
<file path=[Content_Types].xml><?xml version="1.0" encoding="utf-8"?>
<Types xmlns="http://schemas.openxmlformats.org/package/2006/content-types">
  <Default Extension="jpeg" ContentType="image/jpeg"/>
  <Default Extension="JPG" ContentType="image/.jpg"/>
  <Default Extension="xlsx" ContentType="application/vnd.openxmlformats-officedocument.spreadsheetml.sheet"/>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olors1.xml" ContentType="application/vnd.ms-office.chartcolorstyle+xml"/>
  <Override PartName="/ppt/charts/style1.xml" ContentType="application/vnd.ms-office.chartstyle+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5"/>
  </p:notesMasterIdLst>
  <p:sldIdLst>
    <p:sldId id="256" r:id="rId3"/>
    <p:sldId id="257" r:id="rId4"/>
    <p:sldId id="261" r:id="rId5"/>
    <p:sldId id="262" r:id="rId6"/>
    <p:sldId id="269" r:id="rId7"/>
    <p:sldId id="271" r:id="rId8"/>
    <p:sldId id="264" r:id="rId9"/>
    <p:sldId id="267" r:id="rId10"/>
    <p:sldId id="272" r:id="rId11"/>
    <p:sldId id="265" r:id="rId12"/>
    <p:sldId id="268" r:id="rId13"/>
    <p:sldId id="270" r:id="rId14"/>
  </p:sldIdLst>
  <p:sldSz cx="12192000" cy="6858000"/>
  <p:notesSz cx="6858000" cy="9144000"/>
  <p:embeddedFontLst>
    <p:embeddedFont>
      <p:font typeface="Dela Gothic One" panose="00000500000000000000" pitchFamily="2" charset="-128"/>
      <p:regular r:id="rId19"/>
    </p:embeddedFont>
    <p:embeddedFont>
      <p:font typeface="Bahnschrift SemiLight" panose="020B0502040204020203" pitchFamily="34" charset="0"/>
      <p:regular r:id="rId20"/>
    </p:embeddedFont>
    <p:embeddedFont>
      <p:font typeface="Microsoft YaHei" panose="020B0503020204020204" pitchFamily="34" charset="-122"/>
      <p:regular r:id="rId21"/>
    </p:embeddedFont>
    <p:embeddedFont>
      <p:font typeface="DengXian" panose="02010600030101010101" charset="-122"/>
      <p:regular r:id="rId22"/>
    </p:embeddedFont>
  </p:embeddedFontLst>
  <p:custDataLst>
    <p:tags r:id="rId2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000"/>
    <a:srgbClr val="6EA92D"/>
    <a:srgbClr val="2E75B6"/>
    <a:srgbClr val="009985"/>
    <a:srgbClr val="2F2E41"/>
    <a:srgbClr val="004C43"/>
    <a:srgbClr val="63CAB2"/>
    <a:srgbClr val="61CAAD"/>
    <a:srgbClr val="E4E4E4"/>
    <a:srgbClr val="E0E0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p:scale>
          <a:sx n="100" d="100"/>
          <a:sy n="100" d="100"/>
        </p:scale>
        <p:origin x="-462" y="948"/>
      </p:cViewPr>
      <p:guideLst>
        <p:guide orient="horz" pos="2160"/>
        <p:guide pos="3840"/>
        <p:guide pos="461"/>
        <p:guide orient="horz" pos="640"/>
        <p:guide pos="597"/>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3" Type="http://schemas.openxmlformats.org/officeDocument/2006/relationships/tags" Target="tags/tag7.xml"/><Relationship Id="rId22" Type="http://schemas.openxmlformats.org/officeDocument/2006/relationships/font" Target="fonts/font4.fntdata"/><Relationship Id="rId21" Type="http://schemas.openxmlformats.org/officeDocument/2006/relationships/font" Target="fonts/font3.fntdata"/><Relationship Id="rId20" Type="http://schemas.openxmlformats.org/officeDocument/2006/relationships/font" Target="fonts/font2.fntdata"/><Relationship Id="rId2" Type="http://schemas.openxmlformats.org/officeDocument/2006/relationships/theme" Target="theme/theme1.xml"/><Relationship Id="rId19" Type="http://schemas.openxmlformats.org/officeDocument/2006/relationships/font" Target="fonts/font1.fntdata"/><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notesMaster" Target="notesMasters/notesMaster1.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系列 1</c:v>
                </c:pt>
              </c:strCache>
            </c:strRef>
          </c:tx>
          <c:spPr>
            <a:solidFill>
              <a:srgbClr val="DEDEDE"/>
            </a:solidFill>
            <a:ln>
              <a:noFill/>
            </a:ln>
            <a:effectLst/>
          </c:spPr>
          <c:invertIfNegative val="0"/>
          <c:dLbls>
            <c:delete val="1"/>
          </c:dLbls>
          <c:cat>
            <c:strRef>
              <c:f>Sheet1!$A$2:$A$5</c:f>
              <c:strCache>
                <c:ptCount val="4"/>
                <c:pt idx="0">
                  <c:v>类别 1</c:v>
                </c:pt>
                <c:pt idx="1">
                  <c:v>类别 2</c:v>
                </c:pt>
                <c:pt idx="2">
                  <c:v>类别 3</c:v>
                </c:pt>
                <c:pt idx="3">
                  <c:v>类别 4</c:v>
                </c:pt>
              </c:strCache>
            </c:strRef>
          </c:cat>
          <c:val>
            <c:numRef>
              <c:f>Sheet1!$B$2:$B$5</c:f>
              <c:numCache>
                <c:formatCode>0%</c:formatCode>
                <c:ptCount val="4"/>
                <c:pt idx="0">
                  <c:v>1</c:v>
                </c:pt>
                <c:pt idx="1">
                  <c:v>1</c:v>
                </c:pt>
                <c:pt idx="2">
                  <c:v>1</c:v>
                </c:pt>
                <c:pt idx="3">
                  <c:v>1</c:v>
                </c:pt>
              </c:numCache>
            </c:numRef>
          </c:val>
        </c:ser>
        <c:ser>
          <c:idx val="1"/>
          <c:order val="1"/>
          <c:tx>
            <c:strRef>
              <c:f>Sheet1!$C$1</c:f>
              <c:strCache>
                <c:ptCount val="1"/>
                <c:pt idx="0">
                  <c:v>系列 2</c:v>
                </c:pt>
              </c:strCache>
            </c:strRef>
          </c:tx>
          <c:spPr>
            <a:solidFill>
              <a:schemeClr val="accent2"/>
            </a:solidFill>
            <a:ln>
              <a:noFill/>
            </a:ln>
            <a:effectLst/>
          </c:spPr>
          <c:invertIfNegative val="0"/>
          <c:dPt>
            <c:idx val="0"/>
            <c:invertIfNegative val="0"/>
            <c:bubble3D val="0"/>
            <c:spPr>
              <a:solidFill>
                <a:schemeClr val="accent4"/>
              </a:solidFill>
              <a:ln>
                <a:noFill/>
              </a:ln>
              <a:effectLst/>
            </c:spPr>
          </c:dPt>
          <c:dPt>
            <c:idx val="1"/>
            <c:invertIfNegative val="0"/>
            <c:bubble3D val="0"/>
            <c:spPr>
              <a:solidFill>
                <a:srgbClr val="6EA92D"/>
              </a:solidFill>
              <a:ln>
                <a:noFill/>
              </a:ln>
              <a:effectLst/>
            </c:spPr>
          </c:dPt>
          <c:dPt>
            <c:idx val="2"/>
            <c:invertIfNegative val="0"/>
            <c:bubble3D val="0"/>
            <c:spPr>
              <a:solidFill>
                <a:schemeClr val="accent5">
                  <a:lumMod val="75000"/>
                </a:schemeClr>
              </a:solidFill>
              <a:ln>
                <a:noFill/>
              </a:ln>
              <a:effectLst/>
            </c:spPr>
          </c:dPt>
          <c:dPt>
            <c:idx val="3"/>
            <c:invertIfNegative val="0"/>
            <c:bubble3D val="0"/>
            <c:spPr>
              <a:solidFill>
                <a:srgbClr val="009985"/>
              </a:soli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lang="zh-CN" sz="1800" b="1" i="0" u="none" strike="noStrike" kern="1200" baseline="0">
                    <a:solidFill>
                      <a:srgbClr val="FFFFFF"/>
                    </a:solidFill>
                    <a:latin typeface="+mn-lt"/>
                    <a:ea typeface="+mn-ea"/>
                    <a:cs typeface="+mn-cs"/>
                  </a:defRPr>
                </a:pPr>
              </a:p>
            </c:txPr>
            <c:dLblPos val="inBase"/>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类别 1</c:v>
                </c:pt>
                <c:pt idx="1">
                  <c:v>类别 2</c:v>
                </c:pt>
                <c:pt idx="2">
                  <c:v>类别 3</c:v>
                </c:pt>
                <c:pt idx="3">
                  <c:v>类别 4</c:v>
                </c:pt>
              </c:strCache>
            </c:strRef>
          </c:cat>
          <c:val>
            <c:numRef>
              <c:f>Sheet1!$C$2:$C$5</c:f>
              <c:numCache>
                <c:formatCode>0%</c:formatCode>
                <c:ptCount val="4"/>
                <c:pt idx="0">
                  <c:v>0.4</c:v>
                </c:pt>
                <c:pt idx="1">
                  <c:v>0.6</c:v>
                </c:pt>
                <c:pt idx="2">
                  <c:v>0.8</c:v>
                </c:pt>
                <c:pt idx="3">
                  <c:v>0.2</c:v>
                </c:pt>
              </c:numCache>
            </c:numRef>
          </c:val>
        </c:ser>
        <c:dLbls>
          <c:showLegendKey val="0"/>
          <c:showVal val="0"/>
          <c:showCatName val="0"/>
          <c:showSerName val="0"/>
          <c:showPercent val="0"/>
          <c:showBubbleSize val="0"/>
        </c:dLbls>
        <c:gapWidth val="36"/>
        <c:overlap val="100"/>
        <c:axId val="1784857199"/>
        <c:axId val="370149999"/>
      </c:barChart>
      <c:catAx>
        <c:axId val="1784857199"/>
        <c:scaling>
          <c:orientation val="minMax"/>
        </c:scaling>
        <c:delete val="1"/>
        <c:axPos val="l"/>
        <c:numFmt formatCode="General" sourceLinked="1"/>
        <c:majorTickMark val="none"/>
        <c:minorTickMark val="none"/>
        <c:tickLblPos val="nextTo"/>
        <c:txPr>
          <a:bodyPr rot="-60000000" spcFirstLastPara="0"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370149999"/>
        <c:crosses val="autoZero"/>
        <c:auto val="1"/>
        <c:lblAlgn val="ctr"/>
        <c:lblOffset val="100"/>
        <c:noMultiLvlLbl val="0"/>
      </c:catAx>
      <c:valAx>
        <c:axId val="370149999"/>
        <c:scaling>
          <c:orientation val="minMax"/>
        </c:scaling>
        <c:delete val="1"/>
        <c:axPos val="b"/>
        <c:numFmt formatCode="0%" sourceLinked="1"/>
        <c:majorTickMark val="none"/>
        <c:minorTickMark val="none"/>
        <c:tickLblPos val="nextTo"/>
        <c:txPr>
          <a:bodyPr rot="-60000000" spcFirstLastPara="0"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1784857199"/>
        <c:crosses val="autoZero"/>
        <c:crossBetween val="between"/>
      </c:valAx>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2" Type="http://schemas.microsoft.com/office/2007/relationships/hdphoto" Target="../media/image15.wdp"/><Relationship Id="rId1" Type="http://schemas.openxmlformats.org/officeDocument/2006/relationships/image" Target="../media/image14.png"/></Relationships>
</file>

<file path=ppt/diagrams/_rels/drawing1.xml.rels><?xml version="1.0" encoding="UTF-8" standalone="yes"?>
<Relationships xmlns="http://schemas.openxmlformats.org/package/2006/relationships"><Relationship Id="rId2" Type="http://schemas.microsoft.com/office/2007/relationships/hdphoto" Target="../media/image15.wdp"/><Relationship Id="rId1" Type="http://schemas.openxmlformats.org/officeDocument/2006/relationships/image" Target="../media/image1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DAB84BAF-EBD0-4006-A3BE-386A32150E52}" type="doc">
      <dgm:prSet loTypeId="urn:microsoft.com/office/officeart/2009/3/layout/SnapshotPictureList" loCatId="picture" qsTypeId="urn:microsoft.com/office/officeart/2005/8/quickstyle/simple1" qsCatId="simple" csTypeId="urn:microsoft.com/office/officeart/2005/8/colors/accent1_2" csCatId="accent1" phldr="1"/>
      <dgm:spPr/>
      <dgm:t>
        <a:bodyPr/>
        <a:lstStyle/>
        <a:p>
          <a:endParaRPr lang="zh-CN" altLang="en-US"/>
        </a:p>
      </dgm:t>
    </dgm:pt>
    <dgm:pt modelId="{5449F85D-0EFE-4781-9A95-1DFFC44C7DE8}">
      <dgm:prSet phldrT="[文本]" custT="1"/>
      <dgm:spPr/>
      <dgm:t>
        <a:bodyPr/>
        <a:lstStyle/>
        <a:p>
          <a:r>
            <a:rPr lang="zh-CN" altLang="en-US" sz="1400" dirty="0"/>
            <a:t>请在此输入信息</a:t>
          </a:r>
        </a:p>
      </dgm:t>
    </dgm:pt>
    <dgm:pt modelId="{0A4ED25F-B702-489C-9EFB-FC815A68B79C}" cxnId="{EABA8359-9C39-4A7F-8516-AEFF4C8F9F8F}" type="sibTrans">
      <dgm:prSet/>
      <dgm:spPr/>
      <dgm:t>
        <a:bodyPr/>
        <a:lstStyle/>
        <a:p>
          <a:endParaRPr lang="zh-CN" altLang="en-US"/>
        </a:p>
      </dgm:t>
    </dgm:pt>
    <dgm:pt modelId="{4C6DBB09-7531-4A51-84D5-8413F15EAF8B}" cxnId="{EABA8359-9C39-4A7F-8516-AEFF4C8F9F8F}" type="parTrans">
      <dgm:prSet/>
      <dgm:spPr/>
      <dgm:t>
        <a:bodyPr/>
        <a:lstStyle/>
        <a:p>
          <a:endParaRPr lang="zh-CN" altLang="en-US"/>
        </a:p>
      </dgm:t>
    </dgm:pt>
    <dgm:pt modelId="{9E49A1B4-A515-454C-A521-CD4EF6EB81D3}" type="pres">
      <dgm:prSet presAssocID="{DAB84BAF-EBD0-4006-A3BE-386A32150E52}" presName="Name0" presStyleCnt="0">
        <dgm:presLayoutVars>
          <dgm:chMax/>
          <dgm:chPref/>
          <dgm:dir/>
          <dgm:animLvl val="lvl"/>
        </dgm:presLayoutVars>
      </dgm:prSet>
      <dgm:spPr/>
    </dgm:pt>
    <dgm:pt modelId="{C6B8C981-08A0-4BCC-A0F2-F02B505A957B}" type="pres">
      <dgm:prSet presAssocID="{5449F85D-0EFE-4781-9A95-1DFFC44C7DE8}" presName="composite" presStyleCnt="0"/>
      <dgm:spPr/>
    </dgm:pt>
    <dgm:pt modelId="{61411420-036B-4917-B12C-35479B414F1E}" type="pres">
      <dgm:prSet presAssocID="{5449F85D-0EFE-4781-9A95-1DFFC44C7DE8}" presName="ParentAccentShape" presStyleLbl="trBgShp" presStyleIdx="0" presStyleCnt="1"/>
      <dgm:spPr>
        <a:solidFill>
          <a:srgbClr val="009985">
            <a:alpha val="27000"/>
          </a:srgbClr>
        </a:solidFill>
      </dgm:spPr>
    </dgm:pt>
    <dgm:pt modelId="{EDE6316B-291E-4804-85A9-18E6258B151A}" type="pres">
      <dgm:prSet presAssocID="{5449F85D-0EFE-4781-9A95-1DFFC44C7DE8}" presName="ParentText" presStyleLbl="revTx" presStyleIdx="0" presStyleCnt="2">
        <dgm:presLayoutVars>
          <dgm:chMax val="1"/>
          <dgm:chPref val="1"/>
          <dgm:bulletEnabled val="1"/>
        </dgm:presLayoutVars>
      </dgm:prSet>
      <dgm:spPr/>
    </dgm:pt>
    <dgm:pt modelId="{F260A61A-90E2-4DAB-AB6A-5620EF7D012F}" type="pres">
      <dgm:prSet presAssocID="{5449F85D-0EFE-4781-9A95-1DFFC44C7DE8}" presName="ChildText" presStyleLbl="revTx" presStyleIdx="1" presStyleCnt="2" custLinFactX="41343" custLinFactNeighborX="100000" custLinFactNeighborY="22150">
        <dgm:presLayoutVars>
          <dgm:chMax val="0"/>
          <dgm:chPref val="0"/>
        </dgm:presLayoutVars>
      </dgm:prSet>
      <dgm:spPr/>
    </dgm:pt>
    <dgm:pt modelId="{F10B524C-EA38-41A2-98D3-F440395CE5B8}" type="pres">
      <dgm:prSet presAssocID="{5449F85D-0EFE-4781-9A95-1DFFC44C7DE8}" presName="ChildAccentShape" presStyleLbl="trBgShp" presStyleIdx="0" presStyleCnt="1"/>
      <dgm:spPr/>
    </dgm:pt>
    <dgm:pt modelId="{8D102C75-929B-41F3-B11E-9FE2483D5F8C}" type="pres">
      <dgm:prSet presAssocID="{5449F85D-0EFE-4781-9A95-1DFFC44C7DE8}" presName="Image" presStyleLbl="alignImgPlace1" presStyleIdx="0" presStyleCnt="1"/>
      <dgm:spPr>
        <a:blipFill>
          <a:blip xmlns:r="http://schemas.openxmlformats.org/officeDocument/2006/relationships" r:embed="rId1">
            <a:extLst>
              <a:ext uri="{BEBA8EAE-BF5A-486C-A8C5-ECC9F3942E4B}">
                <a14:imgProps xmlns:a14="http://schemas.microsoft.com/office/drawing/2010/main">
                  <a14:imgLayer r:embed="rId2">
                    <a14:imgEffect>
                      <a14:colorTemperature colorTemp="5300"/>
                    </a14:imgEffect>
                    <a14:imgEffect>
                      <a14:saturation sat="66000"/>
                    </a14:imgEffect>
                  </a14:imgLayer>
                </a14:imgProps>
              </a:ext>
              <a:ext uri="{28A0092B-C50C-407E-A947-70E740481C1C}">
                <a14:useLocalDpi xmlns:a14="http://schemas.microsoft.com/office/drawing/2010/main" val="0"/>
              </a:ext>
            </a:extLst>
          </a:blip>
          <a:srcRect/>
          <a:stretch>
            <a:fillRect l="-5000" r="-5000"/>
          </a:stretch>
        </a:blipFill>
      </dgm:spPr>
    </dgm:pt>
  </dgm:ptLst>
  <dgm:cxnLst>
    <dgm:cxn modelId="{D650A802-40AB-49AE-A2AC-F43150CCBBAA}" type="presOf" srcId="{DAB84BAF-EBD0-4006-A3BE-386A32150E52}" destId="{9E49A1B4-A515-454C-A521-CD4EF6EB81D3}" srcOrd="0" destOrd="0" presId="urn:microsoft.com/office/officeart/2009/3/layout/SnapshotPictureList"/>
    <dgm:cxn modelId="{EABA8359-9C39-4A7F-8516-AEFF4C8F9F8F}" srcId="{DAB84BAF-EBD0-4006-A3BE-386A32150E52}" destId="{5449F85D-0EFE-4781-9A95-1DFFC44C7DE8}" srcOrd="0" destOrd="0" parTransId="{4C6DBB09-7531-4A51-84D5-8413F15EAF8B}" sibTransId="{0A4ED25F-B702-489C-9EFB-FC815A68B79C}"/>
    <dgm:cxn modelId="{625B38FE-1795-40A2-B1A0-F8DF2B3C5E35}" type="presOf" srcId="{5449F85D-0EFE-4781-9A95-1DFFC44C7DE8}" destId="{EDE6316B-291E-4804-85A9-18E6258B151A}" srcOrd="0" destOrd="0" presId="urn:microsoft.com/office/officeart/2009/3/layout/SnapshotPictureList"/>
    <dgm:cxn modelId="{96AE4375-8439-4654-88D6-45B7D5A8003C}" type="presParOf" srcId="{9E49A1B4-A515-454C-A521-CD4EF6EB81D3}" destId="{C6B8C981-08A0-4BCC-A0F2-F02B505A957B}" srcOrd="0" destOrd="0" presId="urn:microsoft.com/office/officeart/2009/3/layout/SnapshotPictureList"/>
    <dgm:cxn modelId="{ED50EF0C-7457-4E4E-900B-58D3405950B3}" type="presParOf" srcId="{C6B8C981-08A0-4BCC-A0F2-F02B505A957B}" destId="{61411420-036B-4917-B12C-35479B414F1E}" srcOrd="0" destOrd="0" presId="urn:microsoft.com/office/officeart/2009/3/layout/SnapshotPictureList"/>
    <dgm:cxn modelId="{E83B03E0-2872-4578-B1BB-E9C68AFE003D}" type="presParOf" srcId="{C6B8C981-08A0-4BCC-A0F2-F02B505A957B}" destId="{EDE6316B-291E-4804-85A9-18E6258B151A}" srcOrd="1" destOrd="0" presId="urn:microsoft.com/office/officeart/2009/3/layout/SnapshotPictureList"/>
    <dgm:cxn modelId="{B908356D-96F6-45C3-9164-8F57B8469B08}" type="presParOf" srcId="{C6B8C981-08A0-4BCC-A0F2-F02B505A957B}" destId="{F260A61A-90E2-4DAB-AB6A-5620EF7D012F}" srcOrd="2" destOrd="0" presId="urn:microsoft.com/office/officeart/2009/3/layout/SnapshotPictureList"/>
    <dgm:cxn modelId="{59695213-9AC6-43E9-ACC1-60C3B8D0B981}" type="presParOf" srcId="{C6B8C981-08A0-4BCC-A0F2-F02B505A957B}" destId="{F10B524C-EA38-41A2-98D3-F440395CE5B8}" srcOrd="3" destOrd="0" presId="urn:microsoft.com/office/officeart/2009/3/layout/SnapshotPictureList"/>
    <dgm:cxn modelId="{8B0FF8CE-18B8-4F69-8729-0882A33C806C}" type="presParOf" srcId="{C6B8C981-08A0-4BCC-A0F2-F02B505A957B}" destId="{8D102C75-929B-41F3-B11E-9FE2483D5F8C}" srcOrd="4" destOrd="0" presId="urn:microsoft.com/office/officeart/2009/3/layout/Snapshot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9121121" cy="7584677"/>
        <a:chOff x="0" y="0"/>
        <a:chExt cx="9121121" cy="7584677"/>
      </a:xfrm>
    </dsp:grpSpPr>
    <dsp:sp modelId="{61411420-036B-4917-B12C-35479B414F1E}">
      <dsp:nvSpPr>
        <dsp:cNvPr id="3" name="图文框 2"/>
        <dsp:cNvSpPr/>
      </dsp:nvSpPr>
      <dsp:spPr bwMode="white">
        <a:xfrm>
          <a:off x="217083" y="2024174"/>
          <a:ext cx="5645974" cy="4017738"/>
        </a:xfrm>
        <a:prstGeom prst="frame">
          <a:avLst>
            <a:gd name="adj1" fmla="val 5450"/>
          </a:avLst>
        </a:prstGeom>
        <a:solidFill>
          <a:srgbClr val="009985">
            <a:alpha val="27000"/>
          </a:srgbClr>
        </a:solidFill>
      </dsp:spPr>
      <dsp:style>
        <a:lnRef idx="0">
          <a:schemeClr val="accent1"/>
        </a:lnRef>
        <a:fillRef idx="1">
          <a:schemeClr val="accent1">
            <a:tint val="50000"/>
            <a:alpha val="40000"/>
          </a:schemeClr>
        </a:fillRef>
        <a:effectRef idx="0">
          <a:scrgbClr r="0" g="0" b="0"/>
        </a:effectRef>
        <a:fontRef idx="minor"/>
      </dsp:style>
      <dsp:txXfrm>
        <a:off x="217083" y="2024174"/>
        <a:ext cx="5645974" cy="4017738"/>
      </dsp:txXfrm>
    </dsp:sp>
    <dsp:sp modelId="{8D102C75-929B-41F3-B11E-9FE2483D5F8C}">
      <dsp:nvSpPr>
        <dsp:cNvPr id="7" name="矩形 6"/>
        <dsp:cNvSpPr/>
      </dsp:nvSpPr>
      <dsp:spPr bwMode="white">
        <a:xfrm>
          <a:off x="0" y="1542765"/>
          <a:ext cx="5428891" cy="3800430"/>
        </a:xfrm>
        <a:prstGeom prst="rect">
          <a:avLst/>
        </a:prstGeom>
        <a:blipFill>
          <a:blip r:embed="rId1">
            <a:extLst>
              <a:ext uri="{BEBA8EAE-BF5A-486C-A8C5-ECC9F3942E4B}">
                <a14:imgProps xmlns:a14="http://schemas.microsoft.com/office/drawing/2010/main">
                  <a14:imgLayer r:embed="rId2">
                    <a14:imgEffect>
                      <a14:colorTemperature colorTemp="5300"/>
                    </a14:imgEffect>
                    <a14:imgEffect>
                      <a14:saturation sat="66000"/>
                    </a14:imgEffect>
                  </a14:imgLayer>
                </a14:imgProps>
              </a:ext>
              <a:ext uri="{28A0092B-C50C-407E-A947-70E740481C1C}">
                <a14:useLocalDpi xmlns:a14="http://schemas.microsoft.com/office/drawing/2010/main" val="0"/>
              </a:ext>
            </a:extLst>
          </a:blip>
          <a:srcRect/>
          <a:stretch>
            <a:fillRect l="-5000" r="-5000"/>
          </a:stretch>
        </a:blipFill>
      </dsp:spPr>
      <dsp:style>
        <a:lnRef idx="2">
          <a:schemeClr val="lt1"/>
        </a:lnRef>
        <a:fillRef idx="1">
          <a:schemeClr val="accent1">
            <a:tint val="50000"/>
          </a:schemeClr>
        </a:fillRef>
        <a:effectRef idx="0">
          <a:scrgbClr r="0" g="0" b="0"/>
        </a:effectRef>
        <a:fontRef idx="minor"/>
      </dsp:style>
      <dsp:txXfrm>
        <a:off x="0" y="1542765"/>
        <a:ext cx="5428891" cy="3800430"/>
      </dsp:txXfrm>
    </dsp:sp>
    <dsp:sp modelId="{EDE6316B-291E-4804-85A9-18E6258B151A}">
      <dsp:nvSpPr>
        <dsp:cNvPr id="4" name="矩形 3"/>
        <dsp:cNvSpPr/>
      </dsp:nvSpPr>
      <dsp:spPr bwMode="white">
        <a:xfrm>
          <a:off x="437814" y="5344544"/>
          <a:ext cx="5208160" cy="47691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142240" tIns="53340" rIns="142240" bIns="53340"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zh-CN" altLang="en-US" sz="1400" dirty="0">
              <a:solidFill>
                <a:schemeClr val="tx1"/>
              </a:solidFill>
            </a:rPr>
            <a:t>请在此输入信息</a:t>
          </a:r>
          <a:endParaRPr>
            <a:solidFill>
              <a:schemeClr val="tx1"/>
            </a:solidFill>
          </a:endParaRPr>
        </a:p>
      </dsp:txBody>
      <dsp:txXfrm>
        <a:off x="437814" y="5344544"/>
        <a:ext cx="5208160" cy="476910"/>
      </dsp:txXfrm>
    </dsp:sp>
    <dsp:sp modelId="{F260A61A-90E2-4DAB-AB6A-5620EF7D012F}">
      <dsp:nvSpPr>
        <dsp:cNvPr id="5" name="矩形 4"/>
        <dsp:cNvSpPr/>
      </dsp:nvSpPr>
      <dsp:spPr bwMode="white">
        <a:xfrm>
          <a:off x="6539844" y="2914103"/>
          <a:ext cx="2581277" cy="4017738"/>
        </a:xfrm>
        <a:prstGeom prst="rect">
          <a:avLst/>
        </a:prstGeom>
      </dsp:spPr>
      <dsp:style>
        <a:lnRef idx="0">
          <a:schemeClr val="dk1">
            <a:alpha val="0"/>
          </a:schemeClr>
        </a:lnRef>
        <a:fillRef idx="0">
          <a:schemeClr val="lt1">
            <a:alpha val="0"/>
          </a:schemeClr>
        </a:fillRef>
        <a:effectRef idx="0">
          <a:scrgbClr r="0" g="0" b="0"/>
        </a:effectRef>
        <a:fontRef idx="minor"/>
      </dsp:style>
      <dsp:txBody>
        <a:bodyPr lIns="0" tIns="0" rIns="0" bIns="0" anchor="t"/>
        <a:lstStyle>
          <a:lvl1pPr algn="l">
            <a:defRPr sz="6500"/>
          </a:lvl1pPr>
          <a:lvl2pPr marL="285750" indent="-285750" algn="l">
            <a:defRPr sz="5100"/>
          </a:lvl2pPr>
          <a:lvl3pPr marL="571500" indent="-285750" algn="l">
            <a:defRPr sz="5100"/>
          </a:lvl3pPr>
          <a:lvl4pPr marL="857250" indent="-285750" algn="l">
            <a:defRPr sz="5100"/>
          </a:lvl4pPr>
          <a:lvl5pPr marL="1143000" indent="-285750" algn="l">
            <a:defRPr sz="5100"/>
          </a:lvl5pPr>
          <a:lvl6pPr marL="1428750" indent="-285750" algn="l">
            <a:defRPr sz="5100"/>
          </a:lvl6pPr>
          <a:lvl7pPr marL="1714500" indent="-285750" algn="l">
            <a:defRPr sz="5100"/>
          </a:lvl7pPr>
          <a:lvl8pPr marL="2000250" indent="-285750" algn="l">
            <a:defRPr sz="5100"/>
          </a:lvl8pPr>
          <a:lvl9pPr marL="2286000" indent="-285750" algn="l">
            <a:defRPr sz="5100"/>
          </a:lvl9pPr>
        </a:lstStyle>
        <a:p>
          <a:endParaRPr>
            <a:solidFill>
              <a:schemeClr val="tx1"/>
            </a:solidFill>
          </a:endParaRPr>
        </a:p>
      </dsp:txBody>
      <dsp:txXfrm>
        <a:off x="6539844" y="2914103"/>
        <a:ext cx="2581277" cy="4017738"/>
      </dsp:txXfrm>
    </dsp:sp>
    <dsp:sp modelId="{F10B524C-EA38-41A2-98D3-F440395CE5B8}">
      <dsp:nvSpPr>
        <dsp:cNvPr id="6" name="矩形 5" hidden="1"/>
        <dsp:cNvSpPr/>
      </dsp:nvSpPr>
      <dsp:spPr bwMode="white">
        <a:xfrm>
          <a:off x="8904038" y="2024174"/>
          <a:ext cx="217083" cy="4017738"/>
        </a:xfrm>
        <a:prstGeom prst="rect">
          <a:avLst/>
        </a:prstGeom>
      </dsp:spPr>
      <dsp:style>
        <a:lnRef idx="0">
          <a:schemeClr val="accent1"/>
        </a:lnRef>
        <a:fillRef idx="1">
          <a:schemeClr val="accent1">
            <a:tint val="50000"/>
            <a:alpha val="40000"/>
          </a:schemeClr>
        </a:fillRef>
        <a:effectRef idx="0">
          <a:scrgbClr r="0" g="0" b="0"/>
        </a:effectRef>
        <a:fontRef idx="minor"/>
      </dsp:style>
      <dsp:txXfrm>
        <a:off x="8904038" y="2024174"/>
        <a:ext cx="217083" cy="4017738"/>
      </dsp:txXfrm>
    </dsp:sp>
  </dsp:spTree>
</dsp:drawing>
</file>

<file path=ppt/diagrams/layout1.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0C628C-5143-4230-B37C-5865D5EDC164}"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B90419-7699-4BDB-9046-61B9B705FC2B}"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0BE8C19-BF2F-4C07-BE13-F71074A06E0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E800C74-3C4C-446C-A117-8949E2FA20C7}"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90BE8C19-BF2F-4C07-BE13-F71074A06E0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E800C74-3C4C-446C-A117-8949E2FA20C7}"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90BE8C19-BF2F-4C07-BE13-F71074A06E0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E800C74-3C4C-446C-A117-8949E2FA20C7}"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90BE8C19-BF2F-4C07-BE13-F71074A06E0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E800C74-3C4C-446C-A117-8949E2FA20C7}"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90BE8C19-BF2F-4C07-BE13-F71074A06E0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E800C74-3C4C-446C-A117-8949E2FA20C7}"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90BE8C19-BF2F-4C07-BE13-F71074A06E0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E800C74-3C4C-446C-A117-8949E2FA20C7}"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90BE8C19-BF2F-4C07-BE13-F71074A06E0B}"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8E800C74-3C4C-446C-A117-8949E2FA20C7}"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90BE8C19-BF2F-4C07-BE13-F71074A06E0B}"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8E800C74-3C4C-446C-A117-8949E2FA20C7}"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0BE8C19-BF2F-4C07-BE13-F71074A06E0B}"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8E800C74-3C4C-446C-A117-8949E2FA20C7}"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90BE8C19-BF2F-4C07-BE13-F71074A06E0B}"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8E800C74-3C4C-446C-A117-8949E2FA20C7}"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0BE8C19-BF2F-4C07-BE13-F71074A06E0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E800C74-3C4C-446C-A117-8949E2FA20C7}"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BE8C19-BF2F-4C07-BE13-F71074A06E0B}"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800C74-3C4C-446C-A117-8949E2FA20C7}"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1.xml"/><Relationship Id="rId3" Type="http://schemas.openxmlformats.org/officeDocument/2006/relationships/image" Target="../media/image3.png"/><Relationship Id="rId2" Type="http://schemas.microsoft.com/office/2007/relationships/hdphoto" Target="../media/image2.wdp"/><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4.xml"/><Relationship Id="rId5" Type="http://schemas.microsoft.com/office/2007/relationships/hdphoto" Target="../media/image9.wdp"/><Relationship Id="rId4" Type="http://schemas.openxmlformats.org/officeDocument/2006/relationships/image" Target="../media/image8.png"/><Relationship Id="rId3" Type="http://schemas.microsoft.com/office/2007/relationships/hdphoto" Target="../media/image6.wdp"/><Relationship Id="rId2" Type="http://schemas.openxmlformats.org/officeDocument/2006/relationships/image" Target="../media/image13.png"/><Relationship Id="rId1" Type="http://schemas.openxmlformats.org/officeDocument/2006/relationships/image" Target="../media/image12.jpeg"/></Relationships>
</file>

<file path=ppt/slides/_rels/slide11.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5.xml"/><Relationship Id="rId5" Type="http://schemas.microsoft.com/office/2007/relationships/hdphoto" Target="../media/image9.wdp"/><Relationship Id="rId4" Type="http://schemas.openxmlformats.org/officeDocument/2006/relationships/image" Target="../media/image8.png"/><Relationship Id="rId3" Type="http://schemas.microsoft.com/office/2007/relationships/hdphoto" Target="../media/image6.wdp"/><Relationship Id="rId2" Type="http://schemas.openxmlformats.org/officeDocument/2006/relationships/image" Target="../media/image13.png"/><Relationship Id="rId1" Type="http://schemas.openxmlformats.org/officeDocument/2006/relationships/image" Target="../media/image12.jpeg"/></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6.xml"/><Relationship Id="rId3" Type="http://schemas.openxmlformats.org/officeDocument/2006/relationships/image" Target="../media/image3.png"/><Relationship Id="rId2" Type="http://schemas.microsoft.com/office/2007/relationships/hdphoto" Target="../media/image2.wdp"/><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hdphoto" Target="../media/image2.wdp"/><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3.xml"/><Relationship Id="rId6" Type="http://schemas.openxmlformats.org/officeDocument/2006/relationships/image" Target="../media/image10.png"/><Relationship Id="rId5" Type="http://schemas.microsoft.com/office/2007/relationships/hdphoto" Target="../media/image9.wdp"/><Relationship Id="rId4" Type="http://schemas.openxmlformats.org/officeDocument/2006/relationships/image" Target="../media/image8.png"/><Relationship Id="rId3" Type="http://schemas.openxmlformats.org/officeDocument/2006/relationships/image" Target="../media/image7.png"/><Relationship Id="rId2" Type="http://schemas.microsoft.com/office/2007/relationships/hdphoto" Target="../media/image6.wdp"/><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hdphoto" Target="../media/image11.wdp"/><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chart" Target="../charts/char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任意多边形: 形状 7"/>
          <p:cNvSpPr/>
          <p:nvPr/>
        </p:nvSpPr>
        <p:spPr>
          <a:xfrm>
            <a:off x="6065817" y="-484851"/>
            <a:ext cx="6691086" cy="7924798"/>
          </a:xfrm>
          <a:custGeom>
            <a:avLst/>
            <a:gdLst>
              <a:gd name="connsiteX0" fmla="*/ 1306286 w 5094514"/>
              <a:gd name="connsiteY0" fmla="*/ 275772 h 7634515"/>
              <a:gd name="connsiteX1" fmla="*/ 1219200 w 5094514"/>
              <a:gd name="connsiteY1" fmla="*/ 4339772 h 7634515"/>
              <a:gd name="connsiteX2" fmla="*/ 0 w 5094514"/>
              <a:gd name="connsiteY2" fmla="*/ 7634515 h 7634515"/>
              <a:gd name="connsiteX3" fmla="*/ 5094514 w 5094514"/>
              <a:gd name="connsiteY3" fmla="*/ 7576457 h 7634515"/>
              <a:gd name="connsiteX4" fmla="*/ 3585028 w 5094514"/>
              <a:gd name="connsiteY4" fmla="*/ 4339772 h 7634515"/>
              <a:gd name="connsiteX5" fmla="*/ 3541486 w 5094514"/>
              <a:gd name="connsiteY5" fmla="*/ 0 h 7634515"/>
              <a:gd name="connsiteX6" fmla="*/ 1248228 w 5094514"/>
              <a:gd name="connsiteY6" fmla="*/ 58057 h 7634515"/>
              <a:gd name="connsiteX7" fmla="*/ 1291771 w 5094514"/>
              <a:gd name="connsiteY7" fmla="*/ 333829 h 7634515"/>
              <a:gd name="connsiteX8" fmla="*/ 1335314 w 5094514"/>
              <a:gd name="connsiteY8" fmla="*/ 333829 h 7634515"/>
              <a:gd name="connsiteX9" fmla="*/ 1335314 w 5094514"/>
              <a:gd name="connsiteY9" fmla="*/ 348343 h 7634515"/>
              <a:gd name="connsiteX0-1" fmla="*/ 2119086 w 5907314"/>
              <a:gd name="connsiteY0-2" fmla="*/ 275772 h 7663544"/>
              <a:gd name="connsiteX1-3" fmla="*/ 2032000 w 5907314"/>
              <a:gd name="connsiteY1-4" fmla="*/ 4339772 h 7663544"/>
              <a:gd name="connsiteX2-5" fmla="*/ 0 w 5907314"/>
              <a:gd name="connsiteY2-6" fmla="*/ 7663544 h 7663544"/>
              <a:gd name="connsiteX3-7" fmla="*/ 5907314 w 5907314"/>
              <a:gd name="connsiteY3-8" fmla="*/ 7576457 h 7663544"/>
              <a:gd name="connsiteX4-9" fmla="*/ 4397828 w 5907314"/>
              <a:gd name="connsiteY4-10" fmla="*/ 4339772 h 7663544"/>
              <a:gd name="connsiteX5-11" fmla="*/ 4354286 w 5907314"/>
              <a:gd name="connsiteY5-12" fmla="*/ 0 h 7663544"/>
              <a:gd name="connsiteX6-13" fmla="*/ 2061028 w 5907314"/>
              <a:gd name="connsiteY6-14" fmla="*/ 58057 h 7663544"/>
              <a:gd name="connsiteX7-15" fmla="*/ 2104571 w 5907314"/>
              <a:gd name="connsiteY7-16" fmla="*/ 333829 h 7663544"/>
              <a:gd name="connsiteX8-17" fmla="*/ 2148114 w 5907314"/>
              <a:gd name="connsiteY8-18" fmla="*/ 333829 h 7663544"/>
              <a:gd name="connsiteX9-19" fmla="*/ 2148114 w 5907314"/>
              <a:gd name="connsiteY9-20" fmla="*/ 348343 h 7663544"/>
              <a:gd name="connsiteX0-21" fmla="*/ 2119086 w 6328228"/>
              <a:gd name="connsiteY0-22" fmla="*/ 275772 h 7663544"/>
              <a:gd name="connsiteX1-23" fmla="*/ 2032000 w 6328228"/>
              <a:gd name="connsiteY1-24" fmla="*/ 4339772 h 7663544"/>
              <a:gd name="connsiteX2-25" fmla="*/ 0 w 6328228"/>
              <a:gd name="connsiteY2-26" fmla="*/ 7663544 h 7663544"/>
              <a:gd name="connsiteX3-27" fmla="*/ 6328228 w 6328228"/>
              <a:gd name="connsiteY3-28" fmla="*/ 7590971 h 7663544"/>
              <a:gd name="connsiteX4-29" fmla="*/ 4397828 w 6328228"/>
              <a:gd name="connsiteY4-30" fmla="*/ 4339772 h 7663544"/>
              <a:gd name="connsiteX5-31" fmla="*/ 4354286 w 6328228"/>
              <a:gd name="connsiteY5-32" fmla="*/ 0 h 7663544"/>
              <a:gd name="connsiteX6-33" fmla="*/ 2061028 w 6328228"/>
              <a:gd name="connsiteY6-34" fmla="*/ 58057 h 7663544"/>
              <a:gd name="connsiteX7-35" fmla="*/ 2104571 w 6328228"/>
              <a:gd name="connsiteY7-36" fmla="*/ 333829 h 7663544"/>
              <a:gd name="connsiteX8-37" fmla="*/ 2148114 w 6328228"/>
              <a:gd name="connsiteY8-38" fmla="*/ 333829 h 7663544"/>
              <a:gd name="connsiteX9-39" fmla="*/ 2148114 w 6328228"/>
              <a:gd name="connsiteY9-40" fmla="*/ 348343 h 7663544"/>
              <a:gd name="connsiteX0-41" fmla="*/ 2119086 w 6328228"/>
              <a:gd name="connsiteY0-42" fmla="*/ 348344 h 7736116"/>
              <a:gd name="connsiteX1-43" fmla="*/ 2032000 w 6328228"/>
              <a:gd name="connsiteY1-44" fmla="*/ 4412344 h 7736116"/>
              <a:gd name="connsiteX2-45" fmla="*/ 0 w 6328228"/>
              <a:gd name="connsiteY2-46" fmla="*/ 7736116 h 7736116"/>
              <a:gd name="connsiteX3-47" fmla="*/ 6328228 w 6328228"/>
              <a:gd name="connsiteY3-48" fmla="*/ 7663543 h 7736116"/>
              <a:gd name="connsiteX4-49" fmla="*/ 4397828 w 6328228"/>
              <a:gd name="connsiteY4-50" fmla="*/ 4412344 h 7736116"/>
              <a:gd name="connsiteX5-51" fmla="*/ 4354286 w 6328228"/>
              <a:gd name="connsiteY5-52" fmla="*/ 72572 h 7736116"/>
              <a:gd name="connsiteX6-53" fmla="*/ 1625599 w 6328228"/>
              <a:gd name="connsiteY6-54" fmla="*/ 0 h 7736116"/>
              <a:gd name="connsiteX7-55" fmla="*/ 2104571 w 6328228"/>
              <a:gd name="connsiteY7-56" fmla="*/ 406401 h 7736116"/>
              <a:gd name="connsiteX8-57" fmla="*/ 2148114 w 6328228"/>
              <a:gd name="connsiteY8-58" fmla="*/ 406401 h 7736116"/>
              <a:gd name="connsiteX9-59" fmla="*/ 2148114 w 6328228"/>
              <a:gd name="connsiteY9-60" fmla="*/ 420915 h 7736116"/>
              <a:gd name="connsiteX0-61" fmla="*/ 2119086 w 6328228"/>
              <a:gd name="connsiteY0-62" fmla="*/ 391886 h 7779658"/>
              <a:gd name="connsiteX1-63" fmla="*/ 2032000 w 6328228"/>
              <a:gd name="connsiteY1-64" fmla="*/ 4455886 h 7779658"/>
              <a:gd name="connsiteX2-65" fmla="*/ 0 w 6328228"/>
              <a:gd name="connsiteY2-66" fmla="*/ 7779658 h 7779658"/>
              <a:gd name="connsiteX3-67" fmla="*/ 6328228 w 6328228"/>
              <a:gd name="connsiteY3-68" fmla="*/ 7707085 h 7779658"/>
              <a:gd name="connsiteX4-69" fmla="*/ 4397828 w 6328228"/>
              <a:gd name="connsiteY4-70" fmla="*/ 4455886 h 7779658"/>
              <a:gd name="connsiteX5-71" fmla="*/ 4354286 w 6328228"/>
              <a:gd name="connsiteY5-72" fmla="*/ 116114 h 7779658"/>
              <a:gd name="connsiteX6-73" fmla="*/ 1625599 w 6328228"/>
              <a:gd name="connsiteY6-74" fmla="*/ 43542 h 7779658"/>
              <a:gd name="connsiteX7-75" fmla="*/ 2104571 w 6328228"/>
              <a:gd name="connsiteY7-76" fmla="*/ 449943 h 7779658"/>
              <a:gd name="connsiteX8-77" fmla="*/ 2148114 w 6328228"/>
              <a:gd name="connsiteY8-78" fmla="*/ 449943 h 7779658"/>
              <a:gd name="connsiteX9-79" fmla="*/ 1741714 w 6328228"/>
              <a:gd name="connsiteY9-80" fmla="*/ 0 h 7779658"/>
              <a:gd name="connsiteX0-81" fmla="*/ 2119086 w 6328228"/>
              <a:gd name="connsiteY0-82" fmla="*/ 493486 h 7881258"/>
              <a:gd name="connsiteX1-83" fmla="*/ 2032000 w 6328228"/>
              <a:gd name="connsiteY1-84" fmla="*/ 4557486 h 7881258"/>
              <a:gd name="connsiteX2-85" fmla="*/ 0 w 6328228"/>
              <a:gd name="connsiteY2-86" fmla="*/ 7881258 h 7881258"/>
              <a:gd name="connsiteX3-87" fmla="*/ 6328228 w 6328228"/>
              <a:gd name="connsiteY3-88" fmla="*/ 7808685 h 7881258"/>
              <a:gd name="connsiteX4-89" fmla="*/ 4397828 w 6328228"/>
              <a:gd name="connsiteY4-90" fmla="*/ 4557486 h 7881258"/>
              <a:gd name="connsiteX5-91" fmla="*/ 4354286 w 6328228"/>
              <a:gd name="connsiteY5-92" fmla="*/ 217714 h 7881258"/>
              <a:gd name="connsiteX6-93" fmla="*/ 1625599 w 6328228"/>
              <a:gd name="connsiteY6-94" fmla="*/ 145142 h 7881258"/>
              <a:gd name="connsiteX7-95" fmla="*/ 2104571 w 6328228"/>
              <a:gd name="connsiteY7-96" fmla="*/ 551543 h 7881258"/>
              <a:gd name="connsiteX8-97" fmla="*/ 1872343 w 6328228"/>
              <a:gd name="connsiteY8-98" fmla="*/ 0 h 7881258"/>
              <a:gd name="connsiteX9-99" fmla="*/ 1741714 w 6328228"/>
              <a:gd name="connsiteY9-100" fmla="*/ 101600 h 7881258"/>
              <a:gd name="connsiteX0-101" fmla="*/ 2119086 w 6328228"/>
              <a:gd name="connsiteY0-102" fmla="*/ 493486 h 7881258"/>
              <a:gd name="connsiteX1-103" fmla="*/ 2032000 w 6328228"/>
              <a:gd name="connsiteY1-104" fmla="*/ 4557486 h 7881258"/>
              <a:gd name="connsiteX2-105" fmla="*/ 0 w 6328228"/>
              <a:gd name="connsiteY2-106" fmla="*/ 7881258 h 7881258"/>
              <a:gd name="connsiteX3-107" fmla="*/ 6328228 w 6328228"/>
              <a:gd name="connsiteY3-108" fmla="*/ 7808685 h 7881258"/>
              <a:gd name="connsiteX4-109" fmla="*/ 4397828 w 6328228"/>
              <a:gd name="connsiteY4-110" fmla="*/ 4557486 h 7881258"/>
              <a:gd name="connsiteX5-111" fmla="*/ 4354286 w 6328228"/>
              <a:gd name="connsiteY5-112" fmla="*/ 217714 h 7881258"/>
              <a:gd name="connsiteX6-113" fmla="*/ 1625599 w 6328228"/>
              <a:gd name="connsiteY6-114" fmla="*/ 145142 h 7881258"/>
              <a:gd name="connsiteX7-115" fmla="*/ 1828800 w 6328228"/>
              <a:gd name="connsiteY7-116" fmla="*/ 116115 h 7881258"/>
              <a:gd name="connsiteX8-117" fmla="*/ 1872343 w 6328228"/>
              <a:gd name="connsiteY8-118" fmla="*/ 0 h 7881258"/>
              <a:gd name="connsiteX9-119" fmla="*/ 1741714 w 6328228"/>
              <a:gd name="connsiteY9-120" fmla="*/ 101600 h 7881258"/>
              <a:gd name="connsiteX0-121" fmla="*/ 1886857 w 6328228"/>
              <a:gd name="connsiteY0-122" fmla="*/ 101600 h 7881258"/>
              <a:gd name="connsiteX1-123" fmla="*/ 2032000 w 6328228"/>
              <a:gd name="connsiteY1-124" fmla="*/ 4557486 h 7881258"/>
              <a:gd name="connsiteX2-125" fmla="*/ 0 w 6328228"/>
              <a:gd name="connsiteY2-126" fmla="*/ 7881258 h 7881258"/>
              <a:gd name="connsiteX3-127" fmla="*/ 6328228 w 6328228"/>
              <a:gd name="connsiteY3-128" fmla="*/ 7808685 h 7881258"/>
              <a:gd name="connsiteX4-129" fmla="*/ 4397828 w 6328228"/>
              <a:gd name="connsiteY4-130" fmla="*/ 4557486 h 7881258"/>
              <a:gd name="connsiteX5-131" fmla="*/ 4354286 w 6328228"/>
              <a:gd name="connsiteY5-132" fmla="*/ 217714 h 7881258"/>
              <a:gd name="connsiteX6-133" fmla="*/ 1625599 w 6328228"/>
              <a:gd name="connsiteY6-134" fmla="*/ 145142 h 7881258"/>
              <a:gd name="connsiteX7-135" fmla="*/ 1828800 w 6328228"/>
              <a:gd name="connsiteY7-136" fmla="*/ 116115 h 7881258"/>
              <a:gd name="connsiteX8-137" fmla="*/ 1872343 w 6328228"/>
              <a:gd name="connsiteY8-138" fmla="*/ 0 h 7881258"/>
              <a:gd name="connsiteX9-139" fmla="*/ 1741714 w 6328228"/>
              <a:gd name="connsiteY9-140" fmla="*/ 101600 h 7881258"/>
              <a:gd name="connsiteX0-141" fmla="*/ 1886857 w 6328228"/>
              <a:gd name="connsiteY0-142" fmla="*/ 116113 h 7895771"/>
              <a:gd name="connsiteX1-143" fmla="*/ 2032000 w 6328228"/>
              <a:gd name="connsiteY1-144" fmla="*/ 4571999 h 7895771"/>
              <a:gd name="connsiteX2-145" fmla="*/ 0 w 6328228"/>
              <a:gd name="connsiteY2-146" fmla="*/ 7895771 h 7895771"/>
              <a:gd name="connsiteX3-147" fmla="*/ 6328228 w 6328228"/>
              <a:gd name="connsiteY3-148" fmla="*/ 7823198 h 7895771"/>
              <a:gd name="connsiteX4-149" fmla="*/ 4397828 w 6328228"/>
              <a:gd name="connsiteY4-150" fmla="*/ 4571999 h 7895771"/>
              <a:gd name="connsiteX5-151" fmla="*/ 4354286 w 6328228"/>
              <a:gd name="connsiteY5-152" fmla="*/ 232227 h 7895771"/>
              <a:gd name="connsiteX6-153" fmla="*/ 1625599 w 6328228"/>
              <a:gd name="connsiteY6-154" fmla="*/ 159655 h 7895771"/>
              <a:gd name="connsiteX7-155" fmla="*/ 1654629 w 6328228"/>
              <a:gd name="connsiteY7-156" fmla="*/ 0 h 7895771"/>
              <a:gd name="connsiteX8-157" fmla="*/ 1872343 w 6328228"/>
              <a:gd name="connsiteY8-158" fmla="*/ 14513 h 7895771"/>
              <a:gd name="connsiteX9-159" fmla="*/ 1741714 w 6328228"/>
              <a:gd name="connsiteY9-160" fmla="*/ 116113 h 7895771"/>
              <a:gd name="connsiteX0-161" fmla="*/ 1886857 w 6328228"/>
              <a:gd name="connsiteY0-162" fmla="*/ 116113 h 7895771"/>
              <a:gd name="connsiteX1-163" fmla="*/ 2032000 w 6328228"/>
              <a:gd name="connsiteY1-164" fmla="*/ 4571999 h 7895771"/>
              <a:gd name="connsiteX2-165" fmla="*/ 0 w 6328228"/>
              <a:gd name="connsiteY2-166" fmla="*/ 7895771 h 7895771"/>
              <a:gd name="connsiteX3-167" fmla="*/ 6328228 w 6328228"/>
              <a:gd name="connsiteY3-168" fmla="*/ 7823198 h 7895771"/>
              <a:gd name="connsiteX4-169" fmla="*/ 4397828 w 6328228"/>
              <a:gd name="connsiteY4-170" fmla="*/ 4571999 h 7895771"/>
              <a:gd name="connsiteX5-171" fmla="*/ 4484914 w 6328228"/>
              <a:gd name="connsiteY5-172" fmla="*/ 72570 h 7895771"/>
              <a:gd name="connsiteX6-173" fmla="*/ 1625599 w 6328228"/>
              <a:gd name="connsiteY6-174" fmla="*/ 159655 h 7895771"/>
              <a:gd name="connsiteX7-175" fmla="*/ 1654629 w 6328228"/>
              <a:gd name="connsiteY7-176" fmla="*/ 0 h 7895771"/>
              <a:gd name="connsiteX8-177" fmla="*/ 1872343 w 6328228"/>
              <a:gd name="connsiteY8-178" fmla="*/ 14513 h 7895771"/>
              <a:gd name="connsiteX9-179" fmla="*/ 1741714 w 6328228"/>
              <a:gd name="connsiteY9-180" fmla="*/ 116113 h 7895771"/>
              <a:gd name="connsiteX0-181" fmla="*/ 1886857 w 6328228"/>
              <a:gd name="connsiteY0-182" fmla="*/ 116113 h 7895771"/>
              <a:gd name="connsiteX1-183" fmla="*/ 1785257 w 6328228"/>
              <a:gd name="connsiteY1-184" fmla="*/ 4571999 h 7895771"/>
              <a:gd name="connsiteX2-185" fmla="*/ 0 w 6328228"/>
              <a:gd name="connsiteY2-186" fmla="*/ 7895771 h 7895771"/>
              <a:gd name="connsiteX3-187" fmla="*/ 6328228 w 6328228"/>
              <a:gd name="connsiteY3-188" fmla="*/ 7823198 h 7895771"/>
              <a:gd name="connsiteX4-189" fmla="*/ 4397828 w 6328228"/>
              <a:gd name="connsiteY4-190" fmla="*/ 4571999 h 7895771"/>
              <a:gd name="connsiteX5-191" fmla="*/ 4484914 w 6328228"/>
              <a:gd name="connsiteY5-192" fmla="*/ 72570 h 7895771"/>
              <a:gd name="connsiteX6-193" fmla="*/ 1625599 w 6328228"/>
              <a:gd name="connsiteY6-194" fmla="*/ 159655 h 7895771"/>
              <a:gd name="connsiteX7-195" fmla="*/ 1654629 w 6328228"/>
              <a:gd name="connsiteY7-196" fmla="*/ 0 h 7895771"/>
              <a:gd name="connsiteX8-197" fmla="*/ 1872343 w 6328228"/>
              <a:gd name="connsiteY8-198" fmla="*/ 14513 h 7895771"/>
              <a:gd name="connsiteX9-199" fmla="*/ 1741714 w 6328228"/>
              <a:gd name="connsiteY9-200" fmla="*/ 116113 h 7895771"/>
              <a:gd name="connsiteX0-201" fmla="*/ 1886857 w 6328228"/>
              <a:gd name="connsiteY0-202" fmla="*/ 116113 h 7895771"/>
              <a:gd name="connsiteX1-203" fmla="*/ 1553029 w 6328228"/>
              <a:gd name="connsiteY1-204" fmla="*/ 4571999 h 7895771"/>
              <a:gd name="connsiteX2-205" fmla="*/ 0 w 6328228"/>
              <a:gd name="connsiteY2-206" fmla="*/ 7895771 h 7895771"/>
              <a:gd name="connsiteX3-207" fmla="*/ 6328228 w 6328228"/>
              <a:gd name="connsiteY3-208" fmla="*/ 7823198 h 7895771"/>
              <a:gd name="connsiteX4-209" fmla="*/ 4397828 w 6328228"/>
              <a:gd name="connsiteY4-210" fmla="*/ 4571999 h 7895771"/>
              <a:gd name="connsiteX5-211" fmla="*/ 4484914 w 6328228"/>
              <a:gd name="connsiteY5-212" fmla="*/ 72570 h 7895771"/>
              <a:gd name="connsiteX6-213" fmla="*/ 1625599 w 6328228"/>
              <a:gd name="connsiteY6-214" fmla="*/ 159655 h 7895771"/>
              <a:gd name="connsiteX7-215" fmla="*/ 1654629 w 6328228"/>
              <a:gd name="connsiteY7-216" fmla="*/ 0 h 7895771"/>
              <a:gd name="connsiteX8-217" fmla="*/ 1872343 w 6328228"/>
              <a:gd name="connsiteY8-218" fmla="*/ 14513 h 7895771"/>
              <a:gd name="connsiteX9-219" fmla="*/ 1741714 w 6328228"/>
              <a:gd name="connsiteY9-220" fmla="*/ 116113 h 7895771"/>
              <a:gd name="connsiteX0-221" fmla="*/ 2002972 w 6444343"/>
              <a:gd name="connsiteY0-222" fmla="*/ 116113 h 7895771"/>
              <a:gd name="connsiteX1-223" fmla="*/ 1669144 w 6444343"/>
              <a:gd name="connsiteY1-224" fmla="*/ 4571999 h 7895771"/>
              <a:gd name="connsiteX2-225" fmla="*/ 0 w 6444343"/>
              <a:gd name="connsiteY2-226" fmla="*/ 7895771 h 7895771"/>
              <a:gd name="connsiteX3-227" fmla="*/ 6444343 w 6444343"/>
              <a:gd name="connsiteY3-228" fmla="*/ 7823198 h 7895771"/>
              <a:gd name="connsiteX4-229" fmla="*/ 4513943 w 6444343"/>
              <a:gd name="connsiteY4-230" fmla="*/ 4571999 h 7895771"/>
              <a:gd name="connsiteX5-231" fmla="*/ 4601029 w 6444343"/>
              <a:gd name="connsiteY5-232" fmla="*/ 72570 h 7895771"/>
              <a:gd name="connsiteX6-233" fmla="*/ 1741714 w 6444343"/>
              <a:gd name="connsiteY6-234" fmla="*/ 159655 h 7895771"/>
              <a:gd name="connsiteX7-235" fmla="*/ 1770744 w 6444343"/>
              <a:gd name="connsiteY7-236" fmla="*/ 0 h 7895771"/>
              <a:gd name="connsiteX8-237" fmla="*/ 1988458 w 6444343"/>
              <a:gd name="connsiteY8-238" fmla="*/ 14513 h 7895771"/>
              <a:gd name="connsiteX9-239" fmla="*/ 1857829 w 6444343"/>
              <a:gd name="connsiteY9-240" fmla="*/ 116113 h 7895771"/>
              <a:gd name="connsiteX0-241" fmla="*/ 2002972 w 6691086"/>
              <a:gd name="connsiteY0-242" fmla="*/ 116113 h 7924798"/>
              <a:gd name="connsiteX1-243" fmla="*/ 1669144 w 6691086"/>
              <a:gd name="connsiteY1-244" fmla="*/ 4571999 h 7924798"/>
              <a:gd name="connsiteX2-245" fmla="*/ 0 w 6691086"/>
              <a:gd name="connsiteY2-246" fmla="*/ 7895771 h 7924798"/>
              <a:gd name="connsiteX3-247" fmla="*/ 6691086 w 6691086"/>
              <a:gd name="connsiteY3-248" fmla="*/ 7924798 h 7924798"/>
              <a:gd name="connsiteX4-249" fmla="*/ 4513943 w 6691086"/>
              <a:gd name="connsiteY4-250" fmla="*/ 4571999 h 7924798"/>
              <a:gd name="connsiteX5-251" fmla="*/ 4601029 w 6691086"/>
              <a:gd name="connsiteY5-252" fmla="*/ 72570 h 7924798"/>
              <a:gd name="connsiteX6-253" fmla="*/ 1741714 w 6691086"/>
              <a:gd name="connsiteY6-254" fmla="*/ 159655 h 7924798"/>
              <a:gd name="connsiteX7-255" fmla="*/ 1770744 w 6691086"/>
              <a:gd name="connsiteY7-256" fmla="*/ 0 h 7924798"/>
              <a:gd name="connsiteX8-257" fmla="*/ 1988458 w 6691086"/>
              <a:gd name="connsiteY8-258" fmla="*/ 14513 h 7924798"/>
              <a:gd name="connsiteX9-259" fmla="*/ 1857829 w 6691086"/>
              <a:gd name="connsiteY9-260" fmla="*/ 116113 h 7924798"/>
              <a:gd name="connsiteX0-261" fmla="*/ 2002972 w 6691086"/>
              <a:gd name="connsiteY0-262" fmla="*/ 116113 h 7924798"/>
              <a:gd name="connsiteX1-263" fmla="*/ 1669144 w 6691086"/>
              <a:gd name="connsiteY1-264" fmla="*/ 4571999 h 7924798"/>
              <a:gd name="connsiteX2-265" fmla="*/ 0 w 6691086"/>
              <a:gd name="connsiteY2-266" fmla="*/ 7895771 h 7924798"/>
              <a:gd name="connsiteX3-267" fmla="*/ 6691086 w 6691086"/>
              <a:gd name="connsiteY3-268" fmla="*/ 7924798 h 7924798"/>
              <a:gd name="connsiteX4-269" fmla="*/ 4746172 w 6691086"/>
              <a:gd name="connsiteY4-270" fmla="*/ 4557485 h 7924798"/>
              <a:gd name="connsiteX5-271" fmla="*/ 4601029 w 6691086"/>
              <a:gd name="connsiteY5-272" fmla="*/ 72570 h 7924798"/>
              <a:gd name="connsiteX6-273" fmla="*/ 1741714 w 6691086"/>
              <a:gd name="connsiteY6-274" fmla="*/ 159655 h 7924798"/>
              <a:gd name="connsiteX7-275" fmla="*/ 1770744 w 6691086"/>
              <a:gd name="connsiteY7-276" fmla="*/ 0 h 7924798"/>
              <a:gd name="connsiteX8-277" fmla="*/ 1988458 w 6691086"/>
              <a:gd name="connsiteY8-278" fmla="*/ 14513 h 7924798"/>
              <a:gd name="connsiteX9-279" fmla="*/ 1857829 w 6691086"/>
              <a:gd name="connsiteY9-280" fmla="*/ 116113 h 7924798"/>
              <a:gd name="connsiteX0-281" fmla="*/ 2002972 w 6691086"/>
              <a:gd name="connsiteY0-282" fmla="*/ 116113 h 7924798"/>
              <a:gd name="connsiteX1-283" fmla="*/ 1669144 w 6691086"/>
              <a:gd name="connsiteY1-284" fmla="*/ 4571999 h 7924798"/>
              <a:gd name="connsiteX2-285" fmla="*/ 0 w 6691086"/>
              <a:gd name="connsiteY2-286" fmla="*/ 7895771 h 7924798"/>
              <a:gd name="connsiteX3-287" fmla="*/ 6691086 w 6691086"/>
              <a:gd name="connsiteY3-288" fmla="*/ 7924798 h 7924798"/>
              <a:gd name="connsiteX4-289" fmla="*/ 4746172 w 6691086"/>
              <a:gd name="connsiteY4-290" fmla="*/ 4557485 h 7924798"/>
              <a:gd name="connsiteX5-291" fmla="*/ 4557486 w 6691086"/>
              <a:gd name="connsiteY5-292" fmla="*/ 116113 h 7924798"/>
              <a:gd name="connsiteX6-293" fmla="*/ 1741714 w 6691086"/>
              <a:gd name="connsiteY6-294" fmla="*/ 159655 h 7924798"/>
              <a:gd name="connsiteX7-295" fmla="*/ 1770744 w 6691086"/>
              <a:gd name="connsiteY7-296" fmla="*/ 0 h 7924798"/>
              <a:gd name="connsiteX8-297" fmla="*/ 1988458 w 6691086"/>
              <a:gd name="connsiteY8-298" fmla="*/ 14513 h 7924798"/>
              <a:gd name="connsiteX9-299" fmla="*/ 1857829 w 6691086"/>
              <a:gd name="connsiteY9-300" fmla="*/ 116113 h 7924798"/>
              <a:gd name="connsiteX0-301" fmla="*/ 2148114 w 6691086"/>
              <a:gd name="connsiteY0-302" fmla="*/ 116113 h 7924798"/>
              <a:gd name="connsiteX1-303" fmla="*/ 1669144 w 6691086"/>
              <a:gd name="connsiteY1-304" fmla="*/ 4571999 h 7924798"/>
              <a:gd name="connsiteX2-305" fmla="*/ 0 w 6691086"/>
              <a:gd name="connsiteY2-306" fmla="*/ 7895771 h 7924798"/>
              <a:gd name="connsiteX3-307" fmla="*/ 6691086 w 6691086"/>
              <a:gd name="connsiteY3-308" fmla="*/ 7924798 h 7924798"/>
              <a:gd name="connsiteX4-309" fmla="*/ 4746172 w 6691086"/>
              <a:gd name="connsiteY4-310" fmla="*/ 4557485 h 7924798"/>
              <a:gd name="connsiteX5-311" fmla="*/ 4557486 w 6691086"/>
              <a:gd name="connsiteY5-312" fmla="*/ 116113 h 7924798"/>
              <a:gd name="connsiteX6-313" fmla="*/ 1741714 w 6691086"/>
              <a:gd name="connsiteY6-314" fmla="*/ 159655 h 7924798"/>
              <a:gd name="connsiteX7-315" fmla="*/ 1770744 w 6691086"/>
              <a:gd name="connsiteY7-316" fmla="*/ 0 h 7924798"/>
              <a:gd name="connsiteX8-317" fmla="*/ 1988458 w 6691086"/>
              <a:gd name="connsiteY8-318" fmla="*/ 14513 h 7924798"/>
              <a:gd name="connsiteX9-319" fmla="*/ 1857829 w 6691086"/>
              <a:gd name="connsiteY9-320" fmla="*/ 116113 h 7924798"/>
              <a:gd name="connsiteX0-321" fmla="*/ 2061028 w 6691086"/>
              <a:gd name="connsiteY0-322" fmla="*/ 116113 h 7924798"/>
              <a:gd name="connsiteX1-323" fmla="*/ 1669144 w 6691086"/>
              <a:gd name="connsiteY1-324" fmla="*/ 4571999 h 7924798"/>
              <a:gd name="connsiteX2-325" fmla="*/ 0 w 6691086"/>
              <a:gd name="connsiteY2-326" fmla="*/ 7895771 h 7924798"/>
              <a:gd name="connsiteX3-327" fmla="*/ 6691086 w 6691086"/>
              <a:gd name="connsiteY3-328" fmla="*/ 7924798 h 7924798"/>
              <a:gd name="connsiteX4-329" fmla="*/ 4746172 w 6691086"/>
              <a:gd name="connsiteY4-330" fmla="*/ 4557485 h 7924798"/>
              <a:gd name="connsiteX5-331" fmla="*/ 4557486 w 6691086"/>
              <a:gd name="connsiteY5-332" fmla="*/ 116113 h 7924798"/>
              <a:gd name="connsiteX6-333" fmla="*/ 1741714 w 6691086"/>
              <a:gd name="connsiteY6-334" fmla="*/ 159655 h 7924798"/>
              <a:gd name="connsiteX7-335" fmla="*/ 1770744 w 6691086"/>
              <a:gd name="connsiteY7-336" fmla="*/ 0 h 7924798"/>
              <a:gd name="connsiteX8-337" fmla="*/ 1988458 w 6691086"/>
              <a:gd name="connsiteY8-338" fmla="*/ 14513 h 7924798"/>
              <a:gd name="connsiteX9-339" fmla="*/ 1857829 w 6691086"/>
              <a:gd name="connsiteY9-340" fmla="*/ 116113 h 792479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6691086" h="7924798">
                <a:moveTo>
                  <a:pt x="2061028" y="116113"/>
                </a:moveTo>
                <a:lnTo>
                  <a:pt x="1669144" y="4571999"/>
                </a:lnTo>
                <a:lnTo>
                  <a:pt x="0" y="7895771"/>
                </a:lnTo>
                <a:lnTo>
                  <a:pt x="6691086" y="7924798"/>
                </a:lnTo>
                <a:lnTo>
                  <a:pt x="4746172" y="4557485"/>
                </a:lnTo>
                <a:lnTo>
                  <a:pt x="4557486" y="116113"/>
                </a:lnTo>
                <a:lnTo>
                  <a:pt x="1741714" y="159655"/>
                </a:lnTo>
                <a:lnTo>
                  <a:pt x="1770744" y="0"/>
                </a:lnTo>
                <a:lnTo>
                  <a:pt x="1988458" y="14513"/>
                </a:lnTo>
                <a:lnTo>
                  <a:pt x="1857829" y="116113"/>
                </a:lnTo>
              </a:path>
            </a:pathLst>
          </a:custGeom>
          <a:solidFill>
            <a:srgbClr val="009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7" name="图片 186"/>
          <p:cNvPicPr>
            <a:picLocks noChangeAspect="1"/>
          </p:cNvPicPr>
          <p:nvPr/>
        </p:nvPicPr>
        <p:blipFill>
          <a:blip r:embed="rId1">
            <a:alphaModFix amt="2000"/>
            <a:extLst>
              <a:ext uri="{BEBA8EAE-BF5A-486C-A8C5-ECC9F3942E4B}">
                <a14:imgProps xmlns:a14="http://schemas.microsoft.com/office/drawing/2010/main">
                  <a14:imgLayer r:embed="rId2">
                    <a14:imgEffect>
                      <a14:artisticFilmGrain grainSize="62"/>
                    </a14:imgEffect>
                  </a14:imgLayer>
                </a14:imgProps>
              </a:ext>
            </a:extLst>
          </a:blip>
          <a:stretch>
            <a:fillRect/>
          </a:stretch>
        </p:blipFill>
        <p:spPr>
          <a:xfrm>
            <a:off x="-1638263" y="-2463497"/>
            <a:ext cx="17649372" cy="12760747"/>
          </a:xfrm>
          <a:prstGeom prst="rect">
            <a:avLst/>
          </a:prstGeom>
        </p:spPr>
      </p:pic>
      <p:sp>
        <p:nvSpPr>
          <p:cNvPr id="4" name="矩形 3"/>
          <p:cNvSpPr/>
          <p:nvPr/>
        </p:nvSpPr>
        <p:spPr>
          <a:xfrm>
            <a:off x="5838825" y="-7813265"/>
            <a:ext cx="514350" cy="361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15064863" y="3369392"/>
            <a:ext cx="514350" cy="361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24653772" y="3369392"/>
            <a:ext cx="514350" cy="361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5748798" y="13282876"/>
            <a:ext cx="514350" cy="361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583563" y="1928718"/>
            <a:ext cx="5262880" cy="2306955"/>
          </a:xfrm>
          <a:prstGeom prst="rect">
            <a:avLst/>
          </a:prstGeom>
          <a:noFill/>
        </p:spPr>
        <p:txBody>
          <a:bodyPr wrap="none" rtlCol="0">
            <a:spAutoFit/>
          </a:bodyPr>
          <a:lstStyle>
            <a:defPPr>
              <a:defRPr lang="zh-CN"/>
            </a:defPPr>
            <a:lvl1pPr>
              <a:lnSpc>
                <a:spcPct val="80000"/>
              </a:lnSpc>
              <a:defRPr sz="8800">
                <a:gradFill flip="none" rotWithShape="1">
                  <a:gsLst>
                    <a:gs pos="26000">
                      <a:schemeClr val="tx1"/>
                    </a:gs>
                    <a:gs pos="0">
                      <a:srgbClr val="009985"/>
                    </a:gs>
                  </a:gsLst>
                  <a:lin ang="2700000" scaled="1"/>
                  <a:tileRect/>
                </a:gradFill>
                <a:latin typeface="+mj-ea"/>
                <a:ea typeface="+mj-ea"/>
              </a:defRPr>
            </a:lvl1pPr>
          </a:lstStyle>
          <a:p>
            <a:pPr>
              <a:lnSpc>
                <a:spcPct val="90000"/>
              </a:lnSpc>
            </a:pPr>
            <a:r>
              <a:rPr lang="zh-CN" altLang="en-US" sz="8000" dirty="0">
                <a:gradFill flip="none" rotWithShape="1">
                  <a:gsLst>
                    <a:gs pos="18000">
                      <a:srgbClr val="2F2E41"/>
                    </a:gs>
                    <a:gs pos="0">
                      <a:srgbClr val="009985"/>
                    </a:gs>
                  </a:gsLst>
                  <a:lin ang="2700000" scaled="1"/>
                  <a:tileRect/>
                </a:gradFill>
              </a:rPr>
              <a:t>商務風工作</a:t>
            </a:r>
            <a:endParaRPr lang="en-US" altLang="zh-CN" sz="8000" dirty="0">
              <a:gradFill flip="none" rotWithShape="1">
                <a:gsLst>
                  <a:gs pos="18000">
                    <a:srgbClr val="2F2E41"/>
                  </a:gs>
                  <a:gs pos="0">
                    <a:srgbClr val="009985"/>
                  </a:gs>
                </a:gsLst>
                <a:lin ang="2700000" scaled="1"/>
                <a:tileRect/>
              </a:gradFill>
            </a:endParaRPr>
          </a:p>
          <a:p>
            <a:pPr>
              <a:lnSpc>
                <a:spcPct val="90000"/>
              </a:lnSpc>
            </a:pPr>
            <a:r>
              <a:rPr lang="zh-CN" altLang="en-US" sz="8000" dirty="0">
                <a:gradFill flip="none" rotWithShape="1">
                  <a:gsLst>
                    <a:gs pos="18000">
                      <a:srgbClr val="2F2E41"/>
                    </a:gs>
                    <a:gs pos="0">
                      <a:srgbClr val="009985"/>
                    </a:gs>
                  </a:gsLst>
                  <a:lin ang="2700000" scaled="1"/>
                  <a:tileRect/>
                </a:gradFill>
              </a:rPr>
              <a:t>演示彙報</a:t>
            </a:r>
            <a:endParaRPr lang="zh-CN" altLang="en-US" sz="8000" dirty="0">
              <a:gradFill flip="none" rotWithShape="1">
                <a:gsLst>
                  <a:gs pos="18000">
                    <a:srgbClr val="2F2E41"/>
                  </a:gs>
                  <a:gs pos="0">
                    <a:srgbClr val="009985"/>
                  </a:gs>
                </a:gsLst>
                <a:lin ang="2700000" scaled="1"/>
                <a:tileRect/>
              </a:gradFill>
            </a:endParaRPr>
          </a:p>
        </p:txBody>
      </p:sp>
      <p:sp>
        <p:nvSpPr>
          <p:cNvPr id="12" name="文本框 11"/>
          <p:cNvSpPr txBox="1"/>
          <p:nvPr/>
        </p:nvSpPr>
        <p:spPr>
          <a:xfrm>
            <a:off x="620736" y="1233767"/>
            <a:ext cx="1967230" cy="583565"/>
          </a:xfrm>
          <a:prstGeom prst="rect">
            <a:avLst/>
          </a:prstGeom>
          <a:noFill/>
        </p:spPr>
        <p:txBody>
          <a:bodyPr wrap="none" rtlCol="0">
            <a:spAutoFit/>
          </a:bodyPr>
          <a:lstStyle>
            <a:defPPr>
              <a:defRPr lang="zh-CN"/>
            </a:defPPr>
            <a:lvl1pPr>
              <a:lnSpc>
                <a:spcPct val="80000"/>
              </a:lnSpc>
              <a:defRPr sz="8800">
                <a:gradFill flip="none" rotWithShape="1">
                  <a:gsLst>
                    <a:gs pos="26000">
                      <a:schemeClr val="tx1"/>
                    </a:gs>
                    <a:gs pos="0">
                      <a:srgbClr val="009985"/>
                    </a:gs>
                  </a:gsLst>
                  <a:lin ang="2700000" scaled="1"/>
                  <a:tileRect/>
                </a:gradFill>
                <a:latin typeface="+mj-ea"/>
                <a:ea typeface="+mj-ea"/>
              </a:defRPr>
            </a:lvl1pPr>
          </a:lstStyle>
          <a:p>
            <a:r>
              <a:rPr lang="en-US" altLang="zh-CN" sz="4000" dirty="0">
                <a:gradFill flip="none" rotWithShape="1">
                  <a:gsLst>
                    <a:gs pos="26000">
                      <a:srgbClr val="2F2E41"/>
                    </a:gs>
                    <a:gs pos="0">
                      <a:srgbClr val="009985"/>
                    </a:gs>
                  </a:gsLst>
                  <a:lin ang="2700000" scaled="1"/>
                  <a:tileRect/>
                </a:gradFill>
                <a:latin typeface="Dela Gothic One" panose="00000500000000000000" pitchFamily="2" charset="-128"/>
                <a:ea typeface="Dela Gothic One" panose="00000500000000000000" pitchFamily="2" charset="-128"/>
              </a:rPr>
              <a:t>20XX</a:t>
            </a:r>
            <a:endParaRPr lang="zh-CN" altLang="en-US" sz="4000" dirty="0">
              <a:gradFill flip="none" rotWithShape="1">
                <a:gsLst>
                  <a:gs pos="26000">
                    <a:srgbClr val="2F2E41"/>
                  </a:gs>
                  <a:gs pos="0">
                    <a:srgbClr val="009985"/>
                  </a:gs>
                </a:gsLst>
                <a:lin ang="2700000" scaled="1"/>
                <a:tileRect/>
              </a:gradFill>
              <a:latin typeface="Dela Gothic One" panose="00000500000000000000" pitchFamily="2" charset="-128"/>
              <a:ea typeface="Dela Gothic One" panose="00000500000000000000" pitchFamily="2" charset="-128"/>
            </a:endParaRPr>
          </a:p>
        </p:txBody>
      </p:sp>
      <p:grpSp>
        <p:nvGrpSpPr>
          <p:cNvPr id="14" name="组合 13"/>
          <p:cNvGrpSpPr/>
          <p:nvPr/>
        </p:nvGrpSpPr>
        <p:grpSpPr>
          <a:xfrm flipH="1">
            <a:off x="5722542" y="1155547"/>
            <a:ext cx="7183181" cy="5400111"/>
            <a:chOff x="3103563" y="1268413"/>
            <a:chExt cx="5988051" cy="4337050"/>
          </a:xfrm>
          <a:effectLst>
            <a:outerShdw blurRad="50800" dist="38100" dir="5400000" algn="t" rotWithShape="0">
              <a:srgbClr val="004C43">
                <a:alpha val="40000"/>
              </a:srgbClr>
            </a:outerShdw>
          </a:effectLst>
        </p:grpSpPr>
        <p:sp>
          <p:nvSpPr>
            <p:cNvPr id="15" name="任意多边形 4"/>
            <p:cNvSpPr/>
            <p:nvPr/>
          </p:nvSpPr>
          <p:spPr bwMode="auto">
            <a:xfrm>
              <a:off x="4121151" y="4286250"/>
              <a:ext cx="3922713" cy="65088"/>
            </a:xfrm>
            <a:custGeom>
              <a:avLst/>
              <a:gdLst>
                <a:gd name="T0" fmla="*/ 2262 w 2311"/>
                <a:gd name="T1" fmla="*/ 0 h 39"/>
                <a:gd name="T2" fmla="*/ 674 w 2311"/>
                <a:gd name="T3" fmla="*/ 0 h 39"/>
                <a:gd name="T4" fmla="*/ 64 w 2311"/>
                <a:gd name="T5" fmla="*/ 0 h 39"/>
                <a:gd name="T6" fmla="*/ 0 w 2311"/>
                <a:gd name="T7" fmla="*/ 39 h 39"/>
                <a:gd name="T8" fmla="*/ 685 w 2311"/>
                <a:gd name="T9" fmla="*/ 39 h 39"/>
                <a:gd name="T10" fmla="*/ 2311 w 2311"/>
                <a:gd name="T11" fmla="*/ 39 h 39"/>
                <a:gd name="T12" fmla="*/ 2262 w 2311"/>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2311" h="39">
                  <a:moveTo>
                    <a:pt x="2262" y="0"/>
                  </a:moveTo>
                  <a:cubicBezTo>
                    <a:pt x="1513" y="0"/>
                    <a:pt x="1011" y="0"/>
                    <a:pt x="674" y="0"/>
                  </a:cubicBezTo>
                  <a:cubicBezTo>
                    <a:pt x="316" y="0"/>
                    <a:pt x="145" y="0"/>
                    <a:pt x="64" y="0"/>
                  </a:cubicBezTo>
                  <a:cubicBezTo>
                    <a:pt x="45" y="13"/>
                    <a:pt x="23" y="26"/>
                    <a:pt x="0" y="39"/>
                  </a:cubicBezTo>
                  <a:cubicBezTo>
                    <a:pt x="0" y="39"/>
                    <a:pt x="0" y="39"/>
                    <a:pt x="685" y="39"/>
                  </a:cubicBezTo>
                  <a:cubicBezTo>
                    <a:pt x="1027" y="39"/>
                    <a:pt x="1541" y="39"/>
                    <a:pt x="2311" y="39"/>
                  </a:cubicBezTo>
                  <a:cubicBezTo>
                    <a:pt x="2311" y="39"/>
                    <a:pt x="2291" y="25"/>
                    <a:pt x="2262" y="0"/>
                  </a:cubicBezTo>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 name="任意多边形 5"/>
            <p:cNvSpPr/>
            <p:nvPr/>
          </p:nvSpPr>
          <p:spPr bwMode="auto">
            <a:xfrm>
              <a:off x="4100513" y="1268413"/>
              <a:ext cx="3929063" cy="3024188"/>
            </a:xfrm>
            <a:custGeom>
              <a:avLst/>
              <a:gdLst>
                <a:gd name="T0" fmla="*/ 2032 w 2314"/>
                <a:gd name="T1" fmla="*/ 1380 h 1781"/>
                <a:gd name="T2" fmla="*/ 2032 w 2314"/>
                <a:gd name="T3" fmla="*/ 136 h 1781"/>
                <a:gd name="T4" fmla="*/ 2084 w 2314"/>
                <a:gd name="T5" fmla="*/ 69 h 1781"/>
                <a:gd name="T6" fmla="*/ 2015 w 2314"/>
                <a:gd name="T7" fmla="*/ 0 h 1781"/>
                <a:gd name="T8" fmla="*/ 351 w 2314"/>
                <a:gd name="T9" fmla="*/ 0 h 1781"/>
                <a:gd name="T10" fmla="*/ 281 w 2314"/>
                <a:gd name="T11" fmla="*/ 69 h 1781"/>
                <a:gd name="T12" fmla="*/ 351 w 2314"/>
                <a:gd name="T13" fmla="*/ 138 h 1781"/>
                <a:gd name="T14" fmla="*/ 351 w 2314"/>
                <a:gd name="T15" fmla="*/ 138 h 1781"/>
                <a:gd name="T16" fmla="*/ 312 w 2314"/>
                <a:gd name="T17" fmla="*/ 1381 h 1781"/>
                <a:gd name="T18" fmla="*/ 3 w 2314"/>
                <a:gd name="T19" fmla="*/ 1777 h 1781"/>
                <a:gd name="T20" fmla="*/ 2314 w 2314"/>
                <a:gd name="T21" fmla="*/ 1777 h 1781"/>
                <a:gd name="T22" fmla="*/ 2032 w 2314"/>
                <a:gd name="T23" fmla="*/ 1380 h 1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14" h="1781">
                  <a:moveTo>
                    <a:pt x="2032" y="1380"/>
                  </a:moveTo>
                  <a:cubicBezTo>
                    <a:pt x="2032" y="136"/>
                    <a:pt x="2032" y="136"/>
                    <a:pt x="2032" y="136"/>
                  </a:cubicBezTo>
                  <a:cubicBezTo>
                    <a:pt x="2063" y="128"/>
                    <a:pt x="2084" y="101"/>
                    <a:pt x="2084" y="69"/>
                  </a:cubicBezTo>
                  <a:cubicBezTo>
                    <a:pt x="2084" y="31"/>
                    <a:pt x="2053" y="0"/>
                    <a:pt x="2015" y="0"/>
                  </a:cubicBezTo>
                  <a:cubicBezTo>
                    <a:pt x="351" y="0"/>
                    <a:pt x="351" y="0"/>
                    <a:pt x="351" y="0"/>
                  </a:cubicBezTo>
                  <a:cubicBezTo>
                    <a:pt x="312" y="0"/>
                    <a:pt x="281" y="31"/>
                    <a:pt x="281" y="69"/>
                  </a:cubicBezTo>
                  <a:cubicBezTo>
                    <a:pt x="281" y="107"/>
                    <a:pt x="312" y="138"/>
                    <a:pt x="351" y="138"/>
                  </a:cubicBezTo>
                  <a:cubicBezTo>
                    <a:pt x="351" y="138"/>
                    <a:pt x="351" y="138"/>
                    <a:pt x="351" y="138"/>
                  </a:cubicBezTo>
                  <a:cubicBezTo>
                    <a:pt x="312" y="1381"/>
                    <a:pt x="312" y="1381"/>
                    <a:pt x="312" y="1381"/>
                  </a:cubicBezTo>
                  <a:cubicBezTo>
                    <a:pt x="3" y="1777"/>
                    <a:pt x="3" y="1777"/>
                    <a:pt x="3" y="1777"/>
                  </a:cubicBezTo>
                  <a:cubicBezTo>
                    <a:pt x="3" y="1777"/>
                    <a:pt x="0" y="1777"/>
                    <a:pt x="2314" y="1777"/>
                  </a:cubicBezTo>
                  <a:cubicBezTo>
                    <a:pt x="2314" y="1777"/>
                    <a:pt x="2312" y="1781"/>
                    <a:pt x="2032" y="1380"/>
                  </a:cubicBezTo>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 name="椭圆 16"/>
            <p:cNvSpPr/>
            <p:nvPr/>
          </p:nvSpPr>
          <p:spPr bwMode="auto">
            <a:xfrm>
              <a:off x="5349876" y="3914775"/>
              <a:ext cx="1730375" cy="133350"/>
            </a:xfrm>
            <a:prstGeom prst="ellipse">
              <a:avLst/>
            </a:prstGeom>
            <a:solidFill>
              <a:srgbClr val="B8B8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 name="任意多边形 7"/>
            <p:cNvSpPr/>
            <p:nvPr/>
          </p:nvSpPr>
          <p:spPr bwMode="auto">
            <a:xfrm>
              <a:off x="4695826" y="1500188"/>
              <a:ext cx="2855913" cy="85725"/>
            </a:xfrm>
            <a:custGeom>
              <a:avLst/>
              <a:gdLst>
                <a:gd name="T0" fmla="*/ 1681 w 1682"/>
                <a:gd name="T1" fmla="*/ 51 h 51"/>
                <a:gd name="T2" fmla="*/ 1681 w 1682"/>
                <a:gd name="T3" fmla="*/ 51 h 51"/>
                <a:gd name="T4" fmla="*/ 1681 w 1682"/>
                <a:gd name="T5" fmla="*/ 51 h 51"/>
                <a:gd name="T6" fmla="*/ 1681 w 1682"/>
                <a:gd name="T7" fmla="*/ 51 h 51"/>
                <a:gd name="T8" fmla="*/ 1681 w 1682"/>
                <a:gd name="T9" fmla="*/ 50 h 51"/>
                <a:gd name="T10" fmla="*/ 1681 w 1682"/>
                <a:gd name="T11" fmla="*/ 50 h 51"/>
                <a:gd name="T12" fmla="*/ 1681 w 1682"/>
                <a:gd name="T13" fmla="*/ 50 h 51"/>
                <a:gd name="T14" fmla="*/ 1681 w 1682"/>
                <a:gd name="T15" fmla="*/ 50 h 51"/>
                <a:gd name="T16" fmla="*/ 1681 w 1682"/>
                <a:gd name="T17" fmla="*/ 50 h 51"/>
                <a:gd name="T18" fmla="*/ 0 w 1682"/>
                <a:gd name="T19" fmla="*/ 2 h 51"/>
                <a:gd name="T20" fmla="*/ 0 w 1682"/>
                <a:gd name="T21" fmla="*/ 2 h 51"/>
                <a:gd name="T22" fmla="*/ 0 w 1682"/>
                <a:gd name="T23" fmla="*/ 2 h 51"/>
                <a:gd name="T24" fmla="*/ 1682 w 1682"/>
                <a:gd name="T25" fmla="*/ 0 h 51"/>
                <a:gd name="T26" fmla="*/ 1681 w 1682"/>
                <a:gd name="T27" fmla="*/ 0 h 51"/>
                <a:gd name="T28" fmla="*/ 1681 w 1682"/>
                <a:gd name="T29" fmla="*/ 48 h 51"/>
                <a:gd name="T30" fmla="*/ 1681 w 1682"/>
                <a:gd name="T31" fmla="*/ 48 h 51"/>
                <a:gd name="T32" fmla="*/ 1682 w 168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82" h="51">
                  <a:moveTo>
                    <a:pt x="1681" y="51"/>
                  </a:moveTo>
                  <a:cubicBezTo>
                    <a:pt x="1681" y="51"/>
                    <a:pt x="1681" y="51"/>
                    <a:pt x="1681" y="51"/>
                  </a:cubicBezTo>
                  <a:cubicBezTo>
                    <a:pt x="1681" y="51"/>
                    <a:pt x="1681" y="51"/>
                    <a:pt x="1681" y="51"/>
                  </a:cubicBezTo>
                  <a:cubicBezTo>
                    <a:pt x="1681" y="51"/>
                    <a:pt x="1681" y="51"/>
                    <a:pt x="1681" y="51"/>
                  </a:cubicBezTo>
                  <a:moveTo>
                    <a:pt x="1681" y="50"/>
                  </a:moveTo>
                  <a:cubicBezTo>
                    <a:pt x="1681" y="50"/>
                    <a:pt x="1681" y="50"/>
                    <a:pt x="1681" y="50"/>
                  </a:cubicBezTo>
                  <a:cubicBezTo>
                    <a:pt x="1681" y="50"/>
                    <a:pt x="1681" y="50"/>
                    <a:pt x="1681" y="50"/>
                  </a:cubicBezTo>
                  <a:cubicBezTo>
                    <a:pt x="1681" y="50"/>
                    <a:pt x="1681" y="50"/>
                    <a:pt x="1681" y="50"/>
                  </a:cubicBezTo>
                  <a:cubicBezTo>
                    <a:pt x="1681" y="50"/>
                    <a:pt x="1681" y="50"/>
                    <a:pt x="1681" y="50"/>
                  </a:cubicBezTo>
                  <a:moveTo>
                    <a:pt x="0" y="2"/>
                  </a:moveTo>
                  <a:cubicBezTo>
                    <a:pt x="0" y="2"/>
                    <a:pt x="0" y="2"/>
                    <a:pt x="0" y="2"/>
                  </a:cubicBezTo>
                  <a:cubicBezTo>
                    <a:pt x="0" y="2"/>
                    <a:pt x="0" y="2"/>
                    <a:pt x="0" y="2"/>
                  </a:cubicBezTo>
                  <a:moveTo>
                    <a:pt x="1682" y="0"/>
                  </a:moveTo>
                  <a:cubicBezTo>
                    <a:pt x="1682" y="0"/>
                    <a:pt x="1682" y="0"/>
                    <a:pt x="1681" y="0"/>
                  </a:cubicBezTo>
                  <a:cubicBezTo>
                    <a:pt x="1681" y="48"/>
                    <a:pt x="1681" y="48"/>
                    <a:pt x="1681" y="48"/>
                  </a:cubicBezTo>
                  <a:cubicBezTo>
                    <a:pt x="1681" y="48"/>
                    <a:pt x="1681" y="48"/>
                    <a:pt x="1681" y="48"/>
                  </a:cubicBezTo>
                  <a:cubicBezTo>
                    <a:pt x="1682" y="0"/>
                    <a:pt x="1682" y="0"/>
                    <a:pt x="1682" y="0"/>
                  </a:cubicBezTo>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 name="任意多边形 8"/>
            <p:cNvSpPr/>
            <p:nvPr/>
          </p:nvSpPr>
          <p:spPr bwMode="auto">
            <a:xfrm>
              <a:off x="4695826" y="1497013"/>
              <a:ext cx="2855913" cy="88900"/>
            </a:xfrm>
            <a:custGeom>
              <a:avLst/>
              <a:gdLst>
                <a:gd name="T0" fmla="*/ 1682 w 1682"/>
                <a:gd name="T1" fmla="*/ 0 h 52"/>
                <a:gd name="T2" fmla="*/ 0 w 1682"/>
                <a:gd name="T3" fmla="*/ 3 h 52"/>
                <a:gd name="T4" fmla="*/ 0 w 1682"/>
                <a:gd name="T5" fmla="*/ 3 h 52"/>
                <a:gd name="T6" fmla="*/ 1681 w 1682"/>
                <a:gd name="T7" fmla="*/ 52 h 52"/>
                <a:gd name="T8" fmla="*/ 1681 w 1682"/>
                <a:gd name="T9" fmla="*/ 52 h 52"/>
                <a:gd name="T10" fmla="*/ 1679 w 1682"/>
                <a:gd name="T11" fmla="*/ 51 h 52"/>
                <a:gd name="T12" fmla="*/ 1681 w 1682"/>
                <a:gd name="T13" fmla="*/ 51 h 52"/>
                <a:gd name="T14" fmla="*/ 1681 w 1682"/>
                <a:gd name="T15" fmla="*/ 51 h 52"/>
                <a:gd name="T16" fmla="*/ 1679 w 1682"/>
                <a:gd name="T17" fmla="*/ 49 h 52"/>
                <a:gd name="T18" fmla="*/ 1681 w 1682"/>
                <a:gd name="T19" fmla="*/ 49 h 52"/>
                <a:gd name="T20" fmla="*/ 1681 w 1682"/>
                <a:gd name="T21" fmla="*/ 1 h 52"/>
                <a:gd name="T22" fmla="*/ 1682 w 1682"/>
                <a:gd name="T23" fmla="*/ 1 h 52"/>
                <a:gd name="T24" fmla="*/ 1682 w 1682"/>
                <a:gd name="T25"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82" h="52">
                  <a:moveTo>
                    <a:pt x="1682" y="0"/>
                  </a:moveTo>
                  <a:cubicBezTo>
                    <a:pt x="0" y="3"/>
                    <a:pt x="0" y="3"/>
                    <a:pt x="0" y="3"/>
                  </a:cubicBezTo>
                  <a:cubicBezTo>
                    <a:pt x="0" y="3"/>
                    <a:pt x="0" y="3"/>
                    <a:pt x="0" y="3"/>
                  </a:cubicBezTo>
                  <a:cubicBezTo>
                    <a:pt x="1681" y="52"/>
                    <a:pt x="1681" y="52"/>
                    <a:pt x="1681" y="52"/>
                  </a:cubicBezTo>
                  <a:cubicBezTo>
                    <a:pt x="1681" y="52"/>
                    <a:pt x="1681" y="52"/>
                    <a:pt x="1681" y="52"/>
                  </a:cubicBezTo>
                  <a:cubicBezTo>
                    <a:pt x="1681" y="52"/>
                    <a:pt x="1680" y="51"/>
                    <a:pt x="1679" y="51"/>
                  </a:cubicBezTo>
                  <a:cubicBezTo>
                    <a:pt x="1681" y="51"/>
                    <a:pt x="1681" y="51"/>
                    <a:pt x="1681" y="51"/>
                  </a:cubicBezTo>
                  <a:cubicBezTo>
                    <a:pt x="1681" y="51"/>
                    <a:pt x="1681" y="51"/>
                    <a:pt x="1681" y="51"/>
                  </a:cubicBezTo>
                  <a:cubicBezTo>
                    <a:pt x="1681" y="50"/>
                    <a:pt x="1680" y="50"/>
                    <a:pt x="1679" y="49"/>
                  </a:cubicBezTo>
                  <a:cubicBezTo>
                    <a:pt x="1681" y="49"/>
                    <a:pt x="1681" y="49"/>
                    <a:pt x="1681" y="49"/>
                  </a:cubicBezTo>
                  <a:cubicBezTo>
                    <a:pt x="1681" y="1"/>
                    <a:pt x="1681" y="1"/>
                    <a:pt x="1681" y="1"/>
                  </a:cubicBezTo>
                  <a:cubicBezTo>
                    <a:pt x="1682" y="1"/>
                    <a:pt x="1682" y="1"/>
                    <a:pt x="1682" y="1"/>
                  </a:cubicBezTo>
                  <a:cubicBezTo>
                    <a:pt x="1682" y="0"/>
                    <a:pt x="1682" y="0"/>
                    <a:pt x="1682" y="0"/>
                  </a:cubicBezTo>
                </a:path>
              </a:pathLst>
            </a:custGeom>
            <a:solidFill>
              <a:srgbClr val="B8B8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 name="任意多边形 9"/>
            <p:cNvSpPr/>
            <p:nvPr/>
          </p:nvSpPr>
          <p:spPr bwMode="auto">
            <a:xfrm>
              <a:off x="5603876" y="1714500"/>
              <a:ext cx="1155700" cy="2290763"/>
            </a:xfrm>
            <a:custGeom>
              <a:avLst/>
              <a:gdLst>
                <a:gd name="T0" fmla="*/ 680 w 680"/>
                <a:gd name="T1" fmla="*/ 312 h 1349"/>
                <a:gd name="T2" fmla="*/ 680 w 680"/>
                <a:gd name="T3" fmla="*/ 464 h 1349"/>
                <a:gd name="T4" fmla="*/ 674 w 680"/>
                <a:gd name="T5" fmla="*/ 470 h 1349"/>
                <a:gd name="T6" fmla="*/ 671 w 680"/>
                <a:gd name="T7" fmla="*/ 470 h 1349"/>
                <a:gd name="T8" fmla="*/ 671 w 680"/>
                <a:gd name="T9" fmla="*/ 1266 h 1349"/>
                <a:gd name="T10" fmla="*/ 588 w 680"/>
                <a:gd name="T11" fmla="*/ 1349 h 1349"/>
                <a:gd name="T12" fmla="*/ 90 w 680"/>
                <a:gd name="T13" fmla="*/ 1349 h 1349"/>
                <a:gd name="T14" fmla="*/ 7 w 680"/>
                <a:gd name="T15" fmla="*/ 1266 h 1349"/>
                <a:gd name="T16" fmla="*/ 7 w 680"/>
                <a:gd name="T17" fmla="*/ 1266 h 1349"/>
                <a:gd name="T18" fmla="*/ 7 w 680"/>
                <a:gd name="T19" fmla="*/ 498 h 1349"/>
                <a:gd name="T20" fmla="*/ 4 w 680"/>
                <a:gd name="T21" fmla="*/ 498 h 1349"/>
                <a:gd name="T22" fmla="*/ 0 w 680"/>
                <a:gd name="T23" fmla="*/ 494 h 1349"/>
                <a:gd name="T24" fmla="*/ 0 w 680"/>
                <a:gd name="T25" fmla="*/ 407 h 1349"/>
                <a:gd name="T26" fmla="*/ 4 w 680"/>
                <a:gd name="T27" fmla="*/ 403 h 1349"/>
                <a:gd name="T28" fmla="*/ 4 w 680"/>
                <a:gd name="T29" fmla="*/ 403 h 1349"/>
                <a:gd name="T30" fmla="*/ 7 w 680"/>
                <a:gd name="T31" fmla="*/ 403 h 1349"/>
                <a:gd name="T32" fmla="*/ 7 w 680"/>
                <a:gd name="T33" fmla="*/ 370 h 1349"/>
                <a:gd name="T34" fmla="*/ 4 w 680"/>
                <a:gd name="T35" fmla="*/ 370 h 1349"/>
                <a:gd name="T36" fmla="*/ 0 w 680"/>
                <a:gd name="T37" fmla="*/ 366 h 1349"/>
                <a:gd name="T38" fmla="*/ 0 w 680"/>
                <a:gd name="T39" fmla="*/ 281 h 1349"/>
                <a:gd name="T40" fmla="*/ 4 w 680"/>
                <a:gd name="T41" fmla="*/ 277 h 1349"/>
                <a:gd name="T42" fmla="*/ 7 w 680"/>
                <a:gd name="T43" fmla="*/ 277 h 1349"/>
                <a:gd name="T44" fmla="*/ 7 w 680"/>
                <a:gd name="T45" fmla="*/ 232 h 1349"/>
                <a:gd name="T46" fmla="*/ 4 w 680"/>
                <a:gd name="T47" fmla="*/ 232 h 1349"/>
                <a:gd name="T48" fmla="*/ 0 w 680"/>
                <a:gd name="T49" fmla="*/ 228 h 1349"/>
                <a:gd name="T50" fmla="*/ 0 w 680"/>
                <a:gd name="T51" fmla="*/ 228 h 1349"/>
                <a:gd name="T52" fmla="*/ 0 w 680"/>
                <a:gd name="T53" fmla="*/ 182 h 1349"/>
                <a:gd name="T54" fmla="*/ 4 w 680"/>
                <a:gd name="T55" fmla="*/ 178 h 1349"/>
                <a:gd name="T56" fmla="*/ 7 w 680"/>
                <a:gd name="T57" fmla="*/ 178 h 1349"/>
                <a:gd name="T58" fmla="*/ 7 w 680"/>
                <a:gd name="T59" fmla="*/ 83 h 1349"/>
                <a:gd name="T60" fmla="*/ 90 w 680"/>
                <a:gd name="T61" fmla="*/ 0 h 1349"/>
                <a:gd name="T62" fmla="*/ 588 w 680"/>
                <a:gd name="T63" fmla="*/ 0 h 1349"/>
                <a:gd name="T64" fmla="*/ 671 w 680"/>
                <a:gd name="T65" fmla="*/ 83 h 1349"/>
                <a:gd name="T66" fmla="*/ 671 w 680"/>
                <a:gd name="T67" fmla="*/ 306 h 1349"/>
                <a:gd name="T68" fmla="*/ 674 w 680"/>
                <a:gd name="T69" fmla="*/ 306 h 1349"/>
                <a:gd name="T70" fmla="*/ 680 w 680"/>
                <a:gd name="T71" fmla="*/ 312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80" h="1349">
                  <a:moveTo>
                    <a:pt x="680" y="312"/>
                  </a:moveTo>
                  <a:cubicBezTo>
                    <a:pt x="680" y="464"/>
                    <a:pt x="680" y="464"/>
                    <a:pt x="680" y="464"/>
                  </a:cubicBezTo>
                  <a:cubicBezTo>
                    <a:pt x="680" y="467"/>
                    <a:pt x="677" y="470"/>
                    <a:pt x="674" y="470"/>
                  </a:cubicBezTo>
                  <a:cubicBezTo>
                    <a:pt x="671" y="470"/>
                    <a:pt x="671" y="470"/>
                    <a:pt x="671" y="470"/>
                  </a:cubicBezTo>
                  <a:cubicBezTo>
                    <a:pt x="671" y="1266"/>
                    <a:pt x="671" y="1266"/>
                    <a:pt x="671" y="1266"/>
                  </a:cubicBezTo>
                  <a:cubicBezTo>
                    <a:pt x="671" y="1312"/>
                    <a:pt x="633" y="1349"/>
                    <a:pt x="588" y="1349"/>
                  </a:cubicBezTo>
                  <a:cubicBezTo>
                    <a:pt x="90" y="1349"/>
                    <a:pt x="90" y="1349"/>
                    <a:pt x="90" y="1349"/>
                  </a:cubicBezTo>
                  <a:cubicBezTo>
                    <a:pt x="44" y="1349"/>
                    <a:pt x="7" y="1312"/>
                    <a:pt x="7" y="1266"/>
                  </a:cubicBezTo>
                  <a:cubicBezTo>
                    <a:pt x="7" y="1266"/>
                    <a:pt x="7" y="1266"/>
                    <a:pt x="7" y="1266"/>
                  </a:cubicBezTo>
                  <a:cubicBezTo>
                    <a:pt x="7" y="498"/>
                    <a:pt x="7" y="498"/>
                    <a:pt x="7" y="498"/>
                  </a:cubicBezTo>
                  <a:cubicBezTo>
                    <a:pt x="4" y="498"/>
                    <a:pt x="4" y="498"/>
                    <a:pt x="4" y="498"/>
                  </a:cubicBezTo>
                  <a:cubicBezTo>
                    <a:pt x="2" y="498"/>
                    <a:pt x="0" y="496"/>
                    <a:pt x="0" y="494"/>
                  </a:cubicBezTo>
                  <a:cubicBezTo>
                    <a:pt x="0" y="407"/>
                    <a:pt x="0" y="407"/>
                    <a:pt x="0" y="407"/>
                  </a:cubicBezTo>
                  <a:cubicBezTo>
                    <a:pt x="0" y="405"/>
                    <a:pt x="2" y="403"/>
                    <a:pt x="4" y="403"/>
                  </a:cubicBezTo>
                  <a:cubicBezTo>
                    <a:pt x="4" y="403"/>
                    <a:pt x="4" y="403"/>
                    <a:pt x="4" y="403"/>
                  </a:cubicBezTo>
                  <a:cubicBezTo>
                    <a:pt x="7" y="403"/>
                    <a:pt x="7" y="403"/>
                    <a:pt x="7" y="403"/>
                  </a:cubicBezTo>
                  <a:cubicBezTo>
                    <a:pt x="7" y="370"/>
                    <a:pt x="7" y="370"/>
                    <a:pt x="7" y="370"/>
                  </a:cubicBezTo>
                  <a:cubicBezTo>
                    <a:pt x="4" y="370"/>
                    <a:pt x="4" y="370"/>
                    <a:pt x="4" y="370"/>
                  </a:cubicBezTo>
                  <a:cubicBezTo>
                    <a:pt x="2" y="370"/>
                    <a:pt x="0" y="369"/>
                    <a:pt x="0" y="366"/>
                  </a:cubicBezTo>
                  <a:cubicBezTo>
                    <a:pt x="0" y="281"/>
                    <a:pt x="0" y="281"/>
                    <a:pt x="0" y="281"/>
                  </a:cubicBezTo>
                  <a:cubicBezTo>
                    <a:pt x="0" y="278"/>
                    <a:pt x="2" y="277"/>
                    <a:pt x="4" y="277"/>
                  </a:cubicBezTo>
                  <a:cubicBezTo>
                    <a:pt x="7" y="277"/>
                    <a:pt x="7" y="277"/>
                    <a:pt x="7" y="277"/>
                  </a:cubicBezTo>
                  <a:cubicBezTo>
                    <a:pt x="7" y="232"/>
                    <a:pt x="7" y="232"/>
                    <a:pt x="7" y="232"/>
                  </a:cubicBezTo>
                  <a:cubicBezTo>
                    <a:pt x="4" y="232"/>
                    <a:pt x="4" y="232"/>
                    <a:pt x="4" y="232"/>
                  </a:cubicBezTo>
                  <a:cubicBezTo>
                    <a:pt x="2" y="232"/>
                    <a:pt x="1" y="230"/>
                    <a:pt x="0" y="228"/>
                  </a:cubicBezTo>
                  <a:cubicBezTo>
                    <a:pt x="0" y="228"/>
                    <a:pt x="0" y="228"/>
                    <a:pt x="0" y="228"/>
                  </a:cubicBezTo>
                  <a:cubicBezTo>
                    <a:pt x="0" y="182"/>
                    <a:pt x="0" y="182"/>
                    <a:pt x="0" y="182"/>
                  </a:cubicBezTo>
                  <a:cubicBezTo>
                    <a:pt x="0" y="180"/>
                    <a:pt x="2" y="178"/>
                    <a:pt x="4" y="178"/>
                  </a:cubicBezTo>
                  <a:cubicBezTo>
                    <a:pt x="7" y="178"/>
                    <a:pt x="7" y="178"/>
                    <a:pt x="7" y="178"/>
                  </a:cubicBezTo>
                  <a:cubicBezTo>
                    <a:pt x="7" y="83"/>
                    <a:pt x="7" y="83"/>
                    <a:pt x="7" y="83"/>
                  </a:cubicBezTo>
                  <a:cubicBezTo>
                    <a:pt x="7" y="37"/>
                    <a:pt x="44" y="0"/>
                    <a:pt x="90" y="0"/>
                  </a:cubicBezTo>
                  <a:cubicBezTo>
                    <a:pt x="588" y="0"/>
                    <a:pt x="588" y="0"/>
                    <a:pt x="588" y="0"/>
                  </a:cubicBezTo>
                  <a:cubicBezTo>
                    <a:pt x="633" y="0"/>
                    <a:pt x="671" y="37"/>
                    <a:pt x="671" y="83"/>
                  </a:cubicBezTo>
                  <a:cubicBezTo>
                    <a:pt x="671" y="306"/>
                    <a:pt x="671" y="306"/>
                    <a:pt x="671" y="306"/>
                  </a:cubicBezTo>
                  <a:cubicBezTo>
                    <a:pt x="674" y="306"/>
                    <a:pt x="674" y="306"/>
                    <a:pt x="674" y="306"/>
                  </a:cubicBezTo>
                  <a:cubicBezTo>
                    <a:pt x="677" y="306"/>
                    <a:pt x="680" y="309"/>
                    <a:pt x="680" y="312"/>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 name="任意多边形 10"/>
            <p:cNvSpPr/>
            <p:nvPr/>
          </p:nvSpPr>
          <p:spPr bwMode="auto">
            <a:xfrm>
              <a:off x="6073776" y="1787525"/>
              <a:ext cx="157163" cy="33338"/>
            </a:xfrm>
            <a:custGeom>
              <a:avLst/>
              <a:gdLst>
                <a:gd name="T0" fmla="*/ 6 w 93"/>
                <a:gd name="T1" fmla="*/ 0 h 19"/>
                <a:gd name="T2" fmla="*/ 87 w 93"/>
                <a:gd name="T3" fmla="*/ 0 h 19"/>
                <a:gd name="T4" fmla="*/ 93 w 93"/>
                <a:gd name="T5" fmla="*/ 6 h 19"/>
                <a:gd name="T6" fmla="*/ 93 w 93"/>
                <a:gd name="T7" fmla="*/ 13 h 19"/>
                <a:gd name="T8" fmla="*/ 87 w 93"/>
                <a:gd name="T9" fmla="*/ 19 h 19"/>
                <a:gd name="T10" fmla="*/ 6 w 93"/>
                <a:gd name="T11" fmla="*/ 19 h 19"/>
                <a:gd name="T12" fmla="*/ 0 w 93"/>
                <a:gd name="T13" fmla="*/ 13 h 19"/>
                <a:gd name="T14" fmla="*/ 0 w 93"/>
                <a:gd name="T15" fmla="*/ 6 h 19"/>
                <a:gd name="T16" fmla="*/ 6 w 93"/>
                <a:gd name="T1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
                  <a:moveTo>
                    <a:pt x="6" y="0"/>
                  </a:moveTo>
                  <a:cubicBezTo>
                    <a:pt x="87" y="0"/>
                    <a:pt x="87" y="0"/>
                    <a:pt x="87" y="0"/>
                  </a:cubicBezTo>
                  <a:cubicBezTo>
                    <a:pt x="90" y="0"/>
                    <a:pt x="93" y="2"/>
                    <a:pt x="93" y="6"/>
                  </a:cubicBezTo>
                  <a:cubicBezTo>
                    <a:pt x="93" y="13"/>
                    <a:pt x="93" y="13"/>
                    <a:pt x="93" y="13"/>
                  </a:cubicBezTo>
                  <a:cubicBezTo>
                    <a:pt x="93" y="16"/>
                    <a:pt x="90" y="19"/>
                    <a:pt x="87" y="19"/>
                  </a:cubicBezTo>
                  <a:cubicBezTo>
                    <a:pt x="6" y="19"/>
                    <a:pt x="6" y="19"/>
                    <a:pt x="6" y="19"/>
                  </a:cubicBezTo>
                  <a:cubicBezTo>
                    <a:pt x="3" y="19"/>
                    <a:pt x="0" y="16"/>
                    <a:pt x="0" y="13"/>
                  </a:cubicBezTo>
                  <a:cubicBezTo>
                    <a:pt x="0" y="6"/>
                    <a:pt x="0" y="6"/>
                    <a:pt x="0" y="6"/>
                  </a:cubicBezTo>
                  <a:cubicBezTo>
                    <a:pt x="0" y="2"/>
                    <a:pt x="3" y="0"/>
                    <a:pt x="6" y="0"/>
                  </a:cubicBezTo>
                  <a:close/>
                </a:path>
              </a:pathLst>
            </a:custGeom>
            <a:solidFill>
              <a:srgbClr val="E6E8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 name="椭圆 21"/>
            <p:cNvSpPr/>
            <p:nvPr/>
          </p:nvSpPr>
          <p:spPr bwMode="auto">
            <a:xfrm>
              <a:off x="6254751" y="1785938"/>
              <a:ext cx="34925" cy="36513"/>
            </a:xfrm>
            <a:prstGeom prst="ellipse">
              <a:avLst/>
            </a:prstGeom>
            <a:solidFill>
              <a:srgbClr val="E6E8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 name="任意多边形 12"/>
            <p:cNvSpPr/>
            <p:nvPr/>
          </p:nvSpPr>
          <p:spPr bwMode="auto">
            <a:xfrm>
              <a:off x="5688013" y="1795463"/>
              <a:ext cx="987425" cy="2171700"/>
            </a:xfrm>
            <a:custGeom>
              <a:avLst/>
              <a:gdLst>
                <a:gd name="T0" fmla="*/ 582 w 582"/>
                <a:gd name="T1" fmla="*/ 53 h 1279"/>
                <a:gd name="T2" fmla="*/ 582 w 582"/>
                <a:gd name="T3" fmla="*/ 1226 h 1279"/>
                <a:gd name="T4" fmla="*/ 529 w 582"/>
                <a:gd name="T5" fmla="*/ 1279 h 1279"/>
                <a:gd name="T6" fmla="*/ 53 w 582"/>
                <a:gd name="T7" fmla="*/ 1279 h 1279"/>
                <a:gd name="T8" fmla="*/ 0 w 582"/>
                <a:gd name="T9" fmla="*/ 1226 h 1279"/>
                <a:gd name="T10" fmla="*/ 0 w 582"/>
                <a:gd name="T11" fmla="*/ 1226 h 1279"/>
                <a:gd name="T12" fmla="*/ 0 w 582"/>
                <a:gd name="T13" fmla="*/ 53 h 1279"/>
                <a:gd name="T14" fmla="*/ 53 w 582"/>
                <a:gd name="T15" fmla="*/ 0 h 1279"/>
                <a:gd name="T16" fmla="*/ 53 w 582"/>
                <a:gd name="T17" fmla="*/ 0 h 1279"/>
                <a:gd name="T18" fmla="*/ 124 w 582"/>
                <a:gd name="T19" fmla="*/ 0 h 1279"/>
                <a:gd name="T20" fmla="*/ 124 w 582"/>
                <a:gd name="T21" fmla="*/ 9 h 1279"/>
                <a:gd name="T22" fmla="*/ 167 w 582"/>
                <a:gd name="T23" fmla="*/ 53 h 1279"/>
                <a:gd name="T24" fmla="*/ 410 w 582"/>
                <a:gd name="T25" fmla="*/ 53 h 1279"/>
                <a:gd name="T26" fmla="*/ 453 w 582"/>
                <a:gd name="T27" fmla="*/ 9 h 1279"/>
                <a:gd name="T28" fmla="*/ 453 w 582"/>
                <a:gd name="T29" fmla="*/ 0 h 1279"/>
                <a:gd name="T30" fmla="*/ 529 w 582"/>
                <a:gd name="T31" fmla="*/ 0 h 1279"/>
                <a:gd name="T32" fmla="*/ 582 w 582"/>
                <a:gd name="T33" fmla="*/ 53 h 1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2" h="1279">
                  <a:moveTo>
                    <a:pt x="582" y="53"/>
                  </a:moveTo>
                  <a:cubicBezTo>
                    <a:pt x="582" y="1226"/>
                    <a:pt x="582" y="1226"/>
                    <a:pt x="582" y="1226"/>
                  </a:cubicBezTo>
                  <a:cubicBezTo>
                    <a:pt x="582" y="1255"/>
                    <a:pt x="558" y="1279"/>
                    <a:pt x="529" y="1279"/>
                  </a:cubicBezTo>
                  <a:cubicBezTo>
                    <a:pt x="53" y="1279"/>
                    <a:pt x="53" y="1279"/>
                    <a:pt x="53" y="1279"/>
                  </a:cubicBezTo>
                  <a:cubicBezTo>
                    <a:pt x="24" y="1279"/>
                    <a:pt x="0" y="1255"/>
                    <a:pt x="0" y="1226"/>
                  </a:cubicBezTo>
                  <a:cubicBezTo>
                    <a:pt x="0" y="1226"/>
                    <a:pt x="0" y="1226"/>
                    <a:pt x="0" y="1226"/>
                  </a:cubicBezTo>
                  <a:cubicBezTo>
                    <a:pt x="0" y="53"/>
                    <a:pt x="0" y="53"/>
                    <a:pt x="0" y="53"/>
                  </a:cubicBezTo>
                  <a:cubicBezTo>
                    <a:pt x="0" y="24"/>
                    <a:pt x="24" y="0"/>
                    <a:pt x="53" y="0"/>
                  </a:cubicBezTo>
                  <a:cubicBezTo>
                    <a:pt x="53" y="0"/>
                    <a:pt x="53" y="0"/>
                    <a:pt x="53" y="0"/>
                  </a:cubicBezTo>
                  <a:cubicBezTo>
                    <a:pt x="124" y="0"/>
                    <a:pt x="124" y="0"/>
                    <a:pt x="124" y="0"/>
                  </a:cubicBezTo>
                  <a:cubicBezTo>
                    <a:pt x="124" y="9"/>
                    <a:pt x="124" y="9"/>
                    <a:pt x="124" y="9"/>
                  </a:cubicBezTo>
                  <a:cubicBezTo>
                    <a:pt x="124" y="33"/>
                    <a:pt x="143" y="53"/>
                    <a:pt x="167" y="53"/>
                  </a:cubicBezTo>
                  <a:cubicBezTo>
                    <a:pt x="410" y="53"/>
                    <a:pt x="410" y="53"/>
                    <a:pt x="410" y="53"/>
                  </a:cubicBezTo>
                  <a:cubicBezTo>
                    <a:pt x="434" y="53"/>
                    <a:pt x="453" y="33"/>
                    <a:pt x="453" y="9"/>
                  </a:cubicBezTo>
                  <a:cubicBezTo>
                    <a:pt x="453" y="0"/>
                    <a:pt x="453" y="0"/>
                    <a:pt x="453" y="0"/>
                  </a:cubicBezTo>
                  <a:cubicBezTo>
                    <a:pt x="529" y="0"/>
                    <a:pt x="529" y="0"/>
                    <a:pt x="529" y="0"/>
                  </a:cubicBezTo>
                  <a:cubicBezTo>
                    <a:pt x="558" y="0"/>
                    <a:pt x="582" y="24"/>
                    <a:pt x="582" y="53"/>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 name="矩形 23"/>
            <p:cNvSpPr/>
            <p:nvPr/>
          </p:nvSpPr>
          <p:spPr bwMode="auto">
            <a:xfrm>
              <a:off x="5772151" y="3105150"/>
              <a:ext cx="822325" cy="107950"/>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25" name="矩形 24"/>
            <p:cNvSpPr/>
            <p:nvPr/>
          </p:nvSpPr>
          <p:spPr bwMode="auto">
            <a:xfrm>
              <a:off x="5772151" y="3295650"/>
              <a:ext cx="822325" cy="106363"/>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26" name="矩形 25"/>
            <p:cNvSpPr/>
            <p:nvPr/>
          </p:nvSpPr>
          <p:spPr bwMode="auto">
            <a:xfrm>
              <a:off x="5772151" y="3486150"/>
              <a:ext cx="822325" cy="106363"/>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27" name="矩形 26"/>
            <p:cNvSpPr/>
            <p:nvPr/>
          </p:nvSpPr>
          <p:spPr bwMode="auto">
            <a:xfrm>
              <a:off x="5770563" y="2339975"/>
              <a:ext cx="822325" cy="544513"/>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28" name="任意多边形 17"/>
            <p:cNvSpPr/>
            <p:nvPr/>
          </p:nvSpPr>
          <p:spPr bwMode="auto">
            <a:xfrm>
              <a:off x="3532188" y="1581150"/>
              <a:ext cx="1114425" cy="1252538"/>
            </a:xfrm>
            <a:custGeom>
              <a:avLst/>
              <a:gdLst>
                <a:gd name="T0" fmla="*/ 657 w 657"/>
                <a:gd name="T1" fmla="*/ 0 h 738"/>
                <a:gd name="T2" fmla="*/ 408 w 657"/>
                <a:gd name="T3" fmla="*/ 2 h 738"/>
                <a:gd name="T4" fmla="*/ 286 w 657"/>
                <a:gd name="T5" fmla="*/ 670 h 738"/>
                <a:gd name="T6" fmla="*/ 533 w 657"/>
                <a:gd name="T7" fmla="*/ 738 h 738"/>
                <a:gd name="T8" fmla="*/ 657 w 657"/>
                <a:gd name="T9" fmla="*/ 0 h 738"/>
              </a:gdLst>
              <a:ahLst/>
              <a:cxnLst>
                <a:cxn ang="0">
                  <a:pos x="T0" y="T1"/>
                </a:cxn>
                <a:cxn ang="0">
                  <a:pos x="T2" y="T3"/>
                </a:cxn>
                <a:cxn ang="0">
                  <a:pos x="T4" y="T5"/>
                </a:cxn>
                <a:cxn ang="0">
                  <a:pos x="T6" y="T7"/>
                </a:cxn>
                <a:cxn ang="0">
                  <a:pos x="T8" y="T9"/>
                </a:cxn>
              </a:cxnLst>
              <a:rect l="0" t="0" r="r" b="b"/>
              <a:pathLst>
                <a:path w="657" h="738">
                  <a:moveTo>
                    <a:pt x="657" y="0"/>
                  </a:moveTo>
                  <a:cubicBezTo>
                    <a:pt x="408" y="2"/>
                    <a:pt x="408" y="2"/>
                    <a:pt x="408" y="2"/>
                  </a:cubicBezTo>
                  <a:cubicBezTo>
                    <a:pt x="408" y="2"/>
                    <a:pt x="0" y="219"/>
                    <a:pt x="286" y="670"/>
                  </a:cubicBezTo>
                  <a:cubicBezTo>
                    <a:pt x="286" y="670"/>
                    <a:pt x="404" y="642"/>
                    <a:pt x="533" y="738"/>
                  </a:cubicBezTo>
                  <a:cubicBezTo>
                    <a:pt x="533" y="738"/>
                    <a:pt x="609" y="17"/>
                    <a:pt x="657" y="0"/>
                  </a:cubicBezTo>
                </a:path>
              </a:pathLst>
            </a:custGeom>
            <a:solidFill>
              <a:srgbClr val="00BF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 name="任意多边形 18"/>
            <p:cNvSpPr/>
            <p:nvPr/>
          </p:nvSpPr>
          <p:spPr bwMode="auto">
            <a:xfrm>
              <a:off x="3948113" y="1584325"/>
              <a:ext cx="698500" cy="1250950"/>
            </a:xfrm>
            <a:custGeom>
              <a:avLst/>
              <a:gdLst>
                <a:gd name="T0" fmla="*/ 412 w 412"/>
                <a:gd name="T1" fmla="*/ 0 h 737"/>
                <a:gd name="T2" fmla="*/ 409 w 412"/>
                <a:gd name="T3" fmla="*/ 0 h 737"/>
                <a:gd name="T4" fmla="*/ 288 w 412"/>
                <a:gd name="T5" fmla="*/ 736 h 737"/>
                <a:gd name="T6" fmla="*/ 84 w 412"/>
                <a:gd name="T7" fmla="*/ 664 h 737"/>
                <a:gd name="T8" fmla="*/ 41 w 412"/>
                <a:gd name="T9" fmla="*/ 668 h 737"/>
                <a:gd name="T10" fmla="*/ 1 w 412"/>
                <a:gd name="T11" fmla="*/ 597 h 737"/>
                <a:gd name="T12" fmla="*/ 0 w 412"/>
                <a:gd name="T13" fmla="*/ 597 h 737"/>
                <a:gd name="T14" fmla="*/ 41 w 412"/>
                <a:gd name="T15" fmla="*/ 670 h 737"/>
                <a:gd name="T16" fmla="*/ 84 w 412"/>
                <a:gd name="T17" fmla="*/ 666 h 737"/>
                <a:gd name="T18" fmla="*/ 288 w 412"/>
                <a:gd name="T19" fmla="*/ 737 h 737"/>
                <a:gd name="T20" fmla="*/ 412 w 412"/>
                <a:gd name="T21" fmla="*/ 0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2" h="737">
                  <a:moveTo>
                    <a:pt x="412" y="0"/>
                  </a:moveTo>
                  <a:cubicBezTo>
                    <a:pt x="409" y="0"/>
                    <a:pt x="409" y="0"/>
                    <a:pt x="409" y="0"/>
                  </a:cubicBezTo>
                  <a:cubicBezTo>
                    <a:pt x="361" y="44"/>
                    <a:pt x="288" y="736"/>
                    <a:pt x="288" y="736"/>
                  </a:cubicBezTo>
                  <a:cubicBezTo>
                    <a:pt x="206" y="675"/>
                    <a:pt x="129" y="664"/>
                    <a:pt x="84" y="664"/>
                  </a:cubicBezTo>
                  <a:cubicBezTo>
                    <a:pt x="57" y="664"/>
                    <a:pt x="41" y="668"/>
                    <a:pt x="41" y="668"/>
                  </a:cubicBezTo>
                  <a:cubicBezTo>
                    <a:pt x="26" y="644"/>
                    <a:pt x="13" y="620"/>
                    <a:pt x="1" y="597"/>
                  </a:cubicBezTo>
                  <a:cubicBezTo>
                    <a:pt x="1" y="597"/>
                    <a:pt x="0" y="597"/>
                    <a:pt x="0" y="597"/>
                  </a:cubicBezTo>
                  <a:cubicBezTo>
                    <a:pt x="13" y="622"/>
                    <a:pt x="26" y="646"/>
                    <a:pt x="41" y="670"/>
                  </a:cubicBezTo>
                  <a:cubicBezTo>
                    <a:pt x="41" y="670"/>
                    <a:pt x="57" y="666"/>
                    <a:pt x="84" y="666"/>
                  </a:cubicBezTo>
                  <a:cubicBezTo>
                    <a:pt x="129" y="666"/>
                    <a:pt x="206" y="677"/>
                    <a:pt x="288" y="737"/>
                  </a:cubicBezTo>
                  <a:cubicBezTo>
                    <a:pt x="288" y="737"/>
                    <a:pt x="364" y="17"/>
                    <a:pt x="412" y="0"/>
                  </a:cubicBezTo>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 name="任意多边形 19"/>
            <p:cNvSpPr/>
            <p:nvPr/>
          </p:nvSpPr>
          <p:spPr bwMode="auto">
            <a:xfrm>
              <a:off x="3949701" y="1584325"/>
              <a:ext cx="692150" cy="1249363"/>
            </a:xfrm>
            <a:custGeom>
              <a:avLst/>
              <a:gdLst>
                <a:gd name="T0" fmla="*/ 408 w 408"/>
                <a:gd name="T1" fmla="*/ 0 h 736"/>
                <a:gd name="T2" fmla="*/ 337 w 408"/>
                <a:gd name="T3" fmla="*/ 1 h 736"/>
                <a:gd name="T4" fmla="*/ 242 w 408"/>
                <a:gd name="T5" fmla="*/ 666 h 736"/>
                <a:gd name="T6" fmla="*/ 37 w 408"/>
                <a:gd name="T7" fmla="*/ 594 h 736"/>
                <a:gd name="T8" fmla="*/ 0 w 408"/>
                <a:gd name="T9" fmla="*/ 597 h 736"/>
                <a:gd name="T10" fmla="*/ 40 w 408"/>
                <a:gd name="T11" fmla="*/ 668 h 736"/>
                <a:gd name="T12" fmla="*/ 83 w 408"/>
                <a:gd name="T13" fmla="*/ 664 h 736"/>
                <a:gd name="T14" fmla="*/ 287 w 408"/>
                <a:gd name="T15" fmla="*/ 736 h 736"/>
                <a:gd name="T16" fmla="*/ 408 w 408"/>
                <a:gd name="T17" fmla="*/ 0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 h="736">
                  <a:moveTo>
                    <a:pt x="408" y="0"/>
                  </a:moveTo>
                  <a:cubicBezTo>
                    <a:pt x="337" y="1"/>
                    <a:pt x="337" y="1"/>
                    <a:pt x="337" y="1"/>
                  </a:cubicBezTo>
                  <a:cubicBezTo>
                    <a:pt x="292" y="187"/>
                    <a:pt x="242" y="666"/>
                    <a:pt x="242" y="666"/>
                  </a:cubicBezTo>
                  <a:cubicBezTo>
                    <a:pt x="160" y="605"/>
                    <a:pt x="83" y="594"/>
                    <a:pt x="37" y="594"/>
                  </a:cubicBezTo>
                  <a:cubicBezTo>
                    <a:pt x="19" y="594"/>
                    <a:pt x="6" y="596"/>
                    <a:pt x="0" y="597"/>
                  </a:cubicBezTo>
                  <a:cubicBezTo>
                    <a:pt x="12" y="620"/>
                    <a:pt x="25" y="644"/>
                    <a:pt x="40" y="668"/>
                  </a:cubicBezTo>
                  <a:cubicBezTo>
                    <a:pt x="40" y="668"/>
                    <a:pt x="56" y="664"/>
                    <a:pt x="83" y="664"/>
                  </a:cubicBezTo>
                  <a:cubicBezTo>
                    <a:pt x="128" y="664"/>
                    <a:pt x="205" y="675"/>
                    <a:pt x="287" y="736"/>
                  </a:cubicBezTo>
                  <a:cubicBezTo>
                    <a:pt x="287" y="736"/>
                    <a:pt x="360" y="44"/>
                    <a:pt x="408" y="0"/>
                  </a:cubicBezTo>
                </a:path>
              </a:pathLst>
            </a:custGeom>
            <a:solidFill>
              <a:srgbClr val="00998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 name="任意多边形 20"/>
            <p:cNvSpPr/>
            <p:nvPr/>
          </p:nvSpPr>
          <p:spPr bwMode="auto">
            <a:xfrm>
              <a:off x="3508376" y="1860550"/>
              <a:ext cx="506413" cy="293688"/>
            </a:xfrm>
            <a:custGeom>
              <a:avLst/>
              <a:gdLst>
                <a:gd name="T0" fmla="*/ 319 w 319"/>
                <a:gd name="T1" fmla="*/ 73 h 185"/>
                <a:gd name="T2" fmla="*/ 296 w 319"/>
                <a:gd name="T3" fmla="*/ 185 h 185"/>
                <a:gd name="T4" fmla="*/ 6 w 319"/>
                <a:gd name="T5" fmla="*/ 133 h 185"/>
                <a:gd name="T6" fmla="*/ 6 w 319"/>
                <a:gd name="T7" fmla="*/ 133 h 185"/>
                <a:gd name="T8" fmla="*/ 0 w 319"/>
                <a:gd name="T9" fmla="*/ 0 h 185"/>
                <a:gd name="T10" fmla="*/ 55 w 319"/>
                <a:gd name="T11" fmla="*/ 0 h 185"/>
                <a:gd name="T12" fmla="*/ 319 w 319"/>
                <a:gd name="T13" fmla="*/ 73 h 185"/>
              </a:gdLst>
              <a:ahLst/>
              <a:cxnLst>
                <a:cxn ang="0">
                  <a:pos x="T0" y="T1"/>
                </a:cxn>
                <a:cxn ang="0">
                  <a:pos x="T2" y="T3"/>
                </a:cxn>
                <a:cxn ang="0">
                  <a:pos x="T4" y="T5"/>
                </a:cxn>
                <a:cxn ang="0">
                  <a:pos x="T6" y="T7"/>
                </a:cxn>
                <a:cxn ang="0">
                  <a:pos x="T8" y="T9"/>
                </a:cxn>
                <a:cxn ang="0">
                  <a:pos x="T10" y="T11"/>
                </a:cxn>
                <a:cxn ang="0">
                  <a:pos x="T12" y="T13"/>
                </a:cxn>
              </a:cxnLst>
              <a:rect l="0" t="0" r="r" b="b"/>
              <a:pathLst>
                <a:path w="319" h="185">
                  <a:moveTo>
                    <a:pt x="319" y="73"/>
                  </a:moveTo>
                  <a:lnTo>
                    <a:pt x="296" y="185"/>
                  </a:lnTo>
                  <a:lnTo>
                    <a:pt x="6" y="133"/>
                  </a:lnTo>
                  <a:lnTo>
                    <a:pt x="6" y="133"/>
                  </a:lnTo>
                  <a:lnTo>
                    <a:pt x="0" y="0"/>
                  </a:lnTo>
                  <a:lnTo>
                    <a:pt x="55" y="0"/>
                  </a:lnTo>
                  <a:lnTo>
                    <a:pt x="319" y="73"/>
                  </a:ln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2" name="任意多边形 21"/>
            <p:cNvSpPr/>
            <p:nvPr/>
          </p:nvSpPr>
          <p:spPr bwMode="auto">
            <a:xfrm>
              <a:off x="3508376" y="1860550"/>
              <a:ext cx="506413" cy="293688"/>
            </a:xfrm>
            <a:custGeom>
              <a:avLst/>
              <a:gdLst>
                <a:gd name="T0" fmla="*/ 319 w 319"/>
                <a:gd name="T1" fmla="*/ 73 h 185"/>
                <a:gd name="T2" fmla="*/ 296 w 319"/>
                <a:gd name="T3" fmla="*/ 185 h 185"/>
                <a:gd name="T4" fmla="*/ 6 w 319"/>
                <a:gd name="T5" fmla="*/ 133 h 185"/>
                <a:gd name="T6" fmla="*/ 6 w 319"/>
                <a:gd name="T7" fmla="*/ 133 h 185"/>
                <a:gd name="T8" fmla="*/ 0 w 319"/>
                <a:gd name="T9" fmla="*/ 0 h 185"/>
                <a:gd name="T10" fmla="*/ 55 w 319"/>
                <a:gd name="T11" fmla="*/ 0 h 185"/>
                <a:gd name="T12" fmla="*/ 319 w 319"/>
                <a:gd name="T13" fmla="*/ 73 h 185"/>
              </a:gdLst>
              <a:ahLst/>
              <a:cxnLst>
                <a:cxn ang="0">
                  <a:pos x="T0" y="T1"/>
                </a:cxn>
                <a:cxn ang="0">
                  <a:pos x="T2" y="T3"/>
                </a:cxn>
                <a:cxn ang="0">
                  <a:pos x="T4" y="T5"/>
                </a:cxn>
                <a:cxn ang="0">
                  <a:pos x="T6" y="T7"/>
                </a:cxn>
                <a:cxn ang="0">
                  <a:pos x="T8" y="T9"/>
                </a:cxn>
                <a:cxn ang="0">
                  <a:pos x="T10" y="T11"/>
                </a:cxn>
                <a:cxn ang="0">
                  <a:pos x="T12" y="T13"/>
                </a:cxn>
              </a:cxnLst>
              <a:rect l="0" t="0" r="r" b="b"/>
              <a:pathLst>
                <a:path w="319" h="185">
                  <a:moveTo>
                    <a:pt x="319" y="73"/>
                  </a:moveTo>
                  <a:lnTo>
                    <a:pt x="296" y="185"/>
                  </a:lnTo>
                  <a:lnTo>
                    <a:pt x="6" y="133"/>
                  </a:lnTo>
                  <a:lnTo>
                    <a:pt x="6" y="133"/>
                  </a:lnTo>
                  <a:lnTo>
                    <a:pt x="0" y="0"/>
                  </a:lnTo>
                  <a:lnTo>
                    <a:pt x="55" y="0"/>
                  </a:lnTo>
                  <a:lnTo>
                    <a:pt x="319" y="7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 name="任意多边形 22"/>
            <p:cNvSpPr/>
            <p:nvPr/>
          </p:nvSpPr>
          <p:spPr bwMode="auto">
            <a:xfrm>
              <a:off x="3508376" y="1860550"/>
              <a:ext cx="80963" cy="211138"/>
            </a:xfrm>
            <a:custGeom>
              <a:avLst/>
              <a:gdLst>
                <a:gd name="T0" fmla="*/ 51 w 51"/>
                <a:gd name="T1" fmla="*/ 0 h 133"/>
                <a:gd name="T2" fmla="*/ 0 w 51"/>
                <a:gd name="T3" fmla="*/ 0 h 133"/>
                <a:gd name="T4" fmla="*/ 6 w 51"/>
                <a:gd name="T5" fmla="*/ 133 h 133"/>
                <a:gd name="T6" fmla="*/ 6 w 51"/>
                <a:gd name="T7" fmla="*/ 133 h 133"/>
                <a:gd name="T8" fmla="*/ 51 w 51"/>
                <a:gd name="T9" fmla="*/ 0 h 133"/>
              </a:gdLst>
              <a:ahLst/>
              <a:cxnLst>
                <a:cxn ang="0">
                  <a:pos x="T0" y="T1"/>
                </a:cxn>
                <a:cxn ang="0">
                  <a:pos x="T2" y="T3"/>
                </a:cxn>
                <a:cxn ang="0">
                  <a:pos x="T4" y="T5"/>
                </a:cxn>
                <a:cxn ang="0">
                  <a:pos x="T6" y="T7"/>
                </a:cxn>
                <a:cxn ang="0">
                  <a:pos x="T8" y="T9"/>
                </a:cxn>
              </a:cxnLst>
              <a:rect l="0" t="0" r="r" b="b"/>
              <a:pathLst>
                <a:path w="51" h="133">
                  <a:moveTo>
                    <a:pt x="51" y="0"/>
                  </a:moveTo>
                  <a:lnTo>
                    <a:pt x="0" y="0"/>
                  </a:lnTo>
                  <a:lnTo>
                    <a:pt x="6" y="133"/>
                  </a:lnTo>
                  <a:lnTo>
                    <a:pt x="6" y="133"/>
                  </a:lnTo>
                  <a:lnTo>
                    <a:pt x="51" y="0"/>
                  </a:lnTo>
                  <a:close/>
                </a:path>
              </a:pathLst>
            </a:custGeom>
            <a:solidFill>
              <a:srgbClr val="32314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 name="任意多边形 23"/>
            <p:cNvSpPr/>
            <p:nvPr/>
          </p:nvSpPr>
          <p:spPr bwMode="auto">
            <a:xfrm>
              <a:off x="3508376" y="1860550"/>
              <a:ext cx="80963" cy="211138"/>
            </a:xfrm>
            <a:custGeom>
              <a:avLst/>
              <a:gdLst>
                <a:gd name="T0" fmla="*/ 51 w 51"/>
                <a:gd name="T1" fmla="*/ 0 h 133"/>
                <a:gd name="T2" fmla="*/ 0 w 51"/>
                <a:gd name="T3" fmla="*/ 0 h 133"/>
                <a:gd name="T4" fmla="*/ 6 w 51"/>
                <a:gd name="T5" fmla="*/ 133 h 133"/>
                <a:gd name="T6" fmla="*/ 6 w 51"/>
                <a:gd name="T7" fmla="*/ 133 h 133"/>
                <a:gd name="T8" fmla="*/ 51 w 51"/>
                <a:gd name="T9" fmla="*/ 0 h 133"/>
              </a:gdLst>
              <a:ahLst/>
              <a:cxnLst>
                <a:cxn ang="0">
                  <a:pos x="T0" y="T1"/>
                </a:cxn>
                <a:cxn ang="0">
                  <a:pos x="T2" y="T3"/>
                </a:cxn>
                <a:cxn ang="0">
                  <a:pos x="T4" y="T5"/>
                </a:cxn>
                <a:cxn ang="0">
                  <a:pos x="T6" y="T7"/>
                </a:cxn>
                <a:cxn ang="0">
                  <a:pos x="T8" y="T9"/>
                </a:cxn>
              </a:cxnLst>
              <a:rect l="0" t="0" r="r" b="b"/>
              <a:pathLst>
                <a:path w="51" h="133">
                  <a:moveTo>
                    <a:pt x="51" y="0"/>
                  </a:moveTo>
                  <a:lnTo>
                    <a:pt x="0" y="0"/>
                  </a:lnTo>
                  <a:lnTo>
                    <a:pt x="6" y="133"/>
                  </a:lnTo>
                  <a:lnTo>
                    <a:pt x="6" y="133"/>
                  </a:lnTo>
                  <a:lnTo>
                    <a:pt x="5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5" name="椭圆 34"/>
            <p:cNvSpPr/>
            <p:nvPr/>
          </p:nvSpPr>
          <p:spPr bwMode="auto">
            <a:xfrm>
              <a:off x="3948113" y="1935163"/>
              <a:ext cx="103188" cy="241300"/>
            </a:xfrm>
            <a:prstGeom prst="ellipse">
              <a:avLst/>
            </a:pr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 name="任意多边形 25"/>
            <p:cNvSpPr/>
            <p:nvPr/>
          </p:nvSpPr>
          <p:spPr bwMode="auto">
            <a:xfrm>
              <a:off x="3711576" y="2039938"/>
              <a:ext cx="31750" cy="2562225"/>
            </a:xfrm>
            <a:custGeom>
              <a:avLst/>
              <a:gdLst>
                <a:gd name="T0" fmla="*/ 9 w 19"/>
                <a:gd name="T1" fmla="*/ 1509 h 1509"/>
                <a:gd name="T2" fmla="*/ 0 w 19"/>
                <a:gd name="T3" fmla="*/ 1499 h 1509"/>
                <a:gd name="T4" fmla="*/ 0 w 19"/>
                <a:gd name="T5" fmla="*/ 10 h 1509"/>
                <a:gd name="T6" fmla="*/ 9 w 19"/>
                <a:gd name="T7" fmla="*/ 0 h 1509"/>
                <a:gd name="T8" fmla="*/ 19 w 19"/>
                <a:gd name="T9" fmla="*/ 10 h 1509"/>
                <a:gd name="T10" fmla="*/ 19 w 19"/>
                <a:gd name="T11" fmla="*/ 10 h 1509"/>
                <a:gd name="T12" fmla="*/ 19 w 19"/>
                <a:gd name="T13" fmla="*/ 1499 h 1509"/>
                <a:gd name="T14" fmla="*/ 9 w 19"/>
                <a:gd name="T15" fmla="*/ 1509 h 15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509">
                  <a:moveTo>
                    <a:pt x="9" y="1509"/>
                  </a:moveTo>
                  <a:cubicBezTo>
                    <a:pt x="4" y="1509"/>
                    <a:pt x="0" y="1505"/>
                    <a:pt x="0" y="1499"/>
                  </a:cubicBezTo>
                  <a:cubicBezTo>
                    <a:pt x="0" y="10"/>
                    <a:pt x="0" y="10"/>
                    <a:pt x="0" y="10"/>
                  </a:cubicBezTo>
                  <a:cubicBezTo>
                    <a:pt x="0" y="4"/>
                    <a:pt x="4" y="0"/>
                    <a:pt x="9" y="0"/>
                  </a:cubicBezTo>
                  <a:cubicBezTo>
                    <a:pt x="14" y="0"/>
                    <a:pt x="19" y="4"/>
                    <a:pt x="19" y="10"/>
                  </a:cubicBezTo>
                  <a:cubicBezTo>
                    <a:pt x="19" y="10"/>
                    <a:pt x="19" y="10"/>
                    <a:pt x="19" y="10"/>
                  </a:cubicBezTo>
                  <a:cubicBezTo>
                    <a:pt x="19" y="1499"/>
                    <a:pt x="19" y="1499"/>
                    <a:pt x="19" y="1499"/>
                  </a:cubicBezTo>
                  <a:cubicBezTo>
                    <a:pt x="19" y="1505"/>
                    <a:pt x="14" y="1509"/>
                    <a:pt x="9" y="1509"/>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 name="任意多边形 26"/>
            <p:cNvSpPr/>
            <p:nvPr/>
          </p:nvSpPr>
          <p:spPr bwMode="auto">
            <a:xfrm>
              <a:off x="3709988" y="3884613"/>
              <a:ext cx="615950" cy="1162050"/>
            </a:xfrm>
            <a:custGeom>
              <a:avLst/>
              <a:gdLst>
                <a:gd name="T0" fmla="*/ 140 w 363"/>
                <a:gd name="T1" fmla="*/ 684 h 684"/>
                <a:gd name="T2" fmla="*/ 131 w 363"/>
                <a:gd name="T3" fmla="*/ 676 h 684"/>
                <a:gd name="T4" fmla="*/ 1 w 363"/>
                <a:gd name="T5" fmla="*/ 12 h 684"/>
                <a:gd name="T6" fmla="*/ 8 w 363"/>
                <a:gd name="T7" fmla="*/ 1 h 684"/>
                <a:gd name="T8" fmla="*/ 18 w 363"/>
                <a:gd name="T9" fmla="*/ 5 h 684"/>
                <a:gd name="T10" fmla="*/ 360 w 363"/>
                <a:gd name="T11" fmla="*/ 527 h 684"/>
                <a:gd name="T12" fmla="*/ 358 w 363"/>
                <a:gd name="T13" fmla="*/ 541 h 684"/>
                <a:gd name="T14" fmla="*/ 345 w 363"/>
                <a:gd name="T15" fmla="*/ 538 h 684"/>
                <a:gd name="T16" fmla="*/ 29 w 363"/>
                <a:gd name="T17" fmla="*/ 56 h 684"/>
                <a:gd name="T18" fmla="*/ 149 w 363"/>
                <a:gd name="T19" fmla="*/ 673 h 684"/>
                <a:gd name="T20" fmla="*/ 142 w 363"/>
                <a:gd name="T21" fmla="*/ 684 h 684"/>
                <a:gd name="T22" fmla="*/ 142 w 363"/>
                <a:gd name="T23" fmla="*/ 684 h 684"/>
                <a:gd name="T24" fmla="*/ 140 w 363"/>
                <a:gd name="T25" fmla="*/ 684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3" h="684">
                  <a:moveTo>
                    <a:pt x="140" y="684"/>
                  </a:moveTo>
                  <a:cubicBezTo>
                    <a:pt x="135" y="684"/>
                    <a:pt x="131" y="681"/>
                    <a:pt x="131" y="676"/>
                  </a:cubicBezTo>
                  <a:cubicBezTo>
                    <a:pt x="1" y="12"/>
                    <a:pt x="1" y="12"/>
                    <a:pt x="1" y="12"/>
                  </a:cubicBezTo>
                  <a:cubicBezTo>
                    <a:pt x="0" y="7"/>
                    <a:pt x="3" y="2"/>
                    <a:pt x="8" y="1"/>
                  </a:cubicBezTo>
                  <a:cubicBezTo>
                    <a:pt x="12" y="0"/>
                    <a:pt x="16" y="2"/>
                    <a:pt x="18" y="5"/>
                  </a:cubicBezTo>
                  <a:cubicBezTo>
                    <a:pt x="360" y="527"/>
                    <a:pt x="360" y="527"/>
                    <a:pt x="360" y="527"/>
                  </a:cubicBezTo>
                  <a:cubicBezTo>
                    <a:pt x="363" y="532"/>
                    <a:pt x="362" y="538"/>
                    <a:pt x="358" y="541"/>
                  </a:cubicBezTo>
                  <a:cubicBezTo>
                    <a:pt x="353" y="543"/>
                    <a:pt x="348" y="542"/>
                    <a:pt x="345" y="538"/>
                  </a:cubicBezTo>
                  <a:cubicBezTo>
                    <a:pt x="29" y="56"/>
                    <a:pt x="29" y="56"/>
                    <a:pt x="29" y="56"/>
                  </a:cubicBezTo>
                  <a:cubicBezTo>
                    <a:pt x="149" y="673"/>
                    <a:pt x="149" y="673"/>
                    <a:pt x="149" y="673"/>
                  </a:cubicBezTo>
                  <a:cubicBezTo>
                    <a:pt x="150" y="678"/>
                    <a:pt x="147" y="683"/>
                    <a:pt x="142" y="684"/>
                  </a:cubicBezTo>
                  <a:cubicBezTo>
                    <a:pt x="142" y="684"/>
                    <a:pt x="142" y="684"/>
                    <a:pt x="142" y="684"/>
                  </a:cubicBezTo>
                  <a:cubicBezTo>
                    <a:pt x="141" y="684"/>
                    <a:pt x="140" y="684"/>
                    <a:pt x="140" y="684"/>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任意多边形 27"/>
            <p:cNvSpPr/>
            <p:nvPr/>
          </p:nvSpPr>
          <p:spPr bwMode="auto">
            <a:xfrm>
              <a:off x="3103563" y="3886200"/>
              <a:ext cx="641350" cy="962025"/>
            </a:xfrm>
            <a:custGeom>
              <a:avLst/>
              <a:gdLst>
                <a:gd name="T0" fmla="*/ 9 w 378"/>
                <a:gd name="T1" fmla="*/ 566 h 566"/>
                <a:gd name="T2" fmla="*/ 0 w 378"/>
                <a:gd name="T3" fmla="*/ 556 h 566"/>
                <a:gd name="T4" fmla="*/ 2 w 378"/>
                <a:gd name="T5" fmla="*/ 551 h 566"/>
                <a:gd name="T6" fmla="*/ 359 w 378"/>
                <a:gd name="T7" fmla="*/ 5 h 566"/>
                <a:gd name="T8" fmla="*/ 372 w 378"/>
                <a:gd name="T9" fmla="*/ 3 h 566"/>
                <a:gd name="T10" fmla="*/ 375 w 378"/>
                <a:gd name="T11" fmla="*/ 16 h 566"/>
                <a:gd name="T12" fmla="*/ 17 w 378"/>
                <a:gd name="T13" fmla="*/ 562 h 566"/>
                <a:gd name="T14" fmla="*/ 9 w 378"/>
                <a:gd name="T15" fmla="*/ 566 h 5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8" h="566">
                  <a:moveTo>
                    <a:pt x="9" y="566"/>
                  </a:moveTo>
                  <a:cubicBezTo>
                    <a:pt x="4" y="566"/>
                    <a:pt x="0" y="562"/>
                    <a:pt x="0" y="556"/>
                  </a:cubicBezTo>
                  <a:cubicBezTo>
                    <a:pt x="0" y="554"/>
                    <a:pt x="1" y="553"/>
                    <a:pt x="2" y="551"/>
                  </a:cubicBezTo>
                  <a:cubicBezTo>
                    <a:pt x="359" y="5"/>
                    <a:pt x="359" y="5"/>
                    <a:pt x="359" y="5"/>
                  </a:cubicBezTo>
                  <a:cubicBezTo>
                    <a:pt x="362" y="1"/>
                    <a:pt x="368" y="0"/>
                    <a:pt x="372" y="3"/>
                  </a:cubicBezTo>
                  <a:cubicBezTo>
                    <a:pt x="377" y="5"/>
                    <a:pt x="378" y="11"/>
                    <a:pt x="375" y="16"/>
                  </a:cubicBezTo>
                  <a:cubicBezTo>
                    <a:pt x="17" y="562"/>
                    <a:pt x="17" y="562"/>
                    <a:pt x="17" y="562"/>
                  </a:cubicBezTo>
                  <a:cubicBezTo>
                    <a:pt x="16" y="564"/>
                    <a:pt x="13" y="566"/>
                    <a:pt x="9" y="566"/>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 name="任意多边形 28"/>
            <p:cNvSpPr/>
            <p:nvPr/>
          </p:nvSpPr>
          <p:spPr bwMode="auto">
            <a:xfrm>
              <a:off x="7546976" y="1581150"/>
              <a:ext cx="1116013" cy="1252538"/>
            </a:xfrm>
            <a:custGeom>
              <a:avLst/>
              <a:gdLst>
                <a:gd name="T0" fmla="*/ 0 w 657"/>
                <a:gd name="T1" fmla="*/ 0 h 738"/>
                <a:gd name="T2" fmla="*/ 249 w 657"/>
                <a:gd name="T3" fmla="*/ 2 h 738"/>
                <a:gd name="T4" fmla="*/ 371 w 657"/>
                <a:gd name="T5" fmla="*/ 670 h 738"/>
                <a:gd name="T6" fmla="*/ 124 w 657"/>
                <a:gd name="T7" fmla="*/ 738 h 738"/>
                <a:gd name="T8" fmla="*/ 0 w 657"/>
                <a:gd name="T9" fmla="*/ 0 h 738"/>
              </a:gdLst>
              <a:ahLst/>
              <a:cxnLst>
                <a:cxn ang="0">
                  <a:pos x="T0" y="T1"/>
                </a:cxn>
                <a:cxn ang="0">
                  <a:pos x="T2" y="T3"/>
                </a:cxn>
                <a:cxn ang="0">
                  <a:pos x="T4" y="T5"/>
                </a:cxn>
                <a:cxn ang="0">
                  <a:pos x="T6" y="T7"/>
                </a:cxn>
                <a:cxn ang="0">
                  <a:pos x="T8" y="T9"/>
                </a:cxn>
              </a:cxnLst>
              <a:rect l="0" t="0" r="r" b="b"/>
              <a:pathLst>
                <a:path w="657" h="738">
                  <a:moveTo>
                    <a:pt x="0" y="0"/>
                  </a:moveTo>
                  <a:cubicBezTo>
                    <a:pt x="249" y="2"/>
                    <a:pt x="249" y="2"/>
                    <a:pt x="249" y="2"/>
                  </a:cubicBezTo>
                  <a:cubicBezTo>
                    <a:pt x="249" y="2"/>
                    <a:pt x="657" y="219"/>
                    <a:pt x="371" y="670"/>
                  </a:cubicBezTo>
                  <a:cubicBezTo>
                    <a:pt x="371" y="670"/>
                    <a:pt x="253" y="642"/>
                    <a:pt x="124" y="738"/>
                  </a:cubicBezTo>
                  <a:cubicBezTo>
                    <a:pt x="124" y="738"/>
                    <a:pt x="48" y="17"/>
                    <a:pt x="0" y="0"/>
                  </a:cubicBezTo>
                </a:path>
              </a:pathLst>
            </a:custGeom>
            <a:solidFill>
              <a:srgbClr val="00BF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 name="任意多边形 29"/>
            <p:cNvSpPr/>
            <p:nvPr/>
          </p:nvSpPr>
          <p:spPr bwMode="auto">
            <a:xfrm>
              <a:off x="7550151" y="1584325"/>
              <a:ext cx="696913" cy="1250950"/>
            </a:xfrm>
            <a:custGeom>
              <a:avLst/>
              <a:gdLst>
                <a:gd name="T0" fmla="*/ 0 w 410"/>
                <a:gd name="T1" fmla="*/ 0 h 737"/>
                <a:gd name="T2" fmla="*/ 0 w 410"/>
                <a:gd name="T3" fmla="*/ 1 h 737"/>
                <a:gd name="T4" fmla="*/ 122 w 410"/>
                <a:gd name="T5" fmla="*/ 737 h 737"/>
                <a:gd name="T6" fmla="*/ 326 w 410"/>
                <a:gd name="T7" fmla="*/ 666 h 737"/>
                <a:gd name="T8" fmla="*/ 369 w 410"/>
                <a:gd name="T9" fmla="*/ 670 h 737"/>
                <a:gd name="T10" fmla="*/ 410 w 410"/>
                <a:gd name="T11" fmla="*/ 597 h 737"/>
                <a:gd name="T12" fmla="*/ 409 w 410"/>
                <a:gd name="T13" fmla="*/ 597 h 737"/>
                <a:gd name="T14" fmla="*/ 369 w 410"/>
                <a:gd name="T15" fmla="*/ 668 h 737"/>
                <a:gd name="T16" fmla="*/ 326 w 410"/>
                <a:gd name="T17" fmla="*/ 664 h 737"/>
                <a:gd name="T18" fmla="*/ 122 w 410"/>
                <a:gd name="T19" fmla="*/ 736 h 737"/>
                <a:gd name="T20" fmla="*/ 1 w 410"/>
                <a:gd name="T21" fmla="*/ 0 h 737"/>
                <a:gd name="T22" fmla="*/ 0 w 410"/>
                <a:gd name="T23" fmla="*/ 0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0" h="737">
                  <a:moveTo>
                    <a:pt x="0" y="0"/>
                  </a:moveTo>
                  <a:cubicBezTo>
                    <a:pt x="0" y="1"/>
                    <a:pt x="0" y="1"/>
                    <a:pt x="0" y="1"/>
                  </a:cubicBezTo>
                  <a:cubicBezTo>
                    <a:pt x="48" y="37"/>
                    <a:pt x="122" y="737"/>
                    <a:pt x="122" y="737"/>
                  </a:cubicBezTo>
                  <a:cubicBezTo>
                    <a:pt x="204" y="677"/>
                    <a:pt x="281" y="666"/>
                    <a:pt x="326" y="666"/>
                  </a:cubicBezTo>
                  <a:cubicBezTo>
                    <a:pt x="353" y="666"/>
                    <a:pt x="369" y="670"/>
                    <a:pt x="369" y="670"/>
                  </a:cubicBezTo>
                  <a:cubicBezTo>
                    <a:pt x="384" y="646"/>
                    <a:pt x="397" y="622"/>
                    <a:pt x="410" y="597"/>
                  </a:cubicBezTo>
                  <a:cubicBezTo>
                    <a:pt x="410" y="597"/>
                    <a:pt x="409" y="597"/>
                    <a:pt x="409" y="597"/>
                  </a:cubicBezTo>
                  <a:cubicBezTo>
                    <a:pt x="397" y="620"/>
                    <a:pt x="384" y="644"/>
                    <a:pt x="369" y="668"/>
                  </a:cubicBezTo>
                  <a:cubicBezTo>
                    <a:pt x="369" y="668"/>
                    <a:pt x="353" y="664"/>
                    <a:pt x="326" y="664"/>
                  </a:cubicBezTo>
                  <a:cubicBezTo>
                    <a:pt x="281" y="664"/>
                    <a:pt x="204" y="675"/>
                    <a:pt x="122" y="736"/>
                  </a:cubicBezTo>
                  <a:cubicBezTo>
                    <a:pt x="122" y="736"/>
                    <a:pt x="49" y="44"/>
                    <a:pt x="1" y="0"/>
                  </a:cubicBezTo>
                  <a:cubicBezTo>
                    <a:pt x="0" y="0"/>
                    <a:pt x="0" y="0"/>
                    <a:pt x="0" y="0"/>
                  </a:cubicBezTo>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矩形 40"/>
            <p:cNvSpPr/>
            <p:nvPr/>
          </p:nvSpPr>
          <p:spPr bwMode="auto">
            <a:xfrm>
              <a:off x="7550151" y="1584325"/>
              <a:ext cx="1588" cy="1588"/>
            </a:xfrm>
            <a:prstGeom prst="rect">
              <a:avLst/>
            </a:prstGeom>
            <a:solidFill>
              <a:srgbClr val="A3A3A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42" name="矩形 41"/>
            <p:cNvSpPr/>
            <p:nvPr/>
          </p:nvSpPr>
          <p:spPr bwMode="auto">
            <a:xfrm>
              <a:off x="7550151" y="1584325"/>
              <a:ext cx="1588"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43" name="任意多边形 32"/>
            <p:cNvSpPr/>
            <p:nvPr/>
          </p:nvSpPr>
          <p:spPr bwMode="auto">
            <a:xfrm>
              <a:off x="7546976" y="1584325"/>
              <a:ext cx="3175" cy="1588"/>
            </a:xfrm>
            <a:custGeom>
              <a:avLst/>
              <a:gdLst>
                <a:gd name="T0" fmla="*/ 0 w 2"/>
                <a:gd name="T1" fmla="*/ 0 h 1"/>
                <a:gd name="T2" fmla="*/ 2 w 2"/>
                <a:gd name="T3" fmla="*/ 1 h 1"/>
                <a:gd name="T4" fmla="*/ 2 w 2"/>
                <a:gd name="T5" fmla="*/ 0 h 1"/>
                <a:gd name="T6" fmla="*/ 0 w 2"/>
                <a:gd name="T7" fmla="*/ 0 h 1"/>
              </a:gdLst>
              <a:ahLst/>
              <a:cxnLst>
                <a:cxn ang="0">
                  <a:pos x="T0" y="T1"/>
                </a:cxn>
                <a:cxn ang="0">
                  <a:pos x="T2" y="T3"/>
                </a:cxn>
                <a:cxn ang="0">
                  <a:pos x="T4" y="T5"/>
                </a:cxn>
                <a:cxn ang="0">
                  <a:pos x="T6" y="T7"/>
                </a:cxn>
              </a:cxnLst>
              <a:rect l="0" t="0" r="r" b="b"/>
              <a:pathLst>
                <a:path w="2" h="1">
                  <a:moveTo>
                    <a:pt x="0" y="0"/>
                  </a:moveTo>
                  <a:cubicBezTo>
                    <a:pt x="1" y="0"/>
                    <a:pt x="2" y="1"/>
                    <a:pt x="2" y="1"/>
                  </a:cubicBezTo>
                  <a:cubicBezTo>
                    <a:pt x="2" y="0"/>
                    <a:pt x="2" y="0"/>
                    <a:pt x="2" y="0"/>
                  </a:cubicBezTo>
                  <a:cubicBezTo>
                    <a:pt x="0" y="0"/>
                    <a:pt x="0" y="0"/>
                    <a:pt x="0" y="0"/>
                  </a:cubicBezTo>
                </a:path>
              </a:pathLst>
            </a:custGeom>
            <a:solidFill>
              <a:srgbClr val="93939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任意多边形 33"/>
            <p:cNvSpPr/>
            <p:nvPr/>
          </p:nvSpPr>
          <p:spPr bwMode="auto">
            <a:xfrm>
              <a:off x="7551738" y="1584325"/>
              <a:ext cx="692150" cy="1249363"/>
            </a:xfrm>
            <a:custGeom>
              <a:avLst/>
              <a:gdLst>
                <a:gd name="T0" fmla="*/ 0 w 408"/>
                <a:gd name="T1" fmla="*/ 0 h 736"/>
                <a:gd name="T2" fmla="*/ 121 w 408"/>
                <a:gd name="T3" fmla="*/ 736 h 736"/>
                <a:gd name="T4" fmla="*/ 325 w 408"/>
                <a:gd name="T5" fmla="*/ 664 h 736"/>
                <a:gd name="T6" fmla="*/ 368 w 408"/>
                <a:gd name="T7" fmla="*/ 668 h 736"/>
                <a:gd name="T8" fmla="*/ 408 w 408"/>
                <a:gd name="T9" fmla="*/ 597 h 736"/>
                <a:gd name="T10" fmla="*/ 371 w 408"/>
                <a:gd name="T11" fmla="*/ 594 h 736"/>
                <a:gd name="T12" fmla="*/ 166 w 408"/>
                <a:gd name="T13" fmla="*/ 666 h 736"/>
                <a:gd name="T14" fmla="*/ 71 w 408"/>
                <a:gd name="T15" fmla="*/ 1 h 736"/>
                <a:gd name="T16" fmla="*/ 0 w 408"/>
                <a:gd name="T17" fmla="*/ 0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 h="736">
                  <a:moveTo>
                    <a:pt x="0" y="0"/>
                  </a:moveTo>
                  <a:cubicBezTo>
                    <a:pt x="48" y="44"/>
                    <a:pt x="121" y="736"/>
                    <a:pt x="121" y="736"/>
                  </a:cubicBezTo>
                  <a:cubicBezTo>
                    <a:pt x="203" y="675"/>
                    <a:pt x="280" y="664"/>
                    <a:pt x="325" y="664"/>
                  </a:cubicBezTo>
                  <a:cubicBezTo>
                    <a:pt x="352" y="664"/>
                    <a:pt x="368" y="668"/>
                    <a:pt x="368" y="668"/>
                  </a:cubicBezTo>
                  <a:cubicBezTo>
                    <a:pt x="383" y="644"/>
                    <a:pt x="396" y="620"/>
                    <a:pt x="408" y="597"/>
                  </a:cubicBezTo>
                  <a:cubicBezTo>
                    <a:pt x="402" y="596"/>
                    <a:pt x="389" y="594"/>
                    <a:pt x="371" y="594"/>
                  </a:cubicBezTo>
                  <a:cubicBezTo>
                    <a:pt x="325" y="594"/>
                    <a:pt x="248" y="605"/>
                    <a:pt x="166" y="666"/>
                  </a:cubicBezTo>
                  <a:cubicBezTo>
                    <a:pt x="166" y="666"/>
                    <a:pt x="116" y="187"/>
                    <a:pt x="71" y="1"/>
                  </a:cubicBezTo>
                  <a:cubicBezTo>
                    <a:pt x="0" y="0"/>
                    <a:pt x="0" y="0"/>
                    <a:pt x="0" y="0"/>
                  </a:cubicBezTo>
                </a:path>
              </a:pathLst>
            </a:custGeom>
            <a:solidFill>
              <a:srgbClr val="00998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任意多边形 34"/>
            <p:cNvSpPr/>
            <p:nvPr/>
          </p:nvSpPr>
          <p:spPr bwMode="auto">
            <a:xfrm>
              <a:off x="8178801" y="1860550"/>
              <a:ext cx="508000" cy="293688"/>
            </a:xfrm>
            <a:custGeom>
              <a:avLst/>
              <a:gdLst>
                <a:gd name="T0" fmla="*/ 0 w 320"/>
                <a:gd name="T1" fmla="*/ 73 h 185"/>
                <a:gd name="T2" fmla="*/ 23 w 320"/>
                <a:gd name="T3" fmla="*/ 185 h 185"/>
                <a:gd name="T4" fmla="*/ 313 w 320"/>
                <a:gd name="T5" fmla="*/ 133 h 185"/>
                <a:gd name="T6" fmla="*/ 313 w 320"/>
                <a:gd name="T7" fmla="*/ 133 h 185"/>
                <a:gd name="T8" fmla="*/ 320 w 320"/>
                <a:gd name="T9" fmla="*/ 0 h 185"/>
                <a:gd name="T10" fmla="*/ 264 w 320"/>
                <a:gd name="T11" fmla="*/ 0 h 185"/>
                <a:gd name="T12" fmla="*/ 0 w 320"/>
                <a:gd name="T13" fmla="*/ 73 h 185"/>
              </a:gdLst>
              <a:ahLst/>
              <a:cxnLst>
                <a:cxn ang="0">
                  <a:pos x="T0" y="T1"/>
                </a:cxn>
                <a:cxn ang="0">
                  <a:pos x="T2" y="T3"/>
                </a:cxn>
                <a:cxn ang="0">
                  <a:pos x="T4" y="T5"/>
                </a:cxn>
                <a:cxn ang="0">
                  <a:pos x="T6" y="T7"/>
                </a:cxn>
                <a:cxn ang="0">
                  <a:pos x="T8" y="T9"/>
                </a:cxn>
                <a:cxn ang="0">
                  <a:pos x="T10" y="T11"/>
                </a:cxn>
                <a:cxn ang="0">
                  <a:pos x="T12" y="T13"/>
                </a:cxn>
              </a:cxnLst>
              <a:rect l="0" t="0" r="r" b="b"/>
              <a:pathLst>
                <a:path w="320" h="185">
                  <a:moveTo>
                    <a:pt x="0" y="73"/>
                  </a:moveTo>
                  <a:lnTo>
                    <a:pt x="23" y="185"/>
                  </a:lnTo>
                  <a:lnTo>
                    <a:pt x="313" y="133"/>
                  </a:lnTo>
                  <a:lnTo>
                    <a:pt x="313" y="133"/>
                  </a:lnTo>
                  <a:lnTo>
                    <a:pt x="320" y="0"/>
                  </a:lnTo>
                  <a:lnTo>
                    <a:pt x="264" y="0"/>
                  </a:lnTo>
                  <a:lnTo>
                    <a:pt x="0" y="73"/>
                  </a:ln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6" name="任意多边形 35"/>
            <p:cNvSpPr/>
            <p:nvPr/>
          </p:nvSpPr>
          <p:spPr bwMode="auto">
            <a:xfrm>
              <a:off x="8178801" y="1860550"/>
              <a:ext cx="508000" cy="293688"/>
            </a:xfrm>
            <a:custGeom>
              <a:avLst/>
              <a:gdLst>
                <a:gd name="T0" fmla="*/ 0 w 320"/>
                <a:gd name="T1" fmla="*/ 73 h 185"/>
                <a:gd name="T2" fmla="*/ 23 w 320"/>
                <a:gd name="T3" fmla="*/ 185 h 185"/>
                <a:gd name="T4" fmla="*/ 313 w 320"/>
                <a:gd name="T5" fmla="*/ 133 h 185"/>
                <a:gd name="T6" fmla="*/ 313 w 320"/>
                <a:gd name="T7" fmla="*/ 133 h 185"/>
                <a:gd name="T8" fmla="*/ 320 w 320"/>
                <a:gd name="T9" fmla="*/ 0 h 185"/>
                <a:gd name="T10" fmla="*/ 264 w 320"/>
                <a:gd name="T11" fmla="*/ 0 h 185"/>
                <a:gd name="T12" fmla="*/ 0 w 320"/>
                <a:gd name="T13" fmla="*/ 73 h 185"/>
              </a:gdLst>
              <a:ahLst/>
              <a:cxnLst>
                <a:cxn ang="0">
                  <a:pos x="T0" y="T1"/>
                </a:cxn>
                <a:cxn ang="0">
                  <a:pos x="T2" y="T3"/>
                </a:cxn>
                <a:cxn ang="0">
                  <a:pos x="T4" y="T5"/>
                </a:cxn>
                <a:cxn ang="0">
                  <a:pos x="T6" y="T7"/>
                </a:cxn>
                <a:cxn ang="0">
                  <a:pos x="T8" y="T9"/>
                </a:cxn>
                <a:cxn ang="0">
                  <a:pos x="T10" y="T11"/>
                </a:cxn>
                <a:cxn ang="0">
                  <a:pos x="T12" y="T13"/>
                </a:cxn>
              </a:cxnLst>
              <a:rect l="0" t="0" r="r" b="b"/>
              <a:pathLst>
                <a:path w="320" h="185">
                  <a:moveTo>
                    <a:pt x="0" y="73"/>
                  </a:moveTo>
                  <a:lnTo>
                    <a:pt x="23" y="185"/>
                  </a:lnTo>
                  <a:lnTo>
                    <a:pt x="313" y="133"/>
                  </a:lnTo>
                  <a:lnTo>
                    <a:pt x="313" y="133"/>
                  </a:lnTo>
                  <a:lnTo>
                    <a:pt x="320" y="0"/>
                  </a:lnTo>
                  <a:lnTo>
                    <a:pt x="264" y="0"/>
                  </a:lnTo>
                  <a:lnTo>
                    <a:pt x="0" y="7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任意多边形 36"/>
            <p:cNvSpPr/>
            <p:nvPr/>
          </p:nvSpPr>
          <p:spPr bwMode="auto">
            <a:xfrm>
              <a:off x="8604251" y="1860550"/>
              <a:ext cx="82550" cy="211138"/>
            </a:xfrm>
            <a:custGeom>
              <a:avLst/>
              <a:gdLst>
                <a:gd name="T0" fmla="*/ 52 w 52"/>
                <a:gd name="T1" fmla="*/ 0 h 133"/>
                <a:gd name="T2" fmla="*/ 0 w 52"/>
                <a:gd name="T3" fmla="*/ 0 h 133"/>
                <a:gd name="T4" fmla="*/ 45 w 52"/>
                <a:gd name="T5" fmla="*/ 133 h 133"/>
                <a:gd name="T6" fmla="*/ 45 w 52"/>
                <a:gd name="T7" fmla="*/ 133 h 133"/>
                <a:gd name="T8" fmla="*/ 52 w 52"/>
                <a:gd name="T9" fmla="*/ 0 h 133"/>
              </a:gdLst>
              <a:ahLst/>
              <a:cxnLst>
                <a:cxn ang="0">
                  <a:pos x="T0" y="T1"/>
                </a:cxn>
                <a:cxn ang="0">
                  <a:pos x="T2" y="T3"/>
                </a:cxn>
                <a:cxn ang="0">
                  <a:pos x="T4" y="T5"/>
                </a:cxn>
                <a:cxn ang="0">
                  <a:pos x="T6" y="T7"/>
                </a:cxn>
                <a:cxn ang="0">
                  <a:pos x="T8" y="T9"/>
                </a:cxn>
              </a:cxnLst>
              <a:rect l="0" t="0" r="r" b="b"/>
              <a:pathLst>
                <a:path w="52" h="133">
                  <a:moveTo>
                    <a:pt x="52" y="0"/>
                  </a:moveTo>
                  <a:lnTo>
                    <a:pt x="0" y="0"/>
                  </a:lnTo>
                  <a:lnTo>
                    <a:pt x="45" y="133"/>
                  </a:lnTo>
                  <a:lnTo>
                    <a:pt x="45" y="133"/>
                  </a:lnTo>
                  <a:lnTo>
                    <a:pt x="52" y="0"/>
                  </a:lnTo>
                  <a:close/>
                </a:path>
              </a:pathLst>
            </a:custGeom>
            <a:solidFill>
              <a:srgbClr val="32314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任意多边形 37"/>
            <p:cNvSpPr/>
            <p:nvPr/>
          </p:nvSpPr>
          <p:spPr bwMode="auto">
            <a:xfrm>
              <a:off x="8604251" y="1860550"/>
              <a:ext cx="82550" cy="211138"/>
            </a:xfrm>
            <a:custGeom>
              <a:avLst/>
              <a:gdLst>
                <a:gd name="T0" fmla="*/ 52 w 52"/>
                <a:gd name="T1" fmla="*/ 0 h 133"/>
                <a:gd name="T2" fmla="*/ 0 w 52"/>
                <a:gd name="T3" fmla="*/ 0 h 133"/>
                <a:gd name="T4" fmla="*/ 45 w 52"/>
                <a:gd name="T5" fmla="*/ 133 h 133"/>
                <a:gd name="T6" fmla="*/ 45 w 52"/>
                <a:gd name="T7" fmla="*/ 133 h 133"/>
                <a:gd name="T8" fmla="*/ 52 w 52"/>
                <a:gd name="T9" fmla="*/ 0 h 133"/>
              </a:gdLst>
              <a:ahLst/>
              <a:cxnLst>
                <a:cxn ang="0">
                  <a:pos x="T0" y="T1"/>
                </a:cxn>
                <a:cxn ang="0">
                  <a:pos x="T2" y="T3"/>
                </a:cxn>
                <a:cxn ang="0">
                  <a:pos x="T4" y="T5"/>
                </a:cxn>
                <a:cxn ang="0">
                  <a:pos x="T6" y="T7"/>
                </a:cxn>
                <a:cxn ang="0">
                  <a:pos x="T8" y="T9"/>
                </a:cxn>
              </a:cxnLst>
              <a:rect l="0" t="0" r="r" b="b"/>
              <a:pathLst>
                <a:path w="52" h="133">
                  <a:moveTo>
                    <a:pt x="52" y="0"/>
                  </a:moveTo>
                  <a:lnTo>
                    <a:pt x="0" y="0"/>
                  </a:lnTo>
                  <a:lnTo>
                    <a:pt x="45" y="133"/>
                  </a:lnTo>
                  <a:lnTo>
                    <a:pt x="45" y="133"/>
                  </a:lnTo>
                  <a:lnTo>
                    <a:pt x="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9" name="椭圆 48"/>
            <p:cNvSpPr/>
            <p:nvPr/>
          </p:nvSpPr>
          <p:spPr bwMode="auto">
            <a:xfrm>
              <a:off x="8142288" y="1935163"/>
              <a:ext cx="104775" cy="241300"/>
            </a:xfrm>
            <a:prstGeom prst="ellipse">
              <a:avLst/>
            </a:pr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任意多边形 39"/>
            <p:cNvSpPr/>
            <p:nvPr/>
          </p:nvSpPr>
          <p:spPr bwMode="auto">
            <a:xfrm>
              <a:off x="8450263" y="2039938"/>
              <a:ext cx="31750" cy="2562225"/>
            </a:xfrm>
            <a:custGeom>
              <a:avLst/>
              <a:gdLst>
                <a:gd name="T0" fmla="*/ 10 w 19"/>
                <a:gd name="T1" fmla="*/ 1509 h 1509"/>
                <a:gd name="T2" fmla="*/ 0 w 19"/>
                <a:gd name="T3" fmla="*/ 1499 h 1509"/>
                <a:gd name="T4" fmla="*/ 0 w 19"/>
                <a:gd name="T5" fmla="*/ 10 h 1509"/>
                <a:gd name="T6" fmla="*/ 10 w 19"/>
                <a:gd name="T7" fmla="*/ 0 h 1509"/>
                <a:gd name="T8" fmla="*/ 19 w 19"/>
                <a:gd name="T9" fmla="*/ 10 h 1509"/>
                <a:gd name="T10" fmla="*/ 19 w 19"/>
                <a:gd name="T11" fmla="*/ 1499 h 1509"/>
                <a:gd name="T12" fmla="*/ 10 w 19"/>
                <a:gd name="T13" fmla="*/ 1509 h 1509"/>
              </a:gdLst>
              <a:ahLst/>
              <a:cxnLst>
                <a:cxn ang="0">
                  <a:pos x="T0" y="T1"/>
                </a:cxn>
                <a:cxn ang="0">
                  <a:pos x="T2" y="T3"/>
                </a:cxn>
                <a:cxn ang="0">
                  <a:pos x="T4" y="T5"/>
                </a:cxn>
                <a:cxn ang="0">
                  <a:pos x="T6" y="T7"/>
                </a:cxn>
                <a:cxn ang="0">
                  <a:pos x="T8" y="T9"/>
                </a:cxn>
                <a:cxn ang="0">
                  <a:pos x="T10" y="T11"/>
                </a:cxn>
                <a:cxn ang="0">
                  <a:pos x="T12" y="T13"/>
                </a:cxn>
              </a:cxnLst>
              <a:rect l="0" t="0" r="r" b="b"/>
              <a:pathLst>
                <a:path w="19" h="1509">
                  <a:moveTo>
                    <a:pt x="10" y="1509"/>
                  </a:moveTo>
                  <a:cubicBezTo>
                    <a:pt x="5" y="1509"/>
                    <a:pt x="0" y="1505"/>
                    <a:pt x="0" y="1499"/>
                  </a:cubicBezTo>
                  <a:cubicBezTo>
                    <a:pt x="0" y="10"/>
                    <a:pt x="0" y="10"/>
                    <a:pt x="0" y="10"/>
                  </a:cubicBezTo>
                  <a:cubicBezTo>
                    <a:pt x="0" y="4"/>
                    <a:pt x="5" y="0"/>
                    <a:pt x="10" y="0"/>
                  </a:cubicBezTo>
                  <a:cubicBezTo>
                    <a:pt x="15" y="0"/>
                    <a:pt x="19" y="4"/>
                    <a:pt x="19" y="10"/>
                  </a:cubicBezTo>
                  <a:cubicBezTo>
                    <a:pt x="19" y="1499"/>
                    <a:pt x="19" y="1499"/>
                    <a:pt x="19" y="1499"/>
                  </a:cubicBezTo>
                  <a:cubicBezTo>
                    <a:pt x="19" y="1505"/>
                    <a:pt x="15" y="1509"/>
                    <a:pt x="10" y="1509"/>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1" name="任意多边形 40"/>
            <p:cNvSpPr/>
            <p:nvPr/>
          </p:nvSpPr>
          <p:spPr bwMode="auto">
            <a:xfrm>
              <a:off x="7867651" y="3884613"/>
              <a:ext cx="615950" cy="1162050"/>
            </a:xfrm>
            <a:custGeom>
              <a:avLst/>
              <a:gdLst>
                <a:gd name="T0" fmla="*/ 223 w 363"/>
                <a:gd name="T1" fmla="*/ 684 h 684"/>
                <a:gd name="T2" fmla="*/ 221 w 363"/>
                <a:gd name="T3" fmla="*/ 684 h 684"/>
                <a:gd name="T4" fmla="*/ 214 w 363"/>
                <a:gd name="T5" fmla="*/ 673 h 684"/>
                <a:gd name="T6" fmla="*/ 334 w 363"/>
                <a:gd name="T7" fmla="*/ 56 h 684"/>
                <a:gd name="T8" fmla="*/ 18 w 363"/>
                <a:gd name="T9" fmla="*/ 538 h 684"/>
                <a:gd name="T10" fmla="*/ 5 w 363"/>
                <a:gd name="T11" fmla="*/ 541 h 684"/>
                <a:gd name="T12" fmla="*/ 3 w 363"/>
                <a:gd name="T13" fmla="*/ 527 h 684"/>
                <a:gd name="T14" fmla="*/ 345 w 363"/>
                <a:gd name="T15" fmla="*/ 5 h 684"/>
                <a:gd name="T16" fmla="*/ 358 w 363"/>
                <a:gd name="T17" fmla="*/ 3 h 684"/>
                <a:gd name="T18" fmla="*/ 362 w 363"/>
                <a:gd name="T19" fmla="*/ 12 h 684"/>
                <a:gd name="T20" fmla="*/ 232 w 363"/>
                <a:gd name="T21" fmla="*/ 676 h 684"/>
                <a:gd name="T22" fmla="*/ 223 w 363"/>
                <a:gd name="T23" fmla="*/ 684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3" h="684">
                  <a:moveTo>
                    <a:pt x="223" y="684"/>
                  </a:moveTo>
                  <a:cubicBezTo>
                    <a:pt x="223" y="684"/>
                    <a:pt x="222" y="684"/>
                    <a:pt x="221" y="684"/>
                  </a:cubicBezTo>
                  <a:cubicBezTo>
                    <a:pt x="216" y="683"/>
                    <a:pt x="213" y="678"/>
                    <a:pt x="214" y="673"/>
                  </a:cubicBezTo>
                  <a:cubicBezTo>
                    <a:pt x="334" y="56"/>
                    <a:pt x="334" y="56"/>
                    <a:pt x="334" y="56"/>
                  </a:cubicBezTo>
                  <a:cubicBezTo>
                    <a:pt x="18" y="538"/>
                    <a:pt x="18" y="538"/>
                    <a:pt x="18" y="538"/>
                  </a:cubicBezTo>
                  <a:cubicBezTo>
                    <a:pt x="15" y="542"/>
                    <a:pt x="10" y="543"/>
                    <a:pt x="5" y="541"/>
                  </a:cubicBezTo>
                  <a:cubicBezTo>
                    <a:pt x="1" y="538"/>
                    <a:pt x="0" y="532"/>
                    <a:pt x="3" y="527"/>
                  </a:cubicBezTo>
                  <a:cubicBezTo>
                    <a:pt x="345" y="5"/>
                    <a:pt x="345" y="5"/>
                    <a:pt x="345" y="5"/>
                  </a:cubicBezTo>
                  <a:cubicBezTo>
                    <a:pt x="348" y="1"/>
                    <a:pt x="354" y="0"/>
                    <a:pt x="358" y="3"/>
                  </a:cubicBezTo>
                  <a:cubicBezTo>
                    <a:pt x="361" y="5"/>
                    <a:pt x="363" y="8"/>
                    <a:pt x="362" y="12"/>
                  </a:cubicBezTo>
                  <a:cubicBezTo>
                    <a:pt x="232" y="676"/>
                    <a:pt x="232" y="676"/>
                    <a:pt x="232" y="676"/>
                  </a:cubicBezTo>
                  <a:cubicBezTo>
                    <a:pt x="232" y="681"/>
                    <a:pt x="228" y="684"/>
                    <a:pt x="223" y="684"/>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2" name="任意多边形 41"/>
            <p:cNvSpPr/>
            <p:nvPr/>
          </p:nvSpPr>
          <p:spPr bwMode="auto">
            <a:xfrm>
              <a:off x="8448676" y="3886200"/>
              <a:ext cx="642938" cy="962025"/>
            </a:xfrm>
            <a:custGeom>
              <a:avLst/>
              <a:gdLst>
                <a:gd name="T0" fmla="*/ 369 w 379"/>
                <a:gd name="T1" fmla="*/ 566 h 566"/>
                <a:gd name="T2" fmla="*/ 361 w 379"/>
                <a:gd name="T3" fmla="*/ 562 h 566"/>
                <a:gd name="T4" fmla="*/ 3 w 379"/>
                <a:gd name="T5" fmla="*/ 16 h 566"/>
                <a:gd name="T6" fmla="*/ 6 w 379"/>
                <a:gd name="T7" fmla="*/ 3 h 566"/>
                <a:gd name="T8" fmla="*/ 19 w 379"/>
                <a:gd name="T9" fmla="*/ 5 h 566"/>
                <a:gd name="T10" fmla="*/ 376 w 379"/>
                <a:gd name="T11" fmla="*/ 551 h 566"/>
                <a:gd name="T12" fmla="*/ 374 w 379"/>
                <a:gd name="T13" fmla="*/ 564 h 566"/>
                <a:gd name="T14" fmla="*/ 369 w 379"/>
                <a:gd name="T15" fmla="*/ 566 h 5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9" h="566">
                  <a:moveTo>
                    <a:pt x="369" y="566"/>
                  </a:moveTo>
                  <a:cubicBezTo>
                    <a:pt x="365" y="566"/>
                    <a:pt x="362" y="564"/>
                    <a:pt x="361" y="562"/>
                  </a:cubicBezTo>
                  <a:cubicBezTo>
                    <a:pt x="3" y="16"/>
                    <a:pt x="3" y="16"/>
                    <a:pt x="3" y="16"/>
                  </a:cubicBezTo>
                  <a:cubicBezTo>
                    <a:pt x="0" y="11"/>
                    <a:pt x="1" y="5"/>
                    <a:pt x="6" y="3"/>
                  </a:cubicBezTo>
                  <a:cubicBezTo>
                    <a:pt x="10" y="0"/>
                    <a:pt x="16" y="1"/>
                    <a:pt x="19" y="5"/>
                  </a:cubicBezTo>
                  <a:cubicBezTo>
                    <a:pt x="376" y="551"/>
                    <a:pt x="376" y="551"/>
                    <a:pt x="376" y="551"/>
                  </a:cubicBezTo>
                  <a:cubicBezTo>
                    <a:pt x="379" y="556"/>
                    <a:pt x="378" y="561"/>
                    <a:pt x="374" y="564"/>
                  </a:cubicBezTo>
                  <a:cubicBezTo>
                    <a:pt x="372" y="565"/>
                    <a:pt x="370" y="566"/>
                    <a:pt x="369" y="566"/>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3" name="任意多边形 42"/>
            <p:cNvSpPr/>
            <p:nvPr/>
          </p:nvSpPr>
          <p:spPr bwMode="auto">
            <a:xfrm>
              <a:off x="5640388" y="3273425"/>
              <a:ext cx="250825" cy="217488"/>
            </a:xfrm>
            <a:custGeom>
              <a:avLst/>
              <a:gdLst>
                <a:gd name="T0" fmla="*/ 54 w 148"/>
                <a:gd name="T1" fmla="*/ 128 h 128"/>
                <a:gd name="T2" fmla="*/ 122 w 148"/>
                <a:gd name="T3" fmla="*/ 109 h 128"/>
                <a:gd name="T4" fmla="*/ 132 w 148"/>
                <a:gd name="T5" fmla="*/ 52 h 128"/>
                <a:gd name="T6" fmla="*/ 84 w 148"/>
                <a:gd name="T7" fmla="*/ 15 h 128"/>
                <a:gd name="T8" fmla="*/ 24 w 148"/>
                <a:gd name="T9" fmla="*/ 32 h 128"/>
                <a:gd name="T10" fmla="*/ 0 w 148"/>
                <a:gd name="T11" fmla="*/ 40 h 128"/>
                <a:gd name="T12" fmla="*/ 33 w 148"/>
                <a:gd name="T13" fmla="*/ 86 h 128"/>
                <a:gd name="T14" fmla="*/ 36 w 148"/>
                <a:gd name="T15" fmla="*/ 117 h 128"/>
                <a:gd name="T16" fmla="*/ 54 w 148"/>
                <a:gd name="T17" fmla="*/ 12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8" h="128">
                  <a:moveTo>
                    <a:pt x="54" y="128"/>
                  </a:moveTo>
                  <a:cubicBezTo>
                    <a:pt x="122" y="109"/>
                    <a:pt x="122" y="109"/>
                    <a:pt x="122" y="109"/>
                  </a:cubicBezTo>
                  <a:cubicBezTo>
                    <a:pt x="122" y="109"/>
                    <a:pt x="148" y="104"/>
                    <a:pt x="132" y="52"/>
                  </a:cubicBezTo>
                  <a:cubicBezTo>
                    <a:pt x="116" y="0"/>
                    <a:pt x="84" y="15"/>
                    <a:pt x="84" y="15"/>
                  </a:cubicBezTo>
                  <a:cubicBezTo>
                    <a:pt x="24" y="32"/>
                    <a:pt x="24" y="32"/>
                    <a:pt x="24" y="32"/>
                  </a:cubicBezTo>
                  <a:cubicBezTo>
                    <a:pt x="0" y="40"/>
                    <a:pt x="0" y="40"/>
                    <a:pt x="0" y="40"/>
                  </a:cubicBezTo>
                  <a:cubicBezTo>
                    <a:pt x="33" y="86"/>
                    <a:pt x="33" y="86"/>
                    <a:pt x="33" y="86"/>
                  </a:cubicBezTo>
                  <a:cubicBezTo>
                    <a:pt x="36" y="117"/>
                    <a:pt x="36" y="117"/>
                    <a:pt x="36" y="117"/>
                  </a:cubicBezTo>
                  <a:lnTo>
                    <a:pt x="54" y="128"/>
                  </a:ln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4" name="任意多边形 43"/>
            <p:cNvSpPr/>
            <p:nvPr/>
          </p:nvSpPr>
          <p:spPr bwMode="auto">
            <a:xfrm>
              <a:off x="5473701" y="3241675"/>
              <a:ext cx="279400" cy="344488"/>
            </a:xfrm>
            <a:custGeom>
              <a:avLst/>
              <a:gdLst>
                <a:gd name="T0" fmla="*/ 24 w 176"/>
                <a:gd name="T1" fmla="*/ 11 h 217"/>
                <a:gd name="T2" fmla="*/ 0 w 176"/>
                <a:gd name="T3" fmla="*/ 101 h 217"/>
                <a:gd name="T4" fmla="*/ 117 w 176"/>
                <a:gd name="T5" fmla="*/ 214 h 217"/>
                <a:gd name="T6" fmla="*/ 126 w 176"/>
                <a:gd name="T7" fmla="*/ 217 h 217"/>
                <a:gd name="T8" fmla="*/ 153 w 176"/>
                <a:gd name="T9" fmla="*/ 209 h 217"/>
                <a:gd name="T10" fmla="*/ 175 w 176"/>
                <a:gd name="T11" fmla="*/ 119 h 217"/>
                <a:gd name="T12" fmla="*/ 153 w 176"/>
                <a:gd name="T13" fmla="*/ 94 h 217"/>
                <a:gd name="T14" fmla="*/ 176 w 176"/>
                <a:gd name="T15" fmla="*/ 89 h 217"/>
                <a:gd name="T16" fmla="*/ 126 w 176"/>
                <a:gd name="T17" fmla="*/ 39 h 217"/>
                <a:gd name="T18" fmla="*/ 101 w 176"/>
                <a:gd name="T19" fmla="*/ 45 h 217"/>
                <a:gd name="T20" fmla="*/ 79 w 176"/>
                <a:gd name="T21" fmla="*/ 24 h 217"/>
                <a:gd name="T22" fmla="*/ 93 w 176"/>
                <a:gd name="T23" fmla="*/ 19 h 217"/>
                <a:gd name="T24" fmla="*/ 95 w 176"/>
                <a:gd name="T25" fmla="*/ 14 h 217"/>
                <a:gd name="T26" fmla="*/ 77 w 176"/>
                <a:gd name="T27" fmla="*/ 0 h 217"/>
                <a:gd name="T28" fmla="*/ 24 w 176"/>
                <a:gd name="T29" fmla="*/ 11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6" h="217">
                  <a:moveTo>
                    <a:pt x="24" y="11"/>
                  </a:moveTo>
                  <a:lnTo>
                    <a:pt x="0" y="101"/>
                  </a:lnTo>
                  <a:lnTo>
                    <a:pt x="117" y="214"/>
                  </a:lnTo>
                  <a:lnTo>
                    <a:pt x="126" y="217"/>
                  </a:lnTo>
                  <a:lnTo>
                    <a:pt x="153" y="209"/>
                  </a:lnTo>
                  <a:lnTo>
                    <a:pt x="175" y="119"/>
                  </a:lnTo>
                  <a:lnTo>
                    <a:pt x="153" y="94"/>
                  </a:lnTo>
                  <a:lnTo>
                    <a:pt x="176" y="89"/>
                  </a:lnTo>
                  <a:lnTo>
                    <a:pt x="126" y="39"/>
                  </a:lnTo>
                  <a:lnTo>
                    <a:pt x="101" y="45"/>
                  </a:lnTo>
                  <a:lnTo>
                    <a:pt x="79" y="24"/>
                  </a:lnTo>
                  <a:lnTo>
                    <a:pt x="93" y="19"/>
                  </a:lnTo>
                  <a:lnTo>
                    <a:pt x="95" y="14"/>
                  </a:lnTo>
                  <a:lnTo>
                    <a:pt x="77" y="0"/>
                  </a:lnTo>
                  <a:lnTo>
                    <a:pt x="24" y="11"/>
                  </a:ln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5" name="任意多边形 44"/>
            <p:cNvSpPr/>
            <p:nvPr/>
          </p:nvSpPr>
          <p:spPr bwMode="auto">
            <a:xfrm>
              <a:off x="5549901" y="3357563"/>
              <a:ext cx="133350" cy="200025"/>
            </a:xfrm>
            <a:custGeom>
              <a:avLst/>
              <a:gdLst>
                <a:gd name="T0" fmla="*/ 84 w 84"/>
                <a:gd name="T1" fmla="*/ 66 h 126"/>
                <a:gd name="T2" fmla="*/ 69 w 84"/>
                <a:gd name="T3" fmla="*/ 126 h 126"/>
                <a:gd name="T4" fmla="*/ 0 w 84"/>
                <a:gd name="T5" fmla="*/ 61 h 126"/>
                <a:gd name="T6" fmla="*/ 17 w 84"/>
                <a:gd name="T7" fmla="*/ 0 h 126"/>
                <a:gd name="T8" fmla="*/ 84 w 84"/>
                <a:gd name="T9" fmla="*/ 66 h 126"/>
              </a:gdLst>
              <a:ahLst/>
              <a:cxnLst>
                <a:cxn ang="0">
                  <a:pos x="T0" y="T1"/>
                </a:cxn>
                <a:cxn ang="0">
                  <a:pos x="T2" y="T3"/>
                </a:cxn>
                <a:cxn ang="0">
                  <a:pos x="T4" y="T5"/>
                </a:cxn>
                <a:cxn ang="0">
                  <a:pos x="T6" y="T7"/>
                </a:cxn>
                <a:cxn ang="0">
                  <a:pos x="T8" y="T9"/>
                </a:cxn>
              </a:cxnLst>
              <a:rect l="0" t="0" r="r" b="b"/>
              <a:pathLst>
                <a:path w="84" h="126">
                  <a:moveTo>
                    <a:pt x="84" y="66"/>
                  </a:moveTo>
                  <a:lnTo>
                    <a:pt x="69" y="126"/>
                  </a:lnTo>
                  <a:lnTo>
                    <a:pt x="0" y="61"/>
                  </a:lnTo>
                  <a:lnTo>
                    <a:pt x="17" y="0"/>
                  </a:lnTo>
                  <a:lnTo>
                    <a:pt x="84" y="66"/>
                  </a:lnTo>
                  <a:close/>
                </a:path>
              </a:pathLst>
            </a:custGeom>
            <a:solidFill>
              <a:srgbClr val="00BF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6" name="任意多边形 45"/>
            <p:cNvSpPr/>
            <p:nvPr/>
          </p:nvSpPr>
          <p:spPr bwMode="auto">
            <a:xfrm>
              <a:off x="5505451" y="3241675"/>
              <a:ext cx="247650" cy="220663"/>
            </a:xfrm>
            <a:custGeom>
              <a:avLst/>
              <a:gdLst>
                <a:gd name="T0" fmla="*/ 4 w 156"/>
                <a:gd name="T1" fmla="*/ 11 h 139"/>
                <a:gd name="T2" fmla="*/ 0 w 156"/>
                <a:gd name="T3" fmla="*/ 23 h 139"/>
                <a:gd name="T4" fmla="*/ 116 w 156"/>
                <a:gd name="T5" fmla="*/ 136 h 139"/>
                <a:gd name="T6" fmla="*/ 125 w 156"/>
                <a:gd name="T7" fmla="*/ 139 h 139"/>
                <a:gd name="T8" fmla="*/ 151 w 156"/>
                <a:gd name="T9" fmla="*/ 131 h 139"/>
                <a:gd name="T10" fmla="*/ 152 w 156"/>
                <a:gd name="T11" fmla="*/ 131 h 139"/>
                <a:gd name="T12" fmla="*/ 155 w 156"/>
                <a:gd name="T13" fmla="*/ 119 h 139"/>
                <a:gd name="T14" fmla="*/ 133 w 156"/>
                <a:gd name="T15" fmla="*/ 94 h 139"/>
                <a:gd name="T16" fmla="*/ 156 w 156"/>
                <a:gd name="T17" fmla="*/ 89 h 139"/>
                <a:gd name="T18" fmla="*/ 106 w 156"/>
                <a:gd name="T19" fmla="*/ 39 h 139"/>
                <a:gd name="T20" fmla="*/ 81 w 156"/>
                <a:gd name="T21" fmla="*/ 45 h 139"/>
                <a:gd name="T22" fmla="*/ 59 w 156"/>
                <a:gd name="T23" fmla="*/ 24 h 139"/>
                <a:gd name="T24" fmla="*/ 73 w 156"/>
                <a:gd name="T25" fmla="*/ 19 h 139"/>
                <a:gd name="T26" fmla="*/ 75 w 156"/>
                <a:gd name="T27" fmla="*/ 14 h 139"/>
                <a:gd name="T28" fmla="*/ 57 w 156"/>
                <a:gd name="T29" fmla="*/ 0 h 139"/>
                <a:gd name="T30" fmla="*/ 4 w 156"/>
                <a:gd name="T31" fmla="*/ 1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6" h="139">
                  <a:moveTo>
                    <a:pt x="4" y="11"/>
                  </a:moveTo>
                  <a:lnTo>
                    <a:pt x="0" y="23"/>
                  </a:lnTo>
                  <a:lnTo>
                    <a:pt x="116" y="136"/>
                  </a:lnTo>
                  <a:lnTo>
                    <a:pt x="125" y="139"/>
                  </a:lnTo>
                  <a:lnTo>
                    <a:pt x="151" y="131"/>
                  </a:lnTo>
                  <a:lnTo>
                    <a:pt x="152" y="131"/>
                  </a:lnTo>
                  <a:lnTo>
                    <a:pt x="155" y="119"/>
                  </a:lnTo>
                  <a:lnTo>
                    <a:pt x="133" y="94"/>
                  </a:lnTo>
                  <a:lnTo>
                    <a:pt x="156" y="89"/>
                  </a:lnTo>
                  <a:lnTo>
                    <a:pt x="106" y="39"/>
                  </a:lnTo>
                  <a:lnTo>
                    <a:pt x="81" y="45"/>
                  </a:lnTo>
                  <a:lnTo>
                    <a:pt x="59" y="24"/>
                  </a:lnTo>
                  <a:lnTo>
                    <a:pt x="73" y="19"/>
                  </a:lnTo>
                  <a:lnTo>
                    <a:pt x="75" y="14"/>
                  </a:lnTo>
                  <a:lnTo>
                    <a:pt x="57" y="0"/>
                  </a:lnTo>
                  <a:lnTo>
                    <a:pt x="4" y="11"/>
                  </a:lnTo>
                  <a:close/>
                </a:path>
              </a:pathLst>
            </a:custGeom>
            <a:noFill/>
            <a:ln w="6350" cap="flat">
              <a:solidFill>
                <a:srgbClr val="3F3D56"/>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57" name="任意多边形 46"/>
            <p:cNvSpPr/>
            <p:nvPr/>
          </p:nvSpPr>
          <p:spPr bwMode="auto">
            <a:xfrm>
              <a:off x="5578476" y="3244850"/>
              <a:ext cx="33338" cy="23813"/>
            </a:xfrm>
            <a:custGeom>
              <a:avLst/>
              <a:gdLst>
                <a:gd name="T0" fmla="*/ 1 w 19"/>
                <a:gd name="T1" fmla="*/ 5 h 14"/>
                <a:gd name="T2" fmla="*/ 11 w 19"/>
                <a:gd name="T3" fmla="*/ 1 h 14"/>
                <a:gd name="T4" fmla="*/ 18 w 19"/>
                <a:gd name="T5" fmla="*/ 9 h 14"/>
                <a:gd name="T6" fmla="*/ 8 w 19"/>
                <a:gd name="T7" fmla="*/ 13 h 14"/>
                <a:gd name="T8" fmla="*/ 1 w 19"/>
                <a:gd name="T9" fmla="*/ 5 h 14"/>
              </a:gdLst>
              <a:ahLst/>
              <a:cxnLst>
                <a:cxn ang="0">
                  <a:pos x="T0" y="T1"/>
                </a:cxn>
                <a:cxn ang="0">
                  <a:pos x="T2" y="T3"/>
                </a:cxn>
                <a:cxn ang="0">
                  <a:pos x="T4" y="T5"/>
                </a:cxn>
                <a:cxn ang="0">
                  <a:pos x="T6" y="T7"/>
                </a:cxn>
                <a:cxn ang="0">
                  <a:pos x="T8" y="T9"/>
                </a:cxn>
              </a:cxnLst>
              <a:rect l="0" t="0" r="r" b="b"/>
              <a:pathLst>
                <a:path w="19" h="14">
                  <a:moveTo>
                    <a:pt x="1" y="5"/>
                  </a:moveTo>
                  <a:cubicBezTo>
                    <a:pt x="2" y="2"/>
                    <a:pt x="6" y="0"/>
                    <a:pt x="11" y="1"/>
                  </a:cubicBezTo>
                  <a:cubicBezTo>
                    <a:pt x="16" y="3"/>
                    <a:pt x="19" y="6"/>
                    <a:pt x="18" y="9"/>
                  </a:cubicBezTo>
                  <a:cubicBezTo>
                    <a:pt x="17" y="13"/>
                    <a:pt x="13" y="14"/>
                    <a:pt x="8" y="13"/>
                  </a:cubicBezTo>
                  <a:cubicBezTo>
                    <a:pt x="3" y="12"/>
                    <a:pt x="0" y="8"/>
                    <a:pt x="1" y="5"/>
                  </a:cubicBezTo>
                  <a:close/>
                </a:path>
              </a:pathLst>
            </a:custGeom>
            <a:solidFill>
              <a:srgbClr val="00BF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8" name="任意多边形 47"/>
            <p:cNvSpPr/>
            <p:nvPr/>
          </p:nvSpPr>
          <p:spPr bwMode="auto">
            <a:xfrm>
              <a:off x="5695951" y="3398838"/>
              <a:ext cx="31750" cy="23813"/>
            </a:xfrm>
            <a:custGeom>
              <a:avLst/>
              <a:gdLst>
                <a:gd name="T0" fmla="*/ 0 w 19"/>
                <a:gd name="T1" fmla="*/ 5 h 14"/>
                <a:gd name="T2" fmla="*/ 11 w 19"/>
                <a:gd name="T3" fmla="*/ 1 h 14"/>
                <a:gd name="T4" fmla="*/ 18 w 19"/>
                <a:gd name="T5" fmla="*/ 9 h 14"/>
                <a:gd name="T6" fmla="*/ 8 w 19"/>
                <a:gd name="T7" fmla="*/ 13 h 14"/>
                <a:gd name="T8" fmla="*/ 0 w 19"/>
                <a:gd name="T9" fmla="*/ 5 h 14"/>
              </a:gdLst>
              <a:ahLst/>
              <a:cxnLst>
                <a:cxn ang="0">
                  <a:pos x="T0" y="T1"/>
                </a:cxn>
                <a:cxn ang="0">
                  <a:pos x="T2" y="T3"/>
                </a:cxn>
                <a:cxn ang="0">
                  <a:pos x="T4" y="T5"/>
                </a:cxn>
                <a:cxn ang="0">
                  <a:pos x="T6" y="T7"/>
                </a:cxn>
                <a:cxn ang="0">
                  <a:pos x="T8" y="T9"/>
                </a:cxn>
              </a:cxnLst>
              <a:rect l="0" t="0" r="r" b="b"/>
              <a:pathLst>
                <a:path w="19" h="14">
                  <a:moveTo>
                    <a:pt x="0" y="5"/>
                  </a:moveTo>
                  <a:cubicBezTo>
                    <a:pt x="1" y="1"/>
                    <a:pt x="6" y="0"/>
                    <a:pt x="11" y="1"/>
                  </a:cubicBezTo>
                  <a:cubicBezTo>
                    <a:pt x="15" y="2"/>
                    <a:pt x="19" y="6"/>
                    <a:pt x="18" y="9"/>
                  </a:cubicBezTo>
                  <a:cubicBezTo>
                    <a:pt x="17" y="12"/>
                    <a:pt x="12" y="14"/>
                    <a:pt x="8" y="13"/>
                  </a:cubicBezTo>
                  <a:cubicBezTo>
                    <a:pt x="3" y="12"/>
                    <a:pt x="0" y="8"/>
                    <a:pt x="0" y="5"/>
                  </a:cubicBezTo>
                  <a:close/>
                </a:path>
              </a:pathLst>
            </a:custGeom>
            <a:solidFill>
              <a:srgbClr val="00BF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9" name="任意多边形 48"/>
            <p:cNvSpPr/>
            <p:nvPr/>
          </p:nvSpPr>
          <p:spPr bwMode="auto">
            <a:xfrm>
              <a:off x="5692776" y="3398838"/>
              <a:ext cx="155575" cy="269875"/>
            </a:xfrm>
            <a:custGeom>
              <a:avLst/>
              <a:gdLst>
                <a:gd name="T0" fmla="*/ 68 w 92"/>
                <a:gd name="T1" fmla="*/ 159 h 159"/>
                <a:gd name="T2" fmla="*/ 53 w 92"/>
                <a:gd name="T3" fmla="*/ 109 h 159"/>
                <a:gd name="T4" fmla="*/ 47 w 92"/>
                <a:gd name="T5" fmla="*/ 9 h 159"/>
                <a:gd name="T6" fmla="*/ 0 w 92"/>
                <a:gd name="T7" fmla="*/ 95 h 159"/>
                <a:gd name="T8" fmla="*/ 18 w 92"/>
                <a:gd name="T9" fmla="*/ 150 h 159"/>
                <a:gd name="T10" fmla="*/ 68 w 92"/>
                <a:gd name="T11" fmla="*/ 159 h 159"/>
              </a:gdLst>
              <a:ahLst/>
              <a:cxnLst>
                <a:cxn ang="0">
                  <a:pos x="T0" y="T1"/>
                </a:cxn>
                <a:cxn ang="0">
                  <a:pos x="T2" y="T3"/>
                </a:cxn>
                <a:cxn ang="0">
                  <a:pos x="T4" y="T5"/>
                </a:cxn>
                <a:cxn ang="0">
                  <a:pos x="T6" y="T7"/>
                </a:cxn>
                <a:cxn ang="0">
                  <a:pos x="T8" y="T9"/>
                </a:cxn>
                <a:cxn ang="0">
                  <a:pos x="T10" y="T11"/>
                </a:cxn>
              </a:cxnLst>
              <a:rect l="0" t="0" r="r" b="b"/>
              <a:pathLst>
                <a:path w="92" h="159">
                  <a:moveTo>
                    <a:pt x="68" y="159"/>
                  </a:moveTo>
                  <a:cubicBezTo>
                    <a:pt x="53" y="109"/>
                    <a:pt x="53" y="109"/>
                    <a:pt x="53" y="109"/>
                  </a:cubicBezTo>
                  <a:cubicBezTo>
                    <a:pt x="53" y="109"/>
                    <a:pt x="92" y="18"/>
                    <a:pt x="47" y="9"/>
                  </a:cubicBezTo>
                  <a:cubicBezTo>
                    <a:pt x="3" y="0"/>
                    <a:pt x="0" y="95"/>
                    <a:pt x="0" y="95"/>
                  </a:cubicBezTo>
                  <a:cubicBezTo>
                    <a:pt x="18" y="150"/>
                    <a:pt x="18" y="150"/>
                    <a:pt x="18" y="150"/>
                  </a:cubicBezTo>
                  <a:lnTo>
                    <a:pt x="68" y="159"/>
                  </a:lnTo>
                  <a:close/>
                </a:path>
              </a:pathLst>
            </a:custGeom>
            <a:solidFill>
              <a:srgbClr val="FFB6B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0" name="椭圆 59"/>
            <p:cNvSpPr/>
            <p:nvPr/>
          </p:nvSpPr>
          <p:spPr bwMode="auto">
            <a:xfrm>
              <a:off x="5145088" y="3106738"/>
              <a:ext cx="398463" cy="398463"/>
            </a:xfrm>
            <a:prstGeom prst="ellipse">
              <a:avLst/>
            </a:prstGeom>
            <a:solidFill>
              <a:srgbClr val="FFB6B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1" name="任意多边形 50"/>
            <p:cNvSpPr/>
            <p:nvPr/>
          </p:nvSpPr>
          <p:spPr bwMode="auto">
            <a:xfrm>
              <a:off x="5133976" y="3411538"/>
              <a:ext cx="344488" cy="287338"/>
            </a:xfrm>
            <a:custGeom>
              <a:avLst/>
              <a:gdLst>
                <a:gd name="T0" fmla="*/ 161 w 203"/>
                <a:gd name="T1" fmla="*/ 21 h 169"/>
                <a:gd name="T2" fmla="*/ 185 w 203"/>
                <a:gd name="T3" fmla="*/ 113 h 169"/>
                <a:gd name="T4" fmla="*/ 0 w 203"/>
                <a:gd name="T5" fmla="*/ 169 h 169"/>
                <a:gd name="T6" fmla="*/ 51 w 203"/>
                <a:gd name="T7" fmla="*/ 110 h 169"/>
                <a:gd name="T8" fmla="*/ 37 w 203"/>
                <a:gd name="T9" fmla="*/ 0 h 169"/>
                <a:gd name="T10" fmla="*/ 161 w 203"/>
                <a:gd name="T11" fmla="*/ 21 h 169"/>
              </a:gdLst>
              <a:ahLst/>
              <a:cxnLst>
                <a:cxn ang="0">
                  <a:pos x="T0" y="T1"/>
                </a:cxn>
                <a:cxn ang="0">
                  <a:pos x="T2" y="T3"/>
                </a:cxn>
                <a:cxn ang="0">
                  <a:pos x="T4" y="T5"/>
                </a:cxn>
                <a:cxn ang="0">
                  <a:pos x="T6" y="T7"/>
                </a:cxn>
                <a:cxn ang="0">
                  <a:pos x="T8" y="T9"/>
                </a:cxn>
                <a:cxn ang="0">
                  <a:pos x="T10" y="T11"/>
                </a:cxn>
              </a:cxnLst>
              <a:rect l="0" t="0" r="r" b="b"/>
              <a:pathLst>
                <a:path w="203" h="169">
                  <a:moveTo>
                    <a:pt x="161" y="21"/>
                  </a:moveTo>
                  <a:cubicBezTo>
                    <a:pt x="161" y="21"/>
                    <a:pt x="168" y="107"/>
                    <a:pt x="185" y="113"/>
                  </a:cubicBezTo>
                  <a:cubicBezTo>
                    <a:pt x="203" y="120"/>
                    <a:pt x="0" y="169"/>
                    <a:pt x="0" y="169"/>
                  </a:cubicBezTo>
                  <a:cubicBezTo>
                    <a:pt x="51" y="110"/>
                    <a:pt x="51" y="110"/>
                    <a:pt x="51" y="110"/>
                  </a:cubicBezTo>
                  <a:cubicBezTo>
                    <a:pt x="51" y="110"/>
                    <a:pt x="62" y="21"/>
                    <a:pt x="37" y="0"/>
                  </a:cubicBezTo>
                  <a:lnTo>
                    <a:pt x="161" y="21"/>
                  </a:lnTo>
                  <a:close/>
                </a:path>
              </a:pathLst>
            </a:custGeom>
            <a:solidFill>
              <a:srgbClr val="FFB6B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2" name="任意多边形 51"/>
            <p:cNvSpPr/>
            <p:nvPr/>
          </p:nvSpPr>
          <p:spPr bwMode="auto">
            <a:xfrm>
              <a:off x="5688013" y="3614738"/>
              <a:ext cx="269875" cy="444500"/>
            </a:xfrm>
            <a:custGeom>
              <a:avLst/>
              <a:gdLst>
                <a:gd name="T0" fmla="*/ 0 w 159"/>
                <a:gd name="T1" fmla="*/ 6 h 262"/>
                <a:gd name="T2" fmla="*/ 47 w 159"/>
                <a:gd name="T3" fmla="*/ 0 h 262"/>
                <a:gd name="T4" fmla="*/ 103 w 159"/>
                <a:gd name="T5" fmla="*/ 68 h 262"/>
                <a:gd name="T6" fmla="*/ 136 w 159"/>
                <a:gd name="T7" fmla="*/ 168 h 262"/>
                <a:gd name="T8" fmla="*/ 106 w 159"/>
                <a:gd name="T9" fmla="*/ 256 h 262"/>
                <a:gd name="T10" fmla="*/ 6 w 159"/>
                <a:gd name="T11" fmla="*/ 168 h 262"/>
                <a:gd name="T12" fmla="*/ 0 w 159"/>
                <a:gd name="T13" fmla="*/ 6 h 262"/>
              </a:gdLst>
              <a:ahLst/>
              <a:cxnLst>
                <a:cxn ang="0">
                  <a:pos x="T0" y="T1"/>
                </a:cxn>
                <a:cxn ang="0">
                  <a:pos x="T2" y="T3"/>
                </a:cxn>
                <a:cxn ang="0">
                  <a:pos x="T4" y="T5"/>
                </a:cxn>
                <a:cxn ang="0">
                  <a:pos x="T6" y="T7"/>
                </a:cxn>
                <a:cxn ang="0">
                  <a:pos x="T8" y="T9"/>
                </a:cxn>
                <a:cxn ang="0">
                  <a:pos x="T10" y="T11"/>
                </a:cxn>
                <a:cxn ang="0">
                  <a:pos x="T12" y="T13"/>
                </a:cxn>
              </a:cxnLst>
              <a:rect l="0" t="0" r="r" b="b"/>
              <a:pathLst>
                <a:path w="159" h="262">
                  <a:moveTo>
                    <a:pt x="0" y="6"/>
                  </a:moveTo>
                  <a:cubicBezTo>
                    <a:pt x="47" y="0"/>
                    <a:pt x="47" y="0"/>
                    <a:pt x="47" y="0"/>
                  </a:cubicBezTo>
                  <a:cubicBezTo>
                    <a:pt x="47" y="0"/>
                    <a:pt x="103" y="29"/>
                    <a:pt x="103" y="68"/>
                  </a:cubicBezTo>
                  <a:cubicBezTo>
                    <a:pt x="103" y="106"/>
                    <a:pt x="136" y="168"/>
                    <a:pt x="136" y="168"/>
                  </a:cubicBezTo>
                  <a:cubicBezTo>
                    <a:pt x="136" y="168"/>
                    <a:pt x="159" y="250"/>
                    <a:pt x="106" y="256"/>
                  </a:cubicBezTo>
                  <a:cubicBezTo>
                    <a:pt x="53" y="262"/>
                    <a:pt x="6" y="168"/>
                    <a:pt x="6" y="168"/>
                  </a:cubicBezTo>
                  <a:lnTo>
                    <a:pt x="0" y="6"/>
                  </a:lnTo>
                  <a:close/>
                </a:path>
              </a:pathLst>
            </a:custGeom>
            <a:solidFill>
              <a:srgbClr val="00BF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3" name="任意多边形 52"/>
            <p:cNvSpPr/>
            <p:nvPr/>
          </p:nvSpPr>
          <p:spPr bwMode="auto">
            <a:xfrm>
              <a:off x="5022851" y="4254500"/>
              <a:ext cx="1085850" cy="1057275"/>
            </a:xfrm>
            <a:custGeom>
              <a:avLst/>
              <a:gdLst>
                <a:gd name="T0" fmla="*/ 419 w 640"/>
                <a:gd name="T1" fmla="*/ 97 h 622"/>
                <a:gd name="T2" fmla="*/ 551 w 640"/>
                <a:gd name="T3" fmla="*/ 6 h 622"/>
                <a:gd name="T4" fmla="*/ 640 w 640"/>
                <a:gd name="T5" fmla="*/ 65 h 622"/>
                <a:gd name="T6" fmla="*/ 543 w 640"/>
                <a:gd name="T7" fmla="*/ 212 h 622"/>
                <a:gd name="T8" fmla="*/ 398 w 640"/>
                <a:gd name="T9" fmla="*/ 380 h 622"/>
                <a:gd name="T10" fmla="*/ 260 w 640"/>
                <a:gd name="T11" fmla="*/ 401 h 622"/>
                <a:gd name="T12" fmla="*/ 274 w 640"/>
                <a:gd name="T13" fmla="*/ 551 h 622"/>
                <a:gd name="T14" fmla="*/ 183 w 640"/>
                <a:gd name="T15" fmla="*/ 619 h 622"/>
                <a:gd name="T16" fmla="*/ 59 w 640"/>
                <a:gd name="T17" fmla="*/ 430 h 622"/>
                <a:gd name="T18" fmla="*/ 33 w 640"/>
                <a:gd name="T19" fmla="*/ 233 h 622"/>
                <a:gd name="T20" fmla="*/ 419 w 640"/>
                <a:gd name="T21" fmla="*/ 97 h 6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0" h="622">
                  <a:moveTo>
                    <a:pt x="419" y="97"/>
                  </a:moveTo>
                  <a:cubicBezTo>
                    <a:pt x="419" y="97"/>
                    <a:pt x="522" y="0"/>
                    <a:pt x="551" y="6"/>
                  </a:cubicBezTo>
                  <a:cubicBezTo>
                    <a:pt x="581" y="12"/>
                    <a:pt x="640" y="21"/>
                    <a:pt x="640" y="65"/>
                  </a:cubicBezTo>
                  <a:cubicBezTo>
                    <a:pt x="640" y="109"/>
                    <a:pt x="543" y="212"/>
                    <a:pt x="543" y="212"/>
                  </a:cubicBezTo>
                  <a:cubicBezTo>
                    <a:pt x="543" y="212"/>
                    <a:pt x="469" y="374"/>
                    <a:pt x="398" y="380"/>
                  </a:cubicBezTo>
                  <a:cubicBezTo>
                    <a:pt x="352" y="384"/>
                    <a:pt x="305" y="391"/>
                    <a:pt x="260" y="401"/>
                  </a:cubicBezTo>
                  <a:cubicBezTo>
                    <a:pt x="260" y="401"/>
                    <a:pt x="292" y="519"/>
                    <a:pt x="274" y="551"/>
                  </a:cubicBezTo>
                  <a:cubicBezTo>
                    <a:pt x="257" y="583"/>
                    <a:pt x="189" y="622"/>
                    <a:pt x="183" y="619"/>
                  </a:cubicBezTo>
                  <a:cubicBezTo>
                    <a:pt x="177" y="616"/>
                    <a:pt x="95" y="539"/>
                    <a:pt x="59" y="430"/>
                  </a:cubicBezTo>
                  <a:cubicBezTo>
                    <a:pt x="24" y="321"/>
                    <a:pt x="0" y="239"/>
                    <a:pt x="33" y="233"/>
                  </a:cubicBezTo>
                  <a:cubicBezTo>
                    <a:pt x="65" y="227"/>
                    <a:pt x="419" y="97"/>
                    <a:pt x="419" y="97"/>
                  </a:cubicBezTo>
                  <a:close/>
                </a:path>
              </a:pathLst>
            </a:custGeom>
            <a:solidFill>
              <a:srgbClr val="2F2E4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4" name="任意多边形 53"/>
            <p:cNvSpPr/>
            <p:nvPr/>
          </p:nvSpPr>
          <p:spPr bwMode="auto">
            <a:xfrm>
              <a:off x="5829301" y="4344988"/>
              <a:ext cx="300038" cy="765175"/>
            </a:xfrm>
            <a:custGeom>
              <a:avLst/>
              <a:gdLst>
                <a:gd name="T0" fmla="*/ 156 w 177"/>
                <a:gd name="T1" fmla="*/ 3 h 451"/>
                <a:gd name="T2" fmla="*/ 174 w 177"/>
                <a:gd name="T3" fmla="*/ 50 h 451"/>
                <a:gd name="T4" fmla="*/ 147 w 177"/>
                <a:gd name="T5" fmla="*/ 315 h 451"/>
                <a:gd name="T6" fmla="*/ 135 w 177"/>
                <a:gd name="T7" fmla="*/ 407 h 451"/>
                <a:gd name="T8" fmla="*/ 132 w 177"/>
                <a:gd name="T9" fmla="*/ 448 h 451"/>
                <a:gd name="T10" fmla="*/ 17 w 177"/>
                <a:gd name="T11" fmla="*/ 436 h 451"/>
                <a:gd name="T12" fmla="*/ 6 w 177"/>
                <a:gd name="T13" fmla="*/ 383 h 451"/>
                <a:gd name="T14" fmla="*/ 20 w 177"/>
                <a:gd name="T15" fmla="*/ 359 h 451"/>
                <a:gd name="T16" fmla="*/ 20 w 177"/>
                <a:gd name="T17" fmla="*/ 333 h 451"/>
                <a:gd name="T18" fmla="*/ 47 w 177"/>
                <a:gd name="T19" fmla="*/ 312 h 451"/>
                <a:gd name="T20" fmla="*/ 35 w 177"/>
                <a:gd name="T21" fmla="*/ 168 h 451"/>
                <a:gd name="T22" fmla="*/ 156 w 177"/>
                <a:gd name="T23" fmla="*/ 3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7" h="451">
                  <a:moveTo>
                    <a:pt x="156" y="3"/>
                  </a:moveTo>
                  <a:cubicBezTo>
                    <a:pt x="156" y="3"/>
                    <a:pt x="177" y="0"/>
                    <a:pt x="174" y="50"/>
                  </a:cubicBezTo>
                  <a:cubicBezTo>
                    <a:pt x="171" y="100"/>
                    <a:pt x="162" y="280"/>
                    <a:pt x="147" y="315"/>
                  </a:cubicBezTo>
                  <a:cubicBezTo>
                    <a:pt x="132" y="351"/>
                    <a:pt x="129" y="392"/>
                    <a:pt x="135" y="407"/>
                  </a:cubicBezTo>
                  <a:cubicBezTo>
                    <a:pt x="141" y="421"/>
                    <a:pt x="153" y="445"/>
                    <a:pt x="132" y="448"/>
                  </a:cubicBezTo>
                  <a:cubicBezTo>
                    <a:pt x="112" y="451"/>
                    <a:pt x="26" y="439"/>
                    <a:pt x="17" y="436"/>
                  </a:cubicBezTo>
                  <a:cubicBezTo>
                    <a:pt x="9" y="433"/>
                    <a:pt x="0" y="383"/>
                    <a:pt x="6" y="383"/>
                  </a:cubicBezTo>
                  <a:cubicBezTo>
                    <a:pt x="12" y="383"/>
                    <a:pt x="26" y="380"/>
                    <a:pt x="20" y="359"/>
                  </a:cubicBezTo>
                  <a:cubicBezTo>
                    <a:pt x="15" y="339"/>
                    <a:pt x="12" y="339"/>
                    <a:pt x="20" y="333"/>
                  </a:cubicBezTo>
                  <a:cubicBezTo>
                    <a:pt x="29" y="327"/>
                    <a:pt x="53" y="318"/>
                    <a:pt x="47" y="312"/>
                  </a:cubicBezTo>
                  <a:cubicBezTo>
                    <a:pt x="41" y="306"/>
                    <a:pt x="35" y="168"/>
                    <a:pt x="35" y="168"/>
                  </a:cubicBezTo>
                  <a:lnTo>
                    <a:pt x="156" y="3"/>
                  </a:lnTo>
                  <a:close/>
                </a:path>
              </a:pathLst>
            </a:custGeom>
            <a:solidFill>
              <a:srgbClr val="2F2E4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5" name="任意多边形 54"/>
            <p:cNvSpPr/>
            <p:nvPr/>
          </p:nvSpPr>
          <p:spPr bwMode="auto">
            <a:xfrm>
              <a:off x="5854701" y="5065713"/>
              <a:ext cx="298450" cy="279400"/>
            </a:xfrm>
            <a:custGeom>
              <a:avLst/>
              <a:gdLst>
                <a:gd name="T0" fmla="*/ 111 w 176"/>
                <a:gd name="T1" fmla="*/ 15 h 165"/>
                <a:gd name="T2" fmla="*/ 167 w 176"/>
                <a:gd name="T3" fmla="*/ 33 h 165"/>
                <a:gd name="T4" fmla="*/ 138 w 176"/>
                <a:gd name="T5" fmla="*/ 100 h 165"/>
                <a:gd name="T6" fmla="*/ 67 w 176"/>
                <a:gd name="T7" fmla="*/ 142 h 165"/>
                <a:gd name="T8" fmla="*/ 2 w 176"/>
                <a:gd name="T9" fmla="*/ 136 h 165"/>
                <a:gd name="T10" fmla="*/ 14 w 176"/>
                <a:gd name="T11" fmla="*/ 0 h 165"/>
                <a:gd name="T12" fmla="*/ 111 w 176"/>
                <a:gd name="T13" fmla="*/ 15 h 165"/>
              </a:gdLst>
              <a:ahLst/>
              <a:cxnLst>
                <a:cxn ang="0">
                  <a:pos x="T0" y="T1"/>
                </a:cxn>
                <a:cxn ang="0">
                  <a:pos x="T2" y="T3"/>
                </a:cxn>
                <a:cxn ang="0">
                  <a:pos x="T4" y="T5"/>
                </a:cxn>
                <a:cxn ang="0">
                  <a:pos x="T6" y="T7"/>
                </a:cxn>
                <a:cxn ang="0">
                  <a:pos x="T8" y="T9"/>
                </a:cxn>
                <a:cxn ang="0">
                  <a:pos x="T10" y="T11"/>
                </a:cxn>
                <a:cxn ang="0">
                  <a:pos x="T12" y="T13"/>
                </a:cxn>
              </a:cxnLst>
              <a:rect l="0" t="0" r="r" b="b"/>
              <a:pathLst>
                <a:path w="176" h="165">
                  <a:moveTo>
                    <a:pt x="111" y="15"/>
                  </a:moveTo>
                  <a:cubicBezTo>
                    <a:pt x="111" y="15"/>
                    <a:pt x="162" y="0"/>
                    <a:pt x="167" y="33"/>
                  </a:cubicBezTo>
                  <a:cubicBezTo>
                    <a:pt x="167" y="33"/>
                    <a:pt x="176" y="83"/>
                    <a:pt x="138" y="100"/>
                  </a:cubicBezTo>
                  <a:cubicBezTo>
                    <a:pt x="113" y="112"/>
                    <a:pt x="90" y="126"/>
                    <a:pt x="67" y="142"/>
                  </a:cubicBezTo>
                  <a:cubicBezTo>
                    <a:pt x="67" y="142"/>
                    <a:pt x="5" y="165"/>
                    <a:pt x="2" y="136"/>
                  </a:cubicBezTo>
                  <a:cubicBezTo>
                    <a:pt x="0" y="106"/>
                    <a:pt x="14" y="0"/>
                    <a:pt x="14" y="0"/>
                  </a:cubicBezTo>
                  <a:lnTo>
                    <a:pt x="111" y="15"/>
                  </a:lnTo>
                  <a:close/>
                </a:path>
              </a:pathLst>
            </a:custGeom>
            <a:solidFill>
              <a:srgbClr val="2F2E4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6" name="任意多边形 55"/>
            <p:cNvSpPr/>
            <p:nvPr/>
          </p:nvSpPr>
          <p:spPr bwMode="auto">
            <a:xfrm>
              <a:off x="5291138" y="5021263"/>
              <a:ext cx="206375" cy="284163"/>
            </a:xfrm>
            <a:custGeom>
              <a:avLst/>
              <a:gdLst>
                <a:gd name="T0" fmla="*/ 111 w 122"/>
                <a:gd name="T1" fmla="*/ 76 h 168"/>
                <a:gd name="T2" fmla="*/ 16 w 122"/>
                <a:gd name="T3" fmla="*/ 0 h 168"/>
                <a:gd name="T4" fmla="*/ 10 w 122"/>
                <a:gd name="T5" fmla="*/ 112 h 168"/>
                <a:gd name="T6" fmla="*/ 0 w 122"/>
                <a:gd name="T7" fmla="*/ 143 h 168"/>
                <a:gd name="T8" fmla="*/ 30 w 122"/>
                <a:gd name="T9" fmla="*/ 168 h 168"/>
                <a:gd name="T10" fmla="*/ 111 w 122"/>
                <a:gd name="T11" fmla="*/ 76 h 168"/>
              </a:gdLst>
              <a:ahLst/>
              <a:cxnLst>
                <a:cxn ang="0">
                  <a:pos x="T0" y="T1"/>
                </a:cxn>
                <a:cxn ang="0">
                  <a:pos x="T2" y="T3"/>
                </a:cxn>
                <a:cxn ang="0">
                  <a:pos x="T4" y="T5"/>
                </a:cxn>
                <a:cxn ang="0">
                  <a:pos x="T6" y="T7"/>
                </a:cxn>
                <a:cxn ang="0">
                  <a:pos x="T8" y="T9"/>
                </a:cxn>
                <a:cxn ang="0">
                  <a:pos x="T10" y="T11"/>
                </a:cxn>
              </a:cxnLst>
              <a:rect l="0" t="0" r="r" b="b"/>
              <a:pathLst>
                <a:path w="122" h="168">
                  <a:moveTo>
                    <a:pt x="111" y="76"/>
                  </a:moveTo>
                  <a:cubicBezTo>
                    <a:pt x="16" y="0"/>
                    <a:pt x="16" y="0"/>
                    <a:pt x="16" y="0"/>
                  </a:cubicBezTo>
                  <a:cubicBezTo>
                    <a:pt x="16" y="0"/>
                    <a:pt x="34" y="94"/>
                    <a:pt x="10" y="112"/>
                  </a:cubicBezTo>
                  <a:cubicBezTo>
                    <a:pt x="0" y="143"/>
                    <a:pt x="0" y="143"/>
                    <a:pt x="0" y="143"/>
                  </a:cubicBezTo>
                  <a:cubicBezTo>
                    <a:pt x="30" y="168"/>
                    <a:pt x="30" y="168"/>
                    <a:pt x="30" y="168"/>
                  </a:cubicBezTo>
                  <a:cubicBezTo>
                    <a:pt x="30" y="168"/>
                    <a:pt x="122" y="153"/>
                    <a:pt x="111" y="76"/>
                  </a:cubicBezTo>
                  <a:close/>
                </a:path>
              </a:pathLst>
            </a:custGeom>
            <a:solidFill>
              <a:srgbClr val="2F2E4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7" name="任意多边形 56"/>
            <p:cNvSpPr/>
            <p:nvPr/>
          </p:nvSpPr>
          <p:spPr bwMode="auto">
            <a:xfrm>
              <a:off x="5048251" y="4914900"/>
              <a:ext cx="309563" cy="690563"/>
            </a:xfrm>
            <a:custGeom>
              <a:avLst/>
              <a:gdLst>
                <a:gd name="T0" fmla="*/ 121 w 183"/>
                <a:gd name="T1" fmla="*/ 9 h 406"/>
                <a:gd name="T2" fmla="*/ 174 w 183"/>
                <a:gd name="T3" fmla="*/ 88 h 406"/>
                <a:gd name="T4" fmla="*/ 154 w 183"/>
                <a:gd name="T5" fmla="*/ 217 h 406"/>
                <a:gd name="T6" fmla="*/ 106 w 183"/>
                <a:gd name="T7" fmla="*/ 395 h 406"/>
                <a:gd name="T8" fmla="*/ 50 w 183"/>
                <a:gd name="T9" fmla="*/ 383 h 406"/>
                <a:gd name="T10" fmla="*/ 15 w 183"/>
                <a:gd name="T11" fmla="*/ 215 h 406"/>
                <a:gd name="T12" fmla="*/ 50 w 183"/>
                <a:gd name="T13" fmla="*/ 100 h 406"/>
                <a:gd name="T14" fmla="*/ 121 w 183"/>
                <a:gd name="T15" fmla="*/ 9 h 4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3" h="406">
                  <a:moveTo>
                    <a:pt x="121" y="9"/>
                  </a:moveTo>
                  <a:cubicBezTo>
                    <a:pt x="121" y="9"/>
                    <a:pt x="183" y="26"/>
                    <a:pt x="174" y="88"/>
                  </a:cubicBezTo>
                  <a:cubicBezTo>
                    <a:pt x="165" y="150"/>
                    <a:pt x="154" y="217"/>
                    <a:pt x="154" y="217"/>
                  </a:cubicBezTo>
                  <a:cubicBezTo>
                    <a:pt x="154" y="217"/>
                    <a:pt x="150" y="383"/>
                    <a:pt x="106" y="395"/>
                  </a:cubicBezTo>
                  <a:cubicBezTo>
                    <a:pt x="62" y="406"/>
                    <a:pt x="50" y="383"/>
                    <a:pt x="50" y="383"/>
                  </a:cubicBezTo>
                  <a:cubicBezTo>
                    <a:pt x="50" y="383"/>
                    <a:pt x="0" y="254"/>
                    <a:pt x="15" y="215"/>
                  </a:cubicBezTo>
                  <a:cubicBezTo>
                    <a:pt x="33" y="168"/>
                    <a:pt x="59" y="116"/>
                    <a:pt x="50" y="100"/>
                  </a:cubicBezTo>
                  <a:cubicBezTo>
                    <a:pt x="42" y="85"/>
                    <a:pt x="56" y="0"/>
                    <a:pt x="121" y="9"/>
                  </a:cubicBezTo>
                  <a:close/>
                </a:path>
              </a:pathLst>
            </a:custGeom>
            <a:solidFill>
              <a:srgbClr val="2F2E4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8" name="任意多边形 57"/>
            <p:cNvSpPr/>
            <p:nvPr/>
          </p:nvSpPr>
          <p:spPr bwMode="auto">
            <a:xfrm>
              <a:off x="4937126" y="3524250"/>
              <a:ext cx="950913" cy="1211263"/>
            </a:xfrm>
            <a:custGeom>
              <a:avLst/>
              <a:gdLst>
                <a:gd name="T0" fmla="*/ 151 w 560"/>
                <a:gd name="T1" fmla="*/ 15 h 713"/>
                <a:gd name="T2" fmla="*/ 212 w 560"/>
                <a:gd name="T3" fmla="*/ 23 h 713"/>
                <a:gd name="T4" fmla="*/ 298 w 560"/>
                <a:gd name="T5" fmla="*/ 6 h 713"/>
                <a:gd name="T6" fmla="*/ 489 w 560"/>
                <a:gd name="T7" fmla="*/ 53 h 713"/>
                <a:gd name="T8" fmla="*/ 463 w 560"/>
                <a:gd name="T9" fmla="*/ 256 h 713"/>
                <a:gd name="T10" fmla="*/ 489 w 560"/>
                <a:gd name="T11" fmla="*/ 533 h 713"/>
                <a:gd name="T12" fmla="*/ 516 w 560"/>
                <a:gd name="T13" fmla="*/ 619 h 713"/>
                <a:gd name="T14" fmla="*/ 239 w 560"/>
                <a:gd name="T15" fmla="*/ 698 h 713"/>
                <a:gd name="T16" fmla="*/ 62 w 560"/>
                <a:gd name="T17" fmla="*/ 663 h 713"/>
                <a:gd name="T18" fmla="*/ 86 w 560"/>
                <a:gd name="T19" fmla="*/ 421 h 713"/>
                <a:gd name="T20" fmla="*/ 62 w 560"/>
                <a:gd name="T21" fmla="*/ 362 h 713"/>
                <a:gd name="T22" fmla="*/ 68 w 560"/>
                <a:gd name="T23" fmla="*/ 312 h 713"/>
                <a:gd name="T24" fmla="*/ 42 w 560"/>
                <a:gd name="T25" fmla="*/ 268 h 713"/>
                <a:gd name="T26" fmla="*/ 0 w 560"/>
                <a:gd name="T27" fmla="*/ 115 h 713"/>
                <a:gd name="T28" fmla="*/ 39 w 560"/>
                <a:gd name="T29" fmla="*/ 41 h 713"/>
                <a:gd name="T30" fmla="*/ 92 w 560"/>
                <a:gd name="T31" fmla="*/ 23 h 713"/>
                <a:gd name="T32" fmla="*/ 124 w 560"/>
                <a:gd name="T33" fmla="*/ 23 h 713"/>
                <a:gd name="T34" fmla="*/ 151 w 560"/>
                <a:gd name="T35" fmla="*/ 15 h 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60" h="713">
                  <a:moveTo>
                    <a:pt x="151" y="15"/>
                  </a:moveTo>
                  <a:cubicBezTo>
                    <a:pt x="151" y="15"/>
                    <a:pt x="174" y="18"/>
                    <a:pt x="212" y="23"/>
                  </a:cubicBezTo>
                  <a:cubicBezTo>
                    <a:pt x="251" y="29"/>
                    <a:pt x="277" y="0"/>
                    <a:pt x="298" y="6"/>
                  </a:cubicBezTo>
                  <a:cubicBezTo>
                    <a:pt x="319" y="12"/>
                    <a:pt x="489" y="53"/>
                    <a:pt x="489" y="53"/>
                  </a:cubicBezTo>
                  <a:cubicBezTo>
                    <a:pt x="463" y="256"/>
                    <a:pt x="463" y="256"/>
                    <a:pt x="463" y="256"/>
                  </a:cubicBezTo>
                  <a:cubicBezTo>
                    <a:pt x="463" y="256"/>
                    <a:pt x="495" y="492"/>
                    <a:pt x="489" y="533"/>
                  </a:cubicBezTo>
                  <a:cubicBezTo>
                    <a:pt x="484" y="574"/>
                    <a:pt x="560" y="568"/>
                    <a:pt x="516" y="619"/>
                  </a:cubicBezTo>
                  <a:cubicBezTo>
                    <a:pt x="472" y="669"/>
                    <a:pt x="395" y="713"/>
                    <a:pt x="239" y="698"/>
                  </a:cubicBezTo>
                  <a:cubicBezTo>
                    <a:pt x="83" y="683"/>
                    <a:pt x="62" y="686"/>
                    <a:pt x="62" y="663"/>
                  </a:cubicBezTo>
                  <a:cubicBezTo>
                    <a:pt x="62" y="639"/>
                    <a:pt x="98" y="439"/>
                    <a:pt x="86" y="421"/>
                  </a:cubicBezTo>
                  <a:cubicBezTo>
                    <a:pt x="74" y="404"/>
                    <a:pt x="50" y="383"/>
                    <a:pt x="62" y="362"/>
                  </a:cubicBezTo>
                  <a:cubicBezTo>
                    <a:pt x="74" y="342"/>
                    <a:pt x="86" y="330"/>
                    <a:pt x="68" y="312"/>
                  </a:cubicBezTo>
                  <a:cubicBezTo>
                    <a:pt x="50" y="294"/>
                    <a:pt x="42" y="277"/>
                    <a:pt x="42" y="268"/>
                  </a:cubicBezTo>
                  <a:cubicBezTo>
                    <a:pt x="42" y="259"/>
                    <a:pt x="0" y="115"/>
                    <a:pt x="0" y="115"/>
                  </a:cubicBezTo>
                  <a:cubicBezTo>
                    <a:pt x="0" y="115"/>
                    <a:pt x="18" y="44"/>
                    <a:pt x="39" y="41"/>
                  </a:cubicBezTo>
                  <a:cubicBezTo>
                    <a:pt x="59" y="38"/>
                    <a:pt x="77" y="23"/>
                    <a:pt x="92" y="23"/>
                  </a:cubicBezTo>
                  <a:cubicBezTo>
                    <a:pt x="106" y="23"/>
                    <a:pt x="115" y="26"/>
                    <a:pt x="124" y="23"/>
                  </a:cubicBezTo>
                  <a:lnTo>
                    <a:pt x="151" y="15"/>
                  </a:lnTo>
                  <a:close/>
                </a:path>
              </a:pathLst>
            </a:custGeom>
            <a:solidFill>
              <a:srgbClr val="00BF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9" name="任意多边形 58"/>
            <p:cNvSpPr/>
            <p:nvPr/>
          </p:nvSpPr>
          <p:spPr bwMode="auto">
            <a:xfrm>
              <a:off x="5111751" y="2990850"/>
              <a:ext cx="563563" cy="373063"/>
            </a:xfrm>
            <a:custGeom>
              <a:avLst/>
              <a:gdLst>
                <a:gd name="T0" fmla="*/ 330 w 332"/>
                <a:gd name="T1" fmla="*/ 145 h 220"/>
                <a:gd name="T2" fmla="*/ 306 w 332"/>
                <a:gd name="T3" fmla="*/ 110 h 220"/>
                <a:gd name="T4" fmla="*/ 264 w 332"/>
                <a:gd name="T5" fmla="*/ 113 h 220"/>
                <a:gd name="T6" fmla="*/ 263 w 332"/>
                <a:gd name="T7" fmla="*/ 109 h 220"/>
                <a:gd name="T8" fmla="*/ 258 w 332"/>
                <a:gd name="T9" fmla="*/ 88 h 220"/>
                <a:gd name="T10" fmla="*/ 197 w 332"/>
                <a:gd name="T11" fmla="*/ 26 h 220"/>
                <a:gd name="T12" fmla="*/ 64 w 332"/>
                <a:gd name="T13" fmla="*/ 37 h 220"/>
                <a:gd name="T14" fmla="*/ 16 w 332"/>
                <a:gd name="T15" fmla="*/ 185 h 220"/>
                <a:gd name="T16" fmla="*/ 18 w 332"/>
                <a:gd name="T17" fmla="*/ 195 h 220"/>
                <a:gd name="T18" fmla="*/ 29 w 332"/>
                <a:gd name="T19" fmla="*/ 216 h 220"/>
                <a:gd name="T20" fmla="*/ 29 w 332"/>
                <a:gd name="T21" fmla="*/ 215 h 220"/>
                <a:gd name="T22" fmla="*/ 86 w 332"/>
                <a:gd name="T23" fmla="*/ 220 h 220"/>
                <a:gd name="T24" fmla="*/ 117 w 332"/>
                <a:gd name="T25" fmla="*/ 215 h 220"/>
                <a:gd name="T26" fmla="*/ 118 w 332"/>
                <a:gd name="T27" fmla="*/ 220 h 220"/>
                <a:gd name="T28" fmla="*/ 270 w 332"/>
                <a:gd name="T29" fmla="*/ 150 h 220"/>
                <a:gd name="T30" fmla="*/ 305 w 332"/>
                <a:gd name="T31" fmla="*/ 165 h 220"/>
                <a:gd name="T32" fmla="*/ 330 w 332"/>
                <a:gd name="T33" fmla="*/ 145 h 220"/>
                <a:gd name="T34" fmla="*/ 97 w 332"/>
                <a:gd name="T35" fmla="*/ 190 h 220"/>
                <a:gd name="T36" fmla="*/ 24 w 332"/>
                <a:gd name="T37" fmla="*/ 188 h 220"/>
                <a:gd name="T38" fmla="*/ 58 w 332"/>
                <a:gd name="T39" fmla="*/ 143 h 220"/>
                <a:gd name="T40" fmla="*/ 109 w 332"/>
                <a:gd name="T41" fmla="*/ 186 h 220"/>
                <a:gd name="T42" fmla="*/ 97 w 332"/>
                <a:gd name="T43" fmla="*/ 19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32" h="220">
                  <a:moveTo>
                    <a:pt x="330" y="145"/>
                  </a:moveTo>
                  <a:cubicBezTo>
                    <a:pt x="329" y="138"/>
                    <a:pt x="321" y="115"/>
                    <a:pt x="306" y="110"/>
                  </a:cubicBezTo>
                  <a:cubicBezTo>
                    <a:pt x="295" y="106"/>
                    <a:pt x="275" y="114"/>
                    <a:pt x="264" y="113"/>
                  </a:cubicBezTo>
                  <a:cubicBezTo>
                    <a:pt x="263" y="109"/>
                    <a:pt x="263" y="109"/>
                    <a:pt x="263" y="109"/>
                  </a:cubicBezTo>
                  <a:cubicBezTo>
                    <a:pt x="262" y="102"/>
                    <a:pt x="260" y="94"/>
                    <a:pt x="258" y="88"/>
                  </a:cubicBezTo>
                  <a:cubicBezTo>
                    <a:pt x="247" y="60"/>
                    <a:pt x="225" y="37"/>
                    <a:pt x="197" y="26"/>
                  </a:cubicBezTo>
                  <a:cubicBezTo>
                    <a:pt x="163" y="12"/>
                    <a:pt x="110" y="0"/>
                    <a:pt x="64" y="37"/>
                  </a:cubicBezTo>
                  <a:cubicBezTo>
                    <a:pt x="0" y="88"/>
                    <a:pt x="12" y="164"/>
                    <a:pt x="16" y="185"/>
                  </a:cubicBezTo>
                  <a:cubicBezTo>
                    <a:pt x="17" y="188"/>
                    <a:pt x="18" y="192"/>
                    <a:pt x="18" y="195"/>
                  </a:cubicBezTo>
                  <a:cubicBezTo>
                    <a:pt x="21" y="214"/>
                    <a:pt x="29" y="216"/>
                    <a:pt x="29" y="216"/>
                  </a:cubicBezTo>
                  <a:cubicBezTo>
                    <a:pt x="29" y="216"/>
                    <a:pt x="29" y="216"/>
                    <a:pt x="29" y="215"/>
                  </a:cubicBezTo>
                  <a:cubicBezTo>
                    <a:pt x="86" y="220"/>
                    <a:pt x="86" y="220"/>
                    <a:pt x="86" y="220"/>
                  </a:cubicBezTo>
                  <a:cubicBezTo>
                    <a:pt x="117" y="215"/>
                    <a:pt x="117" y="215"/>
                    <a:pt x="117" y="215"/>
                  </a:cubicBezTo>
                  <a:cubicBezTo>
                    <a:pt x="118" y="218"/>
                    <a:pt x="118" y="220"/>
                    <a:pt x="118" y="220"/>
                  </a:cubicBezTo>
                  <a:cubicBezTo>
                    <a:pt x="208" y="206"/>
                    <a:pt x="261" y="158"/>
                    <a:pt x="270" y="150"/>
                  </a:cubicBezTo>
                  <a:cubicBezTo>
                    <a:pt x="277" y="155"/>
                    <a:pt x="291" y="163"/>
                    <a:pt x="305" y="165"/>
                  </a:cubicBezTo>
                  <a:cubicBezTo>
                    <a:pt x="325" y="167"/>
                    <a:pt x="332" y="152"/>
                    <a:pt x="330" y="145"/>
                  </a:cubicBezTo>
                  <a:close/>
                  <a:moveTo>
                    <a:pt x="97" y="190"/>
                  </a:moveTo>
                  <a:cubicBezTo>
                    <a:pt x="24" y="188"/>
                    <a:pt x="24" y="188"/>
                    <a:pt x="24" y="188"/>
                  </a:cubicBezTo>
                  <a:cubicBezTo>
                    <a:pt x="23" y="168"/>
                    <a:pt x="28" y="145"/>
                    <a:pt x="58" y="143"/>
                  </a:cubicBezTo>
                  <a:cubicBezTo>
                    <a:pt x="86" y="142"/>
                    <a:pt x="101" y="165"/>
                    <a:pt x="109" y="186"/>
                  </a:cubicBezTo>
                  <a:lnTo>
                    <a:pt x="97" y="190"/>
                  </a:lnTo>
                  <a:close/>
                </a:path>
              </a:pathLst>
            </a:custGeom>
            <a:solidFill>
              <a:srgbClr val="2F2E4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0" name="任意多边形 59"/>
            <p:cNvSpPr/>
            <p:nvPr/>
          </p:nvSpPr>
          <p:spPr bwMode="auto">
            <a:xfrm>
              <a:off x="5284788" y="3006725"/>
              <a:ext cx="44450" cy="20638"/>
            </a:xfrm>
            <a:custGeom>
              <a:avLst/>
              <a:gdLst>
                <a:gd name="T0" fmla="*/ 12 w 26"/>
                <a:gd name="T1" fmla="*/ 1 h 12"/>
                <a:gd name="T2" fmla="*/ 26 w 26"/>
                <a:gd name="T3" fmla="*/ 3 h 12"/>
                <a:gd name="T4" fmla="*/ 14 w 26"/>
                <a:gd name="T5" fmla="*/ 10 h 12"/>
                <a:gd name="T6" fmla="*/ 1 w 26"/>
                <a:gd name="T7" fmla="*/ 8 h 12"/>
                <a:gd name="T8" fmla="*/ 12 w 26"/>
                <a:gd name="T9" fmla="*/ 1 h 12"/>
              </a:gdLst>
              <a:ahLst/>
              <a:cxnLst>
                <a:cxn ang="0">
                  <a:pos x="T0" y="T1"/>
                </a:cxn>
                <a:cxn ang="0">
                  <a:pos x="T2" y="T3"/>
                </a:cxn>
                <a:cxn ang="0">
                  <a:pos x="T4" y="T5"/>
                </a:cxn>
                <a:cxn ang="0">
                  <a:pos x="T6" y="T7"/>
                </a:cxn>
                <a:cxn ang="0">
                  <a:pos x="T8" y="T9"/>
                </a:cxn>
              </a:cxnLst>
              <a:rect l="0" t="0" r="r" b="b"/>
              <a:pathLst>
                <a:path w="26" h="12">
                  <a:moveTo>
                    <a:pt x="12" y="1"/>
                  </a:moveTo>
                  <a:cubicBezTo>
                    <a:pt x="19" y="0"/>
                    <a:pt x="25" y="1"/>
                    <a:pt x="26" y="3"/>
                  </a:cubicBezTo>
                  <a:cubicBezTo>
                    <a:pt x="26" y="6"/>
                    <a:pt x="21" y="9"/>
                    <a:pt x="14" y="10"/>
                  </a:cubicBezTo>
                  <a:cubicBezTo>
                    <a:pt x="7" y="12"/>
                    <a:pt x="1" y="10"/>
                    <a:pt x="1" y="8"/>
                  </a:cubicBezTo>
                  <a:cubicBezTo>
                    <a:pt x="0" y="5"/>
                    <a:pt x="5" y="2"/>
                    <a:pt x="12" y="1"/>
                  </a:cubicBezTo>
                  <a:close/>
                </a:path>
              </a:pathLst>
            </a:custGeom>
            <a:solidFill>
              <a:srgbClr val="2F2E4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72" name="任意多边形 4"/>
          <p:cNvSpPr/>
          <p:nvPr/>
        </p:nvSpPr>
        <p:spPr bwMode="auto">
          <a:xfrm>
            <a:off x="14511260" y="9174879"/>
            <a:ext cx="3922713" cy="65088"/>
          </a:xfrm>
          <a:custGeom>
            <a:avLst/>
            <a:gdLst>
              <a:gd name="T0" fmla="*/ 2262 w 2311"/>
              <a:gd name="T1" fmla="*/ 0 h 39"/>
              <a:gd name="T2" fmla="*/ 674 w 2311"/>
              <a:gd name="T3" fmla="*/ 0 h 39"/>
              <a:gd name="T4" fmla="*/ 64 w 2311"/>
              <a:gd name="T5" fmla="*/ 0 h 39"/>
              <a:gd name="T6" fmla="*/ 0 w 2311"/>
              <a:gd name="T7" fmla="*/ 39 h 39"/>
              <a:gd name="T8" fmla="*/ 685 w 2311"/>
              <a:gd name="T9" fmla="*/ 39 h 39"/>
              <a:gd name="T10" fmla="*/ 2311 w 2311"/>
              <a:gd name="T11" fmla="*/ 39 h 39"/>
              <a:gd name="T12" fmla="*/ 2262 w 2311"/>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2311" h="39">
                <a:moveTo>
                  <a:pt x="2262" y="0"/>
                </a:moveTo>
                <a:cubicBezTo>
                  <a:pt x="1513" y="0"/>
                  <a:pt x="1011" y="0"/>
                  <a:pt x="674" y="0"/>
                </a:cubicBezTo>
                <a:cubicBezTo>
                  <a:pt x="316" y="0"/>
                  <a:pt x="145" y="0"/>
                  <a:pt x="64" y="0"/>
                </a:cubicBezTo>
                <a:cubicBezTo>
                  <a:pt x="45" y="13"/>
                  <a:pt x="23" y="26"/>
                  <a:pt x="0" y="39"/>
                </a:cubicBezTo>
                <a:cubicBezTo>
                  <a:pt x="0" y="39"/>
                  <a:pt x="0" y="39"/>
                  <a:pt x="685" y="39"/>
                </a:cubicBezTo>
                <a:cubicBezTo>
                  <a:pt x="1027" y="39"/>
                  <a:pt x="1541" y="39"/>
                  <a:pt x="2311" y="39"/>
                </a:cubicBezTo>
                <a:cubicBezTo>
                  <a:pt x="2311" y="39"/>
                  <a:pt x="2291" y="25"/>
                  <a:pt x="2262" y="0"/>
                </a:cubicBezTo>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3" name="任意多边形 5"/>
          <p:cNvSpPr/>
          <p:nvPr/>
        </p:nvSpPr>
        <p:spPr bwMode="auto">
          <a:xfrm>
            <a:off x="14490622" y="6157042"/>
            <a:ext cx="3929063" cy="3024188"/>
          </a:xfrm>
          <a:custGeom>
            <a:avLst/>
            <a:gdLst>
              <a:gd name="T0" fmla="*/ 2032 w 2314"/>
              <a:gd name="T1" fmla="*/ 1380 h 1781"/>
              <a:gd name="T2" fmla="*/ 2032 w 2314"/>
              <a:gd name="T3" fmla="*/ 136 h 1781"/>
              <a:gd name="T4" fmla="*/ 2084 w 2314"/>
              <a:gd name="T5" fmla="*/ 69 h 1781"/>
              <a:gd name="T6" fmla="*/ 2015 w 2314"/>
              <a:gd name="T7" fmla="*/ 0 h 1781"/>
              <a:gd name="T8" fmla="*/ 351 w 2314"/>
              <a:gd name="T9" fmla="*/ 0 h 1781"/>
              <a:gd name="T10" fmla="*/ 281 w 2314"/>
              <a:gd name="T11" fmla="*/ 69 h 1781"/>
              <a:gd name="T12" fmla="*/ 351 w 2314"/>
              <a:gd name="T13" fmla="*/ 138 h 1781"/>
              <a:gd name="T14" fmla="*/ 351 w 2314"/>
              <a:gd name="T15" fmla="*/ 138 h 1781"/>
              <a:gd name="T16" fmla="*/ 312 w 2314"/>
              <a:gd name="T17" fmla="*/ 1381 h 1781"/>
              <a:gd name="T18" fmla="*/ 3 w 2314"/>
              <a:gd name="T19" fmla="*/ 1777 h 1781"/>
              <a:gd name="T20" fmla="*/ 2314 w 2314"/>
              <a:gd name="T21" fmla="*/ 1777 h 1781"/>
              <a:gd name="T22" fmla="*/ 2032 w 2314"/>
              <a:gd name="T23" fmla="*/ 1380 h 1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14" h="1781">
                <a:moveTo>
                  <a:pt x="2032" y="1380"/>
                </a:moveTo>
                <a:cubicBezTo>
                  <a:pt x="2032" y="136"/>
                  <a:pt x="2032" y="136"/>
                  <a:pt x="2032" y="136"/>
                </a:cubicBezTo>
                <a:cubicBezTo>
                  <a:pt x="2063" y="128"/>
                  <a:pt x="2084" y="101"/>
                  <a:pt x="2084" y="69"/>
                </a:cubicBezTo>
                <a:cubicBezTo>
                  <a:pt x="2084" y="31"/>
                  <a:pt x="2053" y="0"/>
                  <a:pt x="2015" y="0"/>
                </a:cubicBezTo>
                <a:cubicBezTo>
                  <a:pt x="351" y="0"/>
                  <a:pt x="351" y="0"/>
                  <a:pt x="351" y="0"/>
                </a:cubicBezTo>
                <a:cubicBezTo>
                  <a:pt x="312" y="0"/>
                  <a:pt x="281" y="31"/>
                  <a:pt x="281" y="69"/>
                </a:cubicBezTo>
                <a:cubicBezTo>
                  <a:pt x="281" y="107"/>
                  <a:pt x="312" y="138"/>
                  <a:pt x="351" y="138"/>
                </a:cubicBezTo>
                <a:cubicBezTo>
                  <a:pt x="351" y="138"/>
                  <a:pt x="351" y="138"/>
                  <a:pt x="351" y="138"/>
                </a:cubicBezTo>
                <a:cubicBezTo>
                  <a:pt x="312" y="1381"/>
                  <a:pt x="312" y="1381"/>
                  <a:pt x="312" y="1381"/>
                </a:cubicBezTo>
                <a:cubicBezTo>
                  <a:pt x="3" y="1777"/>
                  <a:pt x="3" y="1777"/>
                  <a:pt x="3" y="1777"/>
                </a:cubicBezTo>
                <a:cubicBezTo>
                  <a:pt x="3" y="1777"/>
                  <a:pt x="0" y="1777"/>
                  <a:pt x="2314" y="1777"/>
                </a:cubicBezTo>
                <a:cubicBezTo>
                  <a:pt x="2314" y="1777"/>
                  <a:pt x="2312" y="1781"/>
                  <a:pt x="2032" y="1380"/>
                </a:cubicBezTo>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4" name="椭圆 73"/>
          <p:cNvSpPr/>
          <p:nvPr/>
        </p:nvSpPr>
        <p:spPr bwMode="auto">
          <a:xfrm>
            <a:off x="15739985" y="8803404"/>
            <a:ext cx="1730375" cy="133350"/>
          </a:xfrm>
          <a:prstGeom prst="ellipse">
            <a:avLst/>
          </a:prstGeom>
          <a:solidFill>
            <a:srgbClr val="B8B8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5" name="任意多边形 7"/>
          <p:cNvSpPr/>
          <p:nvPr/>
        </p:nvSpPr>
        <p:spPr bwMode="auto">
          <a:xfrm>
            <a:off x="15085935" y="6388817"/>
            <a:ext cx="2855913" cy="85725"/>
          </a:xfrm>
          <a:custGeom>
            <a:avLst/>
            <a:gdLst>
              <a:gd name="T0" fmla="*/ 1681 w 1682"/>
              <a:gd name="T1" fmla="*/ 51 h 51"/>
              <a:gd name="T2" fmla="*/ 1681 w 1682"/>
              <a:gd name="T3" fmla="*/ 51 h 51"/>
              <a:gd name="T4" fmla="*/ 1681 w 1682"/>
              <a:gd name="T5" fmla="*/ 51 h 51"/>
              <a:gd name="T6" fmla="*/ 1681 w 1682"/>
              <a:gd name="T7" fmla="*/ 51 h 51"/>
              <a:gd name="T8" fmla="*/ 1681 w 1682"/>
              <a:gd name="T9" fmla="*/ 50 h 51"/>
              <a:gd name="T10" fmla="*/ 1681 w 1682"/>
              <a:gd name="T11" fmla="*/ 50 h 51"/>
              <a:gd name="T12" fmla="*/ 1681 w 1682"/>
              <a:gd name="T13" fmla="*/ 50 h 51"/>
              <a:gd name="T14" fmla="*/ 1681 w 1682"/>
              <a:gd name="T15" fmla="*/ 50 h 51"/>
              <a:gd name="T16" fmla="*/ 1681 w 1682"/>
              <a:gd name="T17" fmla="*/ 50 h 51"/>
              <a:gd name="T18" fmla="*/ 0 w 1682"/>
              <a:gd name="T19" fmla="*/ 2 h 51"/>
              <a:gd name="T20" fmla="*/ 0 w 1682"/>
              <a:gd name="T21" fmla="*/ 2 h 51"/>
              <a:gd name="T22" fmla="*/ 0 w 1682"/>
              <a:gd name="T23" fmla="*/ 2 h 51"/>
              <a:gd name="T24" fmla="*/ 1682 w 1682"/>
              <a:gd name="T25" fmla="*/ 0 h 51"/>
              <a:gd name="T26" fmla="*/ 1681 w 1682"/>
              <a:gd name="T27" fmla="*/ 0 h 51"/>
              <a:gd name="T28" fmla="*/ 1681 w 1682"/>
              <a:gd name="T29" fmla="*/ 48 h 51"/>
              <a:gd name="T30" fmla="*/ 1681 w 1682"/>
              <a:gd name="T31" fmla="*/ 48 h 51"/>
              <a:gd name="T32" fmla="*/ 1682 w 168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82" h="51">
                <a:moveTo>
                  <a:pt x="1681" y="51"/>
                </a:moveTo>
                <a:cubicBezTo>
                  <a:pt x="1681" y="51"/>
                  <a:pt x="1681" y="51"/>
                  <a:pt x="1681" y="51"/>
                </a:cubicBezTo>
                <a:cubicBezTo>
                  <a:pt x="1681" y="51"/>
                  <a:pt x="1681" y="51"/>
                  <a:pt x="1681" y="51"/>
                </a:cubicBezTo>
                <a:cubicBezTo>
                  <a:pt x="1681" y="51"/>
                  <a:pt x="1681" y="51"/>
                  <a:pt x="1681" y="51"/>
                </a:cubicBezTo>
                <a:moveTo>
                  <a:pt x="1681" y="50"/>
                </a:moveTo>
                <a:cubicBezTo>
                  <a:pt x="1681" y="50"/>
                  <a:pt x="1681" y="50"/>
                  <a:pt x="1681" y="50"/>
                </a:cubicBezTo>
                <a:cubicBezTo>
                  <a:pt x="1681" y="50"/>
                  <a:pt x="1681" y="50"/>
                  <a:pt x="1681" y="50"/>
                </a:cubicBezTo>
                <a:cubicBezTo>
                  <a:pt x="1681" y="50"/>
                  <a:pt x="1681" y="50"/>
                  <a:pt x="1681" y="50"/>
                </a:cubicBezTo>
                <a:cubicBezTo>
                  <a:pt x="1681" y="50"/>
                  <a:pt x="1681" y="50"/>
                  <a:pt x="1681" y="50"/>
                </a:cubicBezTo>
                <a:moveTo>
                  <a:pt x="0" y="2"/>
                </a:moveTo>
                <a:cubicBezTo>
                  <a:pt x="0" y="2"/>
                  <a:pt x="0" y="2"/>
                  <a:pt x="0" y="2"/>
                </a:cubicBezTo>
                <a:cubicBezTo>
                  <a:pt x="0" y="2"/>
                  <a:pt x="0" y="2"/>
                  <a:pt x="0" y="2"/>
                </a:cubicBezTo>
                <a:moveTo>
                  <a:pt x="1682" y="0"/>
                </a:moveTo>
                <a:cubicBezTo>
                  <a:pt x="1682" y="0"/>
                  <a:pt x="1682" y="0"/>
                  <a:pt x="1681" y="0"/>
                </a:cubicBezTo>
                <a:cubicBezTo>
                  <a:pt x="1681" y="48"/>
                  <a:pt x="1681" y="48"/>
                  <a:pt x="1681" y="48"/>
                </a:cubicBezTo>
                <a:cubicBezTo>
                  <a:pt x="1681" y="48"/>
                  <a:pt x="1681" y="48"/>
                  <a:pt x="1681" y="48"/>
                </a:cubicBezTo>
                <a:cubicBezTo>
                  <a:pt x="1682" y="0"/>
                  <a:pt x="1682" y="0"/>
                  <a:pt x="1682" y="0"/>
                </a:cubicBezTo>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6" name="任意多边形 8"/>
          <p:cNvSpPr/>
          <p:nvPr/>
        </p:nvSpPr>
        <p:spPr bwMode="auto">
          <a:xfrm>
            <a:off x="15085935" y="6385642"/>
            <a:ext cx="2855913" cy="88900"/>
          </a:xfrm>
          <a:custGeom>
            <a:avLst/>
            <a:gdLst>
              <a:gd name="T0" fmla="*/ 1682 w 1682"/>
              <a:gd name="T1" fmla="*/ 0 h 52"/>
              <a:gd name="T2" fmla="*/ 0 w 1682"/>
              <a:gd name="T3" fmla="*/ 3 h 52"/>
              <a:gd name="T4" fmla="*/ 0 w 1682"/>
              <a:gd name="T5" fmla="*/ 3 h 52"/>
              <a:gd name="T6" fmla="*/ 1681 w 1682"/>
              <a:gd name="T7" fmla="*/ 52 h 52"/>
              <a:gd name="T8" fmla="*/ 1681 w 1682"/>
              <a:gd name="T9" fmla="*/ 52 h 52"/>
              <a:gd name="T10" fmla="*/ 1679 w 1682"/>
              <a:gd name="T11" fmla="*/ 51 h 52"/>
              <a:gd name="T12" fmla="*/ 1681 w 1682"/>
              <a:gd name="T13" fmla="*/ 51 h 52"/>
              <a:gd name="T14" fmla="*/ 1681 w 1682"/>
              <a:gd name="T15" fmla="*/ 51 h 52"/>
              <a:gd name="T16" fmla="*/ 1679 w 1682"/>
              <a:gd name="T17" fmla="*/ 49 h 52"/>
              <a:gd name="T18" fmla="*/ 1681 w 1682"/>
              <a:gd name="T19" fmla="*/ 49 h 52"/>
              <a:gd name="T20" fmla="*/ 1681 w 1682"/>
              <a:gd name="T21" fmla="*/ 1 h 52"/>
              <a:gd name="T22" fmla="*/ 1682 w 1682"/>
              <a:gd name="T23" fmla="*/ 1 h 52"/>
              <a:gd name="T24" fmla="*/ 1682 w 1682"/>
              <a:gd name="T25"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82" h="52">
                <a:moveTo>
                  <a:pt x="1682" y="0"/>
                </a:moveTo>
                <a:cubicBezTo>
                  <a:pt x="0" y="3"/>
                  <a:pt x="0" y="3"/>
                  <a:pt x="0" y="3"/>
                </a:cubicBezTo>
                <a:cubicBezTo>
                  <a:pt x="0" y="3"/>
                  <a:pt x="0" y="3"/>
                  <a:pt x="0" y="3"/>
                </a:cubicBezTo>
                <a:cubicBezTo>
                  <a:pt x="1681" y="52"/>
                  <a:pt x="1681" y="52"/>
                  <a:pt x="1681" y="52"/>
                </a:cubicBezTo>
                <a:cubicBezTo>
                  <a:pt x="1681" y="52"/>
                  <a:pt x="1681" y="52"/>
                  <a:pt x="1681" y="52"/>
                </a:cubicBezTo>
                <a:cubicBezTo>
                  <a:pt x="1681" y="52"/>
                  <a:pt x="1680" y="51"/>
                  <a:pt x="1679" y="51"/>
                </a:cubicBezTo>
                <a:cubicBezTo>
                  <a:pt x="1681" y="51"/>
                  <a:pt x="1681" y="51"/>
                  <a:pt x="1681" y="51"/>
                </a:cubicBezTo>
                <a:cubicBezTo>
                  <a:pt x="1681" y="51"/>
                  <a:pt x="1681" y="51"/>
                  <a:pt x="1681" y="51"/>
                </a:cubicBezTo>
                <a:cubicBezTo>
                  <a:pt x="1681" y="50"/>
                  <a:pt x="1680" y="50"/>
                  <a:pt x="1679" y="49"/>
                </a:cubicBezTo>
                <a:cubicBezTo>
                  <a:pt x="1681" y="49"/>
                  <a:pt x="1681" y="49"/>
                  <a:pt x="1681" y="49"/>
                </a:cubicBezTo>
                <a:cubicBezTo>
                  <a:pt x="1681" y="1"/>
                  <a:pt x="1681" y="1"/>
                  <a:pt x="1681" y="1"/>
                </a:cubicBezTo>
                <a:cubicBezTo>
                  <a:pt x="1682" y="1"/>
                  <a:pt x="1682" y="1"/>
                  <a:pt x="1682" y="1"/>
                </a:cubicBezTo>
                <a:cubicBezTo>
                  <a:pt x="1682" y="0"/>
                  <a:pt x="1682" y="0"/>
                  <a:pt x="1682" y="0"/>
                </a:cubicBezTo>
              </a:path>
            </a:pathLst>
          </a:custGeom>
          <a:solidFill>
            <a:srgbClr val="B8B8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7" name="任意多边形 9"/>
          <p:cNvSpPr/>
          <p:nvPr/>
        </p:nvSpPr>
        <p:spPr bwMode="auto">
          <a:xfrm>
            <a:off x="15993985" y="6603129"/>
            <a:ext cx="1155700" cy="2290763"/>
          </a:xfrm>
          <a:custGeom>
            <a:avLst/>
            <a:gdLst>
              <a:gd name="T0" fmla="*/ 680 w 680"/>
              <a:gd name="T1" fmla="*/ 312 h 1349"/>
              <a:gd name="T2" fmla="*/ 680 w 680"/>
              <a:gd name="T3" fmla="*/ 464 h 1349"/>
              <a:gd name="T4" fmla="*/ 674 w 680"/>
              <a:gd name="T5" fmla="*/ 470 h 1349"/>
              <a:gd name="T6" fmla="*/ 671 w 680"/>
              <a:gd name="T7" fmla="*/ 470 h 1349"/>
              <a:gd name="T8" fmla="*/ 671 w 680"/>
              <a:gd name="T9" fmla="*/ 1266 h 1349"/>
              <a:gd name="T10" fmla="*/ 588 w 680"/>
              <a:gd name="T11" fmla="*/ 1349 h 1349"/>
              <a:gd name="T12" fmla="*/ 90 w 680"/>
              <a:gd name="T13" fmla="*/ 1349 h 1349"/>
              <a:gd name="T14" fmla="*/ 7 w 680"/>
              <a:gd name="T15" fmla="*/ 1266 h 1349"/>
              <a:gd name="T16" fmla="*/ 7 w 680"/>
              <a:gd name="T17" fmla="*/ 1266 h 1349"/>
              <a:gd name="T18" fmla="*/ 7 w 680"/>
              <a:gd name="T19" fmla="*/ 498 h 1349"/>
              <a:gd name="T20" fmla="*/ 4 w 680"/>
              <a:gd name="T21" fmla="*/ 498 h 1349"/>
              <a:gd name="T22" fmla="*/ 0 w 680"/>
              <a:gd name="T23" fmla="*/ 494 h 1349"/>
              <a:gd name="T24" fmla="*/ 0 w 680"/>
              <a:gd name="T25" fmla="*/ 407 h 1349"/>
              <a:gd name="T26" fmla="*/ 4 w 680"/>
              <a:gd name="T27" fmla="*/ 403 h 1349"/>
              <a:gd name="T28" fmla="*/ 4 w 680"/>
              <a:gd name="T29" fmla="*/ 403 h 1349"/>
              <a:gd name="T30" fmla="*/ 7 w 680"/>
              <a:gd name="T31" fmla="*/ 403 h 1349"/>
              <a:gd name="T32" fmla="*/ 7 w 680"/>
              <a:gd name="T33" fmla="*/ 370 h 1349"/>
              <a:gd name="T34" fmla="*/ 4 w 680"/>
              <a:gd name="T35" fmla="*/ 370 h 1349"/>
              <a:gd name="T36" fmla="*/ 0 w 680"/>
              <a:gd name="T37" fmla="*/ 366 h 1349"/>
              <a:gd name="T38" fmla="*/ 0 w 680"/>
              <a:gd name="T39" fmla="*/ 281 h 1349"/>
              <a:gd name="T40" fmla="*/ 4 w 680"/>
              <a:gd name="T41" fmla="*/ 277 h 1349"/>
              <a:gd name="T42" fmla="*/ 7 w 680"/>
              <a:gd name="T43" fmla="*/ 277 h 1349"/>
              <a:gd name="T44" fmla="*/ 7 w 680"/>
              <a:gd name="T45" fmla="*/ 232 h 1349"/>
              <a:gd name="T46" fmla="*/ 4 w 680"/>
              <a:gd name="T47" fmla="*/ 232 h 1349"/>
              <a:gd name="T48" fmla="*/ 0 w 680"/>
              <a:gd name="T49" fmla="*/ 228 h 1349"/>
              <a:gd name="T50" fmla="*/ 0 w 680"/>
              <a:gd name="T51" fmla="*/ 228 h 1349"/>
              <a:gd name="T52" fmla="*/ 0 w 680"/>
              <a:gd name="T53" fmla="*/ 182 h 1349"/>
              <a:gd name="T54" fmla="*/ 4 w 680"/>
              <a:gd name="T55" fmla="*/ 178 h 1349"/>
              <a:gd name="T56" fmla="*/ 7 w 680"/>
              <a:gd name="T57" fmla="*/ 178 h 1349"/>
              <a:gd name="T58" fmla="*/ 7 w 680"/>
              <a:gd name="T59" fmla="*/ 83 h 1349"/>
              <a:gd name="T60" fmla="*/ 90 w 680"/>
              <a:gd name="T61" fmla="*/ 0 h 1349"/>
              <a:gd name="T62" fmla="*/ 588 w 680"/>
              <a:gd name="T63" fmla="*/ 0 h 1349"/>
              <a:gd name="T64" fmla="*/ 671 w 680"/>
              <a:gd name="T65" fmla="*/ 83 h 1349"/>
              <a:gd name="T66" fmla="*/ 671 w 680"/>
              <a:gd name="T67" fmla="*/ 306 h 1349"/>
              <a:gd name="T68" fmla="*/ 674 w 680"/>
              <a:gd name="T69" fmla="*/ 306 h 1349"/>
              <a:gd name="T70" fmla="*/ 680 w 680"/>
              <a:gd name="T71" fmla="*/ 312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80" h="1349">
                <a:moveTo>
                  <a:pt x="680" y="312"/>
                </a:moveTo>
                <a:cubicBezTo>
                  <a:pt x="680" y="464"/>
                  <a:pt x="680" y="464"/>
                  <a:pt x="680" y="464"/>
                </a:cubicBezTo>
                <a:cubicBezTo>
                  <a:pt x="680" y="467"/>
                  <a:pt x="677" y="470"/>
                  <a:pt x="674" y="470"/>
                </a:cubicBezTo>
                <a:cubicBezTo>
                  <a:pt x="671" y="470"/>
                  <a:pt x="671" y="470"/>
                  <a:pt x="671" y="470"/>
                </a:cubicBezTo>
                <a:cubicBezTo>
                  <a:pt x="671" y="1266"/>
                  <a:pt x="671" y="1266"/>
                  <a:pt x="671" y="1266"/>
                </a:cubicBezTo>
                <a:cubicBezTo>
                  <a:pt x="671" y="1312"/>
                  <a:pt x="633" y="1349"/>
                  <a:pt x="588" y="1349"/>
                </a:cubicBezTo>
                <a:cubicBezTo>
                  <a:pt x="90" y="1349"/>
                  <a:pt x="90" y="1349"/>
                  <a:pt x="90" y="1349"/>
                </a:cubicBezTo>
                <a:cubicBezTo>
                  <a:pt x="44" y="1349"/>
                  <a:pt x="7" y="1312"/>
                  <a:pt x="7" y="1266"/>
                </a:cubicBezTo>
                <a:cubicBezTo>
                  <a:pt x="7" y="1266"/>
                  <a:pt x="7" y="1266"/>
                  <a:pt x="7" y="1266"/>
                </a:cubicBezTo>
                <a:cubicBezTo>
                  <a:pt x="7" y="498"/>
                  <a:pt x="7" y="498"/>
                  <a:pt x="7" y="498"/>
                </a:cubicBezTo>
                <a:cubicBezTo>
                  <a:pt x="4" y="498"/>
                  <a:pt x="4" y="498"/>
                  <a:pt x="4" y="498"/>
                </a:cubicBezTo>
                <a:cubicBezTo>
                  <a:pt x="2" y="498"/>
                  <a:pt x="0" y="496"/>
                  <a:pt x="0" y="494"/>
                </a:cubicBezTo>
                <a:cubicBezTo>
                  <a:pt x="0" y="407"/>
                  <a:pt x="0" y="407"/>
                  <a:pt x="0" y="407"/>
                </a:cubicBezTo>
                <a:cubicBezTo>
                  <a:pt x="0" y="405"/>
                  <a:pt x="2" y="403"/>
                  <a:pt x="4" y="403"/>
                </a:cubicBezTo>
                <a:cubicBezTo>
                  <a:pt x="4" y="403"/>
                  <a:pt x="4" y="403"/>
                  <a:pt x="4" y="403"/>
                </a:cubicBezTo>
                <a:cubicBezTo>
                  <a:pt x="7" y="403"/>
                  <a:pt x="7" y="403"/>
                  <a:pt x="7" y="403"/>
                </a:cubicBezTo>
                <a:cubicBezTo>
                  <a:pt x="7" y="370"/>
                  <a:pt x="7" y="370"/>
                  <a:pt x="7" y="370"/>
                </a:cubicBezTo>
                <a:cubicBezTo>
                  <a:pt x="4" y="370"/>
                  <a:pt x="4" y="370"/>
                  <a:pt x="4" y="370"/>
                </a:cubicBezTo>
                <a:cubicBezTo>
                  <a:pt x="2" y="370"/>
                  <a:pt x="0" y="369"/>
                  <a:pt x="0" y="366"/>
                </a:cubicBezTo>
                <a:cubicBezTo>
                  <a:pt x="0" y="281"/>
                  <a:pt x="0" y="281"/>
                  <a:pt x="0" y="281"/>
                </a:cubicBezTo>
                <a:cubicBezTo>
                  <a:pt x="0" y="278"/>
                  <a:pt x="2" y="277"/>
                  <a:pt x="4" y="277"/>
                </a:cubicBezTo>
                <a:cubicBezTo>
                  <a:pt x="7" y="277"/>
                  <a:pt x="7" y="277"/>
                  <a:pt x="7" y="277"/>
                </a:cubicBezTo>
                <a:cubicBezTo>
                  <a:pt x="7" y="232"/>
                  <a:pt x="7" y="232"/>
                  <a:pt x="7" y="232"/>
                </a:cubicBezTo>
                <a:cubicBezTo>
                  <a:pt x="4" y="232"/>
                  <a:pt x="4" y="232"/>
                  <a:pt x="4" y="232"/>
                </a:cubicBezTo>
                <a:cubicBezTo>
                  <a:pt x="2" y="232"/>
                  <a:pt x="1" y="230"/>
                  <a:pt x="0" y="228"/>
                </a:cubicBezTo>
                <a:cubicBezTo>
                  <a:pt x="0" y="228"/>
                  <a:pt x="0" y="228"/>
                  <a:pt x="0" y="228"/>
                </a:cubicBezTo>
                <a:cubicBezTo>
                  <a:pt x="0" y="182"/>
                  <a:pt x="0" y="182"/>
                  <a:pt x="0" y="182"/>
                </a:cubicBezTo>
                <a:cubicBezTo>
                  <a:pt x="0" y="180"/>
                  <a:pt x="2" y="178"/>
                  <a:pt x="4" y="178"/>
                </a:cubicBezTo>
                <a:cubicBezTo>
                  <a:pt x="7" y="178"/>
                  <a:pt x="7" y="178"/>
                  <a:pt x="7" y="178"/>
                </a:cubicBezTo>
                <a:cubicBezTo>
                  <a:pt x="7" y="83"/>
                  <a:pt x="7" y="83"/>
                  <a:pt x="7" y="83"/>
                </a:cubicBezTo>
                <a:cubicBezTo>
                  <a:pt x="7" y="37"/>
                  <a:pt x="44" y="0"/>
                  <a:pt x="90" y="0"/>
                </a:cubicBezTo>
                <a:cubicBezTo>
                  <a:pt x="588" y="0"/>
                  <a:pt x="588" y="0"/>
                  <a:pt x="588" y="0"/>
                </a:cubicBezTo>
                <a:cubicBezTo>
                  <a:pt x="633" y="0"/>
                  <a:pt x="671" y="37"/>
                  <a:pt x="671" y="83"/>
                </a:cubicBezTo>
                <a:cubicBezTo>
                  <a:pt x="671" y="306"/>
                  <a:pt x="671" y="306"/>
                  <a:pt x="671" y="306"/>
                </a:cubicBezTo>
                <a:cubicBezTo>
                  <a:pt x="674" y="306"/>
                  <a:pt x="674" y="306"/>
                  <a:pt x="674" y="306"/>
                </a:cubicBezTo>
                <a:cubicBezTo>
                  <a:pt x="677" y="306"/>
                  <a:pt x="680" y="309"/>
                  <a:pt x="680" y="312"/>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8" name="任意多边形 10"/>
          <p:cNvSpPr/>
          <p:nvPr/>
        </p:nvSpPr>
        <p:spPr bwMode="auto">
          <a:xfrm>
            <a:off x="16463885" y="6676154"/>
            <a:ext cx="157163" cy="33338"/>
          </a:xfrm>
          <a:custGeom>
            <a:avLst/>
            <a:gdLst>
              <a:gd name="T0" fmla="*/ 6 w 93"/>
              <a:gd name="T1" fmla="*/ 0 h 19"/>
              <a:gd name="T2" fmla="*/ 87 w 93"/>
              <a:gd name="T3" fmla="*/ 0 h 19"/>
              <a:gd name="T4" fmla="*/ 93 w 93"/>
              <a:gd name="T5" fmla="*/ 6 h 19"/>
              <a:gd name="T6" fmla="*/ 93 w 93"/>
              <a:gd name="T7" fmla="*/ 13 h 19"/>
              <a:gd name="T8" fmla="*/ 87 w 93"/>
              <a:gd name="T9" fmla="*/ 19 h 19"/>
              <a:gd name="T10" fmla="*/ 6 w 93"/>
              <a:gd name="T11" fmla="*/ 19 h 19"/>
              <a:gd name="T12" fmla="*/ 0 w 93"/>
              <a:gd name="T13" fmla="*/ 13 h 19"/>
              <a:gd name="T14" fmla="*/ 0 w 93"/>
              <a:gd name="T15" fmla="*/ 6 h 19"/>
              <a:gd name="T16" fmla="*/ 6 w 93"/>
              <a:gd name="T1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
                <a:moveTo>
                  <a:pt x="6" y="0"/>
                </a:moveTo>
                <a:cubicBezTo>
                  <a:pt x="87" y="0"/>
                  <a:pt x="87" y="0"/>
                  <a:pt x="87" y="0"/>
                </a:cubicBezTo>
                <a:cubicBezTo>
                  <a:pt x="90" y="0"/>
                  <a:pt x="93" y="2"/>
                  <a:pt x="93" y="6"/>
                </a:cubicBezTo>
                <a:cubicBezTo>
                  <a:pt x="93" y="13"/>
                  <a:pt x="93" y="13"/>
                  <a:pt x="93" y="13"/>
                </a:cubicBezTo>
                <a:cubicBezTo>
                  <a:pt x="93" y="16"/>
                  <a:pt x="90" y="19"/>
                  <a:pt x="87" y="19"/>
                </a:cubicBezTo>
                <a:cubicBezTo>
                  <a:pt x="6" y="19"/>
                  <a:pt x="6" y="19"/>
                  <a:pt x="6" y="19"/>
                </a:cubicBezTo>
                <a:cubicBezTo>
                  <a:pt x="3" y="19"/>
                  <a:pt x="0" y="16"/>
                  <a:pt x="0" y="13"/>
                </a:cubicBezTo>
                <a:cubicBezTo>
                  <a:pt x="0" y="6"/>
                  <a:pt x="0" y="6"/>
                  <a:pt x="0" y="6"/>
                </a:cubicBezTo>
                <a:cubicBezTo>
                  <a:pt x="0" y="2"/>
                  <a:pt x="3" y="0"/>
                  <a:pt x="6" y="0"/>
                </a:cubicBezTo>
                <a:close/>
              </a:path>
            </a:pathLst>
          </a:custGeom>
          <a:solidFill>
            <a:srgbClr val="E6E8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9" name="椭圆 78"/>
          <p:cNvSpPr/>
          <p:nvPr/>
        </p:nvSpPr>
        <p:spPr bwMode="auto">
          <a:xfrm>
            <a:off x="16644860" y="6674567"/>
            <a:ext cx="34925" cy="36513"/>
          </a:xfrm>
          <a:prstGeom prst="ellipse">
            <a:avLst/>
          </a:prstGeom>
          <a:solidFill>
            <a:srgbClr val="E6E8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0" name="任意多边形 12"/>
          <p:cNvSpPr/>
          <p:nvPr/>
        </p:nvSpPr>
        <p:spPr bwMode="auto">
          <a:xfrm>
            <a:off x="16078122" y="6684092"/>
            <a:ext cx="987425" cy="2171700"/>
          </a:xfrm>
          <a:custGeom>
            <a:avLst/>
            <a:gdLst>
              <a:gd name="T0" fmla="*/ 582 w 582"/>
              <a:gd name="T1" fmla="*/ 53 h 1279"/>
              <a:gd name="T2" fmla="*/ 582 w 582"/>
              <a:gd name="T3" fmla="*/ 1226 h 1279"/>
              <a:gd name="T4" fmla="*/ 529 w 582"/>
              <a:gd name="T5" fmla="*/ 1279 h 1279"/>
              <a:gd name="T6" fmla="*/ 53 w 582"/>
              <a:gd name="T7" fmla="*/ 1279 h 1279"/>
              <a:gd name="T8" fmla="*/ 0 w 582"/>
              <a:gd name="T9" fmla="*/ 1226 h 1279"/>
              <a:gd name="T10" fmla="*/ 0 w 582"/>
              <a:gd name="T11" fmla="*/ 1226 h 1279"/>
              <a:gd name="T12" fmla="*/ 0 w 582"/>
              <a:gd name="T13" fmla="*/ 53 h 1279"/>
              <a:gd name="T14" fmla="*/ 53 w 582"/>
              <a:gd name="T15" fmla="*/ 0 h 1279"/>
              <a:gd name="T16" fmla="*/ 53 w 582"/>
              <a:gd name="T17" fmla="*/ 0 h 1279"/>
              <a:gd name="T18" fmla="*/ 124 w 582"/>
              <a:gd name="T19" fmla="*/ 0 h 1279"/>
              <a:gd name="T20" fmla="*/ 124 w 582"/>
              <a:gd name="T21" fmla="*/ 9 h 1279"/>
              <a:gd name="T22" fmla="*/ 167 w 582"/>
              <a:gd name="T23" fmla="*/ 53 h 1279"/>
              <a:gd name="T24" fmla="*/ 410 w 582"/>
              <a:gd name="T25" fmla="*/ 53 h 1279"/>
              <a:gd name="T26" fmla="*/ 453 w 582"/>
              <a:gd name="T27" fmla="*/ 9 h 1279"/>
              <a:gd name="T28" fmla="*/ 453 w 582"/>
              <a:gd name="T29" fmla="*/ 0 h 1279"/>
              <a:gd name="T30" fmla="*/ 529 w 582"/>
              <a:gd name="T31" fmla="*/ 0 h 1279"/>
              <a:gd name="T32" fmla="*/ 582 w 582"/>
              <a:gd name="T33" fmla="*/ 53 h 1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2" h="1279">
                <a:moveTo>
                  <a:pt x="582" y="53"/>
                </a:moveTo>
                <a:cubicBezTo>
                  <a:pt x="582" y="1226"/>
                  <a:pt x="582" y="1226"/>
                  <a:pt x="582" y="1226"/>
                </a:cubicBezTo>
                <a:cubicBezTo>
                  <a:pt x="582" y="1255"/>
                  <a:pt x="558" y="1279"/>
                  <a:pt x="529" y="1279"/>
                </a:cubicBezTo>
                <a:cubicBezTo>
                  <a:pt x="53" y="1279"/>
                  <a:pt x="53" y="1279"/>
                  <a:pt x="53" y="1279"/>
                </a:cubicBezTo>
                <a:cubicBezTo>
                  <a:pt x="24" y="1279"/>
                  <a:pt x="0" y="1255"/>
                  <a:pt x="0" y="1226"/>
                </a:cubicBezTo>
                <a:cubicBezTo>
                  <a:pt x="0" y="1226"/>
                  <a:pt x="0" y="1226"/>
                  <a:pt x="0" y="1226"/>
                </a:cubicBezTo>
                <a:cubicBezTo>
                  <a:pt x="0" y="53"/>
                  <a:pt x="0" y="53"/>
                  <a:pt x="0" y="53"/>
                </a:cubicBezTo>
                <a:cubicBezTo>
                  <a:pt x="0" y="24"/>
                  <a:pt x="24" y="0"/>
                  <a:pt x="53" y="0"/>
                </a:cubicBezTo>
                <a:cubicBezTo>
                  <a:pt x="53" y="0"/>
                  <a:pt x="53" y="0"/>
                  <a:pt x="53" y="0"/>
                </a:cubicBezTo>
                <a:cubicBezTo>
                  <a:pt x="124" y="0"/>
                  <a:pt x="124" y="0"/>
                  <a:pt x="124" y="0"/>
                </a:cubicBezTo>
                <a:cubicBezTo>
                  <a:pt x="124" y="9"/>
                  <a:pt x="124" y="9"/>
                  <a:pt x="124" y="9"/>
                </a:cubicBezTo>
                <a:cubicBezTo>
                  <a:pt x="124" y="33"/>
                  <a:pt x="143" y="53"/>
                  <a:pt x="167" y="53"/>
                </a:cubicBezTo>
                <a:cubicBezTo>
                  <a:pt x="410" y="53"/>
                  <a:pt x="410" y="53"/>
                  <a:pt x="410" y="53"/>
                </a:cubicBezTo>
                <a:cubicBezTo>
                  <a:pt x="434" y="53"/>
                  <a:pt x="453" y="33"/>
                  <a:pt x="453" y="9"/>
                </a:cubicBezTo>
                <a:cubicBezTo>
                  <a:pt x="453" y="0"/>
                  <a:pt x="453" y="0"/>
                  <a:pt x="453" y="0"/>
                </a:cubicBezTo>
                <a:cubicBezTo>
                  <a:pt x="529" y="0"/>
                  <a:pt x="529" y="0"/>
                  <a:pt x="529" y="0"/>
                </a:cubicBezTo>
                <a:cubicBezTo>
                  <a:pt x="558" y="0"/>
                  <a:pt x="582" y="24"/>
                  <a:pt x="582" y="53"/>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1" name="矩形 80"/>
          <p:cNvSpPr/>
          <p:nvPr/>
        </p:nvSpPr>
        <p:spPr bwMode="auto">
          <a:xfrm>
            <a:off x="16162260" y="7993779"/>
            <a:ext cx="822325" cy="107950"/>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82" name="矩形 81"/>
          <p:cNvSpPr/>
          <p:nvPr/>
        </p:nvSpPr>
        <p:spPr bwMode="auto">
          <a:xfrm>
            <a:off x="16162260" y="8184279"/>
            <a:ext cx="822325" cy="106363"/>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83" name="矩形 82"/>
          <p:cNvSpPr/>
          <p:nvPr/>
        </p:nvSpPr>
        <p:spPr bwMode="auto">
          <a:xfrm>
            <a:off x="16162260" y="8374779"/>
            <a:ext cx="822325" cy="106363"/>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84" name="矩形 83"/>
          <p:cNvSpPr/>
          <p:nvPr/>
        </p:nvSpPr>
        <p:spPr bwMode="auto">
          <a:xfrm>
            <a:off x="16160672" y="7228604"/>
            <a:ext cx="822325" cy="544513"/>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grpSp>
        <p:nvGrpSpPr>
          <p:cNvPr id="3" name="组合 2"/>
          <p:cNvGrpSpPr/>
          <p:nvPr/>
        </p:nvGrpSpPr>
        <p:grpSpPr>
          <a:xfrm>
            <a:off x="-9877744" y="7475460"/>
            <a:ext cx="1543050" cy="3465513"/>
            <a:chOff x="-9877744" y="7475460"/>
            <a:chExt cx="1543050" cy="3465513"/>
          </a:xfrm>
        </p:grpSpPr>
        <p:sp>
          <p:nvSpPr>
            <p:cNvPr id="85" name="任意多边形 17"/>
            <p:cNvSpPr/>
            <p:nvPr/>
          </p:nvSpPr>
          <p:spPr bwMode="auto">
            <a:xfrm>
              <a:off x="-9449119" y="7475460"/>
              <a:ext cx="1114425" cy="1252538"/>
            </a:xfrm>
            <a:custGeom>
              <a:avLst/>
              <a:gdLst>
                <a:gd name="T0" fmla="*/ 657 w 657"/>
                <a:gd name="T1" fmla="*/ 0 h 738"/>
                <a:gd name="T2" fmla="*/ 408 w 657"/>
                <a:gd name="T3" fmla="*/ 2 h 738"/>
                <a:gd name="T4" fmla="*/ 286 w 657"/>
                <a:gd name="T5" fmla="*/ 670 h 738"/>
                <a:gd name="T6" fmla="*/ 533 w 657"/>
                <a:gd name="T7" fmla="*/ 738 h 738"/>
                <a:gd name="T8" fmla="*/ 657 w 657"/>
                <a:gd name="T9" fmla="*/ 0 h 738"/>
              </a:gdLst>
              <a:ahLst/>
              <a:cxnLst>
                <a:cxn ang="0">
                  <a:pos x="T0" y="T1"/>
                </a:cxn>
                <a:cxn ang="0">
                  <a:pos x="T2" y="T3"/>
                </a:cxn>
                <a:cxn ang="0">
                  <a:pos x="T4" y="T5"/>
                </a:cxn>
                <a:cxn ang="0">
                  <a:pos x="T6" y="T7"/>
                </a:cxn>
                <a:cxn ang="0">
                  <a:pos x="T8" y="T9"/>
                </a:cxn>
              </a:cxnLst>
              <a:rect l="0" t="0" r="r" b="b"/>
              <a:pathLst>
                <a:path w="657" h="738">
                  <a:moveTo>
                    <a:pt x="657" y="0"/>
                  </a:moveTo>
                  <a:cubicBezTo>
                    <a:pt x="408" y="2"/>
                    <a:pt x="408" y="2"/>
                    <a:pt x="408" y="2"/>
                  </a:cubicBezTo>
                  <a:cubicBezTo>
                    <a:pt x="408" y="2"/>
                    <a:pt x="0" y="219"/>
                    <a:pt x="286" y="670"/>
                  </a:cubicBezTo>
                  <a:cubicBezTo>
                    <a:pt x="286" y="670"/>
                    <a:pt x="404" y="642"/>
                    <a:pt x="533" y="738"/>
                  </a:cubicBezTo>
                  <a:cubicBezTo>
                    <a:pt x="533" y="738"/>
                    <a:pt x="609" y="17"/>
                    <a:pt x="657" y="0"/>
                  </a:cubicBezTo>
                </a:path>
              </a:pathLst>
            </a:custGeom>
            <a:solidFill>
              <a:srgbClr val="00BF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6" name="任意多边形 18"/>
            <p:cNvSpPr/>
            <p:nvPr/>
          </p:nvSpPr>
          <p:spPr bwMode="auto">
            <a:xfrm>
              <a:off x="-9033194" y="7478635"/>
              <a:ext cx="698500" cy="1250950"/>
            </a:xfrm>
            <a:custGeom>
              <a:avLst/>
              <a:gdLst>
                <a:gd name="T0" fmla="*/ 412 w 412"/>
                <a:gd name="T1" fmla="*/ 0 h 737"/>
                <a:gd name="T2" fmla="*/ 409 w 412"/>
                <a:gd name="T3" fmla="*/ 0 h 737"/>
                <a:gd name="T4" fmla="*/ 288 w 412"/>
                <a:gd name="T5" fmla="*/ 736 h 737"/>
                <a:gd name="T6" fmla="*/ 84 w 412"/>
                <a:gd name="T7" fmla="*/ 664 h 737"/>
                <a:gd name="T8" fmla="*/ 41 w 412"/>
                <a:gd name="T9" fmla="*/ 668 h 737"/>
                <a:gd name="T10" fmla="*/ 1 w 412"/>
                <a:gd name="T11" fmla="*/ 597 h 737"/>
                <a:gd name="T12" fmla="*/ 0 w 412"/>
                <a:gd name="T13" fmla="*/ 597 h 737"/>
                <a:gd name="T14" fmla="*/ 41 w 412"/>
                <a:gd name="T15" fmla="*/ 670 h 737"/>
                <a:gd name="T16" fmla="*/ 84 w 412"/>
                <a:gd name="T17" fmla="*/ 666 h 737"/>
                <a:gd name="T18" fmla="*/ 288 w 412"/>
                <a:gd name="T19" fmla="*/ 737 h 737"/>
                <a:gd name="T20" fmla="*/ 412 w 412"/>
                <a:gd name="T21" fmla="*/ 0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2" h="737">
                  <a:moveTo>
                    <a:pt x="412" y="0"/>
                  </a:moveTo>
                  <a:cubicBezTo>
                    <a:pt x="409" y="0"/>
                    <a:pt x="409" y="0"/>
                    <a:pt x="409" y="0"/>
                  </a:cubicBezTo>
                  <a:cubicBezTo>
                    <a:pt x="361" y="44"/>
                    <a:pt x="288" y="736"/>
                    <a:pt x="288" y="736"/>
                  </a:cubicBezTo>
                  <a:cubicBezTo>
                    <a:pt x="206" y="675"/>
                    <a:pt x="129" y="664"/>
                    <a:pt x="84" y="664"/>
                  </a:cubicBezTo>
                  <a:cubicBezTo>
                    <a:pt x="57" y="664"/>
                    <a:pt x="41" y="668"/>
                    <a:pt x="41" y="668"/>
                  </a:cubicBezTo>
                  <a:cubicBezTo>
                    <a:pt x="26" y="644"/>
                    <a:pt x="13" y="620"/>
                    <a:pt x="1" y="597"/>
                  </a:cubicBezTo>
                  <a:cubicBezTo>
                    <a:pt x="1" y="597"/>
                    <a:pt x="0" y="597"/>
                    <a:pt x="0" y="597"/>
                  </a:cubicBezTo>
                  <a:cubicBezTo>
                    <a:pt x="13" y="622"/>
                    <a:pt x="26" y="646"/>
                    <a:pt x="41" y="670"/>
                  </a:cubicBezTo>
                  <a:cubicBezTo>
                    <a:pt x="41" y="670"/>
                    <a:pt x="57" y="666"/>
                    <a:pt x="84" y="666"/>
                  </a:cubicBezTo>
                  <a:cubicBezTo>
                    <a:pt x="129" y="666"/>
                    <a:pt x="206" y="677"/>
                    <a:pt x="288" y="737"/>
                  </a:cubicBezTo>
                  <a:cubicBezTo>
                    <a:pt x="288" y="737"/>
                    <a:pt x="364" y="17"/>
                    <a:pt x="412" y="0"/>
                  </a:cubicBezTo>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7" name="任意多边形 19"/>
            <p:cNvSpPr/>
            <p:nvPr/>
          </p:nvSpPr>
          <p:spPr bwMode="auto">
            <a:xfrm>
              <a:off x="-9031606" y="7478635"/>
              <a:ext cx="692150" cy="1249363"/>
            </a:xfrm>
            <a:custGeom>
              <a:avLst/>
              <a:gdLst>
                <a:gd name="T0" fmla="*/ 408 w 408"/>
                <a:gd name="T1" fmla="*/ 0 h 736"/>
                <a:gd name="T2" fmla="*/ 337 w 408"/>
                <a:gd name="T3" fmla="*/ 1 h 736"/>
                <a:gd name="T4" fmla="*/ 242 w 408"/>
                <a:gd name="T5" fmla="*/ 666 h 736"/>
                <a:gd name="T6" fmla="*/ 37 w 408"/>
                <a:gd name="T7" fmla="*/ 594 h 736"/>
                <a:gd name="T8" fmla="*/ 0 w 408"/>
                <a:gd name="T9" fmla="*/ 597 h 736"/>
                <a:gd name="T10" fmla="*/ 40 w 408"/>
                <a:gd name="T11" fmla="*/ 668 h 736"/>
                <a:gd name="T12" fmla="*/ 83 w 408"/>
                <a:gd name="T13" fmla="*/ 664 h 736"/>
                <a:gd name="T14" fmla="*/ 287 w 408"/>
                <a:gd name="T15" fmla="*/ 736 h 736"/>
                <a:gd name="T16" fmla="*/ 408 w 408"/>
                <a:gd name="T17" fmla="*/ 0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 h="736">
                  <a:moveTo>
                    <a:pt x="408" y="0"/>
                  </a:moveTo>
                  <a:cubicBezTo>
                    <a:pt x="337" y="1"/>
                    <a:pt x="337" y="1"/>
                    <a:pt x="337" y="1"/>
                  </a:cubicBezTo>
                  <a:cubicBezTo>
                    <a:pt x="292" y="187"/>
                    <a:pt x="242" y="666"/>
                    <a:pt x="242" y="666"/>
                  </a:cubicBezTo>
                  <a:cubicBezTo>
                    <a:pt x="160" y="605"/>
                    <a:pt x="83" y="594"/>
                    <a:pt x="37" y="594"/>
                  </a:cubicBezTo>
                  <a:cubicBezTo>
                    <a:pt x="19" y="594"/>
                    <a:pt x="6" y="596"/>
                    <a:pt x="0" y="597"/>
                  </a:cubicBezTo>
                  <a:cubicBezTo>
                    <a:pt x="12" y="620"/>
                    <a:pt x="25" y="644"/>
                    <a:pt x="40" y="668"/>
                  </a:cubicBezTo>
                  <a:cubicBezTo>
                    <a:pt x="40" y="668"/>
                    <a:pt x="56" y="664"/>
                    <a:pt x="83" y="664"/>
                  </a:cubicBezTo>
                  <a:cubicBezTo>
                    <a:pt x="128" y="664"/>
                    <a:pt x="205" y="675"/>
                    <a:pt x="287" y="736"/>
                  </a:cubicBezTo>
                  <a:cubicBezTo>
                    <a:pt x="287" y="736"/>
                    <a:pt x="360" y="44"/>
                    <a:pt x="408" y="0"/>
                  </a:cubicBezTo>
                </a:path>
              </a:pathLst>
            </a:custGeom>
            <a:solidFill>
              <a:srgbClr val="00998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8" name="任意多边形 20"/>
            <p:cNvSpPr/>
            <p:nvPr/>
          </p:nvSpPr>
          <p:spPr bwMode="auto">
            <a:xfrm>
              <a:off x="-9472931" y="7754860"/>
              <a:ext cx="506413" cy="293688"/>
            </a:xfrm>
            <a:custGeom>
              <a:avLst/>
              <a:gdLst>
                <a:gd name="T0" fmla="*/ 319 w 319"/>
                <a:gd name="T1" fmla="*/ 73 h 185"/>
                <a:gd name="T2" fmla="*/ 296 w 319"/>
                <a:gd name="T3" fmla="*/ 185 h 185"/>
                <a:gd name="T4" fmla="*/ 6 w 319"/>
                <a:gd name="T5" fmla="*/ 133 h 185"/>
                <a:gd name="T6" fmla="*/ 6 w 319"/>
                <a:gd name="T7" fmla="*/ 133 h 185"/>
                <a:gd name="T8" fmla="*/ 0 w 319"/>
                <a:gd name="T9" fmla="*/ 0 h 185"/>
                <a:gd name="T10" fmla="*/ 55 w 319"/>
                <a:gd name="T11" fmla="*/ 0 h 185"/>
                <a:gd name="T12" fmla="*/ 319 w 319"/>
                <a:gd name="T13" fmla="*/ 73 h 185"/>
              </a:gdLst>
              <a:ahLst/>
              <a:cxnLst>
                <a:cxn ang="0">
                  <a:pos x="T0" y="T1"/>
                </a:cxn>
                <a:cxn ang="0">
                  <a:pos x="T2" y="T3"/>
                </a:cxn>
                <a:cxn ang="0">
                  <a:pos x="T4" y="T5"/>
                </a:cxn>
                <a:cxn ang="0">
                  <a:pos x="T6" y="T7"/>
                </a:cxn>
                <a:cxn ang="0">
                  <a:pos x="T8" y="T9"/>
                </a:cxn>
                <a:cxn ang="0">
                  <a:pos x="T10" y="T11"/>
                </a:cxn>
                <a:cxn ang="0">
                  <a:pos x="T12" y="T13"/>
                </a:cxn>
              </a:cxnLst>
              <a:rect l="0" t="0" r="r" b="b"/>
              <a:pathLst>
                <a:path w="319" h="185">
                  <a:moveTo>
                    <a:pt x="319" y="73"/>
                  </a:moveTo>
                  <a:lnTo>
                    <a:pt x="296" y="185"/>
                  </a:lnTo>
                  <a:lnTo>
                    <a:pt x="6" y="133"/>
                  </a:lnTo>
                  <a:lnTo>
                    <a:pt x="6" y="133"/>
                  </a:lnTo>
                  <a:lnTo>
                    <a:pt x="0" y="0"/>
                  </a:lnTo>
                  <a:lnTo>
                    <a:pt x="55" y="0"/>
                  </a:lnTo>
                  <a:lnTo>
                    <a:pt x="319" y="73"/>
                  </a:ln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9" name="任意多边形 21"/>
            <p:cNvSpPr/>
            <p:nvPr/>
          </p:nvSpPr>
          <p:spPr bwMode="auto">
            <a:xfrm>
              <a:off x="-9472931" y="7754860"/>
              <a:ext cx="506413" cy="293688"/>
            </a:xfrm>
            <a:custGeom>
              <a:avLst/>
              <a:gdLst>
                <a:gd name="T0" fmla="*/ 319 w 319"/>
                <a:gd name="T1" fmla="*/ 73 h 185"/>
                <a:gd name="T2" fmla="*/ 296 w 319"/>
                <a:gd name="T3" fmla="*/ 185 h 185"/>
                <a:gd name="T4" fmla="*/ 6 w 319"/>
                <a:gd name="T5" fmla="*/ 133 h 185"/>
                <a:gd name="T6" fmla="*/ 6 w 319"/>
                <a:gd name="T7" fmla="*/ 133 h 185"/>
                <a:gd name="T8" fmla="*/ 0 w 319"/>
                <a:gd name="T9" fmla="*/ 0 h 185"/>
                <a:gd name="T10" fmla="*/ 55 w 319"/>
                <a:gd name="T11" fmla="*/ 0 h 185"/>
                <a:gd name="T12" fmla="*/ 319 w 319"/>
                <a:gd name="T13" fmla="*/ 73 h 185"/>
              </a:gdLst>
              <a:ahLst/>
              <a:cxnLst>
                <a:cxn ang="0">
                  <a:pos x="T0" y="T1"/>
                </a:cxn>
                <a:cxn ang="0">
                  <a:pos x="T2" y="T3"/>
                </a:cxn>
                <a:cxn ang="0">
                  <a:pos x="T4" y="T5"/>
                </a:cxn>
                <a:cxn ang="0">
                  <a:pos x="T6" y="T7"/>
                </a:cxn>
                <a:cxn ang="0">
                  <a:pos x="T8" y="T9"/>
                </a:cxn>
                <a:cxn ang="0">
                  <a:pos x="T10" y="T11"/>
                </a:cxn>
                <a:cxn ang="0">
                  <a:pos x="T12" y="T13"/>
                </a:cxn>
              </a:cxnLst>
              <a:rect l="0" t="0" r="r" b="b"/>
              <a:pathLst>
                <a:path w="319" h="185">
                  <a:moveTo>
                    <a:pt x="319" y="73"/>
                  </a:moveTo>
                  <a:lnTo>
                    <a:pt x="296" y="185"/>
                  </a:lnTo>
                  <a:lnTo>
                    <a:pt x="6" y="133"/>
                  </a:lnTo>
                  <a:lnTo>
                    <a:pt x="6" y="133"/>
                  </a:lnTo>
                  <a:lnTo>
                    <a:pt x="0" y="0"/>
                  </a:lnTo>
                  <a:lnTo>
                    <a:pt x="55" y="0"/>
                  </a:lnTo>
                  <a:lnTo>
                    <a:pt x="319" y="7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0" name="任意多边形 22"/>
            <p:cNvSpPr/>
            <p:nvPr/>
          </p:nvSpPr>
          <p:spPr bwMode="auto">
            <a:xfrm>
              <a:off x="-9472931" y="7754860"/>
              <a:ext cx="80963" cy="211138"/>
            </a:xfrm>
            <a:custGeom>
              <a:avLst/>
              <a:gdLst>
                <a:gd name="T0" fmla="*/ 51 w 51"/>
                <a:gd name="T1" fmla="*/ 0 h 133"/>
                <a:gd name="T2" fmla="*/ 0 w 51"/>
                <a:gd name="T3" fmla="*/ 0 h 133"/>
                <a:gd name="T4" fmla="*/ 6 w 51"/>
                <a:gd name="T5" fmla="*/ 133 h 133"/>
                <a:gd name="T6" fmla="*/ 6 w 51"/>
                <a:gd name="T7" fmla="*/ 133 h 133"/>
                <a:gd name="T8" fmla="*/ 51 w 51"/>
                <a:gd name="T9" fmla="*/ 0 h 133"/>
              </a:gdLst>
              <a:ahLst/>
              <a:cxnLst>
                <a:cxn ang="0">
                  <a:pos x="T0" y="T1"/>
                </a:cxn>
                <a:cxn ang="0">
                  <a:pos x="T2" y="T3"/>
                </a:cxn>
                <a:cxn ang="0">
                  <a:pos x="T4" y="T5"/>
                </a:cxn>
                <a:cxn ang="0">
                  <a:pos x="T6" y="T7"/>
                </a:cxn>
                <a:cxn ang="0">
                  <a:pos x="T8" y="T9"/>
                </a:cxn>
              </a:cxnLst>
              <a:rect l="0" t="0" r="r" b="b"/>
              <a:pathLst>
                <a:path w="51" h="133">
                  <a:moveTo>
                    <a:pt x="51" y="0"/>
                  </a:moveTo>
                  <a:lnTo>
                    <a:pt x="0" y="0"/>
                  </a:lnTo>
                  <a:lnTo>
                    <a:pt x="6" y="133"/>
                  </a:lnTo>
                  <a:lnTo>
                    <a:pt x="6" y="133"/>
                  </a:lnTo>
                  <a:lnTo>
                    <a:pt x="51" y="0"/>
                  </a:lnTo>
                  <a:close/>
                </a:path>
              </a:pathLst>
            </a:custGeom>
            <a:solidFill>
              <a:srgbClr val="32314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1" name="任意多边形 23"/>
            <p:cNvSpPr/>
            <p:nvPr/>
          </p:nvSpPr>
          <p:spPr bwMode="auto">
            <a:xfrm>
              <a:off x="-9472931" y="7754860"/>
              <a:ext cx="80963" cy="211138"/>
            </a:xfrm>
            <a:custGeom>
              <a:avLst/>
              <a:gdLst>
                <a:gd name="T0" fmla="*/ 51 w 51"/>
                <a:gd name="T1" fmla="*/ 0 h 133"/>
                <a:gd name="T2" fmla="*/ 0 w 51"/>
                <a:gd name="T3" fmla="*/ 0 h 133"/>
                <a:gd name="T4" fmla="*/ 6 w 51"/>
                <a:gd name="T5" fmla="*/ 133 h 133"/>
                <a:gd name="T6" fmla="*/ 6 w 51"/>
                <a:gd name="T7" fmla="*/ 133 h 133"/>
                <a:gd name="T8" fmla="*/ 51 w 51"/>
                <a:gd name="T9" fmla="*/ 0 h 133"/>
              </a:gdLst>
              <a:ahLst/>
              <a:cxnLst>
                <a:cxn ang="0">
                  <a:pos x="T0" y="T1"/>
                </a:cxn>
                <a:cxn ang="0">
                  <a:pos x="T2" y="T3"/>
                </a:cxn>
                <a:cxn ang="0">
                  <a:pos x="T4" y="T5"/>
                </a:cxn>
                <a:cxn ang="0">
                  <a:pos x="T6" y="T7"/>
                </a:cxn>
                <a:cxn ang="0">
                  <a:pos x="T8" y="T9"/>
                </a:cxn>
              </a:cxnLst>
              <a:rect l="0" t="0" r="r" b="b"/>
              <a:pathLst>
                <a:path w="51" h="133">
                  <a:moveTo>
                    <a:pt x="51" y="0"/>
                  </a:moveTo>
                  <a:lnTo>
                    <a:pt x="0" y="0"/>
                  </a:lnTo>
                  <a:lnTo>
                    <a:pt x="6" y="133"/>
                  </a:lnTo>
                  <a:lnTo>
                    <a:pt x="6" y="133"/>
                  </a:lnTo>
                  <a:lnTo>
                    <a:pt x="5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2" name="椭圆 91"/>
            <p:cNvSpPr/>
            <p:nvPr/>
          </p:nvSpPr>
          <p:spPr bwMode="auto">
            <a:xfrm>
              <a:off x="-9033194" y="7829473"/>
              <a:ext cx="103188" cy="241300"/>
            </a:xfrm>
            <a:prstGeom prst="ellipse">
              <a:avLst/>
            </a:pr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3" name="任意多边形 25"/>
            <p:cNvSpPr/>
            <p:nvPr/>
          </p:nvSpPr>
          <p:spPr bwMode="auto">
            <a:xfrm>
              <a:off x="-9269731" y="7934248"/>
              <a:ext cx="31750" cy="2562225"/>
            </a:xfrm>
            <a:custGeom>
              <a:avLst/>
              <a:gdLst>
                <a:gd name="T0" fmla="*/ 9 w 19"/>
                <a:gd name="T1" fmla="*/ 1509 h 1509"/>
                <a:gd name="T2" fmla="*/ 0 w 19"/>
                <a:gd name="T3" fmla="*/ 1499 h 1509"/>
                <a:gd name="T4" fmla="*/ 0 w 19"/>
                <a:gd name="T5" fmla="*/ 10 h 1509"/>
                <a:gd name="T6" fmla="*/ 9 w 19"/>
                <a:gd name="T7" fmla="*/ 0 h 1509"/>
                <a:gd name="T8" fmla="*/ 19 w 19"/>
                <a:gd name="T9" fmla="*/ 10 h 1509"/>
                <a:gd name="T10" fmla="*/ 19 w 19"/>
                <a:gd name="T11" fmla="*/ 10 h 1509"/>
                <a:gd name="T12" fmla="*/ 19 w 19"/>
                <a:gd name="T13" fmla="*/ 1499 h 1509"/>
                <a:gd name="T14" fmla="*/ 9 w 19"/>
                <a:gd name="T15" fmla="*/ 1509 h 15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509">
                  <a:moveTo>
                    <a:pt x="9" y="1509"/>
                  </a:moveTo>
                  <a:cubicBezTo>
                    <a:pt x="4" y="1509"/>
                    <a:pt x="0" y="1505"/>
                    <a:pt x="0" y="1499"/>
                  </a:cubicBezTo>
                  <a:cubicBezTo>
                    <a:pt x="0" y="10"/>
                    <a:pt x="0" y="10"/>
                    <a:pt x="0" y="10"/>
                  </a:cubicBezTo>
                  <a:cubicBezTo>
                    <a:pt x="0" y="4"/>
                    <a:pt x="4" y="0"/>
                    <a:pt x="9" y="0"/>
                  </a:cubicBezTo>
                  <a:cubicBezTo>
                    <a:pt x="14" y="0"/>
                    <a:pt x="19" y="4"/>
                    <a:pt x="19" y="10"/>
                  </a:cubicBezTo>
                  <a:cubicBezTo>
                    <a:pt x="19" y="10"/>
                    <a:pt x="19" y="10"/>
                    <a:pt x="19" y="10"/>
                  </a:cubicBezTo>
                  <a:cubicBezTo>
                    <a:pt x="19" y="1499"/>
                    <a:pt x="19" y="1499"/>
                    <a:pt x="19" y="1499"/>
                  </a:cubicBezTo>
                  <a:cubicBezTo>
                    <a:pt x="19" y="1505"/>
                    <a:pt x="14" y="1509"/>
                    <a:pt x="9" y="1509"/>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4" name="任意多边形 26"/>
            <p:cNvSpPr/>
            <p:nvPr/>
          </p:nvSpPr>
          <p:spPr bwMode="auto">
            <a:xfrm>
              <a:off x="-9271319" y="9778923"/>
              <a:ext cx="615950" cy="1162050"/>
            </a:xfrm>
            <a:custGeom>
              <a:avLst/>
              <a:gdLst>
                <a:gd name="T0" fmla="*/ 140 w 363"/>
                <a:gd name="T1" fmla="*/ 684 h 684"/>
                <a:gd name="T2" fmla="*/ 131 w 363"/>
                <a:gd name="T3" fmla="*/ 676 h 684"/>
                <a:gd name="T4" fmla="*/ 1 w 363"/>
                <a:gd name="T5" fmla="*/ 12 h 684"/>
                <a:gd name="T6" fmla="*/ 8 w 363"/>
                <a:gd name="T7" fmla="*/ 1 h 684"/>
                <a:gd name="T8" fmla="*/ 18 w 363"/>
                <a:gd name="T9" fmla="*/ 5 h 684"/>
                <a:gd name="T10" fmla="*/ 360 w 363"/>
                <a:gd name="T11" fmla="*/ 527 h 684"/>
                <a:gd name="T12" fmla="*/ 358 w 363"/>
                <a:gd name="T13" fmla="*/ 541 h 684"/>
                <a:gd name="T14" fmla="*/ 345 w 363"/>
                <a:gd name="T15" fmla="*/ 538 h 684"/>
                <a:gd name="T16" fmla="*/ 29 w 363"/>
                <a:gd name="T17" fmla="*/ 56 h 684"/>
                <a:gd name="T18" fmla="*/ 149 w 363"/>
                <a:gd name="T19" fmla="*/ 673 h 684"/>
                <a:gd name="T20" fmla="*/ 142 w 363"/>
                <a:gd name="T21" fmla="*/ 684 h 684"/>
                <a:gd name="T22" fmla="*/ 142 w 363"/>
                <a:gd name="T23" fmla="*/ 684 h 684"/>
                <a:gd name="T24" fmla="*/ 140 w 363"/>
                <a:gd name="T25" fmla="*/ 684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3" h="684">
                  <a:moveTo>
                    <a:pt x="140" y="684"/>
                  </a:moveTo>
                  <a:cubicBezTo>
                    <a:pt x="135" y="684"/>
                    <a:pt x="131" y="681"/>
                    <a:pt x="131" y="676"/>
                  </a:cubicBezTo>
                  <a:cubicBezTo>
                    <a:pt x="1" y="12"/>
                    <a:pt x="1" y="12"/>
                    <a:pt x="1" y="12"/>
                  </a:cubicBezTo>
                  <a:cubicBezTo>
                    <a:pt x="0" y="7"/>
                    <a:pt x="3" y="2"/>
                    <a:pt x="8" y="1"/>
                  </a:cubicBezTo>
                  <a:cubicBezTo>
                    <a:pt x="12" y="0"/>
                    <a:pt x="16" y="2"/>
                    <a:pt x="18" y="5"/>
                  </a:cubicBezTo>
                  <a:cubicBezTo>
                    <a:pt x="360" y="527"/>
                    <a:pt x="360" y="527"/>
                    <a:pt x="360" y="527"/>
                  </a:cubicBezTo>
                  <a:cubicBezTo>
                    <a:pt x="363" y="532"/>
                    <a:pt x="362" y="538"/>
                    <a:pt x="358" y="541"/>
                  </a:cubicBezTo>
                  <a:cubicBezTo>
                    <a:pt x="353" y="543"/>
                    <a:pt x="348" y="542"/>
                    <a:pt x="345" y="538"/>
                  </a:cubicBezTo>
                  <a:cubicBezTo>
                    <a:pt x="29" y="56"/>
                    <a:pt x="29" y="56"/>
                    <a:pt x="29" y="56"/>
                  </a:cubicBezTo>
                  <a:cubicBezTo>
                    <a:pt x="149" y="673"/>
                    <a:pt x="149" y="673"/>
                    <a:pt x="149" y="673"/>
                  </a:cubicBezTo>
                  <a:cubicBezTo>
                    <a:pt x="150" y="678"/>
                    <a:pt x="147" y="683"/>
                    <a:pt x="142" y="684"/>
                  </a:cubicBezTo>
                  <a:cubicBezTo>
                    <a:pt x="142" y="684"/>
                    <a:pt x="142" y="684"/>
                    <a:pt x="142" y="684"/>
                  </a:cubicBezTo>
                  <a:cubicBezTo>
                    <a:pt x="141" y="684"/>
                    <a:pt x="140" y="684"/>
                    <a:pt x="140" y="684"/>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5" name="任意多边形 27"/>
            <p:cNvSpPr/>
            <p:nvPr/>
          </p:nvSpPr>
          <p:spPr bwMode="auto">
            <a:xfrm>
              <a:off x="-9877744" y="9780510"/>
              <a:ext cx="641350" cy="962025"/>
            </a:xfrm>
            <a:custGeom>
              <a:avLst/>
              <a:gdLst>
                <a:gd name="T0" fmla="*/ 9 w 378"/>
                <a:gd name="T1" fmla="*/ 566 h 566"/>
                <a:gd name="T2" fmla="*/ 0 w 378"/>
                <a:gd name="T3" fmla="*/ 556 h 566"/>
                <a:gd name="T4" fmla="*/ 2 w 378"/>
                <a:gd name="T5" fmla="*/ 551 h 566"/>
                <a:gd name="T6" fmla="*/ 359 w 378"/>
                <a:gd name="T7" fmla="*/ 5 h 566"/>
                <a:gd name="T8" fmla="*/ 372 w 378"/>
                <a:gd name="T9" fmla="*/ 3 h 566"/>
                <a:gd name="T10" fmla="*/ 375 w 378"/>
                <a:gd name="T11" fmla="*/ 16 h 566"/>
                <a:gd name="T12" fmla="*/ 17 w 378"/>
                <a:gd name="T13" fmla="*/ 562 h 566"/>
                <a:gd name="T14" fmla="*/ 9 w 378"/>
                <a:gd name="T15" fmla="*/ 566 h 5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8" h="566">
                  <a:moveTo>
                    <a:pt x="9" y="566"/>
                  </a:moveTo>
                  <a:cubicBezTo>
                    <a:pt x="4" y="566"/>
                    <a:pt x="0" y="562"/>
                    <a:pt x="0" y="556"/>
                  </a:cubicBezTo>
                  <a:cubicBezTo>
                    <a:pt x="0" y="554"/>
                    <a:pt x="1" y="553"/>
                    <a:pt x="2" y="551"/>
                  </a:cubicBezTo>
                  <a:cubicBezTo>
                    <a:pt x="359" y="5"/>
                    <a:pt x="359" y="5"/>
                    <a:pt x="359" y="5"/>
                  </a:cubicBezTo>
                  <a:cubicBezTo>
                    <a:pt x="362" y="1"/>
                    <a:pt x="368" y="0"/>
                    <a:pt x="372" y="3"/>
                  </a:cubicBezTo>
                  <a:cubicBezTo>
                    <a:pt x="377" y="5"/>
                    <a:pt x="378" y="11"/>
                    <a:pt x="375" y="16"/>
                  </a:cubicBezTo>
                  <a:cubicBezTo>
                    <a:pt x="17" y="562"/>
                    <a:pt x="17" y="562"/>
                    <a:pt x="17" y="562"/>
                  </a:cubicBezTo>
                  <a:cubicBezTo>
                    <a:pt x="16" y="564"/>
                    <a:pt x="13" y="566"/>
                    <a:pt x="9" y="566"/>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96" name="任意多边形 28"/>
          <p:cNvSpPr/>
          <p:nvPr/>
        </p:nvSpPr>
        <p:spPr bwMode="auto">
          <a:xfrm>
            <a:off x="17937085" y="6469779"/>
            <a:ext cx="1116013" cy="1252538"/>
          </a:xfrm>
          <a:custGeom>
            <a:avLst/>
            <a:gdLst>
              <a:gd name="T0" fmla="*/ 0 w 657"/>
              <a:gd name="T1" fmla="*/ 0 h 738"/>
              <a:gd name="T2" fmla="*/ 249 w 657"/>
              <a:gd name="T3" fmla="*/ 2 h 738"/>
              <a:gd name="T4" fmla="*/ 371 w 657"/>
              <a:gd name="T5" fmla="*/ 670 h 738"/>
              <a:gd name="T6" fmla="*/ 124 w 657"/>
              <a:gd name="T7" fmla="*/ 738 h 738"/>
              <a:gd name="T8" fmla="*/ 0 w 657"/>
              <a:gd name="T9" fmla="*/ 0 h 738"/>
            </a:gdLst>
            <a:ahLst/>
            <a:cxnLst>
              <a:cxn ang="0">
                <a:pos x="T0" y="T1"/>
              </a:cxn>
              <a:cxn ang="0">
                <a:pos x="T2" y="T3"/>
              </a:cxn>
              <a:cxn ang="0">
                <a:pos x="T4" y="T5"/>
              </a:cxn>
              <a:cxn ang="0">
                <a:pos x="T6" y="T7"/>
              </a:cxn>
              <a:cxn ang="0">
                <a:pos x="T8" y="T9"/>
              </a:cxn>
            </a:cxnLst>
            <a:rect l="0" t="0" r="r" b="b"/>
            <a:pathLst>
              <a:path w="657" h="738">
                <a:moveTo>
                  <a:pt x="0" y="0"/>
                </a:moveTo>
                <a:cubicBezTo>
                  <a:pt x="249" y="2"/>
                  <a:pt x="249" y="2"/>
                  <a:pt x="249" y="2"/>
                </a:cubicBezTo>
                <a:cubicBezTo>
                  <a:pt x="249" y="2"/>
                  <a:pt x="657" y="219"/>
                  <a:pt x="371" y="670"/>
                </a:cubicBezTo>
                <a:cubicBezTo>
                  <a:pt x="371" y="670"/>
                  <a:pt x="253" y="642"/>
                  <a:pt x="124" y="738"/>
                </a:cubicBezTo>
                <a:cubicBezTo>
                  <a:pt x="124" y="738"/>
                  <a:pt x="48" y="17"/>
                  <a:pt x="0" y="0"/>
                </a:cubicBezTo>
              </a:path>
            </a:pathLst>
          </a:custGeom>
          <a:solidFill>
            <a:srgbClr val="00BF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7" name="任意多边形 29"/>
          <p:cNvSpPr/>
          <p:nvPr/>
        </p:nvSpPr>
        <p:spPr bwMode="auto">
          <a:xfrm>
            <a:off x="17940260" y="6472954"/>
            <a:ext cx="696913" cy="1250950"/>
          </a:xfrm>
          <a:custGeom>
            <a:avLst/>
            <a:gdLst>
              <a:gd name="T0" fmla="*/ 0 w 410"/>
              <a:gd name="T1" fmla="*/ 0 h 737"/>
              <a:gd name="T2" fmla="*/ 0 w 410"/>
              <a:gd name="T3" fmla="*/ 1 h 737"/>
              <a:gd name="T4" fmla="*/ 122 w 410"/>
              <a:gd name="T5" fmla="*/ 737 h 737"/>
              <a:gd name="T6" fmla="*/ 326 w 410"/>
              <a:gd name="T7" fmla="*/ 666 h 737"/>
              <a:gd name="T8" fmla="*/ 369 w 410"/>
              <a:gd name="T9" fmla="*/ 670 h 737"/>
              <a:gd name="T10" fmla="*/ 410 w 410"/>
              <a:gd name="T11" fmla="*/ 597 h 737"/>
              <a:gd name="T12" fmla="*/ 409 w 410"/>
              <a:gd name="T13" fmla="*/ 597 h 737"/>
              <a:gd name="T14" fmla="*/ 369 w 410"/>
              <a:gd name="T15" fmla="*/ 668 h 737"/>
              <a:gd name="T16" fmla="*/ 326 w 410"/>
              <a:gd name="T17" fmla="*/ 664 h 737"/>
              <a:gd name="T18" fmla="*/ 122 w 410"/>
              <a:gd name="T19" fmla="*/ 736 h 737"/>
              <a:gd name="T20" fmla="*/ 1 w 410"/>
              <a:gd name="T21" fmla="*/ 0 h 737"/>
              <a:gd name="T22" fmla="*/ 0 w 410"/>
              <a:gd name="T23" fmla="*/ 0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0" h="737">
                <a:moveTo>
                  <a:pt x="0" y="0"/>
                </a:moveTo>
                <a:cubicBezTo>
                  <a:pt x="0" y="1"/>
                  <a:pt x="0" y="1"/>
                  <a:pt x="0" y="1"/>
                </a:cubicBezTo>
                <a:cubicBezTo>
                  <a:pt x="48" y="37"/>
                  <a:pt x="122" y="737"/>
                  <a:pt x="122" y="737"/>
                </a:cubicBezTo>
                <a:cubicBezTo>
                  <a:pt x="204" y="677"/>
                  <a:pt x="281" y="666"/>
                  <a:pt x="326" y="666"/>
                </a:cubicBezTo>
                <a:cubicBezTo>
                  <a:pt x="353" y="666"/>
                  <a:pt x="369" y="670"/>
                  <a:pt x="369" y="670"/>
                </a:cubicBezTo>
                <a:cubicBezTo>
                  <a:pt x="384" y="646"/>
                  <a:pt x="397" y="622"/>
                  <a:pt x="410" y="597"/>
                </a:cubicBezTo>
                <a:cubicBezTo>
                  <a:pt x="410" y="597"/>
                  <a:pt x="409" y="597"/>
                  <a:pt x="409" y="597"/>
                </a:cubicBezTo>
                <a:cubicBezTo>
                  <a:pt x="397" y="620"/>
                  <a:pt x="384" y="644"/>
                  <a:pt x="369" y="668"/>
                </a:cubicBezTo>
                <a:cubicBezTo>
                  <a:pt x="369" y="668"/>
                  <a:pt x="353" y="664"/>
                  <a:pt x="326" y="664"/>
                </a:cubicBezTo>
                <a:cubicBezTo>
                  <a:pt x="281" y="664"/>
                  <a:pt x="204" y="675"/>
                  <a:pt x="122" y="736"/>
                </a:cubicBezTo>
                <a:cubicBezTo>
                  <a:pt x="122" y="736"/>
                  <a:pt x="49" y="44"/>
                  <a:pt x="1" y="0"/>
                </a:cubicBezTo>
                <a:cubicBezTo>
                  <a:pt x="0" y="0"/>
                  <a:pt x="0" y="0"/>
                  <a:pt x="0" y="0"/>
                </a:cubicBezTo>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8" name="矩形 97"/>
          <p:cNvSpPr/>
          <p:nvPr/>
        </p:nvSpPr>
        <p:spPr bwMode="auto">
          <a:xfrm>
            <a:off x="17940260" y="6472954"/>
            <a:ext cx="1588" cy="1588"/>
          </a:xfrm>
          <a:prstGeom prst="rect">
            <a:avLst/>
          </a:prstGeom>
          <a:solidFill>
            <a:srgbClr val="A3A3A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99" name="矩形 98"/>
          <p:cNvSpPr/>
          <p:nvPr/>
        </p:nvSpPr>
        <p:spPr bwMode="auto">
          <a:xfrm>
            <a:off x="17940260" y="6472954"/>
            <a:ext cx="1588"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00" name="任意多边形 32"/>
          <p:cNvSpPr/>
          <p:nvPr/>
        </p:nvSpPr>
        <p:spPr bwMode="auto">
          <a:xfrm>
            <a:off x="17937085" y="6472954"/>
            <a:ext cx="3175" cy="1588"/>
          </a:xfrm>
          <a:custGeom>
            <a:avLst/>
            <a:gdLst>
              <a:gd name="T0" fmla="*/ 0 w 2"/>
              <a:gd name="T1" fmla="*/ 0 h 1"/>
              <a:gd name="T2" fmla="*/ 2 w 2"/>
              <a:gd name="T3" fmla="*/ 1 h 1"/>
              <a:gd name="T4" fmla="*/ 2 w 2"/>
              <a:gd name="T5" fmla="*/ 0 h 1"/>
              <a:gd name="T6" fmla="*/ 0 w 2"/>
              <a:gd name="T7" fmla="*/ 0 h 1"/>
            </a:gdLst>
            <a:ahLst/>
            <a:cxnLst>
              <a:cxn ang="0">
                <a:pos x="T0" y="T1"/>
              </a:cxn>
              <a:cxn ang="0">
                <a:pos x="T2" y="T3"/>
              </a:cxn>
              <a:cxn ang="0">
                <a:pos x="T4" y="T5"/>
              </a:cxn>
              <a:cxn ang="0">
                <a:pos x="T6" y="T7"/>
              </a:cxn>
            </a:cxnLst>
            <a:rect l="0" t="0" r="r" b="b"/>
            <a:pathLst>
              <a:path w="2" h="1">
                <a:moveTo>
                  <a:pt x="0" y="0"/>
                </a:moveTo>
                <a:cubicBezTo>
                  <a:pt x="1" y="0"/>
                  <a:pt x="2" y="1"/>
                  <a:pt x="2" y="1"/>
                </a:cubicBezTo>
                <a:cubicBezTo>
                  <a:pt x="2" y="0"/>
                  <a:pt x="2" y="0"/>
                  <a:pt x="2" y="0"/>
                </a:cubicBezTo>
                <a:cubicBezTo>
                  <a:pt x="0" y="0"/>
                  <a:pt x="0" y="0"/>
                  <a:pt x="0" y="0"/>
                </a:cubicBezTo>
              </a:path>
            </a:pathLst>
          </a:custGeom>
          <a:solidFill>
            <a:srgbClr val="93939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1" name="任意多边形 33"/>
          <p:cNvSpPr/>
          <p:nvPr/>
        </p:nvSpPr>
        <p:spPr bwMode="auto">
          <a:xfrm>
            <a:off x="17941847" y="6472954"/>
            <a:ext cx="692150" cy="1249363"/>
          </a:xfrm>
          <a:custGeom>
            <a:avLst/>
            <a:gdLst>
              <a:gd name="T0" fmla="*/ 0 w 408"/>
              <a:gd name="T1" fmla="*/ 0 h 736"/>
              <a:gd name="T2" fmla="*/ 121 w 408"/>
              <a:gd name="T3" fmla="*/ 736 h 736"/>
              <a:gd name="T4" fmla="*/ 325 w 408"/>
              <a:gd name="T5" fmla="*/ 664 h 736"/>
              <a:gd name="T6" fmla="*/ 368 w 408"/>
              <a:gd name="T7" fmla="*/ 668 h 736"/>
              <a:gd name="T8" fmla="*/ 408 w 408"/>
              <a:gd name="T9" fmla="*/ 597 h 736"/>
              <a:gd name="T10" fmla="*/ 371 w 408"/>
              <a:gd name="T11" fmla="*/ 594 h 736"/>
              <a:gd name="T12" fmla="*/ 166 w 408"/>
              <a:gd name="T13" fmla="*/ 666 h 736"/>
              <a:gd name="T14" fmla="*/ 71 w 408"/>
              <a:gd name="T15" fmla="*/ 1 h 736"/>
              <a:gd name="T16" fmla="*/ 0 w 408"/>
              <a:gd name="T17" fmla="*/ 0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 h="736">
                <a:moveTo>
                  <a:pt x="0" y="0"/>
                </a:moveTo>
                <a:cubicBezTo>
                  <a:pt x="48" y="44"/>
                  <a:pt x="121" y="736"/>
                  <a:pt x="121" y="736"/>
                </a:cubicBezTo>
                <a:cubicBezTo>
                  <a:pt x="203" y="675"/>
                  <a:pt x="280" y="664"/>
                  <a:pt x="325" y="664"/>
                </a:cubicBezTo>
                <a:cubicBezTo>
                  <a:pt x="352" y="664"/>
                  <a:pt x="368" y="668"/>
                  <a:pt x="368" y="668"/>
                </a:cubicBezTo>
                <a:cubicBezTo>
                  <a:pt x="383" y="644"/>
                  <a:pt x="396" y="620"/>
                  <a:pt x="408" y="597"/>
                </a:cubicBezTo>
                <a:cubicBezTo>
                  <a:pt x="402" y="596"/>
                  <a:pt x="389" y="594"/>
                  <a:pt x="371" y="594"/>
                </a:cubicBezTo>
                <a:cubicBezTo>
                  <a:pt x="325" y="594"/>
                  <a:pt x="248" y="605"/>
                  <a:pt x="166" y="666"/>
                </a:cubicBezTo>
                <a:cubicBezTo>
                  <a:pt x="166" y="666"/>
                  <a:pt x="116" y="187"/>
                  <a:pt x="71" y="1"/>
                </a:cubicBezTo>
                <a:cubicBezTo>
                  <a:pt x="0" y="0"/>
                  <a:pt x="0" y="0"/>
                  <a:pt x="0" y="0"/>
                </a:cubicBezTo>
              </a:path>
            </a:pathLst>
          </a:custGeom>
          <a:solidFill>
            <a:srgbClr val="00998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2" name="任意多边形 34"/>
          <p:cNvSpPr/>
          <p:nvPr/>
        </p:nvSpPr>
        <p:spPr bwMode="auto">
          <a:xfrm>
            <a:off x="18568910" y="6749179"/>
            <a:ext cx="508000" cy="293688"/>
          </a:xfrm>
          <a:custGeom>
            <a:avLst/>
            <a:gdLst>
              <a:gd name="T0" fmla="*/ 0 w 320"/>
              <a:gd name="T1" fmla="*/ 73 h 185"/>
              <a:gd name="T2" fmla="*/ 23 w 320"/>
              <a:gd name="T3" fmla="*/ 185 h 185"/>
              <a:gd name="T4" fmla="*/ 313 w 320"/>
              <a:gd name="T5" fmla="*/ 133 h 185"/>
              <a:gd name="T6" fmla="*/ 313 w 320"/>
              <a:gd name="T7" fmla="*/ 133 h 185"/>
              <a:gd name="T8" fmla="*/ 320 w 320"/>
              <a:gd name="T9" fmla="*/ 0 h 185"/>
              <a:gd name="T10" fmla="*/ 264 w 320"/>
              <a:gd name="T11" fmla="*/ 0 h 185"/>
              <a:gd name="T12" fmla="*/ 0 w 320"/>
              <a:gd name="T13" fmla="*/ 73 h 185"/>
            </a:gdLst>
            <a:ahLst/>
            <a:cxnLst>
              <a:cxn ang="0">
                <a:pos x="T0" y="T1"/>
              </a:cxn>
              <a:cxn ang="0">
                <a:pos x="T2" y="T3"/>
              </a:cxn>
              <a:cxn ang="0">
                <a:pos x="T4" y="T5"/>
              </a:cxn>
              <a:cxn ang="0">
                <a:pos x="T6" y="T7"/>
              </a:cxn>
              <a:cxn ang="0">
                <a:pos x="T8" y="T9"/>
              </a:cxn>
              <a:cxn ang="0">
                <a:pos x="T10" y="T11"/>
              </a:cxn>
              <a:cxn ang="0">
                <a:pos x="T12" y="T13"/>
              </a:cxn>
            </a:cxnLst>
            <a:rect l="0" t="0" r="r" b="b"/>
            <a:pathLst>
              <a:path w="320" h="185">
                <a:moveTo>
                  <a:pt x="0" y="73"/>
                </a:moveTo>
                <a:lnTo>
                  <a:pt x="23" y="185"/>
                </a:lnTo>
                <a:lnTo>
                  <a:pt x="313" y="133"/>
                </a:lnTo>
                <a:lnTo>
                  <a:pt x="313" y="133"/>
                </a:lnTo>
                <a:lnTo>
                  <a:pt x="320" y="0"/>
                </a:lnTo>
                <a:lnTo>
                  <a:pt x="264" y="0"/>
                </a:lnTo>
                <a:lnTo>
                  <a:pt x="0" y="73"/>
                </a:ln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3" name="任意多边形 35"/>
          <p:cNvSpPr/>
          <p:nvPr/>
        </p:nvSpPr>
        <p:spPr bwMode="auto">
          <a:xfrm>
            <a:off x="18568910" y="6749179"/>
            <a:ext cx="508000" cy="293688"/>
          </a:xfrm>
          <a:custGeom>
            <a:avLst/>
            <a:gdLst>
              <a:gd name="T0" fmla="*/ 0 w 320"/>
              <a:gd name="T1" fmla="*/ 73 h 185"/>
              <a:gd name="T2" fmla="*/ 23 w 320"/>
              <a:gd name="T3" fmla="*/ 185 h 185"/>
              <a:gd name="T4" fmla="*/ 313 w 320"/>
              <a:gd name="T5" fmla="*/ 133 h 185"/>
              <a:gd name="T6" fmla="*/ 313 w 320"/>
              <a:gd name="T7" fmla="*/ 133 h 185"/>
              <a:gd name="T8" fmla="*/ 320 w 320"/>
              <a:gd name="T9" fmla="*/ 0 h 185"/>
              <a:gd name="T10" fmla="*/ 264 w 320"/>
              <a:gd name="T11" fmla="*/ 0 h 185"/>
              <a:gd name="T12" fmla="*/ 0 w 320"/>
              <a:gd name="T13" fmla="*/ 73 h 185"/>
            </a:gdLst>
            <a:ahLst/>
            <a:cxnLst>
              <a:cxn ang="0">
                <a:pos x="T0" y="T1"/>
              </a:cxn>
              <a:cxn ang="0">
                <a:pos x="T2" y="T3"/>
              </a:cxn>
              <a:cxn ang="0">
                <a:pos x="T4" y="T5"/>
              </a:cxn>
              <a:cxn ang="0">
                <a:pos x="T6" y="T7"/>
              </a:cxn>
              <a:cxn ang="0">
                <a:pos x="T8" y="T9"/>
              </a:cxn>
              <a:cxn ang="0">
                <a:pos x="T10" y="T11"/>
              </a:cxn>
              <a:cxn ang="0">
                <a:pos x="T12" y="T13"/>
              </a:cxn>
            </a:cxnLst>
            <a:rect l="0" t="0" r="r" b="b"/>
            <a:pathLst>
              <a:path w="320" h="185">
                <a:moveTo>
                  <a:pt x="0" y="73"/>
                </a:moveTo>
                <a:lnTo>
                  <a:pt x="23" y="185"/>
                </a:lnTo>
                <a:lnTo>
                  <a:pt x="313" y="133"/>
                </a:lnTo>
                <a:lnTo>
                  <a:pt x="313" y="133"/>
                </a:lnTo>
                <a:lnTo>
                  <a:pt x="320" y="0"/>
                </a:lnTo>
                <a:lnTo>
                  <a:pt x="264" y="0"/>
                </a:lnTo>
                <a:lnTo>
                  <a:pt x="0" y="7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4" name="任意多边形 36"/>
          <p:cNvSpPr/>
          <p:nvPr/>
        </p:nvSpPr>
        <p:spPr bwMode="auto">
          <a:xfrm>
            <a:off x="18994360" y="6749179"/>
            <a:ext cx="82550" cy="211138"/>
          </a:xfrm>
          <a:custGeom>
            <a:avLst/>
            <a:gdLst>
              <a:gd name="T0" fmla="*/ 52 w 52"/>
              <a:gd name="T1" fmla="*/ 0 h 133"/>
              <a:gd name="T2" fmla="*/ 0 w 52"/>
              <a:gd name="T3" fmla="*/ 0 h 133"/>
              <a:gd name="T4" fmla="*/ 45 w 52"/>
              <a:gd name="T5" fmla="*/ 133 h 133"/>
              <a:gd name="T6" fmla="*/ 45 w 52"/>
              <a:gd name="T7" fmla="*/ 133 h 133"/>
              <a:gd name="T8" fmla="*/ 52 w 52"/>
              <a:gd name="T9" fmla="*/ 0 h 133"/>
            </a:gdLst>
            <a:ahLst/>
            <a:cxnLst>
              <a:cxn ang="0">
                <a:pos x="T0" y="T1"/>
              </a:cxn>
              <a:cxn ang="0">
                <a:pos x="T2" y="T3"/>
              </a:cxn>
              <a:cxn ang="0">
                <a:pos x="T4" y="T5"/>
              </a:cxn>
              <a:cxn ang="0">
                <a:pos x="T6" y="T7"/>
              </a:cxn>
              <a:cxn ang="0">
                <a:pos x="T8" y="T9"/>
              </a:cxn>
            </a:cxnLst>
            <a:rect l="0" t="0" r="r" b="b"/>
            <a:pathLst>
              <a:path w="52" h="133">
                <a:moveTo>
                  <a:pt x="52" y="0"/>
                </a:moveTo>
                <a:lnTo>
                  <a:pt x="0" y="0"/>
                </a:lnTo>
                <a:lnTo>
                  <a:pt x="45" y="133"/>
                </a:lnTo>
                <a:lnTo>
                  <a:pt x="45" y="133"/>
                </a:lnTo>
                <a:lnTo>
                  <a:pt x="52" y="0"/>
                </a:lnTo>
                <a:close/>
              </a:path>
            </a:pathLst>
          </a:custGeom>
          <a:solidFill>
            <a:srgbClr val="32314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5" name="任意多边形 37"/>
          <p:cNvSpPr/>
          <p:nvPr/>
        </p:nvSpPr>
        <p:spPr bwMode="auto">
          <a:xfrm>
            <a:off x="18994360" y="6749179"/>
            <a:ext cx="82550" cy="211138"/>
          </a:xfrm>
          <a:custGeom>
            <a:avLst/>
            <a:gdLst>
              <a:gd name="T0" fmla="*/ 52 w 52"/>
              <a:gd name="T1" fmla="*/ 0 h 133"/>
              <a:gd name="T2" fmla="*/ 0 w 52"/>
              <a:gd name="T3" fmla="*/ 0 h 133"/>
              <a:gd name="T4" fmla="*/ 45 w 52"/>
              <a:gd name="T5" fmla="*/ 133 h 133"/>
              <a:gd name="T6" fmla="*/ 45 w 52"/>
              <a:gd name="T7" fmla="*/ 133 h 133"/>
              <a:gd name="T8" fmla="*/ 52 w 52"/>
              <a:gd name="T9" fmla="*/ 0 h 133"/>
            </a:gdLst>
            <a:ahLst/>
            <a:cxnLst>
              <a:cxn ang="0">
                <a:pos x="T0" y="T1"/>
              </a:cxn>
              <a:cxn ang="0">
                <a:pos x="T2" y="T3"/>
              </a:cxn>
              <a:cxn ang="0">
                <a:pos x="T4" y="T5"/>
              </a:cxn>
              <a:cxn ang="0">
                <a:pos x="T6" y="T7"/>
              </a:cxn>
              <a:cxn ang="0">
                <a:pos x="T8" y="T9"/>
              </a:cxn>
            </a:cxnLst>
            <a:rect l="0" t="0" r="r" b="b"/>
            <a:pathLst>
              <a:path w="52" h="133">
                <a:moveTo>
                  <a:pt x="52" y="0"/>
                </a:moveTo>
                <a:lnTo>
                  <a:pt x="0" y="0"/>
                </a:lnTo>
                <a:lnTo>
                  <a:pt x="45" y="133"/>
                </a:lnTo>
                <a:lnTo>
                  <a:pt x="45" y="133"/>
                </a:lnTo>
                <a:lnTo>
                  <a:pt x="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6" name="椭圆 105"/>
          <p:cNvSpPr/>
          <p:nvPr/>
        </p:nvSpPr>
        <p:spPr bwMode="auto">
          <a:xfrm>
            <a:off x="18532397" y="6823792"/>
            <a:ext cx="104775" cy="241300"/>
          </a:xfrm>
          <a:prstGeom prst="ellipse">
            <a:avLst/>
          </a:pr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7" name="任意多边形 39"/>
          <p:cNvSpPr/>
          <p:nvPr/>
        </p:nvSpPr>
        <p:spPr bwMode="auto">
          <a:xfrm>
            <a:off x="18840372" y="6928567"/>
            <a:ext cx="31750" cy="2562225"/>
          </a:xfrm>
          <a:custGeom>
            <a:avLst/>
            <a:gdLst>
              <a:gd name="T0" fmla="*/ 10 w 19"/>
              <a:gd name="T1" fmla="*/ 1509 h 1509"/>
              <a:gd name="T2" fmla="*/ 0 w 19"/>
              <a:gd name="T3" fmla="*/ 1499 h 1509"/>
              <a:gd name="T4" fmla="*/ 0 w 19"/>
              <a:gd name="T5" fmla="*/ 10 h 1509"/>
              <a:gd name="T6" fmla="*/ 10 w 19"/>
              <a:gd name="T7" fmla="*/ 0 h 1509"/>
              <a:gd name="T8" fmla="*/ 19 w 19"/>
              <a:gd name="T9" fmla="*/ 10 h 1509"/>
              <a:gd name="T10" fmla="*/ 19 w 19"/>
              <a:gd name="T11" fmla="*/ 1499 h 1509"/>
              <a:gd name="T12" fmla="*/ 10 w 19"/>
              <a:gd name="T13" fmla="*/ 1509 h 1509"/>
            </a:gdLst>
            <a:ahLst/>
            <a:cxnLst>
              <a:cxn ang="0">
                <a:pos x="T0" y="T1"/>
              </a:cxn>
              <a:cxn ang="0">
                <a:pos x="T2" y="T3"/>
              </a:cxn>
              <a:cxn ang="0">
                <a:pos x="T4" y="T5"/>
              </a:cxn>
              <a:cxn ang="0">
                <a:pos x="T6" y="T7"/>
              </a:cxn>
              <a:cxn ang="0">
                <a:pos x="T8" y="T9"/>
              </a:cxn>
              <a:cxn ang="0">
                <a:pos x="T10" y="T11"/>
              </a:cxn>
              <a:cxn ang="0">
                <a:pos x="T12" y="T13"/>
              </a:cxn>
            </a:cxnLst>
            <a:rect l="0" t="0" r="r" b="b"/>
            <a:pathLst>
              <a:path w="19" h="1509">
                <a:moveTo>
                  <a:pt x="10" y="1509"/>
                </a:moveTo>
                <a:cubicBezTo>
                  <a:pt x="5" y="1509"/>
                  <a:pt x="0" y="1505"/>
                  <a:pt x="0" y="1499"/>
                </a:cubicBezTo>
                <a:cubicBezTo>
                  <a:pt x="0" y="10"/>
                  <a:pt x="0" y="10"/>
                  <a:pt x="0" y="10"/>
                </a:cubicBezTo>
                <a:cubicBezTo>
                  <a:pt x="0" y="4"/>
                  <a:pt x="5" y="0"/>
                  <a:pt x="10" y="0"/>
                </a:cubicBezTo>
                <a:cubicBezTo>
                  <a:pt x="15" y="0"/>
                  <a:pt x="19" y="4"/>
                  <a:pt x="19" y="10"/>
                </a:cubicBezTo>
                <a:cubicBezTo>
                  <a:pt x="19" y="1499"/>
                  <a:pt x="19" y="1499"/>
                  <a:pt x="19" y="1499"/>
                </a:cubicBezTo>
                <a:cubicBezTo>
                  <a:pt x="19" y="1505"/>
                  <a:pt x="15" y="1509"/>
                  <a:pt x="10" y="1509"/>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8" name="任意多边形 40"/>
          <p:cNvSpPr/>
          <p:nvPr/>
        </p:nvSpPr>
        <p:spPr bwMode="auto">
          <a:xfrm>
            <a:off x="18257760" y="8773242"/>
            <a:ext cx="615950" cy="1162050"/>
          </a:xfrm>
          <a:custGeom>
            <a:avLst/>
            <a:gdLst>
              <a:gd name="T0" fmla="*/ 223 w 363"/>
              <a:gd name="T1" fmla="*/ 684 h 684"/>
              <a:gd name="T2" fmla="*/ 221 w 363"/>
              <a:gd name="T3" fmla="*/ 684 h 684"/>
              <a:gd name="T4" fmla="*/ 214 w 363"/>
              <a:gd name="T5" fmla="*/ 673 h 684"/>
              <a:gd name="T6" fmla="*/ 334 w 363"/>
              <a:gd name="T7" fmla="*/ 56 h 684"/>
              <a:gd name="T8" fmla="*/ 18 w 363"/>
              <a:gd name="T9" fmla="*/ 538 h 684"/>
              <a:gd name="T10" fmla="*/ 5 w 363"/>
              <a:gd name="T11" fmla="*/ 541 h 684"/>
              <a:gd name="T12" fmla="*/ 3 w 363"/>
              <a:gd name="T13" fmla="*/ 527 h 684"/>
              <a:gd name="T14" fmla="*/ 345 w 363"/>
              <a:gd name="T15" fmla="*/ 5 h 684"/>
              <a:gd name="T16" fmla="*/ 358 w 363"/>
              <a:gd name="T17" fmla="*/ 3 h 684"/>
              <a:gd name="T18" fmla="*/ 362 w 363"/>
              <a:gd name="T19" fmla="*/ 12 h 684"/>
              <a:gd name="T20" fmla="*/ 232 w 363"/>
              <a:gd name="T21" fmla="*/ 676 h 684"/>
              <a:gd name="T22" fmla="*/ 223 w 363"/>
              <a:gd name="T23" fmla="*/ 684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3" h="684">
                <a:moveTo>
                  <a:pt x="223" y="684"/>
                </a:moveTo>
                <a:cubicBezTo>
                  <a:pt x="223" y="684"/>
                  <a:pt x="222" y="684"/>
                  <a:pt x="221" y="684"/>
                </a:cubicBezTo>
                <a:cubicBezTo>
                  <a:pt x="216" y="683"/>
                  <a:pt x="213" y="678"/>
                  <a:pt x="214" y="673"/>
                </a:cubicBezTo>
                <a:cubicBezTo>
                  <a:pt x="334" y="56"/>
                  <a:pt x="334" y="56"/>
                  <a:pt x="334" y="56"/>
                </a:cubicBezTo>
                <a:cubicBezTo>
                  <a:pt x="18" y="538"/>
                  <a:pt x="18" y="538"/>
                  <a:pt x="18" y="538"/>
                </a:cubicBezTo>
                <a:cubicBezTo>
                  <a:pt x="15" y="542"/>
                  <a:pt x="10" y="543"/>
                  <a:pt x="5" y="541"/>
                </a:cubicBezTo>
                <a:cubicBezTo>
                  <a:pt x="1" y="538"/>
                  <a:pt x="0" y="532"/>
                  <a:pt x="3" y="527"/>
                </a:cubicBezTo>
                <a:cubicBezTo>
                  <a:pt x="345" y="5"/>
                  <a:pt x="345" y="5"/>
                  <a:pt x="345" y="5"/>
                </a:cubicBezTo>
                <a:cubicBezTo>
                  <a:pt x="348" y="1"/>
                  <a:pt x="354" y="0"/>
                  <a:pt x="358" y="3"/>
                </a:cubicBezTo>
                <a:cubicBezTo>
                  <a:pt x="361" y="5"/>
                  <a:pt x="363" y="8"/>
                  <a:pt x="362" y="12"/>
                </a:cubicBezTo>
                <a:cubicBezTo>
                  <a:pt x="232" y="676"/>
                  <a:pt x="232" y="676"/>
                  <a:pt x="232" y="676"/>
                </a:cubicBezTo>
                <a:cubicBezTo>
                  <a:pt x="232" y="681"/>
                  <a:pt x="228" y="684"/>
                  <a:pt x="223" y="684"/>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9" name="任意多边形 41"/>
          <p:cNvSpPr/>
          <p:nvPr/>
        </p:nvSpPr>
        <p:spPr bwMode="auto">
          <a:xfrm>
            <a:off x="18838785" y="8774829"/>
            <a:ext cx="642938" cy="962025"/>
          </a:xfrm>
          <a:custGeom>
            <a:avLst/>
            <a:gdLst>
              <a:gd name="T0" fmla="*/ 369 w 379"/>
              <a:gd name="T1" fmla="*/ 566 h 566"/>
              <a:gd name="T2" fmla="*/ 361 w 379"/>
              <a:gd name="T3" fmla="*/ 562 h 566"/>
              <a:gd name="T4" fmla="*/ 3 w 379"/>
              <a:gd name="T5" fmla="*/ 16 h 566"/>
              <a:gd name="T6" fmla="*/ 6 w 379"/>
              <a:gd name="T7" fmla="*/ 3 h 566"/>
              <a:gd name="T8" fmla="*/ 19 w 379"/>
              <a:gd name="T9" fmla="*/ 5 h 566"/>
              <a:gd name="T10" fmla="*/ 376 w 379"/>
              <a:gd name="T11" fmla="*/ 551 h 566"/>
              <a:gd name="T12" fmla="*/ 374 w 379"/>
              <a:gd name="T13" fmla="*/ 564 h 566"/>
              <a:gd name="T14" fmla="*/ 369 w 379"/>
              <a:gd name="T15" fmla="*/ 566 h 5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9" h="566">
                <a:moveTo>
                  <a:pt x="369" y="566"/>
                </a:moveTo>
                <a:cubicBezTo>
                  <a:pt x="365" y="566"/>
                  <a:pt x="362" y="564"/>
                  <a:pt x="361" y="562"/>
                </a:cubicBezTo>
                <a:cubicBezTo>
                  <a:pt x="3" y="16"/>
                  <a:pt x="3" y="16"/>
                  <a:pt x="3" y="16"/>
                </a:cubicBezTo>
                <a:cubicBezTo>
                  <a:pt x="0" y="11"/>
                  <a:pt x="1" y="5"/>
                  <a:pt x="6" y="3"/>
                </a:cubicBezTo>
                <a:cubicBezTo>
                  <a:pt x="10" y="0"/>
                  <a:pt x="16" y="1"/>
                  <a:pt x="19" y="5"/>
                </a:cubicBezTo>
                <a:cubicBezTo>
                  <a:pt x="376" y="551"/>
                  <a:pt x="376" y="551"/>
                  <a:pt x="376" y="551"/>
                </a:cubicBezTo>
                <a:cubicBezTo>
                  <a:pt x="379" y="556"/>
                  <a:pt x="378" y="561"/>
                  <a:pt x="374" y="564"/>
                </a:cubicBezTo>
                <a:cubicBezTo>
                  <a:pt x="372" y="565"/>
                  <a:pt x="370" y="566"/>
                  <a:pt x="369" y="566"/>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0" name="任意多边形 42"/>
          <p:cNvSpPr/>
          <p:nvPr/>
        </p:nvSpPr>
        <p:spPr bwMode="auto">
          <a:xfrm>
            <a:off x="16030497" y="8162054"/>
            <a:ext cx="250825" cy="217488"/>
          </a:xfrm>
          <a:custGeom>
            <a:avLst/>
            <a:gdLst>
              <a:gd name="T0" fmla="*/ 54 w 148"/>
              <a:gd name="T1" fmla="*/ 128 h 128"/>
              <a:gd name="T2" fmla="*/ 122 w 148"/>
              <a:gd name="T3" fmla="*/ 109 h 128"/>
              <a:gd name="T4" fmla="*/ 132 w 148"/>
              <a:gd name="T5" fmla="*/ 52 h 128"/>
              <a:gd name="T6" fmla="*/ 84 w 148"/>
              <a:gd name="T7" fmla="*/ 15 h 128"/>
              <a:gd name="T8" fmla="*/ 24 w 148"/>
              <a:gd name="T9" fmla="*/ 32 h 128"/>
              <a:gd name="T10" fmla="*/ 0 w 148"/>
              <a:gd name="T11" fmla="*/ 40 h 128"/>
              <a:gd name="T12" fmla="*/ 33 w 148"/>
              <a:gd name="T13" fmla="*/ 86 h 128"/>
              <a:gd name="T14" fmla="*/ 36 w 148"/>
              <a:gd name="T15" fmla="*/ 117 h 128"/>
              <a:gd name="T16" fmla="*/ 54 w 148"/>
              <a:gd name="T17" fmla="*/ 12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8" h="128">
                <a:moveTo>
                  <a:pt x="54" y="128"/>
                </a:moveTo>
                <a:cubicBezTo>
                  <a:pt x="122" y="109"/>
                  <a:pt x="122" y="109"/>
                  <a:pt x="122" y="109"/>
                </a:cubicBezTo>
                <a:cubicBezTo>
                  <a:pt x="122" y="109"/>
                  <a:pt x="148" y="104"/>
                  <a:pt x="132" y="52"/>
                </a:cubicBezTo>
                <a:cubicBezTo>
                  <a:pt x="116" y="0"/>
                  <a:pt x="84" y="15"/>
                  <a:pt x="84" y="15"/>
                </a:cubicBezTo>
                <a:cubicBezTo>
                  <a:pt x="24" y="32"/>
                  <a:pt x="24" y="32"/>
                  <a:pt x="24" y="32"/>
                </a:cubicBezTo>
                <a:cubicBezTo>
                  <a:pt x="0" y="40"/>
                  <a:pt x="0" y="40"/>
                  <a:pt x="0" y="40"/>
                </a:cubicBezTo>
                <a:cubicBezTo>
                  <a:pt x="33" y="86"/>
                  <a:pt x="33" y="86"/>
                  <a:pt x="33" y="86"/>
                </a:cubicBezTo>
                <a:cubicBezTo>
                  <a:pt x="36" y="117"/>
                  <a:pt x="36" y="117"/>
                  <a:pt x="36" y="117"/>
                </a:cubicBezTo>
                <a:lnTo>
                  <a:pt x="54" y="128"/>
                </a:ln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1" name="任意多边形 43"/>
          <p:cNvSpPr/>
          <p:nvPr/>
        </p:nvSpPr>
        <p:spPr bwMode="auto">
          <a:xfrm>
            <a:off x="15863810" y="8130304"/>
            <a:ext cx="279400" cy="344488"/>
          </a:xfrm>
          <a:custGeom>
            <a:avLst/>
            <a:gdLst>
              <a:gd name="T0" fmla="*/ 24 w 176"/>
              <a:gd name="T1" fmla="*/ 11 h 217"/>
              <a:gd name="T2" fmla="*/ 0 w 176"/>
              <a:gd name="T3" fmla="*/ 101 h 217"/>
              <a:gd name="T4" fmla="*/ 117 w 176"/>
              <a:gd name="T5" fmla="*/ 214 h 217"/>
              <a:gd name="T6" fmla="*/ 126 w 176"/>
              <a:gd name="T7" fmla="*/ 217 h 217"/>
              <a:gd name="T8" fmla="*/ 153 w 176"/>
              <a:gd name="T9" fmla="*/ 209 h 217"/>
              <a:gd name="T10" fmla="*/ 175 w 176"/>
              <a:gd name="T11" fmla="*/ 119 h 217"/>
              <a:gd name="T12" fmla="*/ 153 w 176"/>
              <a:gd name="T13" fmla="*/ 94 h 217"/>
              <a:gd name="T14" fmla="*/ 176 w 176"/>
              <a:gd name="T15" fmla="*/ 89 h 217"/>
              <a:gd name="T16" fmla="*/ 126 w 176"/>
              <a:gd name="T17" fmla="*/ 39 h 217"/>
              <a:gd name="T18" fmla="*/ 101 w 176"/>
              <a:gd name="T19" fmla="*/ 45 h 217"/>
              <a:gd name="T20" fmla="*/ 79 w 176"/>
              <a:gd name="T21" fmla="*/ 24 h 217"/>
              <a:gd name="T22" fmla="*/ 93 w 176"/>
              <a:gd name="T23" fmla="*/ 19 h 217"/>
              <a:gd name="T24" fmla="*/ 95 w 176"/>
              <a:gd name="T25" fmla="*/ 14 h 217"/>
              <a:gd name="T26" fmla="*/ 77 w 176"/>
              <a:gd name="T27" fmla="*/ 0 h 217"/>
              <a:gd name="T28" fmla="*/ 24 w 176"/>
              <a:gd name="T29" fmla="*/ 11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6" h="217">
                <a:moveTo>
                  <a:pt x="24" y="11"/>
                </a:moveTo>
                <a:lnTo>
                  <a:pt x="0" y="101"/>
                </a:lnTo>
                <a:lnTo>
                  <a:pt x="117" y="214"/>
                </a:lnTo>
                <a:lnTo>
                  <a:pt x="126" y="217"/>
                </a:lnTo>
                <a:lnTo>
                  <a:pt x="153" y="209"/>
                </a:lnTo>
                <a:lnTo>
                  <a:pt x="175" y="119"/>
                </a:lnTo>
                <a:lnTo>
                  <a:pt x="153" y="94"/>
                </a:lnTo>
                <a:lnTo>
                  <a:pt x="176" y="89"/>
                </a:lnTo>
                <a:lnTo>
                  <a:pt x="126" y="39"/>
                </a:lnTo>
                <a:lnTo>
                  <a:pt x="101" y="45"/>
                </a:lnTo>
                <a:lnTo>
                  <a:pt x="79" y="24"/>
                </a:lnTo>
                <a:lnTo>
                  <a:pt x="93" y="19"/>
                </a:lnTo>
                <a:lnTo>
                  <a:pt x="95" y="14"/>
                </a:lnTo>
                <a:lnTo>
                  <a:pt x="77" y="0"/>
                </a:lnTo>
                <a:lnTo>
                  <a:pt x="24" y="11"/>
                </a:ln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2" name="任意多边形 44"/>
          <p:cNvSpPr/>
          <p:nvPr/>
        </p:nvSpPr>
        <p:spPr bwMode="auto">
          <a:xfrm>
            <a:off x="15940010" y="8246192"/>
            <a:ext cx="133350" cy="200025"/>
          </a:xfrm>
          <a:custGeom>
            <a:avLst/>
            <a:gdLst>
              <a:gd name="T0" fmla="*/ 84 w 84"/>
              <a:gd name="T1" fmla="*/ 66 h 126"/>
              <a:gd name="T2" fmla="*/ 69 w 84"/>
              <a:gd name="T3" fmla="*/ 126 h 126"/>
              <a:gd name="T4" fmla="*/ 0 w 84"/>
              <a:gd name="T5" fmla="*/ 61 h 126"/>
              <a:gd name="T6" fmla="*/ 17 w 84"/>
              <a:gd name="T7" fmla="*/ 0 h 126"/>
              <a:gd name="T8" fmla="*/ 84 w 84"/>
              <a:gd name="T9" fmla="*/ 66 h 126"/>
            </a:gdLst>
            <a:ahLst/>
            <a:cxnLst>
              <a:cxn ang="0">
                <a:pos x="T0" y="T1"/>
              </a:cxn>
              <a:cxn ang="0">
                <a:pos x="T2" y="T3"/>
              </a:cxn>
              <a:cxn ang="0">
                <a:pos x="T4" y="T5"/>
              </a:cxn>
              <a:cxn ang="0">
                <a:pos x="T6" y="T7"/>
              </a:cxn>
              <a:cxn ang="0">
                <a:pos x="T8" y="T9"/>
              </a:cxn>
            </a:cxnLst>
            <a:rect l="0" t="0" r="r" b="b"/>
            <a:pathLst>
              <a:path w="84" h="126">
                <a:moveTo>
                  <a:pt x="84" y="66"/>
                </a:moveTo>
                <a:lnTo>
                  <a:pt x="69" y="126"/>
                </a:lnTo>
                <a:lnTo>
                  <a:pt x="0" y="61"/>
                </a:lnTo>
                <a:lnTo>
                  <a:pt x="17" y="0"/>
                </a:lnTo>
                <a:lnTo>
                  <a:pt x="84" y="66"/>
                </a:lnTo>
                <a:close/>
              </a:path>
            </a:pathLst>
          </a:custGeom>
          <a:solidFill>
            <a:srgbClr val="00BF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3" name="任意多边形 45"/>
          <p:cNvSpPr/>
          <p:nvPr/>
        </p:nvSpPr>
        <p:spPr bwMode="auto">
          <a:xfrm>
            <a:off x="15895560" y="8130304"/>
            <a:ext cx="247650" cy="220663"/>
          </a:xfrm>
          <a:custGeom>
            <a:avLst/>
            <a:gdLst>
              <a:gd name="T0" fmla="*/ 4 w 156"/>
              <a:gd name="T1" fmla="*/ 11 h 139"/>
              <a:gd name="T2" fmla="*/ 0 w 156"/>
              <a:gd name="T3" fmla="*/ 23 h 139"/>
              <a:gd name="T4" fmla="*/ 116 w 156"/>
              <a:gd name="T5" fmla="*/ 136 h 139"/>
              <a:gd name="T6" fmla="*/ 125 w 156"/>
              <a:gd name="T7" fmla="*/ 139 h 139"/>
              <a:gd name="T8" fmla="*/ 151 w 156"/>
              <a:gd name="T9" fmla="*/ 131 h 139"/>
              <a:gd name="T10" fmla="*/ 152 w 156"/>
              <a:gd name="T11" fmla="*/ 131 h 139"/>
              <a:gd name="T12" fmla="*/ 155 w 156"/>
              <a:gd name="T13" fmla="*/ 119 h 139"/>
              <a:gd name="T14" fmla="*/ 133 w 156"/>
              <a:gd name="T15" fmla="*/ 94 h 139"/>
              <a:gd name="T16" fmla="*/ 156 w 156"/>
              <a:gd name="T17" fmla="*/ 89 h 139"/>
              <a:gd name="T18" fmla="*/ 106 w 156"/>
              <a:gd name="T19" fmla="*/ 39 h 139"/>
              <a:gd name="T20" fmla="*/ 81 w 156"/>
              <a:gd name="T21" fmla="*/ 45 h 139"/>
              <a:gd name="T22" fmla="*/ 59 w 156"/>
              <a:gd name="T23" fmla="*/ 24 h 139"/>
              <a:gd name="T24" fmla="*/ 73 w 156"/>
              <a:gd name="T25" fmla="*/ 19 h 139"/>
              <a:gd name="T26" fmla="*/ 75 w 156"/>
              <a:gd name="T27" fmla="*/ 14 h 139"/>
              <a:gd name="T28" fmla="*/ 57 w 156"/>
              <a:gd name="T29" fmla="*/ 0 h 139"/>
              <a:gd name="T30" fmla="*/ 4 w 156"/>
              <a:gd name="T31" fmla="*/ 1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6" h="139">
                <a:moveTo>
                  <a:pt x="4" y="11"/>
                </a:moveTo>
                <a:lnTo>
                  <a:pt x="0" y="23"/>
                </a:lnTo>
                <a:lnTo>
                  <a:pt x="116" y="136"/>
                </a:lnTo>
                <a:lnTo>
                  <a:pt x="125" y="139"/>
                </a:lnTo>
                <a:lnTo>
                  <a:pt x="151" y="131"/>
                </a:lnTo>
                <a:lnTo>
                  <a:pt x="152" y="131"/>
                </a:lnTo>
                <a:lnTo>
                  <a:pt x="155" y="119"/>
                </a:lnTo>
                <a:lnTo>
                  <a:pt x="133" y="94"/>
                </a:lnTo>
                <a:lnTo>
                  <a:pt x="156" y="89"/>
                </a:lnTo>
                <a:lnTo>
                  <a:pt x="106" y="39"/>
                </a:lnTo>
                <a:lnTo>
                  <a:pt x="81" y="45"/>
                </a:lnTo>
                <a:lnTo>
                  <a:pt x="59" y="24"/>
                </a:lnTo>
                <a:lnTo>
                  <a:pt x="73" y="19"/>
                </a:lnTo>
                <a:lnTo>
                  <a:pt x="75" y="14"/>
                </a:lnTo>
                <a:lnTo>
                  <a:pt x="57" y="0"/>
                </a:lnTo>
                <a:lnTo>
                  <a:pt x="4" y="11"/>
                </a:lnTo>
                <a:close/>
              </a:path>
            </a:pathLst>
          </a:custGeom>
          <a:noFill/>
          <a:ln w="6350" cap="flat">
            <a:solidFill>
              <a:srgbClr val="3F3D56"/>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114" name="任意多边形 46"/>
          <p:cNvSpPr/>
          <p:nvPr/>
        </p:nvSpPr>
        <p:spPr bwMode="auto">
          <a:xfrm>
            <a:off x="15968585" y="8133479"/>
            <a:ext cx="33338" cy="23813"/>
          </a:xfrm>
          <a:custGeom>
            <a:avLst/>
            <a:gdLst>
              <a:gd name="T0" fmla="*/ 1 w 19"/>
              <a:gd name="T1" fmla="*/ 5 h 14"/>
              <a:gd name="T2" fmla="*/ 11 w 19"/>
              <a:gd name="T3" fmla="*/ 1 h 14"/>
              <a:gd name="T4" fmla="*/ 18 w 19"/>
              <a:gd name="T5" fmla="*/ 9 h 14"/>
              <a:gd name="T6" fmla="*/ 8 w 19"/>
              <a:gd name="T7" fmla="*/ 13 h 14"/>
              <a:gd name="T8" fmla="*/ 1 w 19"/>
              <a:gd name="T9" fmla="*/ 5 h 14"/>
            </a:gdLst>
            <a:ahLst/>
            <a:cxnLst>
              <a:cxn ang="0">
                <a:pos x="T0" y="T1"/>
              </a:cxn>
              <a:cxn ang="0">
                <a:pos x="T2" y="T3"/>
              </a:cxn>
              <a:cxn ang="0">
                <a:pos x="T4" y="T5"/>
              </a:cxn>
              <a:cxn ang="0">
                <a:pos x="T6" y="T7"/>
              </a:cxn>
              <a:cxn ang="0">
                <a:pos x="T8" y="T9"/>
              </a:cxn>
            </a:cxnLst>
            <a:rect l="0" t="0" r="r" b="b"/>
            <a:pathLst>
              <a:path w="19" h="14">
                <a:moveTo>
                  <a:pt x="1" y="5"/>
                </a:moveTo>
                <a:cubicBezTo>
                  <a:pt x="2" y="2"/>
                  <a:pt x="6" y="0"/>
                  <a:pt x="11" y="1"/>
                </a:cubicBezTo>
                <a:cubicBezTo>
                  <a:pt x="16" y="3"/>
                  <a:pt x="19" y="6"/>
                  <a:pt x="18" y="9"/>
                </a:cubicBezTo>
                <a:cubicBezTo>
                  <a:pt x="17" y="13"/>
                  <a:pt x="13" y="14"/>
                  <a:pt x="8" y="13"/>
                </a:cubicBezTo>
                <a:cubicBezTo>
                  <a:pt x="3" y="12"/>
                  <a:pt x="0" y="8"/>
                  <a:pt x="1" y="5"/>
                </a:cubicBezTo>
                <a:close/>
              </a:path>
            </a:pathLst>
          </a:custGeom>
          <a:solidFill>
            <a:srgbClr val="00BF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5" name="任意多边形 47"/>
          <p:cNvSpPr/>
          <p:nvPr/>
        </p:nvSpPr>
        <p:spPr bwMode="auto">
          <a:xfrm>
            <a:off x="16086060" y="8287467"/>
            <a:ext cx="31750" cy="23813"/>
          </a:xfrm>
          <a:custGeom>
            <a:avLst/>
            <a:gdLst>
              <a:gd name="T0" fmla="*/ 0 w 19"/>
              <a:gd name="T1" fmla="*/ 5 h 14"/>
              <a:gd name="T2" fmla="*/ 11 w 19"/>
              <a:gd name="T3" fmla="*/ 1 h 14"/>
              <a:gd name="T4" fmla="*/ 18 w 19"/>
              <a:gd name="T5" fmla="*/ 9 h 14"/>
              <a:gd name="T6" fmla="*/ 8 w 19"/>
              <a:gd name="T7" fmla="*/ 13 h 14"/>
              <a:gd name="T8" fmla="*/ 0 w 19"/>
              <a:gd name="T9" fmla="*/ 5 h 14"/>
            </a:gdLst>
            <a:ahLst/>
            <a:cxnLst>
              <a:cxn ang="0">
                <a:pos x="T0" y="T1"/>
              </a:cxn>
              <a:cxn ang="0">
                <a:pos x="T2" y="T3"/>
              </a:cxn>
              <a:cxn ang="0">
                <a:pos x="T4" y="T5"/>
              </a:cxn>
              <a:cxn ang="0">
                <a:pos x="T6" y="T7"/>
              </a:cxn>
              <a:cxn ang="0">
                <a:pos x="T8" y="T9"/>
              </a:cxn>
            </a:cxnLst>
            <a:rect l="0" t="0" r="r" b="b"/>
            <a:pathLst>
              <a:path w="19" h="14">
                <a:moveTo>
                  <a:pt x="0" y="5"/>
                </a:moveTo>
                <a:cubicBezTo>
                  <a:pt x="1" y="1"/>
                  <a:pt x="6" y="0"/>
                  <a:pt x="11" y="1"/>
                </a:cubicBezTo>
                <a:cubicBezTo>
                  <a:pt x="15" y="2"/>
                  <a:pt x="19" y="6"/>
                  <a:pt x="18" y="9"/>
                </a:cubicBezTo>
                <a:cubicBezTo>
                  <a:pt x="17" y="12"/>
                  <a:pt x="12" y="14"/>
                  <a:pt x="8" y="13"/>
                </a:cubicBezTo>
                <a:cubicBezTo>
                  <a:pt x="3" y="12"/>
                  <a:pt x="0" y="8"/>
                  <a:pt x="0" y="5"/>
                </a:cubicBezTo>
                <a:close/>
              </a:path>
            </a:pathLst>
          </a:custGeom>
          <a:solidFill>
            <a:srgbClr val="00BF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6" name="任意多边形 48"/>
          <p:cNvSpPr/>
          <p:nvPr/>
        </p:nvSpPr>
        <p:spPr bwMode="auto">
          <a:xfrm>
            <a:off x="16082885" y="8287467"/>
            <a:ext cx="155575" cy="269875"/>
          </a:xfrm>
          <a:custGeom>
            <a:avLst/>
            <a:gdLst>
              <a:gd name="T0" fmla="*/ 68 w 92"/>
              <a:gd name="T1" fmla="*/ 159 h 159"/>
              <a:gd name="T2" fmla="*/ 53 w 92"/>
              <a:gd name="T3" fmla="*/ 109 h 159"/>
              <a:gd name="T4" fmla="*/ 47 w 92"/>
              <a:gd name="T5" fmla="*/ 9 h 159"/>
              <a:gd name="T6" fmla="*/ 0 w 92"/>
              <a:gd name="T7" fmla="*/ 95 h 159"/>
              <a:gd name="T8" fmla="*/ 18 w 92"/>
              <a:gd name="T9" fmla="*/ 150 h 159"/>
              <a:gd name="T10" fmla="*/ 68 w 92"/>
              <a:gd name="T11" fmla="*/ 159 h 159"/>
            </a:gdLst>
            <a:ahLst/>
            <a:cxnLst>
              <a:cxn ang="0">
                <a:pos x="T0" y="T1"/>
              </a:cxn>
              <a:cxn ang="0">
                <a:pos x="T2" y="T3"/>
              </a:cxn>
              <a:cxn ang="0">
                <a:pos x="T4" y="T5"/>
              </a:cxn>
              <a:cxn ang="0">
                <a:pos x="T6" y="T7"/>
              </a:cxn>
              <a:cxn ang="0">
                <a:pos x="T8" y="T9"/>
              </a:cxn>
              <a:cxn ang="0">
                <a:pos x="T10" y="T11"/>
              </a:cxn>
            </a:cxnLst>
            <a:rect l="0" t="0" r="r" b="b"/>
            <a:pathLst>
              <a:path w="92" h="159">
                <a:moveTo>
                  <a:pt x="68" y="159"/>
                </a:moveTo>
                <a:cubicBezTo>
                  <a:pt x="53" y="109"/>
                  <a:pt x="53" y="109"/>
                  <a:pt x="53" y="109"/>
                </a:cubicBezTo>
                <a:cubicBezTo>
                  <a:pt x="53" y="109"/>
                  <a:pt x="92" y="18"/>
                  <a:pt x="47" y="9"/>
                </a:cubicBezTo>
                <a:cubicBezTo>
                  <a:pt x="3" y="0"/>
                  <a:pt x="0" y="95"/>
                  <a:pt x="0" y="95"/>
                </a:cubicBezTo>
                <a:cubicBezTo>
                  <a:pt x="18" y="150"/>
                  <a:pt x="18" y="150"/>
                  <a:pt x="18" y="150"/>
                </a:cubicBezTo>
                <a:lnTo>
                  <a:pt x="68" y="159"/>
                </a:lnTo>
                <a:close/>
              </a:path>
            </a:pathLst>
          </a:custGeom>
          <a:solidFill>
            <a:srgbClr val="FFB6B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7" name="椭圆 116"/>
          <p:cNvSpPr/>
          <p:nvPr/>
        </p:nvSpPr>
        <p:spPr bwMode="auto">
          <a:xfrm>
            <a:off x="15535197" y="7995367"/>
            <a:ext cx="398463" cy="398463"/>
          </a:xfrm>
          <a:prstGeom prst="ellipse">
            <a:avLst/>
          </a:prstGeom>
          <a:solidFill>
            <a:srgbClr val="FFB6B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8" name="任意多边形 50"/>
          <p:cNvSpPr/>
          <p:nvPr/>
        </p:nvSpPr>
        <p:spPr bwMode="auto">
          <a:xfrm>
            <a:off x="15524085" y="8300167"/>
            <a:ext cx="344488" cy="287338"/>
          </a:xfrm>
          <a:custGeom>
            <a:avLst/>
            <a:gdLst>
              <a:gd name="T0" fmla="*/ 161 w 203"/>
              <a:gd name="T1" fmla="*/ 21 h 169"/>
              <a:gd name="T2" fmla="*/ 185 w 203"/>
              <a:gd name="T3" fmla="*/ 113 h 169"/>
              <a:gd name="T4" fmla="*/ 0 w 203"/>
              <a:gd name="T5" fmla="*/ 169 h 169"/>
              <a:gd name="T6" fmla="*/ 51 w 203"/>
              <a:gd name="T7" fmla="*/ 110 h 169"/>
              <a:gd name="T8" fmla="*/ 37 w 203"/>
              <a:gd name="T9" fmla="*/ 0 h 169"/>
              <a:gd name="T10" fmla="*/ 161 w 203"/>
              <a:gd name="T11" fmla="*/ 21 h 169"/>
            </a:gdLst>
            <a:ahLst/>
            <a:cxnLst>
              <a:cxn ang="0">
                <a:pos x="T0" y="T1"/>
              </a:cxn>
              <a:cxn ang="0">
                <a:pos x="T2" y="T3"/>
              </a:cxn>
              <a:cxn ang="0">
                <a:pos x="T4" y="T5"/>
              </a:cxn>
              <a:cxn ang="0">
                <a:pos x="T6" y="T7"/>
              </a:cxn>
              <a:cxn ang="0">
                <a:pos x="T8" y="T9"/>
              </a:cxn>
              <a:cxn ang="0">
                <a:pos x="T10" y="T11"/>
              </a:cxn>
            </a:cxnLst>
            <a:rect l="0" t="0" r="r" b="b"/>
            <a:pathLst>
              <a:path w="203" h="169">
                <a:moveTo>
                  <a:pt x="161" y="21"/>
                </a:moveTo>
                <a:cubicBezTo>
                  <a:pt x="161" y="21"/>
                  <a:pt x="168" y="107"/>
                  <a:pt x="185" y="113"/>
                </a:cubicBezTo>
                <a:cubicBezTo>
                  <a:pt x="203" y="120"/>
                  <a:pt x="0" y="169"/>
                  <a:pt x="0" y="169"/>
                </a:cubicBezTo>
                <a:cubicBezTo>
                  <a:pt x="51" y="110"/>
                  <a:pt x="51" y="110"/>
                  <a:pt x="51" y="110"/>
                </a:cubicBezTo>
                <a:cubicBezTo>
                  <a:pt x="51" y="110"/>
                  <a:pt x="62" y="21"/>
                  <a:pt x="37" y="0"/>
                </a:cubicBezTo>
                <a:lnTo>
                  <a:pt x="161" y="21"/>
                </a:lnTo>
                <a:close/>
              </a:path>
            </a:pathLst>
          </a:custGeom>
          <a:solidFill>
            <a:srgbClr val="FFB6B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9" name="任意多边形 51"/>
          <p:cNvSpPr/>
          <p:nvPr/>
        </p:nvSpPr>
        <p:spPr bwMode="auto">
          <a:xfrm>
            <a:off x="16078122" y="8503367"/>
            <a:ext cx="269875" cy="444500"/>
          </a:xfrm>
          <a:custGeom>
            <a:avLst/>
            <a:gdLst>
              <a:gd name="T0" fmla="*/ 0 w 159"/>
              <a:gd name="T1" fmla="*/ 6 h 262"/>
              <a:gd name="T2" fmla="*/ 47 w 159"/>
              <a:gd name="T3" fmla="*/ 0 h 262"/>
              <a:gd name="T4" fmla="*/ 103 w 159"/>
              <a:gd name="T5" fmla="*/ 68 h 262"/>
              <a:gd name="T6" fmla="*/ 136 w 159"/>
              <a:gd name="T7" fmla="*/ 168 h 262"/>
              <a:gd name="T8" fmla="*/ 106 w 159"/>
              <a:gd name="T9" fmla="*/ 256 h 262"/>
              <a:gd name="T10" fmla="*/ 6 w 159"/>
              <a:gd name="T11" fmla="*/ 168 h 262"/>
              <a:gd name="T12" fmla="*/ 0 w 159"/>
              <a:gd name="T13" fmla="*/ 6 h 262"/>
            </a:gdLst>
            <a:ahLst/>
            <a:cxnLst>
              <a:cxn ang="0">
                <a:pos x="T0" y="T1"/>
              </a:cxn>
              <a:cxn ang="0">
                <a:pos x="T2" y="T3"/>
              </a:cxn>
              <a:cxn ang="0">
                <a:pos x="T4" y="T5"/>
              </a:cxn>
              <a:cxn ang="0">
                <a:pos x="T6" y="T7"/>
              </a:cxn>
              <a:cxn ang="0">
                <a:pos x="T8" y="T9"/>
              </a:cxn>
              <a:cxn ang="0">
                <a:pos x="T10" y="T11"/>
              </a:cxn>
              <a:cxn ang="0">
                <a:pos x="T12" y="T13"/>
              </a:cxn>
            </a:cxnLst>
            <a:rect l="0" t="0" r="r" b="b"/>
            <a:pathLst>
              <a:path w="159" h="262">
                <a:moveTo>
                  <a:pt x="0" y="6"/>
                </a:moveTo>
                <a:cubicBezTo>
                  <a:pt x="47" y="0"/>
                  <a:pt x="47" y="0"/>
                  <a:pt x="47" y="0"/>
                </a:cubicBezTo>
                <a:cubicBezTo>
                  <a:pt x="47" y="0"/>
                  <a:pt x="103" y="29"/>
                  <a:pt x="103" y="68"/>
                </a:cubicBezTo>
                <a:cubicBezTo>
                  <a:pt x="103" y="106"/>
                  <a:pt x="136" y="168"/>
                  <a:pt x="136" y="168"/>
                </a:cubicBezTo>
                <a:cubicBezTo>
                  <a:pt x="136" y="168"/>
                  <a:pt x="159" y="250"/>
                  <a:pt x="106" y="256"/>
                </a:cubicBezTo>
                <a:cubicBezTo>
                  <a:pt x="53" y="262"/>
                  <a:pt x="6" y="168"/>
                  <a:pt x="6" y="168"/>
                </a:cubicBezTo>
                <a:lnTo>
                  <a:pt x="0" y="6"/>
                </a:lnTo>
                <a:close/>
              </a:path>
            </a:pathLst>
          </a:custGeom>
          <a:solidFill>
            <a:srgbClr val="00BF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0" name="任意多边形 52"/>
          <p:cNvSpPr/>
          <p:nvPr/>
        </p:nvSpPr>
        <p:spPr bwMode="auto">
          <a:xfrm>
            <a:off x="15412960" y="9143129"/>
            <a:ext cx="1085850" cy="1057275"/>
          </a:xfrm>
          <a:custGeom>
            <a:avLst/>
            <a:gdLst>
              <a:gd name="T0" fmla="*/ 419 w 640"/>
              <a:gd name="T1" fmla="*/ 97 h 622"/>
              <a:gd name="T2" fmla="*/ 551 w 640"/>
              <a:gd name="T3" fmla="*/ 6 h 622"/>
              <a:gd name="T4" fmla="*/ 640 w 640"/>
              <a:gd name="T5" fmla="*/ 65 h 622"/>
              <a:gd name="T6" fmla="*/ 543 w 640"/>
              <a:gd name="T7" fmla="*/ 212 h 622"/>
              <a:gd name="T8" fmla="*/ 398 w 640"/>
              <a:gd name="T9" fmla="*/ 380 h 622"/>
              <a:gd name="T10" fmla="*/ 260 w 640"/>
              <a:gd name="T11" fmla="*/ 401 h 622"/>
              <a:gd name="T12" fmla="*/ 274 w 640"/>
              <a:gd name="T13" fmla="*/ 551 h 622"/>
              <a:gd name="T14" fmla="*/ 183 w 640"/>
              <a:gd name="T15" fmla="*/ 619 h 622"/>
              <a:gd name="T16" fmla="*/ 59 w 640"/>
              <a:gd name="T17" fmla="*/ 430 h 622"/>
              <a:gd name="T18" fmla="*/ 33 w 640"/>
              <a:gd name="T19" fmla="*/ 233 h 622"/>
              <a:gd name="T20" fmla="*/ 419 w 640"/>
              <a:gd name="T21" fmla="*/ 97 h 6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0" h="622">
                <a:moveTo>
                  <a:pt x="419" y="97"/>
                </a:moveTo>
                <a:cubicBezTo>
                  <a:pt x="419" y="97"/>
                  <a:pt x="522" y="0"/>
                  <a:pt x="551" y="6"/>
                </a:cubicBezTo>
                <a:cubicBezTo>
                  <a:pt x="581" y="12"/>
                  <a:pt x="640" y="21"/>
                  <a:pt x="640" y="65"/>
                </a:cubicBezTo>
                <a:cubicBezTo>
                  <a:pt x="640" y="109"/>
                  <a:pt x="543" y="212"/>
                  <a:pt x="543" y="212"/>
                </a:cubicBezTo>
                <a:cubicBezTo>
                  <a:pt x="543" y="212"/>
                  <a:pt x="469" y="374"/>
                  <a:pt x="398" y="380"/>
                </a:cubicBezTo>
                <a:cubicBezTo>
                  <a:pt x="352" y="384"/>
                  <a:pt x="305" y="391"/>
                  <a:pt x="260" y="401"/>
                </a:cubicBezTo>
                <a:cubicBezTo>
                  <a:pt x="260" y="401"/>
                  <a:pt x="292" y="519"/>
                  <a:pt x="274" y="551"/>
                </a:cubicBezTo>
                <a:cubicBezTo>
                  <a:pt x="257" y="583"/>
                  <a:pt x="189" y="622"/>
                  <a:pt x="183" y="619"/>
                </a:cubicBezTo>
                <a:cubicBezTo>
                  <a:pt x="177" y="616"/>
                  <a:pt x="95" y="539"/>
                  <a:pt x="59" y="430"/>
                </a:cubicBezTo>
                <a:cubicBezTo>
                  <a:pt x="24" y="321"/>
                  <a:pt x="0" y="239"/>
                  <a:pt x="33" y="233"/>
                </a:cubicBezTo>
                <a:cubicBezTo>
                  <a:pt x="65" y="227"/>
                  <a:pt x="419" y="97"/>
                  <a:pt x="419" y="97"/>
                </a:cubicBezTo>
                <a:close/>
              </a:path>
            </a:pathLst>
          </a:custGeom>
          <a:solidFill>
            <a:srgbClr val="2F2E4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1" name="任意多边形 53"/>
          <p:cNvSpPr/>
          <p:nvPr/>
        </p:nvSpPr>
        <p:spPr bwMode="auto">
          <a:xfrm>
            <a:off x="16219410" y="9233617"/>
            <a:ext cx="300038" cy="765175"/>
          </a:xfrm>
          <a:custGeom>
            <a:avLst/>
            <a:gdLst>
              <a:gd name="T0" fmla="*/ 156 w 177"/>
              <a:gd name="T1" fmla="*/ 3 h 451"/>
              <a:gd name="T2" fmla="*/ 174 w 177"/>
              <a:gd name="T3" fmla="*/ 50 h 451"/>
              <a:gd name="T4" fmla="*/ 147 w 177"/>
              <a:gd name="T5" fmla="*/ 315 h 451"/>
              <a:gd name="T6" fmla="*/ 135 w 177"/>
              <a:gd name="T7" fmla="*/ 407 h 451"/>
              <a:gd name="T8" fmla="*/ 132 w 177"/>
              <a:gd name="T9" fmla="*/ 448 h 451"/>
              <a:gd name="T10" fmla="*/ 17 w 177"/>
              <a:gd name="T11" fmla="*/ 436 h 451"/>
              <a:gd name="T12" fmla="*/ 6 w 177"/>
              <a:gd name="T13" fmla="*/ 383 h 451"/>
              <a:gd name="T14" fmla="*/ 20 w 177"/>
              <a:gd name="T15" fmla="*/ 359 h 451"/>
              <a:gd name="T16" fmla="*/ 20 w 177"/>
              <a:gd name="T17" fmla="*/ 333 h 451"/>
              <a:gd name="T18" fmla="*/ 47 w 177"/>
              <a:gd name="T19" fmla="*/ 312 h 451"/>
              <a:gd name="T20" fmla="*/ 35 w 177"/>
              <a:gd name="T21" fmla="*/ 168 h 451"/>
              <a:gd name="T22" fmla="*/ 156 w 177"/>
              <a:gd name="T23" fmla="*/ 3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7" h="451">
                <a:moveTo>
                  <a:pt x="156" y="3"/>
                </a:moveTo>
                <a:cubicBezTo>
                  <a:pt x="156" y="3"/>
                  <a:pt x="177" y="0"/>
                  <a:pt x="174" y="50"/>
                </a:cubicBezTo>
                <a:cubicBezTo>
                  <a:pt x="171" y="100"/>
                  <a:pt x="162" y="280"/>
                  <a:pt x="147" y="315"/>
                </a:cubicBezTo>
                <a:cubicBezTo>
                  <a:pt x="132" y="351"/>
                  <a:pt x="129" y="392"/>
                  <a:pt x="135" y="407"/>
                </a:cubicBezTo>
                <a:cubicBezTo>
                  <a:pt x="141" y="421"/>
                  <a:pt x="153" y="445"/>
                  <a:pt x="132" y="448"/>
                </a:cubicBezTo>
                <a:cubicBezTo>
                  <a:pt x="112" y="451"/>
                  <a:pt x="26" y="439"/>
                  <a:pt x="17" y="436"/>
                </a:cubicBezTo>
                <a:cubicBezTo>
                  <a:pt x="9" y="433"/>
                  <a:pt x="0" y="383"/>
                  <a:pt x="6" y="383"/>
                </a:cubicBezTo>
                <a:cubicBezTo>
                  <a:pt x="12" y="383"/>
                  <a:pt x="26" y="380"/>
                  <a:pt x="20" y="359"/>
                </a:cubicBezTo>
                <a:cubicBezTo>
                  <a:pt x="15" y="339"/>
                  <a:pt x="12" y="339"/>
                  <a:pt x="20" y="333"/>
                </a:cubicBezTo>
                <a:cubicBezTo>
                  <a:pt x="29" y="327"/>
                  <a:pt x="53" y="318"/>
                  <a:pt x="47" y="312"/>
                </a:cubicBezTo>
                <a:cubicBezTo>
                  <a:pt x="41" y="306"/>
                  <a:pt x="35" y="168"/>
                  <a:pt x="35" y="168"/>
                </a:cubicBezTo>
                <a:lnTo>
                  <a:pt x="156" y="3"/>
                </a:lnTo>
                <a:close/>
              </a:path>
            </a:pathLst>
          </a:custGeom>
          <a:solidFill>
            <a:srgbClr val="2F2E4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2" name="任意多边形 54"/>
          <p:cNvSpPr/>
          <p:nvPr/>
        </p:nvSpPr>
        <p:spPr bwMode="auto">
          <a:xfrm>
            <a:off x="16244810" y="9954342"/>
            <a:ext cx="298450" cy="279400"/>
          </a:xfrm>
          <a:custGeom>
            <a:avLst/>
            <a:gdLst>
              <a:gd name="T0" fmla="*/ 111 w 176"/>
              <a:gd name="T1" fmla="*/ 15 h 165"/>
              <a:gd name="T2" fmla="*/ 167 w 176"/>
              <a:gd name="T3" fmla="*/ 33 h 165"/>
              <a:gd name="T4" fmla="*/ 138 w 176"/>
              <a:gd name="T5" fmla="*/ 100 h 165"/>
              <a:gd name="T6" fmla="*/ 67 w 176"/>
              <a:gd name="T7" fmla="*/ 142 h 165"/>
              <a:gd name="T8" fmla="*/ 2 w 176"/>
              <a:gd name="T9" fmla="*/ 136 h 165"/>
              <a:gd name="T10" fmla="*/ 14 w 176"/>
              <a:gd name="T11" fmla="*/ 0 h 165"/>
              <a:gd name="T12" fmla="*/ 111 w 176"/>
              <a:gd name="T13" fmla="*/ 15 h 165"/>
            </a:gdLst>
            <a:ahLst/>
            <a:cxnLst>
              <a:cxn ang="0">
                <a:pos x="T0" y="T1"/>
              </a:cxn>
              <a:cxn ang="0">
                <a:pos x="T2" y="T3"/>
              </a:cxn>
              <a:cxn ang="0">
                <a:pos x="T4" y="T5"/>
              </a:cxn>
              <a:cxn ang="0">
                <a:pos x="T6" y="T7"/>
              </a:cxn>
              <a:cxn ang="0">
                <a:pos x="T8" y="T9"/>
              </a:cxn>
              <a:cxn ang="0">
                <a:pos x="T10" y="T11"/>
              </a:cxn>
              <a:cxn ang="0">
                <a:pos x="T12" y="T13"/>
              </a:cxn>
            </a:cxnLst>
            <a:rect l="0" t="0" r="r" b="b"/>
            <a:pathLst>
              <a:path w="176" h="165">
                <a:moveTo>
                  <a:pt x="111" y="15"/>
                </a:moveTo>
                <a:cubicBezTo>
                  <a:pt x="111" y="15"/>
                  <a:pt x="162" y="0"/>
                  <a:pt x="167" y="33"/>
                </a:cubicBezTo>
                <a:cubicBezTo>
                  <a:pt x="167" y="33"/>
                  <a:pt x="176" y="83"/>
                  <a:pt x="138" y="100"/>
                </a:cubicBezTo>
                <a:cubicBezTo>
                  <a:pt x="113" y="112"/>
                  <a:pt x="90" y="126"/>
                  <a:pt x="67" y="142"/>
                </a:cubicBezTo>
                <a:cubicBezTo>
                  <a:pt x="67" y="142"/>
                  <a:pt x="5" y="165"/>
                  <a:pt x="2" y="136"/>
                </a:cubicBezTo>
                <a:cubicBezTo>
                  <a:pt x="0" y="106"/>
                  <a:pt x="14" y="0"/>
                  <a:pt x="14" y="0"/>
                </a:cubicBezTo>
                <a:lnTo>
                  <a:pt x="111" y="15"/>
                </a:lnTo>
                <a:close/>
              </a:path>
            </a:pathLst>
          </a:custGeom>
          <a:solidFill>
            <a:srgbClr val="2F2E4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3" name="任意多边形 55"/>
          <p:cNvSpPr/>
          <p:nvPr/>
        </p:nvSpPr>
        <p:spPr bwMode="auto">
          <a:xfrm>
            <a:off x="15681247" y="9909892"/>
            <a:ext cx="206375" cy="284163"/>
          </a:xfrm>
          <a:custGeom>
            <a:avLst/>
            <a:gdLst>
              <a:gd name="T0" fmla="*/ 111 w 122"/>
              <a:gd name="T1" fmla="*/ 76 h 168"/>
              <a:gd name="T2" fmla="*/ 16 w 122"/>
              <a:gd name="T3" fmla="*/ 0 h 168"/>
              <a:gd name="T4" fmla="*/ 10 w 122"/>
              <a:gd name="T5" fmla="*/ 112 h 168"/>
              <a:gd name="T6" fmla="*/ 0 w 122"/>
              <a:gd name="T7" fmla="*/ 143 h 168"/>
              <a:gd name="T8" fmla="*/ 30 w 122"/>
              <a:gd name="T9" fmla="*/ 168 h 168"/>
              <a:gd name="T10" fmla="*/ 111 w 122"/>
              <a:gd name="T11" fmla="*/ 76 h 168"/>
            </a:gdLst>
            <a:ahLst/>
            <a:cxnLst>
              <a:cxn ang="0">
                <a:pos x="T0" y="T1"/>
              </a:cxn>
              <a:cxn ang="0">
                <a:pos x="T2" y="T3"/>
              </a:cxn>
              <a:cxn ang="0">
                <a:pos x="T4" y="T5"/>
              </a:cxn>
              <a:cxn ang="0">
                <a:pos x="T6" y="T7"/>
              </a:cxn>
              <a:cxn ang="0">
                <a:pos x="T8" y="T9"/>
              </a:cxn>
              <a:cxn ang="0">
                <a:pos x="T10" y="T11"/>
              </a:cxn>
            </a:cxnLst>
            <a:rect l="0" t="0" r="r" b="b"/>
            <a:pathLst>
              <a:path w="122" h="168">
                <a:moveTo>
                  <a:pt x="111" y="76"/>
                </a:moveTo>
                <a:cubicBezTo>
                  <a:pt x="16" y="0"/>
                  <a:pt x="16" y="0"/>
                  <a:pt x="16" y="0"/>
                </a:cubicBezTo>
                <a:cubicBezTo>
                  <a:pt x="16" y="0"/>
                  <a:pt x="34" y="94"/>
                  <a:pt x="10" y="112"/>
                </a:cubicBezTo>
                <a:cubicBezTo>
                  <a:pt x="0" y="143"/>
                  <a:pt x="0" y="143"/>
                  <a:pt x="0" y="143"/>
                </a:cubicBezTo>
                <a:cubicBezTo>
                  <a:pt x="30" y="168"/>
                  <a:pt x="30" y="168"/>
                  <a:pt x="30" y="168"/>
                </a:cubicBezTo>
                <a:cubicBezTo>
                  <a:pt x="30" y="168"/>
                  <a:pt x="122" y="153"/>
                  <a:pt x="111" y="76"/>
                </a:cubicBezTo>
                <a:close/>
              </a:path>
            </a:pathLst>
          </a:custGeom>
          <a:solidFill>
            <a:srgbClr val="2F2E4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4" name="任意多边形 56"/>
          <p:cNvSpPr/>
          <p:nvPr/>
        </p:nvSpPr>
        <p:spPr bwMode="auto">
          <a:xfrm>
            <a:off x="15438360" y="9803529"/>
            <a:ext cx="309563" cy="690563"/>
          </a:xfrm>
          <a:custGeom>
            <a:avLst/>
            <a:gdLst>
              <a:gd name="T0" fmla="*/ 121 w 183"/>
              <a:gd name="T1" fmla="*/ 9 h 406"/>
              <a:gd name="T2" fmla="*/ 174 w 183"/>
              <a:gd name="T3" fmla="*/ 88 h 406"/>
              <a:gd name="T4" fmla="*/ 154 w 183"/>
              <a:gd name="T5" fmla="*/ 217 h 406"/>
              <a:gd name="T6" fmla="*/ 106 w 183"/>
              <a:gd name="T7" fmla="*/ 395 h 406"/>
              <a:gd name="T8" fmla="*/ 50 w 183"/>
              <a:gd name="T9" fmla="*/ 383 h 406"/>
              <a:gd name="T10" fmla="*/ 15 w 183"/>
              <a:gd name="T11" fmla="*/ 215 h 406"/>
              <a:gd name="T12" fmla="*/ 50 w 183"/>
              <a:gd name="T13" fmla="*/ 100 h 406"/>
              <a:gd name="T14" fmla="*/ 121 w 183"/>
              <a:gd name="T15" fmla="*/ 9 h 4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3" h="406">
                <a:moveTo>
                  <a:pt x="121" y="9"/>
                </a:moveTo>
                <a:cubicBezTo>
                  <a:pt x="121" y="9"/>
                  <a:pt x="183" y="26"/>
                  <a:pt x="174" y="88"/>
                </a:cubicBezTo>
                <a:cubicBezTo>
                  <a:pt x="165" y="150"/>
                  <a:pt x="154" y="217"/>
                  <a:pt x="154" y="217"/>
                </a:cubicBezTo>
                <a:cubicBezTo>
                  <a:pt x="154" y="217"/>
                  <a:pt x="150" y="383"/>
                  <a:pt x="106" y="395"/>
                </a:cubicBezTo>
                <a:cubicBezTo>
                  <a:pt x="62" y="406"/>
                  <a:pt x="50" y="383"/>
                  <a:pt x="50" y="383"/>
                </a:cubicBezTo>
                <a:cubicBezTo>
                  <a:pt x="50" y="383"/>
                  <a:pt x="0" y="254"/>
                  <a:pt x="15" y="215"/>
                </a:cubicBezTo>
                <a:cubicBezTo>
                  <a:pt x="33" y="168"/>
                  <a:pt x="59" y="116"/>
                  <a:pt x="50" y="100"/>
                </a:cubicBezTo>
                <a:cubicBezTo>
                  <a:pt x="42" y="85"/>
                  <a:pt x="56" y="0"/>
                  <a:pt x="121" y="9"/>
                </a:cubicBezTo>
                <a:close/>
              </a:path>
            </a:pathLst>
          </a:custGeom>
          <a:solidFill>
            <a:srgbClr val="2F2E4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5" name="任意多边形 57"/>
          <p:cNvSpPr/>
          <p:nvPr/>
        </p:nvSpPr>
        <p:spPr bwMode="auto">
          <a:xfrm>
            <a:off x="15327235" y="8412879"/>
            <a:ext cx="950913" cy="1211263"/>
          </a:xfrm>
          <a:custGeom>
            <a:avLst/>
            <a:gdLst>
              <a:gd name="T0" fmla="*/ 151 w 560"/>
              <a:gd name="T1" fmla="*/ 15 h 713"/>
              <a:gd name="T2" fmla="*/ 212 w 560"/>
              <a:gd name="T3" fmla="*/ 23 h 713"/>
              <a:gd name="T4" fmla="*/ 298 w 560"/>
              <a:gd name="T5" fmla="*/ 6 h 713"/>
              <a:gd name="T6" fmla="*/ 489 w 560"/>
              <a:gd name="T7" fmla="*/ 53 h 713"/>
              <a:gd name="T8" fmla="*/ 463 w 560"/>
              <a:gd name="T9" fmla="*/ 256 h 713"/>
              <a:gd name="T10" fmla="*/ 489 w 560"/>
              <a:gd name="T11" fmla="*/ 533 h 713"/>
              <a:gd name="T12" fmla="*/ 516 w 560"/>
              <a:gd name="T13" fmla="*/ 619 h 713"/>
              <a:gd name="T14" fmla="*/ 239 w 560"/>
              <a:gd name="T15" fmla="*/ 698 h 713"/>
              <a:gd name="T16" fmla="*/ 62 w 560"/>
              <a:gd name="T17" fmla="*/ 663 h 713"/>
              <a:gd name="T18" fmla="*/ 86 w 560"/>
              <a:gd name="T19" fmla="*/ 421 h 713"/>
              <a:gd name="T20" fmla="*/ 62 w 560"/>
              <a:gd name="T21" fmla="*/ 362 h 713"/>
              <a:gd name="T22" fmla="*/ 68 w 560"/>
              <a:gd name="T23" fmla="*/ 312 h 713"/>
              <a:gd name="T24" fmla="*/ 42 w 560"/>
              <a:gd name="T25" fmla="*/ 268 h 713"/>
              <a:gd name="T26" fmla="*/ 0 w 560"/>
              <a:gd name="T27" fmla="*/ 115 h 713"/>
              <a:gd name="T28" fmla="*/ 39 w 560"/>
              <a:gd name="T29" fmla="*/ 41 h 713"/>
              <a:gd name="T30" fmla="*/ 92 w 560"/>
              <a:gd name="T31" fmla="*/ 23 h 713"/>
              <a:gd name="T32" fmla="*/ 124 w 560"/>
              <a:gd name="T33" fmla="*/ 23 h 713"/>
              <a:gd name="T34" fmla="*/ 151 w 560"/>
              <a:gd name="T35" fmla="*/ 15 h 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60" h="713">
                <a:moveTo>
                  <a:pt x="151" y="15"/>
                </a:moveTo>
                <a:cubicBezTo>
                  <a:pt x="151" y="15"/>
                  <a:pt x="174" y="18"/>
                  <a:pt x="212" y="23"/>
                </a:cubicBezTo>
                <a:cubicBezTo>
                  <a:pt x="251" y="29"/>
                  <a:pt x="277" y="0"/>
                  <a:pt x="298" y="6"/>
                </a:cubicBezTo>
                <a:cubicBezTo>
                  <a:pt x="319" y="12"/>
                  <a:pt x="489" y="53"/>
                  <a:pt x="489" y="53"/>
                </a:cubicBezTo>
                <a:cubicBezTo>
                  <a:pt x="463" y="256"/>
                  <a:pt x="463" y="256"/>
                  <a:pt x="463" y="256"/>
                </a:cubicBezTo>
                <a:cubicBezTo>
                  <a:pt x="463" y="256"/>
                  <a:pt x="495" y="492"/>
                  <a:pt x="489" y="533"/>
                </a:cubicBezTo>
                <a:cubicBezTo>
                  <a:pt x="484" y="574"/>
                  <a:pt x="560" y="568"/>
                  <a:pt x="516" y="619"/>
                </a:cubicBezTo>
                <a:cubicBezTo>
                  <a:pt x="472" y="669"/>
                  <a:pt x="395" y="713"/>
                  <a:pt x="239" y="698"/>
                </a:cubicBezTo>
                <a:cubicBezTo>
                  <a:pt x="83" y="683"/>
                  <a:pt x="62" y="686"/>
                  <a:pt x="62" y="663"/>
                </a:cubicBezTo>
                <a:cubicBezTo>
                  <a:pt x="62" y="639"/>
                  <a:pt x="98" y="439"/>
                  <a:pt x="86" y="421"/>
                </a:cubicBezTo>
                <a:cubicBezTo>
                  <a:pt x="74" y="404"/>
                  <a:pt x="50" y="383"/>
                  <a:pt x="62" y="362"/>
                </a:cubicBezTo>
                <a:cubicBezTo>
                  <a:pt x="74" y="342"/>
                  <a:pt x="86" y="330"/>
                  <a:pt x="68" y="312"/>
                </a:cubicBezTo>
                <a:cubicBezTo>
                  <a:pt x="50" y="294"/>
                  <a:pt x="42" y="277"/>
                  <a:pt x="42" y="268"/>
                </a:cubicBezTo>
                <a:cubicBezTo>
                  <a:pt x="42" y="259"/>
                  <a:pt x="0" y="115"/>
                  <a:pt x="0" y="115"/>
                </a:cubicBezTo>
                <a:cubicBezTo>
                  <a:pt x="0" y="115"/>
                  <a:pt x="18" y="44"/>
                  <a:pt x="39" y="41"/>
                </a:cubicBezTo>
                <a:cubicBezTo>
                  <a:pt x="59" y="38"/>
                  <a:pt x="77" y="23"/>
                  <a:pt x="92" y="23"/>
                </a:cubicBezTo>
                <a:cubicBezTo>
                  <a:pt x="106" y="23"/>
                  <a:pt x="115" y="26"/>
                  <a:pt x="124" y="23"/>
                </a:cubicBezTo>
                <a:lnTo>
                  <a:pt x="151" y="15"/>
                </a:lnTo>
                <a:close/>
              </a:path>
            </a:pathLst>
          </a:custGeom>
          <a:solidFill>
            <a:srgbClr val="00BF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6" name="任意多边形 58"/>
          <p:cNvSpPr/>
          <p:nvPr/>
        </p:nvSpPr>
        <p:spPr bwMode="auto">
          <a:xfrm>
            <a:off x="15501860" y="7879479"/>
            <a:ext cx="563563" cy="373063"/>
          </a:xfrm>
          <a:custGeom>
            <a:avLst/>
            <a:gdLst>
              <a:gd name="T0" fmla="*/ 330 w 332"/>
              <a:gd name="T1" fmla="*/ 145 h 220"/>
              <a:gd name="T2" fmla="*/ 306 w 332"/>
              <a:gd name="T3" fmla="*/ 110 h 220"/>
              <a:gd name="T4" fmla="*/ 264 w 332"/>
              <a:gd name="T5" fmla="*/ 113 h 220"/>
              <a:gd name="T6" fmla="*/ 263 w 332"/>
              <a:gd name="T7" fmla="*/ 109 h 220"/>
              <a:gd name="T8" fmla="*/ 258 w 332"/>
              <a:gd name="T9" fmla="*/ 88 h 220"/>
              <a:gd name="T10" fmla="*/ 197 w 332"/>
              <a:gd name="T11" fmla="*/ 26 h 220"/>
              <a:gd name="T12" fmla="*/ 64 w 332"/>
              <a:gd name="T13" fmla="*/ 37 h 220"/>
              <a:gd name="T14" fmla="*/ 16 w 332"/>
              <a:gd name="T15" fmla="*/ 185 h 220"/>
              <a:gd name="T16" fmla="*/ 18 w 332"/>
              <a:gd name="T17" fmla="*/ 195 h 220"/>
              <a:gd name="T18" fmla="*/ 29 w 332"/>
              <a:gd name="T19" fmla="*/ 216 h 220"/>
              <a:gd name="T20" fmla="*/ 29 w 332"/>
              <a:gd name="T21" fmla="*/ 215 h 220"/>
              <a:gd name="T22" fmla="*/ 86 w 332"/>
              <a:gd name="T23" fmla="*/ 220 h 220"/>
              <a:gd name="T24" fmla="*/ 117 w 332"/>
              <a:gd name="T25" fmla="*/ 215 h 220"/>
              <a:gd name="T26" fmla="*/ 118 w 332"/>
              <a:gd name="T27" fmla="*/ 220 h 220"/>
              <a:gd name="T28" fmla="*/ 270 w 332"/>
              <a:gd name="T29" fmla="*/ 150 h 220"/>
              <a:gd name="T30" fmla="*/ 305 w 332"/>
              <a:gd name="T31" fmla="*/ 165 h 220"/>
              <a:gd name="T32" fmla="*/ 330 w 332"/>
              <a:gd name="T33" fmla="*/ 145 h 220"/>
              <a:gd name="T34" fmla="*/ 97 w 332"/>
              <a:gd name="T35" fmla="*/ 190 h 220"/>
              <a:gd name="T36" fmla="*/ 24 w 332"/>
              <a:gd name="T37" fmla="*/ 188 h 220"/>
              <a:gd name="T38" fmla="*/ 58 w 332"/>
              <a:gd name="T39" fmla="*/ 143 h 220"/>
              <a:gd name="T40" fmla="*/ 109 w 332"/>
              <a:gd name="T41" fmla="*/ 186 h 220"/>
              <a:gd name="T42" fmla="*/ 97 w 332"/>
              <a:gd name="T43" fmla="*/ 19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32" h="220">
                <a:moveTo>
                  <a:pt x="330" y="145"/>
                </a:moveTo>
                <a:cubicBezTo>
                  <a:pt x="329" y="138"/>
                  <a:pt x="321" y="115"/>
                  <a:pt x="306" y="110"/>
                </a:cubicBezTo>
                <a:cubicBezTo>
                  <a:pt x="295" y="106"/>
                  <a:pt x="275" y="114"/>
                  <a:pt x="264" y="113"/>
                </a:cubicBezTo>
                <a:cubicBezTo>
                  <a:pt x="263" y="109"/>
                  <a:pt x="263" y="109"/>
                  <a:pt x="263" y="109"/>
                </a:cubicBezTo>
                <a:cubicBezTo>
                  <a:pt x="262" y="102"/>
                  <a:pt x="260" y="94"/>
                  <a:pt x="258" y="88"/>
                </a:cubicBezTo>
                <a:cubicBezTo>
                  <a:pt x="247" y="60"/>
                  <a:pt x="225" y="37"/>
                  <a:pt x="197" y="26"/>
                </a:cubicBezTo>
                <a:cubicBezTo>
                  <a:pt x="163" y="12"/>
                  <a:pt x="110" y="0"/>
                  <a:pt x="64" y="37"/>
                </a:cubicBezTo>
                <a:cubicBezTo>
                  <a:pt x="0" y="88"/>
                  <a:pt x="12" y="164"/>
                  <a:pt x="16" y="185"/>
                </a:cubicBezTo>
                <a:cubicBezTo>
                  <a:pt x="17" y="188"/>
                  <a:pt x="18" y="192"/>
                  <a:pt x="18" y="195"/>
                </a:cubicBezTo>
                <a:cubicBezTo>
                  <a:pt x="21" y="214"/>
                  <a:pt x="29" y="216"/>
                  <a:pt x="29" y="216"/>
                </a:cubicBezTo>
                <a:cubicBezTo>
                  <a:pt x="29" y="216"/>
                  <a:pt x="29" y="216"/>
                  <a:pt x="29" y="215"/>
                </a:cubicBezTo>
                <a:cubicBezTo>
                  <a:pt x="86" y="220"/>
                  <a:pt x="86" y="220"/>
                  <a:pt x="86" y="220"/>
                </a:cubicBezTo>
                <a:cubicBezTo>
                  <a:pt x="117" y="215"/>
                  <a:pt x="117" y="215"/>
                  <a:pt x="117" y="215"/>
                </a:cubicBezTo>
                <a:cubicBezTo>
                  <a:pt x="118" y="218"/>
                  <a:pt x="118" y="220"/>
                  <a:pt x="118" y="220"/>
                </a:cubicBezTo>
                <a:cubicBezTo>
                  <a:pt x="208" y="206"/>
                  <a:pt x="261" y="158"/>
                  <a:pt x="270" y="150"/>
                </a:cubicBezTo>
                <a:cubicBezTo>
                  <a:pt x="277" y="155"/>
                  <a:pt x="291" y="163"/>
                  <a:pt x="305" y="165"/>
                </a:cubicBezTo>
                <a:cubicBezTo>
                  <a:pt x="325" y="167"/>
                  <a:pt x="332" y="152"/>
                  <a:pt x="330" y="145"/>
                </a:cubicBezTo>
                <a:close/>
                <a:moveTo>
                  <a:pt x="97" y="190"/>
                </a:moveTo>
                <a:cubicBezTo>
                  <a:pt x="24" y="188"/>
                  <a:pt x="24" y="188"/>
                  <a:pt x="24" y="188"/>
                </a:cubicBezTo>
                <a:cubicBezTo>
                  <a:pt x="23" y="168"/>
                  <a:pt x="28" y="145"/>
                  <a:pt x="58" y="143"/>
                </a:cubicBezTo>
                <a:cubicBezTo>
                  <a:pt x="86" y="142"/>
                  <a:pt x="101" y="165"/>
                  <a:pt x="109" y="186"/>
                </a:cubicBezTo>
                <a:lnTo>
                  <a:pt x="97" y="190"/>
                </a:lnTo>
                <a:close/>
              </a:path>
            </a:pathLst>
          </a:custGeom>
          <a:solidFill>
            <a:srgbClr val="2F2E4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7" name="任意多边形 59"/>
          <p:cNvSpPr/>
          <p:nvPr/>
        </p:nvSpPr>
        <p:spPr bwMode="auto">
          <a:xfrm>
            <a:off x="15674897" y="7895354"/>
            <a:ext cx="44450" cy="20638"/>
          </a:xfrm>
          <a:custGeom>
            <a:avLst/>
            <a:gdLst>
              <a:gd name="T0" fmla="*/ 12 w 26"/>
              <a:gd name="T1" fmla="*/ 1 h 12"/>
              <a:gd name="T2" fmla="*/ 26 w 26"/>
              <a:gd name="T3" fmla="*/ 3 h 12"/>
              <a:gd name="T4" fmla="*/ 14 w 26"/>
              <a:gd name="T5" fmla="*/ 10 h 12"/>
              <a:gd name="T6" fmla="*/ 1 w 26"/>
              <a:gd name="T7" fmla="*/ 8 h 12"/>
              <a:gd name="T8" fmla="*/ 12 w 26"/>
              <a:gd name="T9" fmla="*/ 1 h 12"/>
            </a:gdLst>
            <a:ahLst/>
            <a:cxnLst>
              <a:cxn ang="0">
                <a:pos x="T0" y="T1"/>
              </a:cxn>
              <a:cxn ang="0">
                <a:pos x="T2" y="T3"/>
              </a:cxn>
              <a:cxn ang="0">
                <a:pos x="T4" y="T5"/>
              </a:cxn>
              <a:cxn ang="0">
                <a:pos x="T6" y="T7"/>
              </a:cxn>
              <a:cxn ang="0">
                <a:pos x="T8" y="T9"/>
              </a:cxn>
            </a:cxnLst>
            <a:rect l="0" t="0" r="r" b="b"/>
            <a:pathLst>
              <a:path w="26" h="12">
                <a:moveTo>
                  <a:pt x="12" y="1"/>
                </a:moveTo>
                <a:cubicBezTo>
                  <a:pt x="19" y="0"/>
                  <a:pt x="25" y="1"/>
                  <a:pt x="26" y="3"/>
                </a:cubicBezTo>
                <a:cubicBezTo>
                  <a:pt x="26" y="6"/>
                  <a:pt x="21" y="9"/>
                  <a:pt x="14" y="10"/>
                </a:cubicBezTo>
                <a:cubicBezTo>
                  <a:pt x="7" y="12"/>
                  <a:pt x="1" y="10"/>
                  <a:pt x="1" y="8"/>
                </a:cubicBezTo>
                <a:cubicBezTo>
                  <a:pt x="0" y="5"/>
                  <a:pt x="5" y="2"/>
                  <a:pt x="12" y="1"/>
                </a:cubicBezTo>
                <a:close/>
              </a:path>
            </a:pathLst>
          </a:custGeom>
          <a:solidFill>
            <a:srgbClr val="2F2E4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cxnSp>
        <p:nvCxnSpPr>
          <p:cNvPr id="194" name="直接连接符 193"/>
          <p:cNvCxnSpPr/>
          <p:nvPr/>
        </p:nvCxnSpPr>
        <p:spPr>
          <a:xfrm>
            <a:off x="-431425" y="6693001"/>
            <a:ext cx="12866212" cy="0"/>
          </a:xfrm>
          <a:prstGeom prst="line">
            <a:avLst/>
          </a:prstGeom>
          <a:ln w="28575">
            <a:solidFill>
              <a:srgbClr val="2F2E41"/>
            </a:solidFill>
            <a:prstDash val="lgDash"/>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a:off x="-431425" y="302342"/>
            <a:ext cx="12866212" cy="0"/>
          </a:xfrm>
          <a:prstGeom prst="line">
            <a:avLst/>
          </a:prstGeom>
          <a:ln w="28575">
            <a:solidFill>
              <a:srgbClr val="2F2E41"/>
            </a:solidFill>
            <a:prstDash val="lgDash"/>
          </a:ln>
        </p:spPr>
        <p:style>
          <a:lnRef idx="1">
            <a:schemeClr val="accent1"/>
          </a:lnRef>
          <a:fillRef idx="0">
            <a:schemeClr val="accent1"/>
          </a:fillRef>
          <a:effectRef idx="0">
            <a:schemeClr val="accent1"/>
          </a:effectRef>
          <a:fontRef idx="minor">
            <a:schemeClr val="tx1"/>
          </a:fontRef>
        </p:style>
      </p:cxnSp>
      <p:sp>
        <p:nvSpPr>
          <p:cNvPr id="196" name="任意多边形 17"/>
          <p:cNvSpPr/>
          <p:nvPr/>
        </p:nvSpPr>
        <p:spPr bwMode="auto">
          <a:xfrm rot="6336974">
            <a:off x="-1622655" y="4676320"/>
            <a:ext cx="3558279" cy="3408084"/>
          </a:xfrm>
          <a:custGeom>
            <a:avLst/>
            <a:gdLst>
              <a:gd name="T0" fmla="*/ 657 w 657"/>
              <a:gd name="T1" fmla="*/ 0 h 738"/>
              <a:gd name="T2" fmla="*/ 408 w 657"/>
              <a:gd name="T3" fmla="*/ 2 h 738"/>
              <a:gd name="T4" fmla="*/ 286 w 657"/>
              <a:gd name="T5" fmla="*/ 670 h 738"/>
              <a:gd name="T6" fmla="*/ 533 w 657"/>
              <a:gd name="T7" fmla="*/ 738 h 738"/>
              <a:gd name="T8" fmla="*/ 657 w 657"/>
              <a:gd name="T9" fmla="*/ 0 h 738"/>
            </a:gdLst>
            <a:ahLst/>
            <a:cxnLst>
              <a:cxn ang="0">
                <a:pos x="T0" y="T1"/>
              </a:cxn>
              <a:cxn ang="0">
                <a:pos x="T2" y="T3"/>
              </a:cxn>
              <a:cxn ang="0">
                <a:pos x="T4" y="T5"/>
              </a:cxn>
              <a:cxn ang="0">
                <a:pos x="T6" y="T7"/>
              </a:cxn>
              <a:cxn ang="0">
                <a:pos x="T8" y="T9"/>
              </a:cxn>
            </a:cxnLst>
            <a:rect l="0" t="0" r="r" b="b"/>
            <a:pathLst>
              <a:path w="657" h="738">
                <a:moveTo>
                  <a:pt x="657" y="0"/>
                </a:moveTo>
                <a:cubicBezTo>
                  <a:pt x="408" y="2"/>
                  <a:pt x="408" y="2"/>
                  <a:pt x="408" y="2"/>
                </a:cubicBezTo>
                <a:cubicBezTo>
                  <a:pt x="408" y="2"/>
                  <a:pt x="0" y="219"/>
                  <a:pt x="286" y="670"/>
                </a:cubicBezTo>
                <a:cubicBezTo>
                  <a:pt x="286" y="670"/>
                  <a:pt x="404" y="642"/>
                  <a:pt x="533" y="738"/>
                </a:cubicBezTo>
                <a:cubicBezTo>
                  <a:pt x="533" y="738"/>
                  <a:pt x="609" y="17"/>
                  <a:pt x="657" y="0"/>
                </a:cubicBezTo>
              </a:path>
            </a:pathLst>
          </a:custGeom>
          <a:solidFill>
            <a:srgbClr val="00BFA6"/>
          </a:solidFill>
          <a:ln>
            <a:noFill/>
          </a:ln>
          <a:effectLst>
            <a:softEdge rad="228600"/>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7" name="任意多边形 17"/>
          <p:cNvSpPr/>
          <p:nvPr/>
        </p:nvSpPr>
        <p:spPr bwMode="auto">
          <a:xfrm rot="16880308">
            <a:off x="11011528" y="-825955"/>
            <a:ext cx="2099978" cy="2011338"/>
          </a:xfrm>
          <a:custGeom>
            <a:avLst/>
            <a:gdLst>
              <a:gd name="T0" fmla="*/ 657 w 657"/>
              <a:gd name="T1" fmla="*/ 0 h 738"/>
              <a:gd name="T2" fmla="*/ 408 w 657"/>
              <a:gd name="T3" fmla="*/ 2 h 738"/>
              <a:gd name="T4" fmla="*/ 286 w 657"/>
              <a:gd name="T5" fmla="*/ 670 h 738"/>
              <a:gd name="T6" fmla="*/ 533 w 657"/>
              <a:gd name="T7" fmla="*/ 738 h 738"/>
              <a:gd name="T8" fmla="*/ 657 w 657"/>
              <a:gd name="T9" fmla="*/ 0 h 738"/>
            </a:gdLst>
            <a:ahLst/>
            <a:cxnLst>
              <a:cxn ang="0">
                <a:pos x="T0" y="T1"/>
              </a:cxn>
              <a:cxn ang="0">
                <a:pos x="T2" y="T3"/>
              </a:cxn>
              <a:cxn ang="0">
                <a:pos x="T4" y="T5"/>
              </a:cxn>
              <a:cxn ang="0">
                <a:pos x="T6" y="T7"/>
              </a:cxn>
              <a:cxn ang="0">
                <a:pos x="T8" y="T9"/>
              </a:cxn>
            </a:cxnLst>
            <a:rect l="0" t="0" r="r" b="b"/>
            <a:pathLst>
              <a:path w="657" h="738">
                <a:moveTo>
                  <a:pt x="657" y="0"/>
                </a:moveTo>
                <a:cubicBezTo>
                  <a:pt x="408" y="2"/>
                  <a:pt x="408" y="2"/>
                  <a:pt x="408" y="2"/>
                </a:cubicBezTo>
                <a:cubicBezTo>
                  <a:pt x="408" y="2"/>
                  <a:pt x="0" y="219"/>
                  <a:pt x="286" y="670"/>
                </a:cubicBezTo>
                <a:cubicBezTo>
                  <a:pt x="286" y="670"/>
                  <a:pt x="404" y="642"/>
                  <a:pt x="533" y="738"/>
                </a:cubicBezTo>
                <a:cubicBezTo>
                  <a:pt x="533" y="738"/>
                  <a:pt x="609" y="17"/>
                  <a:pt x="657" y="0"/>
                </a:cubicBezTo>
              </a:path>
            </a:pathLst>
          </a:custGeom>
          <a:solidFill>
            <a:srgbClr val="00BFA6"/>
          </a:solidFill>
          <a:ln>
            <a:noFill/>
          </a:ln>
          <a:effectLst>
            <a:softEdge rad="419100"/>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8" name="文本框 197"/>
          <p:cNvSpPr txBox="1"/>
          <p:nvPr/>
        </p:nvSpPr>
        <p:spPr>
          <a:xfrm>
            <a:off x="-3133314" y="-3351270"/>
            <a:ext cx="779780" cy="5015865"/>
          </a:xfrm>
          <a:prstGeom prst="rect">
            <a:avLst/>
          </a:prstGeom>
          <a:noFill/>
        </p:spPr>
        <p:txBody>
          <a:bodyPr wrap="none" rtlCol="0">
            <a:spAutoFit/>
          </a:bodyPr>
          <a:lstStyle>
            <a:defPPr>
              <a:defRPr lang="zh-CN"/>
            </a:defPPr>
            <a:lvl1pPr>
              <a:lnSpc>
                <a:spcPct val="80000"/>
              </a:lnSpc>
              <a:defRPr sz="8800">
                <a:gradFill flip="none" rotWithShape="1">
                  <a:gsLst>
                    <a:gs pos="26000">
                      <a:schemeClr val="tx1"/>
                    </a:gs>
                    <a:gs pos="0">
                      <a:srgbClr val="009985"/>
                    </a:gs>
                  </a:gsLst>
                  <a:lin ang="2700000" scaled="1"/>
                  <a:tileRect/>
                </a:gradFill>
                <a:latin typeface="+mj-ea"/>
                <a:ea typeface="+mj-ea"/>
              </a:defRPr>
            </a:lvl1pPr>
          </a:lstStyle>
          <a:p>
            <a:endParaRPr lang="en-US" altLang="zh-CN" sz="8000" dirty="0">
              <a:solidFill>
                <a:srgbClr val="2F2E41"/>
              </a:solidFill>
              <a:latin typeface="Dela Gothic One" panose="00000500000000000000" pitchFamily="2" charset="-128"/>
              <a:ea typeface="Dela Gothic One" panose="00000500000000000000" pitchFamily="2" charset="-128"/>
            </a:endParaRPr>
          </a:p>
          <a:p>
            <a:endParaRPr lang="en-US" altLang="zh-CN" sz="8000" dirty="0">
              <a:solidFill>
                <a:srgbClr val="2F2E41"/>
              </a:solidFill>
              <a:latin typeface="Dela Gothic One" panose="00000500000000000000" pitchFamily="2" charset="-128"/>
              <a:ea typeface="Dela Gothic One" panose="00000500000000000000" pitchFamily="2" charset="-128"/>
            </a:endParaRPr>
          </a:p>
          <a:p>
            <a:endParaRPr lang="en-US" altLang="zh-CN" sz="8000" dirty="0">
              <a:solidFill>
                <a:srgbClr val="2F2E41"/>
              </a:solidFill>
              <a:latin typeface="Dela Gothic One" panose="00000500000000000000" pitchFamily="2" charset="-128"/>
              <a:ea typeface="Dela Gothic One" panose="00000500000000000000" pitchFamily="2" charset="-128"/>
            </a:endParaRPr>
          </a:p>
          <a:p>
            <a:endParaRPr lang="en-US" altLang="zh-CN" sz="8000" dirty="0">
              <a:solidFill>
                <a:srgbClr val="2F2E41"/>
              </a:solidFill>
              <a:latin typeface="Dela Gothic One" panose="00000500000000000000" pitchFamily="2" charset="-128"/>
              <a:ea typeface="Dela Gothic One" panose="00000500000000000000" pitchFamily="2" charset="-128"/>
            </a:endParaRPr>
          </a:p>
          <a:p>
            <a:r>
              <a:rPr lang="zh-CN" altLang="en-US" sz="8000" dirty="0">
                <a:solidFill>
                  <a:srgbClr val="2F2E41"/>
                </a:solidFill>
                <a:latin typeface="Dela Gothic One" panose="00000500000000000000" pitchFamily="2" charset="-128"/>
                <a:ea typeface="Dela Gothic One" panose="00000500000000000000" pitchFamily="2" charset="-128"/>
              </a:rPr>
              <a:t>’’</a:t>
            </a:r>
            <a:endParaRPr lang="en-US" altLang="zh-CN" sz="8000" dirty="0">
              <a:solidFill>
                <a:srgbClr val="2F2E41"/>
              </a:solidFill>
              <a:latin typeface="Dela Gothic One" panose="00000500000000000000" pitchFamily="2" charset="-128"/>
              <a:ea typeface="Dela Gothic One" panose="00000500000000000000" pitchFamily="2" charset="-128"/>
            </a:endParaRPr>
          </a:p>
        </p:txBody>
      </p:sp>
      <p:pic>
        <p:nvPicPr>
          <p:cNvPr id="202" name="图片 201"/>
          <p:cNvPicPr>
            <a:picLocks noChangeAspect="1"/>
          </p:cNvPicPr>
          <p:nvPr/>
        </p:nvPicPr>
        <p:blipFill>
          <a:blip r:embed="rId3"/>
          <a:stretch>
            <a:fillRect/>
          </a:stretch>
        </p:blipFill>
        <p:spPr>
          <a:xfrm>
            <a:off x="4270104" y="-794678"/>
            <a:ext cx="1242919" cy="5535648"/>
          </a:xfrm>
          <a:prstGeom prst="rect">
            <a:avLst/>
          </a:prstGeom>
        </p:spPr>
      </p:pic>
      <p:sp>
        <p:nvSpPr>
          <p:cNvPr id="13" name="矩形: 圆角 12"/>
          <p:cNvSpPr/>
          <p:nvPr/>
        </p:nvSpPr>
        <p:spPr>
          <a:xfrm>
            <a:off x="716227" y="4912000"/>
            <a:ext cx="1805988" cy="419100"/>
          </a:xfrm>
          <a:prstGeom prst="roundRect">
            <a:avLst>
              <a:gd name="adj" fmla="val 34848"/>
            </a:avLst>
          </a:prstGeom>
          <a:solidFill>
            <a:srgbClr val="009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774280" y="4961768"/>
            <a:ext cx="1564005" cy="368300"/>
          </a:xfrm>
          <a:prstGeom prst="rect">
            <a:avLst/>
          </a:prstGeom>
          <a:noFill/>
        </p:spPr>
        <p:txBody>
          <a:bodyPr wrap="none" rtlCol="0">
            <a:spAutoFit/>
          </a:bodyPr>
          <a:lstStyle/>
          <a:p>
            <a:r>
              <a:rPr lang="zh-CN" altLang="en-US" dirty="0">
                <a:solidFill>
                  <a:schemeClr val="bg1"/>
                </a:solidFill>
                <a:latin typeface="+mn-ea"/>
              </a:rPr>
              <a:t>彙報人：</a:t>
            </a:r>
            <a:r>
              <a:rPr lang="en-US" altLang="zh-CN" dirty="0">
                <a:solidFill>
                  <a:schemeClr val="bg1"/>
                </a:solidFill>
                <a:latin typeface="+mn-ea"/>
              </a:rPr>
              <a:t>XXX</a:t>
            </a:r>
            <a:endParaRPr lang="zh-CN" altLang="en-US" dirty="0">
              <a:solidFill>
                <a:schemeClr val="bg1"/>
              </a:solidFill>
              <a:latin typeface="+mn-ea"/>
            </a:endParaRPr>
          </a:p>
        </p:txBody>
      </p:sp>
      <p:sp>
        <p:nvSpPr>
          <p:cNvPr id="130" name="文本框 129"/>
          <p:cNvSpPr txBox="1"/>
          <p:nvPr/>
        </p:nvSpPr>
        <p:spPr>
          <a:xfrm>
            <a:off x="614315" y="4165423"/>
            <a:ext cx="4443612" cy="275590"/>
          </a:xfrm>
          <a:prstGeom prst="rect">
            <a:avLst/>
          </a:prstGeom>
          <a:noFill/>
        </p:spPr>
        <p:txBody>
          <a:bodyPr wrap="square" rtlCol="0">
            <a:spAutoFit/>
          </a:bodyPr>
          <a:lstStyle/>
          <a:p>
            <a:r>
              <a:rPr lang="en-US" altLang="zh-CN" sz="1200" spc="300" dirty="0">
                <a:solidFill>
                  <a:srgbClr val="2F2E41">
                    <a:alpha val="45000"/>
                  </a:srgbClr>
                </a:solidFill>
                <a:latin typeface="+mn-ea"/>
              </a:rPr>
              <a:t>Business wind work report template</a:t>
            </a:r>
            <a:endParaRPr lang="zh-CN" altLang="en-US" sz="1200" spc="300" dirty="0">
              <a:solidFill>
                <a:srgbClr val="2F2E41">
                  <a:alpha val="45000"/>
                </a:srgbClr>
              </a:solidFill>
              <a:latin typeface="+mn-ea"/>
            </a:endParaRPr>
          </a:p>
        </p:txBody>
      </p:sp>
    </p:spTree>
    <p:custDataLst>
      <p:tags r:id="rId4"/>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a:spLocks noChangeAspect="1"/>
          </p:cNvSpPr>
          <p:nvPr/>
        </p:nvSpPr>
        <p:spPr>
          <a:xfrm>
            <a:off x="0" y="0"/>
            <a:ext cx="12192000" cy="6858000"/>
          </a:xfrm>
          <a:prstGeom prst="rect">
            <a:avLst/>
          </a:prstGeom>
          <a:blipFill dpi="0" rotWithShape="1">
            <a:blip r:embed="rId1">
              <a:duotone>
                <a:schemeClr val="accent6">
                  <a:shade val="45000"/>
                  <a:satMod val="135000"/>
                </a:schemeClr>
                <a:prstClr val="white"/>
              </a:duotone>
            </a:blip>
            <a:srcRect/>
            <a:stretch>
              <a:fillRect/>
            </a:stretch>
          </a:blipFill>
          <a:ln w="12700" cap="flat" cmpd="sng" algn="ctr">
            <a:noFill/>
            <a:prstDash val="solid"/>
            <a:miter lim="800000"/>
          </a:ln>
          <a:effectLst/>
          <a:extLst>
            <a:ext uri="{91240B29-F687-4F45-9708-019B960494DF}">
              <a14:hiddenLine xmlns:a14="http://schemas.microsoft.com/office/drawing/2010/main" w="12700">
                <a:solidFill>
                  <a:schemeClr val="dk1"/>
                </a:solidFill>
                <a:prstDash val="solid"/>
                <a:miter lim="800000"/>
                <a:headEnd/>
                <a:tailEnd/>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sp>
        <p:nvSpPr>
          <p:cNvPr id="5" name="矩形 4"/>
          <p:cNvSpPr/>
          <p:nvPr/>
        </p:nvSpPr>
        <p:spPr>
          <a:xfrm>
            <a:off x="0" y="-42419"/>
            <a:ext cx="12192000" cy="6900420"/>
          </a:xfrm>
          <a:prstGeom prst="rect">
            <a:avLst/>
          </a:prstGeom>
          <a:gradFill flip="none" rotWithShape="1">
            <a:gsLst>
              <a:gs pos="77000">
                <a:schemeClr val="bg1">
                  <a:alpha val="22000"/>
                </a:schemeClr>
              </a:gs>
              <a:gs pos="28000">
                <a:schemeClr val="bg1"/>
              </a:gs>
              <a:gs pos="100000">
                <a:srgbClr val="6ACDCA">
                  <a:alpha val="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319315" y="2032000"/>
            <a:ext cx="11872686" cy="4370634"/>
          </a:xfrm>
          <a:prstGeom prst="rect">
            <a:avLst/>
          </a:prstGeom>
          <a:solidFill>
            <a:schemeClr val="bg1"/>
          </a:solidFill>
          <a:ln>
            <a:noFill/>
          </a:ln>
          <a:effectLst>
            <a:outerShdw blurRad="63500" algn="ctr" rotWithShape="0">
              <a:srgbClr val="009985">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a:spLocks noChangeAspect="1"/>
          </p:cNvSpPr>
          <p:nvPr/>
        </p:nvSpPr>
        <p:spPr>
          <a:xfrm>
            <a:off x="319315" y="3886199"/>
            <a:ext cx="11872685" cy="2516435"/>
          </a:xfrm>
          <a:prstGeom prst="rect">
            <a:avLst/>
          </a:prstGeom>
          <a:blipFill dpi="0" rotWithShape="1">
            <a:blip r:embed="rId2">
              <a:alphaModFix amt="77000"/>
              <a:duotone>
                <a:schemeClr val="accent6">
                  <a:shade val="45000"/>
                  <a:satMod val="135000"/>
                </a:schemeClr>
                <a:prstClr val="white"/>
              </a:duotone>
              <a:extLst>
                <a:ext uri="{BEBA8EAE-BF5A-486C-A8C5-ECC9F3942E4B}">
                  <a14:imgProps xmlns:a14="http://schemas.microsoft.com/office/drawing/2010/main">
                    <a14:imgLayer r:embed="rId3">
                      <a14:imgEffect>
                        <a14:artisticBlur radius="100"/>
                      </a14:imgEffect>
                      <a14:imgEffect>
                        <a14:colorTemperature colorTemp="5300"/>
                      </a14:imgEffect>
                    </a14:imgLayer>
                  </a14:imgProps>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a:solidFill>
                  <a:schemeClr val="dk1"/>
                </a:solidFill>
                <a:prstDash val="solid"/>
                <a:miter lim="800000"/>
                <a:headEnd/>
                <a:tailEnd/>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sp>
        <p:nvSpPr>
          <p:cNvPr id="10" name="矩形 9"/>
          <p:cNvSpPr/>
          <p:nvPr/>
        </p:nvSpPr>
        <p:spPr>
          <a:xfrm>
            <a:off x="319315" y="1986281"/>
            <a:ext cx="12192000" cy="72000"/>
          </a:xfrm>
          <a:prstGeom prst="rect">
            <a:avLst/>
          </a:prstGeom>
          <a:solidFill>
            <a:srgbClr val="009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圆角 10"/>
          <p:cNvSpPr/>
          <p:nvPr/>
        </p:nvSpPr>
        <p:spPr>
          <a:xfrm>
            <a:off x="731838" y="2375489"/>
            <a:ext cx="8208962" cy="3700140"/>
          </a:xfrm>
          <a:prstGeom prst="roundRect">
            <a:avLst>
              <a:gd name="adj" fmla="val 0"/>
            </a:avLst>
          </a:prstGeom>
          <a:solidFill>
            <a:srgbClr val="009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9" name="组合 18"/>
          <p:cNvGrpSpPr/>
          <p:nvPr/>
        </p:nvGrpSpPr>
        <p:grpSpPr>
          <a:xfrm>
            <a:off x="478124" y="5954546"/>
            <a:ext cx="345186" cy="327004"/>
            <a:chOff x="505258" y="5928278"/>
            <a:chExt cx="345186" cy="327004"/>
          </a:xfrm>
        </p:grpSpPr>
        <p:sp>
          <p:nvSpPr>
            <p:cNvPr id="16" name="任意多边形: 形状 15"/>
            <p:cNvSpPr/>
            <p:nvPr/>
          </p:nvSpPr>
          <p:spPr>
            <a:xfrm rot="10800000">
              <a:off x="701358" y="5928278"/>
              <a:ext cx="149086" cy="327004"/>
            </a:xfrm>
            <a:custGeom>
              <a:avLst/>
              <a:gdLst/>
              <a:ahLst/>
              <a:cxnLst/>
              <a:rect l="l" t="t" r="r" b="b"/>
              <a:pathLst>
                <a:path w="285293" h="449885">
                  <a:moveTo>
                    <a:pt x="169469" y="0"/>
                  </a:moveTo>
                  <a:cubicBezTo>
                    <a:pt x="207670" y="38202"/>
                    <a:pt x="240182" y="66650"/>
                    <a:pt x="267005" y="85344"/>
                  </a:cubicBezTo>
                  <a:cubicBezTo>
                    <a:pt x="186538" y="107290"/>
                    <a:pt x="136550" y="147523"/>
                    <a:pt x="117043" y="206045"/>
                  </a:cubicBezTo>
                  <a:lnTo>
                    <a:pt x="285293" y="206045"/>
                  </a:lnTo>
                  <a:lnTo>
                    <a:pt x="285293" y="449885"/>
                  </a:lnTo>
                  <a:lnTo>
                    <a:pt x="0" y="449885"/>
                  </a:lnTo>
                  <a:lnTo>
                    <a:pt x="0" y="298704"/>
                  </a:lnTo>
                  <a:cubicBezTo>
                    <a:pt x="0" y="225552"/>
                    <a:pt x="15646" y="163576"/>
                    <a:pt x="46939" y="112776"/>
                  </a:cubicBezTo>
                  <a:cubicBezTo>
                    <a:pt x="78232" y="61976"/>
                    <a:pt x="119075" y="24384"/>
                    <a:pt x="16946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8" name="任意多边形: 形状 17"/>
            <p:cNvSpPr/>
            <p:nvPr/>
          </p:nvSpPr>
          <p:spPr>
            <a:xfrm rot="10800000">
              <a:off x="505258" y="5928278"/>
              <a:ext cx="149086" cy="327004"/>
            </a:xfrm>
            <a:custGeom>
              <a:avLst/>
              <a:gdLst/>
              <a:ahLst/>
              <a:cxnLst/>
              <a:rect l="l" t="t" r="r" b="b"/>
              <a:pathLst>
                <a:path w="285293" h="449885">
                  <a:moveTo>
                    <a:pt x="169469" y="0"/>
                  </a:moveTo>
                  <a:cubicBezTo>
                    <a:pt x="207670" y="38202"/>
                    <a:pt x="240182" y="66650"/>
                    <a:pt x="267005" y="85344"/>
                  </a:cubicBezTo>
                  <a:cubicBezTo>
                    <a:pt x="186538" y="107290"/>
                    <a:pt x="136550" y="147523"/>
                    <a:pt x="117043" y="206045"/>
                  </a:cubicBezTo>
                  <a:lnTo>
                    <a:pt x="285293" y="206045"/>
                  </a:lnTo>
                  <a:lnTo>
                    <a:pt x="285293" y="449885"/>
                  </a:lnTo>
                  <a:lnTo>
                    <a:pt x="0" y="449885"/>
                  </a:lnTo>
                  <a:lnTo>
                    <a:pt x="0" y="298704"/>
                  </a:lnTo>
                  <a:cubicBezTo>
                    <a:pt x="0" y="225552"/>
                    <a:pt x="15646" y="163576"/>
                    <a:pt x="46939" y="112776"/>
                  </a:cubicBezTo>
                  <a:cubicBezTo>
                    <a:pt x="78232" y="61976"/>
                    <a:pt x="119075" y="24384"/>
                    <a:pt x="16946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0" name="矩形 19"/>
          <p:cNvSpPr>
            <a:spLocks noChangeAspect="1"/>
          </p:cNvSpPr>
          <p:nvPr/>
        </p:nvSpPr>
        <p:spPr>
          <a:xfrm>
            <a:off x="6618513" y="2759964"/>
            <a:ext cx="5391140" cy="3879810"/>
          </a:xfrm>
          <a:prstGeom prst="rect">
            <a:avLst/>
          </a:prstGeom>
          <a:blipFill dpi="0" rotWithShape="1">
            <a:blip r:embed="rId4">
              <a:extLst>
                <a:ext uri="{BEBA8EAE-BF5A-486C-A8C5-ECC9F3942E4B}">
                  <a14:imgProps xmlns:a14="http://schemas.microsoft.com/office/drawing/2010/main">
                    <a14:imgLayer r:embed="rId5">
                      <a14:imgEffect>
                        <a14:colorTemperature colorTemp="4700"/>
                      </a14:imgEffect>
                      <a14:imgEffect>
                        <a14:saturation sat="66000"/>
                      </a14:imgEffect>
                    </a14:imgLayer>
                  </a14:imgProps>
                </a:ext>
              </a:extLst>
            </a:blip>
            <a:srcRect/>
            <a:stretch>
              <a:fillRect l="1308" r="-12519" b="-2980"/>
            </a:stretch>
          </a:blipFill>
          <a:ln w="12700" cap="flat" cmpd="sng" algn="ctr">
            <a:noFill/>
            <a:prstDash val="solid"/>
            <a:miter lim="800000"/>
          </a:ln>
          <a:effectLst/>
          <a:extLst>
            <a:ext uri="{91240B29-F687-4F45-9708-019B960494DF}">
              <a14:hiddenLine xmlns:a14="http://schemas.microsoft.com/office/drawing/2010/main" w="12700">
                <a:solidFill>
                  <a:schemeClr val="dk1"/>
                </a:solidFill>
                <a:prstDash val="solid"/>
                <a:miter lim="800000"/>
                <a:headEnd/>
                <a:tailEnd/>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sp>
        <p:nvSpPr>
          <p:cNvPr id="21" name="文本框 20"/>
          <p:cNvSpPr txBox="1"/>
          <p:nvPr/>
        </p:nvSpPr>
        <p:spPr>
          <a:xfrm>
            <a:off x="620396" y="1669074"/>
            <a:ext cx="10106025" cy="922020"/>
          </a:xfrm>
          <a:prstGeom prst="rect">
            <a:avLst/>
          </a:prstGeom>
          <a:noFill/>
        </p:spPr>
        <p:txBody>
          <a:bodyPr wrap="none" rtlCol="0">
            <a:spAutoFit/>
          </a:bodyPr>
          <a:lstStyle/>
          <a:p>
            <a:r>
              <a:rPr lang="en-US" altLang="zh-CN" sz="5400" dirty="0">
                <a:ln w="3175">
                  <a:solidFill>
                    <a:srgbClr val="009985">
                      <a:alpha val="25000"/>
                    </a:srgbClr>
                  </a:solidFill>
                </a:ln>
                <a:noFill/>
                <a:latin typeface="Dela Gothic One" panose="00000500000000000000" pitchFamily="2" charset="-128"/>
                <a:ea typeface="Dela Gothic One" panose="00000500000000000000" pitchFamily="2" charset="-128"/>
              </a:rPr>
              <a:t>POWERPOINT DESIGN</a:t>
            </a:r>
            <a:endParaRPr lang="zh-CN" altLang="en-US" sz="5400" dirty="0">
              <a:ln w="3175">
                <a:solidFill>
                  <a:srgbClr val="009985">
                    <a:alpha val="25000"/>
                  </a:srgbClr>
                </a:solidFill>
              </a:ln>
              <a:noFill/>
              <a:latin typeface="Dela Gothic One" panose="00000500000000000000" pitchFamily="2" charset="-128"/>
              <a:ea typeface="Dela Gothic One" panose="00000500000000000000" pitchFamily="2" charset="-128"/>
            </a:endParaRPr>
          </a:p>
        </p:txBody>
      </p:sp>
      <p:sp>
        <p:nvSpPr>
          <p:cNvPr id="22" name="文本框 21"/>
          <p:cNvSpPr txBox="1"/>
          <p:nvPr/>
        </p:nvSpPr>
        <p:spPr>
          <a:xfrm>
            <a:off x="620396" y="822342"/>
            <a:ext cx="2976880" cy="768350"/>
          </a:xfrm>
          <a:prstGeom prst="rect">
            <a:avLst/>
          </a:prstGeom>
          <a:noFill/>
        </p:spPr>
        <p:txBody>
          <a:bodyPr wrap="none" rtlCol="0">
            <a:spAutoFit/>
          </a:bodyPr>
          <a:lstStyle/>
          <a:p>
            <a:r>
              <a:rPr lang="zh-CN" altLang="en-US" sz="4400" dirty="0">
                <a:solidFill>
                  <a:srgbClr val="009985"/>
                </a:solidFill>
                <a:latin typeface="+mj-ea"/>
                <a:ea typeface="+mj-ea"/>
              </a:rPr>
              <a:t>圖片展示頁</a:t>
            </a:r>
            <a:endParaRPr lang="zh-CN" altLang="en-US" sz="4400" dirty="0">
              <a:solidFill>
                <a:srgbClr val="009985"/>
              </a:solidFill>
              <a:latin typeface="+mj-ea"/>
              <a:ea typeface="+mj-ea"/>
            </a:endParaRPr>
          </a:p>
        </p:txBody>
      </p:sp>
      <p:grpSp>
        <p:nvGrpSpPr>
          <p:cNvPr id="23" name="组合 22"/>
          <p:cNvGrpSpPr/>
          <p:nvPr/>
        </p:nvGrpSpPr>
        <p:grpSpPr>
          <a:xfrm>
            <a:off x="3565322" y="910900"/>
            <a:ext cx="345186" cy="327004"/>
            <a:chOff x="505258" y="5928278"/>
            <a:chExt cx="345186" cy="327004"/>
          </a:xfrm>
          <a:noFill/>
        </p:grpSpPr>
        <p:sp>
          <p:nvSpPr>
            <p:cNvPr id="24" name="任意多边形: 形状 23"/>
            <p:cNvSpPr/>
            <p:nvPr/>
          </p:nvSpPr>
          <p:spPr>
            <a:xfrm rot="10800000">
              <a:off x="701358" y="5928278"/>
              <a:ext cx="149086" cy="327004"/>
            </a:xfrm>
            <a:custGeom>
              <a:avLst/>
              <a:gdLst/>
              <a:ahLst/>
              <a:cxnLst/>
              <a:rect l="l" t="t" r="r" b="b"/>
              <a:pathLst>
                <a:path w="285293" h="449885">
                  <a:moveTo>
                    <a:pt x="169469" y="0"/>
                  </a:moveTo>
                  <a:cubicBezTo>
                    <a:pt x="207670" y="38202"/>
                    <a:pt x="240182" y="66650"/>
                    <a:pt x="267005" y="85344"/>
                  </a:cubicBezTo>
                  <a:cubicBezTo>
                    <a:pt x="186538" y="107290"/>
                    <a:pt x="136550" y="147523"/>
                    <a:pt x="117043" y="206045"/>
                  </a:cubicBezTo>
                  <a:lnTo>
                    <a:pt x="285293" y="206045"/>
                  </a:lnTo>
                  <a:lnTo>
                    <a:pt x="285293" y="449885"/>
                  </a:lnTo>
                  <a:lnTo>
                    <a:pt x="0" y="449885"/>
                  </a:lnTo>
                  <a:lnTo>
                    <a:pt x="0" y="298704"/>
                  </a:lnTo>
                  <a:cubicBezTo>
                    <a:pt x="0" y="225552"/>
                    <a:pt x="15646" y="163576"/>
                    <a:pt x="46939" y="112776"/>
                  </a:cubicBezTo>
                  <a:cubicBezTo>
                    <a:pt x="78232" y="61976"/>
                    <a:pt x="119075" y="24384"/>
                    <a:pt x="169469" y="0"/>
                  </a:cubicBezTo>
                  <a:close/>
                </a:path>
              </a:pathLst>
            </a:custGeom>
            <a:grpFill/>
            <a:ln>
              <a:solidFill>
                <a:srgbClr val="00998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任意多边形: 形状 24"/>
            <p:cNvSpPr/>
            <p:nvPr/>
          </p:nvSpPr>
          <p:spPr>
            <a:xfrm rot="10800000">
              <a:off x="505258" y="5928278"/>
              <a:ext cx="149086" cy="327004"/>
            </a:xfrm>
            <a:custGeom>
              <a:avLst/>
              <a:gdLst/>
              <a:ahLst/>
              <a:cxnLst/>
              <a:rect l="l" t="t" r="r" b="b"/>
              <a:pathLst>
                <a:path w="285293" h="449885">
                  <a:moveTo>
                    <a:pt x="169469" y="0"/>
                  </a:moveTo>
                  <a:cubicBezTo>
                    <a:pt x="207670" y="38202"/>
                    <a:pt x="240182" y="66650"/>
                    <a:pt x="267005" y="85344"/>
                  </a:cubicBezTo>
                  <a:cubicBezTo>
                    <a:pt x="186538" y="107290"/>
                    <a:pt x="136550" y="147523"/>
                    <a:pt x="117043" y="206045"/>
                  </a:cubicBezTo>
                  <a:lnTo>
                    <a:pt x="285293" y="206045"/>
                  </a:lnTo>
                  <a:lnTo>
                    <a:pt x="285293" y="449885"/>
                  </a:lnTo>
                  <a:lnTo>
                    <a:pt x="0" y="449885"/>
                  </a:lnTo>
                  <a:lnTo>
                    <a:pt x="0" y="298704"/>
                  </a:lnTo>
                  <a:cubicBezTo>
                    <a:pt x="0" y="225552"/>
                    <a:pt x="15646" y="163576"/>
                    <a:pt x="46939" y="112776"/>
                  </a:cubicBezTo>
                  <a:cubicBezTo>
                    <a:pt x="78232" y="61976"/>
                    <a:pt x="119075" y="24384"/>
                    <a:pt x="169469" y="0"/>
                  </a:cubicBezTo>
                  <a:close/>
                </a:path>
              </a:pathLst>
            </a:custGeom>
            <a:grpFill/>
            <a:ln>
              <a:solidFill>
                <a:srgbClr val="00998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6" name="文本框 25"/>
          <p:cNvSpPr txBox="1"/>
          <p:nvPr/>
        </p:nvSpPr>
        <p:spPr>
          <a:xfrm>
            <a:off x="8989052" y="2298299"/>
            <a:ext cx="1402080" cy="460375"/>
          </a:xfrm>
          <a:prstGeom prst="rect">
            <a:avLst/>
          </a:prstGeom>
          <a:noFill/>
        </p:spPr>
        <p:txBody>
          <a:bodyPr wrap="none" rtlCol="0">
            <a:spAutoFit/>
          </a:bodyPr>
          <a:lstStyle/>
          <a:p>
            <a:r>
              <a:rPr lang="zh-CN" altLang="en-US" sz="2400" dirty="0">
                <a:latin typeface="+mj-ea"/>
                <a:ea typeface="+mj-ea"/>
              </a:rPr>
              <a:t>照片展示</a:t>
            </a:r>
            <a:endParaRPr lang="zh-CN" altLang="en-US" sz="2400" dirty="0">
              <a:latin typeface="+mj-ea"/>
              <a:ea typeface="+mj-ea"/>
            </a:endParaRPr>
          </a:p>
        </p:txBody>
      </p:sp>
      <p:cxnSp>
        <p:nvCxnSpPr>
          <p:cNvPr id="28" name="直接连接符 27"/>
          <p:cNvCxnSpPr/>
          <p:nvPr/>
        </p:nvCxnSpPr>
        <p:spPr>
          <a:xfrm>
            <a:off x="10360188" y="2503732"/>
            <a:ext cx="1641312" cy="192126"/>
          </a:xfrm>
          <a:prstGeom prst="line">
            <a:avLst/>
          </a:prstGeom>
          <a:ln>
            <a:solidFill>
              <a:srgbClr val="009985"/>
            </a:solidFill>
          </a:ln>
        </p:spPr>
        <p:style>
          <a:lnRef idx="1">
            <a:schemeClr val="accent1"/>
          </a:lnRef>
          <a:fillRef idx="0">
            <a:schemeClr val="accent1"/>
          </a:fillRef>
          <a:effectRef idx="0">
            <a:schemeClr val="accent1"/>
          </a:effectRef>
          <a:fontRef idx="minor">
            <a:schemeClr val="tx1"/>
          </a:fontRef>
        </p:style>
      </p:cxnSp>
      <p:sp>
        <p:nvSpPr>
          <p:cNvPr id="30" name="文本框 29"/>
          <p:cNvSpPr txBox="1"/>
          <p:nvPr/>
        </p:nvSpPr>
        <p:spPr>
          <a:xfrm>
            <a:off x="11334330" y="172974"/>
            <a:ext cx="682625" cy="368300"/>
          </a:xfrm>
          <a:prstGeom prst="rect">
            <a:avLst/>
          </a:prstGeom>
          <a:noFill/>
        </p:spPr>
        <p:txBody>
          <a:bodyPr wrap="none" rtlCol="0">
            <a:spAutoFit/>
          </a:bodyPr>
          <a:lstStyle/>
          <a:p>
            <a:r>
              <a:rPr lang="en-US" altLang="zh-CN" dirty="0"/>
              <a:t>logo</a:t>
            </a:r>
            <a:endParaRPr lang="zh-CN" altLang="en-US" dirty="0"/>
          </a:p>
        </p:txBody>
      </p:sp>
      <p:sp>
        <p:nvSpPr>
          <p:cNvPr id="33" name="五边形 32"/>
          <p:cNvSpPr/>
          <p:nvPr/>
        </p:nvSpPr>
        <p:spPr>
          <a:xfrm>
            <a:off x="5379274" y="382641"/>
            <a:ext cx="1280060" cy="1219105"/>
          </a:xfrm>
          <a:prstGeom prst="pentagon">
            <a:avLst/>
          </a:prstGeom>
          <a:noFill/>
          <a:ln w="3175">
            <a:solidFill>
              <a:srgbClr val="0099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33"/>
          <p:cNvSpPr txBox="1"/>
          <p:nvPr/>
        </p:nvSpPr>
        <p:spPr>
          <a:xfrm>
            <a:off x="5486071" y="821263"/>
            <a:ext cx="1097280" cy="460375"/>
          </a:xfrm>
          <a:prstGeom prst="rect">
            <a:avLst/>
          </a:prstGeom>
          <a:noFill/>
        </p:spPr>
        <p:txBody>
          <a:bodyPr wrap="none" rtlCol="0">
            <a:spAutoFit/>
          </a:bodyPr>
          <a:lstStyle/>
          <a:p>
            <a:r>
              <a:rPr lang="zh-CN" altLang="en-US" sz="2400" dirty="0">
                <a:solidFill>
                  <a:srgbClr val="009985"/>
                </a:solidFill>
              </a:rPr>
              <a:t>秩序化</a:t>
            </a:r>
            <a:endParaRPr lang="zh-CN" altLang="en-US" sz="2400" dirty="0">
              <a:solidFill>
                <a:srgbClr val="009985"/>
              </a:solidFill>
            </a:endParaRPr>
          </a:p>
        </p:txBody>
      </p:sp>
      <p:sp>
        <p:nvSpPr>
          <p:cNvPr id="35" name="文本框 34"/>
          <p:cNvSpPr txBox="1"/>
          <p:nvPr/>
        </p:nvSpPr>
        <p:spPr>
          <a:xfrm>
            <a:off x="6878632" y="821263"/>
            <a:ext cx="461645" cy="583565"/>
          </a:xfrm>
          <a:prstGeom prst="rect">
            <a:avLst/>
          </a:prstGeom>
          <a:noFill/>
        </p:spPr>
        <p:txBody>
          <a:bodyPr wrap="none" rtlCol="0">
            <a:spAutoFit/>
          </a:bodyPr>
          <a:lstStyle/>
          <a:p>
            <a:r>
              <a:rPr lang="en-US" altLang="zh-CN" sz="3200" dirty="0">
                <a:solidFill>
                  <a:srgbClr val="009985"/>
                </a:solidFill>
                <a:latin typeface="+mj-lt"/>
              </a:rPr>
              <a:t>X</a:t>
            </a:r>
            <a:endParaRPr lang="zh-CN" altLang="en-US" sz="3200" dirty="0">
              <a:solidFill>
                <a:srgbClr val="009985"/>
              </a:solidFill>
              <a:latin typeface="+mj-lt"/>
            </a:endParaRPr>
          </a:p>
        </p:txBody>
      </p:sp>
      <p:sp>
        <p:nvSpPr>
          <p:cNvPr id="36" name="五边形 35"/>
          <p:cNvSpPr/>
          <p:nvPr/>
        </p:nvSpPr>
        <p:spPr>
          <a:xfrm>
            <a:off x="7441442" y="382641"/>
            <a:ext cx="1280060" cy="1219105"/>
          </a:xfrm>
          <a:prstGeom prst="pentagon">
            <a:avLst/>
          </a:prstGeom>
          <a:noFill/>
          <a:ln w="3175">
            <a:solidFill>
              <a:srgbClr val="0099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文本框 36"/>
          <p:cNvSpPr txBox="1"/>
          <p:nvPr/>
        </p:nvSpPr>
        <p:spPr>
          <a:xfrm>
            <a:off x="7548239" y="821263"/>
            <a:ext cx="1097280" cy="460375"/>
          </a:xfrm>
          <a:prstGeom prst="rect">
            <a:avLst/>
          </a:prstGeom>
          <a:noFill/>
        </p:spPr>
        <p:txBody>
          <a:bodyPr wrap="none" rtlCol="0">
            <a:spAutoFit/>
          </a:bodyPr>
          <a:lstStyle/>
          <a:p>
            <a:r>
              <a:rPr lang="zh-CN" altLang="en-US" sz="2400" dirty="0">
                <a:solidFill>
                  <a:srgbClr val="009985"/>
                </a:solidFill>
              </a:rPr>
              <a:t>邏輯化</a:t>
            </a:r>
            <a:endParaRPr lang="zh-CN" altLang="en-US" sz="2400" dirty="0">
              <a:solidFill>
                <a:srgbClr val="009985"/>
              </a:solidFill>
            </a:endParaRPr>
          </a:p>
        </p:txBody>
      </p:sp>
      <p:sp>
        <p:nvSpPr>
          <p:cNvPr id="38" name="文本框 37"/>
          <p:cNvSpPr txBox="1"/>
          <p:nvPr/>
        </p:nvSpPr>
        <p:spPr>
          <a:xfrm>
            <a:off x="8940800" y="821263"/>
            <a:ext cx="461645" cy="583565"/>
          </a:xfrm>
          <a:prstGeom prst="rect">
            <a:avLst/>
          </a:prstGeom>
          <a:noFill/>
        </p:spPr>
        <p:txBody>
          <a:bodyPr wrap="none" rtlCol="0">
            <a:spAutoFit/>
          </a:bodyPr>
          <a:lstStyle/>
          <a:p>
            <a:r>
              <a:rPr lang="en-US" altLang="zh-CN" sz="3200" dirty="0">
                <a:solidFill>
                  <a:srgbClr val="009985"/>
                </a:solidFill>
                <a:latin typeface="+mj-lt"/>
              </a:rPr>
              <a:t>X</a:t>
            </a:r>
            <a:endParaRPr lang="zh-CN" altLang="en-US" sz="3200" dirty="0">
              <a:solidFill>
                <a:srgbClr val="009985"/>
              </a:solidFill>
              <a:latin typeface="+mj-lt"/>
            </a:endParaRPr>
          </a:p>
        </p:txBody>
      </p:sp>
      <p:sp>
        <p:nvSpPr>
          <p:cNvPr id="39" name="五边形 38"/>
          <p:cNvSpPr/>
          <p:nvPr/>
        </p:nvSpPr>
        <p:spPr>
          <a:xfrm>
            <a:off x="9516244" y="382641"/>
            <a:ext cx="1280060" cy="1219105"/>
          </a:xfrm>
          <a:prstGeom prst="pentagon">
            <a:avLst/>
          </a:prstGeom>
          <a:noFill/>
          <a:ln w="3175">
            <a:solidFill>
              <a:srgbClr val="0099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文本框 39"/>
          <p:cNvSpPr txBox="1"/>
          <p:nvPr/>
        </p:nvSpPr>
        <p:spPr>
          <a:xfrm>
            <a:off x="9623041" y="821263"/>
            <a:ext cx="1097280" cy="460375"/>
          </a:xfrm>
          <a:prstGeom prst="rect">
            <a:avLst/>
          </a:prstGeom>
          <a:noFill/>
        </p:spPr>
        <p:txBody>
          <a:bodyPr wrap="none" rtlCol="0">
            <a:spAutoFit/>
          </a:bodyPr>
          <a:lstStyle/>
          <a:p>
            <a:r>
              <a:rPr lang="zh-CN" altLang="en-US" sz="2400" dirty="0">
                <a:solidFill>
                  <a:srgbClr val="009985"/>
                </a:solidFill>
              </a:rPr>
              <a:t>可視化</a:t>
            </a:r>
            <a:endParaRPr lang="zh-CN" altLang="en-US" sz="2400" dirty="0">
              <a:solidFill>
                <a:srgbClr val="009985"/>
              </a:solidFill>
            </a:endParaRPr>
          </a:p>
        </p:txBody>
      </p:sp>
      <p:grpSp>
        <p:nvGrpSpPr>
          <p:cNvPr id="48" name="组合 47"/>
          <p:cNvGrpSpPr/>
          <p:nvPr/>
        </p:nvGrpSpPr>
        <p:grpSpPr>
          <a:xfrm rot="5400000">
            <a:off x="11353650" y="1086010"/>
            <a:ext cx="1120865" cy="444328"/>
            <a:chOff x="8590720" y="-1466003"/>
            <a:chExt cx="1120865" cy="444328"/>
          </a:xfrm>
        </p:grpSpPr>
        <p:cxnSp>
          <p:nvCxnSpPr>
            <p:cNvPr id="44" name="直接连接符 43"/>
            <p:cNvCxnSpPr/>
            <p:nvPr/>
          </p:nvCxnSpPr>
          <p:spPr>
            <a:xfrm rot="16200000">
              <a:off x="9011068" y="-1442023"/>
              <a:ext cx="0" cy="84069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弧形 46"/>
            <p:cNvSpPr/>
            <p:nvPr/>
          </p:nvSpPr>
          <p:spPr>
            <a:xfrm rot="10800000">
              <a:off x="9151249" y="-1466003"/>
              <a:ext cx="560336" cy="444328"/>
            </a:xfrm>
            <a:prstGeom prst="arc">
              <a:avLst>
                <a:gd name="adj1" fmla="val 16200000"/>
                <a:gd name="adj2" fmla="val 20837977"/>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sp>
        <p:nvSpPr>
          <p:cNvPr id="50" name="文本框 49"/>
          <p:cNvSpPr txBox="1"/>
          <p:nvPr/>
        </p:nvSpPr>
        <p:spPr>
          <a:xfrm>
            <a:off x="997101" y="2801806"/>
            <a:ext cx="2214880" cy="583565"/>
          </a:xfrm>
          <a:prstGeom prst="rect">
            <a:avLst/>
          </a:prstGeom>
          <a:noFill/>
        </p:spPr>
        <p:txBody>
          <a:bodyPr wrap="none" rtlCol="0">
            <a:spAutoFit/>
          </a:bodyPr>
          <a:lstStyle/>
          <a:p>
            <a:r>
              <a:rPr lang="zh-CN" altLang="en-US" sz="3200" dirty="0">
                <a:solidFill>
                  <a:schemeClr val="bg1"/>
                </a:solidFill>
              </a:rPr>
              <a:t>這裏是標題</a:t>
            </a:r>
            <a:endParaRPr lang="zh-CN" altLang="en-US" sz="3200" dirty="0">
              <a:solidFill>
                <a:schemeClr val="bg1"/>
              </a:solidFill>
            </a:endParaRPr>
          </a:p>
        </p:txBody>
      </p:sp>
      <p:sp>
        <p:nvSpPr>
          <p:cNvPr id="52" name="文本框 51"/>
          <p:cNvSpPr txBox="1"/>
          <p:nvPr/>
        </p:nvSpPr>
        <p:spPr>
          <a:xfrm>
            <a:off x="1016000" y="3587750"/>
            <a:ext cx="5257800" cy="1050925"/>
          </a:xfrm>
          <a:prstGeom prst="rect">
            <a:avLst/>
          </a:prstGeom>
          <a:noFill/>
        </p:spPr>
        <p:txBody>
          <a:bodyPr wrap="square" rtlCol="0">
            <a:spAutoFit/>
          </a:bodyPr>
          <a:lstStyle/>
          <a:p>
            <a:pPr>
              <a:lnSpc>
                <a:spcPct val="130000"/>
              </a:lnSpc>
            </a:pPr>
            <a:r>
              <a:rPr lang="zh-CN" altLang="en-US" sz="1600" dirty="0">
                <a:solidFill>
                  <a:schemeClr val="bg1"/>
                </a:solidFill>
              </a:rPr>
              <a:t>請於此處置入簡要的副標題描述資訊，請於此處置入簡要的副標題描述資訊請於此處置入簡要的副標題描述，請於此處置入簡要的副標題描述資訊。</a:t>
            </a:r>
            <a:endParaRPr lang="zh-CN" altLang="en-US" sz="1600" dirty="0">
              <a:solidFill>
                <a:schemeClr val="bg1"/>
              </a:solidFill>
            </a:endParaRPr>
          </a:p>
        </p:txBody>
      </p:sp>
      <p:sp>
        <p:nvSpPr>
          <p:cNvPr id="53" name="文本框 52"/>
          <p:cNvSpPr txBox="1"/>
          <p:nvPr/>
        </p:nvSpPr>
        <p:spPr>
          <a:xfrm>
            <a:off x="1016000" y="4698299"/>
            <a:ext cx="5257800" cy="1050925"/>
          </a:xfrm>
          <a:prstGeom prst="rect">
            <a:avLst/>
          </a:prstGeom>
          <a:noFill/>
        </p:spPr>
        <p:txBody>
          <a:bodyPr wrap="square" rtlCol="0">
            <a:spAutoFit/>
          </a:bodyPr>
          <a:lstStyle/>
          <a:p>
            <a:pPr>
              <a:lnSpc>
                <a:spcPct val="130000"/>
              </a:lnSpc>
            </a:pPr>
            <a:r>
              <a:rPr lang="zh-CN" altLang="en-US" sz="1600" dirty="0">
                <a:solidFill>
                  <a:schemeClr val="bg1"/>
                </a:solidFill>
              </a:rPr>
              <a:t>請於此處置入簡要的副標題描述資訊，請於此處置入簡要的副標題描述資訊請於此處置入簡要的副標題描述，請於此處置入簡要的副標題描述資訊。</a:t>
            </a:r>
            <a:endParaRPr lang="zh-CN" altLang="en-US" sz="1600" dirty="0">
              <a:solidFill>
                <a:schemeClr val="bg1"/>
              </a:solidFill>
            </a:endParaRPr>
          </a:p>
        </p:txBody>
      </p:sp>
    </p:spTree>
    <p:custDataLst>
      <p:tags r:id="rId6"/>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a:spLocks noChangeAspect="1"/>
          </p:cNvSpPr>
          <p:nvPr/>
        </p:nvSpPr>
        <p:spPr>
          <a:xfrm>
            <a:off x="14045313" y="4405435"/>
            <a:ext cx="12192000" cy="7186050"/>
          </a:xfrm>
          <a:prstGeom prst="rect">
            <a:avLst/>
          </a:prstGeom>
          <a:blipFill dpi="0" rotWithShape="1">
            <a:blip r:embed="rId1"/>
            <a:srcRect/>
            <a:stretch>
              <a:fillRect/>
            </a:stretch>
          </a:blipFill>
          <a:ln w="12700" cap="flat" cmpd="sng" algn="ctr">
            <a:noFill/>
            <a:prstDash val="solid"/>
            <a:miter lim="800000"/>
          </a:ln>
          <a:effectLst/>
          <a:extLst>
            <a:ext uri="{91240B29-F687-4F45-9708-019B960494DF}">
              <a14:hiddenLine xmlns:a14="http://schemas.microsoft.com/office/drawing/2010/main" w="12700">
                <a:solidFill>
                  <a:schemeClr val="dk1"/>
                </a:solidFill>
                <a:prstDash val="solid"/>
                <a:miter lim="800000"/>
                <a:headEnd/>
                <a:tailEnd/>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sp>
        <p:nvSpPr>
          <p:cNvPr id="5" name="矩形 4"/>
          <p:cNvSpPr/>
          <p:nvPr/>
        </p:nvSpPr>
        <p:spPr>
          <a:xfrm>
            <a:off x="0" y="0"/>
            <a:ext cx="12192000" cy="6858000"/>
          </a:xfrm>
          <a:prstGeom prst="rect">
            <a:avLst/>
          </a:prstGeom>
          <a:gradFill flip="none" rotWithShape="1">
            <a:gsLst>
              <a:gs pos="77000">
                <a:schemeClr val="bg1">
                  <a:alpha val="22000"/>
                </a:schemeClr>
              </a:gs>
              <a:gs pos="28000">
                <a:schemeClr val="bg1"/>
              </a:gs>
              <a:gs pos="100000">
                <a:srgbClr val="6ACDCA">
                  <a:alpha val="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319315" y="2031999"/>
            <a:ext cx="11872686" cy="4546763"/>
          </a:xfrm>
          <a:prstGeom prst="rect">
            <a:avLst/>
          </a:prstGeom>
          <a:solidFill>
            <a:schemeClr val="bg1"/>
          </a:solidFill>
          <a:ln>
            <a:noFill/>
          </a:ln>
          <a:effectLst>
            <a:outerShdw blurRad="63500" algn="ctr" rotWithShape="0">
              <a:srgbClr val="009985">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a:spLocks noChangeAspect="1"/>
          </p:cNvSpPr>
          <p:nvPr/>
        </p:nvSpPr>
        <p:spPr>
          <a:xfrm>
            <a:off x="-1" y="4241012"/>
            <a:ext cx="12192001" cy="2614159"/>
          </a:xfrm>
          <a:prstGeom prst="rect">
            <a:avLst/>
          </a:prstGeom>
          <a:blipFill dpi="0" rotWithShape="1">
            <a:blip r:embed="rId2">
              <a:alphaModFix amt="62000"/>
              <a:duotone>
                <a:schemeClr val="accent6">
                  <a:shade val="45000"/>
                  <a:satMod val="135000"/>
                </a:schemeClr>
                <a:prstClr val="white"/>
              </a:duotone>
              <a:extLst>
                <a:ext uri="{BEBA8EAE-BF5A-486C-A8C5-ECC9F3942E4B}">
                  <a14:imgProps xmlns:a14="http://schemas.microsoft.com/office/drawing/2010/main">
                    <a14:imgLayer r:embed="rId3">
                      <a14:imgEffect>
                        <a14:artisticBlur radius="100"/>
                      </a14:imgEffect>
                      <a14:imgEffect>
                        <a14:colorTemperature colorTemp="5300"/>
                      </a14:imgEffect>
                    </a14:imgLayer>
                  </a14:imgProps>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a:solidFill>
                  <a:schemeClr val="dk1"/>
                </a:solidFill>
                <a:prstDash val="solid"/>
                <a:miter lim="800000"/>
                <a:headEnd/>
                <a:tailEnd/>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sp>
        <p:nvSpPr>
          <p:cNvPr id="10" name="矩形 9"/>
          <p:cNvSpPr/>
          <p:nvPr/>
        </p:nvSpPr>
        <p:spPr>
          <a:xfrm>
            <a:off x="319315" y="1986281"/>
            <a:ext cx="12192000" cy="72000"/>
          </a:xfrm>
          <a:prstGeom prst="rect">
            <a:avLst/>
          </a:prstGeom>
          <a:solidFill>
            <a:srgbClr val="009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a:spLocks noChangeAspect="1"/>
          </p:cNvSpPr>
          <p:nvPr/>
        </p:nvSpPr>
        <p:spPr>
          <a:xfrm>
            <a:off x="316220" y="3273870"/>
            <a:ext cx="6036824" cy="1711958"/>
          </a:xfrm>
          <a:prstGeom prst="rect">
            <a:avLst/>
          </a:prstGeom>
          <a:blipFill dpi="0" rotWithShape="1">
            <a:blip r:embed="rId4">
              <a:extLst>
                <a:ext uri="{BEBA8EAE-BF5A-486C-A8C5-ECC9F3942E4B}">
                  <a14:imgProps xmlns:a14="http://schemas.microsoft.com/office/drawing/2010/main">
                    <a14:imgLayer r:embed="rId5">
                      <a14:imgEffect>
                        <a14:colorTemperature colorTemp="4700"/>
                      </a14:imgEffect>
                      <a14:imgEffect>
                        <a14:saturation sat="66000"/>
                      </a14:imgEffect>
                    </a14:imgLayer>
                  </a14:imgProps>
                </a:ext>
              </a:extLst>
            </a:blip>
            <a:srcRect/>
            <a:stretch>
              <a:fillRect l="-2231" t="-69311" r="2915" b="-64074"/>
            </a:stretch>
          </a:blipFill>
          <a:ln w="12700" cap="flat" cmpd="sng" algn="ctr">
            <a:noFill/>
            <a:prstDash val="solid"/>
            <a:miter lim="800000"/>
          </a:ln>
          <a:effectLst/>
          <a:extLst>
            <a:ext uri="{91240B29-F687-4F45-9708-019B960494DF}">
              <a14:hiddenLine xmlns:a14="http://schemas.microsoft.com/office/drawing/2010/main" w="12700">
                <a:solidFill>
                  <a:schemeClr val="dk1"/>
                </a:solidFill>
                <a:prstDash val="solid"/>
                <a:miter lim="800000"/>
                <a:headEnd/>
                <a:tailEnd/>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sp>
        <p:nvSpPr>
          <p:cNvPr id="21" name="文本框 20"/>
          <p:cNvSpPr txBox="1"/>
          <p:nvPr/>
        </p:nvSpPr>
        <p:spPr>
          <a:xfrm>
            <a:off x="620396" y="1669074"/>
            <a:ext cx="11391265" cy="1029970"/>
          </a:xfrm>
          <a:prstGeom prst="rect">
            <a:avLst/>
          </a:prstGeom>
          <a:noFill/>
        </p:spPr>
        <p:txBody>
          <a:bodyPr wrap="none" rtlCol="0">
            <a:spAutoFit/>
          </a:bodyPr>
          <a:lstStyle/>
          <a:p>
            <a:r>
              <a:rPr lang="en-US" altLang="zh-CN" sz="6100" dirty="0">
                <a:ln w="3175">
                  <a:solidFill>
                    <a:srgbClr val="009985">
                      <a:alpha val="25000"/>
                    </a:srgbClr>
                  </a:solidFill>
                </a:ln>
                <a:noFill/>
                <a:latin typeface="Dela Gothic One" panose="00000500000000000000" pitchFamily="2" charset="-128"/>
                <a:ea typeface="Dela Gothic One" panose="00000500000000000000" pitchFamily="2" charset="-128"/>
              </a:rPr>
              <a:t>POWERPOINT DESIGN</a:t>
            </a:r>
            <a:endParaRPr lang="zh-CN" altLang="en-US" sz="6100" dirty="0">
              <a:ln w="3175">
                <a:solidFill>
                  <a:srgbClr val="009985">
                    <a:alpha val="25000"/>
                  </a:srgbClr>
                </a:solidFill>
              </a:ln>
              <a:noFill/>
              <a:latin typeface="Dela Gothic One" panose="00000500000000000000" pitchFamily="2" charset="-128"/>
              <a:ea typeface="Dela Gothic One" panose="00000500000000000000" pitchFamily="2" charset="-128"/>
            </a:endParaRPr>
          </a:p>
        </p:txBody>
      </p:sp>
      <p:sp>
        <p:nvSpPr>
          <p:cNvPr id="22" name="文本框 21"/>
          <p:cNvSpPr txBox="1"/>
          <p:nvPr/>
        </p:nvSpPr>
        <p:spPr>
          <a:xfrm>
            <a:off x="620396" y="822342"/>
            <a:ext cx="2976880" cy="768350"/>
          </a:xfrm>
          <a:prstGeom prst="rect">
            <a:avLst/>
          </a:prstGeom>
          <a:noFill/>
        </p:spPr>
        <p:txBody>
          <a:bodyPr wrap="none" rtlCol="0">
            <a:spAutoFit/>
          </a:bodyPr>
          <a:lstStyle/>
          <a:p>
            <a:r>
              <a:rPr lang="zh-CN" altLang="en-US" sz="4400" dirty="0">
                <a:solidFill>
                  <a:srgbClr val="009985"/>
                </a:solidFill>
                <a:latin typeface="+mj-ea"/>
                <a:ea typeface="+mj-ea"/>
              </a:rPr>
              <a:t>這裏是標題</a:t>
            </a:r>
            <a:endParaRPr lang="zh-CN" altLang="en-US" sz="4400" dirty="0">
              <a:solidFill>
                <a:srgbClr val="009985"/>
              </a:solidFill>
              <a:latin typeface="+mj-ea"/>
              <a:ea typeface="+mj-ea"/>
            </a:endParaRPr>
          </a:p>
        </p:txBody>
      </p:sp>
      <p:grpSp>
        <p:nvGrpSpPr>
          <p:cNvPr id="23" name="组合 22"/>
          <p:cNvGrpSpPr/>
          <p:nvPr/>
        </p:nvGrpSpPr>
        <p:grpSpPr>
          <a:xfrm>
            <a:off x="4499711" y="926702"/>
            <a:ext cx="227205" cy="215237"/>
            <a:chOff x="505258" y="5928278"/>
            <a:chExt cx="345186" cy="327004"/>
          </a:xfrm>
          <a:noFill/>
        </p:grpSpPr>
        <p:sp>
          <p:nvSpPr>
            <p:cNvPr id="24" name="任意多边形: 形状 23"/>
            <p:cNvSpPr/>
            <p:nvPr/>
          </p:nvSpPr>
          <p:spPr>
            <a:xfrm rot="10800000">
              <a:off x="701358" y="5928278"/>
              <a:ext cx="149086" cy="327004"/>
            </a:xfrm>
            <a:custGeom>
              <a:avLst/>
              <a:gdLst/>
              <a:ahLst/>
              <a:cxnLst/>
              <a:rect l="l" t="t" r="r" b="b"/>
              <a:pathLst>
                <a:path w="285293" h="449885">
                  <a:moveTo>
                    <a:pt x="169469" y="0"/>
                  </a:moveTo>
                  <a:cubicBezTo>
                    <a:pt x="207670" y="38202"/>
                    <a:pt x="240182" y="66650"/>
                    <a:pt x="267005" y="85344"/>
                  </a:cubicBezTo>
                  <a:cubicBezTo>
                    <a:pt x="186538" y="107290"/>
                    <a:pt x="136550" y="147523"/>
                    <a:pt x="117043" y="206045"/>
                  </a:cubicBezTo>
                  <a:lnTo>
                    <a:pt x="285293" y="206045"/>
                  </a:lnTo>
                  <a:lnTo>
                    <a:pt x="285293" y="449885"/>
                  </a:lnTo>
                  <a:lnTo>
                    <a:pt x="0" y="449885"/>
                  </a:lnTo>
                  <a:lnTo>
                    <a:pt x="0" y="298704"/>
                  </a:lnTo>
                  <a:cubicBezTo>
                    <a:pt x="0" y="225552"/>
                    <a:pt x="15646" y="163576"/>
                    <a:pt x="46939" y="112776"/>
                  </a:cubicBezTo>
                  <a:cubicBezTo>
                    <a:pt x="78232" y="61976"/>
                    <a:pt x="119075" y="24384"/>
                    <a:pt x="169469" y="0"/>
                  </a:cubicBezTo>
                  <a:close/>
                </a:path>
              </a:pathLst>
            </a:custGeom>
            <a:grpFill/>
            <a:ln w="3175">
              <a:solidFill>
                <a:srgbClr val="00998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任意多边形: 形状 24"/>
            <p:cNvSpPr/>
            <p:nvPr/>
          </p:nvSpPr>
          <p:spPr>
            <a:xfrm rot="10800000">
              <a:off x="505258" y="5928278"/>
              <a:ext cx="149086" cy="327004"/>
            </a:xfrm>
            <a:custGeom>
              <a:avLst/>
              <a:gdLst/>
              <a:ahLst/>
              <a:cxnLst/>
              <a:rect l="l" t="t" r="r" b="b"/>
              <a:pathLst>
                <a:path w="285293" h="449885">
                  <a:moveTo>
                    <a:pt x="169469" y="0"/>
                  </a:moveTo>
                  <a:cubicBezTo>
                    <a:pt x="207670" y="38202"/>
                    <a:pt x="240182" y="66650"/>
                    <a:pt x="267005" y="85344"/>
                  </a:cubicBezTo>
                  <a:cubicBezTo>
                    <a:pt x="186538" y="107290"/>
                    <a:pt x="136550" y="147523"/>
                    <a:pt x="117043" y="206045"/>
                  </a:cubicBezTo>
                  <a:lnTo>
                    <a:pt x="285293" y="206045"/>
                  </a:lnTo>
                  <a:lnTo>
                    <a:pt x="285293" y="449885"/>
                  </a:lnTo>
                  <a:lnTo>
                    <a:pt x="0" y="449885"/>
                  </a:lnTo>
                  <a:lnTo>
                    <a:pt x="0" y="298704"/>
                  </a:lnTo>
                  <a:cubicBezTo>
                    <a:pt x="0" y="225552"/>
                    <a:pt x="15646" y="163576"/>
                    <a:pt x="46939" y="112776"/>
                  </a:cubicBezTo>
                  <a:cubicBezTo>
                    <a:pt x="78232" y="61976"/>
                    <a:pt x="119075" y="24384"/>
                    <a:pt x="169469" y="0"/>
                  </a:cubicBezTo>
                  <a:close/>
                </a:path>
              </a:pathLst>
            </a:custGeom>
            <a:grpFill/>
            <a:ln w="3175">
              <a:solidFill>
                <a:srgbClr val="00998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6" name="文本框 25"/>
          <p:cNvSpPr txBox="1"/>
          <p:nvPr/>
        </p:nvSpPr>
        <p:spPr>
          <a:xfrm>
            <a:off x="12900652" y="-610001"/>
            <a:ext cx="1402080" cy="460375"/>
          </a:xfrm>
          <a:prstGeom prst="rect">
            <a:avLst/>
          </a:prstGeom>
          <a:noFill/>
        </p:spPr>
        <p:txBody>
          <a:bodyPr wrap="none" rtlCol="0">
            <a:spAutoFit/>
          </a:bodyPr>
          <a:lstStyle/>
          <a:p>
            <a:r>
              <a:rPr lang="zh-CN" altLang="en-US" sz="2400" dirty="0">
                <a:latin typeface="+mj-ea"/>
                <a:ea typeface="+mj-ea"/>
              </a:rPr>
              <a:t>照片展示</a:t>
            </a:r>
            <a:endParaRPr lang="zh-CN" altLang="en-US" sz="2400" dirty="0">
              <a:latin typeface="+mj-ea"/>
              <a:ea typeface="+mj-ea"/>
            </a:endParaRPr>
          </a:p>
        </p:txBody>
      </p:sp>
      <p:cxnSp>
        <p:nvCxnSpPr>
          <p:cNvPr id="28" name="直接连接符 27"/>
          <p:cNvCxnSpPr/>
          <p:nvPr/>
        </p:nvCxnSpPr>
        <p:spPr>
          <a:xfrm>
            <a:off x="11315591" y="-808782"/>
            <a:ext cx="1641312" cy="192126"/>
          </a:xfrm>
          <a:prstGeom prst="line">
            <a:avLst/>
          </a:prstGeom>
          <a:ln>
            <a:solidFill>
              <a:srgbClr val="009985"/>
            </a:solidFill>
          </a:ln>
        </p:spPr>
        <p:style>
          <a:lnRef idx="1">
            <a:schemeClr val="accent1"/>
          </a:lnRef>
          <a:fillRef idx="0">
            <a:schemeClr val="accent1"/>
          </a:fillRef>
          <a:effectRef idx="0">
            <a:schemeClr val="accent1"/>
          </a:effectRef>
          <a:fontRef idx="minor">
            <a:schemeClr val="tx1"/>
          </a:fontRef>
        </p:style>
      </p:cxnSp>
      <p:sp>
        <p:nvSpPr>
          <p:cNvPr id="30" name="文本框 29"/>
          <p:cNvSpPr txBox="1"/>
          <p:nvPr/>
        </p:nvSpPr>
        <p:spPr>
          <a:xfrm>
            <a:off x="11334330" y="172974"/>
            <a:ext cx="682625" cy="368300"/>
          </a:xfrm>
          <a:prstGeom prst="rect">
            <a:avLst/>
          </a:prstGeom>
          <a:noFill/>
        </p:spPr>
        <p:txBody>
          <a:bodyPr wrap="none" rtlCol="0">
            <a:spAutoFit/>
          </a:bodyPr>
          <a:lstStyle/>
          <a:p>
            <a:r>
              <a:rPr lang="en-US" altLang="zh-CN" dirty="0"/>
              <a:t>logo</a:t>
            </a:r>
            <a:endParaRPr lang="zh-CN" altLang="en-US" dirty="0"/>
          </a:p>
        </p:txBody>
      </p:sp>
      <p:grpSp>
        <p:nvGrpSpPr>
          <p:cNvPr id="27" name="组合 26"/>
          <p:cNvGrpSpPr/>
          <p:nvPr/>
        </p:nvGrpSpPr>
        <p:grpSpPr>
          <a:xfrm>
            <a:off x="731838" y="5362266"/>
            <a:ext cx="4290367" cy="965549"/>
            <a:chOff x="5379274" y="382641"/>
            <a:chExt cx="5417030" cy="1219105"/>
          </a:xfrm>
        </p:grpSpPr>
        <p:sp>
          <p:nvSpPr>
            <p:cNvPr id="33" name="五边形 32"/>
            <p:cNvSpPr/>
            <p:nvPr/>
          </p:nvSpPr>
          <p:spPr>
            <a:xfrm>
              <a:off x="5379274" y="382641"/>
              <a:ext cx="1280060" cy="1219105"/>
            </a:xfrm>
            <a:prstGeom prst="pentagon">
              <a:avLst/>
            </a:prstGeom>
            <a:noFill/>
            <a:ln w="3175">
              <a:solidFill>
                <a:srgbClr val="0099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33"/>
            <p:cNvSpPr txBox="1"/>
            <p:nvPr/>
          </p:nvSpPr>
          <p:spPr>
            <a:xfrm>
              <a:off x="5486071" y="821263"/>
              <a:ext cx="1096798" cy="465017"/>
            </a:xfrm>
            <a:prstGeom prst="rect">
              <a:avLst/>
            </a:prstGeom>
            <a:noFill/>
          </p:spPr>
          <p:txBody>
            <a:bodyPr wrap="none" rtlCol="0">
              <a:spAutoFit/>
            </a:bodyPr>
            <a:lstStyle/>
            <a:p>
              <a:r>
                <a:rPr lang="zh-CN" altLang="en-US" dirty="0">
                  <a:solidFill>
                    <a:srgbClr val="009985"/>
                  </a:solidFill>
                </a:rPr>
                <a:t>秩序化</a:t>
              </a:r>
              <a:endParaRPr lang="zh-CN" altLang="en-US" dirty="0">
                <a:solidFill>
                  <a:srgbClr val="009985"/>
                </a:solidFill>
              </a:endParaRPr>
            </a:p>
          </p:txBody>
        </p:sp>
        <p:sp>
          <p:nvSpPr>
            <p:cNvPr id="35" name="文本框 34"/>
            <p:cNvSpPr txBox="1"/>
            <p:nvPr/>
          </p:nvSpPr>
          <p:spPr>
            <a:xfrm>
              <a:off x="6878632" y="821263"/>
              <a:ext cx="494682" cy="581271"/>
            </a:xfrm>
            <a:prstGeom prst="rect">
              <a:avLst/>
            </a:prstGeom>
            <a:noFill/>
          </p:spPr>
          <p:txBody>
            <a:bodyPr wrap="none" rtlCol="0">
              <a:spAutoFit/>
            </a:bodyPr>
            <a:lstStyle/>
            <a:p>
              <a:r>
                <a:rPr lang="en-US" altLang="zh-CN" sz="2400" dirty="0">
                  <a:solidFill>
                    <a:srgbClr val="009985"/>
                  </a:solidFill>
                  <a:latin typeface="+mj-lt"/>
                </a:rPr>
                <a:t>X</a:t>
              </a:r>
              <a:endParaRPr lang="zh-CN" altLang="en-US" sz="2400" dirty="0">
                <a:solidFill>
                  <a:srgbClr val="009985"/>
                </a:solidFill>
                <a:latin typeface="+mj-lt"/>
              </a:endParaRPr>
            </a:p>
          </p:txBody>
        </p:sp>
        <p:sp>
          <p:nvSpPr>
            <p:cNvPr id="36" name="五边形 35"/>
            <p:cNvSpPr/>
            <p:nvPr/>
          </p:nvSpPr>
          <p:spPr>
            <a:xfrm>
              <a:off x="7441442" y="382641"/>
              <a:ext cx="1280060" cy="1219105"/>
            </a:xfrm>
            <a:prstGeom prst="pentagon">
              <a:avLst/>
            </a:prstGeom>
            <a:noFill/>
            <a:ln w="3175">
              <a:solidFill>
                <a:srgbClr val="0099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文本框 36"/>
            <p:cNvSpPr txBox="1"/>
            <p:nvPr/>
          </p:nvSpPr>
          <p:spPr>
            <a:xfrm>
              <a:off x="7548239" y="821263"/>
              <a:ext cx="1096798" cy="465017"/>
            </a:xfrm>
            <a:prstGeom prst="rect">
              <a:avLst/>
            </a:prstGeom>
            <a:noFill/>
          </p:spPr>
          <p:txBody>
            <a:bodyPr wrap="none" rtlCol="0">
              <a:spAutoFit/>
            </a:bodyPr>
            <a:lstStyle/>
            <a:p>
              <a:r>
                <a:rPr lang="zh-CN" altLang="en-US" dirty="0">
                  <a:solidFill>
                    <a:srgbClr val="009985"/>
                  </a:solidFill>
                </a:rPr>
                <a:t>流程化</a:t>
              </a:r>
              <a:endParaRPr lang="zh-CN" altLang="en-US" dirty="0">
                <a:solidFill>
                  <a:srgbClr val="009985"/>
                </a:solidFill>
              </a:endParaRPr>
            </a:p>
          </p:txBody>
        </p:sp>
        <p:sp>
          <p:nvSpPr>
            <p:cNvPr id="38" name="文本框 37"/>
            <p:cNvSpPr txBox="1"/>
            <p:nvPr/>
          </p:nvSpPr>
          <p:spPr>
            <a:xfrm>
              <a:off x="8940800" y="821263"/>
              <a:ext cx="494682" cy="581271"/>
            </a:xfrm>
            <a:prstGeom prst="rect">
              <a:avLst/>
            </a:prstGeom>
            <a:noFill/>
          </p:spPr>
          <p:txBody>
            <a:bodyPr wrap="none" rtlCol="0">
              <a:spAutoFit/>
            </a:bodyPr>
            <a:lstStyle/>
            <a:p>
              <a:r>
                <a:rPr lang="en-US" altLang="zh-CN" sz="2400" dirty="0">
                  <a:solidFill>
                    <a:srgbClr val="009985"/>
                  </a:solidFill>
                  <a:latin typeface="+mj-lt"/>
                </a:rPr>
                <a:t>X</a:t>
              </a:r>
              <a:endParaRPr lang="zh-CN" altLang="en-US" sz="2400" dirty="0">
                <a:solidFill>
                  <a:srgbClr val="009985"/>
                </a:solidFill>
                <a:latin typeface="+mj-lt"/>
              </a:endParaRPr>
            </a:p>
          </p:txBody>
        </p:sp>
        <p:sp>
          <p:nvSpPr>
            <p:cNvPr id="39" name="五边形 38"/>
            <p:cNvSpPr/>
            <p:nvPr/>
          </p:nvSpPr>
          <p:spPr>
            <a:xfrm>
              <a:off x="9516244" y="382641"/>
              <a:ext cx="1280060" cy="1219105"/>
            </a:xfrm>
            <a:prstGeom prst="pentagon">
              <a:avLst/>
            </a:prstGeom>
            <a:noFill/>
            <a:ln w="3175">
              <a:solidFill>
                <a:srgbClr val="0099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文本框 39"/>
            <p:cNvSpPr txBox="1"/>
            <p:nvPr/>
          </p:nvSpPr>
          <p:spPr>
            <a:xfrm>
              <a:off x="9623041" y="821263"/>
              <a:ext cx="1096798" cy="465017"/>
            </a:xfrm>
            <a:prstGeom prst="rect">
              <a:avLst/>
            </a:prstGeom>
            <a:noFill/>
          </p:spPr>
          <p:txBody>
            <a:bodyPr wrap="none" rtlCol="0">
              <a:spAutoFit/>
            </a:bodyPr>
            <a:lstStyle/>
            <a:p>
              <a:r>
                <a:rPr lang="zh-CN" altLang="en-US" dirty="0">
                  <a:solidFill>
                    <a:srgbClr val="009985"/>
                  </a:solidFill>
                </a:rPr>
                <a:t>可視化</a:t>
              </a:r>
              <a:endParaRPr lang="zh-CN" altLang="en-US" dirty="0">
                <a:solidFill>
                  <a:srgbClr val="009985"/>
                </a:solidFill>
              </a:endParaRPr>
            </a:p>
          </p:txBody>
        </p:sp>
      </p:grpSp>
      <p:grpSp>
        <p:nvGrpSpPr>
          <p:cNvPr id="48" name="组合 47"/>
          <p:cNvGrpSpPr/>
          <p:nvPr/>
        </p:nvGrpSpPr>
        <p:grpSpPr>
          <a:xfrm rot="5400000">
            <a:off x="11353650" y="1086010"/>
            <a:ext cx="1120865" cy="444328"/>
            <a:chOff x="8590720" y="-1466003"/>
            <a:chExt cx="1120865" cy="444328"/>
          </a:xfrm>
        </p:grpSpPr>
        <p:cxnSp>
          <p:nvCxnSpPr>
            <p:cNvPr id="44" name="直接连接符 43"/>
            <p:cNvCxnSpPr/>
            <p:nvPr/>
          </p:nvCxnSpPr>
          <p:spPr>
            <a:xfrm rot="16200000">
              <a:off x="9011068" y="-1442023"/>
              <a:ext cx="0" cy="84069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弧形 46"/>
            <p:cNvSpPr/>
            <p:nvPr/>
          </p:nvSpPr>
          <p:spPr>
            <a:xfrm rot="10800000">
              <a:off x="9151249" y="-1466003"/>
              <a:ext cx="560336" cy="444328"/>
            </a:xfrm>
            <a:prstGeom prst="arc">
              <a:avLst>
                <a:gd name="adj1" fmla="val 16200000"/>
                <a:gd name="adj2" fmla="val 20837977"/>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grpSp>
        <p:nvGrpSpPr>
          <p:cNvPr id="8" name="组合 7"/>
          <p:cNvGrpSpPr/>
          <p:nvPr/>
        </p:nvGrpSpPr>
        <p:grpSpPr>
          <a:xfrm>
            <a:off x="6117868" y="2562126"/>
            <a:ext cx="5754817" cy="3818835"/>
            <a:chOff x="3868224" y="2469778"/>
            <a:chExt cx="5754817" cy="3818835"/>
          </a:xfrm>
        </p:grpSpPr>
        <p:sp>
          <p:nvSpPr>
            <p:cNvPr id="11" name="矩形: 圆角 10"/>
            <p:cNvSpPr/>
            <p:nvPr/>
          </p:nvSpPr>
          <p:spPr>
            <a:xfrm>
              <a:off x="3868224" y="2469778"/>
              <a:ext cx="5754817" cy="3818835"/>
            </a:xfrm>
            <a:prstGeom prst="roundRect">
              <a:avLst>
                <a:gd name="adj" fmla="val 0"/>
              </a:avLst>
            </a:prstGeom>
            <a:solidFill>
              <a:srgbClr val="009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文本框 49"/>
            <p:cNvSpPr txBox="1"/>
            <p:nvPr/>
          </p:nvSpPr>
          <p:spPr>
            <a:xfrm>
              <a:off x="4133487" y="2896096"/>
              <a:ext cx="2214880" cy="583565"/>
            </a:xfrm>
            <a:prstGeom prst="rect">
              <a:avLst/>
            </a:prstGeom>
            <a:noFill/>
          </p:spPr>
          <p:txBody>
            <a:bodyPr wrap="none" rtlCol="0">
              <a:spAutoFit/>
            </a:bodyPr>
            <a:lstStyle/>
            <a:p>
              <a:r>
                <a:rPr lang="zh-CN" altLang="en-US" sz="3200" dirty="0">
                  <a:solidFill>
                    <a:schemeClr val="bg1"/>
                  </a:solidFill>
                </a:rPr>
                <a:t>這裏小標題</a:t>
              </a:r>
              <a:endParaRPr lang="zh-CN" altLang="en-US" sz="3200" dirty="0">
                <a:solidFill>
                  <a:schemeClr val="bg1"/>
                </a:solidFill>
              </a:endParaRPr>
            </a:p>
          </p:txBody>
        </p:sp>
        <p:sp>
          <p:nvSpPr>
            <p:cNvPr id="52" name="文本框 51"/>
            <p:cNvSpPr txBox="1"/>
            <p:nvPr/>
          </p:nvSpPr>
          <p:spPr>
            <a:xfrm>
              <a:off x="4152386" y="3682040"/>
              <a:ext cx="5257800" cy="1050925"/>
            </a:xfrm>
            <a:prstGeom prst="rect">
              <a:avLst/>
            </a:prstGeom>
            <a:noFill/>
          </p:spPr>
          <p:txBody>
            <a:bodyPr wrap="square" rtlCol="0">
              <a:spAutoFit/>
            </a:bodyPr>
            <a:lstStyle/>
            <a:p>
              <a:pPr>
                <a:lnSpc>
                  <a:spcPct val="130000"/>
                </a:lnSpc>
              </a:pPr>
              <a:r>
                <a:rPr lang="zh-CN" altLang="en-US" sz="1600" dirty="0">
                  <a:solidFill>
                    <a:schemeClr val="bg1"/>
                  </a:solidFill>
                </a:rPr>
                <a:t>請於此處置入簡要的副標題描述資訊，請於此處置入簡要的副標題描述資訊請於此處置入簡要的副標題描述，請於此處置入簡要的副標題描述資訊。</a:t>
              </a:r>
              <a:endParaRPr lang="zh-CN" altLang="en-US" sz="1600" dirty="0">
                <a:solidFill>
                  <a:schemeClr val="bg1"/>
                </a:solidFill>
              </a:endParaRPr>
            </a:p>
          </p:txBody>
        </p:sp>
        <p:sp>
          <p:nvSpPr>
            <p:cNvPr id="53" name="文本框 52"/>
            <p:cNvSpPr txBox="1"/>
            <p:nvPr/>
          </p:nvSpPr>
          <p:spPr>
            <a:xfrm>
              <a:off x="4152386" y="4792589"/>
              <a:ext cx="5257800" cy="1050925"/>
            </a:xfrm>
            <a:prstGeom prst="rect">
              <a:avLst/>
            </a:prstGeom>
            <a:noFill/>
          </p:spPr>
          <p:txBody>
            <a:bodyPr wrap="square" rtlCol="0">
              <a:spAutoFit/>
            </a:bodyPr>
            <a:lstStyle/>
            <a:p>
              <a:pPr>
                <a:lnSpc>
                  <a:spcPct val="130000"/>
                </a:lnSpc>
              </a:pPr>
              <a:r>
                <a:rPr lang="zh-CN" altLang="en-US" sz="1600" dirty="0">
                  <a:solidFill>
                    <a:schemeClr val="bg1"/>
                  </a:solidFill>
                </a:rPr>
                <a:t>請於此處置入簡要的副標題描述資訊，請於此處置入簡要的副標題描述資訊請於此處置入簡要的副標題描述，請於此處置入簡要的副標題描述資訊。</a:t>
              </a:r>
              <a:endParaRPr lang="zh-CN" altLang="en-US" sz="1600" dirty="0">
                <a:solidFill>
                  <a:schemeClr val="bg1"/>
                </a:solidFill>
              </a:endParaRPr>
            </a:p>
          </p:txBody>
        </p:sp>
      </p:grpSp>
      <p:sp>
        <p:nvSpPr>
          <p:cNvPr id="2" name="文本框 1"/>
          <p:cNvSpPr txBox="1"/>
          <p:nvPr/>
        </p:nvSpPr>
        <p:spPr>
          <a:xfrm>
            <a:off x="3460012" y="1141941"/>
            <a:ext cx="1367790" cy="368300"/>
          </a:xfrm>
          <a:prstGeom prst="rect">
            <a:avLst/>
          </a:prstGeom>
          <a:noFill/>
        </p:spPr>
        <p:txBody>
          <a:bodyPr wrap="none" rtlCol="0">
            <a:spAutoFit/>
          </a:bodyPr>
          <a:lstStyle/>
          <a:p>
            <a:r>
              <a:rPr lang="en-US" altLang="zh-CN" sz="1800" dirty="0">
                <a:ln w="3175">
                  <a:solidFill>
                    <a:srgbClr val="009985">
                      <a:alpha val="25000"/>
                    </a:srgbClr>
                  </a:solidFill>
                </a:ln>
                <a:noFill/>
                <a:latin typeface="Dela Gothic One" panose="00000500000000000000" pitchFamily="2" charset="-128"/>
                <a:ea typeface="Dela Gothic One" panose="00000500000000000000" pitchFamily="2" charset="-128"/>
              </a:rPr>
              <a:t>DESIGN</a:t>
            </a:r>
            <a:endParaRPr lang="zh-CN" altLang="en-US" dirty="0"/>
          </a:p>
        </p:txBody>
      </p:sp>
      <p:grpSp>
        <p:nvGrpSpPr>
          <p:cNvPr id="19" name="组合 18"/>
          <p:cNvGrpSpPr/>
          <p:nvPr/>
        </p:nvGrpSpPr>
        <p:grpSpPr>
          <a:xfrm>
            <a:off x="11617882" y="6251759"/>
            <a:ext cx="345186" cy="327004"/>
            <a:chOff x="505258" y="5928278"/>
            <a:chExt cx="345186" cy="327004"/>
          </a:xfrm>
        </p:grpSpPr>
        <p:sp>
          <p:nvSpPr>
            <p:cNvPr id="16" name="任意多边形: 形状 15"/>
            <p:cNvSpPr/>
            <p:nvPr/>
          </p:nvSpPr>
          <p:spPr>
            <a:xfrm rot="10800000">
              <a:off x="701358" y="5928278"/>
              <a:ext cx="149086" cy="327004"/>
            </a:xfrm>
            <a:custGeom>
              <a:avLst/>
              <a:gdLst/>
              <a:ahLst/>
              <a:cxnLst/>
              <a:rect l="l" t="t" r="r" b="b"/>
              <a:pathLst>
                <a:path w="285293" h="449885">
                  <a:moveTo>
                    <a:pt x="169469" y="0"/>
                  </a:moveTo>
                  <a:cubicBezTo>
                    <a:pt x="207670" y="38202"/>
                    <a:pt x="240182" y="66650"/>
                    <a:pt x="267005" y="85344"/>
                  </a:cubicBezTo>
                  <a:cubicBezTo>
                    <a:pt x="186538" y="107290"/>
                    <a:pt x="136550" y="147523"/>
                    <a:pt x="117043" y="206045"/>
                  </a:cubicBezTo>
                  <a:lnTo>
                    <a:pt x="285293" y="206045"/>
                  </a:lnTo>
                  <a:lnTo>
                    <a:pt x="285293" y="449885"/>
                  </a:lnTo>
                  <a:lnTo>
                    <a:pt x="0" y="449885"/>
                  </a:lnTo>
                  <a:lnTo>
                    <a:pt x="0" y="298704"/>
                  </a:lnTo>
                  <a:cubicBezTo>
                    <a:pt x="0" y="225552"/>
                    <a:pt x="15646" y="163576"/>
                    <a:pt x="46939" y="112776"/>
                  </a:cubicBezTo>
                  <a:cubicBezTo>
                    <a:pt x="78232" y="61976"/>
                    <a:pt x="119075" y="24384"/>
                    <a:pt x="16946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8" name="任意多边形: 形状 17"/>
            <p:cNvSpPr/>
            <p:nvPr/>
          </p:nvSpPr>
          <p:spPr>
            <a:xfrm rot="10800000">
              <a:off x="505258" y="5928278"/>
              <a:ext cx="149086" cy="327004"/>
            </a:xfrm>
            <a:custGeom>
              <a:avLst/>
              <a:gdLst/>
              <a:ahLst/>
              <a:cxnLst/>
              <a:rect l="l" t="t" r="r" b="b"/>
              <a:pathLst>
                <a:path w="285293" h="449885">
                  <a:moveTo>
                    <a:pt x="169469" y="0"/>
                  </a:moveTo>
                  <a:cubicBezTo>
                    <a:pt x="207670" y="38202"/>
                    <a:pt x="240182" y="66650"/>
                    <a:pt x="267005" y="85344"/>
                  </a:cubicBezTo>
                  <a:cubicBezTo>
                    <a:pt x="186538" y="107290"/>
                    <a:pt x="136550" y="147523"/>
                    <a:pt x="117043" y="206045"/>
                  </a:cubicBezTo>
                  <a:lnTo>
                    <a:pt x="285293" y="206045"/>
                  </a:lnTo>
                  <a:lnTo>
                    <a:pt x="285293" y="449885"/>
                  </a:lnTo>
                  <a:lnTo>
                    <a:pt x="0" y="449885"/>
                  </a:lnTo>
                  <a:lnTo>
                    <a:pt x="0" y="298704"/>
                  </a:lnTo>
                  <a:cubicBezTo>
                    <a:pt x="0" y="225552"/>
                    <a:pt x="15646" y="163576"/>
                    <a:pt x="46939" y="112776"/>
                  </a:cubicBezTo>
                  <a:cubicBezTo>
                    <a:pt x="78232" y="61976"/>
                    <a:pt x="119075" y="24384"/>
                    <a:pt x="16946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cxnSp>
        <p:nvCxnSpPr>
          <p:cNvPr id="12" name="直接连接符 11"/>
          <p:cNvCxnSpPr/>
          <p:nvPr/>
        </p:nvCxnSpPr>
        <p:spPr>
          <a:xfrm>
            <a:off x="11914083" y="-712719"/>
            <a:ext cx="914400" cy="914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3527457" y="992193"/>
            <a:ext cx="972254" cy="0"/>
          </a:xfrm>
          <a:prstGeom prst="line">
            <a:avLst/>
          </a:prstGeom>
          <a:ln w="3175">
            <a:solidFill>
              <a:srgbClr val="009985"/>
            </a:solidFill>
          </a:ln>
        </p:spPr>
        <p:style>
          <a:lnRef idx="1">
            <a:schemeClr val="accent1"/>
          </a:lnRef>
          <a:fillRef idx="0">
            <a:schemeClr val="accent1"/>
          </a:fillRef>
          <a:effectRef idx="0">
            <a:schemeClr val="accent1"/>
          </a:effectRef>
          <a:fontRef idx="minor">
            <a:schemeClr val="tx1"/>
          </a:fontRef>
        </p:style>
      </p:cxnSp>
    </p:spTree>
    <p:custDataLst>
      <p:tags r:id="rId6"/>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任意多边形: 形状 7"/>
          <p:cNvSpPr/>
          <p:nvPr/>
        </p:nvSpPr>
        <p:spPr>
          <a:xfrm>
            <a:off x="6065817" y="-484851"/>
            <a:ext cx="6691086" cy="7924798"/>
          </a:xfrm>
          <a:custGeom>
            <a:avLst/>
            <a:gdLst>
              <a:gd name="connsiteX0" fmla="*/ 1306286 w 5094514"/>
              <a:gd name="connsiteY0" fmla="*/ 275772 h 7634515"/>
              <a:gd name="connsiteX1" fmla="*/ 1219200 w 5094514"/>
              <a:gd name="connsiteY1" fmla="*/ 4339772 h 7634515"/>
              <a:gd name="connsiteX2" fmla="*/ 0 w 5094514"/>
              <a:gd name="connsiteY2" fmla="*/ 7634515 h 7634515"/>
              <a:gd name="connsiteX3" fmla="*/ 5094514 w 5094514"/>
              <a:gd name="connsiteY3" fmla="*/ 7576457 h 7634515"/>
              <a:gd name="connsiteX4" fmla="*/ 3585028 w 5094514"/>
              <a:gd name="connsiteY4" fmla="*/ 4339772 h 7634515"/>
              <a:gd name="connsiteX5" fmla="*/ 3541486 w 5094514"/>
              <a:gd name="connsiteY5" fmla="*/ 0 h 7634515"/>
              <a:gd name="connsiteX6" fmla="*/ 1248228 w 5094514"/>
              <a:gd name="connsiteY6" fmla="*/ 58057 h 7634515"/>
              <a:gd name="connsiteX7" fmla="*/ 1291771 w 5094514"/>
              <a:gd name="connsiteY7" fmla="*/ 333829 h 7634515"/>
              <a:gd name="connsiteX8" fmla="*/ 1335314 w 5094514"/>
              <a:gd name="connsiteY8" fmla="*/ 333829 h 7634515"/>
              <a:gd name="connsiteX9" fmla="*/ 1335314 w 5094514"/>
              <a:gd name="connsiteY9" fmla="*/ 348343 h 7634515"/>
              <a:gd name="connsiteX0-1" fmla="*/ 2119086 w 5907314"/>
              <a:gd name="connsiteY0-2" fmla="*/ 275772 h 7663544"/>
              <a:gd name="connsiteX1-3" fmla="*/ 2032000 w 5907314"/>
              <a:gd name="connsiteY1-4" fmla="*/ 4339772 h 7663544"/>
              <a:gd name="connsiteX2-5" fmla="*/ 0 w 5907314"/>
              <a:gd name="connsiteY2-6" fmla="*/ 7663544 h 7663544"/>
              <a:gd name="connsiteX3-7" fmla="*/ 5907314 w 5907314"/>
              <a:gd name="connsiteY3-8" fmla="*/ 7576457 h 7663544"/>
              <a:gd name="connsiteX4-9" fmla="*/ 4397828 w 5907314"/>
              <a:gd name="connsiteY4-10" fmla="*/ 4339772 h 7663544"/>
              <a:gd name="connsiteX5-11" fmla="*/ 4354286 w 5907314"/>
              <a:gd name="connsiteY5-12" fmla="*/ 0 h 7663544"/>
              <a:gd name="connsiteX6-13" fmla="*/ 2061028 w 5907314"/>
              <a:gd name="connsiteY6-14" fmla="*/ 58057 h 7663544"/>
              <a:gd name="connsiteX7-15" fmla="*/ 2104571 w 5907314"/>
              <a:gd name="connsiteY7-16" fmla="*/ 333829 h 7663544"/>
              <a:gd name="connsiteX8-17" fmla="*/ 2148114 w 5907314"/>
              <a:gd name="connsiteY8-18" fmla="*/ 333829 h 7663544"/>
              <a:gd name="connsiteX9-19" fmla="*/ 2148114 w 5907314"/>
              <a:gd name="connsiteY9-20" fmla="*/ 348343 h 7663544"/>
              <a:gd name="connsiteX0-21" fmla="*/ 2119086 w 6328228"/>
              <a:gd name="connsiteY0-22" fmla="*/ 275772 h 7663544"/>
              <a:gd name="connsiteX1-23" fmla="*/ 2032000 w 6328228"/>
              <a:gd name="connsiteY1-24" fmla="*/ 4339772 h 7663544"/>
              <a:gd name="connsiteX2-25" fmla="*/ 0 w 6328228"/>
              <a:gd name="connsiteY2-26" fmla="*/ 7663544 h 7663544"/>
              <a:gd name="connsiteX3-27" fmla="*/ 6328228 w 6328228"/>
              <a:gd name="connsiteY3-28" fmla="*/ 7590971 h 7663544"/>
              <a:gd name="connsiteX4-29" fmla="*/ 4397828 w 6328228"/>
              <a:gd name="connsiteY4-30" fmla="*/ 4339772 h 7663544"/>
              <a:gd name="connsiteX5-31" fmla="*/ 4354286 w 6328228"/>
              <a:gd name="connsiteY5-32" fmla="*/ 0 h 7663544"/>
              <a:gd name="connsiteX6-33" fmla="*/ 2061028 w 6328228"/>
              <a:gd name="connsiteY6-34" fmla="*/ 58057 h 7663544"/>
              <a:gd name="connsiteX7-35" fmla="*/ 2104571 w 6328228"/>
              <a:gd name="connsiteY7-36" fmla="*/ 333829 h 7663544"/>
              <a:gd name="connsiteX8-37" fmla="*/ 2148114 w 6328228"/>
              <a:gd name="connsiteY8-38" fmla="*/ 333829 h 7663544"/>
              <a:gd name="connsiteX9-39" fmla="*/ 2148114 w 6328228"/>
              <a:gd name="connsiteY9-40" fmla="*/ 348343 h 7663544"/>
              <a:gd name="connsiteX0-41" fmla="*/ 2119086 w 6328228"/>
              <a:gd name="connsiteY0-42" fmla="*/ 348344 h 7736116"/>
              <a:gd name="connsiteX1-43" fmla="*/ 2032000 w 6328228"/>
              <a:gd name="connsiteY1-44" fmla="*/ 4412344 h 7736116"/>
              <a:gd name="connsiteX2-45" fmla="*/ 0 w 6328228"/>
              <a:gd name="connsiteY2-46" fmla="*/ 7736116 h 7736116"/>
              <a:gd name="connsiteX3-47" fmla="*/ 6328228 w 6328228"/>
              <a:gd name="connsiteY3-48" fmla="*/ 7663543 h 7736116"/>
              <a:gd name="connsiteX4-49" fmla="*/ 4397828 w 6328228"/>
              <a:gd name="connsiteY4-50" fmla="*/ 4412344 h 7736116"/>
              <a:gd name="connsiteX5-51" fmla="*/ 4354286 w 6328228"/>
              <a:gd name="connsiteY5-52" fmla="*/ 72572 h 7736116"/>
              <a:gd name="connsiteX6-53" fmla="*/ 1625599 w 6328228"/>
              <a:gd name="connsiteY6-54" fmla="*/ 0 h 7736116"/>
              <a:gd name="connsiteX7-55" fmla="*/ 2104571 w 6328228"/>
              <a:gd name="connsiteY7-56" fmla="*/ 406401 h 7736116"/>
              <a:gd name="connsiteX8-57" fmla="*/ 2148114 w 6328228"/>
              <a:gd name="connsiteY8-58" fmla="*/ 406401 h 7736116"/>
              <a:gd name="connsiteX9-59" fmla="*/ 2148114 w 6328228"/>
              <a:gd name="connsiteY9-60" fmla="*/ 420915 h 7736116"/>
              <a:gd name="connsiteX0-61" fmla="*/ 2119086 w 6328228"/>
              <a:gd name="connsiteY0-62" fmla="*/ 391886 h 7779658"/>
              <a:gd name="connsiteX1-63" fmla="*/ 2032000 w 6328228"/>
              <a:gd name="connsiteY1-64" fmla="*/ 4455886 h 7779658"/>
              <a:gd name="connsiteX2-65" fmla="*/ 0 w 6328228"/>
              <a:gd name="connsiteY2-66" fmla="*/ 7779658 h 7779658"/>
              <a:gd name="connsiteX3-67" fmla="*/ 6328228 w 6328228"/>
              <a:gd name="connsiteY3-68" fmla="*/ 7707085 h 7779658"/>
              <a:gd name="connsiteX4-69" fmla="*/ 4397828 w 6328228"/>
              <a:gd name="connsiteY4-70" fmla="*/ 4455886 h 7779658"/>
              <a:gd name="connsiteX5-71" fmla="*/ 4354286 w 6328228"/>
              <a:gd name="connsiteY5-72" fmla="*/ 116114 h 7779658"/>
              <a:gd name="connsiteX6-73" fmla="*/ 1625599 w 6328228"/>
              <a:gd name="connsiteY6-74" fmla="*/ 43542 h 7779658"/>
              <a:gd name="connsiteX7-75" fmla="*/ 2104571 w 6328228"/>
              <a:gd name="connsiteY7-76" fmla="*/ 449943 h 7779658"/>
              <a:gd name="connsiteX8-77" fmla="*/ 2148114 w 6328228"/>
              <a:gd name="connsiteY8-78" fmla="*/ 449943 h 7779658"/>
              <a:gd name="connsiteX9-79" fmla="*/ 1741714 w 6328228"/>
              <a:gd name="connsiteY9-80" fmla="*/ 0 h 7779658"/>
              <a:gd name="connsiteX0-81" fmla="*/ 2119086 w 6328228"/>
              <a:gd name="connsiteY0-82" fmla="*/ 493486 h 7881258"/>
              <a:gd name="connsiteX1-83" fmla="*/ 2032000 w 6328228"/>
              <a:gd name="connsiteY1-84" fmla="*/ 4557486 h 7881258"/>
              <a:gd name="connsiteX2-85" fmla="*/ 0 w 6328228"/>
              <a:gd name="connsiteY2-86" fmla="*/ 7881258 h 7881258"/>
              <a:gd name="connsiteX3-87" fmla="*/ 6328228 w 6328228"/>
              <a:gd name="connsiteY3-88" fmla="*/ 7808685 h 7881258"/>
              <a:gd name="connsiteX4-89" fmla="*/ 4397828 w 6328228"/>
              <a:gd name="connsiteY4-90" fmla="*/ 4557486 h 7881258"/>
              <a:gd name="connsiteX5-91" fmla="*/ 4354286 w 6328228"/>
              <a:gd name="connsiteY5-92" fmla="*/ 217714 h 7881258"/>
              <a:gd name="connsiteX6-93" fmla="*/ 1625599 w 6328228"/>
              <a:gd name="connsiteY6-94" fmla="*/ 145142 h 7881258"/>
              <a:gd name="connsiteX7-95" fmla="*/ 2104571 w 6328228"/>
              <a:gd name="connsiteY7-96" fmla="*/ 551543 h 7881258"/>
              <a:gd name="connsiteX8-97" fmla="*/ 1872343 w 6328228"/>
              <a:gd name="connsiteY8-98" fmla="*/ 0 h 7881258"/>
              <a:gd name="connsiteX9-99" fmla="*/ 1741714 w 6328228"/>
              <a:gd name="connsiteY9-100" fmla="*/ 101600 h 7881258"/>
              <a:gd name="connsiteX0-101" fmla="*/ 2119086 w 6328228"/>
              <a:gd name="connsiteY0-102" fmla="*/ 493486 h 7881258"/>
              <a:gd name="connsiteX1-103" fmla="*/ 2032000 w 6328228"/>
              <a:gd name="connsiteY1-104" fmla="*/ 4557486 h 7881258"/>
              <a:gd name="connsiteX2-105" fmla="*/ 0 w 6328228"/>
              <a:gd name="connsiteY2-106" fmla="*/ 7881258 h 7881258"/>
              <a:gd name="connsiteX3-107" fmla="*/ 6328228 w 6328228"/>
              <a:gd name="connsiteY3-108" fmla="*/ 7808685 h 7881258"/>
              <a:gd name="connsiteX4-109" fmla="*/ 4397828 w 6328228"/>
              <a:gd name="connsiteY4-110" fmla="*/ 4557486 h 7881258"/>
              <a:gd name="connsiteX5-111" fmla="*/ 4354286 w 6328228"/>
              <a:gd name="connsiteY5-112" fmla="*/ 217714 h 7881258"/>
              <a:gd name="connsiteX6-113" fmla="*/ 1625599 w 6328228"/>
              <a:gd name="connsiteY6-114" fmla="*/ 145142 h 7881258"/>
              <a:gd name="connsiteX7-115" fmla="*/ 1828800 w 6328228"/>
              <a:gd name="connsiteY7-116" fmla="*/ 116115 h 7881258"/>
              <a:gd name="connsiteX8-117" fmla="*/ 1872343 w 6328228"/>
              <a:gd name="connsiteY8-118" fmla="*/ 0 h 7881258"/>
              <a:gd name="connsiteX9-119" fmla="*/ 1741714 w 6328228"/>
              <a:gd name="connsiteY9-120" fmla="*/ 101600 h 7881258"/>
              <a:gd name="connsiteX0-121" fmla="*/ 1886857 w 6328228"/>
              <a:gd name="connsiteY0-122" fmla="*/ 101600 h 7881258"/>
              <a:gd name="connsiteX1-123" fmla="*/ 2032000 w 6328228"/>
              <a:gd name="connsiteY1-124" fmla="*/ 4557486 h 7881258"/>
              <a:gd name="connsiteX2-125" fmla="*/ 0 w 6328228"/>
              <a:gd name="connsiteY2-126" fmla="*/ 7881258 h 7881258"/>
              <a:gd name="connsiteX3-127" fmla="*/ 6328228 w 6328228"/>
              <a:gd name="connsiteY3-128" fmla="*/ 7808685 h 7881258"/>
              <a:gd name="connsiteX4-129" fmla="*/ 4397828 w 6328228"/>
              <a:gd name="connsiteY4-130" fmla="*/ 4557486 h 7881258"/>
              <a:gd name="connsiteX5-131" fmla="*/ 4354286 w 6328228"/>
              <a:gd name="connsiteY5-132" fmla="*/ 217714 h 7881258"/>
              <a:gd name="connsiteX6-133" fmla="*/ 1625599 w 6328228"/>
              <a:gd name="connsiteY6-134" fmla="*/ 145142 h 7881258"/>
              <a:gd name="connsiteX7-135" fmla="*/ 1828800 w 6328228"/>
              <a:gd name="connsiteY7-136" fmla="*/ 116115 h 7881258"/>
              <a:gd name="connsiteX8-137" fmla="*/ 1872343 w 6328228"/>
              <a:gd name="connsiteY8-138" fmla="*/ 0 h 7881258"/>
              <a:gd name="connsiteX9-139" fmla="*/ 1741714 w 6328228"/>
              <a:gd name="connsiteY9-140" fmla="*/ 101600 h 7881258"/>
              <a:gd name="connsiteX0-141" fmla="*/ 1886857 w 6328228"/>
              <a:gd name="connsiteY0-142" fmla="*/ 116113 h 7895771"/>
              <a:gd name="connsiteX1-143" fmla="*/ 2032000 w 6328228"/>
              <a:gd name="connsiteY1-144" fmla="*/ 4571999 h 7895771"/>
              <a:gd name="connsiteX2-145" fmla="*/ 0 w 6328228"/>
              <a:gd name="connsiteY2-146" fmla="*/ 7895771 h 7895771"/>
              <a:gd name="connsiteX3-147" fmla="*/ 6328228 w 6328228"/>
              <a:gd name="connsiteY3-148" fmla="*/ 7823198 h 7895771"/>
              <a:gd name="connsiteX4-149" fmla="*/ 4397828 w 6328228"/>
              <a:gd name="connsiteY4-150" fmla="*/ 4571999 h 7895771"/>
              <a:gd name="connsiteX5-151" fmla="*/ 4354286 w 6328228"/>
              <a:gd name="connsiteY5-152" fmla="*/ 232227 h 7895771"/>
              <a:gd name="connsiteX6-153" fmla="*/ 1625599 w 6328228"/>
              <a:gd name="connsiteY6-154" fmla="*/ 159655 h 7895771"/>
              <a:gd name="connsiteX7-155" fmla="*/ 1654629 w 6328228"/>
              <a:gd name="connsiteY7-156" fmla="*/ 0 h 7895771"/>
              <a:gd name="connsiteX8-157" fmla="*/ 1872343 w 6328228"/>
              <a:gd name="connsiteY8-158" fmla="*/ 14513 h 7895771"/>
              <a:gd name="connsiteX9-159" fmla="*/ 1741714 w 6328228"/>
              <a:gd name="connsiteY9-160" fmla="*/ 116113 h 7895771"/>
              <a:gd name="connsiteX0-161" fmla="*/ 1886857 w 6328228"/>
              <a:gd name="connsiteY0-162" fmla="*/ 116113 h 7895771"/>
              <a:gd name="connsiteX1-163" fmla="*/ 2032000 w 6328228"/>
              <a:gd name="connsiteY1-164" fmla="*/ 4571999 h 7895771"/>
              <a:gd name="connsiteX2-165" fmla="*/ 0 w 6328228"/>
              <a:gd name="connsiteY2-166" fmla="*/ 7895771 h 7895771"/>
              <a:gd name="connsiteX3-167" fmla="*/ 6328228 w 6328228"/>
              <a:gd name="connsiteY3-168" fmla="*/ 7823198 h 7895771"/>
              <a:gd name="connsiteX4-169" fmla="*/ 4397828 w 6328228"/>
              <a:gd name="connsiteY4-170" fmla="*/ 4571999 h 7895771"/>
              <a:gd name="connsiteX5-171" fmla="*/ 4484914 w 6328228"/>
              <a:gd name="connsiteY5-172" fmla="*/ 72570 h 7895771"/>
              <a:gd name="connsiteX6-173" fmla="*/ 1625599 w 6328228"/>
              <a:gd name="connsiteY6-174" fmla="*/ 159655 h 7895771"/>
              <a:gd name="connsiteX7-175" fmla="*/ 1654629 w 6328228"/>
              <a:gd name="connsiteY7-176" fmla="*/ 0 h 7895771"/>
              <a:gd name="connsiteX8-177" fmla="*/ 1872343 w 6328228"/>
              <a:gd name="connsiteY8-178" fmla="*/ 14513 h 7895771"/>
              <a:gd name="connsiteX9-179" fmla="*/ 1741714 w 6328228"/>
              <a:gd name="connsiteY9-180" fmla="*/ 116113 h 7895771"/>
              <a:gd name="connsiteX0-181" fmla="*/ 1886857 w 6328228"/>
              <a:gd name="connsiteY0-182" fmla="*/ 116113 h 7895771"/>
              <a:gd name="connsiteX1-183" fmla="*/ 1785257 w 6328228"/>
              <a:gd name="connsiteY1-184" fmla="*/ 4571999 h 7895771"/>
              <a:gd name="connsiteX2-185" fmla="*/ 0 w 6328228"/>
              <a:gd name="connsiteY2-186" fmla="*/ 7895771 h 7895771"/>
              <a:gd name="connsiteX3-187" fmla="*/ 6328228 w 6328228"/>
              <a:gd name="connsiteY3-188" fmla="*/ 7823198 h 7895771"/>
              <a:gd name="connsiteX4-189" fmla="*/ 4397828 w 6328228"/>
              <a:gd name="connsiteY4-190" fmla="*/ 4571999 h 7895771"/>
              <a:gd name="connsiteX5-191" fmla="*/ 4484914 w 6328228"/>
              <a:gd name="connsiteY5-192" fmla="*/ 72570 h 7895771"/>
              <a:gd name="connsiteX6-193" fmla="*/ 1625599 w 6328228"/>
              <a:gd name="connsiteY6-194" fmla="*/ 159655 h 7895771"/>
              <a:gd name="connsiteX7-195" fmla="*/ 1654629 w 6328228"/>
              <a:gd name="connsiteY7-196" fmla="*/ 0 h 7895771"/>
              <a:gd name="connsiteX8-197" fmla="*/ 1872343 w 6328228"/>
              <a:gd name="connsiteY8-198" fmla="*/ 14513 h 7895771"/>
              <a:gd name="connsiteX9-199" fmla="*/ 1741714 w 6328228"/>
              <a:gd name="connsiteY9-200" fmla="*/ 116113 h 7895771"/>
              <a:gd name="connsiteX0-201" fmla="*/ 1886857 w 6328228"/>
              <a:gd name="connsiteY0-202" fmla="*/ 116113 h 7895771"/>
              <a:gd name="connsiteX1-203" fmla="*/ 1553029 w 6328228"/>
              <a:gd name="connsiteY1-204" fmla="*/ 4571999 h 7895771"/>
              <a:gd name="connsiteX2-205" fmla="*/ 0 w 6328228"/>
              <a:gd name="connsiteY2-206" fmla="*/ 7895771 h 7895771"/>
              <a:gd name="connsiteX3-207" fmla="*/ 6328228 w 6328228"/>
              <a:gd name="connsiteY3-208" fmla="*/ 7823198 h 7895771"/>
              <a:gd name="connsiteX4-209" fmla="*/ 4397828 w 6328228"/>
              <a:gd name="connsiteY4-210" fmla="*/ 4571999 h 7895771"/>
              <a:gd name="connsiteX5-211" fmla="*/ 4484914 w 6328228"/>
              <a:gd name="connsiteY5-212" fmla="*/ 72570 h 7895771"/>
              <a:gd name="connsiteX6-213" fmla="*/ 1625599 w 6328228"/>
              <a:gd name="connsiteY6-214" fmla="*/ 159655 h 7895771"/>
              <a:gd name="connsiteX7-215" fmla="*/ 1654629 w 6328228"/>
              <a:gd name="connsiteY7-216" fmla="*/ 0 h 7895771"/>
              <a:gd name="connsiteX8-217" fmla="*/ 1872343 w 6328228"/>
              <a:gd name="connsiteY8-218" fmla="*/ 14513 h 7895771"/>
              <a:gd name="connsiteX9-219" fmla="*/ 1741714 w 6328228"/>
              <a:gd name="connsiteY9-220" fmla="*/ 116113 h 7895771"/>
              <a:gd name="connsiteX0-221" fmla="*/ 2002972 w 6444343"/>
              <a:gd name="connsiteY0-222" fmla="*/ 116113 h 7895771"/>
              <a:gd name="connsiteX1-223" fmla="*/ 1669144 w 6444343"/>
              <a:gd name="connsiteY1-224" fmla="*/ 4571999 h 7895771"/>
              <a:gd name="connsiteX2-225" fmla="*/ 0 w 6444343"/>
              <a:gd name="connsiteY2-226" fmla="*/ 7895771 h 7895771"/>
              <a:gd name="connsiteX3-227" fmla="*/ 6444343 w 6444343"/>
              <a:gd name="connsiteY3-228" fmla="*/ 7823198 h 7895771"/>
              <a:gd name="connsiteX4-229" fmla="*/ 4513943 w 6444343"/>
              <a:gd name="connsiteY4-230" fmla="*/ 4571999 h 7895771"/>
              <a:gd name="connsiteX5-231" fmla="*/ 4601029 w 6444343"/>
              <a:gd name="connsiteY5-232" fmla="*/ 72570 h 7895771"/>
              <a:gd name="connsiteX6-233" fmla="*/ 1741714 w 6444343"/>
              <a:gd name="connsiteY6-234" fmla="*/ 159655 h 7895771"/>
              <a:gd name="connsiteX7-235" fmla="*/ 1770744 w 6444343"/>
              <a:gd name="connsiteY7-236" fmla="*/ 0 h 7895771"/>
              <a:gd name="connsiteX8-237" fmla="*/ 1988458 w 6444343"/>
              <a:gd name="connsiteY8-238" fmla="*/ 14513 h 7895771"/>
              <a:gd name="connsiteX9-239" fmla="*/ 1857829 w 6444343"/>
              <a:gd name="connsiteY9-240" fmla="*/ 116113 h 7895771"/>
              <a:gd name="connsiteX0-241" fmla="*/ 2002972 w 6691086"/>
              <a:gd name="connsiteY0-242" fmla="*/ 116113 h 7924798"/>
              <a:gd name="connsiteX1-243" fmla="*/ 1669144 w 6691086"/>
              <a:gd name="connsiteY1-244" fmla="*/ 4571999 h 7924798"/>
              <a:gd name="connsiteX2-245" fmla="*/ 0 w 6691086"/>
              <a:gd name="connsiteY2-246" fmla="*/ 7895771 h 7924798"/>
              <a:gd name="connsiteX3-247" fmla="*/ 6691086 w 6691086"/>
              <a:gd name="connsiteY3-248" fmla="*/ 7924798 h 7924798"/>
              <a:gd name="connsiteX4-249" fmla="*/ 4513943 w 6691086"/>
              <a:gd name="connsiteY4-250" fmla="*/ 4571999 h 7924798"/>
              <a:gd name="connsiteX5-251" fmla="*/ 4601029 w 6691086"/>
              <a:gd name="connsiteY5-252" fmla="*/ 72570 h 7924798"/>
              <a:gd name="connsiteX6-253" fmla="*/ 1741714 w 6691086"/>
              <a:gd name="connsiteY6-254" fmla="*/ 159655 h 7924798"/>
              <a:gd name="connsiteX7-255" fmla="*/ 1770744 w 6691086"/>
              <a:gd name="connsiteY7-256" fmla="*/ 0 h 7924798"/>
              <a:gd name="connsiteX8-257" fmla="*/ 1988458 w 6691086"/>
              <a:gd name="connsiteY8-258" fmla="*/ 14513 h 7924798"/>
              <a:gd name="connsiteX9-259" fmla="*/ 1857829 w 6691086"/>
              <a:gd name="connsiteY9-260" fmla="*/ 116113 h 7924798"/>
              <a:gd name="connsiteX0-261" fmla="*/ 2002972 w 6691086"/>
              <a:gd name="connsiteY0-262" fmla="*/ 116113 h 7924798"/>
              <a:gd name="connsiteX1-263" fmla="*/ 1669144 w 6691086"/>
              <a:gd name="connsiteY1-264" fmla="*/ 4571999 h 7924798"/>
              <a:gd name="connsiteX2-265" fmla="*/ 0 w 6691086"/>
              <a:gd name="connsiteY2-266" fmla="*/ 7895771 h 7924798"/>
              <a:gd name="connsiteX3-267" fmla="*/ 6691086 w 6691086"/>
              <a:gd name="connsiteY3-268" fmla="*/ 7924798 h 7924798"/>
              <a:gd name="connsiteX4-269" fmla="*/ 4746172 w 6691086"/>
              <a:gd name="connsiteY4-270" fmla="*/ 4557485 h 7924798"/>
              <a:gd name="connsiteX5-271" fmla="*/ 4601029 w 6691086"/>
              <a:gd name="connsiteY5-272" fmla="*/ 72570 h 7924798"/>
              <a:gd name="connsiteX6-273" fmla="*/ 1741714 w 6691086"/>
              <a:gd name="connsiteY6-274" fmla="*/ 159655 h 7924798"/>
              <a:gd name="connsiteX7-275" fmla="*/ 1770744 w 6691086"/>
              <a:gd name="connsiteY7-276" fmla="*/ 0 h 7924798"/>
              <a:gd name="connsiteX8-277" fmla="*/ 1988458 w 6691086"/>
              <a:gd name="connsiteY8-278" fmla="*/ 14513 h 7924798"/>
              <a:gd name="connsiteX9-279" fmla="*/ 1857829 w 6691086"/>
              <a:gd name="connsiteY9-280" fmla="*/ 116113 h 7924798"/>
              <a:gd name="connsiteX0-281" fmla="*/ 2002972 w 6691086"/>
              <a:gd name="connsiteY0-282" fmla="*/ 116113 h 7924798"/>
              <a:gd name="connsiteX1-283" fmla="*/ 1669144 w 6691086"/>
              <a:gd name="connsiteY1-284" fmla="*/ 4571999 h 7924798"/>
              <a:gd name="connsiteX2-285" fmla="*/ 0 w 6691086"/>
              <a:gd name="connsiteY2-286" fmla="*/ 7895771 h 7924798"/>
              <a:gd name="connsiteX3-287" fmla="*/ 6691086 w 6691086"/>
              <a:gd name="connsiteY3-288" fmla="*/ 7924798 h 7924798"/>
              <a:gd name="connsiteX4-289" fmla="*/ 4746172 w 6691086"/>
              <a:gd name="connsiteY4-290" fmla="*/ 4557485 h 7924798"/>
              <a:gd name="connsiteX5-291" fmla="*/ 4557486 w 6691086"/>
              <a:gd name="connsiteY5-292" fmla="*/ 116113 h 7924798"/>
              <a:gd name="connsiteX6-293" fmla="*/ 1741714 w 6691086"/>
              <a:gd name="connsiteY6-294" fmla="*/ 159655 h 7924798"/>
              <a:gd name="connsiteX7-295" fmla="*/ 1770744 w 6691086"/>
              <a:gd name="connsiteY7-296" fmla="*/ 0 h 7924798"/>
              <a:gd name="connsiteX8-297" fmla="*/ 1988458 w 6691086"/>
              <a:gd name="connsiteY8-298" fmla="*/ 14513 h 7924798"/>
              <a:gd name="connsiteX9-299" fmla="*/ 1857829 w 6691086"/>
              <a:gd name="connsiteY9-300" fmla="*/ 116113 h 7924798"/>
              <a:gd name="connsiteX0-301" fmla="*/ 2148114 w 6691086"/>
              <a:gd name="connsiteY0-302" fmla="*/ 116113 h 7924798"/>
              <a:gd name="connsiteX1-303" fmla="*/ 1669144 w 6691086"/>
              <a:gd name="connsiteY1-304" fmla="*/ 4571999 h 7924798"/>
              <a:gd name="connsiteX2-305" fmla="*/ 0 w 6691086"/>
              <a:gd name="connsiteY2-306" fmla="*/ 7895771 h 7924798"/>
              <a:gd name="connsiteX3-307" fmla="*/ 6691086 w 6691086"/>
              <a:gd name="connsiteY3-308" fmla="*/ 7924798 h 7924798"/>
              <a:gd name="connsiteX4-309" fmla="*/ 4746172 w 6691086"/>
              <a:gd name="connsiteY4-310" fmla="*/ 4557485 h 7924798"/>
              <a:gd name="connsiteX5-311" fmla="*/ 4557486 w 6691086"/>
              <a:gd name="connsiteY5-312" fmla="*/ 116113 h 7924798"/>
              <a:gd name="connsiteX6-313" fmla="*/ 1741714 w 6691086"/>
              <a:gd name="connsiteY6-314" fmla="*/ 159655 h 7924798"/>
              <a:gd name="connsiteX7-315" fmla="*/ 1770744 w 6691086"/>
              <a:gd name="connsiteY7-316" fmla="*/ 0 h 7924798"/>
              <a:gd name="connsiteX8-317" fmla="*/ 1988458 w 6691086"/>
              <a:gd name="connsiteY8-318" fmla="*/ 14513 h 7924798"/>
              <a:gd name="connsiteX9-319" fmla="*/ 1857829 w 6691086"/>
              <a:gd name="connsiteY9-320" fmla="*/ 116113 h 7924798"/>
              <a:gd name="connsiteX0-321" fmla="*/ 2061028 w 6691086"/>
              <a:gd name="connsiteY0-322" fmla="*/ 116113 h 7924798"/>
              <a:gd name="connsiteX1-323" fmla="*/ 1669144 w 6691086"/>
              <a:gd name="connsiteY1-324" fmla="*/ 4571999 h 7924798"/>
              <a:gd name="connsiteX2-325" fmla="*/ 0 w 6691086"/>
              <a:gd name="connsiteY2-326" fmla="*/ 7895771 h 7924798"/>
              <a:gd name="connsiteX3-327" fmla="*/ 6691086 w 6691086"/>
              <a:gd name="connsiteY3-328" fmla="*/ 7924798 h 7924798"/>
              <a:gd name="connsiteX4-329" fmla="*/ 4746172 w 6691086"/>
              <a:gd name="connsiteY4-330" fmla="*/ 4557485 h 7924798"/>
              <a:gd name="connsiteX5-331" fmla="*/ 4557486 w 6691086"/>
              <a:gd name="connsiteY5-332" fmla="*/ 116113 h 7924798"/>
              <a:gd name="connsiteX6-333" fmla="*/ 1741714 w 6691086"/>
              <a:gd name="connsiteY6-334" fmla="*/ 159655 h 7924798"/>
              <a:gd name="connsiteX7-335" fmla="*/ 1770744 w 6691086"/>
              <a:gd name="connsiteY7-336" fmla="*/ 0 h 7924798"/>
              <a:gd name="connsiteX8-337" fmla="*/ 1988458 w 6691086"/>
              <a:gd name="connsiteY8-338" fmla="*/ 14513 h 7924798"/>
              <a:gd name="connsiteX9-339" fmla="*/ 1857829 w 6691086"/>
              <a:gd name="connsiteY9-340" fmla="*/ 116113 h 792479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6691086" h="7924798">
                <a:moveTo>
                  <a:pt x="2061028" y="116113"/>
                </a:moveTo>
                <a:lnTo>
                  <a:pt x="1669144" y="4571999"/>
                </a:lnTo>
                <a:lnTo>
                  <a:pt x="0" y="7895771"/>
                </a:lnTo>
                <a:lnTo>
                  <a:pt x="6691086" y="7924798"/>
                </a:lnTo>
                <a:lnTo>
                  <a:pt x="4746172" y="4557485"/>
                </a:lnTo>
                <a:lnTo>
                  <a:pt x="4557486" y="116113"/>
                </a:lnTo>
                <a:lnTo>
                  <a:pt x="1741714" y="159655"/>
                </a:lnTo>
                <a:lnTo>
                  <a:pt x="1770744" y="0"/>
                </a:lnTo>
                <a:lnTo>
                  <a:pt x="1988458" y="14513"/>
                </a:lnTo>
                <a:lnTo>
                  <a:pt x="1857829" y="116113"/>
                </a:lnTo>
              </a:path>
            </a:pathLst>
          </a:custGeom>
          <a:solidFill>
            <a:srgbClr val="009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7" name="图片 186"/>
          <p:cNvPicPr>
            <a:picLocks noChangeAspect="1"/>
          </p:cNvPicPr>
          <p:nvPr/>
        </p:nvPicPr>
        <p:blipFill>
          <a:blip r:embed="rId1">
            <a:alphaModFix amt="2000"/>
            <a:extLst>
              <a:ext uri="{BEBA8EAE-BF5A-486C-A8C5-ECC9F3942E4B}">
                <a14:imgProps xmlns:a14="http://schemas.microsoft.com/office/drawing/2010/main">
                  <a14:imgLayer r:embed="rId2">
                    <a14:imgEffect>
                      <a14:artisticFilmGrain grainSize="62"/>
                    </a14:imgEffect>
                  </a14:imgLayer>
                </a14:imgProps>
              </a:ext>
            </a:extLst>
          </a:blip>
          <a:stretch>
            <a:fillRect/>
          </a:stretch>
        </p:blipFill>
        <p:spPr>
          <a:xfrm>
            <a:off x="-1638263" y="-2463497"/>
            <a:ext cx="17649372" cy="12760747"/>
          </a:xfrm>
          <a:prstGeom prst="rect">
            <a:avLst/>
          </a:prstGeom>
        </p:spPr>
      </p:pic>
      <p:sp>
        <p:nvSpPr>
          <p:cNvPr id="4" name="矩形 3"/>
          <p:cNvSpPr/>
          <p:nvPr/>
        </p:nvSpPr>
        <p:spPr>
          <a:xfrm>
            <a:off x="5838825" y="-7813265"/>
            <a:ext cx="514350" cy="361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15064863" y="3369392"/>
            <a:ext cx="514350" cy="361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24653772" y="3369392"/>
            <a:ext cx="514350" cy="361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5748798" y="13282876"/>
            <a:ext cx="514350" cy="361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583563" y="2706313"/>
            <a:ext cx="4246880" cy="1198880"/>
          </a:xfrm>
          <a:prstGeom prst="rect">
            <a:avLst/>
          </a:prstGeom>
          <a:noFill/>
        </p:spPr>
        <p:txBody>
          <a:bodyPr wrap="none" rtlCol="0">
            <a:spAutoFit/>
          </a:bodyPr>
          <a:lstStyle>
            <a:defPPr>
              <a:defRPr lang="zh-CN"/>
            </a:defPPr>
            <a:lvl1pPr>
              <a:lnSpc>
                <a:spcPct val="80000"/>
              </a:lnSpc>
              <a:defRPr sz="8800">
                <a:gradFill flip="none" rotWithShape="1">
                  <a:gsLst>
                    <a:gs pos="26000">
                      <a:schemeClr val="tx1"/>
                    </a:gs>
                    <a:gs pos="0">
                      <a:srgbClr val="009985"/>
                    </a:gs>
                  </a:gsLst>
                  <a:lin ang="2700000" scaled="1"/>
                  <a:tileRect/>
                </a:gradFill>
                <a:latin typeface="+mj-ea"/>
                <a:ea typeface="+mj-ea"/>
              </a:defRPr>
            </a:lvl1pPr>
          </a:lstStyle>
          <a:p>
            <a:pPr>
              <a:lnSpc>
                <a:spcPct val="90000"/>
              </a:lnSpc>
            </a:pPr>
            <a:r>
              <a:rPr lang="zh-CN" altLang="en-US" sz="8000" dirty="0">
                <a:gradFill flip="none" rotWithShape="1">
                  <a:gsLst>
                    <a:gs pos="18000">
                      <a:srgbClr val="2F2E41"/>
                    </a:gs>
                    <a:gs pos="0">
                      <a:srgbClr val="009985"/>
                    </a:gs>
                  </a:gsLst>
                  <a:lin ang="2700000" scaled="1"/>
                  <a:tileRect/>
                </a:gradFill>
              </a:rPr>
              <a:t>謝謝觀看</a:t>
            </a:r>
            <a:endParaRPr lang="zh-CN" altLang="en-US" sz="8000" dirty="0">
              <a:gradFill flip="none" rotWithShape="1">
                <a:gsLst>
                  <a:gs pos="18000">
                    <a:srgbClr val="2F2E41"/>
                  </a:gs>
                  <a:gs pos="0">
                    <a:srgbClr val="009985"/>
                  </a:gs>
                </a:gsLst>
                <a:lin ang="2700000" scaled="1"/>
                <a:tileRect/>
              </a:gradFill>
            </a:endParaRPr>
          </a:p>
        </p:txBody>
      </p:sp>
      <p:sp>
        <p:nvSpPr>
          <p:cNvPr id="12" name="文本框 11"/>
          <p:cNvSpPr txBox="1"/>
          <p:nvPr/>
        </p:nvSpPr>
        <p:spPr>
          <a:xfrm>
            <a:off x="620736" y="2011362"/>
            <a:ext cx="1967230" cy="583565"/>
          </a:xfrm>
          <a:prstGeom prst="rect">
            <a:avLst/>
          </a:prstGeom>
          <a:noFill/>
        </p:spPr>
        <p:txBody>
          <a:bodyPr wrap="none" rtlCol="0">
            <a:spAutoFit/>
          </a:bodyPr>
          <a:lstStyle>
            <a:defPPr>
              <a:defRPr lang="zh-CN"/>
            </a:defPPr>
            <a:lvl1pPr>
              <a:lnSpc>
                <a:spcPct val="80000"/>
              </a:lnSpc>
              <a:defRPr sz="8800">
                <a:gradFill flip="none" rotWithShape="1">
                  <a:gsLst>
                    <a:gs pos="26000">
                      <a:schemeClr val="tx1"/>
                    </a:gs>
                    <a:gs pos="0">
                      <a:srgbClr val="009985"/>
                    </a:gs>
                  </a:gsLst>
                  <a:lin ang="2700000" scaled="1"/>
                  <a:tileRect/>
                </a:gradFill>
                <a:latin typeface="+mj-ea"/>
                <a:ea typeface="+mj-ea"/>
              </a:defRPr>
            </a:lvl1pPr>
          </a:lstStyle>
          <a:p>
            <a:r>
              <a:rPr lang="en-US" altLang="zh-CN" sz="4000" dirty="0">
                <a:gradFill flip="none" rotWithShape="1">
                  <a:gsLst>
                    <a:gs pos="26000">
                      <a:srgbClr val="2F2E41"/>
                    </a:gs>
                    <a:gs pos="0">
                      <a:srgbClr val="009985"/>
                    </a:gs>
                  </a:gsLst>
                  <a:lin ang="2700000" scaled="1"/>
                  <a:tileRect/>
                </a:gradFill>
                <a:latin typeface="Dela Gothic One" panose="00000500000000000000" pitchFamily="2" charset="-128"/>
                <a:ea typeface="Dela Gothic One" panose="00000500000000000000" pitchFamily="2" charset="-128"/>
              </a:rPr>
              <a:t>20XX</a:t>
            </a:r>
            <a:endParaRPr lang="zh-CN" altLang="en-US" sz="4000" dirty="0">
              <a:gradFill flip="none" rotWithShape="1">
                <a:gsLst>
                  <a:gs pos="26000">
                    <a:srgbClr val="2F2E41"/>
                  </a:gs>
                  <a:gs pos="0">
                    <a:srgbClr val="009985"/>
                  </a:gs>
                </a:gsLst>
                <a:lin ang="2700000" scaled="1"/>
                <a:tileRect/>
              </a:gradFill>
              <a:latin typeface="Dela Gothic One" panose="00000500000000000000" pitchFamily="2" charset="-128"/>
              <a:ea typeface="Dela Gothic One" panose="00000500000000000000" pitchFamily="2" charset="-128"/>
            </a:endParaRPr>
          </a:p>
        </p:txBody>
      </p:sp>
      <p:grpSp>
        <p:nvGrpSpPr>
          <p:cNvPr id="14" name="组合 13"/>
          <p:cNvGrpSpPr/>
          <p:nvPr/>
        </p:nvGrpSpPr>
        <p:grpSpPr>
          <a:xfrm flipH="1">
            <a:off x="5722542" y="1155547"/>
            <a:ext cx="7183181" cy="5400111"/>
            <a:chOff x="3103563" y="1268413"/>
            <a:chExt cx="5988051" cy="4337050"/>
          </a:xfrm>
          <a:effectLst>
            <a:outerShdw blurRad="50800" dist="38100" dir="5400000" algn="t" rotWithShape="0">
              <a:srgbClr val="004C43">
                <a:alpha val="40000"/>
              </a:srgbClr>
            </a:outerShdw>
          </a:effectLst>
        </p:grpSpPr>
        <p:sp>
          <p:nvSpPr>
            <p:cNvPr id="15" name="任意多边形 4"/>
            <p:cNvSpPr/>
            <p:nvPr/>
          </p:nvSpPr>
          <p:spPr bwMode="auto">
            <a:xfrm>
              <a:off x="4121151" y="4286250"/>
              <a:ext cx="3922713" cy="65088"/>
            </a:xfrm>
            <a:custGeom>
              <a:avLst/>
              <a:gdLst>
                <a:gd name="T0" fmla="*/ 2262 w 2311"/>
                <a:gd name="T1" fmla="*/ 0 h 39"/>
                <a:gd name="T2" fmla="*/ 674 w 2311"/>
                <a:gd name="T3" fmla="*/ 0 h 39"/>
                <a:gd name="T4" fmla="*/ 64 w 2311"/>
                <a:gd name="T5" fmla="*/ 0 h 39"/>
                <a:gd name="T6" fmla="*/ 0 w 2311"/>
                <a:gd name="T7" fmla="*/ 39 h 39"/>
                <a:gd name="T8" fmla="*/ 685 w 2311"/>
                <a:gd name="T9" fmla="*/ 39 h 39"/>
                <a:gd name="T10" fmla="*/ 2311 w 2311"/>
                <a:gd name="T11" fmla="*/ 39 h 39"/>
                <a:gd name="T12" fmla="*/ 2262 w 2311"/>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2311" h="39">
                  <a:moveTo>
                    <a:pt x="2262" y="0"/>
                  </a:moveTo>
                  <a:cubicBezTo>
                    <a:pt x="1513" y="0"/>
                    <a:pt x="1011" y="0"/>
                    <a:pt x="674" y="0"/>
                  </a:cubicBezTo>
                  <a:cubicBezTo>
                    <a:pt x="316" y="0"/>
                    <a:pt x="145" y="0"/>
                    <a:pt x="64" y="0"/>
                  </a:cubicBezTo>
                  <a:cubicBezTo>
                    <a:pt x="45" y="13"/>
                    <a:pt x="23" y="26"/>
                    <a:pt x="0" y="39"/>
                  </a:cubicBezTo>
                  <a:cubicBezTo>
                    <a:pt x="0" y="39"/>
                    <a:pt x="0" y="39"/>
                    <a:pt x="685" y="39"/>
                  </a:cubicBezTo>
                  <a:cubicBezTo>
                    <a:pt x="1027" y="39"/>
                    <a:pt x="1541" y="39"/>
                    <a:pt x="2311" y="39"/>
                  </a:cubicBezTo>
                  <a:cubicBezTo>
                    <a:pt x="2311" y="39"/>
                    <a:pt x="2291" y="25"/>
                    <a:pt x="2262" y="0"/>
                  </a:cubicBezTo>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 name="任意多边形 5"/>
            <p:cNvSpPr/>
            <p:nvPr/>
          </p:nvSpPr>
          <p:spPr bwMode="auto">
            <a:xfrm>
              <a:off x="4100513" y="1268413"/>
              <a:ext cx="3929063" cy="3024188"/>
            </a:xfrm>
            <a:custGeom>
              <a:avLst/>
              <a:gdLst>
                <a:gd name="T0" fmla="*/ 2032 w 2314"/>
                <a:gd name="T1" fmla="*/ 1380 h 1781"/>
                <a:gd name="T2" fmla="*/ 2032 w 2314"/>
                <a:gd name="T3" fmla="*/ 136 h 1781"/>
                <a:gd name="T4" fmla="*/ 2084 w 2314"/>
                <a:gd name="T5" fmla="*/ 69 h 1781"/>
                <a:gd name="T6" fmla="*/ 2015 w 2314"/>
                <a:gd name="T7" fmla="*/ 0 h 1781"/>
                <a:gd name="T8" fmla="*/ 351 w 2314"/>
                <a:gd name="T9" fmla="*/ 0 h 1781"/>
                <a:gd name="T10" fmla="*/ 281 w 2314"/>
                <a:gd name="T11" fmla="*/ 69 h 1781"/>
                <a:gd name="T12" fmla="*/ 351 w 2314"/>
                <a:gd name="T13" fmla="*/ 138 h 1781"/>
                <a:gd name="T14" fmla="*/ 351 w 2314"/>
                <a:gd name="T15" fmla="*/ 138 h 1781"/>
                <a:gd name="T16" fmla="*/ 312 w 2314"/>
                <a:gd name="T17" fmla="*/ 1381 h 1781"/>
                <a:gd name="T18" fmla="*/ 3 w 2314"/>
                <a:gd name="T19" fmla="*/ 1777 h 1781"/>
                <a:gd name="T20" fmla="*/ 2314 w 2314"/>
                <a:gd name="T21" fmla="*/ 1777 h 1781"/>
                <a:gd name="T22" fmla="*/ 2032 w 2314"/>
                <a:gd name="T23" fmla="*/ 1380 h 1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14" h="1781">
                  <a:moveTo>
                    <a:pt x="2032" y="1380"/>
                  </a:moveTo>
                  <a:cubicBezTo>
                    <a:pt x="2032" y="136"/>
                    <a:pt x="2032" y="136"/>
                    <a:pt x="2032" y="136"/>
                  </a:cubicBezTo>
                  <a:cubicBezTo>
                    <a:pt x="2063" y="128"/>
                    <a:pt x="2084" y="101"/>
                    <a:pt x="2084" y="69"/>
                  </a:cubicBezTo>
                  <a:cubicBezTo>
                    <a:pt x="2084" y="31"/>
                    <a:pt x="2053" y="0"/>
                    <a:pt x="2015" y="0"/>
                  </a:cubicBezTo>
                  <a:cubicBezTo>
                    <a:pt x="351" y="0"/>
                    <a:pt x="351" y="0"/>
                    <a:pt x="351" y="0"/>
                  </a:cubicBezTo>
                  <a:cubicBezTo>
                    <a:pt x="312" y="0"/>
                    <a:pt x="281" y="31"/>
                    <a:pt x="281" y="69"/>
                  </a:cubicBezTo>
                  <a:cubicBezTo>
                    <a:pt x="281" y="107"/>
                    <a:pt x="312" y="138"/>
                    <a:pt x="351" y="138"/>
                  </a:cubicBezTo>
                  <a:cubicBezTo>
                    <a:pt x="351" y="138"/>
                    <a:pt x="351" y="138"/>
                    <a:pt x="351" y="138"/>
                  </a:cubicBezTo>
                  <a:cubicBezTo>
                    <a:pt x="312" y="1381"/>
                    <a:pt x="312" y="1381"/>
                    <a:pt x="312" y="1381"/>
                  </a:cubicBezTo>
                  <a:cubicBezTo>
                    <a:pt x="3" y="1777"/>
                    <a:pt x="3" y="1777"/>
                    <a:pt x="3" y="1777"/>
                  </a:cubicBezTo>
                  <a:cubicBezTo>
                    <a:pt x="3" y="1777"/>
                    <a:pt x="0" y="1777"/>
                    <a:pt x="2314" y="1777"/>
                  </a:cubicBezTo>
                  <a:cubicBezTo>
                    <a:pt x="2314" y="1777"/>
                    <a:pt x="2312" y="1781"/>
                    <a:pt x="2032" y="1380"/>
                  </a:cubicBezTo>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 name="椭圆 16"/>
            <p:cNvSpPr/>
            <p:nvPr/>
          </p:nvSpPr>
          <p:spPr bwMode="auto">
            <a:xfrm>
              <a:off x="5349876" y="3914775"/>
              <a:ext cx="1730375" cy="133350"/>
            </a:xfrm>
            <a:prstGeom prst="ellipse">
              <a:avLst/>
            </a:prstGeom>
            <a:solidFill>
              <a:srgbClr val="B8B8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 name="任意多边形 7"/>
            <p:cNvSpPr/>
            <p:nvPr/>
          </p:nvSpPr>
          <p:spPr bwMode="auto">
            <a:xfrm>
              <a:off x="4695826" y="1500188"/>
              <a:ext cx="2855913" cy="85725"/>
            </a:xfrm>
            <a:custGeom>
              <a:avLst/>
              <a:gdLst>
                <a:gd name="T0" fmla="*/ 1681 w 1682"/>
                <a:gd name="T1" fmla="*/ 51 h 51"/>
                <a:gd name="T2" fmla="*/ 1681 w 1682"/>
                <a:gd name="T3" fmla="*/ 51 h 51"/>
                <a:gd name="T4" fmla="*/ 1681 w 1682"/>
                <a:gd name="T5" fmla="*/ 51 h 51"/>
                <a:gd name="T6" fmla="*/ 1681 w 1682"/>
                <a:gd name="T7" fmla="*/ 51 h 51"/>
                <a:gd name="T8" fmla="*/ 1681 w 1682"/>
                <a:gd name="T9" fmla="*/ 50 h 51"/>
                <a:gd name="T10" fmla="*/ 1681 w 1682"/>
                <a:gd name="T11" fmla="*/ 50 h 51"/>
                <a:gd name="T12" fmla="*/ 1681 w 1682"/>
                <a:gd name="T13" fmla="*/ 50 h 51"/>
                <a:gd name="T14" fmla="*/ 1681 w 1682"/>
                <a:gd name="T15" fmla="*/ 50 h 51"/>
                <a:gd name="T16" fmla="*/ 1681 w 1682"/>
                <a:gd name="T17" fmla="*/ 50 h 51"/>
                <a:gd name="T18" fmla="*/ 0 w 1682"/>
                <a:gd name="T19" fmla="*/ 2 h 51"/>
                <a:gd name="T20" fmla="*/ 0 w 1682"/>
                <a:gd name="T21" fmla="*/ 2 h 51"/>
                <a:gd name="T22" fmla="*/ 0 w 1682"/>
                <a:gd name="T23" fmla="*/ 2 h 51"/>
                <a:gd name="T24" fmla="*/ 1682 w 1682"/>
                <a:gd name="T25" fmla="*/ 0 h 51"/>
                <a:gd name="T26" fmla="*/ 1681 w 1682"/>
                <a:gd name="T27" fmla="*/ 0 h 51"/>
                <a:gd name="T28" fmla="*/ 1681 w 1682"/>
                <a:gd name="T29" fmla="*/ 48 h 51"/>
                <a:gd name="T30" fmla="*/ 1681 w 1682"/>
                <a:gd name="T31" fmla="*/ 48 h 51"/>
                <a:gd name="T32" fmla="*/ 1682 w 168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82" h="51">
                  <a:moveTo>
                    <a:pt x="1681" y="51"/>
                  </a:moveTo>
                  <a:cubicBezTo>
                    <a:pt x="1681" y="51"/>
                    <a:pt x="1681" y="51"/>
                    <a:pt x="1681" y="51"/>
                  </a:cubicBezTo>
                  <a:cubicBezTo>
                    <a:pt x="1681" y="51"/>
                    <a:pt x="1681" y="51"/>
                    <a:pt x="1681" y="51"/>
                  </a:cubicBezTo>
                  <a:cubicBezTo>
                    <a:pt x="1681" y="51"/>
                    <a:pt x="1681" y="51"/>
                    <a:pt x="1681" y="51"/>
                  </a:cubicBezTo>
                  <a:moveTo>
                    <a:pt x="1681" y="50"/>
                  </a:moveTo>
                  <a:cubicBezTo>
                    <a:pt x="1681" y="50"/>
                    <a:pt x="1681" y="50"/>
                    <a:pt x="1681" y="50"/>
                  </a:cubicBezTo>
                  <a:cubicBezTo>
                    <a:pt x="1681" y="50"/>
                    <a:pt x="1681" y="50"/>
                    <a:pt x="1681" y="50"/>
                  </a:cubicBezTo>
                  <a:cubicBezTo>
                    <a:pt x="1681" y="50"/>
                    <a:pt x="1681" y="50"/>
                    <a:pt x="1681" y="50"/>
                  </a:cubicBezTo>
                  <a:cubicBezTo>
                    <a:pt x="1681" y="50"/>
                    <a:pt x="1681" y="50"/>
                    <a:pt x="1681" y="50"/>
                  </a:cubicBezTo>
                  <a:moveTo>
                    <a:pt x="0" y="2"/>
                  </a:moveTo>
                  <a:cubicBezTo>
                    <a:pt x="0" y="2"/>
                    <a:pt x="0" y="2"/>
                    <a:pt x="0" y="2"/>
                  </a:cubicBezTo>
                  <a:cubicBezTo>
                    <a:pt x="0" y="2"/>
                    <a:pt x="0" y="2"/>
                    <a:pt x="0" y="2"/>
                  </a:cubicBezTo>
                  <a:moveTo>
                    <a:pt x="1682" y="0"/>
                  </a:moveTo>
                  <a:cubicBezTo>
                    <a:pt x="1682" y="0"/>
                    <a:pt x="1682" y="0"/>
                    <a:pt x="1681" y="0"/>
                  </a:cubicBezTo>
                  <a:cubicBezTo>
                    <a:pt x="1681" y="48"/>
                    <a:pt x="1681" y="48"/>
                    <a:pt x="1681" y="48"/>
                  </a:cubicBezTo>
                  <a:cubicBezTo>
                    <a:pt x="1681" y="48"/>
                    <a:pt x="1681" y="48"/>
                    <a:pt x="1681" y="48"/>
                  </a:cubicBezTo>
                  <a:cubicBezTo>
                    <a:pt x="1682" y="0"/>
                    <a:pt x="1682" y="0"/>
                    <a:pt x="1682" y="0"/>
                  </a:cubicBezTo>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 name="任意多边形 8"/>
            <p:cNvSpPr/>
            <p:nvPr/>
          </p:nvSpPr>
          <p:spPr bwMode="auto">
            <a:xfrm>
              <a:off x="4695826" y="1497013"/>
              <a:ext cx="2855913" cy="88900"/>
            </a:xfrm>
            <a:custGeom>
              <a:avLst/>
              <a:gdLst>
                <a:gd name="T0" fmla="*/ 1682 w 1682"/>
                <a:gd name="T1" fmla="*/ 0 h 52"/>
                <a:gd name="T2" fmla="*/ 0 w 1682"/>
                <a:gd name="T3" fmla="*/ 3 h 52"/>
                <a:gd name="T4" fmla="*/ 0 w 1682"/>
                <a:gd name="T5" fmla="*/ 3 h 52"/>
                <a:gd name="T6" fmla="*/ 1681 w 1682"/>
                <a:gd name="T7" fmla="*/ 52 h 52"/>
                <a:gd name="T8" fmla="*/ 1681 w 1682"/>
                <a:gd name="T9" fmla="*/ 52 h 52"/>
                <a:gd name="T10" fmla="*/ 1679 w 1682"/>
                <a:gd name="T11" fmla="*/ 51 h 52"/>
                <a:gd name="T12" fmla="*/ 1681 w 1682"/>
                <a:gd name="T13" fmla="*/ 51 h 52"/>
                <a:gd name="T14" fmla="*/ 1681 w 1682"/>
                <a:gd name="T15" fmla="*/ 51 h 52"/>
                <a:gd name="T16" fmla="*/ 1679 w 1682"/>
                <a:gd name="T17" fmla="*/ 49 h 52"/>
                <a:gd name="T18" fmla="*/ 1681 w 1682"/>
                <a:gd name="T19" fmla="*/ 49 h 52"/>
                <a:gd name="T20" fmla="*/ 1681 w 1682"/>
                <a:gd name="T21" fmla="*/ 1 h 52"/>
                <a:gd name="T22" fmla="*/ 1682 w 1682"/>
                <a:gd name="T23" fmla="*/ 1 h 52"/>
                <a:gd name="T24" fmla="*/ 1682 w 1682"/>
                <a:gd name="T25"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82" h="52">
                  <a:moveTo>
                    <a:pt x="1682" y="0"/>
                  </a:moveTo>
                  <a:cubicBezTo>
                    <a:pt x="0" y="3"/>
                    <a:pt x="0" y="3"/>
                    <a:pt x="0" y="3"/>
                  </a:cubicBezTo>
                  <a:cubicBezTo>
                    <a:pt x="0" y="3"/>
                    <a:pt x="0" y="3"/>
                    <a:pt x="0" y="3"/>
                  </a:cubicBezTo>
                  <a:cubicBezTo>
                    <a:pt x="1681" y="52"/>
                    <a:pt x="1681" y="52"/>
                    <a:pt x="1681" y="52"/>
                  </a:cubicBezTo>
                  <a:cubicBezTo>
                    <a:pt x="1681" y="52"/>
                    <a:pt x="1681" y="52"/>
                    <a:pt x="1681" y="52"/>
                  </a:cubicBezTo>
                  <a:cubicBezTo>
                    <a:pt x="1681" y="52"/>
                    <a:pt x="1680" y="51"/>
                    <a:pt x="1679" y="51"/>
                  </a:cubicBezTo>
                  <a:cubicBezTo>
                    <a:pt x="1681" y="51"/>
                    <a:pt x="1681" y="51"/>
                    <a:pt x="1681" y="51"/>
                  </a:cubicBezTo>
                  <a:cubicBezTo>
                    <a:pt x="1681" y="51"/>
                    <a:pt x="1681" y="51"/>
                    <a:pt x="1681" y="51"/>
                  </a:cubicBezTo>
                  <a:cubicBezTo>
                    <a:pt x="1681" y="50"/>
                    <a:pt x="1680" y="50"/>
                    <a:pt x="1679" y="49"/>
                  </a:cubicBezTo>
                  <a:cubicBezTo>
                    <a:pt x="1681" y="49"/>
                    <a:pt x="1681" y="49"/>
                    <a:pt x="1681" y="49"/>
                  </a:cubicBezTo>
                  <a:cubicBezTo>
                    <a:pt x="1681" y="1"/>
                    <a:pt x="1681" y="1"/>
                    <a:pt x="1681" y="1"/>
                  </a:cubicBezTo>
                  <a:cubicBezTo>
                    <a:pt x="1682" y="1"/>
                    <a:pt x="1682" y="1"/>
                    <a:pt x="1682" y="1"/>
                  </a:cubicBezTo>
                  <a:cubicBezTo>
                    <a:pt x="1682" y="0"/>
                    <a:pt x="1682" y="0"/>
                    <a:pt x="1682" y="0"/>
                  </a:cubicBezTo>
                </a:path>
              </a:pathLst>
            </a:custGeom>
            <a:solidFill>
              <a:srgbClr val="B8B8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 name="任意多边形 9"/>
            <p:cNvSpPr/>
            <p:nvPr/>
          </p:nvSpPr>
          <p:spPr bwMode="auto">
            <a:xfrm>
              <a:off x="5603876" y="1714500"/>
              <a:ext cx="1155700" cy="2290763"/>
            </a:xfrm>
            <a:custGeom>
              <a:avLst/>
              <a:gdLst>
                <a:gd name="T0" fmla="*/ 680 w 680"/>
                <a:gd name="T1" fmla="*/ 312 h 1349"/>
                <a:gd name="T2" fmla="*/ 680 w 680"/>
                <a:gd name="T3" fmla="*/ 464 h 1349"/>
                <a:gd name="T4" fmla="*/ 674 w 680"/>
                <a:gd name="T5" fmla="*/ 470 h 1349"/>
                <a:gd name="T6" fmla="*/ 671 w 680"/>
                <a:gd name="T7" fmla="*/ 470 h 1349"/>
                <a:gd name="T8" fmla="*/ 671 w 680"/>
                <a:gd name="T9" fmla="*/ 1266 h 1349"/>
                <a:gd name="T10" fmla="*/ 588 w 680"/>
                <a:gd name="T11" fmla="*/ 1349 h 1349"/>
                <a:gd name="T12" fmla="*/ 90 w 680"/>
                <a:gd name="T13" fmla="*/ 1349 h 1349"/>
                <a:gd name="T14" fmla="*/ 7 w 680"/>
                <a:gd name="T15" fmla="*/ 1266 h 1349"/>
                <a:gd name="T16" fmla="*/ 7 w 680"/>
                <a:gd name="T17" fmla="*/ 1266 h 1349"/>
                <a:gd name="T18" fmla="*/ 7 w 680"/>
                <a:gd name="T19" fmla="*/ 498 h 1349"/>
                <a:gd name="T20" fmla="*/ 4 w 680"/>
                <a:gd name="T21" fmla="*/ 498 h 1349"/>
                <a:gd name="T22" fmla="*/ 0 w 680"/>
                <a:gd name="T23" fmla="*/ 494 h 1349"/>
                <a:gd name="T24" fmla="*/ 0 w 680"/>
                <a:gd name="T25" fmla="*/ 407 h 1349"/>
                <a:gd name="T26" fmla="*/ 4 w 680"/>
                <a:gd name="T27" fmla="*/ 403 h 1349"/>
                <a:gd name="T28" fmla="*/ 4 w 680"/>
                <a:gd name="T29" fmla="*/ 403 h 1349"/>
                <a:gd name="T30" fmla="*/ 7 w 680"/>
                <a:gd name="T31" fmla="*/ 403 h 1349"/>
                <a:gd name="T32" fmla="*/ 7 w 680"/>
                <a:gd name="T33" fmla="*/ 370 h 1349"/>
                <a:gd name="T34" fmla="*/ 4 w 680"/>
                <a:gd name="T35" fmla="*/ 370 h 1349"/>
                <a:gd name="T36" fmla="*/ 0 w 680"/>
                <a:gd name="T37" fmla="*/ 366 h 1349"/>
                <a:gd name="T38" fmla="*/ 0 w 680"/>
                <a:gd name="T39" fmla="*/ 281 h 1349"/>
                <a:gd name="T40" fmla="*/ 4 w 680"/>
                <a:gd name="T41" fmla="*/ 277 h 1349"/>
                <a:gd name="T42" fmla="*/ 7 w 680"/>
                <a:gd name="T43" fmla="*/ 277 h 1349"/>
                <a:gd name="T44" fmla="*/ 7 w 680"/>
                <a:gd name="T45" fmla="*/ 232 h 1349"/>
                <a:gd name="T46" fmla="*/ 4 w 680"/>
                <a:gd name="T47" fmla="*/ 232 h 1349"/>
                <a:gd name="T48" fmla="*/ 0 w 680"/>
                <a:gd name="T49" fmla="*/ 228 h 1349"/>
                <a:gd name="T50" fmla="*/ 0 w 680"/>
                <a:gd name="T51" fmla="*/ 228 h 1349"/>
                <a:gd name="T52" fmla="*/ 0 w 680"/>
                <a:gd name="T53" fmla="*/ 182 h 1349"/>
                <a:gd name="T54" fmla="*/ 4 w 680"/>
                <a:gd name="T55" fmla="*/ 178 h 1349"/>
                <a:gd name="T56" fmla="*/ 7 w 680"/>
                <a:gd name="T57" fmla="*/ 178 h 1349"/>
                <a:gd name="T58" fmla="*/ 7 w 680"/>
                <a:gd name="T59" fmla="*/ 83 h 1349"/>
                <a:gd name="T60" fmla="*/ 90 w 680"/>
                <a:gd name="T61" fmla="*/ 0 h 1349"/>
                <a:gd name="T62" fmla="*/ 588 w 680"/>
                <a:gd name="T63" fmla="*/ 0 h 1349"/>
                <a:gd name="T64" fmla="*/ 671 w 680"/>
                <a:gd name="T65" fmla="*/ 83 h 1349"/>
                <a:gd name="T66" fmla="*/ 671 w 680"/>
                <a:gd name="T67" fmla="*/ 306 h 1349"/>
                <a:gd name="T68" fmla="*/ 674 w 680"/>
                <a:gd name="T69" fmla="*/ 306 h 1349"/>
                <a:gd name="T70" fmla="*/ 680 w 680"/>
                <a:gd name="T71" fmla="*/ 312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80" h="1349">
                  <a:moveTo>
                    <a:pt x="680" y="312"/>
                  </a:moveTo>
                  <a:cubicBezTo>
                    <a:pt x="680" y="464"/>
                    <a:pt x="680" y="464"/>
                    <a:pt x="680" y="464"/>
                  </a:cubicBezTo>
                  <a:cubicBezTo>
                    <a:pt x="680" y="467"/>
                    <a:pt x="677" y="470"/>
                    <a:pt x="674" y="470"/>
                  </a:cubicBezTo>
                  <a:cubicBezTo>
                    <a:pt x="671" y="470"/>
                    <a:pt x="671" y="470"/>
                    <a:pt x="671" y="470"/>
                  </a:cubicBezTo>
                  <a:cubicBezTo>
                    <a:pt x="671" y="1266"/>
                    <a:pt x="671" y="1266"/>
                    <a:pt x="671" y="1266"/>
                  </a:cubicBezTo>
                  <a:cubicBezTo>
                    <a:pt x="671" y="1312"/>
                    <a:pt x="633" y="1349"/>
                    <a:pt x="588" y="1349"/>
                  </a:cubicBezTo>
                  <a:cubicBezTo>
                    <a:pt x="90" y="1349"/>
                    <a:pt x="90" y="1349"/>
                    <a:pt x="90" y="1349"/>
                  </a:cubicBezTo>
                  <a:cubicBezTo>
                    <a:pt x="44" y="1349"/>
                    <a:pt x="7" y="1312"/>
                    <a:pt x="7" y="1266"/>
                  </a:cubicBezTo>
                  <a:cubicBezTo>
                    <a:pt x="7" y="1266"/>
                    <a:pt x="7" y="1266"/>
                    <a:pt x="7" y="1266"/>
                  </a:cubicBezTo>
                  <a:cubicBezTo>
                    <a:pt x="7" y="498"/>
                    <a:pt x="7" y="498"/>
                    <a:pt x="7" y="498"/>
                  </a:cubicBezTo>
                  <a:cubicBezTo>
                    <a:pt x="4" y="498"/>
                    <a:pt x="4" y="498"/>
                    <a:pt x="4" y="498"/>
                  </a:cubicBezTo>
                  <a:cubicBezTo>
                    <a:pt x="2" y="498"/>
                    <a:pt x="0" y="496"/>
                    <a:pt x="0" y="494"/>
                  </a:cubicBezTo>
                  <a:cubicBezTo>
                    <a:pt x="0" y="407"/>
                    <a:pt x="0" y="407"/>
                    <a:pt x="0" y="407"/>
                  </a:cubicBezTo>
                  <a:cubicBezTo>
                    <a:pt x="0" y="405"/>
                    <a:pt x="2" y="403"/>
                    <a:pt x="4" y="403"/>
                  </a:cubicBezTo>
                  <a:cubicBezTo>
                    <a:pt x="4" y="403"/>
                    <a:pt x="4" y="403"/>
                    <a:pt x="4" y="403"/>
                  </a:cubicBezTo>
                  <a:cubicBezTo>
                    <a:pt x="7" y="403"/>
                    <a:pt x="7" y="403"/>
                    <a:pt x="7" y="403"/>
                  </a:cubicBezTo>
                  <a:cubicBezTo>
                    <a:pt x="7" y="370"/>
                    <a:pt x="7" y="370"/>
                    <a:pt x="7" y="370"/>
                  </a:cubicBezTo>
                  <a:cubicBezTo>
                    <a:pt x="4" y="370"/>
                    <a:pt x="4" y="370"/>
                    <a:pt x="4" y="370"/>
                  </a:cubicBezTo>
                  <a:cubicBezTo>
                    <a:pt x="2" y="370"/>
                    <a:pt x="0" y="369"/>
                    <a:pt x="0" y="366"/>
                  </a:cubicBezTo>
                  <a:cubicBezTo>
                    <a:pt x="0" y="281"/>
                    <a:pt x="0" y="281"/>
                    <a:pt x="0" y="281"/>
                  </a:cubicBezTo>
                  <a:cubicBezTo>
                    <a:pt x="0" y="278"/>
                    <a:pt x="2" y="277"/>
                    <a:pt x="4" y="277"/>
                  </a:cubicBezTo>
                  <a:cubicBezTo>
                    <a:pt x="7" y="277"/>
                    <a:pt x="7" y="277"/>
                    <a:pt x="7" y="277"/>
                  </a:cubicBezTo>
                  <a:cubicBezTo>
                    <a:pt x="7" y="232"/>
                    <a:pt x="7" y="232"/>
                    <a:pt x="7" y="232"/>
                  </a:cubicBezTo>
                  <a:cubicBezTo>
                    <a:pt x="4" y="232"/>
                    <a:pt x="4" y="232"/>
                    <a:pt x="4" y="232"/>
                  </a:cubicBezTo>
                  <a:cubicBezTo>
                    <a:pt x="2" y="232"/>
                    <a:pt x="1" y="230"/>
                    <a:pt x="0" y="228"/>
                  </a:cubicBezTo>
                  <a:cubicBezTo>
                    <a:pt x="0" y="228"/>
                    <a:pt x="0" y="228"/>
                    <a:pt x="0" y="228"/>
                  </a:cubicBezTo>
                  <a:cubicBezTo>
                    <a:pt x="0" y="182"/>
                    <a:pt x="0" y="182"/>
                    <a:pt x="0" y="182"/>
                  </a:cubicBezTo>
                  <a:cubicBezTo>
                    <a:pt x="0" y="180"/>
                    <a:pt x="2" y="178"/>
                    <a:pt x="4" y="178"/>
                  </a:cubicBezTo>
                  <a:cubicBezTo>
                    <a:pt x="7" y="178"/>
                    <a:pt x="7" y="178"/>
                    <a:pt x="7" y="178"/>
                  </a:cubicBezTo>
                  <a:cubicBezTo>
                    <a:pt x="7" y="83"/>
                    <a:pt x="7" y="83"/>
                    <a:pt x="7" y="83"/>
                  </a:cubicBezTo>
                  <a:cubicBezTo>
                    <a:pt x="7" y="37"/>
                    <a:pt x="44" y="0"/>
                    <a:pt x="90" y="0"/>
                  </a:cubicBezTo>
                  <a:cubicBezTo>
                    <a:pt x="588" y="0"/>
                    <a:pt x="588" y="0"/>
                    <a:pt x="588" y="0"/>
                  </a:cubicBezTo>
                  <a:cubicBezTo>
                    <a:pt x="633" y="0"/>
                    <a:pt x="671" y="37"/>
                    <a:pt x="671" y="83"/>
                  </a:cubicBezTo>
                  <a:cubicBezTo>
                    <a:pt x="671" y="306"/>
                    <a:pt x="671" y="306"/>
                    <a:pt x="671" y="306"/>
                  </a:cubicBezTo>
                  <a:cubicBezTo>
                    <a:pt x="674" y="306"/>
                    <a:pt x="674" y="306"/>
                    <a:pt x="674" y="306"/>
                  </a:cubicBezTo>
                  <a:cubicBezTo>
                    <a:pt x="677" y="306"/>
                    <a:pt x="680" y="309"/>
                    <a:pt x="680" y="312"/>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 name="任意多边形 10"/>
            <p:cNvSpPr/>
            <p:nvPr/>
          </p:nvSpPr>
          <p:spPr bwMode="auto">
            <a:xfrm>
              <a:off x="6073776" y="1787525"/>
              <a:ext cx="157163" cy="33338"/>
            </a:xfrm>
            <a:custGeom>
              <a:avLst/>
              <a:gdLst>
                <a:gd name="T0" fmla="*/ 6 w 93"/>
                <a:gd name="T1" fmla="*/ 0 h 19"/>
                <a:gd name="T2" fmla="*/ 87 w 93"/>
                <a:gd name="T3" fmla="*/ 0 h 19"/>
                <a:gd name="T4" fmla="*/ 93 w 93"/>
                <a:gd name="T5" fmla="*/ 6 h 19"/>
                <a:gd name="T6" fmla="*/ 93 w 93"/>
                <a:gd name="T7" fmla="*/ 13 h 19"/>
                <a:gd name="T8" fmla="*/ 87 w 93"/>
                <a:gd name="T9" fmla="*/ 19 h 19"/>
                <a:gd name="T10" fmla="*/ 6 w 93"/>
                <a:gd name="T11" fmla="*/ 19 h 19"/>
                <a:gd name="T12" fmla="*/ 0 w 93"/>
                <a:gd name="T13" fmla="*/ 13 h 19"/>
                <a:gd name="T14" fmla="*/ 0 w 93"/>
                <a:gd name="T15" fmla="*/ 6 h 19"/>
                <a:gd name="T16" fmla="*/ 6 w 93"/>
                <a:gd name="T1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
                  <a:moveTo>
                    <a:pt x="6" y="0"/>
                  </a:moveTo>
                  <a:cubicBezTo>
                    <a:pt x="87" y="0"/>
                    <a:pt x="87" y="0"/>
                    <a:pt x="87" y="0"/>
                  </a:cubicBezTo>
                  <a:cubicBezTo>
                    <a:pt x="90" y="0"/>
                    <a:pt x="93" y="2"/>
                    <a:pt x="93" y="6"/>
                  </a:cubicBezTo>
                  <a:cubicBezTo>
                    <a:pt x="93" y="13"/>
                    <a:pt x="93" y="13"/>
                    <a:pt x="93" y="13"/>
                  </a:cubicBezTo>
                  <a:cubicBezTo>
                    <a:pt x="93" y="16"/>
                    <a:pt x="90" y="19"/>
                    <a:pt x="87" y="19"/>
                  </a:cubicBezTo>
                  <a:cubicBezTo>
                    <a:pt x="6" y="19"/>
                    <a:pt x="6" y="19"/>
                    <a:pt x="6" y="19"/>
                  </a:cubicBezTo>
                  <a:cubicBezTo>
                    <a:pt x="3" y="19"/>
                    <a:pt x="0" y="16"/>
                    <a:pt x="0" y="13"/>
                  </a:cubicBezTo>
                  <a:cubicBezTo>
                    <a:pt x="0" y="6"/>
                    <a:pt x="0" y="6"/>
                    <a:pt x="0" y="6"/>
                  </a:cubicBezTo>
                  <a:cubicBezTo>
                    <a:pt x="0" y="2"/>
                    <a:pt x="3" y="0"/>
                    <a:pt x="6" y="0"/>
                  </a:cubicBezTo>
                  <a:close/>
                </a:path>
              </a:pathLst>
            </a:custGeom>
            <a:solidFill>
              <a:srgbClr val="E6E8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 name="椭圆 21"/>
            <p:cNvSpPr/>
            <p:nvPr/>
          </p:nvSpPr>
          <p:spPr bwMode="auto">
            <a:xfrm>
              <a:off x="6254751" y="1785938"/>
              <a:ext cx="34925" cy="36513"/>
            </a:xfrm>
            <a:prstGeom prst="ellipse">
              <a:avLst/>
            </a:prstGeom>
            <a:solidFill>
              <a:srgbClr val="E6E8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 name="任意多边形 12"/>
            <p:cNvSpPr/>
            <p:nvPr/>
          </p:nvSpPr>
          <p:spPr bwMode="auto">
            <a:xfrm>
              <a:off x="5688013" y="1795463"/>
              <a:ext cx="987425" cy="2171700"/>
            </a:xfrm>
            <a:custGeom>
              <a:avLst/>
              <a:gdLst>
                <a:gd name="T0" fmla="*/ 582 w 582"/>
                <a:gd name="T1" fmla="*/ 53 h 1279"/>
                <a:gd name="T2" fmla="*/ 582 w 582"/>
                <a:gd name="T3" fmla="*/ 1226 h 1279"/>
                <a:gd name="T4" fmla="*/ 529 w 582"/>
                <a:gd name="T5" fmla="*/ 1279 h 1279"/>
                <a:gd name="T6" fmla="*/ 53 w 582"/>
                <a:gd name="T7" fmla="*/ 1279 h 1279"/>
                <a:gd name="T8" fmla="*/ 0 w 582"/>
                <a:gd name="T9" fmla="*/ 1226 h 1279"/>
                <a:gd name="T10" fmla="*/ 0 w 582"/>
                <a:gd name="T11" fmla="*/ 1226 h 1279"/>
                <a:gd name="T12" fmla="*/ 0 w 582"/>
                <a:gd name="T13" fmla="*/ 53 h 1279"/>
                <a:gd name="T14" fmla="*/ 53 w 582"/>
                <a:gd name="T15" fmla="*/ 0 h 1279"/>
                <a:gd name="T16" fmla="*/ 53 w 582"/>
                <a:gd name="T17" fmla="*/ 0 h 1279"/>
                <a:gd name="T18" fmla="*/ 124 w 582"/>
                <a:gd name="T19" fmla="*/ 0 h 1279"/>
                <a:gd name="T20" fmla="*/ 124 w 582"/>
                <a:gd name="T21" fmla="*/ 9 h 1279"/>
                <a:gd name="T22" fmla="*/ 167 w 582"/>
                <a:gd name="T23" fmla="*/ 53 h 1279"/>
                <a:gd name="T24" fmla="*/ 410 w 582"/>
                <a:gd name="T25" fmla="*/ 53 h 1279"/>
                <a:gd name="T26" fmla="*/ 453 w 582"/>
                <a:gd name="T27" fmla="*/ 9 h 1279"/>
                <a:gd name="T28" fmla="*/ 453 w 582"/>
                <a:gd name="T29" fmla="*/ 0 h 1279"/>
                <a:gd name="T30" fmla="*/ 529 w 582"/>
                <a:gd name="T31" fmla="*/ 0 h 1279"/>
                <a:gd name="T32" fmla="*/ 582 w 582"/>
                <a:gd name="T33" fmla="*/ 53 h 1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2" h="1279">
                  <a:moveTo>
                    <a:pt x="582" y="53"/>
                  </a:moveTo>
                  <a:cubicBezTo>
                    <a:pt x="582" y="1226"/>
                    <a:pt x="582" y="1226"/>
                    <a:pt x="582" y="1226"/>
                  </a:cubicBezTo>
                  <a:cubicBezTo>
                    <a:pt x="582" y="1255"/>
                    <a:pt x="558" y="1279"/>
                    <a:pt x="529" y="1279"/>
                  </a:cubicBezTo>
                  <a:cubicBezTo>
                    <a:pt x="53" y="1279"/>
                    <a:pt x="53" y="1279"/>
                    <a:pt x="53" y="1279"/>
                  </a:cubicBezTo>
                  <a:cubicBezTo>
                    <a:pt x="24" y="1279"/>
                    <a:pt x="0" y="1255"/>
                    <a:pt x="0" y="1226"/>
                  </a:cubicBezTo>
                  <a:cubicBezTo>
                    <a:pt x="0" y="1226"/>
                    <a:pt x="0" y="1226"/>
                    <a:pt x="0" y="1226"/>
                  </a:cubicBezTo>
                  <a:cubicBezTo>
                    <a:pt x="0" y="53"/>
                    <a:pt x="0" y="53"/>
                    <a:pt x="0" y="53"/>
                  </a:cubicBezTo>
                  <a:cubicBezTo>
                    <a:pt x="0" y="24"/>
                    <a:pt x="24" y="0"/>
                    <a:pt x="53" y="0"/>
                  </a:cubicBezTo>
                  <a:cubicBezTo>
                    <a:pt x="53" y="0"/>
                    <a:pt x="53" y="0"/>
                    <a:pt x="53" y="0"/>
                  </a:cubicBezTo>
                  <a:cubicBezTo>
                    <a:pt x="124" y="0"/>
                    <a:pt x="124" y="0"/>
                    <a:pt x="124" y="0"/>
                  </a:cubicBezTo>
                  <a:cubicBezTo>
                    <a:pt x="124" y="9"/>
                    <a:pt x="124" y="9"/>
                    <a:pt x="124" y="9"/>
                  </a:cubicBezTo>
                  <a:cubicBezTo>
                    <a:pt x="124" y="33"/>
                    <a:pt x="143" y="53"/>
                    <a:pt x="167" y="53"/>
                  </a:cubicBezTo>
                  <a:cubicBezTo>
                    <a:pt x="410" y="53"/>
                    <a:pt x="410" y="53"/>
                    <a:pt x="410" y="53"/>
                  </a:cubicBezTo>
                  <a:cubicBezTo>
                    <a:pt x="434" y="53"/>
                    <a:pt x="453" y="33"/>
                    <a:pt x="453" y="9"/>
                  </a:cubicBezTo>
                  <a:cubicBezTo>
                    <a:pt x="453" y="0"/>
                    <a:pt x="453" y="0"/>
                    <a:pt x="453" y="0"/>
                  </a:cubicBezTo>
                  <a:cubicBezTo>
                    <a:pt x="529" y="0"/>
                    <a:pt x="529" y="0"/>
                    <a:pt x="529" y="0"/>
                  </a:cubicBezTo>
                  <a:cubicBezTo>
                    <a:pt x="558" y="0"/>
                    <a:pt x="582" y="24"/>
                    <a:pt x="582" y="53"/>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 name="矩形 23"/>
            <p:cNvSpPr/>
            <p:nvPr/>
          </p:nvSpPr>
          <p:spPr bwMode="auto">
            <a:xfrm>
              <a:off x="5772151" y="3105150"/>
              <a:ext cx="822325" cy="107950"/>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25" name="矩形 24"/>
            <p:cNvSpPr/>
            <p:nvPr/>
          </p:nvSpPr>
          <p:spPr bwMode="auto">
            <a:xfrm>
              <a:off x="5772151" y="3295650"/>
              <a:ext cx="822325" cy="106363"/>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26" name="矩形 25"/>
            <p:cNvSpPr/>
            <p:nvPr/>
          </p:nvSpPr>
          <p:spPr bwMode="auto">
            <a:xfrm>
              <a:off x="5772151" y="3486150"/>
              <a:ext cx="822325" cy="106363"/>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27" name="矩形 26"/>
            <p:cNvSpPr/>
            <p:nvPr/>
          </p:nvSpPr>
          <p:spPr bwMode="auto">
            <a:xfrm>
              <a:off x="5770563" y="2339975"/>
              <a:ext cx="822325" cy="544513"/>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28" name="任意多边形 17"/>
            <p:cNvSpPr/>
            <p:nvPr/>
          </p:nvSpPr>
          <p:spPr bwMode="auto">
            <a:xfrm>
              <a:off x="3532188" y="1581150"/>
              <a:ext cx="1114425" cy="1252538"/>
            </a:xfrm>
            <a:custGeom>
              <a:avLst/>
              <a:gdLst>
                <a:gd name="T0" fmla="*/ 657 w 657"/>
                <a:gd name="T1" fmla="*/ 0 h 738"/>
                <a:gd name="T2" fmla="*/ 408 w 657"/>
                <a:gd name="T3" fmla="*/ 2 h 738"/>
                <a:gd name="T4" fmla="*/ 286 w 657"/>
                <a:gd name="T5" fmla="*/ 670 h 738"/>
                <a:gd name="T6" fmla="*/ 533 w 657"/>
                <a:gd name="T7" fmla="*/ 738 h 738"/>
                <a:gd name="T8" fmla="*/ 657 w 657"/>
                <a:gd name="T9" fmla="*/ 0 h 738"/>
              </a:gdLst>
              <a:ahLst/>
              <a:cxnLst>
                <a:cxn ang="0">
                  <a:pos x="T0" y="T1"/>
                </a:cxn>
                <a:cxn ang="0">
                  <a:pos x="T2" y="T3"/>
                </a:cxn>
                <a:cxn ang="0">
                  <a:pos x="T4" y="T5"/>
                </a:cxn>
                <a:cxn ang="0">
                  <a:pos x="T6" y="T7"/>
                </a:cxn>
                <a:cxn ang="0">
                  <a:pos x="T8" y="T9"/>
                </a:cxn>
              </a:cxnLst>
              <a:rect l="0" t="0" r="r" b="b"/>
              <a:pathLst>
                <a:path w="657" h="738">
                  <a:moveTo>
                    <a:pt x="657" y="0"/>
                  </a:moveTo>
                  <a:cubicBezTo>
                    <a:pt x="408" y="2"/>
                    <a:pt x="408" y="2"/>
                    <a:pt x="408" y="2"/>
                  </a:cubicBezTo>
                  <a:cubicBezTo>
                    <a:pt x="408" y="2"/>
                    <a:pt x="0" y="219"/>
                    <a:pt x="286" y="670"/>
                  </a:cubicBezTo>
                  <a:cubicBezTo>
                    <a:pt x="286" y="670"/>
                    <a:pt x="404" y="642"/>
                    <a:pt x="533" y="738"/>
                  </a:cubicBezTo>
                  <a:cubicBezTo>
                    <a:pt x="533" y="738"/>
                    <a:pt x="609" y="17"/>
                    <a:pt x="657" y="0"/>
                  </a:cubicBezTo>
                </a:path>
              </a:pathLst>
            </a:custGeom>
            <a:solidFill>
              <a:srgbClr val="00BF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 name="任意多边形 18"/>
            <p:cNvSpPr/>
            <p:nvPr/>
          </p:nvSpPr>
          <p:spPr bwMode="auto">
            <a:xfrm>
              <a:off x="3948113" y="1584325"/>
              <a:ext cx="698500" cy="1250950"/>
            </a:xfrm>
            <a:custGeom>
              <a:avLst/>
              <a:gdLst>
                <a:gd name="T0" fmla="*/ 412 w 412"/>
                <a:gd name="T1" fmla="*/ 0 h 737"/>
                <a:gd name="T2" fmla="*/ 409 w 412"/>
                <a:gd name="T3" fmla="*/ 0 h 737"/>
                <a:gd name="T4" fmla="*/ 288 w 412"/>
                <a:gd name="T5" fmla="*/ 736 h 737"/>
                <a:gd name="T6" fmla="*/ 84 w 412"/>
                <a:gd name="T7" fmla="*/ 664 h 737"/>
                <a:gd name="T8" fmla="*/ 41 w 412"/>
                <a:gd name="T9" fmla="*/ 668 h 737"/>
                <a:gd name="T10" fmla="*/ 1 w 412"/>
                <a:gd name="T11" fmla="*/ 597 h 737"/>
                <a:gd name="T12" fmla="*/ 0 w 412"/>
                <a:gd name="T13" fmla="*/ 597 h 737"/>
                <a:gd name="T14" fmla="*/ 41 w 412"/>
                <a:gd name="T15" fmla="*/ 670 h 737"/>
                <a:gd name="T16" fmla="*/ 84 w 412"/>
                <a:gd name="T17" fmla="*/ 666 h 737"/>
                <a:gd name="T18" fmla="*/ 288 w 412"/>
                <a:gd name="T19" fmla="*/ 737 h 737"/>
                <a:gd name="T20" fmla="*/ 412 w 412"/>
                <a:gd name="T21" fmla="*/ 0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2" h="737">
                  <a:moveTo>
                    <a:pt x="412" y="0"/>
                  </a:moveTo>
                  <a:cubicBezTo>
                    <a:pt x="409" y="0"/>
                    <a:pt x="409" y="0"/>
                    <a:pt x="409" y="0"/>
                  </a:cubicBezTo>
                  <a:cubicBezTo>
                    <a:pt x="361" y="44"/>
                    <a:pt x="288" y="736"/>
                    <a:pt x="288" y="736"/>
                  </a:cubicBezTo>
                  <a:cubicBezTo>
                    <a:pt x="206" y="675"/>
                    <a:pt x="129" y="664"/>
                    <a:pt x="84" y="664"/>
                  </a:cubicBezTo>
                  <a:cubicBezTo>
                    <a:pt x="57" y="664"/>
                    <a:pt x="41" y="668"/>
                    <a:pt x="41" y="668"/>
                  </a:cubicBezTo>
                  <a:cubicBezTo>
                    <a:pt x="26" y="644"/>
                    <a:pt x="13" y="620"/>
                    <a:pt x="1" y="597"/>
                  </a:cubicBezTo>
                  <a:cubicBezTo>
                    <a:pt x="1" y="597"/>
                    <a:pt x="0" y="597"/>
                    <a:pt x="0" y="597"/>
                  </a:cubicBezTo>
                  <a:cubicBezTo>
                    <a:pt x="13" y="622"/>
                    <a:pt x="26" y="646"/>
                    <a:pt x="41" y="670"/>
                  </a:cubicBezTo>
                  <a:cubicBezTo>
                    <a:pt x="41" y="670"/>
                    <a:pt x="57" y="666"/>
                    <a:pt x="84" y="666"/>
                  </a:cubicBezTo>
                  <a:cubicBezTo>
                    <a:pt x="129" y="666"/>
                    <a:pt x="206" y="677"/>
                    <a:pt x="288" y="737"/>
                  </a:cubicBezTo>
                  <a:cubicBezTo>
                    <a:pt x="288" y="737"/>
                    <a:pt x="364" y="17"/>
                    <a:pt x="412" y="0"/>
                  </a:cubicBezTo>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 name="任意多边形 19"/>
            <p:cNvSpPr/>
            <p:nvPr/>
          </p:nvSpPr>
          <p:spPr bwMode="auto">
            <a:xfrm>
              <a:off x="3949701" y="1584325"/>
              <a:ext cx="692150" cy="1249363"/>
            </a:xfrm>
            <a:custGeom>
              <a:avLst/>
              <a:gdLst>
                <a:gd name="T0" fmla="*/ 408 w 408"/>
                <a:gd name="T1" fmla="*/ 0 h 736"/>
                <a:gd name="T2" fmla="*/ 337 w 408"/>
                <a:gd name="T3" fmla="*/ 1 h 736"/>
                <a:gd name="T4" fmla="*/ 242 w 408"/>
                <a:gd name="T5" fmla="*/ 666 h 736"/>
                <a:gd name="T6" fmla="*/ 37 w 408"/>
                <a:gd name="T7" fmla="*/ 594 h 736"/>
                <a:gd name="T8" fmla="*/ 0 w 408"/>
                <a:gd name="T9" fmla="*/ 597 h 736"/>
                <a:gd name="T10" fmla="*/ 40 w 408"/>
                <a:gd name="T11" fmla="*/ 668 h 736"/>
                <a:gd name="T12" fmla="*/ 83 w 408"/>
                <a:gd name="T13" fmla="*/ 664 h 736"/>
                <a:gd name="T14" fmla="*/ 287 w 408"/>
                <a:gd name="T15" fmla="*/ 736 h 736"/>
                <a:gd name="T16" fmla="*/ 408 w 408"/>
                <a:gd name="T17" fmla="*/ 0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 h="736">
                  <a:moveTo>
                    <a:pt x="408" y="0"/>
                  </a:moveTo>
                  <a:cubicBezTo>
                    <a:pt x="337" y="1"/>
                    <a:pt x="337" y="1"/>
                    <a:pt x="337" y="1"/>
                  </a:cubicBezTo>
                  <a:cubicBezTo>
                    <a:pt x="292" y="187"/>
                    <a:pt x="242" y="666"/>
                    <a:pt x="242" y="666"/>
                  </a:cubicBezTo>
                  <a:cubicBezTo>
                    <a:pt x="160" y="605"/>
                    <a:pt x="83" y="594"/>
                    <a:pt x="37" y="594"/>
                  </a:cubicBezTo>
                  <a:cubicBezTo>
                    <a:pt x="19" y="594"/>
                    <a:pt x="6" y="596"/>
                    <a:pt x="0" y="597"/>
                  </a:cubicBezTo>
                  <a:cubicBezTo>
                    <a:pt x="12" y="620"/>
                    <a:pt x="25" y="644"/>
                    <a:pt x="40" y="668"/>
                  </a:cubicBezTo>
                  <a:cubicBezTo>
                    <a:pt x="40" y="668"/>
                    <a:pt x="56" y="664"/>
                    <a:pt x="83" y="664"/>
                  </a:cubicBezTo>
                  <a:cubicBezTo>
                    <a:pt x="128" y="664"/>
                    <a:pt x="205" y="675"/>
                    <a:pt x="287" y="736"/>
                  </a:cubicBezTo>
                  <a:cubicBezTo>
                    <a:pt x="287" y="736"/>
                    <a:pt x="360" y="44"/>
                    <a:pt x="408" y="0"/>
                  </a:cubicBezTo>
                </a:path>
              </a:pathLst>
            </a:custGeom>
            <a:solidFill>
              <a:srgbClr val="00998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 name="任意多边形 20"/>
            <p:cNvSpPr/>
            <p:nvPr/>
          </p:nvSpPr>
          <p:spPr bwMode="auto">
            <a:xfrm>
              <a:off x="3508376" y="1860550"/>
              <a:ext cx="506413" cy="293688"/>
            </a:xfrm>
            <a:custGeom>
              <a:avLst/>
              <a:gdLst>
                <a:gd name="T0" fmla="*/ 319 w 319"/>
                <a:gd name="T1" fmla="*/ 73 h 185"/>
                <a:gd name="T2" fmla="*/ 296 w 319"/>
                <a:gd name="T3" fmla="*/ 185 h 185"/>
                <a:gd name="T4" fmla="*/ 6 w 319"/>
                <a:gd name="T5" fmla="*/ 133 h 185"/>
                <a:gd name="T6" fmla="*/ 6 w 319"/>
                <a:gd name="T7" fmla="*/ 133 h 185"/>
                <a:gd name="T8" fmla="*/ 0 w 319"/>
                <a:gd name="T9" fmla="*/ 0 h 185"/>
                <a:gd name="T10" fmla="*/ 55 w 319"/>
                <a:gd name="T11" fmla="*/ 0 h 185"/>
                <a:gd name="T12" fmla="*/ 319 w 319"/>
                <a:gd name="T13" fmla="*/ 73 h 185"/>
              </a:gdLst>
              <a:ahLst/>
              <a:cxnLst>
                <a:cxn ang="0">
                  <a:pos x="T0" y="T1"/>
                </a:cxn>
                <a:cxn ang="0">
                  <a:pos x="T2" y="T3"/>
                </a:cxn>
                <a:cxn ang="0">
                  <a:pos x="T4" y="T5"/>
                </a:cxn>
                <a:cxn ang="0">
                  <a:pos x="T6" y="T7"/>
                </a:cxn>
                <a:cxn ang="0">
                  <a:pos x="T8" y="T9"/>
                </a:cxn>
                <a:cxn ang="0">
                  <a:pos x="T10" y="T11"/>
                </a:cxn>
                <a:cxn ang="0">
                  <a:pos x="T12" y="T13"/>
                </a:cxn>
              </a:cxnLst>
              <a:rect l="0" t="0" r="r" b="b"/>
              <a:pathLst>
                <a:path w="319" h="185">
                  <a:moveTo>
                    <a:pt x="319" y="73"/>
                  </a:moveTo>
                  <a:lnTo>
                    <a:pt x="296" y="185"/>
                  </a:lnTo>
                  <a:lnTo>
                    <a:pt x="6" y="133"/>
                  </a:lnTo>
                  <a:lnTo>
                    <a:pt x="6" y="133"/>
                  </a:lnTo>
                  <a:lnTo>
                    <a:pt x="0" y="0"/>
                  </a:lnTo>
                  <a:lnTo>
                    <a:pt x="55" y="0"/>
                  </a:lnTo>
                  <a:lnTo>
                    <a:pt x="319" y="73"/>
                  </a:ln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2" name="任意多边形 21"/>
            <p:cNvSpPr/>
            <p:nvPr/>
          </p:nvSpPr>
          <p:spPr bwMode="auto">
            <a:xfrm>
              <a:off x="3508376" y="1860550"/>
              <a:ext cx="506413" cy="293688"/>
            </a:xfrm>
            <a:custGeom>
              <a:avLst/>
              <a:gdLst>
                <a:gd name="T0" fmla="*/ 319 w 319"/>
                <a:gd name="T1" fmla="*/ 73 h 185"/>
                <a:gd name="T2" fmla="*/ 296 w 319"/>
                <a:gd name="T3" fmla="*/ 185 h 185"/>
                <a:gd name="T4" fmla="*/ 6 w 319"/>
                <a:gd name="T5" fmla="*/ 133 h 185"/>
                <a:gd name="T6" fmla="*/ 6 w 319"/>
                <a:gd name="T7" fmla="*/ 133 h 185"/>
                <a:gd name="T8" fmla="*/ 0 w 319"/>
                <a:gd name="T9" fmla="*/ 0 h 185"/>
                <a:gd name="T10" fmla="*/ 55 w 319"/>
                <a:gd name="T11" fmla="*/ 0 h 185"/>
                <a:gd name="T12" fmla="*/ 319 w 319"/>
                <a:gd name="T13" fmla="*/ 73 h 185"/>
              </a:gdLst>
              <a:ahLst/>
              <a:cxnLst>
                <a:cxn ang="0">
                  <a:pos x="T0" y="T1"/>
                </a:cxn>
                <a:cxn ang="0">
                  <a:pos x="T2" y="T3"/>
                </a:cxn>
                <a:cxn ang="0">
                  <a:pos x="T4" y="T5"/>
                </a:cxn>
                <a:cxn ang="0">
                  <a:pos x="T6" y="T7"/>
                </a:cxn>
                <a:cxn ang="0">
                  <a:pos x="T8" y="T9"/>
                </a:cxn>
                <a:cxn ang="0">
                  <a:pos x="T10" y="T11"/>
                </a:cxn>
                <a:cxn ang="0">
                  <a:pos x="T12" y="T13"/>
                </a:cxn>
              </a:cxnLst>
              <a:rect l="0" t="0" r="r" b="b"/>
              <a:pathLst>
                <a:path w="319" h="185">
                  <a:moveTo>
                    <a:pt x="319" y="73"/>
                  </a:moveTo>
                  <a:lnTo>
                    <a:pt x="296" y="185"/>
                  </a:lnTo>
                  <a:lnTo>
                    <a:pt x="6" y="133"/>
                  </a:lnTo>
                  <a:lnTo>
                    <a:pt x="6" y="133"/>
                  </a:lnTo>
                  <a:lnTo>
                    <a:pt x="0" y="0"/>
                  </a:lnTo>
                  <a:lnTo>
                    <a:pt x="55" y="0"/>
                  </a:lnTo>
                  <a:lnTo>
                    <a:pt x="319" y="7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 name="任意多边形 22"/>
            <p:cNvSpPr/>
            <p:nvPr/>
          </p:nvSpPr>
          <p:spPr bwMode="auto">
            <a:xfrm>
              <a:off x="3508376" y="1860550"/>
              <a:ext cx="80963" cy="211138"/>
            </a:xfrm>
            <a:custGeom>
              <a:avLst/>
              <a:gdLst>
                <a:gd name="T0" fmla="*/ 51 w 51"/>
                <a:gd name="T1" fmla="*/ 0 h 133"/>
                <a:gd name="T2" fmla="*/ 0 w 51"/>
                <a:gd name="T3" fmla="*/ 0 h 133"/>
                <a:gd name="T4" fmla="*/ 6 w 51"/>
                <a:gd name="T5" fmla="*/ 133 h 133"/>
                <a:gd name="T6" fmla="*/ 6 w 51"/>
                <a:gd name="T7" fmla="*/ 133 h 133"/>
                <a:gd name="T8" fmla="*/ 51 w 51"/>
                <a:gd name="T9" fmla="*/ 0 h 133"/>
              </a:gdLst>
              <a:ahLst/>
              <a:cxnLst>
                <a:cxn ang="0">
                  <a:pos x="T0" y="T1"/>
                </a:cxn>
                <a:cxn ang="0">
                  <a:pos x="T2" y="T3"/>
                </a:cxn>
                <a:cxn ang="0">
                  <a:pos x="T4" y="T5"/>
                </a:cxn>
                <a:cxn ang="0">
                  <a:pos x="T6" y="T7"/>
                </a:cxn>
                <a:cxn ang="0">
                  <a:pos x="T8" y="T9"/>
                </a:cxn>
              </a:cxnLst>
              <a:rect l="0" t="0" r="r" b="b"/>
              <a:pathLst>
                <a:path w="51" h="133">
                  <a:moveTo>
                    <a:pt x="51" y="0"/>
                  </a:moveTo>
                  <a:lnTo>
                    <a:pt x="0" y="0"/>
                  </a:lnTo>
                  <a:lnTo>
                    <a:pt x="6" y="133"/>
                  </a:lnTo>
                  <a:lnTo>
                    <a:pt x="6" y="133"/>
                  </a:lnTo>
                  <a:lnTo>
                    <a:pt x="51" y="0"/>
                  </a:lnTo>
                  <a:close/>
                </a:path>
              </a:pathLst>
            </a:custGeom>
            <a:solidFill>
              <a:srgbClr val="32314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 name="任意多边形 23"/>
            <p:cNvSpPr/>
            <p:nvPr/>
          </p:nvSpPr>
          <p:spPr bwMode="auto">
            <a:xfrm>
              <a:off x="3508376" y="1860550"/>
              <a:ext cx="80963" cy="211138"/>
            </a:xfrm>
            <a:custGeom>
              <a:avLst/>
              <a:gdLst>
                <a:gd name="T0" fmla="*/ 51 w 51"/>
                <a:gd name="T1" fmla="*/ 0 h 133"/>
                <a:gd name="T2" fmla="*/ 0 w 51"/>
                <a:gd name="T3" fmla="*/ 0 h 133"/>
                <a:gd name="T4" fmla="*/ 6 w 51"/>
                <a:gd name="T5" fmla="*/ 133 h 133"/>
                <a:gd name="T6" fmla="*/ 6 w 51"/>
                <a:gd name="T7" fmla="*/ 133 h 133"/>
                <a:gd name="T8" fmla="*/ 51 w 51"/>
                <a:gd name="T9" fmla="*/ 0 h 133"/>
              </a:gdLst>
              <a:ahLst/>
              <a:cxnLst>
                <a:cxn ang="0">
                  <a:pos x="T0" y="T1"/>
                </a:cxn>
                <a:cxn ang="0">
                  <a:pos x="T2" y="T3"/>
                </a:cxn>
                <a:cxn ang="0">
                  <a:pos x="T4" y="T5"/>
                </a:cxn>
                <a:cxn ang="0">
                  <a:pos x="T6" y="T7"/>
                </a:cxn>
                <a:cxn ang="0">
                  <a:pos x="T8" y="T9"/>
                </a:cxn>
              </a:cxnLst>
              <a:rect l="0" t="0" r="r" b="b"/>
              <a:pathLst>
                <a:path w="51" h="133">
                  <a:moveTo>
                    <a:pt x="51" y="0"/>
                  </a:moveTo>
                  <a:lnTo>
                    <a:pt x="0" y="0"/>
                  </a:lnTo>
                  <a:lnTo>
                    <a:pt x="6" y="133"/>
                  </a:lnTo>
                  <a:lnTo>
                    <a:pt x="6" y="133"/>
                  </a:lnTo>
                  <a:lnTo>
                    <a:pt x="5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5" name="椭圆 34"/>
            <p:cNvSpPr/>
            <p:nvPr/>
          </p:nvSpPr>
          <p:spPr bwMode="auto">
            <a:xfrm>
              <a:off x="3948113" y="1935163"/>
              <a:ext cx="103188" cy="241300"/>
            </a:xfrm>
            <a:prstGeom prst="ellipse">
              <a:avLst/>
            </a:pr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 name="任意多边形 25"/>
            <p:cNvSpPr/>
            <p:nvPr/>
          </p:nvSpPr>
          <p:spPr bwMode="auto">
            <a:xfrm>
              <a:off x="3711576" y="2039938"/>
              <a:ext cx="31750" cy="2562225"/>
            </a:xfrm>
            <a:custGeom>
              <a:avLst/>
              <a:gdLst>
                <a:gd name="T0" fmla="*/ 9 w 19"/>
                <a:gd name="T1" fmla="*/ 1509 h 1509"/>
                <a:gd name="T2" fmla="*/ 0 w 19"/>
                <a:gd name="T3" fmla="*/ 1499 h 1509"/>
                <a:gd name="T4" fmla="*/ 0 w 19"/>
                <a:gd name="T5" fmla="*/ 10 h 1509"/>
                <a:gd name="T6" fmla="*/ 9 w 19"/>
                <a:gd name="T7" fmla="*/ 0 h 1509"/>
                <a:gd name="T8" fmla="*/ 19 w 19"/>
                <a:gd name="T9" fmla="*/ 10 h 1509"/>
                <a:gd name="T10" fmla="*/ 19 w 19"/>
                <a:gd name="T11" fmla="*/ 10 h 1509"/>
                <a:gd name="T12" fmla="*/ 19 w 19"/>
                <a:gd name="T13" fmla="*/ 1499 h 1509"/>
                <a:gd name="T14" fmla="*/ 9 w 19"/>
                <a:gd name="T15" fmla="*/ 1509 h 15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509">
                  <a:moveTo>
                    <a:pt x="9" y="1509"/>
                  </a:moveTo>
                  <a:cubicBezTo>
                    <a:pt x="4" y="1509"/>
                    <a:pt x="0" y="1505"/>
                    <a:pt x="0" y="1499"/>
                  </a:cubicBezTo>
                  <a:cubicBezTo>
                    <a:pt x="0" y="10"/>
                    <a:pt x="0" y="10"/>
                    <a:pt x="0" y="10"/>
                  </a:cubicBezTo>
                  <a:cubicBezTo>
                    <a:pt x="0" y="4"/>
                    <a:pt x="4" y="0"/>
                    <a:pt x="9" y="0"/>
                  </a:cubicBezTo>
                  <a:cubicBezTo>
                    <a:pt x="14" y="0"/>
                    <a:pt x="19" y="4"/>
                    <a:pt x="19" y="10"/>
                  </a:cubicBezTo>
                  <a:cubicBezTo>
                    <a:pt x="19" y="10"/>
                    <a:pt x="19" y="10"/>
                    <a:pt x="19" y="10"/>
                  </a:cubicBezTo>
                  <a:cubicBezTo>
                    <a:pt x="19" y="1499"/>
                    <a:pt x="19" y="1499"/>
                    <a:pt x="19" y="1499"/>
                  </a:cubicBezTo>
                  <a:cubicBezTo>
                    <a:pt x="19" y="1505"/>
                    <a:pt x="14" y="1509"/>
                    <a:pt x="9" y="1509"/>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 name="任意多边形 26"/>
            <p:cNvSpPr/>
            <p:nvPr/>
          </p:nvSpPr>
          <p:spPr bwMode="auto">
            <a:xfrm>
              <a:off x="3709988" y="3884613"/>
              <a:ext cx="615950" cy="1162050"/>
            </a:xfrm>
            <a:custGeom>
              <a:avLst/>
              <a:gdLst>
                <a:gd name="T0" fmla="*/ 140 w 363"/>
                <a:gd name="T1" fmla="*/ 684 h 684"/>
                <a:gd name="T2" fmla="*/ 131 w 363"/>
                <a:gd name="T3" fmla="*/ 676 h 684"/>
                <a:gd name="T4" fmla="*/ 1 w 363"/>
                <a:gd name="T5" fmla="*/ 12 h 684"/>
                <a:gd name="T6" fmla="*/ 8 w 363"/>
                <a:gd name="T7" fmla="*/ 1 h 684"/>
                <a:gd name="T8" fmla="*/ 18 w 363"/>
                <a:gd name="T9" fmla="*/ 5 h 684"/>
                <a:gd name="T10" fmla="*/ 360 w 363"/>
                <a:gd name="T11" fmla="*/ 527 h 684"/>
                <a:gd name="T12" fmla="*/ 358 w 363"/>
                <a:gd name="T13" fmla="*/ 541 h 684"/>
                <a:gd name="T14" fmla="*/ 345 w 363"/>
                <a:gd name="T15" fmla="*/ 538 h 684"/>
                <a:gd name="T16" fmla="*/ 29 w 363"/>
                <a:gd name="T17" fmla="*/ 56 h 684"/>
                <a:gd name="T18" fmla="*/ 149 w 363"/>
                <a:gd name="T19" fmla="*/ 673 h 684"/>
                <a:gd name="T20" fmla="*/ 142 w 363"/>
                <a:gd name="T21" fmla="*/ 684 h 684"/>
                <a:gd name="T22" fmla="*/ 142 w 363"/>
                <a:gd name="T23" fmla="*/ 684 h 684"/>
                <a:gd name="T24" fmla="*/ 140 w 363"/>
                <a:gd name="T25" fmla="*/ 684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3" h="684">
                  <a:moveTo>
                    <a:pt x="140" y="684"/>
                  </a:moveTo>
                  <a:cubicBezTo>
                    <a:pt x="135" y="684"/>
                    <a:pt x="131" y="681"/>
                    <a:pt x="131" y="676"/>
                  </a:cubicBezTo>
                  <a:cubicBezTo>
                    <a:pt x="1" y="12"/>
                    <a:pt x="1" y="12"/>
                    <a:pt x="1" y="12"/>
                  </a:cubicBezTo>
                  <a:cubicBezTo>
                    <a:pt x="0" y="7"/>
                    <a:pt x="3" y="2"/>
                    <a:pt x="8" y="1"/>
                  </a:cubicBezTo>
                  <a:cubicBezTo>
                    <a:pt x="12" y="0"/>
                    <a:pt x="16" y="2"/>
                    <a:pt x="18" y="5"/>
                  </a:cubicBezTo>
                  <a:cubicBezTo>
                    <a:pt x="360" y="527"/>
                    <a:pt x="360" y="527"/>
                    <a:pt x="360" y="527"/>
                  </a:cubicBezTo>
                  <a:cubicBezTo>
                    <a:pt x="363" y="532"/>
                    <a:pt x="362" y="538"/>
                    <a:pt x="358" y="541"/>
                  </a:cubicBezTo>
                  <a:cubicBezTo>
                    <a:pt x="353" y="543"/>
                    <a:pt x="348" y="542"/>
                    <a:pt x="345" y="538"/>
                  </a:cubicBezTo>
                  <a:cubicBezTo>
                    <a:pt x="29" y="56"/>
                    <a:pt x="29" y="56"/>
                    <a:pt x="29" y="56"/>
                  </a:cubicBezTo>
                  <a:cubicBezTo>
                    <a:pt x="149" y="673"/>
                    <a:pt x="149" y="673"/>
                    <a:pt x="149" y="673"/>
                  </a:cubicBezTo>
                  <a:cubicBezTo>
                    <a:pt x="150" y="678"/>
                    <a:pt x="147" y="683"/>
                    <a:pt x="142" y="684"/>
                  </a:cubicBezTo>
                  <a:cubicBezTo>
                    <a:pt x="142" y="684"/>
                    <a:pt x="142" y="684"/>
                    <a:pt x="142" y="684"/>
                  </a:cubicBezTo>
                  <a:cubicBezTo>
                    <a:pt x="141" y="684"/>
                    <a:pt x="140" y="684"/>
                    <a:pt x="140" y="684"/>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任意多边形 27"/>
            <p:cNvSpPr/>
            <p:nvPr/>
          </p:nvSpPr>
          <p:spPr bwMode="auto">
            <a:xfrm>
              <a:off x="3103563" y="3886200"/>
              <a:ext cx="641350" cy="962025"/>
            </a:xfrm>
            <a:custGeom>
              <a:avLst/>
              <a:gdLst>
                <a:gd name="T0" fmla="*/ 9 w 378"/>
                <a:gd name="T1" fmla="*/ 566 h 566"/>
                <a:gd name="T2" fmla="*/ 0 w 378"/>
                <a:gd name="T3" fmla="*/ 556 h 566"/>
                <a:gd name="T4" fmla="*/ 2 w 378"/>
                <a:gd name="T5" fmla="*/ 551 h 566"/>
                <a:gd name="T6" fmla="*/ 359 w 378"/>
                <a:gd name="T7" fmla="*/ 5 h 566"/>
                <a:gd name="T8" fmla="*/ 372 w 378"/>
                <a:gd name="T9" fmla="*/ 3 h 566"/>
                <a:gd name="T10" fmla="*/ 375 w 378"/>
                <a:gd name="T11" fmla="*/ 16 h 566"/>
                <a:gd name="T12" fmla="*/ 17 w 378"/>
                <a:gd name="T13" fmla="*/ 562 h 566"/>
                <a:gd name="T14" fmla="*/ 9 w 378"/>
                <a:gd name="T15" fmla="*/ 566 h 5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8" h="566">
                  <a:moveTo>
                    <a:pt x="9" y="566"/>
                  </a:moveTo>
                  <a:cubicBezTo>
                    <a:pt x="4" y="566"/>
                    <a:pt x="0" y="562"/>
                    <a:pt x="0" y="556"/>
                  </a:cubicBezTo>
                  <a:cubicBezTo>
                    <a:pt x="0" y="554"/>
                    <a:pt x="1" y="553"/>
                    <a:pt x="2" y="551"/>
                  </a:cubicBezTo>
                  <a:cubicBezTo>
                    <a:pt x="359" y="5"/>
                    <a:pt x="359" y="5"/>
                    <a:pt x="359" y="5"/>
                  </a:cubicBezTo>
                  <a:cubicBezTo>
                    <a:pt x="362" y="1"/>
                    <a:pt x="368" y="0"/>
                    <a:pt x="372" y="3"/>
                  </a:cubicBezTo>
                  <a:cubicBezTo>
                    <a:pt x="377" y="5"/>
                    <a:pt x="378" y="11"/>
                    <a:pt x="375" y="16"/>
                  </a:cubicBezTo>
                  <a:cubicBezTo>
                    <a:pt x="17" y="562"/>
                    <a:pt x="17" y="562"/>
                    <a:pt x="17" y="562"/>
                  </a:cubicBezTo>
                  <a:cubicBezTo>
                    <a:pt x="16" y="564"/>
                    <a:pt x="13" y="566"/>
                    <a:pt x="9" y="566"/>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 name="任意多边形 28"/>
            <p:cNvSpPr/>
            <p:nvPr/>
          </p:nvSpPr>
          <p:spPr bwMode="auto">
            <a:xfrm>
              <a:off x="7546976" y="1581150"/>
              <a:ext cx="1116013" cy="1252538"/>
            </a:xfrm>
            <a:custGeom>
              <a:avLst/>
              <a:gdLst>
                <a:gd name="T0" fmla="*/ 0 w 657"/>
                <a:gd name="T1" fmla="*/ 0 h 738"/>
                <a:gd name="T2" fmla="*/ 249 w 657"/>
                <a:gd name="T3" fmla="*/ 2 h 738"/>
                <a:gd name="T4" fmla="*/ 371 w 657"/>
                <a:gd name="T5" fmla="*/ 670 h 738"/>
                <a:gd name="T6" fmla="*/ 124 w 657"/>
                <a:gd name="T7" fmla="*/ 738 h 738"/>
                <a:gd name="T8" fmla="*/ 0 w 657"/>
                <a:gd name="T9" fmla="*/ 0 h 738"/>
              </a:gdLst>
              <a:ahLst/>
              <a:cxnLst>
                <a:cxn ang="0">
                  <a:pos x="T0" y="T1"/>
                </a:cxn>
                <a:cxn ang="0">
                  <a:pos x="T2" y="T3"/>
                </a:cxn>
                <a:cxn ang="0">
                  <a:pos x="T4" y="T5"/>
                </a:cxn>
                <a:cxn ang="0">
                  <a:pos x="T6" y="T7"/>
                </a:cxn>
                <a:cxn ang="0">
                  <a:pos x="T8" y="T9"/>
                </a:cxn>
              </a:cxnLst>
              <a:rect l="0" t="0" r="r" b="b"/>
              <a:pathLst>
                <a:path w="657" h="738">
                  <a:moveTo>
                    <a:pt x="0" y="0"/>
                  </a:moveTo>
                  <a:cubicBezTo>
                    <a:pt x="249" y="2"/>
                    <a:pt x="249" y="2"/>
                    <a:pt x="249" y="2"/>
                  </a:cubicBezTo>
                  <a:cubicBezTo>
                    <a:pt x="249" y="2"/>
                    <a:pt x="657" y="219"/>
                    <a:pt x="371" y="670"/>
                  </a:cubicBezTo>
                  <a:cubicBezTo>
                    <a:pt x="371" y="670"/>
                    <a:pt x="253" y="642"/>
                    <a:pt x="124" y="738"/>
                  </a:cubicBezTo>
                  <a:cubicBezTo>
                    <a:pt x="124" y="738"/>
                    <a:pt x="48" y="17"/>
                    <a:pt x="0" y="0"/>
                  </a:cubicBezTo>
                </a:path>
              </a:pathLst>
            </a:custGeom>
            <a:solidFill>
              <a:srgbClr val="00BF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 name="任意多边形 29"/>
            <p:cNvSpPr/>
            <p:nvPr/>
          </p:nvSpPr>
          <p:spPr bwMode="auto">
            <a:xfrm>
              <a:off x="7550151" y="1584325"/>
              <a:ext cx="696913" cy="1250950"/>
            </a:xfrm>
            <a:custGeom>
              <a:avLst/>
              <a:gdLst>
                <a:gd name="T0" fmla="*/ 0 w 410"/>
                <a:gd name="T1" fmla="*/ 0 h 737"/>
                <a:gd name="T2" fmla="*/ 0 w 410"/>
                <a:gd name="T3" fmla="*/ 1 h 737"/>
                <a:gd name="T4" fmla="*/ 122 w 410"/>
                <a:gd name="T5" fmla="*/ 737 h 737"/>
                <a:gd name="T6" fmla="*/ 326 w 410"/>
                <a:gd name="T7" fmla="*/ 666 h 737"/>
                <a:gd name="T8" fmla="*/ 369 w 410"/>
                <a:gd name="T9" fmla="*/ 670 h 737"/>
                <a:gd name="T10" fmla="*/ 410 w 410"/>
                <a:gd name="T11" fmla="*/ 597 h 737"/>
                <a:gd name="T12" fmla="*/ 409 w 410"/>
                <a:gd name="T13" fmla="*/ 597 h 737"/>
                <a:gd name="T14" fmla="*/ 369 w 410"/>
                <a:gd name="T15" fmla="*/ 668 h 737"/>
                <a:gd name="T16" fmla="*/ 326 w 410"/>
                <a:gd name="T17" fmla="*/ 664 h 737"/>
                <a:gd name="T18" fmla="*/ 122 w 410"/>
                <a:gd name="T19" fmla="*/ 736 h 737"/>
                <a:gd name="T20" fmla="*/ 1 w 410"/>
                <a:gd name="T21" fmla="*/ 0 h 737"/>
                <a:gd name="T22" fmla="*/ 0 w 410"/>
                <a:gd name="T23" fmla="*/ 0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0" h="737">
                  <a:moveTo>
                    <a:pt x="0" y="0"/>
                  </a:moveTo>
                  <a:cubicBezTo>
                    <a:pt x="0" y="1"/>
                    <a:pt x="0" y="1"/>
                    <a:pt x="0" y="1"/>
                  </a:cubicBezTo>
                  <a:cubicBezTo>
                    <a:pt x="48" y="37"/>
                    <a:pt x="122" y="737"/>
                    <a:pt x="122" y="737"/>
                  </a:cubicBezTo>
                  <a:cubicBezTo>
                    <a:pt x="204" y="677"/>
                    <a:pt x="281" y="666"/>
                    <a:pt x="326" y="666"/>
                  </a:cubicBezTo>
                  <a:cubicBezTo>
                    <a:pt x="353" y="666"/>
                    <a:pt x="369" y="670"/>
                    <a:pt x="369" y="670"/>
                  </a:cubicBezTo>
                  <a:cubicBezTo>
                    <a:pt x="384" y="646"/>
                    <a:pt x="397" y="622"/>
                    <a:pt x="410" y="597"/>
                  </a:cubicBezTo>
                  <a:cubicBezTo>
                    <a:pt x="410" y="597"/>
                    <a:pt x="409" y="597"/>
                    <a:pt x="409" y="597"/>
                  </a:cubicBezTo>
                  <a:cubicBezTo>
                    <a:pt x="397" y="620"/>
                    <a:pt x="384" y="644"/>
                    <a:pt x="369" y="668"/>
                  </a:cubicBezTo>
                  <a:cubicBezTo>
                    <a:pt x="369" y="668"/>
                    <a:pt x="353" y="664"/>
                    <a:pt x="326" y="664"/>
                  </a:cubicBezTo>
                  <a:cubicBezTo>
                    <a:pt x="281" y="664"/>
                    <a:pt x="204" y="675"/>
                    <a:pt x="122" y="736"/>
                  </a:cubicBezTo>
                  <a:cubicBezTo>
                    <a:pt x="122" y="736"/>
                    <a:pt x="49" y="44"/>
                    <a:pt x="1" y="0"/>
                  </a:cubicBezTo>
                  <a:cubicBezTo>
                    <a:pt x="0" y="0"/>
                    <a:pt x="0" y="0"/>
                    <a:pt x="0" y="0"/>
                  </a:cubicBezTo>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矩形 40"/>
            <p:cNvSpPr/>
            <p:nvPr/>
          </p:nvSpPr>
          <p:spPr bwMode="auto">
            <a:xfrm>
              <a:off x="7550151" y="1584325"/>
              <a:ext cx="1588" cy="1588"/>
            </a:xfrm>
            <a:prstGeom prst="rect">
              <a:avLst/>
            </a:prstGeom>
            <a:solidFill>
              <a:srgbClr val="A3A3A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42" name="矩形 41"/>
            <p:cNvSpPr/>
            <p:nvPr/>
          </p:nvSpPr>
          <p:spPr bwMode="auto">
            <a:xfrm>
              <a:off x="7550151" y="1584325"/>
              <a:ext cx="1588"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43" name="任意多边形 32"/>
            <p:cNvSpPr/>
            <p:nvPr/>
          </p:nvSpPr>
          <p:spPr bwMode="auto">
            <a:xfrm>
              <a:off x="7546976" y="1584325"/>
              <a:ext cx="3175" cy="1588"/>
            </a:xfrm>
            <a:custGeom>
              <a:avLst/>
              <a:gdLst>
                <a:gd name="T0" fmla="*/ 0 w 2"/>
                <a:gd name="T1" fmla="*/ 0 h 1"/>
                <a:gd name="T2" fmla="*/ 2 w 2"/>
                <a:gd name="T3" fmla="*/ 1 h 1"/>
                <a:gd name="T4" fmla="*/ 2 w 2"/>
                <a:gd name="T5" fmla="*/ 0 h 1"/>
                <a:gd name="T6" fmla="*/ 0 w 2"/>
                <a:gd name="T7" fmla="*/ 0 h 1"/>
              </a:gdLst>
              <a:ahLst/>
              <a:cxnLst>
                <a:cxn ang="0">
                  <a:pos x="T0" y="T1"/>
                </a:cxn>
                <a:cxn ang="0">
                  <a:pos x="T2" y="T3"/>
                </a:cxn>
                <a:cxn ang="0">
                  <a:pos x="T4" y="T5"/>
                </a:cxn>
                <a:cxn ang="0">
                  <a:pos x="T6" y="T7"/>
                </a:cxn>
              </a:cxnLst>
              <a:rect l="0" t="0" r="r" b="b"/>
              <a:pathLst>
                <a:path w="2" h="1">
                  <a:moveTo>
                    <a:pt x="0" y="0"/>
                  </a:moveTo>
                  <a:cubicBezTo>
                    <a:pt x="1" y="0"/>
                    <a:pt x="2" y="1"/>
                    <a:pt x="2" y="1"/>
                  </a:cubicBezTo>
                  <a:cubicBezTo>
                    <a:pt x="2" y="0"/>
                    <a:pt x="2" y="0"/>
                    <a:pt x="2" y="0"/>
                  </a:cubicBezTo>
                  <a:cubicBezTo>
                    <a:pt x="0" y="0"/>
                    <a:pt x="0" y="0"/>
                    <a:pt x="0" y="0"/>
                  </a:cubicBezTo>
                </a:path>
              </a:pathLst>
            </a:custGeom>
            <a:solidFill>
              <a:srgbClr val="93939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任意多边形 33"/>
            <p:cNvSpPr/>
            <p:nvPr/>
          </p:nvSpPr>
          <p:spPr bwMode="auto">
            <a:xfrm>
              <a:off x="7551738" y="1584325"/>
              <a:ext cx="692150" cy="1249363"/>
            </a:xfrm>
            <a:custGeom>
              <a:avLst/>
              <a:gdLst>
                <a:gd name="T0" fmla="*/ 0 w 408"/>
                <a:gd name="T1" fmla="*/ 0 h 736"/>
                <a:gd name="T2" fmla="*/ 121 w 408"/>
                <a:gd name="T3" fmla="*/ 736 h 736"/>
                <a:gd name="T4" fmla="*/ 325 w 408"/>
                <a:gd name="T5" fmla="*/ 664 h 736"/>
                <a:gd name="T6" fmla="*/ 368 w 408"/>
                <a:gd name="T7" fmla="*/ 668 h 736"/>
                <a:gd name="T8" fmla="*/ 408 w 408"/>
                <a:gd name="T9" fmla="*/ 597 h 736"/>
                <a:gd name="T10" fmla="*/ 371 w 408"/>
                <a:gd name="T11" fmla="*/ 594 h 736"/>
                <a:gd name="T12" fmla="*/ 166 w 408"/>
                <a:gd name="T13" fmla="*/ 666 h 736"/>
                <a:gd name="T14" fmla="*/ 71 w 408"/>
                <a:gd name="T15" fmla="*/ 1 h 736"/>
                <a:gd name="T16" fmla="*/ 0 w 408"/>
                <a:gd name="T17" fmla="*/ 0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 h="736">
                  <a:moveTo>
                    <a:pt x="0" y="0"/>
                  </a:moveTo>
                  <a:cubicBezTo>
                    <a:pt x="48" y="44"/>
                    <a:pt x="121" y="736"/>
                    <a:pt x="121" y="736"/>
                  </a:cubicBezTo>
                  <a:cubicBezTo>
                    <a:pt x="203" y="675"/>
                    <a:pt x="280" y="664"/>
                    <a:pt x="325" y="664"/>
                  </a:cubicBezTo>
                  <a:cubicBezTo>
                    <a:pt x="352" y="664"/>
                    <a:pt x="368" y="668"/>
                    <a:pt x="368" y="668"/>
                  </a:cubicBezTo>
                  <a:cubicBezTo>
                    <a:pt x="383" y="644"/>
                    <a:pt x="396" y="620"/>
                    <a:pt x="408" y="597"/>
                  </a:cubicBezTo>
                  <a:cubicBezTo>
                    <a:pt x="402" y="596"/>
                    <a:pt x="389" y="594"/>
                    <a:pt x="371" y="594"/>
                  </a:cubicBezTo>
                  <a:cubicBezTo>
                    <a:pt x="325" y="594"/>
                    <a:pt x="248" y="605"/>
                    <a:pt x="166" y="666"/>
                  </a:cubicBezTo>
                  <a:cubicBezTo>
                    <a:pt x="166" y="666"/>
                    <a:pt x="116" y="187"/>
                    <a:pt x="71" y="1"/>
                  </a:cubicBezTo>
                  <a:cubicBezTo>
                    <a:pt x="0" y="0"/>
                    <a:pt x="0" y="0"/>
                    <a:pt x="0" y="0"/>
                  </a:cubicBezTo>
                </a:path>
              </a:pathLst>
            </a:custGeom>
            <a:solidFill>
              <a:srgbClr val="00998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任意多边形 34"/>
            <p:cNvSpPr/>
            <p:nvPr/>
          </p:nvSpPr>
          <p:spPr bwMode="auto">
            <a:xfrm>
              <a:off x="8178801" y="1860550"/>
              <a:ext cx="508000" cy="293688"/>
            </a:xfrm>
            <a:custGeom>
              <a:avLst/>
              <a:gdLst>
                <a:gd name="T0" fmla="*/ 0 w 320"/>
                <a:gd name="T1" fmla="*/ 73 h 185"/>
                <a:gd name="T2" fmla="*/ 23 w 320"/>
                <a:gd name="T3" fmla="*/ 185 h 185"/>
                <a:gd name="T4" fmla="*/ 313 w 320"/>
                <a:gd name="T5" fmla="*/ 133 h 185"/>
                <a:gd name="T6" fmla="*/ 313 w 320"/>
                <a:gd name="T7" fmla="*/ 133 h 185"/>
                <a:gd name="T8" fmla="*/ 320 w 320"/>
                <a:gd name="T9" fmla="*/ 0 h 185"/>
                <a:gd name="T10" fmla="*/ 264 w 320"/>
                <a:gd name="T11" fmla="*/ 0 h 185"/>
                <a:gd name="T12" fmla="*/ 0 w 320"/>
                <a:gd name="T13" fmla="*/ 73 h 185"/>
              </a:gdLst>
              <a:ahLst/>
              <a:cxnLst>
                <a:cxn ang="0">
                  <a:pos x="T0" y="T1"/>
                </a:cxn>
                <a:cxn ang="0">
                  <a:pos x="T2" y="T3"/>
                </a:cxn>
                <a:cxn ang="0">
                  <a:pos x="T4" y="T5"/>
                </a:cxn>
                <a:cxn ang="0">
                  <a:pos x="T6" y="T7"/>
                </a:cxn>
                <a:cxn ang="0">
                  <a:pos x="T8" y="T9"/>
                </a:cxn>
                <a:cxn ang="0">
                  <a:pos x="T10" y="T11"/>
                </a:cxn>
                <a:cxn ang="0">
                  <a:pos x="T12" y="T13"/>
                </a:cxn>
              </a:cxnLst>
              <a:rect l="0" t="0" r="r" b="b"/>
              <a:pathLst>
                <a:path w="320" h="185">
                  <a:moveTo>
                    <a:pt x="0" y="73"/>
                  </a:moveTo>
                  <a:lnTo>
                    <a:pt x="23" y="185"/>
                  </a:lnTo>
                  <a:lnTo>
                    <a:pt x="313" y="133"/>
                  </a:lnTo>
                  <a:lnTo>
                    <a:pt x="313" y="133"/>
                  </a:lnTo>
                  <a:lnTo>
                    <a:pt x="320" y="0"/>
                  </a:lnTo>
                  <a:lnTo>
                    <a:pt x="264" y="0"/>
                  </a:lnTo>
                  <a:lnTo>
                    <a:pt x="0" y="73"/>
                  </a:ln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6" name="任意多边形 35"/>
            <p:cNvSpPr/>
            <p:nvPr/>
          </p:nvSpPr>
          <p:spPr bwMode="auto">
            <a:xfrm>
              <a:off x="8178801" y="1860550"/>
              <a:ext cx="508000" cy="293688"/>
            </a:xfrm>
            <a:custGeom>
              <a:avLst/>
              <a:gdLst>
                <a:gd name="T0" fmla="*/ 0 w 320"/>
                <a:gd name="T1" fmla="*/ 73 h 185"/>
                <a:gd name="T2" fmla="*/ 23 w 320"/>
                <a:gd name="T3" fmla="*/ 185 h 185"/>
                <a:gd name="T4" fmla="*/ 313 w 320"/>
                <a:gd name="T5" fmla="*/ 133 h 185"/>
                <a:gd name="T6" fmla="*/ 313 w 320"/>
                <a:gd name="T7" fmla="*/ 133 h 185"/>
                <a:gd name="T8" fmla="*/ 320 w 320"/>
                <a:gd name="T9" fmla="*/ 0 h 185"/>
                <a:gd name="T10" fmla="*/ 264 w 320"/>
                <a:gd name="T11" fmla="*/ 0 h 185"/>
                <a:gd name="T12" fmla="*/ 0 w 320"/>
                <a:gd name="T13" fmla="*/ 73 h 185"/>
              </a:gdLst>
              <a:ahLst/>
              <a:cxnLst>
                <a:cxn ang="0">
                  <a:pos x="T0" y="T1"/>
                </a:cxn>
                <a:cxn ang="0">
                  <a:pos x="T2" y="T3"/>
                </a:cxn>
                <a:cxn ang="0">
                  <a:pos x="T4" y="T5"/>
                </a:cxn>
                <a:cxn ang="0">
                  <a:pos x="T6" y="T7"/>
                </a:cxn>
                <a:cxn ang="0">
                  <a:pos x="T8" y="T9"/>
                </a:cxn>
                <a:cxn ang="0">
                  <a:pos x="T10" y="T11"/>
                </a:cxn>
                <a:cxn ang="0">
                  <a:pos x="T12" y="T13"/>
                </a:cxn>
              </a:cxnLst>
              <a:rect l="0" t="0" r="r" b="b"/>
              <a:pathLst>
                <a:path w="320" h="185">
                  <a:moveTo>
                    <a:pt x="0" y="73"/>
                  </a:moveTo>
                  <a:lnTo>
                    <a:pt x="23" y="185"/>
                  </a:lnTo>
                  <a:lnTo>
                    <a:pt x="313" y="133"/>
                  </a:lnTo>
                  <a:lnTo>
                    <a:pt x="313" y="133"/>
                  </a:lnTo>
                  <a:lnTo>
                    <a:pt x="320" y="0"/>
                  </a:lnTo>
                  <a:lnTo>
                    <a:pt x="264" y="0"/>
                  </a:lnTo>
                  <a:lnTo>
                    <a:pt x="0" y="7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任意多边形 36"/>
            <p:cNvSpPr/>
            <p:nvPr/>
          </p:nvSpPr>
          <p:spPr bwMode="auto">
            <a:xfrm>
              <a:off x="8604251" y="1860550"/>
              <a:ext cx="82550" cy="211138"/>
            </a:xfrm>
            <a:custGeom>
              <a:avLst/>
              <a:gdLst>
                <a:gd name="T0" fmla="*/ 52 w 52"/>
                <a:gd name="T1" fmla="*/ 0 h 133"/>
                <a:gd name="T2" fmla="*/ 0 w 52"/>
                <a:gd name="T3" fmla="*/ 0 h 133"/>
                <a:gd name="T4" fmla="*/ 45 w 52"/>
                <a:gd name="T5" fmla="*/ 133 h 133"/>
                <a:gd name="T6" fmla="*/ 45 w 52"/>
                <a:gd name="T7" fmla="*/ 133 h 133"/>
                <a:gd name="T8" fmla="*/ 52 w 52"/>
                <a:gd name="T9" fmla="*/ 0 h 133"/>
              </a:gdLst>
              <a:ahLst/>
              <a:cxnLst>
                <a:cxn ang="0">
                  <a:pos x="T0" y="T1"/>
                </a:cxn>
                <a:cxn ang="0">
                  <a:pos x="T2" y="T3"/>
                </a:cxn>
                <a:cxn ang="0">
                  <a:pos x="T4" y="T5"/>
                </a:cxn>
                <a:cxn ang="0">
                  <a:pos x="T6" y="T7"/>
                </a:cxn>
                <a:cxn ang="0">
                  <a:pos x="T8" y="T9"/>
                </a:cxn>
              </a:cxnLst>
              <a:rect l="0" t="0" r="r" b="b"/>
              <a:pathLst>
                <a:path w="52" h="133">
                  <a:moveTo>
                    <a:pt x="52" y="0"/>
                  </a:moveTo>
                  <a:lnTo>
                    <a:pt x="0" y="0"/>
                  </a:lnTo>
                  <a:lnTo>
                    <a:pt x="45" y="133"/>
                  </a:lnTo>
                  <a:lnTo>
                    <a:pt x="45" y="133"/>
                  </a:lnTo>
                  <a:lnTo>
                    <a:pt x="52" y="0"/>
                  </a:lnTo>
                  <a:close/>
                </a:path>
              </a:pathLst>
            </a:custGeom>
            <a:solidFill>
              <a:srgbClr val="32314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任意多边形 37"/>
            <p:cNvSpPr/>
            <p:nvPr/>
          </p:nvSpPr>
          <p:spPr bwMode="auto">
            <a:xfrm>
              <a:off x="8604251" y="1860550"/>
              <a:ext cx="82550" cy="211138"/>
            </a:xfrm>
            <a:custGeom>
              <a:avLst/>
              <a:gdLst>
                <a:gd name="T0" fmla="*/ 52 w 52"/>
                <a:gd name="T1" fmla="*/ 0 h 133"/>
                <a:gd name="T2" fmla="*/ 0 w 52"/>
                <a:gd name="T3" fmla="*/ 0 h 133"/>
                <a:gd name="T4" fmla="*/ 45 w 52"/>
                <a:gd name="T5" fmla="*/ 133 h 133"/>
                <a:gd name="T6" fmla="*/ 45 w 52"/>
                <a:gd name="T7" fmla="*/ 133 h 133"/>
                <a:gd name="T8" fmla="*/ 52 w 52"/>
                <a:gd name="T9" fmla="*/ 0 h 133"/>
              </a:gdLst>
              <a:ahLst/>
              <a:cxnLst>
                <a:cxn ang="0">
                  <a:pos x="T0" y="T1"/>
                </a:cxn>
                <a:cxn ang="0">
                  <a:pos x="T2" y="T3"/>
                </a:cxn>
                <a:cxn ang="0">
                  <a:pos x="T4" y="T5"/>
                </a:cxn>
                <a:cxn ang="0">
                  <a:pos x="T6" y="T7"/>
                </a:cxn>
                <a:cxn ang="0">
                  <a:pos x="T8" y="T9"/>
                </a:cxn>
              </a:cxnLst>
              <a:rect l="0" t="0" r="r" b="b"/>
              <a:pathLst>
                <a:path w="52" h="133">
                  <a:moveTo>
                    <a:pt x="52" y="0"/>
                  </a:moveTo>
                  <a:lnTo>
                    <a:pt x="0" y="0"/>
                  </a:lnTo>
                  <a:lnTo>
                    <a:pt x="45" y="133"/>
                  </a:lnTo>
                  <a:lnTo>
                    <a:pt x="45" y="133"/>
                  </a:lnTo>
                  <a:lnTo>
                    <a:pt x="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9" name="椭圆 48"/>
            <p:cNvSpPr/>
            <p:nvPr/>
          </p:nvSpPr>
          <p:spPr bwMode="auto">
            <a:xfrm>
              <a:off x="8142288" y="1935163"/>
              <a:ext cx="104775" cy="241300"/>
            </a:xfrm>
            <a:prstGeom prst="ellipse">
              <a:avLst/>
            </a:pr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任意多边形 39"/>
            <p:cNvSpPr/>
            <p:nvPr/>
          </p:nvSpPr>
          <p:spPr bwMode="auto">
            <a:xfrm>
              <a:off x="8450263" y="2039938"/>
              <a:ext cx="31750" cy="2562225"/>
            </a:xfrm>
            <a:custGeom>
              <a:avLst/>
              <a:gdLst>
                <a:gd name="T0" fmla="*/ 10 w 19"/>
                <a:gd name="T1" fmla="*/ 1509 h 1509"/>
                <a:gd name="T2" fmla="*/ 0 w 19"/>
                <a:gd name="T3" fmla="*/ 1499 h 1509"/>
                <a:gd name="T4" fmla="*/ 0 w 19"/>
                <a:gd name="T5" fmla="*/ 10 h 1509"/>
                <a:gd name="T6" fmla="*/ 10 w 19"/>
                <a:gd name="T7" fmla="*/ 0 h 1509"/>
                <a:gd name="T8" fmla="*/ 19 w 19"/>
                <a:gd name="T9" fmla="*/ 10 h 1509"/>
                <a:gd name="T10" fmla="*/ 19 w 19"/>
                <a:gd name="T11" fmla="*/ 1499 h 1509"/>
                <a:gd name="T12" fmla="*/ 10 w 19"/>
                <a:gd name="T13" fmla="*/ 1509 h 1509"/>
              </a:gdLst>
              <a:ahLst/>
              <a:cxnLst>
                <a:cxn ang="0">
                  <a:pos x="T0" y="T1"/>
                </a:cxn>
                <a:cxn ang="0">
                  <a:pos x="T2" y="T3"/>
                </a:cxn>
                <a:cxn ang="0">
                  <a:pos x="T4" y="T5"/>
                </a:cxn>
                <a:cxn ang="0">
                  <a:pos x="T6" y="T7"/>
                </a:cxn>
                <a:cxn ang="0">
                  <a:pos x="T8" y="T9"/>
                </a:cxn>
                <a:cxn ang="0">
                  <a:pos x="T10" y="T11"/>
                </a:cxn>
                <a:cxn ang="0">
                  <a:pos x="T12" y="T13"/>
                </a:cxn>
              </a:cxnLst>
              <a:rect l="0" t="0" r="r" b="b"/>
              <a:pathLst>
                <a:path w="19" h="1509">
                  <a:moveTo>
                    <a:pt x="10" y="1509"/>
                  </a:moveTo>
                  <a:cubicBezTo>
                    <a:pt x="5" y="1509"/>
                    <a:pt x="0" y="1505"/>
                    <a:pt x="0" y="1499"/>
                  </a:cubicBezTo>
                  <a:cubicBezTo>
                    <a:pt x="0" y="10"/>
                    <a:pt x="0" y="10"/>
                    <a:pt x="0" y="10"/>
                  </a:cubicBezTo>
                  <a:cubicBezTo>
                    <a:pt x="0" y="4"/>
                    <a:pt x="5" y="0"/>
                    <a:pt x="10" y="0"/>
                  </a:cubicBezTo>
                  <a:cubicBezTo>
                    <a:pt x="15" y="0"/>
                    <a:pt x="19" y="4"/>
                    <a:pt x="19" y="10"/>
                  </a:cubicBezTo>
                  <a:cubicBezTo>
                    <a:pt x="19" y="1499"/>
                    <a:pt x="19" y="1499"/>
                    <a:pt x="19" y="1499"/>
                  </a:cubicBezTo>
                  <a:cubicBezTo>
                    <a:pt x="19" y="1505"/>
                    <a:pt x="15" y="1509"/>
                    <a:pt x="10" y="1509"/>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1" name="任意多边形 40"/>
            <p:cNvSpPr/>
            <p:nvPr/>
          </p:nvSpPr>
          <p:spPr bwMode="auto">
            <a:xfrm>
              <a:off x="7867651" y="3884613"/>
              <a:ext cx="615950" cy="1162050"/>
            </a:xfrm>
            <a:custGeom>
              <a:avLst/>
              <a:gdLst>
                <a:gd name="T0" fmla="*/ 223 w 363"/>
                <a:gd name="T1" fmla="*/ 684 h 684"/>
                <a:gd name="T2" fmla="*/ 221 w 363"/>
                <a:gd name="T3" fmla="*/ 684 h 684"/>
                <a:gd name="T4" fmla="*/ 214 w 363"/>
                <a:gd name="T5" fmla="*/ 673 h 684"/>
                <a:gd name="T6" fmla="*/ 334 w 363"/>
                <a:gd name="T7" fmla="*/ 56 h 684"/>
                <a:gd name="T8" fmla="*/ 18 w 363"/>
                <a:gd name="T9" fmla="*/ 538 h 684"/>
                <a:gd name="T10" fmla="*/ 5 w 363"/>
                <a:gd name="T11" fmla="*/ 541 h 684"/>
                <a:gd name="T12" fmla="*/ 3 w 363"/>
                <a:gd name="T13" fmla="*/ 527 h 684"/>
                <a:gd name="T14" fmla="*/ 345 w 363"/>
                <a:gd name="T15" fmla="*/ 5 h 684"/>
                <a:gd name="T16" fmla="*/ 358 w 363"/>
                <a:gd name="T17" fmla="*/ 3 h 684"/>
                <a:gd name="T18" fmla="*/ 362 w 363"/>
                <a:gd name="T19" fmla="*/ 12 h 684"/>
                <a:gd name="T20" fmla="*/ 232 w 363"/>
                <a:gd name="T21" fmla="*/ 676 h 684"/>
                <a:gd name="T22" fmla="*/ 223 w 363"/>
                <a:gd name="T23" fmla="*/ 684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3" h="684">
                  <a:moveTo>
                    <a:pt x="223" y="684"/>
                  </a:moveTo>
                  <a:cubicBezTo>
                    <a:pt x="223" y="684"/>
                    <a:pt x="222" y="684"/>
                    <a:pt x="221" y="684"/>
                  </a:cubicBezTo>
                  <a:cubicBezTo>
                    <a:pt x="216" y="683"/>
                    <a:pt x="213" y="678"/>
                    <a:pt x="214" y="673"/>
                  </a:cubicBezTo>
                  <a:cubicBezTo>
                    <a:pt x="334" y="56"/>
                    <a:pt x="334" y="56"/>
                    <a:pt x="334" y="56"/>
                  </a:cubicBezTo>
                  <a:cubicBezTo>
                    <a:pt x="18" y="538"/>
                    <a:pt x="18" y="538"/>
                    <a:pt x="18" y="538"/>
                  </a:cubicBezTo>
                  <a:cubicBezTo>
                    <a:pt x="15" y="542"/>
                    <a:pt x="10" y="543"/>
                    <a:pt x="5" y="541"/>
                  </a:cubicBezTo>
                  <a:cubicBezTo>
                    <a:pt x="1" y="538"/>
                    <a:pt x="0" y="532"/>
                    <a:pt x="3" y="527"/>
                  </a:cubicBezTo>
                  <a:cubicBezTo>
                    <a:pt x="345" y="5"/>
                    <a:pt x="345" y="5"/>
                    <a:pt x="345" y="5"/>
                  </a:cubicBezTo>
                  <a:cubicBezTo>
                    <a:pt x="348" y="1"/>
                    <a:pt x="354" y="0"/>
                    <a:pt x="358" y="3"/>
                  </a:cubicBezTo>
                  <a:cubicBezTo>
                    <a:pt x="361" y="5"/>
                    <a:pt x="363" y="8"/>
                    <a:pt x="362" y="12"/>
                  </a:cubicBezTo>
                  <a:cubicBezTo>
                    <a:pt x="232" y="676"/>
                    <a:pt x="232" y="676"/>
                    <a:pt x="232" y="676"/>
                  </a:cubicBezTo>
                  <a:cubicBezTo>
                    <a:pt x="232" y="681"/>
                    <a:pt x="228" y="684"/>
                    <a:pt x="223" y="684"/>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2" name="任意多边形 41"/>
            <p:cNvSpPr/>
            <p:nvPr/>
          </p:nvSpPr>
          <p:spPr bwMode="auto">
            <a:xfrm>
              <a:off x="8448676" y="3886200"/>
              <a:ext cx="642938" cy="962025"/>
            </a:xfrm>
            <a:custGeom>
              <a:avLst/>
              <a:gdLst>
                <a:gd name="T0" fmla="*/ 369 w 379"/>
                <a:gd name="T1" fmla="*/ 566 h 566"/>
                <a:gd name="T2" fmla="*/ 361 w 379"/>
                <a:gd name="T3" fmla="*/ 562 h 566"/>
                <a:gd name="T4" fmla="*/ 3 w 379"/>
                <a:gd name="T5" fmla="*/ 16 h 566"/>
                <a:gd name="T6" fmla="*/ 6 w 379"/>
                <a:gd name="T7" fmla="*/ 3 h 566"/>
                <a:gd name="T8" fmla="*/ 19 w 379"/>
                <a:gd name="T9" fmla="*/ 5 h 566"/>
                <a:gd name="T10" fmla="*/ 376 w 379"/>
                <a:gd name="T11" fmla="*/ 551 h 566"/>
                <a:gd name="T12" fmla="*/ 374 w 379"/>
                <a:gd name="T13" fmla="*/ 564 h 566"/>
                <a:gd name="T14" fmla="*/ 369 w 379"/>
                <a:gd name="T15" fmla="*/ 566 h 5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9" h="566">
                  <a:moveTo>
                    <a:pt x="369" y="566"/>
                  </a:moveTo>
                  <a:cubicBezTo>
                    <a:pt x="365" y="566"/>
                    <a:pt x="362" y="564"/>
                    <a:pt x="361" y="562"/>
                  </a:cubicBezTo>
                  <a:cubicBezTo>
                    <a:pt x="3" y="16"/>
                    <a:pt x="3" y="16"/>
                    <a:pt x="3" y="16"/>
                  </a:cubicBezTo>
                  <a:cubicBezTo>
                    <a:pt x="0" y="11"/>
                    <a:pt x="1" y="5"/>
                    <a:pt x="6" y="3"/>
                  </a:cubicBezTo>
                  <a:cubicBezTo>
                    <a:pt x="10" y="0"/>
                    <a:pt x="16" y="1"/>
                    <a:pt x="19" y="5"/>
                  </a:cubicBezTo>
                  <a:cubicBezTo>
                    <a:pt x="376" y="551"/>
                    <a:pt x="376" y="551"/>
                    <a:pt x="376" y="551"/>
                  </a:cubicBezTo>
                  <a:cubicBezTo>
                    <a:pt x="379" y="556"/>
                    <a:pt x="378" y="561"/>
                    <a:pt x="374" y="564"/>
                  </a:cubicBezTo>
                  <a:cubicBezTo>
                    <a:pt x="372" y="565"/>
                    <a:pt x="370" y="566"/>
                    <a:pt x="369" y="566"/>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3" name="任意多边形 42"/>
            <p:cNvSpPr/>
            <p:nvPr/>
          </p:nvSpPr>
          <p:spPr bwMode="auto">
            <a:xfrm>
              <a:off x="5640388" y="3273425"/>
              <a:ext cx="250825" cy="217488"/>
            </a:xfrm>
            <a:custGeom>
              <a:avLst/>
              <a:gdLst>
                <a:gd name="T0" fmla="*/ 54 w 148"/>
                <a:gd name="T1" fmla="*/ 128 h 128"/>
                <a:gd name="T2" fmla="*/ 122 w 148"/>
                <a:gd name="T3" fmla="*/ 109 h 128"/>
                <a:gd name="T4" fmla="*/ 132 w 148"/>
                <a:gd name="T5" fmla="*/ 52 h 128"/>
                <a:gd name="T6" fmla="*/ 84 w 148"/>
                <a:gd name="T7" fmla="*/ 15 h 128"/>
                <a:gd name="T8" fmla="*/ 24 w 148"/>
                <a:gd name="T9" fmla="*/ 32 h 128"/>
                <a:gd name="T10" fmla="*/ 0 w 148"/>
                <a:gd name="T11" fmla="*/ 40 h 128"/>
                <a:gd name="T12" fmla="*/ 33 w 148"/>
                <a:gd name="T13" fmla="*/ 86 h 128"/>
                <a:gd name="T14" fmla="*/ 36 w 148"/>
                <a:gd name="T15" fmla="*/ 117 h 128"/>
                <a:gd name="T16" fmla="*/ 54 w 148"/>
                <a:gd name="T17" fmla="*/ 12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8" h="128">
                  <a:moveTo>
                    <a:pt x="54" y="128"/>
                  </a:moveTo>
                  <a:cubicBezTo>
                    <a:pt x="122" y="109"/>
                    <a:pt x="122" y="109"/>
                    <a:pt x="122" y="109"/>
                  </a:cubicBezTo>
                  <a:cubicBezTo>
                    <a:pt x="122" y="109"/>
                    <a:pt x="148" y="104"/>
                    <a:pt x="132" y="52"/>
                  </a:cubicBezTo>
                  <a:cubicBezTo>
                    <a:pt x="116" y="0"/>
                    <a:pt x="84" y="15"/>
                    <a:pt x="84" y="15"/>
                  </a:cubicBezTo>
                  <a:cubicBezTo>
                    <a:pt x="24" y="32"/>
                    <a:pt x="24" y="32"/>
                    <a:pt x="24" y="32"/>
                  </a:cubicBezTo>
                  <a:cubicBezTo>
                    <a:pt x="0" y="40"/>
                    <a:pt x="0" y="40"/>
                    <a:pt x="0" y="40"/>
                  </a:cubicBezTo>
                  <a:cubicBezTo>
                    <a:pt x="33" y="86"/>
                    <a:pt x="33" y="86"/>
                    <a:pt x="33" y="86"/>
                  </a:cubicBezTo>
                  <a:cubicBezTo>
                    <a:pt x="36" y="117"/>
                    <a:pt x="36" y="117"/>
                    <a:pt x="36" y="117"/>
                  </a:cubicBezTo>
                  <a:lnTo>
                    <a:pt x="54" y="128"/>
                  </a:ln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4" name="任意多边形 43"/>
            <p:cNvSpPr/>
            <p:nvPr/>
          </p:nvSpPr>
          <p:spPr bwMode="auto">
            <a:xfrm>
              <a:off x="5473701" y="3241675"/>
              <a:ext cx="279400" cy="344488"/>
            </a:xfrm>
            <a:custGeom>
              <a:avLst/>
              <a:gdLst>
                <a:gd name="T0" fmla="*/ 24 w 176"/>
                <a:gd name="T1" fmla="*/ 11 h 217"/>
                <a:gd name="T2" fmla="*/ 0 w 176"/>
                <a:gd name="T3" fmla="*/ 101 h 217"/>
                <a:gd name="T4" fmla="*/ 117 w 176"/>
                <a:gd name="T5" fmla="*/ 214 h 217"/>
                <a:gd name="T6" fmla="*/ 126 w 176"/>
                <a:gd name="T7" fmla="*/ 217 h 217"/>
                <a:gd name="T8" fmla="*/ 153 w 176"/>
                <a:gd name="T9" fmla="*/ 209 h 217"/>
                <a:gd name="T10" fmla="*/ 175 w 176"/>
                <a:gd name="T11" fmla="*/ 119 h 217"/>
                <a:gd name="T12" fmla="*/ 153 w 176"/>
                <a:gd name="T13" fmla="*/ 94 h 217"/>
                <a:gd name="T14" fmla="*/ 176 w 176"/>
                <a:gd name="T15" fmla="*/ 89 h 217"/>
                <a:gd name="T16" fmla="*/ 126 w 176"/>
                <a:gd name="T17" fmla="*/ 39 h 217"/>
                <a:gd name="T18" fmla="*/ 101 w 176"/>
                <a:gd name="T19" fmla="*/ 45 h 217"/>
                <a:gd name="T20" fmla="*/ 79 w 176"/>
                <a:gd name="T21" fmla="*/ 24 h 217"/>
                <a:gd name="T22" fmla="*/ 93 w 176"/>
                <a:gd name="T23" fmla="*/ 19 h 217"/>
                <a:gd name="T24" fmla="*/ 95 w 176"/>
                <a:gd name="T25" fmla="*/ 14 h 217"/>
                <a:gd name="T26" fmla="*/ 77 w 176"/>
                <a:gd name="T27" fmla="*/ 0 h 217"/>
                <a:gd name="T28" fmla="*/ 24 w 176"/>
                <a:gd name="T29" fmla="*/ 11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6" h="217">
                  <a:moveTo>
                    <a:pt x="24" y="11"/>
                  </a:moveTo>
                  <a:lnTo>
                    <a:pt x="0" y="101"/>
                  </a:lnTo>
                  <a:lnTo>
                    <a:pt x="117" y="214"/>
                  </a:lnTo>
                  <a:lnTo>
                    <a:pt x="126" y="217"/>
                  </a:lnTo>
                  <a:lnTo>
                    <a:pt x="153" y="209"/>
                  </a:lnTo>
                  <a:lnTo>
                    <a:pt x="175" y="119"/>
                  </a:lnTo>
                  <a:lnTo>
                    <a:pt x="153" y="94"/>
                  </a:lnTo>
                  <a:lnTo>
                    <a:pt x="176" y="89"/>
                  </a:lnTo>
                  <a:lnTo>
                    <a:pt x="126" y="39"/>
                  </a:lnTo>
                  <a:lnTo>
                    <a:pt x="101" y="45"/>
                  </a:lnTo>
                  <a:lnTo>
                    <a:pt x="79" y="24"/>
                  </a:lnTo>
                  <a:lnTo>
                    <a:pt x="93" y="19"/>
                  </a:lnTo>
                  <a:lnTo>
                    <a:pt x="95" y="14"/>
                  </a:lnTo>
                  <a:lnTo>
                    <a:pt x="77" y="0"/>
                  </a:lnTo>
                  <a:lnTo>
                    <a:pt x="24" y="11"/>
                  </a:ln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5" name="任意多边形 44"/>
            <p:cNvSpPr/>
            <p:nvPr/>
          </p:nvSpPr>
          <p:spPr bwMode="auto">
            <a:xfrm>
              <a:off x="5549901" y="3357563"/>
              <a:ext cx="133350" cy="200025"/>
            </a:xfrm>
            <a:custGeom>
              <a:avLst/>
              <a:gdLst>
                <a:gd name="T0" fmla="*/ 84 w 84"/>
                <a:gd name="T1" fmla="*/ 66 h 126"/>
                <a:gd name="T2" fmla="*/ 69 w 84"/>
                <a:gd name="T3" fmla="*/ 126 h 126"/>
                <a:gd name="T4" fmla="*/ 0 w 84"/>
                <a:gd name="T5" fmla="*/ 61 h 126"/>
                <a:gd name="T6" fmla="*/ 17 w 84"/>
                <a:gd name="T7" fmla="*/ 0 h 126"/>
                <a:gd name="T8" fmla="*/ 84 w 84"/>
                <a:gd name="T9" fmla="*/ 66 h 126"/>
              </a:gdLst>
              <a:ahLst/>
              <a:cxnLst>
                <a:cxn ang="0">
                  <a:pos x="T0" y="T1"/>
                </a:cxn>
                <a:cxn ang="0">
                  <a:pos x="T2" y="T3"/>
                </a:cxn>
                <a:cxn ang="0">
                  <a:pos x="T4" y="T5"/>
                </a:cxn>
                <a:cxn ang="0">
                  <a:pos x="T6" y="T7"/>
                </a:cxn>
                <a:cxn ang="0">
                  <a:pos x="T8" y="T9"/>
                </a:cxn>
              </a:cxnLst>
              <a:rect l="0" t="0" r="r" b="b"/>
              <a:pathLst>
                <a:path w="84" h="126">
                  <a:moveTo>
                    <a:pt x="84" y="66"/>
                  </a:moveTo>
                  <a:lnTo>
                    <a:pt x="69" y="126"/>
                  </a:lnTo>
                  <a:lnTo>
                    <a:pt x="0" y="61"/>
                  </a:lnTo>
                  <a:lnTo>
                    <a:pt x="17" y="0"/>
                  </a:lnTo>
                  <a:lnTo>
                    <a:pt x="84" y="66"/>
                  </a:lnTo>
                  <a:close/>
                </a:path>
              </a:pathLst>
            </a:custGeom>
            <a:solidFill>
              <a:srgbClr val="00BF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6" name="任意多边形 45"/>
            <p:cNvSpPr/>
            <p:nvPr/>
          </p:nvSpPr>
          <p:spPr bwMode="auto">
            <a:xfrm>
              <a:off x="5505451" y="3241675"/>
              <a:ext cx="247650" cy="220663"/>
            </a:xfrm>
            <a:custGeom>
              <a:avLst/>
              <a:gdLst>
                <a:gd name="T0" fmla="*/ 4 w 156"/>
                <a:gd name="T1" fmla="*/ 11 h 139"/>
                <a:gd name="T2" fmla="*/ 0 w 156"/>
                <a:gd name="T3" fmla="*/ 23 h 139"/>
                <a:gd name="T4" fmla="*/ 116 w 156"/>
                <a:gd name="T5" fmla="*/ 136 h 139"/>
                <a:gd name="T6" fmla="*/ 125 w 156"/>
                <a:gd name="T7" fmla="*/ 139 h 139"/>
                <a:gd name="T8" fmla="*/ 151 w 156"/>
                <a:gd name="T9" fmla="*/ 131 h 139"/>
                <a:gd name="T10" fmla="*/ 152 w 156"/>
                <a:gd name="T11" fmla="*/ 131 h 139"/>
                <a:gd name="T12" fmla="*/ 155 w 156"/>
                <a:gd name="T13" fmla="*/ 119 h 139"/>
                <a:gd name="T14" fmla="*/ 133 w 156"/>
                <a:gd name="T15" fmla="*/ 94 h 139"/>
                <a:gd name="T16" fmla="*/ 156 w 156"/>
                <a:gd name="T17" fmla="*/ 89 h 139"/>
                <a:gd name="T18" fmla="*/ 106 w 156"/>
                <a:gd name="T19" fmla="*/ 39 h 139"/>
                <a:gd name="T20" fmla="*/ 81 w 156"/>
                <a:gd name="T21" fmla="*/ 45 h 139"/>
                <a:gd name="T22" fmla="*/ 59 w 156"/>
                <a:gd name="T23" fmla="*/ 24 h 139"/>
                <a:gd name="T24" fmla="*/ 73 w 156"/>
                <a:gd name="T25" fmla="*/ 19 h 139"/>
                <a:gd name="T26" fmla="*/ 75 w 156"/>
                <a:gd name="T27" fmla="*/ 14 h 139"/>
                <a:gd name="T28" fmla="*/ 57 w 156"/>
                <a:gd name="T29" fmla="*/ 0 h 139"/>
                <a:gd name="T30" fmla="*/ 4 w 156"/>
                <a:gd name="T31" fmla="*/ 1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6" h="139">
                  <a:moveTo>
                    <a:pt x="4" y="11"/>
                  </a:moveTo>
                  <a:lnTo>
                    <a:pt x="0" y="23"/>
                  </a:lnTo>
                  <a:lnTo>
                    <a:pt x="116" y="136"/>
                  </a:lnTo>
                  <a:lnTo>
                    <a:pt x="125" y="139"/>
                  </a:lnTo>
                  <a:lnTo>
                    <a:pt x="151" y="131"/>
                  </a:lnTo>
                  <a:lnTo>
                    <a:pt x="152" y="131"/>
                  </a:lnTo>
                  <a:lnTo>
                    <a:pt x="155" y="119"/>
                  </a:lnTo>
                  <a:lnTo>
                    <a:pt x="133" y="94"/>
                  </a:lnTo>
                  <a:lnTo>
                    <a:pt x="156" y="89"/>
                  </a:lnTo>
                  <a:lnTo>
                    <a:pt x="106" y="39"/>
                  </a:lnTo>
                  <a:lnTo>
                    <a:pt x="81" y="45"/>
                  </a:lnTo>
                  <a:lnTo>
                    <a:pt x="59" y="24"/>
                  </a:lnTo>
                  <a:lnTo>
                    <a:pt x="73" y="19"/>
                  </a:lnTo>
                  <a:lnTo>
                    <a:pt x="75" y="14"/>
                  </a:lnTo>
                  <a:lnTo>
                    <a:pt x="57" y="0"/>
                  </a:lnTo>
                  <a:lnTo>
                    <a:pt x="4" y="11"/>
                  </a:lnTo>
                  <a:close/>
                </a:path>
              </a:pathLst>
            </a:custGeom>
            <a:noFill/>
            <a:ln w="6350" cap="flat">
              <a:solidFill>
                <a:srgbClr val="3F3D56"/>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57" name="任意多边形 46"/>
            <p:cNvSpPr/>
            <p:nvPr/>
          </p:nvSpPr>
          <p:spPr bwMode="auto">
            <a:xfrm>
              <a:off x="5578476" y="3244850"/>
              <a:ext cx="33338" cy="23813"/>
            </a:xfrm>
            <a:custGeom>
              <a:avLst/>
              <a:gdLst>
                <a:gd name="T0" fmla="*/ 1 w 19"/>
                <a:gd name="T1" fmla="*/ 5 h 14"/>
                <a:gd name="T2" fmla="*/ 11 w 19"/>
                <a:gd name="T3" fmla="*/ 1 h 14"/>
                <a:gd name="T4" fmla="*/ 18 w 19"/>
                <a:gd name="T5" fmla="*/ 9 h 14"/>
                <a:gd name="T6" fmla="*/ 8 w 19"/>
                <a:gd name="T7" fmla="*/ 13 h 14"/>
                <a:gd name="T8" fmla="*/ 1 w 19"/>
                <a:gd name="T9" fmla="*/ 5 h 14"/>
              </a:gdLst>
              <a:ahLst/>
              <a:cxnLst>
                <a:cxn ang="0">
                  <a:pos x="T0" y="T1"/>
                </a:cxn>
                <a:cxn ang="0">
                  <a:pos x="T2" y="T3"/>
                </a:cxn>
                <a:cxn ang="0">
                  <a:pos x="T4" y="T5"/>
                </a:cxn>
                <a:cxn ang="0">
                  <a:pos x="T6" y="T7"/>
                </a:cxn>
                <a:cxn ang="0">
                  <a:pos x="T8" y="T9"/>
                </a:cxn>
              </a:cxnLst>
              <a:rect l="0" t="0" r="r" b="b"/>
              <a:pathLst>
                <a:path w="19" h="14">
                  <a:moveTo>
                    <a:pt x="1" y="5"/>
                  </a:moveTo>
                  <a:cubicBezTo>
                    <a:pt x="2" y="2"/>
                    <a:pt x="6" y="0"/>
                    <a:pt x="11" y="1"/>
                  </a:cubicBezTo>
                  <a:cubicBezTo>
                    <a:pt x="16" y="3"/>
                    <a:pt x="19" y="6"/>
                    <a:pt x="18" y="9"/>
                  </a:cubicBezTo>
                  <a:cubicBezTo>
                    <a:pt x="17" y="13"/>
                    <a:pt x="13" y="14"/>
                    <a:pt x="8" y="13"/>
                  </a:cubicBezTo>
                  <a:cubicBezTo>
                    <a:pt x="3" y="12"/>
                    <a:pt x="0" y="8"/>
                    <a:pt x="1" y="5"/>
                  </a:cubicBezTo>
                  <a:close/>
                </a:path>
              </a:pathLst>
            </a:custGeom>
            <a:solidFill>
              <a:srgbClr val="00BF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8" name="任意多边形 47"/>
            <p:cNvSpPr/>
            <p:nvPr/>
          </p:nvSpPr>
          <p:spPr bwMode="auto">
            <a:xfrm>
              <a:off x="5695951" y="3398838"/>
              <a:ext cx="31750" cy="23813"/>
            </a:xfrm>
            <a:custGeom>
              <a:avLst/>
              <a:gdLst>
                <a:gd name="T0" fmla="*/ 0 w 19"/>
                <a:gd name="T1" fmla="*/ 5 h 14"/>
                <a:gd name="T2" fmla="*/ 11 w 19"/>
                <a:gd name="T3" fmla="*/ 1 h 14"/>
                <a:gd name="T4" fmla="*/ 18 w 19"/>
                <a:gd name="T5" fmla="*/ 9 h 14"/>
                <a:gd name="T6" fmla="*/ 8 w 19"/>
                <a:gd name="T7" fmla="*/ 13 h 14"/>
                <a:gd name="T8" fmla="*/ 0 w 19"/>
                <a:gd name="T9" fmla="*/ 5 h 14"/>
              </a:gdLst>
              <a:ahLst/>
              <a:cxnLst>
                <a:cxn ang="0">
                  <a:pos x="T0" y="T1"/>
                </a:cxn>
                <a:cxn ang="0">
                  <a:pos x="T2" y="T3"/>
                </a:cxn>
                <a:cxn ang="0">
                  <a:pos x="T4" y="T5"/>
                </a:cxn>
                <a:cxn ang="0">
                  <a:pos x="T6" y="T7"/>
                </a:cxn>
                <a:cxn ang="0">
                  <a:pos x="T8" y="T9"/>
                </a:cxn>
              </a:cxnLst>
              <a:rect l="0" t="0" r="r" b="b"/>
              <a:pathLst>
                <a:path w="19" h="14">
                  <a:moveTo>
                    <a:pt x="0" y="5"/>
                  </a:moveTo>
                  <a:cubicBezTo>
                    <a:pt x="1" y="1"/>
                    <a:pt x="6" y="0"/>
                    <a:pt x="11" y="1"/>
                  </a:cubicBezTo>
                  <a:cubicBezTo>
                    <a:pt x="15" y="2"/>
                    <a:pt x="19" y="6"/>
                    <a:pt x="18" y="9"/>
                  </a:cubicBezTo>
                  <a:cubicBezTo>
                    <a:pt x="17" y="12"/>
                    <a:pt x="12" y="14"/>
                    <a:pt x="8" y="13"/>
                  </a:cubicBezTo>
                  <a:cubicBezTo>
                    <a:pt x="3" y="12"/>
                    <a:pt x="0" y="8"/>
                    <a:pt x="0" y="5"/>
                  </a:cubicBezTo>
                  <a:close/>
                </a:path>
              </a:pathLst>
            </a:custGeom>
            <a:solidFill>
              <a:srgbClr val="00BF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9" name="任意多边形 48"/>
            <p:cNvSpPr/>
            <p:nvPr/>
          </p:nvSpPr>
          <p:spPr bwMode="auto">
            <a:xfrm>
              <a:off x="5692776" y="3398838"/>
              <a:ext cx="155575" cy="269875"/>
            </a:xfrm>
            <a:custGeom>
              <a:avLst/>
              <a:gdLst>
                <a:gd name="T0" fmla="*/ 68 w 92"/>
                <a:gd name="T1" fmla="*/ 159 h 159"/>
                <a:gd name="T2" fmla="*/ 53 w 92"/>
                <a:gd name="T3" fmla="*/ 109 h 159"/>
                <a:gd name="T4" fmla="*/ 47 w 92"/>
                <a:gd name="T5" fmla="*/ 9 h 159"/>
                <a:gd name="T6" fmla="*/ 0 w 92"/>
                <a:gd name="T7" fmla="*/ 95 h 159"/>
                <a:gd name="T8" fmla="*/ 18 w 92"/>
                <a:gd name="T9" fmla="*/ 150 h 159"/>
                <a:gd name="T10" fmla="*/ 68 w 92"/>
                <a:gd name="T11" fmla="*/ 159 h 159"/>
              </a:gdLst>
              <a:ahLst/>
              <a:cxnLst>
                <a:cxn ang="0">
                  <a:pos x="T0" y="T1"/>
                </a:cxn>
                <a:cxn ang="0">
                  <a:pos x="T2" y="T3"/>
                </a:cxn>
                <a:cxn ang="0">
                  <a:pos x="T4" y="T5"/>
                </a:cxn>
                <a:cxn ang="0">
                  <a:pos x="T6" y="T7"/>
                </a:cxn>
                <a:cxn ang="0">
                  <a:pos x="T8" y="T9"/>
                </a:cxn>
                <a:cxn ang="0">
                  <a:pos x="T10" y="T11"/>
                </a:cxn>
              </a:cxnLst>
              <a:rect l="0" t="0" r="r" b="b"/>
              <a:pathLst>
                <a:path w="92" h="159">
                  <a:moveTo>
                    <a:pt x="68" y="159"/>
                  </a:moveTo>
                  <a:cubicBezTo>
                    <a:pt x="53" y="109"/>
                    <a:pt x="53" y="109"/>
                    <a:pt x="53" y="109"/>
                  </a:cubicBezTo>
                  <a:cubicBezTo>
                    <a:pt x="53" y="109"/>
                    <a:pt x="92" y="18"/>
                    <a:pt x="47" y="9"/>
                  </a:cubicBezTo>
                  <a:cubicBezTo>
                    <a:pt x="3" y="0"/>
                    <a:pt x="0" y="95"/>
                    <a:pt x="0" y="95"/>
                  </a:cubicBezTo>
                  <a:cubicBezTo>
                    <a:pt x="18" y="150"/>
                    <a:pt x="18" y="150"/>
                    <a:pt x="18" y="150"/>
                  </a:cubicBezTo>
                  <a:lnTo>
                    <a:pt x="68" y="159"/>
                  </a:lnTo>
                  <a:close/>
                </a:path>
              </a:pathLst>
            </a:custGeom>
            <a:solidFill>
              <a:srgbClr val="FFB6B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0" name="椭圆 59"/>
            <p:cNvSpPr/>
            <p:nvPr/>
          </p:nvSpPr>
          <p:spPr bwMode="auto">
            <a:xfrm>
              <a:off x="5145088" y="3106738"/>
              <a:ext cx="398463" cy="398463"/>
            </a:xfrm>
            <a:prstGeom prst="ellipse">
              <a:avLst/>
            </a:prstGeom>
            <a:solidFill>
              <a:srgbClr val="FFB6B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1" name="任意多边形 50"/>
            <p:cNvSpPr/>
            <p:nvPr/>
          </p:nvSpPr>
          <p:spPr bwMode="auto">
            <a:xfrm>
              <a:off x="5133976" y="3411538"/>
              <a:ext cx="344488" cy="287338"/>
            </a:xfrm>
            <a:custGeom>
              <a:avLst/>
              <a:gdLst>
                <a:gd name="T0" fmla="*/ 161 w 203"/>
                <a:gd name="T1" fmla="*/ 21 h 169"/>
                <a:gd name="T2" fmla="*/ 185 w 203"/>
                <a:gd name="T3" fmla="*/ 113 h 169"/>
                <a:gd name="T4" fmla="*/ 0 w 203"/>
                <a:gd name="T5" fmla="*/ 169 h 169"/>
                <a:gd name="T6" fmla="*/ 51 w 203"/>
                <a:gd name="T7" fmla="*/ 110 h 169"/>
                <a:gd name="T8" fmla="*/ 37 w 203"/>
                <a:gd name="T9" fmla="*/ 0 h 169"/>
                <a:gd name="T10" fmla="*/ 161 w 203"/>
                <a:gd name="T11" fmla="*/ 21 h 169"/>
              </a:gdLst>
              <a:ahLst/>
              <a:cxnLst>
                <a:cxn ang="0">
                  <a:pos x="T0" y="T1"/>
                </a:cxn>
                <a:cxn ang="0">
                  <a:pos x="T2" y="T3"/>
                </a:cxn>
                <a:cxn ang="0">
                  <a:pos x="T4" y="T5"/>
                </a:cxn>
                <a:cxn ang="0">
                  <a:pos x="T6" y="T7"/>
                </a:cxn>
                <a:cxn ang="0">
                  <a:pos x="T8" y="T9"/>
                </a:cxn>
                <a:cxn ang="0">
                  <a:pos x="T10" y="T11"/>
                </a:cxn>
              </a:cxnLst>
              <a:rect l="0" t="0" r="r" b="b"/>
              <a:pathLst>
                <a:path w="203" h="169">
                  <a:moveTo>
                    <a:pt x="161" y="21"/>
                  </a:moveTo>
                  <a:cubicBezTo>
                    <a:pt x="161" y="21"/>
                    <a:pt x="168" y="107"/>
                    <a:pt x="185" y="113"/>
                  </a:cubicBezTo>
                  <a:cubicBezTo>
                    <a:pt x="203" y="120"/>
                    <a:pt x="0" y="169"/>
                    <a:pt x="0" y="169"/>
                  </a:cubicBezTo>
                  <a:cubicBezTo>
                    <a:pt x="51" y="110"/>
                    <a:pt x="51" y="110"/>
                    <a:pt x="51" y="110"/>
                  </a:cubicBezTo>
                  <a:cubicBezTo>
                    <a:pt x="51" y="110"/>
                    <a:pt x="62" y="21"/>
                    <a:pt x="37" y="0"/>
                  </a:cubicBezTo>
                  <a:lnTo>
                    <a:pt x="161" y="21"/>
                  </a:lnTo>
                  <a:close/>
                </a:path>
              </a:pathLst>
            </a:custGeom>
            <a:solidFill>
              <a:srgbClr val="FFB6B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2" name="任意多边形 51"/>
            <p:cNvSpPr/>
            <p:nvPr/>
          </p:nvSpPr>
          <p:spPr bwMode="auto">
            <a:xfrm>
              <a:off x="5688013" y="3614738"/>
              <a:ext cx="269875" cy="444500"/>
            </a:xfrm>
            <a:custGeom>
              <a:avLst/>
              <a:gdLst>
                <a:gd name="T0" fmla="*/ 0 w 159"/>
                <a:gd name="T1" fmla="*/ 6 h 262"/>
                <a:gd name="T2" fmla="*/ 47 w 159"/>
                <a:gd name="T3" fmla="*/ 0 h 262"/>
                <a:gd name="T4" fmla="*/ 103 w 159"/>
                <a:gd name="T5" fmla="*/ 68 h 262"/>
                <a:gd name="T6" fmla="*/ 136 w 159"/>
                <a:gd name="T7" fmla="*/ 168 h 262"/>
                <a:gd name="T8" fmla="*/ 106 w 159"/>
                <a:gd name="T9" fmla="*/ 256 h 262"/>
                <a:gd name="T10" fmla="*/ 6 w 159"/>
                <a:gd name="T11" fmla="*/ 168 h 262"/>
                <a:gd name="T12" fmla="*/ 0 w 159"/>
                <a:gd name="T13" fmla="*/ 6 h 262"/>
              </a:gdLst>
              <a:ahLst/>
              <a:cxnLst>
                <a:cxn ang="0">
                  <a:pos x="T0" y="T1"/>
                </a:cxn>
                <a:cxn ang="0">
                  <a:pos x="T2" y="T3"/>
                </a:cxn>
                <a:cxn ang="0">
                  <a:pos x="T4" y="T5"/>
                </a:cxn>
                <a:cxn ang="0">
                  <a:pos x="T6" y="T7"/>
                </a:cxn>
                <a:cxn ang="0">
                  <a:pos x="T8" y="T9"/>
                </a:cxn>
                <a:cxn ang="0">
                  <a:pos x="T10" y="T11"/>
                </a:cxn>
                <a:cxn ang="0">
                  <a:pos x="T12" y="T13"/>
                </a:cxn>
              </a:cxnLst>
              <a:rect l="0" t="0" r="r" b="b"/>
              <a:pathLst>
                <a:path w="159" h="262">
                  <a:moveTo>
                    <a:pt x="0" y="6"/>
                  </a:moveTo>
                  <a:cubicBezTo>
                    <a:pt x="47" y="0"/>
                    <a:pt x="47" y="0"/>
                    <a:pt x="47" y="0"/>
                  </a:cubicBezTo>
                  <a:cubicBezTo>
                    <a:pt x="47" y="0"/>
                    <a:pt x="103" y="29"/>
                    <a:pt x="103" y="68"/>
                  </a:cubicBezTo>
                  <a:cubicBezTo>
                    <a:pt x="103" y="106"/>
                    <a:pt x="136" y="168"/>
                    <a:pt x="136" y="168"/>
                  </a:cubicBezTo>
                  <a:cubicBezTo>
                    <a:pt x="136" y="168"/>
                    <a:pt x="159" y="250"/>
                    <a:pt x="106" y="256"/>
                  </a:cubicBezTo>
                  <a:cubicBezTo>
                    <a:pt x="53" y="262"/>
                    <a:pt x="6" y="168"/>
                    <a:pt x="6" y="168"/>
                  </a:cubicBezTo>
                  <a:lnTo>
                    <a:pt x="0" y="6"/>
                  </a:lnTo>
                  <a:close/>
                </a:path>
              </a:pathLst>
            </a:custGeom>
            <a:solidFill>
              <a:srgbClr val="00BF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3" name="任意多边形 52"/>
            <p:cNvSpPr/>
            <p:nvPr/>
          </p:nvSpPr>
          <p:spPr bwMode="auto">
            <a:xfrm>
              <a:off x="5022851" y="4254500"/>
              <a:ext cx="1085850" cy="1057275"/>
            </a:xfrm>
            <a:custGeom>
              <a:avLst/>
              <a:gdLst>
                <a:gd name="T0" fmla="*/ 419 w 640"/>
                <a:gd name="T1" fmla="*/ 97 h 622"/>
                <a:gd name="T2" fmla="*/ 551 w 640"/>
                <a:gd name="T3" fmla="*/ 6 h 622"/>
                <a:gd name="T4" fmla="*/ 640 w 640"/>
                <a:gd name="T5" fmla="*/ 65 h 622"/>
                <a:gd name="T6" fmla="*/ 543 w 640"/>
                <a:gd name="T7" fmla="*/ 212 h 622"/>
                <a:gd name="T8" fmla="*/ 398 w 640"/>
                <a:gd name="T9" fmla="*/ 380 h 622"/>
                <a:gd name="T10" fmla="*/ 260 w 640"/>
                <a:gd name="T11" fmla="*/ 401 h 622"/>
                <a:gd name="T12" fmla="*/ 274 w 640"/>
                <a:gd name="T13" fmla="*/ 551 h 622"/>
                <a:gd name="T14" fmla="*/ 183 w 640"/>
                <a:gd name="T15" fmla="*/ 619 h 622"/>
                <a:gd name="T16" fmla="*/ 59 w 640"/>
                <a:gd name="T17" fmla="*/ 430 h 622"/>
                <a:gd name="T18" fmla="*/ 33 w 640"/>
                <a:gd name="T19" fmla="*/ 233 h 622"/>
                <a:gd name="T20" fmla="*/ 419 w 640"/>
                <a:gd name="T21" fmla="*/ 97 h 6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0" h="622">
                  <a:moveTo>
                    <a:pt x="419" y="97"/>
                  </a:moveTo>
                  <a:cubicBezTo>
                    <a:pt x="419" y="97"/>
                    <a:pt x="522" y="0"/>
                    <a:pt x="551" y="6"/>
                  </a:cubicBezTo>
                  <a:cubicBezTo>
                    <a:pt x="581" y="12"/>
                    <a:pt x="640" y="21"/>
                    <a:pt x="640" y="65"/>
                  </a:cubicBezTo>
                  <a:cubicBezTo>
                    <a:pt x="640" y="109"/>
                    <a:pt x="543" y="212"/>
                    <a:pt x="543" y="212"/>
                  </a:cubicBezTo>
                  <a:cubicBezTo>
                    <a:pt x="543" y="212"/>
                    <a:pt x="469" y="374"/>
                    <a:pt x="398" y="380"/>
                  </a:cubicBezTo>
                  <a:cubicBezTo>
                    <a:pt x="352" y="384"/>
                    <a:pt x="305" y="391"/>
                    <a:pt x="260" y="401"/>
                  </a:cubicBezTo>
                  <a:cubicBezTo>
                    <a:pt x="260" y="401"/>
                    <a:pt x="292" y="519"/>
                    <a:pt x="274" y="551"/>
                  </a:cubicBezTo>
                  <a:cubicBezTo>
                    <a:pt x="257" y="583"/>
                    <a:pt x="189" y="622"/>
                    <a:pt x="183" y="619"/>
                  </a:cubicBezTo>
                  <a:cubicBezTo>
                    <a:pt x="177" y="616"/>
                    <a:pt x="95" y="539"/>
                    <a:pt x="59" y="430"/>
                  </a:cubicBezTo>
                  <a:cubicBezTo>
                    <a:pt x="24" y="321"/>
                    <a:pt x="0" y="239"/>
                    <a:pt x="33" y="233"/>
                  </a:cubicBezTo>
                  <a:cubicBezTo>
                    <a:pt x="65" y="227"/>
                    <a:pt x="419" y="97"/>
                    <a:pt x="419" y="97"/>
                  </a:cubicBezTo>
                  <a:close/>
                </a:path>
              </a:pathLst>
            </a:custGeom>
            <a:solidFill>
              <a:srgbClr val="2F2E4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4" name="任意多边形 53"/>
            <p:cNvSpPr/>
            <p:nvPr/>
          </p:nvSpPr>
          <p:spPr bwMode="auto">
            <a:xfrm>
              <a:off x="5829301" y="4344988"/>
              <a:ext cx="300038" cy="765175"/>
            </a:xfrm>
            <a:custGeom>
              <a:avLst/>
              <a:gdLst>
                <a:gd name="T0" fmla="*/ 156 w 177"/>
                <a:gd name="T1" fmla="*/ 3 h 451"/>
                <a:gd name="T2" fmla="*/ 174 w 177"/>
                <a:gd name="T3" fmla="*/ 50 h 451"/>
                <a:gd name="T4" fmla="*/ 147 w 177"/>
                <a:gd name="T5" fmla="*/ 315 h 451"/>
                <a:gd name="T6" fmla="*/ 135 w 177"/>
                <a:gd name="T7" fmla="*/ 407 h 451"/>
                <a:gd name="T8" fmla="*/ 132 w 177"/>
                <a:gd name="T9" fmla="*/ 448 h 451"/>
                <a:gd name="T10" fmla="*/ 17 w 177"/>
                <a:gd name="T11" fmla="*/ 436 h 451"/>
                <a:gd name="T12" fmla="*/ 6 w 177"/>
                <a:gd name="T13" fmla="*/ 383 h 451"/>
                <a:gd name="T14" fmla="*/ 20 w 177"/>
                <a:gd name="T15" fmla="*/ 359 h 451"/>
                <a:gd name="T16" fmla="*/ 20 w 177"/>
                <a:gd name="T17" fmla="*/ 333 h 451"/>
                <a:gd name="T18" fmla="*/ 47 w 177"/>
                <a:gd name="T19" fmla="*/ 312 h 451"/>
                <a:gd name="T20" fmla="*/ 35 w 177"/>
                <a:gd name="T21" fmla="*/ 168 h 451"/>
                <a:gd name="T22" fmla="*/ 156 w 177"/>
                <a:gd name="T23" fmla="*/ 3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7" h="451">
                  <a:moveTo>
                    <a:pt x="156" y="3"/>
                  </a:moveTo>
                  <a:cubicBezTo>
                    <a:pt x="156" y="3"/>
                    <a:pt x="177" y="0"/>
                    <a:pt x="174" y="50"/>
                  </a:cubicBezTo>
                  <a:cubicBezTo>
                    <a:pt x="171" y="100"/>
                    <a:pt x="162" y="280"/>
                    <a:pt x="147" y="315"/>
                  </a:cubicBezTo>
                  <a:cubicBezTo>
                    <a:pt x="132" y="351"/>
                    <a:pt x="129" y="392"/>
                    <a:pt x="135" y="407"/>
                  </a:cubicBezTo>
                  <a:cubicBezTo>
                    <a:pt x="141" y="421"/>
                    <a:pt x="153" y="445"/>
                    <a:pt x="132" y="448"/>
                  </a:cubicBezTo>
                  <a:cubicBezTo>
                    <a:pt x="112" y="451"/>
                    <a:pt x="26" y="439"/>
                    <a:pt x="17" y="436"/>
                  </a:cubicBezTo>
                  <a:cubicBezTo>
                    <a:pt x="9" y="433"/>
                    <a:pt x="0" y="383"/>
                    <a:pt x="6" y="383"/>
                  </a:cubicBezTo>
                  <a:cubicBezTo>
                    <a:pt x="12" y="383"/>
                    <a:pt x="26" y="380"/>
                    <a:pt x="20" y="359"/>
                  </a:cubicBezTo>
                  <a:cubicBezTo>
                    <a:pt x="15" y="339"/>
                    <a:pt x="12" y="339"/>
                    <a:pt x="20" y="333"/>
                  </a:cubicBezTo>
                  <a:cubicBezTo>
                    <a:pt x="29" y="327"/>
                    <a:pt x="53" y="318"/>
                    <a:pt x="47" y="312"/>
                  </a:cubicBezTo>
                  <a:cubicBezTo>
                    <a:pt x="41" y="306"/>
                    <a:pt x="35" y="168"/>
                    <a:pt x="35" y="168"/>
                  </a:cubicBezTo>
                  <a:lnTo>
                    <a:pt x="156" y="3"/>
                  </a:lnTo>
                  <a:close/>
                </a:path>
              </a:pathLst>
            </a:custGeom>
            <a:solidFill>
              <a:srgbClr val="2F2E4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5" name="任意多边形 54"/>
            <p:cNvSpPr/>
            <p:nvPr/>
          </p:nvSpPr>
          <p:spPr bwMode="auto">
            <a:xfrm>
              <a:off x="5854701" y="5065713"/>
              <a:ext cx="298450" cy="279400"/>
            </a:xfrm>
            <a:custGeom>
              <a:avLst/>
              <a:gdLst>
                <a:gd name="T0" fmla="*/ 111 w 176"/>
                <a:gd name="T1" fmla="*/ 15 h 165"/>
                <a:gd name="T2" fmla="*/ 167 w 176"/>
                <a:gd name="T3" fmla="*/ 33 h 165"/>
                <a:gd name="T4" fmla="*/ 138 w 176"/>
                <a:gd name="T5" fmla="*/ 100 h 165"/>
                <a:gd name="T6" fmla="*/ 67 w 176"/>
                <a:gd name="T7" fmla="*/ 142 h 165"/>
                <a:gd name="T8" fmla="*/ 2 w 176"/>
                <a:gd name="T9" fmla="*/ 136 h 165"/>
                <a:gd name="T10" fmla="*/ 14 w 176"/>
                <a:gd name="T11" fmla="*/ 0 h 165"/>
                <a:gd name="T12" fmla="*/ 111 w 176"/>
                <a:gd name="T13" fmla="*/ 15 h 165"/>
              </a:gdLst>
              <a:ahLst/>
              <a:cxnLst>
                <a:cxn ang="0">
                  <a:pos x="T0" y="T1"/>
                </a:cxn>
                <a:cxn ang="0">
                  <a:pos x="T2" y="T3"/>
                </a:cxn>
                <a:cxn ang="0">
                  <a:pos x="T4" y="T5"/>
                </a:cxn>
                <a:cxn ang="0">
                  <a:pos x="T6" y="T7"/>
                </a:cxn>
                <a:cxn ang="0">
                  <a:pos x="T8" y="T9"/>
                </a:cxn>
                <a:cxn ang="0">
                  <a:pos x="T10" y="T11"/>
                </a:cxn>
                <a:cxn ang="0">
                  <a:pos x="T12" y="T13"/>
                </a:cxn>
              </a:cxnLst>
              <a:rect l="0" t="0" r="r" b="b"/>
              <a:pathLst>
                <a:path w="176" h="165">
                  <a:moveTo>
                    <a:pt x="111" y="15"/>
                  </a:moveTo>
                  <a:cubicBezTo>
                    <a:pt x="111" y="15"/>
                    <a:pt x="162" y="0"/>
                    <a:pt x="167" y="33"/>
                  </a:cubicBezTo>
                  <a:cubicBezTo>
                    <a:pt x="167" y="33"/>
                    <a:pt x="176" y="83"/>
                    <a:pt x="138" y="100"/>
                  </a:cubicBezTo>
                  <a:cubicBezTo>
                    <a:pt x="113" y="112"/>
                    <a:pt x="90" y="126"/>
                    <a:pt x="67" y="142"/>
                  </a:cubicBezTo>
                  <a:cubicBezTo>
                    <a:pt x="67" y="142"/>
                    <a:pt x="5" y="165"/>
                    <a:pt x="2" y="136"/>
                  </a:cubicBezTo>
                  <a:cubicBezTo>
                    <a:pt x="0" y="106"/>
                    <a:pt x="14" y="0"/>
                    <a:pt x="14" y="0"/>
                  </a:cubicBezTo>
                  <a:lnTo>
                    <a:pt x="111" y="15"/>
                  </a:lnTo>
                  <a:close/>
                </a:path>
              </a:pathLst>
            </a:custGeom>
            <a:solidFill>
              <a:srgbClr val="2F2E4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6" name="任意多边形 55"/>
            <p:cNvSpPr/>
            <p:nvPr/>
          </p:nvSpPr>
          <p:spPr bwMode="auto">
            <a:xfrm>
              <a:off x="5291138" y="5021263"/>
              <a:ext cx="206375" cy="284163"/>
            </a:xfrm>
            <a:custGeom>
              <a:avLst/>
              <a:gdLst>
                <a:gd name="T0" fmla="*/ 111 w 122"/>
                <a:gd name="T1" fmla="*/ 76 h 168"/>
                <a:gd name="T2" fmla="*/ 16 w 122"/>
                <a:gd name="T3" fmla="*/ 0 h 168"/>
                <a:gd name="T4" fmla="*/ 10 w 122"/>
                <a:gd name="T5" fmla="*/ 112 h 168"/>
                <a:gd name="T6" fmla="*/ 0 w 122"/>
                <a:gd name="T7" fmla="*/ 143 h 168"/>
                <a:gd name="T8" fmla="*/ 30 w 122"/>
                <a:gd name="T9" fmla="*/ 168 h 168"/>
                <a:gd name="T10" fmla="*/ 111 w 122"/>
                <a:gd name="T11" fmla="*/ 76 h 168"/>
              </a:gdLst>
              <a:ahLst/>
              <a:cxnLst>
                <a:cxn ang="0">
                  <a:pos x="T0" y="T1"/>
                </a:cxn>
                <a:cxn ang="0">
                  <a:pos x="T2" y="T3"/>
                </a:cxn>
                <a:cxn ang="0">
                  <a:pos x="T4" y="T5"/>
                </a:cxn>
                <a:cxn ang="0">
                  <a:pos x="T6" y="T7"/>
                </a:cxn>
                <a:cxn ang="0">
                  <a:pos x="T8" y="T9"/>
                </a:cxn>
                <a:cxn ang="0">
                  <a:pos x="T10" y="T11"/>
                </a:cxn>
              </a:cxnLst>
              <a:rect l="0" t="0" r="r" b="b"/>
              <a:pathLst>
                <a:path w="122" h="168">
                  <a:moveTo>
                    <a:pt x="111" y="76"/>
                  </a:moveTo>
                  <a:cubicBezTo>
                    <a:pt x="16" y="0"/>
                    <a:pt x="16" y="0"/>
                    <a:pt x="16" y="0"/>
                  </a:cubicBezTo>
                  <a:cubicBezTo>
                    <a:pt x="16" y="0"/>
                    <a:pt x="34" y="94"/>
                    <a:pt x="10" y="112"/>
                  </a:cubicBezTo>
                  <a:cubicBezTo>
                    <a:pt x="0" y="143"/>
                    <a:pt x="0" y="143"/>
                    <a:pt x="0" y="143"/>
                  </a:cubicBezTo>
                  <a:cubicBezTo>
                    <a:pt x="30" y="168"/>
                    <a:pt x="30" y="168"/>
                    <a:pt x="30" y="168"/>
                  </a:cubicBezTo>
                  <a:cubicBezTo>
                    <a:pt x="30" y="168"/>
                    <a:pt x="122" y="153"/>
                    <a:pt x="111" y="76"/>
                  </a:cubicBezTo>
                  <a:close/>
                </a:path>
              </a:pathLst>
            </a:custGeom>
            <a:solidFill>
              <a:srgbClr val="2F2E4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7" name="任意多边形 56"/>
            <p:cNvSpPr/>
            <p:nvPr/>
          </p:nvSpPr>
          <p:spPr bwMode="auto">
            <a:xfrm>
              <a:off x="5048251" y="4914900"/>
              <a:ext cx="309563" cy="690563"/>
            </a:xfrm>
            <a:custGeom>
              <a:avLst/>
              <a:gdLst>
                <a:gd name="T0" fmla="*/ 121 w 183"/>
                <a:gd name="T1" fmla="*/ 9 h 406"/>
                <a:gd name="T2" fmla="*/ 174 w 183"/>
                <a:gd name="T3" fmla="*/ 88 h 406"/>
                <a:gd name="T4" fmla="*/ 154 w 183"/>
                <a:gd name="T5" fmla="*/ 217 h 406"/>
                <a:gd name="T6" fmla="*/ 106 w 183"/>
                <a:gd name="T7" fmla="*/ 395 h 406"/>
                <a:gd name="T8" fmla="*/ 50 w 183"/>
                <a:gd name="T9" fmla="*/ 383 h 406"/>
                <a:gd name="T10" fmla="*/ 15 w 183"/>
                <a:gd name="T11" fmla="*/ 215 h 406"/>
                <a:gd name="T12" fmla="*/ 50 w 183"/>
                <a:gd name="T13" fmla="*/ 100 h 406"/>
                <a:gd name="T14" fmla="*/ 121 w 183"/>
                <a:gd name="T15" fmla="*/ 9 h 4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3" h="406">
                  <a:moveTo>
                    <a:pt x="121" y="9"/>
                  </a:moveTo>
                  <a:cubicBezTo>
                    <a:pt x="121" y="9"/>
                    <a:pt x="183" y="26"/>
                    <a:pt x="174" y="88"/>
                  </a:cubicBezTo>
                  <a:cubicBezTo>
                    <a:pt x="165" y="150"/>
                    <a:pt x="154" y="217"/>
                    <a:pt x="154" y="217"/>
                  </a:cubicBezTo>
                  <a:cubicBezTo>
                    <a:pt x="154" y="217"/>
                    <a:pt x="150" y="383"/>
                    <a:pt x="106" y="395"/>
                  </a:cubicBezTo>
                  <a:cubicBezTo>
                    <a:pt x="62" y="406"/>
                    <a:pt x="50" y="383"/>
                    <a:pt x="50" y="383"/>
                  </a:cubicBezTo>
                  <a:cubicBezTo>
                    <a:pt x="50" y="383"/>
                    <a:pt x="0" y="254"/>
                    <a:pt x="15" y="215"/>
                  </a:cubicBezTo>
                  <a:cubicBezTo>
                    <a:pt x="33" y="168"/>
                    <a:pt x="59" y="116"/>
                    <a:pt x="50" y="100"/>
                  </a:cubicBezTo>
                  <a:cubicBezTo>
                    <a:pt x="42" y="85"/>
                    <a:pt x="56" y="0"/>
                    <a:pt x="121" y="9"/>
                  </a:cubicBezTo>
                  <a:close/>
                </a:path>
              </a:pathLst>
            </a:custGeom>
            <a:solidFill>
              <a:srgbClr val="2F2E4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8" name="任意多边形 57"/>
            <p:cNvSpPr/>
            <p:nvPr/>
          </p:nvSpPr>
          <p:spPr bwMode="auto">
            <a:xfrm>
              <a:off x="4937126" y="3524250"/>
              <a:ext cx="950913" cy="1211263"/>
            </a:xfrm>
            <a:custGeom>
              <a:avLst/>
              <a:gdLst>
                <a:gd name="T0" fmla="*/ 151 w 560"/>
                <a:gd name="T1" fmla="*/ 15 h 713"/>
                <a:gd name="T2" fmla="*/ 212 w 560"/>
                <a:gd name="T3" fmla="*/ 23 h 713"/>
                <a:gd name="T4" fmla="*/ 298 w 560"/>
                <a:gd name="T5" fmla="*/ 6 h 713"/>
                <a:gd name="T6" fmla="*/ 489 w 560"/>
                <a:gd name="T7" fmla="*/ 53 h 713"/>
                <a:gd name="T8" fmla="*/ 463 w 560"/>
                <a:gd name="T9" fmla="*/ 256 h 713"/>
                <a:gd name="T10" fmla="*/ 489 w 560"/>
                <a:gd name="T11" fmla="*/ 533 h 713"/>
                <a:gd name="T12" fmla="*/ 516 w 560"/>
                <a:gd name="T13" fmla="*/ 619 h 713"/>
                <a:gd name="T14" fmla="*/ 239 w 560"/>
                <a:gd name="T15" fmla="*/ 698 h 713"/>
                <a:gd name="T16" fmla="*/ 62 w 560"/>
                <a:gd name="T17" fmla="*/ 663 h 713"/>
                <a:gd name="T18" fmla="*/ 86 w 560"/>
                <a:gd name="T19" fmla="*/ 421 h 713"/>
                <a:gd name="T20" fmla="*/ 62 w 560"/>
                <a:gd name="T21" fmla="*/ 362 h 713"/>
                <a:gd name="T22" fmla="*/ 68 w 560"/>
                <a:gd name="T23" fmla="*/ 312 h 713"/>
                <a:gd name="T24" fmla="*/ 42 w 560"/>
                <a:gd name="T25" fmla="*/ 268 h 713"/>
                <a:gd name="T26" fmla="*/ 0 w 560"/>
                <a:gd name="T27" fmla="*/ 115 h 713"/>
                <a:gd name="T28" fmla="*/ 39 w 560"/>
                <a:gd name="T29" fmla="*/ 41 h 713"/>
                <a:gd name="T30" fmla="*/ 92 w 560"/>
                <a:gd name="T31" fmla="*/ 23 h 713"/>
                <a:gd name="T32" fmla="*/ 124 w 560"/>
                <a:gd name="T33" fmla="*/ 23 h 713"/>
                <a:gd name="T34" fmla="*/ 151 w 560"/>
                <a:gd name="T35" fmla="*/ 15 h 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60" h="713">
                  <a:moveTo>
                    <a:pt x="151" y="15"/>
                  </a:moveTo>
                  <a:cubicBezTo>
                    <a:pt x="151" y="15"/>
                    <a:pt x="174" y="18"/>
                    <a:pt x="212" y="23"/>
                  </a:cubicBezTo>
                  <a:cubicBezTo>
                    <a:pt x="251" y="29"/>
                    <a:pt x="277" y="0"/>
                    <a:pt x="298" y="6"/>
                  </a:cubicBezTo>
                  <a:cubicBezTo>
                    <a:pt x="319" y="12"/>
                    <a:pt x="489" y="53"/>
                    <a:pt x="489" y="53"/>
                  </a:cubicBezTo>
                  <a:cubicBezTo>
                    <a:pt x="463" y="256"/>
                    <a:pt x="463" y="256"/>
                    <a:pt x="463" y="256"/>
                  </a:cubicBezTo>
                  <a:cubicBezTo>
                    <a:pt x="463" y="256"/>
                    <a:pt x="495" y="492"/>
                    <a:pt x="489" y="533"/>
                  </a:cubicBezTo>
                  <a:cubicBezTo>
                    <a:pt x="484" y="574"/>
                    <a:pt x="560" y="568"/>
                    <a:pt x="516" y="619"/>
                  </a:cubicBezTo>
                  <a:cubicBezTo>
                    <a:pt x="472" y="669"/>
                    <a:pt x="395" y="713"/>
                    <a:pt x="239" y="698"/>
                  </a:cubicBezTo>
                  <a:cubicBezTo>
                    <a:pt x="83" y="683"/>
                    <a:pt x="62" y="686"/>
                    <a:pt x="62" y="663"/>
                  </a:cubicBezTo>
                  <a:cubicBezTo>
                    <a:pt x="62" y="639"/>
                    <a:pt x="98" y="439"/>
                    <a:pt x="86" y="421"/>
                  </a:cubicBezTo>
                  <a:cubicBezTo>
                    <a:pt x="74" y="404"/>
                    <a:pt x="50" y="383"/>
                    <a:pt x="62" y="362"/>
                  </a:cubicBezTo>
                  <a:cubicBezTo>
                    <a:pt x="74" y="342"/>
                    <a:pt x="86" y="330"/>
                    <a:pt x="68" y="312"/>
                  </a:cubicBezTo>
                  <a:cubicBezTo>
                    <a:pt x="50" y="294"/>
                    <a:pt x="42" y="277"/>
                    <a:pt x="42" y="268"/>
                  </a:cubicBezTo>
                  <a:cubicBezTo>
                    <a:pt x="42" y="259"/>
                    <a:pt x="0" y="115"/>
                    <a:pt x="0" y="115"/>
                  </a:cubicBezTo>
                  <a:cubicBezTo>
                    <a:pt x="0" y="115"/>
                    <a:pt x="18" y="44"/>
                    <a:pt x="39" y="41"/>
                  </a:cubicBezTo>
                  <a:cubicBezTo>
                    <a:pt x="59" y="38"/>
                    <a:pt x="77" y="23"/>
                    <a:pt x="92" y="23"/>
                  </a:cubicBezTo>
                  <a:cubicBezTo>
                    <a:pt x="106" y="23"/>
                    <a:pt x="115" y="26"/>
                    <a:pt x="124" y="23"/>
                  </a:cubicBezTo>
                  <a:lnTo>
                    <a:pt x="151" y="15"/>
                  </a:lnTo>
                  <a:close/>
                </a:path>
              </a:pathLst>
            </a:custGeom>
            <a:solidFill>
              <a:srgbClr val="00BF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9" name="任意多边形 58"/>
            <p:cNvSpPr/>
            <p:nvPr/>
          </p:nvSpPr>
          <p:spPr bwMode="auto">
            <a:xfrm>
              <a:off x="5111751" y="2990850"/>
              <a:ext cx="563563" cy="373063"/>
            </a:xfrm>
            <a:custGeom>
              <a:avLst/>
              <a:gdLst>
                <a:gd name="T0" fmla="*/ 330 w 332"/>
                <a:gd name="T1" fmla="*/ 145 h 220"/>
                <a:gd name="T2" fmla="*/ 306 w 332"/>
                <a:gd name="T3" fmla="*/ 110 h 220"/>
                <a:gd name="T4" fmla="*/ 264 w 332"/>
                <a:gd name="T5" fmla="*/ 113 h 220"/>
                <a:gd name="T6" fmla="*/ 263 w 332"/>
                <a:gd name="T7" fmla="*/ 109 h 220"/>
                <a:gd name="T8" fmla="*/ 258 w 332"/>
                <a:gd name="T9" fmla="*/ 88 h 220"/>
                <a:gd name="T10" fmla="*/ 197 w 332"/>
                <a:gd name="T11" fmla="*/ 26 h 220"/>
                <a:gd name="T12" fmla="*/ 64 w 332"/>
                <a:gd name="T13" fmla="*/ 37 h 220"/>
                <a:gd name="T14" fmla="*/ 16 w 332"/>
                <a:gd name="T15" fmla="*/ 185 h 220"/>
                <a:gd name="T16" fmla="*/ 18 w 332"/>
                <a:gd name="T17" fmla="*/ 195 h 220"/>
                <a:gd name="T18" fmla="*/ 29 w 332"/>
                <a:gd name="T19" fmla="*/ 216 h 220"/>
                <a:gd name="T20" fmla="*/ 29 w 332"/>
                <a:gd name="T21" fmla="*/ 215 h 220"/>
                <a:gd name="T22" fmla="*/ 86 w 332"/>
                <a:gd name="T23" fmla="*/ 220 h 220"/>
                <a:gd name="T24" fmla="*/ 117 w 332"/>
                <a:gd name="T25" fmla="*/ 215 h 220"/>
                <a:gd name="T26" fmla="*/ 118 w 332"/>
                <a:gd name="T27" fmla="*/ 220 h 220"/>
                <a:gd name="T28" fmla="*/ 270 w 332"/>
                <a:gd name="T29" fmla="*/ 150 h 220"/>
                <a:gd name="T30" fmla="*/ 305 w 332"/>
                <a:gd name="T31" fmla="*/ 165 h 220"/>
                <a:gd name="T32" fmla="*/ 330 w 332"/>
                <a:gd name="T33" fmla="*/ 145 h 220"/>
                <a:gd name="T34" fmla="*/ 97 w 332"/>
                <a:gd name="T35" fmla="*/ 190 h 220"/>
                <a:gd name="T36" fmla="*/ 24 w 332"/>
                <a:gd name="T37" fmla="*/ 188 h 220"/>
                <a:gd name="T38" fmla="*/ 58 w 332"/>
                <a:gd name="T39" fmla="*/ 143 h 220"/>
                <a:gd name="T40" fmla="*/ 109 w 332"/>
                <a:gd name="T41" fmla="*/ 186 h 220"/>
                <a:gd name="T42" fmla="*/ 97 w 332"/>
                <a:gd name="T43" fmla="*/ 19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32" h="220">
                  <a:moveTo>
                    <a:pt x="330" y="145"/>
                  </a:moveTo>
                  <a:cubicBezTo>
                    <a:pt x="329" y="138"/>
                    <a:pt x="321" y="115"/>
                    <a:pt x="306" y="110"/>
                  </a:cubicBezTo>
                  <a:cubicBezTo>
                    <a:pt x="295" y="106"/>
                    <a:pt x="275" y="114"/>
                    <a:pt x="264" y="113"/>
                  </a:cubicBezTo>
                  <a:cubicBezTo>
                    <a:pt x="263" y="109"/>
                    <a:pt x="263" y="109"/>
                    <a:pt x="263" y="109"/>
                  </a:cubicBezTo>
                  <a:cubicBezTo>
                    <a:pt x="262" y="102"/>
                    <a:pt x="260" y="94"/>
                    <a:pt x="258" y="88"/>
                  </a:cubicBezTo>
                  <a:cubicBezTo>
                    <a:pt x="247" y="60"/>
                    <a:pt x="225" y="37"/>
                    <a:pt x="197" y="26"/>
                  </a:cubicBezTo>
                  <a:cubicBezTo>
                    <a:pt x="163" y="12"/>
                    <a:pt x="110" y="0"/>
                    <a:pt x="64" y="37"/>
                  </a:cubicBezTo>
                  <a:cubicBezTo>
                    <a:pt x="0" y="88"/>
                    <a:pt x="12" y="164"/>
                    <a:pt x="16" y="185"/>
                  </a:cubicBezTo>
                  <a:cubicBezTo>
                    <a:pt x="17" y="188"/>
                    <a:pt x="18" y="192"/>
                    <a:pt x="18" y="195"/>
                  </a:cubicBezTo>
                  <a:cubicBezTo>
                    <a:pt x="21" y="214"/>
                    <a:pt x="29" y="216"/>
                    <a:pt x="29" y="216"/>
                  </a:cubicBezTo>
                  <a:cubicBezTo>
                    <a:pt x="29" y="216"/>
                    <a:pt x="29" y="216"/>
                    <a:pt x="29" y="215"/>
                  </a:cubicBezTo>
                  <a:cubicBezTo>
                    <a:pt x="86" y="220"/>
                    <a:pt x="86" y="220"/>
                    <a:pt x="86" y="220"/>
                  </a:cubicBezTo>
                  <a:cubicBezTo>
                    <a:pt x="117" y="215"/>
                    <a:pt x="117" y="215"/>
                    <a:pt x="117" y="215"/>
                  </a:cubicBezTo>
                  <a:cubicBezTo>
                    <a:pt x="118" y="218"/>
                    <a:pt x="118" y="220"/>
                    <a:pt x="118" y="220"/>
                  </a:cubicBezTo>
                  <a:cubicBezTo>
                    <a:pt x="208" y="206"/>
                    <a:pt x="261" y="158"/>
                    <a:pt x="270" y="150"/>
                  </a:cubicBezTo>
                  <a:cubicBezTo>
                    <a:pt x="277" y="155"/>
                    <a:pt x="291" y="163"/>
                    <a:pt x="305" y="165"/>
                  </a:cubicBezTo>
                  <a:cubicBezTo>
                    <a:pt x="325" y="167"/>
                    <a:pt x="332" y="152"/>
                    <a:pt x="330" y="145"/>
                  </a:cubicBezTo>
                  <a:close/>
                  <a:moveTo>
                    <a:pt x="97" y="190"/>
                  </a:moveTo>
                  <a:cubicBezTo>
                    <a:pt x="24" y="188"/>
                    <a:pt x="24" y="188"/>
                    <a:pt x="24" y="188"/>
                  </a:cubicBezTo>
                  <a:cubicBezTo>
                    <a:pt x="23" y="168"/>
                    <a:pt x="28" y="145"/>
                    <a:pt x="58" y="143"/>
                  </a:cubicBezTo>
                  <a:cubicBezTo>
                    <a:pt x="86" y="142"/>
                    <a:pt x="101" y="165"/>
                    <a:pt x="109" y="186"/>
                  </a:cubicBezTo>
                  <a:lnTo>
                    <a:pt x="97" y="190"/>
                  </a:lnTo>
                  <a:close/>
                </a:path>
              </a:pathLst>
            </a:custGeom>
            <a:solidFill>
              <a:srgbClr val="2F2E4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0" name="任意多边形 59"/>
            <p:cNvSpPr/>
            <p:nvPr/>
          </p:nvSpPr>
          <p:spPr bwMode="auto">
            <a:xfrm>
              <a:off x="5284788" y="3006725"/>
              <a:ext cx="44450" cy="20638"/>
            </a:xfrm>
            <a:custGeom>
              <a:avLst/>
              <a:gdLst>
                <a:gd name="T0" fmla="*/ 12 w 26"/>
                <a:gd name="T1" fmla="*/ 1 h 12"/>
                <a:gd name="T2" fmla="*/ 26 w 26"/>
                <a:gd name="T3" fmla="*/ 3 h 12"/>
                <a:gd name="T4" fmla="*/ 14 w 26"/>
                <a:gd name="T5" fmla="*/ 10 h 12"/>
                <a:gd name="T6" fmla="*/ 1 w 26"/>
                <a:gd name="T7" fmla="*/ 8 h 12"/>
                <a:gd name="T8" fmla="*/ 12 w 26"/>
                <a:gd name="T9" fmla="*/ 1 h 12"/>
              </a:gdLst>
              <a:ahLst/>
              <a:cxnLst>
                <a:cxn ang="0">
                  <a:pos x="T0" y="T1"/>
                </a:cxn>
                <a:cxn ang="0">
                  <a:pos x="T2" y="T3"/>
                </a:cxn>
                <a:cxn ang="0">
                  <a:pos x="T4" y="T5"/>
                </a:cxn>
                <a:cxn ang="0">
                  <a:pos x="T6" y="T7"/>
                </a:cxn>
                <a:cxn ang="0">
                  <a:pos x="T8" y="T9"/>
                </a:cxn>
              </a:cxnLst>
              <a:rect l="0" t="0" r="r" b="b"/>
              <a:pathLst>
                <a:path w="26" h="12">
                  <a:moveTo>
                    <a:pt x="12" y="1"/>
                  </a:moveTo>
                  <a:cubicBezTo>
                    <a:pt x="19" y="0"/>
                    <a:pt x="25" y="1"/>
                    <a:pt x="26" y="3"/>
                  </a:cubicBezTo>
                  <a:cubicBezTo>
                    <a:pt x="26" y="6"/>
                    <a:pt x="21" y="9"/>
                    <a:pt x="14" y="10"/>
                  </a:cubicBezTo>
                  <a:cubicBezTo>
                    <a:pt x="7" y="12"/>
                    <a:pt x="1" y="10"/>
                    <a:pt x="1" y="8"/>
                  </a:cubicBezTo>
                  <a:cubicBezTo>
                    <a:pt x="0" y="5"/>
                    <a:pt x="5" y="2"/>
                    <a:pt x="12" y="1"/>
                  </a:cubicBezTo>
                  <a:close/>
                </a:path>
              </a:pathLst>
            </a:custGeom>
            <a:solidFill>
              <a:srgbClr val="2F2E4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72" name="任意多边形 4"/>
          <p:cNvSpPr/>
          <p:nvPr/>
        </p:nvSpPr>
        <p:spPr bwMode="auto">
          <a:xfrm>
            <a:off x="14511260" y="9174879"/>
            <a:ext cx="3922713" cy="65088"/>
          </a:xfrm>
          <a:custGeom>
            <a:avLst/>
            <a:gdLst>
              <a:gd name="T0" fmla="*/ 2262 w 2311"/>
              <a:gd name="T1" fmla="*/ 0 h 39"/>
              <a:gd name="T2" fmla="*/ 674 w 2311"/>
              <a:gd name="T3" fmla="*/ 0 h 39"/>
              <a:gd name="T4" fmla="*/ 64 w 2311"/>
              <a:gd name="T5" fmla="*/ 0 h 39"/>
              <a:gd name="T6" fmla="*/ 0 w 2311"/>
              <a:gd name="T7" fmla="*/ 39 h 39"/>
              <a:gd name="T8" fmla="*/ 685 w 2311"/>
              <a:gd name="T9" fmla="*/ 39 h 39"/>
              <a:gd name="T10" fmla="*/ 2311 w 2311"/>
              <a:gd name="T11" fmla="*/ 39 h 39"/>
              <a:gd name="T12" fmla="*/ 2262 w 2311"/>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2311" h="39">
                <a:moveTo>
                  <a:pt x="2262" y="0"/>
                </a:moveTo>
                <a:cubicBezTo>
                  <a:pt x="1513" y="0"/>
                  <a:pt x="1011" y="0"/>
                  <a:pt x="674" y="0"/>
                </a:cubicBezTo>
                <a:cubicBezTo>
                  <a:pt x="316" y="0"/>
                  <a:pt x="145" y="0"/>
                  <a:pt x="64" y="0"/>
                </a:cubicBezTo>
                <a:cubicBezTo>
                  <a:pt x="45" y="13"/>
                  <a:pt x="23" y="26"/>
                  <a:pt x="0" y="39"/>
                </a:cubicBezTo>
                <a:cubicBezTo>
                  <a:pt x="0" y="39"/>
                  <a:pt x="0" y="39"/>
                  <a:pt x="685" y="39"/>
                </a:cubicBezTo>
                <a:cubicBezTo>
                  <a:pt x="1027" y="39"/>
                  <a:pt x="1541" y="39"/>
                  <a:pt x="2311" y="39"/>
                </a:cubicBezTo>
                <a:cubicBezTo>
                  <a:pt x="2311" y="39"/>
                  <a:pt x="2291" y="25"/>
                  <a:pt x="2262" y="0"/>
                </a:cubicBezTo>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3" name="任意多边形 5"/>
          <p:cNvSpPr/>
          <p:nvPr/>
        </p:nvSpPr>
        <p:spPr bwMode="auto">
          <a:xfrm>
            <a:off x="14490622" y="6157042"/>
            <a:ext cx="3929063" cy="3024188"/>
          </a:xfrm>
          <a:custGeom>
            <a:avLst/>
            <a:gdLst>
              <a:gd name="T0" fmla="*/ 2032 w 2314"/>
              <a:gd name="T1" fmla="*/ 1380 h 1781"/>
              <a:gd name="T2" fmla="*/ 2032 w 2314"/>
              <a:gd name="T3" fmla="*/ 136 h 1781"/>
              <a:gd name="T4" fmla="*/ 2084 w 2314"/>
              <a:gd name="T5" fmla="*/ 69 h 1781"/>
              <a:gd name="T6" fmla="*/ 2015 w 2314"/>
              <a:gd name="T7" fmla="*/ 0 h 1781"/>
              <a:gd name="T8" fmla="*/ 351 w 2314"/>
              <a:gd name="T9" fmla="*/ 0 h 1781"/>
              <a:gd name="T10" fmla="*/ 281 w 2314"/>
              <a:gd name="T11" fmla="*/ 69 h 1781"/>
              <a:gd name="T12" fmla="*/ 351 w 2314"/>
              <a:gd name="T13" fmla="*/ 138 h 1781"/>
              <a:gd name="T14" fmla="*/ 351 w 2314"/>
              <a:gd name="T15" fmla="*/ 138 h 1781"/>
              <a:gd name="T16" fmla="*/ 312 w 2314"/>
              <a:gd name="T17" fmla="*/ 1381 h 1781"/>
              <a:gd name="T18" fmla="*/ 3 w 2314"/>
              <a:gd name="T19" fmla="*/ 1777 h 1781"/>
              <a:gd name="T20" fmla="*/ 2314 w 2314"/>
              <a:gd name="T21" fmla="*/ 1777 h 1781"/>
              <a:gd name="T22" fmla="*/ 2032 w 2314"/>
              <a:gd name="T23" fmla="*/ 1380 h 1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14" h="1781">
                <a:moveTo>
                  <a:pt x="2032" y="1380"/>
                </a:moveTo>
                <a:cubicBezTo>
                  <a:pt x="2032" y="136"/>
                  <a:pt x="2032" y="136"/>
                  <a:pt x="2032" y="136"/>
                </a:cubicBezTo>
                <a:cubicBezTo>
                  <a:pt x="2063" y="128"/>
                  <a:pt x="2084" y="101"/>
                  <a:pt x="2084" y="69"/>
                </a:cubicBezTo>
                <a:cubicBezTo>
                  <a:pt x="2084" y="31"/>
                  <a:pt x="2053" y="0"/>
                  <a:pt x="2015" y="0"/>
                </a:cubicBezTo>
                <a:cubicBezTo>
                  <a:pt x="351" y="0"/>
                  <a:pt x="351" y="0"/>
                  <a:pt x="351" y="0"/>
                </a:cubicBezTo>
                <a:cubicBezTo>
                  <a:pt x="312" y="0"/>
                  <a:pt x="281" y="31"/>
                  <a:pt x="281" y="69"/>
                </a:cubicBezTo>
                <a:cubicBezTo>
                  <a:pt x="281" y="107"/>
                  <a:pt x="312" y="138"/>
                  <a:pt x="351" y="138"/>
                </a:cubicBezTo>
                <a:cubicBezTo>
                  <a:pt x="351" y="138"/>
                  <a:pt x="351" y="138"/>
                  <a:pt x="351" y="138"/>
                </a:cubicBezTo>
                <a:cubicBezTo>
                  <a:pt x="312" y="1381"/>
                  <a:pt x="312" y="1381"/>
                  <a:pt x="312" y="1381"/>
                </a:cubicBezTo>
                <a:cubicBezTo>
                  <a:pt x="3" y="1777"/>
                  <a:pt x="3" y="1777"/>
                  <a:pt x="3" y="1777"/>
                </a:cubicBezTo>
                <a:cubicBezTo>
                  <a:pt x="3" y="1777"/>
                  <a:pt x="0" y="1777"/>
                  <a:pt x="2314" y="1777"/>
                </a:cubicBezTo>
                <a:cubicBezTo>
                  <a:pt x="2314" y="1777"/>
                  <a:pt x="2312" y="1781"/>
                  <a:pt x="2032" y="1380"/>
                </a:cubicBezTo>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4" name="椭圆 73"/>
          <p:cNvSpPr/>
          <p:nvPr/>
        </p:nvSpPr>
        <p:spPr bwMode="auto">
          <a:xfrm>
            <a:off x="15739985" y="8803404"/>
            <a:ext cx="1730375" cy="133350"/>
          </a:xfrm>
          <a:prstGeom prst="ellipse">
            <a:avLst/>
          </a:prstGeom>
          <a:solidFill>
            <a:srgbClr val="B8B8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5" name="任意多边形 7"/>
          <p:cNvSpPr/>
          <p:nvPr/>
        </p:nvSpPr>
        <p:spPr bwMode="auto">
          <a:xfrm>
            <a:off x="15085935" y="6388817"/>
            <a:ext cx="2855913" cy="85725"/>
          </a:xfrm>
          <a:custGeom>
            <a:avLst/>
            <a:gdLst>
              <a:gd name="T0" fmla="*/ 1681 w 1682"/>
              <a:gd name="T1" fmla="*/ 51 h 51"/>
              <a:gd name="T2" fmla="*/ 1681 w 1682"/>
              <a:gd name="T3" fmla="*/ 51 h 51"/>
              <a:gd name="T4" fmla="*/ 1681 w 1682"/>
              <a:gd name="T5" fmla="*/ 51 h 51"/>
              <a:gd name="T6" fmla="*/ 1681 w 1682"/>
              <a:gd name="T7" fmla="*/ 51 h 51"/>
              <a:gd name="T8" fmla="*/ 1681 w 1682"/>
              <a:gd name="T9" fmla="*/ 50 h 51"/>
              <a:gd name="T10" fmla="*/ 1681 w 1682"/>
              <a:gd name="T11" fmla="*/ 50 h 51"/>
              <a:gd name="T12" fmla="*/ 1681 w 1682"/>
              <a:gd name="T13" fmla="*/ 50 h 51"/>
              <a:gd name="T14" fmla="*/ 1681 w 1682"/>
              <a:gd name="T15" fmla="*/ 50 h 51"/>
              <a:gd name="T16" fmla="*/ 1681 w 1682"/>
              <a:gd name="T17" fmla="*/ 50 h 51"/>
              <a:gd name="T18" fmla="*/ 0 w 1682"/>
              <a:gd name="T19" fmla="*/ 2 h 51"/>
              <a:gd name="T20" fmla="*/ 0 w 1682"/>
              <a:gd name="T21" fmla="*/ 2 h 51"/>
              <a:gd name="T22" fmla="*/ 0 w 1682"/>
              <a:gd name="T23" fmla="*/ 2 h 51"/>
              <a:gd name="T24" fmla="*/ 1682 w 1682"/>
              <a:gd name="T25" fmla="*/ 0 h 51"/>
              <a:gd name="T26" fmla="*/ 1681 w 1682"/>
              <a:gd name="T27" fmla="*/ 0 h 51"/>
              <a:gd name="T28" fmla="*/ 1681 w 1682"/>
              <a:gd name="T29" fmla="*/ 48 h 51"/>
              <a:gd name="T30" fmla="*/ 1681 w 1682"/>
              <a:gd name="T31" fmla="*/ 48 h 51"/>
              <a:gd name="T32" fmla="*/ 1682 w 168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82" h="51">
                <a:moveTo>
                  <a:pt x="1681" y="51"/>
                </a:moveTo>
                <a:cubicBezTo>
                  <a:pt x="1681" y="51"/>
                  <a:pt x="1681" y="51"/>
                  <a:pt x="1681" y="51"/>
                </a:cubicBezTo>
                <a:cubicBezTo>
                  <a:pt x="1681" y="51"/>
                  <a:pt x="1681" y="51"/>
                  <a:pt x="1681" y="51"/>
                </a:cubicBezTo>
                <a:cubicBezTo>
                  <a:pt x="1681" y="51"/>
                  <a:pt x="1681" y="51"/>
                  <a:pt x="1681" y="51"/>
                </a:cubicBezTo>
                <a:moveTo>
                  <a:pt x="1681" y="50"/>
                </a:moveTo>
                <a:cubicBezTo>
                  <a:pt x="1681" y="50"/>
                  <a:pt x="1681" y="50"/>
                  <a:pt x="1681" y="50"/>
                </a:cubicBezTo>
                <a:cubicBezTo>
                  <a:pt x="1681" y="50"/>
                  <a:pt x="1681" y="50"/>
                  <a:pt x="1681" y="50"/>
                </a:cubicBezTo>
                <a:cubicBezTo>
                  <a:pt x="1681" y="50"/>
                  <a:pt x="1681" y="50"/>
                  <a:pt x="1681" y="50"/>
                </a:cubicBezTo>
                <a:cubicBezTo>
                  <a:pt x="1681" y="50"/>
                  <a:pt x="1681" y="50"/>
                  <a:pt x="1681" y="50"/>
                </a:cubicBezTo>
                <a:moveTo>
                  <a:pt x="0" y="2"/>
                </a:moveTo>
                <a:cubicBezTo>
                  <a:pt x="0" y="2"/>
                  <a:pt x="0" y="2"/>
                  <a:pt x="0" y="2"/>
                </a:cubicBezTo>
                <a:cubicBezTo>
                  <a:pt x="0" y="2"/>
                  <a:pt x="0" y="2"/>
                  <a:pt x="0" y="2"/>
                </a:cubicBezTo>
                <a:moveTo>
                  <a:pt x="1682" y="0"/>
                </a:moveTo>
                <a:cubicBezTo>
                  <a:pt x="1682" y="0"/>
                  <a:pt x="1682" y="0"/>
                  <a:pt x="1681" y="0"/>
                </a:cubicBezTo>
                <a:cubicBezTo>
                  <a:pt x="1681" y="48"/>
                  <a:pt x="1681" y="48"/>
                  <a:pt x="1681" y="48"/>
                </a:cubicBezTo>
                <a:cubicBezTo>
                  <a:pt x="1681" y="48"/>
                  <a:pt x="1681" y="48"/>
                  <a:pt x="1681" y="48"/>
                </a:cubicBezTo>
                <a:cubicBezTo>
                  <a:pt x="1682" y="0"/>
                  <a:pt x="1682" y="0"/>
                  <a:pt x="1682" y="0"/>
                </a:cubicBezTo>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6" name="任意多边形 8"/>
          <p:cNvSpPr/>
          <p:nvPr/>
        </p:nvSpPr>
        <p:spPr bwMode="auto">
          <a:xfrm>
            <a:off x="15085935" y="6385642"/>
            <a:ext cx="2855913" cy="88900"/>
          </a:xfrm>
          <a:custGeom>
            <a:avLst/>
            <a:gdLst>
              <a:gd name="T0" fmla="*/ 1682 w 1682"/>
              <a:gd name="T1" fmla="*/ 0 h 52"/>
              <a:gd name="T2" fmla="*/ 0 w 1682"/>
              <a:gd name="T3" fmla="*/ 3 h 52"/>
              <a:gd name="T4" fmla="*/ 0 w 1682"/>
              <a:gd name="T5" fmla="*/ 3 h 52"/>
              <a:gd name="T6" fmla="*/ 1681 w 1682"/>
              <a:gd name="T7" fmla="*/ 52 h 52"/>
              <a:gd name="T8" fmla="*/ 1681 w 1682"/>
              <a:gd name="T9" fmla="*/ 52 h 52"/>
              <a:gd name="T10" fmla="*/ 1679 w 1682"/>
              <a:gd name="T11" fmla="*/ 51 h 52"/>
              <a:gd name="T12" fmla="*/ 1681 w 1682"/>
              <a:gd name="T13" fmla="*/ 51 h 52"/>
              <a:gd name="T14" fmla="*/ 1681 w 1682"/>
              <a:gd name="T15" fmla="*/ 51 h 52"/>
              <a:gd name="T16" fmla="*/ 1679 w 1682"/>
              <a:gd name="T17" fmla="*/ 49 h 52"/>
              <a:gd name="T18" fmla="*/ 1681 w 1682"/>
              <a:gd name="T19" fmla="*/ 49 h 52"/>
              <a:gd name="T20" fmla="*/ 1681 w 1682"/>
              <a:gd name="T21" fmla="*/ 1 h 52"/>
              <a:gd name="T22" fmla="*/ 1682 w 1682"/>
              <a:gd name="T23" fmla="*/ 1 h 52"/>
              <a:gd name="T24" fmla="*/ 1682 w 1682"/>
              <a:gd name="T25"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82" h="52">
                <a:moveTo>
                  <a:pt x="1682" y="0"/>
                </a:moveTo>
                <a:cubicBezTo>
                  <a:pt x="0" y="3"/>
                  <a:pt x="0" y="3"/>
                  <a:pt x="0" y="3"/>
                </a:cubicBezTo>
                <a:cubicBezTo>
                  <a:pt x="0" y="3"/>
                  <a:pt x="0" y="3"/>
                  <a:pt x="0" y="3"/>
                </a:cubicBezTo>
                <a:cubicBezTo>
                  <a:pt x="1681" y="52"/>
                  <a:pt x="1681" y="52"/>
                  <a:pt x="1681" y="52"/>
                </a:cubicBezTo>
                <a:cubicBezTo>
                  <a:pt x="1681" y="52"/>
                  <a:pt x="1681" y="52"/>
                  <a:pt x="1681" y="52"/>
                </a:cubicBezTo>
                <a:cubicBezTo>
                  <a:pt x="1681" y="52"/>
                  <a:pt x="1680" y="51"/>
                  <a:pt x="1679" y="51"/>
                </a:cubicBezTo>
                <a:cubicBezTo>
                  <a:pt x="1681" y="51"/>
                  <a:pt x="1681" y="51"/>
                  <a:pt x="1681" y="51"/>
                </a:cubicBezTo>
                <a:cubicBezTo>
                  <a:pt x="1681" y="51"/>
                  <a:pt x="1681" y="51"/>
                  <a:pt x="1681" y="51"/>
                </a:cubicBezTo>
                <a:cubicBezTo>
                  <a:pt x="1681" y="50"/>
                  <a:pt x="1680" y="50"/>
                  <a:pt x="1679" y="49"/>
                </a:cubicBezTo>
                <a:cubicBezTo>
                  <a:pt x="1681" y="49"/>
                  <a:pt x="1681" y="49"/>
                  <a:pt x="1681" y="49"/>
                </a:cubicBezTo>
                <a:cubicBezTo>
                  <a:pt x="1681" y="1"/>
                  <a:pt x="1681" y="1"/>
                  <a:pt x="1681" y="1"/>
                </a:cubicBezTo>
                <a:cubicBezTo>
                  <a:pt x="1682" y="1"/>
                  <a:pt x="1682" y="1"/>
                  <a:pt x="1682" y="1"/>
                </a:cubicBezTo>
                <a:cubicBezTo>
                  <a:pt x="1682" y="0"/>
                  <a:pt x="1682" y="0"/>
                  <a:pt x="1682" y="0"/>
                </a:cubicBezTo>
              </a:path>
            </a:pathLst>
          </a:custGeom>
          <a:solidFill>
            <a:srgbClr val="B8B8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7" name="任意多边形 9"/>
          <p:cNvSpPr/>
          <p:nvPr/>
        </p:nvSpPr>
        <p:spPr bwMode="auto">
          <a:xfrm>
            <a:off x="15993985" y="6603129"/>
            <a:ext cx="1155700" cy="2290763"/>
          </a:xfrm>
          <a:custGeom>
            <a:avLst/>
            <a:gdLst>
              <a:gd name="T0" fmla="*/ 680 w 680"/>
              <a:gd name="T1" fmla="*/ 312 h 1349"/>
              <a:gd name="T2" fmla="*/ 680 w 680"/>
              <a:gd name="T3" fmla="*/ 464 h 1349"/>
              <a:gd name="T4" fmla="*/ 674 w 680"/>
              <a:gd name="T5" fmla="*/ 470 h 1349"/>
              <a:gd name="T6" fmla="*/ 671 w 680"/>
              <a:gd name="T7" fmla="*/ 470 h 1349"/>
              <a:gd name="T8" fmla="*/ 671 w 680"/>
              <a:gd name="T9" fmla="*/ 1266 h 1349"/>
              <a:gd name="T10" fmla="*/ 588 w 680"/>
              <a:gd name="T11" fmla="*/ 1349 h 1349"/>
              <a:gd name="T12" fmla="*/ 90 w 680"/>
              <a:gd name="T13" fmla="*/ 1349 h 1349"/>
              <a:gd name="T14" fmla="*/ 7 w 680"/>
              <a:gd name="T15" fmla="*/ 1266 h 1349"/>
              <a:gd name="T16" fmla="*/ 7 w 680"/>
              <a:gd name="T17" fmla="*/ 1266 h 1349"/>
              <a:gd name="T18" fmla="*/ 7 w 680"/>
              <a:gd name="T19" fmla="*/ 498 h 1349"/>
              <a:gd name="T20" fmla="*/ 4 w 680"/>
              <a:gd name="T21" fmla="*/ 498 h 1349"/>
              <a:gd name="T22" fmla="*/ 0 w 680"/>
              <a:gd name="T23" fmla="*/ 494 h 1349"/>
              <a:gd name="T24" fmla="*/ 0 w 680"/>
              <a:gd name="T25" fmla="*/ 407 h 1349"/>
              <a:gd name="T26" fmla="*/ 4 w 680"/>
              <a:gd name="T27" fmla="*/ 403 h 1349"/>
              <a:gd name="T28" fmla="*/ 4 w 680"/>
              <a:gd name="T29" fmla="*/ 403 h 1349"/>
              <a:gd name="T30" fmla="*/ 7 w 680"/>
              <a:gd name="T31" fmla="*/ 403 h 1349"/>
              <a:gd name="T32" fmla="*/ 7 w 680"/>
              <a:gd name="T33" fmla="*/ 370 h 1349"/>
              <a:gd name="T34" fmla="*/ 4 w 680"/>
              <a:gd name="T35" fmla="*/ 370 h 1349"/>
              <a:gd name="T36" fmla="*/ 0 w 680"/>
              <a:gd name="T37" fmla="*/ 366 h 1349"/>
              <a:gd name="T38" fmla="*/ 0 w 680"/>
              <a:gd name="T39" fmla="*/ 281 h 1349"/>
              <a:gd name="T40" fmla="*/ 4 w 680"/>
              <a:gd name="T41" fmla="*/ 277 h 1349"/>
              <a:gd name="T42" fmla="*/ 7 w 680"/>
              <a:gd name="T43" fmla="*/ 277 h 1349"/>
              <a:gd name="T44" fmla="*/ 7 w 680"/>
              <a:gd name="T45" fmla="*/ 232 h 1349"/>
              <a:gd name="T46" fmla="*/ 4 w 680"/>
              <a:gd name="T47" fmla="*/ 232 h 1349"/>
              <a:gd name="T48" fmla="*/ 0 w 680"/>
              <a:gd name="T49" fmla="*/ 228 h 1349"/>
              <a:gd name="T50" fmla="*/ 0 w 680"/>
              <a:gd name="T51" fmla="*/ 228 h 1349"/>
              <a:gd name="T52" fmla="*/ 0 w 680"/>
              <a:gd name="T53" fmla="*/ 182 h 1349"/>
              <a:gd name="T54" fmla="*/ 4 w 680"/>
              <a:gd name="T55" fmla="*/ 178 h 1349"/>
              <a:gd name="T56" fmla="*/ 7 w 680"/>
              <a:gd name="T57" fmla="*/ 178 h 1349"/>
              <a:gd name="T58" fmla="*/ 7 w 680"/>
              <a:gd name="T59" fmla="*/ 83 h 1349"/>
              <a:gd name="T60" fmla="*/ 90 w 680"/>
              <a:gd name="T61" fmla="*/ 0 h 1349"/>
              <a:gd name="T62" fmla="*/ 588 w 680"/>
              <a:gd name="T63" fmla="*/ 0 h 1349"/>
              <a:gd name="T64" fmla="*/ 671 w 680"/>
              <a:gd name="T65" fmla="*/ 83 h 1349"/>
              <a:gd name="T66" fmla="*/ 671 w 680"/>
              <a:gd name="T67" fmla="*/ 306 h 1349"/>
              <a:gd name="T68" fmla="*/ 674 w 680"/>
              <a:gd name="T69" fmla="*/ 306 h 1349"/>
              <a:gd name="T70" fmla="*/ 680 w 680"/>
              <a:gd name="T71" fmla="*/ 312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80" h="1349">
                <a:moveTo>
                  <a:pt x="680" y="312"/>
                </a:moveTo>
                <a:cubicBezTo>
                  <a:pt x="680" y="464"/>
                  <a:pt x="680" y="464"/>
                  <a:pt x="680" y="464"/>
                </a:cubicBezTo>
                <a:cubicBezTo>
                  <a:pt x="680" y="467"/>
                  <a:pt x="677" y="470"/>
                  <a:pt x="674" y="470"/>
                </a:cubicBezTo>
                <a:cubicBezTo>
                  <a:pt x="671" y="470"/>
                  <a:pt x="671" y="470"/>
                  <a:pt x="671" y="470"/>
                </a:cubicBezTo>
                <a:cubicBezTo>
                  <a:pt x="671" y="1266"/>
                  <a:pt x="671" y="1266"/>
                  <a:pt x="671" y="1266"/>
                </a:cubicBezTo>
                <a:cubicBezTo>
                  <a:pt x="671" y="1312"/>
                  <a:pt x="633" y="1349"/>
                  <a:pt x="588" y="1349"/>
                </a:cubicBezTo>
                <a:cubicBezTo>
                  <a:pt x="90" y="1349"/>
                  <a:pt x="90" y="1349"/>
                  <a:pt x="90" y="1349"/>
                </a:cubicBezTo>
                <a:cubicBezTo>
                  <a:pt x="44" y="1349"/>
                  <a:pt x="7" y="1312"/>
                  <a:pt x="7" y="1266"/>
                </a:cubicBezTo>
                <a:cubicBezTo>
                  <a:pt x="7" y="1266"/>
                  <a:pt x="7" y="1266"/>
                  <a:pt x="7" y="1266"/>
                </a:cubicBezTo>
                <a:cubicBezTo>
                  <a:pt x="7" y="498"/>
                  <a:pt x="7" y="498"/>
                  <a:pt x="7" y="498"/>
                </a:cubicBezTo>
                <a:cubicBezTo>
                  <a:pt x="4" y="498"/>
                  <a:pt x="4" y="498"/>
                  <a:pt x="4" y="498"/>
                </a:cubicBezTo>
                <a:cubicBezTo>
                  <a:pt x="2" y="498"/>
                  <a:pt x="0" y="496"/>
                  <a:pt x="0" y="494"/>
                </a:cubicBezTo>
                <a:cubicBezTo>
                  <a:pt x="0" y="407"/>
                  <a:pt x="0" y="407"/>
                  <a:pt x="0" y="407"/>
                </a:cubicBezTo>
                <a:cubicBezTo>
                  <a:pt x="0" y="405"/>
                  <a:pt x="2" y="403"/>
                  <a:pt x="4" y="403"/>
                </a:cubicBezTo>
                <a:cubicBezTo>
                  <a:pt x="4" y="403"/>
                  <a:pt x="4" y="403"/>
                  <a:pt x="4" y="403"/>
                </a:cubicBezTo>
                <a:cubicBezTo>
                  <a:pt x="7" y="403"/>
                  <a:pt x="7" y="403"/>
                  <a:pt x="7" y="403"/>
                </a:cubicBezTo>
                <a:cubicBezTo>
                  <a:pt x="7" y="370"/>
                  <a:pt x="7" y="370"/>
                  <a:pt x="7" y="370"/>
                </a:cubicBezTo>
                <a:cubicBezTo>
                  <a:pt x="4" y="370"/>
                  <a:pt x="4" y="370"/>
                  <a:pt x="4" y="370"/>
                </a:cubicBezTo>
                <a:cubicBezTo>
                  <a:pt x="2" y="370"/>
                  <a:pt x="0" y="369"/>
                  <a:pt x="0" y="366"/>
                </a:cubicBezTo>
                <a:cubicBezTo>
                  <a:pt x="0" y="281"/>
                  <a:pt x="0" y="281"/>
                  <a:pt x="0" y="281"/>
                </a:cubicBezTo>
                <a:cubicBezTo>
                  <a:pt x="0" y="278"/>
                  <a:pt x="2" y="277"/>
                  <a:pt x="4" y="277"/>
                </a:cubicBezTo>
                <a:cubicBezTo>
                  <a:pt x="7" y="277"/>
                  <a:pt x="7" y="277"/>
                  <a:pt x="7" y="277"/>
                </a:cubicBezTo>
                <a:cubicBezTo>
                  <a:pt x="7" y="232"/>
                  <a:pt x="7" y="232"/>
                  <a:pt x="7" y="232"/>
                </a:cubicBezTo>
                <a:cubicBezTo>
                  <a:pt x="4" y="232"/>
                  <a:pt x="4" y="232"/>
                  <a:pt x="4" y="232"/>
                </a:cubicBezTo>
                <a:cubicBezTo>
                  <a:pt x="2" y="232"/>
                  <a:pt x="1" y="230"/>
                  <a:pt x="0" y="228"/>
                </a:cubicBezTo>
                <a:cubicBezTo>
                  <a:pt x="0" y="228"/>
                  <a:pt x="0" y="228"/>
                  <a:pt x="0" y="228"/>
                </a:cubicBezTo>
                <a:cubicBezTo>
                  <a:pt x="0" y="182"/>
                  <a:pt x="0" y="182"/>
                  <a:pt x="0" y="182"/>
                </a:cubicBezTo>
                <a:cubicBezTo>
                  <a:pt x="0" y="180"/>
                  <a:pt x="2" y="178"/>
                  <a:pt x="4" y="178"/>
                </a:cubicBezTo>
                <a:cubicBezTo>
                  <a:pt x="7" y="178"/>
                  <a:pt x="7" y="178"/>
                  <a:pt x="7" y="178"/>
                </a:cubicBezTo>
                <a:cubicBezTo>
                  <a:pt x="7" y="83"/>
                  <a:pt x="7" y="83"/>
                  <a:pt x="7" y="83"/>
                </a:cubicBezTo>
                <a:cubicBezTo>
                  <a:pt x="7" y="37"/>
                  <a:pt x="44" y="0"/>
                  <a:pt x="90" y="0"/>
                </a:cubicBezTo>
                <a:cubicBezTo>
                  <a:pt x="588" y="0"/>
                  <a:pt x="588" y="0"/>
                  <a:pt x="588" y="0"/>
                </a:cubicBezTo>
                <a:cubicBezTo>
                  <a:pt x="633" y="0"/>
                  <a:pt x="671" y="37"/>
                  <a:pt x="671" y="83"/>
                </a:cubicBezTo>
                <a:cubicBezTo>
                  <a:pt x="671" y="306"/>
                  <a:pt x="671" y="306"/>
                  <a:pt x="671" y="306"/>
                </a:cubicBezTo>
                <a:cubicBezTo>
                  <a:pt x="674" y="306"/>
                  <a:pt x="674" y="306"/>
                  <a:pt x="674" y="306"/>
                </a:cubicBezTo>
                <a:cubicBezTo>
                  <a:pt x="677" y="306"/>
                  <a:pt x="680" y="309"/>
                  <a:pt x="680" y="312"/>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8" name="任意多边形 10"/>
          <p:cNvSpPr/>
          <p:nvPr/>
        </p:nvSpPr>
        <p:spPr bwMode="auto">
          <a:xfrm>
            <a:off x="16463885" y="6676154"/>
            <a:ext cx="157163" cy="33338"/>
          </a:xfrm>
          <a:custGeom>
            <a:avLst/>
            <a:gdLst>
              <a:gd name="T0" fmla="*/ 6 w 93"/>
              <a:gd name="T1" fmla="*/ 0 h 19"/>
              <a:gd name="T2" fmla="*/ 87 w 93"/>
              <a:gd name="T3" fmla="*/ 0 h 19"/>
              <a:gd name="T4" fmla="*/ 93 w 93"/>
              <a:gd name="T5" fmla="*/ 6 h 19"/>
              <a:gd name="T6" fmla="*/ 93 w 93"/>
              <a:gd name="T7" fmla="*/ 13 h 19"/>
              <a:gd name="T8" fmla="*/ 87 w 93"/>
              <a:gd name="T9" fmla="*/ 19 h 19"/>
              <a:gd name="T10" fmla="*/ 6 w 93"/>
              <a:gd name="T11" fmla="*/ 19 h 19"/>
              <a:gd name="T12" fmla="*/ 0 w 93"/>
              <a:gd name="T13" fmla="*/ 13 h 19"/>
              <a:gd name="T14" fmla="*/ 0 w 93"/>
              <a:gd name="T15" fmla="*/ 6 h 19"/>
              <a:gd name="T16" fmla="*/ 6 w 93"/>
              <a:gd name="T1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
                <a:moveTo>
                  <a:pt x="6" y="0"/>
                </a:moveTo>
                <a:cubicBezTo>
                  <a:pt x="87" y="0"/>
                  <a:pt x="87" y="0"/>
                  <a:pt x="87" y="0"/>
                </a:cubicBezTo>
                <a:cubicBezTo>
                  <a:pt x="90" y="0"/>
                  <a:pt x="93" y="2"/>
                  <a:pt x="93" y="6"/>
                </a:cubicBezTo>
                <a:cubicBezTo>
                  <a:pt x="93" y="13"/>
                  <a:pt x="93" y="13"/>
                  <a:pt x="93" y="13"/>
                </a:cubicBezTo>
                <a:cubicBezTo>
                  <a:pt x="93" y="16"/>
                  <a:pt x="90" y="19"/>
                  <a:pt x="87" y="19"/>
                </a:cubicBezTo>
                <a:cubicBezTo>
                  <a:pt x="6" y="19"/>
                  <a:pt x="6" y="19"/>
                  <a:pt x="6" y="19"/>
                </a:cubicBezTo>
                <a:cubicBezTo>
                  <a:pt x="3" y="19"/>
                  <a:pt x="0" y="16"/>
                  <a:pt x="0" y="13"/>
                </a:cubicBezTo>
                <a:cubicBezTo>
                  <a:pt x="0" y="6"/>
                  <a:pt x="0" y="6"/>
                  <a:pt x="0" y="6"/>
                </a:cubicBezTo>
                <a:cubicBezTo>
                  <a:pt x="0" y="2"/>
                  <a:pt x="3" y="0"/>
                  <a:pt x="6" y="0"/>
                </a:cubicBezTo>
                <a:close/>
              </a:path>
            </a:pathLst>
          </a:custGeom>
          <a:solidFill>
            <a:srgbClr val="E6E8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9" name="椭圆 78"/>
          <p:cNvSpPr/>
          <p:nvPr/>
        </p:nvSpPr>
        <p:spPr bwMode="auto">
          <a:xfrm>
            <a:off x="16644860" y="6674567"/>
            <a:ext cx="34925" cy="36513"/>
          </a:xfrm>
          <a:prstGeom prst="ellipse">
            <a:avLst/>
          </a:prstGeom>
          <a:solidFill>
            <a:srgbClr val="E6E8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0" name="任意多边形 12"/>
          <p:cNvSpPr/>
          <p:nvPr/>
        </p:nvSpPr>
        <p:spPr bwMode="auto">
          <a:xfrm>
            <a:off x="16078122" y="6684092"/>
            <a:ext cx="987425" cy="2171700"/>
          </a:xfrm>
          <a:custGeom>
            <a:avLst/>
            <a:gdLst>
              <a:gd name="T0" fmla="*/ 582 w 582"/>
              <a:gd name="T1" fmla="*/ 53 h 1279"/>
              <a:gd name="T2" fmla="*/ 582 w 582"/>
              <a:gd name="T3" fmla="*/ 1226 h 1279"/>
              <a:gd name="T4" fmla="*/ 529 w 582"/>
              <a:gd name="T5" fmla="*/ 1279 h 1279"/>
              <a:gd name="T6" fmla="*/ 53 w 582"/>
              <a:gd name="T7" fmla="*/ 1279 h 1279"/>
              <a:gd name="T8" fmla="*/ 0 w 582"/>
              <a:gd name="T9" fmla="*/ 1226 h 1279"/>
              <a:gd name="T10" fmla="*/ 0 w 582"/>
              <a:gd name="T11" fmla="*/ 1226 h 1279"/>
              <a:gd name="T12" fmla="*/ 0 w 582"/>
              <a:gd name="T13" fmla="*/ 53 h 1279"/>
              <a:gd name="T14" fmla="*/ 53 w 582"/>
              <a:gd name="T15" fmla="*/ 0 h 1279"/>
              <a:gd name="T16" fmla="*/ 53 w 582"/>
              <a:gd name="T17" fmla="*/ 0 h 1279"/>
              <a:gd name="T18" fmla="*/ 124 w 582"/>
              <a:gd name="T19" fmla="*/ 0 h 1279"/>
              <a:gd name="T20" fmla="*/ 124 w 582"/>
              <a:gd name="T21" fmla="*/ 9 h 1279"/>
              <a:gd name="T22" fmla="*/ 167 w 582"/>
              <a:gd name="T23" fmla="*/ 53 h 1279"/>
              <a:gd name="T24" fmla="*/ 410 w 582"/>
              <a:gd name="T25" fmla="*/ 53 h 1279"/>
              <a:gd name="T26" fmla="*/ 453 w 582"/>
              <a:gd name="T27" fmla="*/ 9 h 1279"/>
              <a:gd name="T28" fmla="*/ 453 w 582"/>
              <a:gd name="T29" fmla="*/ 0 h 1279"/>
              <a:gd name="T30" fmla="*/ 529 w 582"/>
              <a:gd name="T31" fmla="*/ 0 h 1279"/>
              <a:gd name="T32" fmla="*/ 582 w 582"/>
              <a:gd name="T33" fmla="*/ 53 h 1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2" h="1279">
                <a:moveTo>
                  <a:pt x="582" y="53"/>
                </a:moveTo>
                <a:cubicBezTo>
                  <a:pt x="582" y="1226"/>
                  <a:pt x="582" y="1226"/>
                  <a:pt x="582" y="1226"/>
                </a:cubicBezTo>
                <a:cubicBezTo>
                  <a:pt x="582" y="1255"/>
                  <a:pt x="558" y="1279"/>
                  <a:pt x="529" y="1279"/>
                </a:cubicBezTo>
                <a:cubicBezTo>
                  <a:pt x="53" y="1279"/>
                  <a:pt x="53" y="1279"/>
                  <a:pt x="53" y="1279"/>
                </a:cubicBezTo>
                <a:cubicBezTo>
                  <a:pt x="24" y="1279"/>
                  <a:pt x="0" y="1255"/>
                  <a:pt x="0" y="1226"/>
                </a:cubicBezTo>
                <a:cubicBezTo>
                  <a:pt x="0" y="1226"/>
                  <a:pt x="0" y="1226"/>
                  <a:pt x="0" y="1226"/>
                </a:cubicBezTo>
                <a:cubicBezTo>
                  <a:pt x="0" y="53"/>
                  <a:pt x="0" y="53"/>
                  <a:pt x="0" y="53"/>
                </a:cubicBezTo>
                <a:cubicBezTo>
                  <a:pt x="0" y="24"/>
                  <a:pt x="24" y="0"/>
                  <a:pt x="53" y="0"/>
                </a:cubicBezTo>
                <a:cubicBezTo>
                  <a:pt x="53" y="0"/>
                  <a:pt x="53" y="0"/>
                  <a:pt x="53" y="0"/>
                </a:cubicBezTo>
                <a:cubicBezTo>
                  <a:pt x="124" y="0"/>
                  <a:pt x="124" y="0"/>
                  <a:pt x="124" y="0"/>
                </a:cubicBezTo>
                <a:cubicBezTo>
                  <a:pt x="124" y="9"/>
                  <a:pt x="124" y="9"/>
                  <a:pt x="124" y="9"/>
                </a:cubicBezTo>
                <a:cubicBezTo>
                  <a:pt x="124" y="33"/>
                  <a:pt x="143" y="53"/>
                  <a:pt x="167" y="53"/>
                </a:cubicBezTo>
                <a:cubicBezTo>
                  <a:pt x="410" y="53"/>
                  <a:pt x="410" y="53"/>
                  <a:pt x="410" y="53"/>
                </a:cubicBezTo>
                <a:cubicBezTo>
                  <a:pt x="434" y="53"/>
                  <a:pt x="453" y="33"/>
                  <a:pt x="453" y="9"/>
                </a:cubicBezTo>
                <a:cubicBezTo>
                  <a:pt x="453" y="0"/>
                  <a:pt x="453" y="0"/>
                  <a:pt x="453" y="0"/>
                </a:cubicBezTo>
                <a:cubicBezTo>
                  <a:pt x="529" y="0"/>
                  <a:pt x="529" y="0"/>
                  <a:pt x="529" y="0"/>
                </a:cubicBezTo>
                <a:cubicBezTo>
                  <a:pt x="558" y="0"/>
                  <a:pt x="582" y="24"/>
                  <a:pt x="582" y="53"/>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1" name="矩形 80"/>
          <p:cNvSpPr/>
          <p:nvPr/>
        </p:nvSpPr>
        <p:spPr bwMode="auto">
          <a:xfrm>
            <a:off x="16162260" y="7993779"/>
            <a:ext cx="822325" cy="107950"/>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82" name="矩形 81"/>
          <p:cNvSpPr/>
          <p:nvPr/>
        </p:nvSpPr>
        <p:spPr bwMode="auto">
          <a:xfrm>
            <a:off x="16162260" y="8184279"/>
            <a:ext cx="822325" cy="106363"/>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83" name="矩形 82"/>
          <p:cNvSpPr/>
          <p:nvPr/>
        </p:nvSpPr>
        <p:spPr bwMode="auto">
          <a:xfrm>
            <a:off x="16162260" y="8374779"/>
            <a:ext cx="822325" cy="106363"/>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84" name="矩形 83"/>
          <p:cNvSpPr/>
          <p:nvPr/>
        </p:nvSpPr>
        <p:spPr bwMode="auto">
          <a:xfrm>
            <a:off x="16160672" y="7228604"/>
            <a:ext cx="822325" cy="544513"/>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grpSp>
        <p:nvGrpSpPr>
          <p:cNvPr id="3" name="组合 2"/>
          <p:cNvGrpSpPr/>
          <p:nvPr/>
        </p:nvGrpSpPr>
        <p:grpSpPr>
          <a:xfrm>
            <a:off x="-9877744" y="7475460"/>
            <a:ext cx="1543050" cy="3465513"/>
            <a:chOff x="-9877744" y="7475460"/>
            <a:chExt cx="1543050" cy="3465513"/>
          </a:xfrm>
        </p:grpSpPr>
        <p:sp>
          <p:nvSpPr>
            <p:cNvPr id="85" name="任意多边形 17"/>
            <p:cNvSpPr/>
            <p:nvPr/>
          </p:nvSpPr>
          <p:spPr bwMode="auto">
            <a:xfrm>
              <a:off x="-9449119" y="7475460"/>
              <a:ext cx="1114425" cy="1252538"/>
            </a:xfrm>
            <a:custGeom>
              <a:avLst/>
              <a:gdLst>
                <a:gd name="T0" fmla="*/ 657 w 657"/>
                <a:gd name="T1" fmla="*/ 0 h 738"/>
                <a:gd name="T2" fmla="*/ 408 w 657"/>
                <a:gd name="T3" fmla="*/ 2 h 738"/>
                <a:gd name="T4" fmla="*/ 286 w 657"/>
                <a:gd name="T5" fmla="*/ 670 h 738"/>
                <a:gd name="T6" fmla="*/ 533 w 657"/>
                <a:gd name="T7" fmla="*/ 738 h 738"/>
                <a:gd name="T8" fmla="*/ 657 w 657"/>
                <a:gd name="T9" fmla="*/ 0 h 738"/>
              </a:gdLst>
              <a:ahLst/>
              <a:cxnLst>
                <a:cxn ang="0">
                  <a:pos x="T0" y="T1"/>
                </a:cxn>
                <a:cxn ang="0">
                  <a:pos x="T2" y="T3"/>
                </a:cxn>
                <a:cxn ang="0">
                  <a:pos x="T4" y="T5"/>
                </a:cxn>
                <a:cxn ang="0">
                  <a:pos x="T6" y="T7"/>
                </a:cxn>
                <a:cxn ang="0">
                  <a:pos x="T8" y="T9"/>
                </a:cxn>
              </a:cxnLst>
              <a:rect l="0" t="0" r="r" b="b"/>
              <a:pathLst>
                <a:path w="657" h="738">
                  <a:moveTo>
                    <a:pt x="657" y="0"/>
                  </a:moveTo>
                  <a:cubicBezTo>
                    <a:pt x="408" y="2"/>
                    <a:pt x="408" y="2"/>
                    <a:pt x="408" y="2"/>
                  </a:cubicBezTo>
                  <a:cubicBezTo>
                    <a:pt x="408" y="2"/>
                    <a:pt x="0" y="219"/>
                    <a:pt x="286" y="670"/>
                  </a:cubicBezTo>
                  <a:cubicBezTo>
                    <a:pt x="286" y="670"/>
                    <a:pt x="404" y="642"/>
                    <a:pt x="533" y="738"/>
                  </a:cubicBezTo>
                  <a:cubicBezTo>
                    <a:pt x="533" y="738"/>
                    <a:pt x="609" y="17"/>
                    <a:pt x="657" y="0"/>
                  </a:cubicBezTo>
                </a:path>
              </a:pathLst>
            </a:custGeom>
            <a:solidFill>
              <a:srgbClr val="00BF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6" name="任意多边形 18"/>
            <p:cNvSpPr/>
            <p:nvPr/>
          </p:nvSpPr>
          <p:spPr bwMode="auto">
            <a:xfrm>
              <a:off x="-9033194" y="7478635"/>
              <a:ext cx="698500" cy="1250950"/>
            </a:xfrm>
            <a:custGeom>
              <a:avLst/>
              <a:gdLst>
                <a:gd name="T0" fmla="*/ 412 w 412"/>
                <a:gd name="T1" fmla="*/ 0 h 737"/>
                <a:gd name="T2" fmla="*/ 409 w 412"/>
                <a:gd name="T3" fmla="*/ 0 h 737"/>
                <a:gd name="T4" fmla="*/ 288 w 412"/>
                <a:gd name="T5" fmla="*/ 736 h 737"/>
                <a:gd name="T6" fmla="*/ 84 w 412"/>
                <a:gd name="T7" fmla="*/ 664 h 737"/>
                <a:gd name="T8" fmla="*/ 41 w 412"/>
                <a:gd name="T9" fmla="*/ 668 h 737"/>
                <a:gd name="T10" fmla="*/ 1 w 412"/>
                <a:gd name="T11" fmla="*/ 597 h 737"/>
                <a:gd name="T12" fmla="*/ 0 w 412"/>
                <a:gd name="T13" fmla="*/ 597 h 737"/>
                <a:gd name="T14" fmla="*/ 41 w 412"/>
                <a:gd name="T15" fmla="*/ 670 h 737"/>
                <a:gd name="T16" fmla="*/ 84 w 412"/>
                <a:gd name="T17" fmla="*/ 666 h 737"/>
                <a:gd name="T18" fmla="*/ 288 w 412"/>
                <a:gd name="T19" fmla="*/ 737 h 737"/>
                <a:gd name="T20" fmla="*/ 412 w 412"/>
                <a:gd name="T21" fmla="*/ 0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2" h="737">
                  <a:moveTo>
                    <a:pt x="412" y="0"/>
                  </a:moveTo>
                  <a:cubicBezTo>
                    <a:pt x="409" y="0"/>
                    <a:pt x="409" y="0"/>
                    <a:pt x="409" y="0"/>
                  </a:cubicBezTo>
                  <a:cubicBezTo>
                    <a:pt x="361" y="44"/>
                    <a:pt x="288" y="736"/>
                    <a:pt x="288" y="736"/>
                  </a:cubicBezTo>
                  <a:cubicBezTo>
                    <a:pt x="206" y="675"/>
                    <a:pt x="129" y="664"/>
                    <a:pt x="84" y="664"/>
                  </a:cubicBezTo>
                  <a:cubicBezTo>
                    <a:pt x="57" y="664"/>
                    <a:pt x="41" y="668"/>
                    <a:pt x="41" y="668"/>
                  </a:cubicBezTo>
                  <a:cubicBezTo>
                    <a:pt x="26" y="644"/>
                    <a:pt x="13" y="620"/>
                    <a:pt x="1" y="597"/>
                  </a:cubicBezTo>
                  <a:cubicBezTo>
                    <a:pt x="1" y="597"/>
                    <a:pt x="0" y="597"/>
                    <a:pt x="0" y="597"/>
                  </a:cubicBezTo>
                  <a:cubicBezTo>
                    <a:pt x="13" y="622"/>
                    <a:pt x="26" y="646"/>
                    <a:pt x="41" y="670"/>
                  </a:cubicBezTo>
                  <a:cubicBezTo>
                    <a:pt x="41" y="670"/>
                    <a:pt x="57" y="666"/>
                    <a:pt x="84" y="666"/>
                  </a:cubicBezTo>
                  <a:cubicBezTo>
                    <a:pt x="129" y="666"/>
                    <a:pt x="206" y="677"/>
                    <a:pt x="288" y="737"/>
                  </a:cubicBezTo>
                  <a:cubicBezTo>
                    <a:pt x="288" y="737"/>
                    <a:pt x="364" y="17"/>
                    <a:pt x="412" y="0"/>
                  </a:cubicBezTo>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7" name="任意多边形 19"/>
            <p:cNvSpPr/>
            <p:nvPr/>
          </p:nvSpPr>
          <p:spPr bwMode="auto">
            <a:xfrm>
              <a:off x="-9031606" y="7478635"/>
              <a:ext cx="692150" cy="1249363"/>
            </a:xfrm>
            <a:custGeom>
              <a:avLst/>
              <a:gdLst>
                <a:gd name="T0" fmla="*/ 408 w 408"/>
                <a:gd name="T1" fmla="*/ 0 h 736"/>
                <a:gd name="T2" fmla="*/ 337 w 408"/>
                <a:gd name="T3" fmla="*/ 1 h 736"/>
                <a:gd name="T4" fmla="*/ 242 w 408"/>
                <a:gd name="T5" fmla="*/ 666 h 736"/>
                <a:gd name="T6" fmla="*/ 37 w 408"/>
                <a:gd name="T7" fmla="*/ 594 h 736"/>
                <a:gd name="T8" fmla="*/ 0 w 408"/>
                <a:gd name="T9" fmla="*/ 597 h 736"/>
                <a:gd name="T10" fmla="*/ 40 w 408"/>
                <a:gd name="T11" fmla="*/ 668 h 736"/>
                <a:gd name="T12" fmla="*/ 83 w 408"/>
                <a:gd name="T13" fmla="*/ 664 h 736"/>
                <a:gd name="T14" fmla="*/ 287 w 408"/>
                <a:gd name="T15" fmla="*/ 736 h 736"/>
                <a:gd name="T16" fmla="*/ 408 w 408"/>
                <a:gd name="T17" fmla="*/ 0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 h="736">
                  <a:moveTo>
                    <a:pt x="408" y="0"/>
                  </a:moveTo>
                  <a:cubicBezTo>
                    <a:pt x="337" y="1"/>
                    <a:pt x="337" y="1"/>
                    <a:pt x="337" y="1"/>
                  </a:cubicBezTo>
                  <a:cubicBezTo>
                    <a:pt x="292" y="187"/>
                    <a:pt x="242" y="666"/>
                    <a:pt x="242" y="666"/>
                  </a:cubicBezTo>
                  <a:cubicBezTo>
                    <a:pt x="160" y="605"/>
                    <a:pt x="83" y="594"/>
                    <a:pt x="37" y="594"/>
                  </a:cubicBezTo>
                  <a:cubicBezTo>
                    <a:pt x="19" y="594"/>
                    <a:pt x="6" y="596"/>
                    <a:pt x="0" y="597"/>
                  </a:cubicBezTo>
                  <a:cubicBezTo>
                    <a:pt x="12" y="620"/>
                    <a:pt x="25" y="644"/>
                    <a:pt x="40" y="668"/>
                  </a:cubicBezTo>
                  <a:cubicBezTo>
                    <a:pt x="40" y="668"/>
                    <a:pt x="56" y="664"/>
                    <a:pt x="83" y="664"/>
                  </a:cubicBezTo>
                  <a:cubicBezTo>
                    <a:pt x="128" y="664"/>
                    <a:pt x="205" y="675"/>
                    <a:pt x="287" y="736"/>
                  </a:cubicBezTo>
                  <a:cubicBezTo>
                    <a:pt x="287" y="736"/>
                    <a:pt x="360" y="44"/>
                    <a:pt x="408" y="0"/>
                  </a:cubicBezTo>
                </a:path>
              </a:pathLst>
            </a:custGeom>
            <a:solidFill>
              <a:srgbClr val="00998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8" name="任意多边形 20"/>
            <p:cNvSpPr/>
            <p:nvPr/>
          </p:nvSpPr>
          <p:spPr bwMode="auto">
            <a:xfrm>
              <a:off x="-9472931" y="7754860"/>
              <a:ext cx="506413" cy="293688"/>
            </a:xfrm>
            <a:custGeom>
              <a:avLst/>
              <a:gdLst>
                <a:gd name="T0" fmla="*/ 319 w 319"/>
                <a:gd name="T1" fmla="*/ 73 h 185"/>
                <a:gd name="T2" fmla="*/ 296 w 319"/>
                <a:gd name="T3" fmla="*/ 185 h 185"/>
                <a:gd name="T4" fmla="*/ 6 w 319"/>
                <a:gd name="T5" fmla="*/ 133 h 185"/>
                <a:gd name="T6" fmla="*/ 6 w 319"/>
                <a:gd name="T7" fmla="*/ 133 h 185"/>
                <a:gd name="T8" fmla="*/ 0 w 319"/>
                <a:gd name="T9" fmla="*/ 0 h 185"/>
                <a:gd name="T10" fmla="*/ 55 w 319"/>
                <a:gd name="T11" fmla="*/ 0 h 185"/>
                <a:gd name="T12" fmla="*/ 319 w 319"/>
                <a:gd name="T13" fmla="*/ 73 h 185"/>
              </a:gdLst>
              <a:ahLst/>
              <a:cxnLst>
                <a:cxn ang="0">
                  <a:pos x="T0" y="T1"/>
                </a:cxn>
                <a:cxn ang="0">
                  <a:pos x="T2" y="T3"/>
                </a:cxn>
                <a:cxn ang="0">
                  <a:pos x="T4" y="T5"/>
                </a:cxn>
                <a:cxn ang="0">
                  <a:pos x="T6" y="T7"/>
                </a:cxn>
                <a:cxn ang="0">
                  <a:pos x="T8" y="T9"/>
                </a:cxn>
                <a:cxn ang="0">
                  <a:pos x="T10" y="T11"/>
                </a:cxn>
                <a:cxn ang="0">
                  <a:pos x="T12" y="T13"/>
                </a:cxn>
              </a:cxnLst>
              <a:rect l="0" t="0" r="r" b="b"/>
              <a:pathLst>
                <a:path w="319" h="185">
                  <a:moveTo>
                    <a:pt x="319" y="73"/>
                  </a:moveTo>
                  <a:lnTo>
                    <a:pt x="296" y="185"/>
                  </a:lnTo>
                  <a:lnTo>
                    <a:pt x="6" y="133"/>
                  </a:lnTo>
                  <a:lnTo>
                    <a:pt x="6" y="133"/>
                  </a:lnTo>
                  <a:lnTo>
                    <a:pt x="0" y="0"/>
                  </a:lnTo>
                  <a:lnTo>
                    <a:pt x="55" y="0"/>
                  </a:lnTo>
                  <a:lnTo>
                    <a:pt x="319" y="73"/>
                  </a:ln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9" name="任意多边形 21"/>
            <p:cNvSpPr/>
            <p:nvPr/>
          </p:nvSpPr>
          <p:spPr bwMode="auto">
            <a:xfrm>
              <a:off x="-9472931" y="7754860"/>
              <a:ext cx="506413" cy="293688"/>
            </a:xfrm>
            <a:custGeom>
              <a:avLst/>
              <a:gdLst>
                <a:gd name="T0" fmla="*/ 319 w 319"/>
                <a:gd name="T1" fmla="*/ 73 h 185"/>
                <a:gd name="T2" fmla="*/ 296 w 319"/>
                <a:gd name="T3" fmla="*/ 185 h 185"/>
                <a:gd name="T4" fmla="*/ 6 w 319"/>
                <a:gd name="T5" fmla="*/ 133 h 185"/>
                <a:gd name="T6" fmla="*/ 6 w 319"/>
                <a:gd name="T7" fmla="*/ 133 h 185"/>
                <a:gd name="T8" fmla="*/ 0 w 319"/>
                <a:gd name="T9" fmla="*/ 0 h 185"/>
                <a:gd name="T10" fmla="*/ 55 w 319"/>
                <a:gd name="T11" fmla="*/ 0 h 185"/>
                <a:gd name="T12" fmla="*/ 319 w 319"/>
                <a:gd name="T13" fmla="*/ 73 h 185"/>
              </a:gdLst>
              <a:ahLst/>
              <a:cxnLst>
                <a:cxn ang="0">
                  <a:pos x="T0" y="T1"/>
                </a:cxn>
                <a:cxn ang="0">
                  <a:pos x="T2" y="T3"/>
                </a:cxn>
                <a:cxn ang="0">
                  <a:pos x="T4" y="T5"/>
                </a:cxn>
                <a:cxn ang="0">
                  <a:pos x="T6" y="T7"/>
                </a:cxn>
                <a:cxn ang="0">
                  <a:pos x="T8" y="T9"/>
                </a:cxn>
                <a:cxn ang="0">
                  <a:pos x="T10" y="T11"/>
                </a:cxn>
                <a:cxn ang="0">
                  <a:pos x="T12" y="T13"/>
                </a:cxn>
              </a:cxnLst>
              <a:rect l="0" t="0" r="r" b="b"/>
              <a:pathLst>
                <a:path w="319" h="185">
                  <a:moveTo>
                    <a:pt x="319" y="73"/>
                  </a:moveTo>
                  <a:lnTo>
                    <a:pt x="296" y="185"/>
                  </a:lnTo>
                  <a:lnTo>
                    <a:pt x="6" y="133"/>
                  </a:lnTo>
                  <a:lnTo>
                    <a:pt x="6" y="133"/>
                  </a:lnTo>
                  <a:lnTo>
                    <a:pt x="0" y="0"/>
                  </a:lnTo>
                  <a:lnTo>
                    <a:pt x="55" y="0"/>
                  </a:lnTo>
                  <a:lnTo>
                    <a:pt x="319" y="7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0" name="任意多边形 22"/>
            <p:cNvSpPr/>
            <p:nvPr/>
          </p:nvSpPr>
          <p:spPr bwMode="auto">
            <a:xfrm>
              <a:off x="-9472931" y="7754860"/>
              <a:ext cx="80963" cy="211138"/>
            </a:xfrm>
            <a:custGeom>
              <a:avLst/>
              <a:gdLst>
                <a:gd name="T0" fmla="*/ 51 w 51"/>
                <a:gd name="T1" fmla="*/ 0 h 133"/>
                <a:gd name="T2" fmla="*/ 0 w 51"/>
                <a:gd name="T3" fmla="*/ 0 h 133"/>
                <a:gd name="T4" fmla="*/ 6 w 51"/>
                <a:gd name="T5" fmla="*/ 133 h 133"/>
                <a:gd name="T6" fmla="*/ 6 w 51"/>
                <a:gd name="T7" fmla="*/ 133 h 133"/>
                <a:gd name="T8" fmla="*/ 51 w 51"/>
                <a:gd name="T9" fmla="*/ 0 h 133"/>
              </a:gdLst>
              <a:ahLst/>
              <a:cxnLst>
                <a:cxn ang="0">
                  <a:pos x="T0" y="T1"/>
                </a:cxn>
                <a:cxn ang="0">
                  <a:pos x="T2" y="T3"/>
                </a:cxn>
                <a:cxn ang="0">
                  <a:pos x="T4" y="T5"/>
                </a:cxn>
                <a:cxn ang="0">
                  <a:pos x="T6" y="T7"/>
                </a:cxn>
                <a:cxn ang="0">
                  <a:pos x="T8" y="T9"/>
                </a:cxn>
              </a:cxnLst>
              <a:rect l="0" t="0" r="r" b="b"/>
              <a:pathLst>
                <a:path w="51" h="133">
                  <a:moveTo>
                    <a:pt x="51" y="0"/>
                  </a:moveTo>
                  <a:lnTo>
                    <a:pt x="0" y="0"/>
                  </a:lnTo>
                  <a:lnTo>
                    <a:pt x="6" y="133"/>
                  </a:lnTo>
                  <a:lnTo>
                    <a:pt x="6" y="133"/>
                  </a:lnTo>
                  <a:lnTo>
                    <a:pt x="51" y="0"/>
                  </a:lnTo>
                  <a:close/>
                </a:path>
              </a:pathLst>
            </a:custGeom>
            <a:solidFill>
              <a:srgbClr val="32314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1" name="任意多边形 23"/>
            <p:cNvSpPr/>
            <p:nvPr/>
          </p:nvSpPr>
          <p:spPr bwMode="auto">
            <a:xfrm>
              <a:off x="-9472931" y="7754860"/>
              <a:ext cx="80963" cy="211138"/>
            </a:xfrm>
            <a:custGeom>
              <a:avLst/>
              <a:gdLst>
                <a:gd name="T0" fmla="*/ 51 w 51"/>
                <a:gd name="T1" fmla="*/ 0 h 133"/>
                <a:gd name="T2" fmla="*/ 0 w 51"/>
                <a:gd name="T3" fmla="*/ 0 h 133"/>
                <a:gd name="T4" fmla="*/ 6 w 51"/>
                <a:gd name="T5" fmla="*/ 133 h 133"/>
                <a:gd name="T6" fmla="*/ 6 w 51"/>
                <a:gd name="T7" fmla="*/ 133 h 133"/>
                <a:gd name="T8" fmla="*/ 51 w 51"/>
                <a:gd name="T9" fmla="*/ 0 h 133"/>
              </a:gdLst>
              <a:ahLst/>
              <a:cxnLst>
                <a:cxn ang="0">
                  <a:pos x="T0" y="T1"/>
                </a:cxn>
                <a:cxn ang="0">
                  <a:pos x="T2" y="T3"/>
                </a:cxn>
                <a:cxn ang="0">
                  <a:pos x="T4" y="T5"/>
                </a:cxn>
                <a:cxn ang="0">
                  <a:pos x="T6" y="T7"/>
                </a:cxn>
                <a:cxn ang="0">
                  <a:pos x="T8" y="T9"/>
                </a:cxn>
              </a:cxnLst>
              <a:rect l="0" t="0" r="r" b="b"/>
              <a:pathLst>
                <a:path w="51" h="133">
                  <a:moveTo>
                    <a:pt x="51" y="0"/>
                  </a:moveTo>
                  <a:lnTo>
                    <a:pt x="0" y="0"/>
                  </a:lnTo>
                  <a:lnTo>
                    <a:pt x="6" y="133"/>
                  </a:lnTo>
                  <a:lnTo>
                    <a:pt x="6" y="133"/>
                  </a:lnTo>
                  <a:lnTo>
                    <a:pt x="5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2" name="椭圆 91"/>
            <p:cNvSpPr/>
            <p:nvPr/>
          </p:nvSpPr>
          <p:spPr bwMode="auto">
            <a:xfrm>
              <a:off x="-9033194" y="7829473"/>
              <a:ext cx="103188" cy="241300"/>
            </a:xfrm>
            <a:prstGeom prst="ellipse">
              <a:avLst/>
            </a:pr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3" name="任意多边形 25"/>
            <p:cNvSpPr/>
            <p:nvPr/>
          </p:nvSpPr>
          <p:spPr bwMode="auto">
            <a:xfrm>
              <a:off x="-9269731" y="7934248"/>
              <a:ext cx="31750" cy="2562225"/>
            </a:xfrm>
            <a:custGeom>
              <a:avLst/>
              <a:gdLst>
                <a:gd name="T0" fmla="*/ 9 w 19"/>
                <a:gd name="T1" fmla="*/ 1509 h 1509"/>
                <a:gd name="T2" fmla="*/ 0 w 19"/>
                <a:gd name="T3" fmla="*/ 1499 h 1509"/>
                <a:gd name="T4" fmla="*/ 0 w 19"/>
                <a:gd name="T5" fmla="*/ 10 h 1509"/>
                <a:gd name="T6" fmla="*/ 9 w 19"/>
                <a:gd name="T7" fmla="*/ 0 h 1509"/>
                <a:gd name="T8" fmla="*/ 19 w 19"/>
                <a:gd name="T9" fmla="*/ 10 h 1509"/>
                <a:gd name="T10" fmla="*/ 19 w 19"/>
                <a:gd name="T11" fmla="*/ 10 h 1509"/>
                <a:gd name="T12" fmla="*/ 19 w 19"/>
                <a:gd name="T13" fmla="*/ 1499 h 1509"/>
                <a:gd name="T14" fmla="*/ 9 w 19"/>
                <a:gd name="T15" fmla="*/ 1509 h 15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509">
                  <a:moveTo>
                    <a:pt x="9" y="1509"/>
                  </a:moveTo>
                  <a:cubicBezTo>
                    <a:pt x="4" y="1509"/>
                    <a:pt x="0" y="1505"/>
                    <a:pt x="0" y="1499"/>
                  </a:cubicBezTo>
                  <a:cubicBezTo>
                    <a:pt x="0" y="10"/>
                    <a:pt x="0" y="10"/>
                    <a:pt x="0" y="10"/>
                  </a:cubicBezTo>
                  <a:cubicBezTo>
                    <a:pt x="0" y="4"/>
                    <a:pt x="4" y="0"/>
                    <a:pt x="9" y="0"/>
                  </a:cubicBezTo>
                  <a:cubicBezTo>
                    <a:pt x="14" y="0"/>
                    <a:pt x="19" y="4"/>
                    <a:pt x="19" y="10"/>
                  </a:cubicBezTo>
                  <a:cubicBezTo>
                    <a:pt x="19" y="10"/>
                    <a:pt x="19" y="10"/>
                    <a:pt x="19" y="10"/>
                  </a:cubicBezTo>
                  <a:cubicBezTo>
                    <a:pt x="19" y="1499"/>
                    <a:pt x="19" y="1499"/>
                    <a:pt x="19" y="1499"/>
                  </a:cubicBezTo>
                  <a:cubicBezTo>
                    <a:pt x="19" y="1505"/>
                    <a:pt x="14" y="1509"/>
                    <a:pt x="9" y="1509"/>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4" name="任意多边形 26"/>
            <p:cNvSpPr/>
            <p:nvPr/>
          </p:nvSpPr>
          <p:spPr bwMode="auto">
            <a:xfrm>
              <a:off x="-9271319" y="9778923"/>
              <a:ext cx="615950" cy="1162050"/>
            </a:xfrm>
            <a:custGeom>
              <a:avLst/>
              <a:gdLst>
                <a:gd name="T0" fmla="*/ 140 w 363"/>
                <a:gd name="T1" fmla="*/ 684 h 684"/>
                <a:gd name="T2" fmla="*/ 131 w 363"/>
                <a:gd name="T3" fmla="*/ 676 h 684"/>
                <a:gd name="T4" fmla="*/ 1 w 363"/>
                <a:gd name="T5" fmla="*/ 12 h 684"/>
                <a:gd name="T6" fmla="*/ 8 w 363"/>
                <a:gd name="T7" fmla="*/ 1 h 684"/>
                <a:gd name="T8" fmla="*/ 18 w 363"/>
                <a:gd name="T9" fmla="*/ 5 h 684"/>
                <a:gd name="T10" fmla="*/ 360 w 363"/>
                <a:gd name="T11" fmla="*/ 527 h 684"/>
                <a:gd name="T12" fmla="*/ 358 w 363"/>
                <a:gd name="T13" fmla="*/ 541 h 684"/>
                <a:gd name="T14" fmla="*/ 345 w 363"/>
                <a:gd name="T15" fmla="*/ 538 h 684"/>
                <a:gd name="T16" fmla="*/ 29 w 363"/>
                <a:gd name="T17" fmla="*/ 56 h 684"/>
                <a:gd name="T18" fmla="*/ 149 w 363"/>
                <a:gd name="T19" fmla="*/ 673 h 684"/>
                <a:gd name="T20" fmla="*/ 142 w 363"/>
                <a:gd name="T21" fmla="*/ 684 h 684"/>
                <a:gd name="T22" fmla="*/ 142 w 363"/>
                <a:gd name="T23" fmla="*/ 684 h 684"/>
                <a:gd name="T24" fmla="*/ 140 w 363"/>
                <a:gd name="T25" fmla="*/ 684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3" h="684">
                  <a:moveTo>
                    <a:pt x="140" y="684"/>
                  </a:moveTo>
                  <a:cubicBezTo>
                    <a:pt x="135" y="684"/>
                    <a:pt x="131" y="681"/>
                    <a:pt x="131" y="676"/>
                  </a:cubicBezTo>
                  <a:cubicBezTo>
                    <a:pt x="1" y="12"/>
                    <a:pt x="1" y="12"/>
                    <a:pt x="1" y="12"/>
                  </a:cubicBezTo>
                  <a:cubicBezTo>
                    <a:pt x="0" y="7"/>
                    <a:pt x="3" y="2"/>
                    <a:pt x="8" y="1"/>
                  </a:cubicBezTo>
                  <a:cubicBezTo>
                    <a:pt x="12" y="0"/>
                    <a:pt x="16" y="2"/>
                    <a:pt x="18" y="5"/>
                  </a:cubicBezTo>
                  <a:cubicBezTo>
                    <a:pt x="360" y="527"/>
                    <a:pt x="360" y="527"/>
                    <a:pt x="360" y="527"/>
                  </a:cubicBezTo>
                  <a:cubicBezTo>
                    <a:pt x="363" y="532"/>
                    <a:pt x="362" y="538"/>
                    <a:pt x="358" y="541"/>
                  </a:cubicBezTo>
                  <a:cubicBezTo>
                    <a:pt x="353" y="543"/>
                    <a:pt x="348" y="542"/>
                    <a:pt x="345" y="538"/>
                  </a:cubicBezTo>
                  <a:cubicBezTo>
                    <a:pt x="29" y="56"/>
                    <a:pt x="29" y="56"/>
                    <a:pt x="29" y="56"/>
                  </a:cubicBezTo>
                  <a:cubicBezTo>
                    <a:pt x="149" y="673"/>
                    <a:pt x="149" y="673"/>
                    <a:pt x="149" y="673"/>
                  </a:cubicBezTo>
                  <a:cubicBezTo>
                    <a:pt x="150" y="678"/>
                    <a:pt x="147" y="683"/>
                    <a:pt x="142" y="684"/>
                  </a:cubicBezTo>
                  <a:cubicBezTo>
                    <a:pt x="142" y="684"/>
                    <a:pt x="142" y="684"/>
                    <a:pt x="142" y="684"/>
                  </a:cubicBezTo>
                  <a:cubicBezTo>
                    <a:pt x="141" y="684"/>
                    <a:pt x="140" y="684"/>
                    <a:pt x="140" y="684"/>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5" name="任意多边形 27"/>
            <p:cNvSpPr/>
            <p:nvPr/>
          </p:nvSpPr>
          <p:spPr bwMode="auto">
            <a:xfrm>
              <a:off x="-9877744" y="9780510"/>
              <a:ext cx="641350" cy="962025"/>
            </a:xfrm>
            <a:custGeom>
              <a:avLst/>
              <a:gdLst>
                <a:gd name="T0" fmla="*/ 9 w 378"/>
                <a:gd name="T1" fmla="*/ 566 h 566"/>
                <a:gd name="T2" fmla="*/ 0 w 378"/>
                <a:gd name="T3" fmla="*/ 556 h 566"/>
                <a:gd name="T4" fmla="*/ 2 w 378"/>
                <a:gd name="T5" fmla="*/ 551 h 566"/>
                <a:gd name="T6" fmla="*/ 359 w 378"/>
                <a:gd name="T7" fmla="*/ 5 h 566"/>
                <a:gd name="T8" fmla="*/ 372 w 378"/>
                <a:gd name="T9" fmla="*/ 3 h 566"/>
                <a:gd name="T10" fmla="*/ 375 w 378"/>
                <a:gd name="T11" fmla="*/ 16 h 566"/>
                <a:gd name="T12" fmla="*/ 17 w 378"/>
                <a:gd name="T13" fmla="*/ 562 h 566"/>
                <a:gd name="T14" fmla="*/ 9 w 378"/>
                <a:gd name="T15" fmla="*/ 566 h 5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8" h="566">
                  <a:moveTo>
                    <a:pt x="9" y="566"/>
                  </a:moveTo>
                  <a:cubicBezTo>
                    <a:pt x="4" y="566"/>
                    <a:pt x="0" y="562"/>
                    <a:pt x="0" y="556"/>
                  </a:cubicBezTo>
                  <a:cubicBezTo>
                    <a:pt x="0" y="554"/>
                    <a:pt x="1" y="553"/>
                    <a:pt x="2" y="551"/>
                  </a:cubicBezTo>
                  <a:cubicBezTo>
                    <a:pt x="359" y="5"/>
                    <a:pt x="359" y="5"/>
                    <a:pt x="359" y="5"/>
                  </a:cubicBezTo>
                  <a:cubicBezTo>
                    <a:pt x="362" y="1"/>
                    <a:pt x="368" y="0"/>
                    <a:pt x="372" y="3"/>
                  </a:cubicBezTo>
                  <a:cubicBezTo>
                    <a:pt x="377" y="5"/>
                    <a:pt x="378" y="11"/>
                    <a:pt x="375" y="16"/>
                  </a:cubicBezTo>
                  <a:cubicBezTo>
                    <a:pt x="17" y="562"/>
                    <a:pt x="17" y="562"/>
                    <a:pt x="17" y="562"/>
                  </a:cubicBezTo>
                  <a:cubicBezTo>
                    <a:pt x="16" y="564"/>
                    <a:pt x="13" y="566"/>
                    <a:pt x="9" y="566"/>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96" name="任意多边形 28"/>
          <p:cNvSpPr/>
          <p:nvPr/>
        </p:nvSpPr>
        <p:spPr bwMode="auto">
          <a:xfrm>
            <a:off x="17937085" y="6469779"/>
            <a:ext cx="1116013" cy="1252538"/>
          </a:xfrm>
          <a:custGeom>
            <a:avLst/>
            <a:gdLst>
              <a:gd name="T0" fmla="*/ 0 w 657"/>
              <a:gd name="T1" fmla="*/ 0 h 738"/>
              <a:gd name="T2" fmla="*/ 249 w 657"/>
              <a:gd name="T3" fmla="*/ 2 h 738"/>
              <a:gd name="T4" fmla="*/ 371 w 657"/>
              <a:gd name="T5" fmla="*/ 670 h 738"/>
              <a:gd name="T6" fmla="*/ 124 w 657"/>
              <a:gd name="T7" fmla="*/ 738 h 738"/>
              <a:gd name="T8" fmla="*/ 0 w 657"/>
              <a:gd name="T9" fmla="*/ 0 h 738"/>
            </a:gdLst>
            <a:ahLst/>
            <a:cxnLst>
              <a:cxn ang="0">
                <a:pos x="T0" y="T1"/>
              </a:cxn>
              <a:cxn ang="0">
                <a:pos x="T2" y="T3"/>
              </a:cxn>
              <a:cxn ang="0">
                <a:pos x="T4" y="T5"/>
              </a:cxn>
              <a:cxn ang="0">
                <a:pos x="T6" y="T7"/>
              </a:cxn>
              <a:cxn ang="0">
                <a:pos x="T8" y="T9"/>
              </a:cxn>
            </a:cxnLst>
            <a:rect l="0" t="0" r="r" b="b"/>
            <a:pathLst>
              <a:path w="657" h="738">
                <a:moveTo>
                  <a:pt x="0" y="0"/>
                </a:moveTo>
                <a:cubicBezTo>
                  <a:pt x="249" y="2"/>
                  <a:pt x="249" y="2"/>
                  <a:pt x="249" y="2"/>
                </a:cubicBezTo>
                <a:cubicBezTo>
                  <a:pt x="249" y="2"/>
                  <a:pt x="657" y="219"/>
                  <a:pt x="371" y="670"/>
                </a:cubicBezTo>
                <a:cubicBezTo>
                  <a:pt x="371" y="670"/>
                  <a:pt x="253" y="642"/>
                  <a:pt x="124" y="738"/>
                </a:cubicBezTo>
                <a:cubicBezTo>
                  <a:pt x="124" y="738"/>
                  <a:pt x="48" y="17"/>
                  <a:pt x="0" y="0"/>
                </a:cubicBezTo>
              </a:path>
            </a:pathLst>
          </a:custGeom>
          <a:solidFill>
            <a:srgbClr val="00BF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7" name="任意多边形 29"/>
          <p:cNvSpPr/>
          <p:nvPr/>
        </p:nvSpPr>
        <p:spPr bwMode="auto">
          <a:xfrm>
            <a:off x="17940260" y="6472954"/>
            <a:ext cx="696913" cy="1250950"/>
          </a:xfrm>
          <a:custGeom>
            <a:avLst/>
            <a:gdLst>
              <a:gd name="T0" fmla="*/ 0 w 410"/>
              <a:gd name="T1" fmla="*/ 0 h 737"/>
              <a:gd name="T2" fmla="*/ 0 w 410"/>
              <a:gd name="T3" fmla="*/ 1 h 737"/>
              <a:gd name="T4" fmla="*/ 122 w 410"/>
              <a:gd name="T5" fmla="*/ 737 h 737"/>
              <a:gd name="T6" fmla="*/ 326 w 410"/>
              <a:gd name="T7" fmla="*/ 666 h 737"/>
              <a:gd name="T8" fmla="*/ 369 w 410"/>
              <a:gd name="T9" fmla="*/ 670 h 737"/>
              <a:gd name="T10" fmla="*/ 410 w 410"/>
              <a:gd name="T11" fmla="*/ 597 h 737"/>
              <a:gd name="T12" fmla="*/ 409 w 410"/>
              <a:gd name="T13" fmla="*/ 597 h 737"/>
              <a:gd name="T14" fmla="*/ 369 w 410"/>
              <a:gd name="T15" fmla="*/ 668 h 737"/>
              <a:gd name="T16" fmla="*/ 326 w 410"/>
              <a:gd name="T17" fmla="*/ 664 h 737"/>
              <a:gd name="T18" fmla="*/ 122 w 410"/>
              <a:gd name="T19" fmla="*/ 736 h 737"/>
              <a:gd name="T20" fmla="*/ 1 w 410"/>
              <a:gd name="T21" fmla="*/ 0 h 737"/>
              <a:gd name="T22" fmla="*/ 0 w 410"/>
              <a:gd name="T23" fmla="*/ 0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0" h="737">
                <a:moveTo>
                  <a:pt x="0" y="0"/>
                </a:moveTo>
                <a:cubicBezTo>
                  <a:pt x="0" y="1"/>
                  <a:pt x="0" y="1"/>
                  <a:pt x="0" y="1"/>
                </a:cubicBezTo>
                <a:cubicBezTo>
                  <a:pt x="48" y="37"/>
                  <a:pt x="122" y="737"/>
                  <a:pt x="122" y="737"/>
                </a:cubicBezTo>
                <a:cubicBezTo>
                  <a:pt x="204" y="677"/>
                  <a:pt x="281" y="666"/>
                  <a:pt x="326" y="666"/>
                </a:cubicBezTo>
                <a:cubicBezTo>
                  <a:pt x="353" y="666"/>
                  <a:pt x="369" y="670"/>
                  <a:pt x="369" y="670"/>
                </a:cubicBezTo>
                <a:cubicBezTo>
                  <a:pt x="384" y="646"/>
                  <a:pt x="397" y="622"/>
                  <a:pt x="410" y="597"/>
                </a:cubicBezTo>
                <a:cubicBezTo>
                  <a:pt x="410" y="597"/>
                  <a:pt x="409" y="597"/>
                  <a:pt x="409" y="597"/>
                </a:cubicBezTo>
                <a:cubicBezTo>
                  <a:pt x="397" y="620"/>
                  <a:pt x="384" y="644"/>
                  <a:pt x="369" y="668"/>
                </a:cubicBezTo>
                <a:cubicBezTo>
                  <a:pt x="369" y="668"/>
                  <a:pt x="353" y="664"/>
                  <a:pt x="326" y="664"/>
                </a:cubicBezTo>
                <a:cubicBezTo>
                  <a:pt x="281" y="664"/>
                  <a:pt x="204" y="675"/>
                  <a:pt x="122" y="736"/>
                </a:cubicBezTo>
                <a:cubicBezTo>
                  <a:pt x="122" y="736"/>
                  <a:pt x="49" y="44"/>
                  <a:pt x="1" y="0"/>
                </a:cubicBezTo>
                <a:cubicBezTo>
                  <a:pt x="0" y="0"/>
                  <a:pt x="0" y="0"/>
                  <a:pt x="0" y="0"/>
                </a:cubicBezTo>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8" name="矩形 97"/>
          <p:cNvSpPr/>
          <p:nvPr/>
        </p:nvSpPr>
        <p:spPr bwMode="auto">
          <a:xfrm>
            <a:off x="17940260" y="6472954"/>
            <a:ext cx="1588" cy="1588"/>
          </a:xfrm>
          <a:prstGeom prst="rect">
            <a:avLst/>
          </a:prstGeom>
          <a:solidFill>
            <a:srgbClr val="A3A3A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99" name="矩形 98"/>
          <p:cNvSpPr/>
          <p:nvPr/>
        </p:nvSpPr>
        <p:spPr bwMode="auto">
          <a:xfrm>
            <a:off x="17940260" y="6472954"/>
            <a:ext cx="1588"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00" name="任意多边形 32"/>
          <p:cNvSpPr/>
          <p:nvPr/>
        </p:nvSpPr>
        <p:spPr bwMode="auto">
          <a:xfrm>
            <a:off x="17937085" y="6472954"/>
            <a:ext cx="3175" cy="1588"/>
          </a:xfrm>
          <a:custGeom>
            <a:avLst/>
            <a:gdLst>
              <a:gd name="T0" fmla="*/ 0 w 2"/>
              <a:gd name="T1" fmla="*/ 0 h 1"/>
              <a:gd name="T2" fmla="*/ 2 w 2"/>
              <a:gd name="T3" fmla="*/ 1 h 1"/>
              <a:gd name="T4" fmla="*/ 2 w 2"/>
              <a:gd name="T5" fmla="*/ 0 h 1"/>
              <a:gd name="T6" fmla="*/ 0 w 2"/>
              <a:gd name="T7" fmla="*/ 0 h 1"/>
            </a:gdLst>
            <a:ahLst/>
            <a:cxnLst>
              <a:cxn ang="0">
                <a:pos x="T0" y="T1"/>
              </a:cxn>
              <a:cxn ang="0">
                <a:pos x="T2" y="T3"/>
              </a:cxn>
              <a:cxn ang="0">
                <a:pos x="T4" y="T5"/>
              </a:cxn>
              <a:cxn ang="0">
                <a:pos x="T6" y="T7"/>
              </a:cxn>
            </a:cxnLst>
            <a:rect l="0" t="0" r="r" b="b"/>
            <a:pathLst>
              <a:path w="2" h="1">
                <a:moveTo>
                  <a:pt x="0" y="0"/>
                </a:moveTo>
                <a:cubicBezTo>
                  <a:pt x="1" y="0"/>
                  <a:pt x="2" y="1"/>
                  <a:pt x="2" y="1"/>
                </a:cubicBezTo>
                <a:cubicBezTo>
                  <a:pt x="2" y="0"/>
                  <a:pt x="2" y="0"/>
                  <a:pt x="2" y="0"/>
                </a:cubicBezTo>
                <a:cubicBezTo>
                  <a:pt x="0" y="0"/>
                  <a:pt x="0" y="0"/>
                  <a:pt x="0" y="0"/>
                </a:cubicBezTo>
              </a:path>
            </a:pathLst>
          </a:custGeom>
          <a:solidFill>
            <a:srgbClr val="93939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1" name="任意多边形 33"/>
          <p:cNvSpPr/>
          <p:nvPr/>
        </p:nvSpPr>
        <p:spPr bwMode="auto">
          <a:xfrm>
            <a:off x="17941847" y="6472954"/>
            <a:ext cx="692150" cy="1249363"/>
          </a:xfrm>
          <a:custGeom>
            <a:avLst/>
            <a:gdLst>
              <a:gd name="T0" fmla="*/ 0 w 408"/>
              <a:gd name="T1" fmla="*/ 0 h 736"/>
              <a:gd name="T2" fmla="*/ 121 w 408"/>
              <a:gd name="T3" fmla="*/ 736 h 736"/>
              <a:gd name="T4" fmla="*/ 325 w 408"/>
              <a:gd name="T5" fmla="*/ 664 h 736"/>
              <a:gd name="T6" fmla="*/ 368 w 408"/>
              <a:gd name="T7" fmla="*/ 668 h 736"/>
              <a:gd name="T8" fmla="*/ 408 w 408"/>
              <a:gd name="T9" fmla="*/ 597 h 736"/>
              <a:gd name="T10" fmla="*/ 371 w 408"/>
              <a:gd name="T11" fmla="*/ 594 h 736"/>
              <a:gd name="T12" fmla="*/ 166 w 408"/>
              <a:gd name="T13" fmla="*/ 666 h 736"/>
              <a:gd name="T14" fmla="*/ 71 w 408"/>
              <a:gd name="T15" fmla="*/ 1 h 736"/>
              <a:gd name="T16" fmla="*/ 0 w 408"/>
              <a:gd name="T17" fmla="*/ 0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 h="736">
                <a:moveTo>
                  <a:pt x="0" y="0"/>
                </a:moveTo>
                <a:cubicBezTo>
                  <a:pt x="48" y="44"/>
                  <a:pt x="121" y="736"/>
                  <a:pt x="121" y="736"/>
                </a:cubicBezTo>
                <a:cubicBezTo>
                  <a:pt x="203" y="675"/>
                  <a:pt x="280" y="664"/>
                  <a:pt x="325" y="664"/>
                </a:cubicBezTo>
                <a:cubicBezTo>
                  <a:pt x="352" y="664"/>
                  <a:pt x="368" y="668"/>
                  <a:pt x="368" y="668"/>
                </a:cubicBezTo>
                <a:cubicBezTo>
                  <a:pt x="383" y="644"/>
                  <a:pt x="396" y="620"/>
                  <a:pt x="408" y="597"/>
                </a:cubicBezTo>
                <a:cubicBezTo>
                  <a:pt x="402" y="596"/>
                  <a:pt x="389" y="594"/>
                  <a:pt x="371" y="594"/>
                </a:cubicBezTo>
                <a:cubicBezTo>
                  <a:pt x="325" y="594"/>
                  <a:pt x="248" y="605"/>
                  <a:pt x="166" y="666"/>
                </a:cubicBezTo>
                <a:cubicBezTo>
                  <a:pt x="166" y="666"/>
                  <a:pt x="116" y="187"/>
                  <a:pt x="71" y="1"/>
                </a:cubicBezTo>
                <a:cubicBezTo>
                  <a:pt x="0" y="0"/>
                  <a:pt x="0" y="0"/>
                  <a:pt x="0" y="0"/>
                </a:cubicBezTo>
              </a:path>
            </a:pathLst>
          </a:custGeom>
          <a:solidFill>
            <a:srgbClr val="00998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2" name="任意多边形 34"/>
          <p:cNvSpPr/>
          <p:nvPr/>
        </p:nvSpPr>
        <p:spPr bwMode="auto">
          <a:xfrm>
            <a:off x="18568910" y="6749179"/>
            <a:ext cx="508000" cy="293688"/>
          </a:xfrm>
          <a:custGeom>
            <a:avLst/>
            <a:gdLst>
              <a:gd name="T0" fmla="*/ 0 w 320"/>
              <a:gd name="T1" fmla="*/ 73 h 185"/>
              <a:gd name="T2" fmla="*/ 23 w 320"/>
              <a:gd name="T3" fmla="*/ 185 h 185"/>
              <a:gd name="T4" fmla="*/ 313 w 320"/>
              <a:gd name="T5" fmla="*/ 133 h 185"/>
              <a:gd name="T6" fmla="*/ 313 w 320"/>
              <a:gd name="T7" fmla="*/ 133 h 185"/>
              <a:gd name="T8" fmla="*/ 320 w 320"/>
              <a:gd name="T9" fmla="*/ 0 h 185"/>
              <a:gd name="T10" fmla="*/ 264 w 320"/>
              <a:gd name="T11" fmla="*/ 0 h 185"/>
              <a:gd name="T12" fmla="*/ 0 w 320"/>
              <a:gd name="T13" fmla="*/ 73 h 185"/>
            </a:gdLst>
            <a:ahLst/>
            <a:cxnLst>
              <a:cxn ang="0">
                <a:pos x="T0" y="T1"/>
              </a:cxn>
              <a:cxn ang="0">
                <a:pos x="T2" y="T3"/>
              </a:cxn>
              <a:cxn ang="0">
                <a:pos x="T4" y="T5"/>
              </a:cxn>
              <a:cxn ang="0">
                <a:pos x="T6" y="T7"/>
              </a:cxn>
              <a:cxn ang="0">
                <a:pos x="T8" y="T9"/>
              </a:cxn>
              <a:cxn ang="0">
                <a:pos x="T10" y="T11"/>
              </a:cxn>
              <a:cxn ang="0">
                <a:pos x="T12" y="T13"/>
              </a:cxn>
            </a:cxnLst>
            <a:rect l="0" t="0" r="r" b="b"/>
            <a:pathLst>
              <a:path w="320" h="185">
                <a:moveTo>
                  <a:pt x="0" y="73"/>
                </a:moveTo>
                <a:lnTo>
                  <a:pt x="23" y="185"/>
                </a:lnTo>
                <a:lnTo>
                  <a:pt x="313" y="133"/>
                </a:lnTo>
                <a:lnTo>
                  <a:pt x="313" y="133"/>
                </a:lnTo>
                <a:lnTo>
                  <a:pt x="320" y="0"/>
                </a:lnTo>
                <a:lnTo>
                  <a:pt x="264" y="0"/>
                </a:lnTo>
                <a:lnTo>
                  <a:pt x="0" y="73"/>
                </a:ln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3" name="任意多边形 35"/>
          <p:cNvSpPr/>
          <p:nvPr/>
        </p:nvSpPr>
        <p:spPr bwMode="auto">
          <a:xfrm>
            <a:off x="18568910" y="6749179"/>
            <a:ext cx="508000" cy="293688"/>
          </a:xfrm>
          <a:custGeom>
            <a:avLst/>
            <a:gdLst>
              <a:gd name="T0" fmla="*/ 0 w 320"/>
              <a:gd name="T1" fmla="*/ 73 h 185"/>
              <a:gd name="T2" fmla="*/ 23 w 320"/>
              <a:gd name="T3" fmla="*/ 185 h 185"/>
              <a:gd name="T4" fmla="*/ 313 w 320"/>
              <a:gd name="T5" fmla="*/ 133 h 185"/>
              <a:gd name="T6" fmla="*/ 313 w 320"/>
              <a:gd name="T7" fmla="*/ 133 h 185"/>
              <a:gd name="T8" fmla="*/ 320 w 320"/>
              <a:gd name="T9" fmla="*/ 0 h 185"/>
              <a:gd name="T10" fmla="*/ 264 w 320"/>
              <a:gd name="T11" fmla="*/ 0 h 185"/>
              <a:gd name="T12" fmla="*/ 0 w 320"/>
              <a:gd name="T13" fmla="*/ 73 h 185"/>
            </a:gdLst>
            <a:ahLst/>
            <a:cxnLst>
              <a:cxn ang="0">
                <a:pos x="T0" y="T1"/>
              </a:cxn>
              <a:cxn ang="0">
                <a:pos x="T2" y="T3"/>
              </a:cxn>
              <a:cxn ang="0">
                <a:pos x="T4" y="T5"/>
              </a:cxn>
              <a:cxn ang="0">
                <a:pos x="T6" y="T7"/>
              </a:cxn>
              <a:cxn ang="0">
                <a:pos x="T8" y="T9"/>
              </a:cxn>
              <a:cxn ang="0">
                <a:pos x="T10" y="T11"/>
              </a:cxn>
              <a:cxn ang="0">
                <a:pos x="T12" y="T13"/>
              </a:cxn>
            </a:cxnLst>
            <a:rect l="0" t="0" r="r" b="b"/>
            <a:pathLst>
              <a:path w="320" h="185">
                <a:moveTo>
                  <a:pt x="0" y="73"/>
                </a:moveTo>
                <a:lnTo>
                  <a:pt x="23" y="185"/>
                </a:lnTo>
                <a:lnTo>
                  <a:pt x="313" y="133"/>
                </a:lnTo>
                <a:lnTo>
                  <a:pt x="313" y="133"/>
                </a:lnTo>
                <a:lnTo>
                  <a:pt x="320" y="0"/>
                </a:lnTo>
                <a:lnTo>
                  <a:pt x="264" y="0"/>
                </a:lnTo>
                <a:lnTo>
                  <a:pt x="0" y="7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4" name="任意多边形 36"/>
          <p:cNvSpPr/>
          <p:nvPr/>
        </p:nvSpPr>
        <p:spPr bwMode="auto">
          <a:xfrm>
            <a:off x="18994360" y="6749179"/>
            <a:ext cx="82550" cy="211138"/>
          </a:xfrm>
          <a:custGeom>
            <a:avLst/>
            <a:gdLst>
              <a:gd name="T0" fmla="*/ 52 w 52"/>
              <a:gd name="T1" fmla="*/ 0 h 133"/>
              <a:gd name="T2" fmla="*/ 0 w 52"/>
              <a:gd name="T3" fmla="*/ 0 h 133"/>
              <a:gd name="T4" fmla="*/ 45 w 52"/>
              <a:gd name="T5" fmla="*/ 133 h 133"/>
              <a:gd name="T6" fmla="*/ 45 w 52"/>
              <a:gd name="T7" fmla="*/ 133 h 133"/>
              <a:gd name="T8" fmla="*/ 52 w 52"/>
              <a:gd name="T9" fmla="*/ 0 h 133"/>
            </a:gdLst>
            <a:ahLst/>
            <a:cxnLst>
              <a:cxn ang="0">
                <a:pos x="T0" y="T1"/>
              </a:cxn>
              <a:cxn ang="0">
                <a:pos x="T2" y="T3"/>
              </a:cxn>
              <a:cxn ang="0">
                <a:pos x="T4" y="T5"/>
              </a:cxn>
              <a:cxn ang="0">
                <a:pos x="T6" y="T7"/>
              </a:cxn>
              <a:cxn ang="0">
                <a:pos x="T8" y="T9"/>
              </a:cxn>
            </a:cxnLst>
            <a:rect l="0" t="0" r="r" b="b"/>
            <a:pathLst>
              <a:path w="52" h="133">
                <a:moveTo>
                  <a:pt x="52" y="0"/>
                </a:moveTo>
                <a:lnTo>
                  <a:pt x="0" y="0"/>
                </a:lnTo>
                <a:lnTo>
                  <a:pt x="45" y="133"/>
                </a:lnTo>
                <a:lnTo>
                  <a:pt x="45" y="133"/>
                </a:lnTo>
                <a:lnTo>
                  <a:pt x="52" y="0"/>
                </a:lnTo>
                <a:close/>
              </a:path>
            </a:pathLst>
          </a:custGeom>
          <a:solidFill>
            <a:srgbClr val="32314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5" name="任意多边形 37"/>
          <p:cNvSpPr/>
          <p:nvPr/>
        </p:nvSpPr>
        <p:spPr bwMode="auto">
          <a:xfrm>
            <a:off x="18994360" y="6749179"/>
            <a:ext cx="82550" cy="211138"/>
          </a:xfrm>
          <a:custGeom>
            <a:avLst/>
            <a:gdLst>
              <a:gd name="T0" fmla="*/ 52 w 52"/>
              <a:gd name="T1" fmla="*/ 0 h 133"/>
              <a:gd name="T2" fmla="*/ 0 w 52"/>
              <a:gd name="T3" fmla="*/ 0 h 133"/>
              <a:gd name="T4" fmla="*/ 45 w 52"/>
              <a:gd name="T5" fmla="*/ 133 h 133"/>
              <a:gd name="T6" fmla="*/ 45 w 52"/>
              <a:gd name="T7" fmla="*/ 133 h 133"/>
              <a:gd name="T8" fmla="*/ 52 w 52"/>
              <a:gd name="T9" fmla="*/ 0 h 133"/>
            </a:gdLst>
            <a:ahLst/>
            <a:cxnLst>
              <a:cxn ang="0">
                <a:pos x="T0" y="T1"/>
              </a:cxn>
              <a:cxn ang="0">
                <a:pos x="T2" y="T3"/>
              </a:cxn>
              <a:cxn ang="0">
                <a:pos x="T4" y="T5"/>
              </a:cxn>
              <a:cxn ang="0">
                <a:pos x="T6" y="T7"/>
              </a:cxn>
              <a:cxn ang="0">
                <a:pos x="T8" y="T9"/>
              </a:cxn>
            </a:cxnLst>
            <a:rect l="0" t="0" r="r" b="b"/>
            <a:pathLst>
              <a:path w="52" h="133">
                <a:moveTo>
                  <a:pt x="52" y="0"/>
                </a:moveTo>
                <a:lnTo>
                  <a:pt x="0" y="0"/>
                </a:lnTo>
                <a:lnTo>
                  <a:pt x="45" y="133"/>
                </a:lnTo>
                <a:lnTo>
                  <a:pt x="45" y="133"/>
                </a:lnTo>
                <a:lnTo>
                  <a:pt x="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6" name="椭圆 105"/>
          <p:cNvSpPr/>
          <p:nvPr/>
        </p:nvSpPr>
        <p:spPr bwMode="auto">
          <a:xfrm>
            <a:off x="18532397" y="6823792"/>
            <a:ext cx="104775" cy="241300"/>
          </a:xfrm>
          <a:prstGeom prst="ellipse">
            <a:avLst/>
          </a:pr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7" name="任意多边形 39"/>
          <p:cNvSpPr/>
          <p:nvPr/>
        </p:nvSpPr>
        <p:spPr bwMode="auto">
          <a:xfrm>
            <a:off x="18840372" y="6928567"/>
            <a:ext cx="31750" cy="2562225"/>
          </a:xfrm>
          <a:custGeom>
            <a:avLst/>
            <a:gdLst>
              <a:gd name="T0" fmla="*/ 10 w 19"/>
              <a:gd name="T1" fmla="*/ 1509 h 1509"/>
              <a:gd name="T2" fmla="*/ 0 w 19"/>
              <a:gd name="T3" fmla="*/ 1499 h 1509"/>
              <a:gd name="T4" fmla="*/ 0 w 19"/>
              <a:gd name="T5" fmla="*/ 10 h 1509"/>
              <a:gd name="T6" fmla="*/ 10 w 19"/>
              <a:gd name="T7" fmla="*/ 0 h 1509"/>
              <a:gd name="T8" fmla="*/ 19 w 19"/>
              <a:gd name="T9" fmla="*/ 10 h 1509"/>
              <a:gd name="T10" fmla="*/ 19 w 19"/>
              <a:gd name="T11" fmla="*/ 1499 h 1509"/>
              <a:gd name="T12" fmla="*/ 10 w 19"/>
              <a:gd name="T13" fmla="*/ 1509 h 1509"/>
            </a:gdLst>
            <a:ahLst/>
            <a:cxnLst>
              <a:cxn ang="0">
                <a:pos x="T0" y="T1"/>
              </a:cxn>
              <a:cxn ang="0">
                <a:pos x="T2" y="T3"/>
              </a:cxn>
              <a:cxn ang="0">
                <a:pos x="T4" y="T5"/>
              </a:cxn>
              <a:cxn ang="0">
                <a:pos x="T6" y="T7"/>
              </a:cxn>
              <a:cxn ang="0">
                <a:pos x="T8" y="T9"/>
              </a:cxn>
              <a:cxn ang="0">
                <a:pos x="T10" y="T11"/>
              </a:cxn>
              <a:cxn ang="0">
                <a:pos x="T12" y="T13"/>
              </a:cxn>
            </a:cxnLst>
            <a:rect l="0" t="0" r="r" b="b"/>
            <a:pathLst>
              <a:path w="19" h="1509">
                <a:moveTo>
                  <a:pt x="10" y="1509"/>
                </a:moveTo>
                <a:cubicBezTo>
                  <a:pt x="5" y="1509"/>
                  <a:pt x="0" y="1505"/>
                  <a:pt x="0" y="1499"/>
                </a:cubicBezTo>
                <a:cubicBezTo>
                  <a:pt x="0" y="10"/>
                  <a:pt x="0" y="10"/>
                  <a:pt x="0" y="10"/>
                </a:cubicBezTo>
                <a:cubicBezTo>
                  <a:pt x="0" y="4"/>
                  <a:pt x="5" y="0"/>
                  <a:pt x="10" y="0"/>
                </a:cubicBezTo>
                <a:cubicBezTo>
                  <a:pt x="15" y="0"/>
                  <a:pt x="19" y="4"/>
                  <a:pt x="19" y="10"/>
                </a:cubicBezTo>
                <a:cubicBezTo>
                  <a:pt x="19" y="1499"/>
                  <a:pt x="19" y="1499"/>
                  <a:pt x="19" y="1499"/>
                </a:cubicBezTo>
                <a:cubicBezTo>
                  <a:pt x="19" y="1505"/>
                  <a:pt x="15" y="1509"/>
                  <a:pt x="10" y="1509"/>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8" name="任意多边形 40"/>
          <p:cNvSpPr/>
          <p:nvPr/>
        </p:nvSpPr>
        <p:spPr bwMode="auto">
          <a:xfrm>
            <a:off x="18257760" y="8773242"/>
            <a:ext cx="615950" cy="1162050"/>
          </a:xfrm>
          <a:custGeom>
            <a:avLst/>
            <a:gdLst>
              <a:gd name="T0" fmla="*/ 223 w 363"/>
              <a:gd name="T1" fmla="*/ 684 h 684"/>
              <a:gd name="T2" fmla="*/ 221 w 363"/>
              <a:gd name="T3" fmla="*/ 684 h 684"/>
              <a:gd name="T4" fmla="*/ 214 w 363"/>
              <a:gd name="T5" fmla="*/ 673 h 684"/>
              <a:gd name="T6" fmla="*/ 334 w 363"/>
              <a:gd name="T7" fmla="*/ 56 h 684"/>
              <a:gd name="T8" fmla="*/ 18 w 363"/>
              <a:gd name="T9" fmla="*/ 538 h 684"/>
              <a:gd name="T10" fmla="*/ 5 w 363"/>
              <a:gd name="T11" fmla="*/ 541 h 684"/>
              <a:gd name="T12" fmla="*/ 3 w 363"/>
              <a:gd name="T13" fmla="*/ 527 h 684"/>
              <a:gd name="T14" fmla="*/ 345 w 363"/>
              <a:gd name="T15" fmla="*/ 5 h 684"/>
              <a:gd name="T16" fmla="*/ 358 w 363"/>
              <a:gd name="T17" fmla="*/ 3 h 684"/>
              <a:gd name="T18" fmla="*/ 362 w 363"/>
              <a:gd name="T19" fmla="*/ 12 h 684"/>
              <a:gd name="T20" fmla="*/ 232 w 363"/>
              <a:gd name="T21" fmla="*/ 676 h 684"/>
              <a:gd name="T22" fmla="*/ 223 w 363"/>
              <a:gd name="T23" fmla="*/ 684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3" h="684">
                <a:moveTo>
                  <a:pt x="223" y="684"/>
                </a:moveTo>
                <a:cubicBezTo>
                  <a:pt x="223" y="684"/>
                  <a:pt x="222" y="684"/>
                  <a:pt x="221" y="684"/>
                </a:cubicBezTo>
                <a:cubicBezTo>
                  <a:pt x="216" y="683"/>
                  <a:pt x="213" y="678"/>
                  <a:pt x="214" y="673"/>
                </a:cubicBezTo>
                <a:cubicBezTo>
                  <a:pt x="334" y="56"/>
                  <a:pt x="334" y="56"/>
                  <a:pt x="334" y="56"/>
                </a:cubicBezTo>
                <a:cubicBezTo>
                  <a:pt x="18" y="538"/>
                  <a:pt x="18" y="538"/>
                  <a:pt x="18" y="538"/>
                </a:cubicBezTo>
                <a:cubicBezTo>
                  <a:pt x="15" y="542"/>
                  <a:pt x="10" y="543"/>
                  <a:pt x="5" y="541"/>
                </a:cubicBezTo>
                <a:cubicBezTo>
                  <a:pt x="1" y="538"/>
                  <a:pt x="0" y="532"/>
                  <a:pt x="3" y="527"/>
                </a:cubicBezTo>
                <a:cubicBezTo>
                  <a:pt x="345" y="5"/>
                  <a:pt x="345" y="5"/>
                  <a:pt x="345" y="5"/>
                </a:cubicBezTo>
                <a:cubicBezTo>
                  <a:pt x="348" y="1"/>
                  <a:pt x="354" y="0"/>
                  <a:pt x="358" y="3"/>
                </a:cubicBezTo>
                <a:cubicBezTo>
                  <a:pt x="361" y="5"/>
                  <a:pt x="363" y="8"/>
                  <a:pt x="362" y="12"/>
                </a:cubicBezTo>
                <a:cubicBezTo>
                  <a:pt x="232" y="676"/>
                  <a:pt x="232" y="676"/>
                  <a:pt x="232" y="676"/>
                </a:cubicBezTo>
                <a:cubicBezTo>
                  <a:pt x="232" y="681"/>
                  <a:pt x="228" y="684"/>
                  <a:pt x="223" y="684"/>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9" name="任意多边形 41"/>
          <p:cNvSpPr/>
          <p:nvPr/>
        </p:nvSpPr>
        <p:spPr bwMode="auto">
          <a:xfrm>
            <a:off x="18838785" y="8774829"/>
            <a:ext cx="642938" cy="962025"/>
          </a:xfrm>
          <a:custGeom>
            <a:avLst/>
            <a:gdLst>
              <a:gd name="T0" fmla="*/ 369 w 379"/>
              <a:gd name="T1" fmla="*/ 566 h 566"/>
              <a:gd name="T2" fmla="*/ 361 w 379"/>
              <a:gd name="T3" fmla="*/ 562 h 566"/>
              <a:gd name="T4" fmla="*/ 3 w 379"/>
              <a:gd name="T5" fmla="*/ 16 h 566"/>
              <a:gd name="T6" fmla="*/ 6 w 379"/>
              <a:gd name="T7" fmla="*/ 3 h 566"/>
              <a:gd name="T8" fmla="*/ 19 w 379"/>
              <a:gd name="T9" fmla="*/ 5 h 566"/>
              <a:gd name="T10" fmla="*/ 376 w 379"/>
              <a:gd name="T11" fmla="*/ 551 h 566"/>
              <a:gd name="T12" fmla="*/ 374 w 379"/>
              <a:gd name="T13" fmla="*/ 564 h 566"/>
              <a:gd name="T14" fmla="*/ 369 w 379"/>
              <a:gd name="T15" fmla="*/ 566 h 5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9" h="566">
                <a:moveTo>
                  <a:pt x="369" y="566"/>
                </a:moveTo>
                <a:cubicBezTo>
                  <a:pt x="365" y="566"/>
                  <a:pt x="362" y="564"/>
                  <a:pt x="361" y="562"/>
                </a:cubicBezTo>
                <a:cubicBezTo>
                  <a:pt x="3" y="16"/>
                  <a:pt x="3" y="16"/>
                  <a:pt x="3" y="16"/>
                </a:cubicBezTo>
                <a:cubicBezTo>
                  <a:pt x="0" y="11"/>
                  <a:pt x="1" y="5"/>
                  <a:pt x="6" y="3"/>
                </a:cubicBezTo>
                <a:cubicBezTo>
                  <a:pt x="10" y="0"/>
                  <a:pt x="16" y="1"/>
                  <a:pt x="19" y="5"/>
                </a:cubicBezTo>
                <a:cubicBezTo>
                  <a:pt x="376" y="551"/>
                  <a:pt x="376" y="551"/>
                  <a:pt x="376" y="551"/>
                </a:cubicBezTo>
                <a:cubicBezTo>
                  <a:pt x="379" y="556"/>
                  <a:pt x="378" y="561"/>
                  <a:pt x="374" y="564"/>
                </a:cubicBezTo>
                <a:cubicBezTo>
                  <a:pt x="372" y="565"/>
                  <a:pt x="370" y="566"/>
                  <a:pt x="369" y="566"/>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0" name="任意多边形 42"/>
          <p:cNvSpPr/>
          <p:nvPr/>
        </p:nvSpPr>
        <p:spPr bwMode="auto">
          <a:xfrm>
            <a:off x="16030497" y="8162054"/>
            <a:ext cx="250825" cy="217488"/>
          </a:xfrm>
          <a:custGeom>
            <a:avLst/>
            <a:gdLst>
              <a:gd name="T0" fmla="*/ 54 w 148"/>
              <a:gd name="T1" fmla="*/ 128 h 128"/>
              <a:gd name="T2" fmla="*/ 122 w 148"/>
              <a:gd name="T3" fmla="*/ 109 h 128"/>
              <a:gd name="T4" fmla="*/ 132 w 148"/>
              <a:gd name="T5" fmla="*/ 52 h 128"/>
              <a:gd name="T6" fmla="*/ 84 w 148"/>
              <a:gd name="T7" fmla="*/ 15 h 128"/>
              <a:gd name="T8" fmla="*/ 24 w 148"/>
              <a:gd name="T9" fmla="*/ 32 h 128"/>
              <a:gd name="T10" fmla="*/ 0 w 148"/>
              <a:gd name="T11" fmla="*/ 40 h 128"/>
              <a:gd name="T12" fmla="*/ 33 w 148"/>
              <a:gd name="T13" fmla="*/ 86 h 128"/>
              <a:gd name="T14" fmla="*/ 36 w 148"/>
              <a:gd name="T15" fmla="*/ 117 h 128"/>
              <a:gd name="T16" fmla="*/ 54 w 148"/>
              <a:gd name="T17" fmla="*/ 12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8" h="128">
                <a:moveTo>
                  <a:pt x="54" y="128"/>
                </a:moveTo>
                <a:cubicBezTo>
                  <a:pt x="122" y="109"/>
                  <a:pt x="122" y="109"/>
                  <a:pt x="122" y="109"/>
                </a:cubicBezTo>
                <a:cubicBezTo>
                  <a:pt x="122" y="109"/>
                  <a:pt x="148" y="104"/>
                  <a:pt x="132" y="52"/>
                </a:cubicBezTo>
                <a:cubicBezTo>
                  <a:pt x="116" y="0"/>
                  <a:pt x="84" y="15"/>
                  <a:pt x="84" y="15"/>
                </a:cubicBezTo>
                <a:cubicBezTo>
                  <a:pt x="24" y="32"/>
                  <a:pt x="24" y="32"/>
                  <a:pt x="24" y="32"/>
                </a:cubicBezTo>
                <a:cubicBezTo>
                  <a:pt x="0" y="40"/>
                  <a:pt x="0" y="40"/>
                  <a:pt x="0" y="40"/>
                </a:cubicBezTo>
                <a:cubicBezTo>
                  <a:pt x="33" y="86"/>
                  <a:pt x="33" y="86"/>
                  <a:pt x="33" y="86"/>
                </a:cubicBezTo>
                <a:cubicBezTo>
                  <a:pt x="36" y="117"/>
                  <a:pt x="36" y="117"/>
                  <a:pt x="36" y="117"/>
                </a:cubicBezTo>
                <a:lnTo>
                  <a:pt x="54" y="128"/>
                </a:ln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1" name="任意多边形 43"/>
          <p:cNvSpPr/>
          <p:nvPr/>
        </p:nvSpPr>
        <p:spPr bwMode="auto">
          <a:xfrm>
            <a:off x="15863810" y="8130304"/>
            <a:ext cx="279400" cy="344488"/>
          </a:xfrm>
          <a:custGeom>
            <a:avLst/>
            <a:gdLst>
              <a:gd name="T0" fmla="*/ 24 w 176"/>
              <a:gd name="T1" fmla="*/ 11 h 217"/>
              <a:gd name="T2" fmla="*/ 0 w 176"/>
              <a:gd name="T3" fmla="*/ 101 h 217"/>
              <a:gd name="T4" fmla="*/ 117 w 176"/>
              <a:gd name="T5" fmla="*/ 214 h 217"/>
              <a:gd name="T6" fmla="*/ 126 w 176"/>
              <a:gd name="T7" fmla="*/ 217 h 217"/>
              <a:gd name="T8" fmla="*/ 153 w 176"/>
              <a:gd name="T9" fmla="*/ 209 h 217"/>
              <a:gd name="T10" fmla="*/ 175 w 176"/>
              <a:gd name="T11" fmla="*/ 119 h 217"/>
              <a:gd name="T12" fmla="*/ 153 w 176"/>
              <a:gd name="T13" fmla="*/ 94 h 217"/>
              <a:gd name="T14" fmla="*/ 176 w 176"/>
              <a:gd name="T15" fmla="*/ 89 h 217"/>
              <a:gd name="T16" fmla="*/ 126 w 176"/>
              <a:gd name="T17" fmla="*/ 39 h 217"/>
              <a:gd name="T18" fmla="*/ 101 w 176"/>
              <a:gd name="T19" fmla="*/ 45 h 217"/>
              <a:gd name="T20" fmla="*/ 79 w 176"/>
              <a:gd name="T21" fmla="*/ 24 h 217"/>
              <a:gd name="T22" fmla="*/ 93 w 176"/>
              <a:gd name="T23" fmla="*/ 19 h 217"/>
              <a:gd name="T24" fmla="*/ 95 w 176"/>
              <a:gd name="T25" fmla="*/ 14 h 217"/>
              <a:gd name="T26" fmla="*/ 77 w 176"/>
              <a:gd name="T27" fmla="*/ 0 h 217"/>
              <a:gd name="T28" fmla="*/ 24 w 176"/>
              <a:gd name="T29" fmla="*/ 11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6" h="217">
                <a:moveTo>
                  <a:pt x="24" y="11"/>
                </a:moveTo>
                <a:lnTo>
                  <a:pt x="0" y="101"/>
                </a:lnTo>
                <a:lnTo>
                  <a:pt x="117" y="214"/>
                </a:lnTo>
                <a:lnTo>
                  <a:pt x="126" y="217"/>
                </a:lnTo>
                <a:lnTo>
                  <a:pt x="153" y="209"/>
                </a:lnTo>
                <a:lnTo>
                  <a:pt x="175" y="119"/>
                </a:lnTo>
                <a:lnTo>
                  <a:pt x="153" y="94"/>
                </a:lnTo>
                <a:lnTo>
                  <a:pt x="176" y="89"/>
                </a:lnTo>
                <a:lnTo>
                  <a:pt x="126" y="39"/>
                </a:lnTo>
                <a:lnTo>
                  <a:pt x="101" y="45"/>
                </a:lnTo>
                <a:lnTo>
                  <a:pt x="79" y="24"/>
                </a:lnTo>
                <a:lnTo>
                  <a:pt x="93" y="19"/>
                </a:lnTo>
                <a:lnTo>
                  <a:pt x="95" y="14"/>
                </a:lnTo>
                <a:lnTo>
                  <a:pt x="77" y="0"/>
                </a:lnTo>
                <a:lnTo>
                  <a:pt x="24" y="11"/>
                </a:ln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2" name="任意多边形 44"/>
          <p:cNvSpPr/>
          <p:nvPr/>
        </p:nvSpPr>
        <p:spPr bwMode="auto">
          <a:xfrm>
            <a:off x="15940010" y="8246192"/>
            <a:ext cx="133350" cy="200025"/>
          </a:xfrm>
          <a:custGeom>
            <a:avLst/>
            <a:gdLst>
              <a:gd name="T0" fmla="*/ 84 w 84"/>
              <a:gd name="T1" fmla="*/ 66 h 126"/>
              <a:gd name="T2" fmla="*/ 69 w 84"/>
              <a:gd name="T3" fmla="*/ 126 h 126"/>
              <a:gd name="T4" fmla="*/ 0 w 84"/>
              <a:gd name="T5" fmla="*/ 61 h 126"/>
              <a:gd name="T6" fmla="*/ 17 w 84"/>
              <a:gd name="T7" fmla="*/ 0 h 126"/>
              <a:gd name="T8" fmla="*/ 84 w 84"/>
              <a:gd name="T9" fmla="*/ 66 h 126"/>
            </a:gdLst>
            <a:ahLst/>
            <a:cxnLst>
              <a:cxn ang="0">
                <a:pos x="T0" y="T1"/>
              </a:cxn>
              <a:cxn ang="0">
                <a:pos x="T2" y="T3"/>
              </a:cxn>
              <a:cxn ang="0">
                <a:pos x="T4" y="T5"/>
              </a:cxn>
              <a:cxn ang="0">
                <a:pos x="T6" y="T7"/>
              </a:cxn>
              <a:cxn ang="0">
                <a:pos x="T8" y="T9"/>
              </a:cxn>
            </a:cxnLst>
            <a:rect l="0" t="0" r="r" b="b"/>
            <a:pathLst>
              <a:path w="84" h="126">
                <a:moveTo>
                  <a:pt x="84" y="66"/>
                </a:moveTo>
                <a:lnTo>
                  <a:pt x="69" y="126"/>
                </a:lnTo>
                <a:lnTo>
                  <a:pt x="0" y="61"/>
                </a:lnTo>
                <a:lnTo>
                  <a:pt x="17" y="0"/>
                </a:lnTo>
                <a:lnTo>
                  <a:pt x="84" y="66"/>
                </a:lnTo>
                <a:close/>
              </a:path>
            </a:pathLst>
          </a:custGeom>
          <a:solidFill>
            <a:srgbClr val="00BF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3" name="任意多边形 45"/>
          <p:cNvSpPr/>
          <p:nvPr/>
        </p:nvSpPr>
        <p:spPr bwMode="auto">
          <a:xfrm>
            <a:off x="15895560" y="8130304"/>
            <a:ext cx="247650" cy="220663"/>
          </a:xfrm>
          <a:custGeom>
            <a:avLst/>
            <a:gdLst>
              <a:gd name="T0" fmla="*/ 4 w 156"/>
              <a:gd name="T1" fmla="*/ 11 h 139"/>
              <a:gd name="T2" fmla="*/ 0 w 156"/>
              <a:gd name="T3" fmla="*/ 23 h 139"/>
              <a:gd name="T4" fmla="*/ 116 w 156"/>
              <a:gd name="T5" fmla="*/ 136 h 139"/>
              <a:gd name="T6" fmla="*/ 125 w 156"/>
              <a:gd name="T7" fmla="*/ 139 h 139"/>
              <a:gd name="T8" fmla="*/ 151 w 156"/>
              <a:gd name="T9" fmla="*/ 131 h 139"/>
              <a:gd name="T10" fmla="*/ 152 w 156"/>
              <a:gd name="T11" fmla="*/ 131 h 139"/>
              <a:gd name="T12" fmla="*/ 155 w 156"/>
              <a:gd name="T13" fmla="*/ 119 h 139"/>
              <a:gd name="T14" fmla="*/ 133 w 156"/>
              <a:gd name="T15" fmla="*/ 94 h 139"/>
              <a:gd name="T16" fmla="*/ 156 w 156"/>
              <a:gd name="T17" fmla="*/ 89 h 139"/>
              <a:gd name="T18" fmla="*/ 106 w 156"/>
              <a:gd name="T19" fmla="*/ 39 h 139"/>
              <a:gd name="T20" fmla="*/ 81 w 156"/>
              <a:gd name="T21" fmla="*/ 45 h 139"/>
              <a:gd name="T22" fmla="*/ 59 w 156"/>
              <a:gd name="T23" fmla="*/ 24 h 139"/>
              <a:gd name="T24" fmla="*/ 73 w 156"/>
              <a:gd name="T25" fmla="*/ 19 h 139"/>
              <a:gd name="T26" fmla="*/ 75 w 156"/>
              <a:gd name="T27" fmla="*/ 14 h 139"/>
              <a:gd name="T28" fmla="*/ 57 w 156"/>
              <a:gd name="T29" fmla="*/ 0 h 139"/>
              <a:gd name="T30" fmla="*/ 4 w 156"/>
              <a:gd name="T31" fmla="*/ 1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6" h="139">
                <a:moveTo>
                  <a:pt x="4" y="11"/>
                </a:moveTo>
                <a:lnTo>
                  <a:pt x="0" y="23"/>
                </a:lnTo>
                <a:lnTo>
                  <a:pt x="116" y="136"/>
                </a:lnTo>
                <a:lnTo>
                  <a:pt x="125" y="139"/>
                </a:lnTo>
                <a:lnTo>
                  <a:pt x="151" y="131"/>
                </a:lnTo>
                <a:lnTo>
                  <a:pt x="152" y="131"/>
                </a:lnTo>
                <a:lnTo>
                  <a:pt x="155" y="119"/>
                </a:lnTo>
                <a:lnTo>
                  <a:pt x="133" y="94"/>
                </a:lnTo>
                <a:lnTo>
                  <a:pt x="156" y="89"/>
                </a:lnTo>
                <a:lnTo>
                  <a:pt x="106" y="39"/>
                </a:lnTo>
                <a:lnTo>
                  <a:pt x="81" y="45"/>
                </a:lnTo>
                <a:lnTo>
                  <a:pt x="59" y="24"/>
                </a:lnTo>
                <a:lnTo>
                  <a:pt x="73" y="19"/>
                </a:lnTo>
                <a:lnTo>
                  <a:pt x="75" y="14"/>
                </a:lnTo>
                <a:lnTo>
                  <a:pt x="57" y="0"/>
                </a:lnTo>
                <a:lnTo>
                  <a:pt x="4" y="11"/>
                </a:lnTo>
                <a:close/>
              </a:path>
            </a:pathLst>
          </a:custGeom>
          <a:noFill/>
          <a:ln w="6350" cap="flat">
            <a:solidFill>
              <a:srgbClr val="3F3D56"/>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114" name="任意多边形 46"/>
          <p:cNvSpPr/>
          <p:nvPr/>
        </p:nvSpPr>
        <p:spPr bwMode="auto">
          <a:xfrm>
            <a:off x="15968585" y="8133479"/>
            <a:ext cx="33338" cy="23813"/>
          </a:xfrm>
          <a:custGeom>
            <a:avLst/>
            <a:gdLst>
              <a:gd name="T0" fmla="*/ 1 w 19"/>
              <a:gd name="T1" fmla="*/ 5 h 14"/>
              <a:gd name="T2" fmla="*/ 11 w 19"/>
              <a:gd name="T3" fmla="*/ 1 h 14"/>
              <a:gd name="T4" fmla="*/ 18 w 19"/>
              <a:gd name="T5" fmla="*/ 9 h 14"/>
              <a:gd name="T6" fmla="*/ 8 w 19"/>
              <a:gd name="T7" fmla="*/ 13 h 14"/>
              <a:gd name="T8" fmla="*/ 1 w 19"/>
              <a:gd name="T9" fmla="*/ 5 h 14"/>
            </a:gdLst>
            <a:ahLst/>
            <a:cxnLst>
              <a:cxn ang="0">
                <a:pos x="T0" y="T1"/>
              </a:cxn>
              <a:cxn ang="0">
                <a:pos x="T2" y="T3"/>
              </a:cxn>
              <a:cxn ang="0">
                <a:pos x="T4" y="T5"/>
              </a:cxn>
              <a:cxn ang="0">
                <a:pos x="T6" y="T7"/>
              </a:cxn>
              <a:cxn ang="0">
                <a:pos x="T8" y="T9"/>
              </a:cxn>
            </a:cxnLst>
            <a:rect l="0" t="0" r="r" b="b"/>
            <a:pathLst>
              <a:path w="19" h="14">
                <a:moveTo>
                  <a:pt x="1" y="5"/>
                </a:moveTo>
                <a:cubicBezTo>
                  <a:pt x="2" y="2"/>
                  <a:pt x="6" y="0"/>
                  <a:pt x="11" y="1"/>
                </a:cubicBezTo>
                <a:cubicBezTo>
                  <a:pt x="16" y="3"/>
                  <a:pt x="19" y="6"/>
                  <a:pt x="18" y="9"/>
                </a:cubicBezTo>
                <a:cubicBezTo>
                  <a:pt x="17" y="13"/>
                  <a:pt x="13" y="14"/>
                  <a:pt x="8" y="13"/>
                </a:cubicBezTo>
                <a:cubicBezTo>
                  <a:pt x="3" y="12"/>
                  <a:pt x="0" y="8"/>
                  <a:pt x="1" y="5"/>
                </a:cubicBezTo>
                <a:close/>
              </a:path>
            </a:pathLst>
          </a:custGeom>
          <a:solidFill>
            <a:srgbClr val="00BF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5" name="任意多边形 47"/>
          <p:cNvSpPr/>
          <p:nvPr/>
        </p:nvSpPr>
        <p:spPr bwMode="auto">
          <a:xfrm>
            <a:off x="16086060" y="8287467"/>
            <a:ext cx="31750" cy="23813"/>
          </a:xfrm>
          <a:custGeom>
            <a:avLst/>
            <a:gdLst>
              <a:gd name="T0" fmla="*/ 0 w 19"/>
              <a:gd name="T1" fmla="*/ 5 h 14"/>
              <a:gd name="T2" fmla="*/ 11 w 19"/>
              <a:gd name="T3" fmla="*/ 1 h 14"/>
              <a:gd name="T4" fmla="*/ 18 w 19"/>
              <a:gd name="T5" fmla="*/ 9 h 14"/>
              <a:gd name="T6" fmla="*/ 8 w 19"/>
              <a:gd name="T7" fmla="*/ 13 h 14"/>
              <a:gd name="T8" fmla="*/ 0 w 19"/>
              <a:gd name="T9" fmla="*/ 5 h 14"/>
            </a:gdLst>
            <a:ahLst/>
            <a:cxnLst>
              <a:cxn ang="0">
                <a:pos x="T0" y="T1"/>
              </a:cxn>
              <a:cxn ang="0">
                <a:pos x="T2" y="T3"/>
              </a:cxn>
              <a:cxn ang="0">
                <a:pos x="T4" y="T5"/>
              </a:cxn>
              <a:cxn ang="0">
                <a:pos x="T6" y="T7"/>
              </a:cxn>
              <a:cxn ang="0">
                <a:pos x="T8" y="T9"/>
              </a:cxn>
            </a:cxnLst>
            <a:rect l="0" t="0" r="r" b="b"/>
            <a:pathLst>
              <a:path w="19" h="14">
                <a:moveTo>
                  <a:pt x="0" y="5"/>
                </a:moveTo>
                <a:cubicBezTo>
                  <a:pt x="1" y="1"/>
                  <a:pt x="6" y="0"/>
                  <a:pt x="11" y="1"/>
                </a:cubicBezTo>
                <a:cubicBezTo>
                  <a:pt x="15" y="2"/>
                  <a:pt x="19" y="6"/>
                  <a:pt x="18" y="9"/>
                </a:cubicBezTo>
                <a:cubicBezTo>
                  <a:pt x="17" y="12"/>
                  <a:pt x="12" y="14"/>
                  <a:pt x="8" y="13"/>
                </a:cubicBezTo>
                <a:cubicBezTo>
                  <a:pt x="3" y="12"/>
                  <a:pt x="0" y="8"/>
                  <a:pt x="0" y="5"/>
                </a:cubicBezTo>
                <a:close/>
              </a:path>
            </a:pathLst>
          </a:custGeom>
          <a:solidFill>
            <a:srgbClr val="00BF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6" name="任意多边形 48"/>
          <p:cNvSpPr/>
          <p:nvPr/>
        </p:nvSpPr>
        <p:spPr bwMode="auto">
          <a:xfrm>
            <a:off x="16082885" y="8287467"/>
            <a:ext cx="155575" cy="269875"/>
          </a:xfrm>
          <a:custGeom>
            <a:avLst/>
            <a:gdLst>
              <a:gd name="T0" fmla="*/ 68 w 92"/>
              <a:gd name="T1" fmla="*/ 159 h 159"/>
              <a:gd name="T2" fmla="*/ 53 w 92"/>
              <a:gd name="T3" fmla="*/ 109 h 159"/>
              <a:gd name="T4" fmla="*/ 47 w 92"/>
              <a:gd name="T5" fmla="*/ 9 h 159"/>
              <a:gd name="T6" fmla="*/ 0 w 92"/>
              <a:gd name="T7" fmla="*/ 95 h 159"/>
              <a:gd name="T8" fmla="*/ 18 w 92"/>
              <a:gd name="T9" fmla="*/ 150 h 159"/>
              <a:gd name="T10" fmla="*/ 68 w 92"/>
              <a:gd name="T11" fmla="*/ 159 h 159"/>
            </a:gdLst>
            <a:ahLst/>
            <a:cxnLst>
              <a:cxn ang="0">
                <a:pos x="T0" y="T1"/>
              </a:cxn>
              <a:cxn ang="0">
                <a:pos x="T2" y="T3"/>
              </a:cxn>
              <a:cxn ang="0">
                <a:pos x="T4" y="T5"/>
              </a:cxn>
              <a:cxn ang="0">
                <a:pos x="T6" y="T7"/>
              </a:cxn>
              <a:cxn ang="0">
                <a:pos x="T8" y="T9"/>
              </a:cxn>
              <a:cxn ang="0">
                <a:pos x="T10" y="T11"/>
              </a:cxn>
            </a:cxnLst>
            <a:rect l="0" t="0" r="r" b="b"/>
            <a:pathLst>
              <a:path w="92" h="159">
                <a:moveTo>
                  <a:pt x="68" y="159"/>
                </a:moveTo>
                <a:cubicBezTo>
                  <a:pt x="53" y="109"/>
                  <a:pt x="53" y="109"/>
                  <a:pt x="53" y="109"/>
                </a:cubicBezTo>
                <a:cubicBezTo>
                  <a:pt x="53" y="109"/>
                  <a:pt x="92" y="18"/>
                  <a:pt x="47" y="9"/>
                </a:cubicBezTo>
                <a:cubicBezTo>
                  <a:pt x="3" y="0"/>
                  <a:pt x="0" y="95"/>
                  <a:pt x="0" y="95"/>
                </a:cubicBezTo>
                <a:cubicBezTo>
                  <a:pt x="18" y="150"/>
                  <a:pt x="18" y="150"/>
                  <a:pt x="18" y="150"/>
                </a:cubicBezTo>
                <a:lnTo>
                  <a:pt x="68" y="159"/>
                </a:lnTo>
                <a:close/>
              </a:path>
            </a:pathLst>
          </a:custGeom>
          <a:solidFill>
            <a:srgbClr val="FFB6B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7" name="椭圆 116"/>
          <p:cNvSpPr/>
          <p:nvPr/>
        </p:nvSpPr>
        <p:spPr bwMode="auto">
          <a:xfrm>
            <a:off x="15535197" y="7995367"/>
            <a:ext cx="398463" cy="398463"/>
          </a:xfrm>
          <a:prstGeom prst="ellipse">
            <a:avLst/>
          </a:prstGeom>
          <a:solidFill>
            <a:srgbClr val="FFB6B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8" name="任意多边形 50"/>
          <p:cNvSpPr/>
          <p:nvPr/>
        </p:nvSpPr>
        <p:spPr bwMode="auto">
          <a:xfrm>
            <a:off x="15524085" y="8300167"/>
            <a:ext cx="344488" cy="287338"/>
          </a:xfrm>
          <a:custGeom>
            <a:avLst/>
            <a:gdLst>
              <a:gd name="T0" fmla="*/ 161 w 203"/>
              <a:gd name="T1" fmla="*/ 21 h 169"/>
              <a:gd name="T2" fmla="*/ 185 w 203"/>
              <a:gd name="T3" fmla="*/ 113 h 169"/>
              <a:gd name="T4" fmla="*/ 0 w 203"/>
              <a:gd name="T5" fmla="*/ 169 h 169"/>
              <a:gd name="T6" fmla="*/ 51 w 203"/>
              <a:gd name="T7" fmla="*/ 110 h 169"/>
              <a:gd name="T8" fmla="*/ 37 w 203"/>
              <a:gd name="T9" fmla="*/ 0 h 169"/>
              <a:gd name="T10" fmla="*/ 161 w 203"/>
              <a:gd name="T11" fmla="*/ 21 h 169"/>
            </a:gdLst>
            <a:ahLst/>
            <a:cxnLst>
              <a:cxn ang="0">
                <a:pos x="T0" y="T1"/>
              </a:cxn>
              <a:cxn ang="0">
                <a:pos x="T2" y="T3"/>
              </a:cxn>
              <a:cxn ang="0">
                <a:pos x="T4" y="T5"/>
              </a:cxn>
              <a:cxn ang="0">
                <a:pos x="T6" y="T7"/>
              </a:cxn>
              <a:cxn ang="0">
                <a:pos x="T8" y="T9"/>
              </a:cxn>
              <a:cxn ang="0">
                <a:pos x="T10" y="T11"/>
              </a:cxn>
            </a:cxnLst>
            <a:rect l="0" t="0" r="r" b="b"/>
            <a:pathLst>
              <a:path w="203" h="169">
                <a:moveTo>
                  <a:pt x="161" y="21"/>
                </a:moveTo>
                <a:cubicBezTo>
                  <a:pt x="161" y="21"/>
                  <a:pt x="168" y="107"/>
                  <a:pt x="185" y="113"/>
                </a:cubicBezTo>
                <a:cubicBezTo>
                  <a:pt x="203" y="120"/>
                  <a:pt x="0" y="169"/>
                  <a:pt x="0" y="169"/>
                </a:cubicBezTo>
                <a:cubicBezTo>
                  <a:pt x="51" y="110"/>
                  <a:pt x="51" y="110"/>
                  <a:pt x="51" y="110"/>
                </a:cubicBezTo>
                <a:cubicBezTo>
                  <a:pt x="51" y="110"/>
                  <a:pt x="62" y="21"/>
                  <a:pt x="37" y="0"/>
                </a:cubicBezTo>
                <a:lnTo>
                  <a:pt x="161" y="21"/>
                </a:lnTo>
                <a:close/>
              </a:path>
            </a:pathLst>
          </a:custGeom>
          <a:solidFill>
            <a:srgbClr val="FFB6B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9" name="任意多边形 51"/>
          <p:cNvSpPr/>
          <p:nvPr/>
        </p:nvSpPr>
        <p:spPr bwMode="auto">
          <a:xfrm>
            <a:off x="16078122" y="8503367"/>
            <a:ext cx="269875" cy="444500"/>
          </a:xfrm>
          <a:custGeom>
            <a:avLst/>
            <a:gdLst>
              <a:gd name="T0" fmla="*/ 0 w 159"/>
              <a:gd name="T1" fmla="*/ 6 h 262"/>
              <a:gd name="T2" fmla="*/ 47 w 159"/>
              <a:gd name="T3" fmla="*/ 0 h 262"/>
              <a:gd name="T4" fmla="*/ 103 w 159"/>
              <a:gd name="T5" fmla="*/ 68 h 262"/>
              <a:gd name="T6" fmla="*/ 136 w 159"/>
              <a:gd name="T7" fmla="*/ 168 h 262"/>
              <a:gd name="T8" fmla="*/ 106 w 159"/>
              <a:gd name="T9" fmla="*/ 256 h 262"/>
              <a:gd name="T10" fmla="*/ 6 w 159"/>
              <a:gd name="T11" fmla="*/ 168 h 262"/>
              <a:gd name="T12" fmla="*/ 0 w 159"/>
              <a:gd name="T13" fmla="*/ 6 h 262"/>
            </a:gdLst>
            <a:ahLst/>
            <a:cxnLst>
              <a:cxn ang="0">
                <a:pos x="T0" y="T1"/>
              </a:cxn>
              <a:cxn ang="0">
                <a:pos x="T2" y="T3"/>
              </a:cxn>
              <a:cxn ang="0">
                <a:pos x="T4" y="T5"/>
              </a:cxn>
              <a:cxn ang="0">
                <a:pos x="T6" y="T7"/>
              </a:cxn>
              <a:cxn ang="0">
                <a:pos x="T8" y="T9"/>
              </a:cxn>
              <a:cxn ang="0">
                <a:pos x="T10" y="T11"/>
              </a:cxn>
              <a:cxn ang="0">
                <a:pos x="T12" y="T13"/>
              </a:cxn>
            </a:cxnLst>
            <a:rect l="0" t="0" r="r" b="b"/>
            <a:pathLst>
              <a:path w="159" h="262">
                <a:moveTo>
                  <a:pt x="0" y="6"/>
                </a:moveTo>
                <a:cubicBezTo>
                  <a:pt x="47" y="0"/>
                  <a:pt x="47" y="0"/>
                  <a:pt x="47" y="0"/>
                </a:cubicBezTo>
                <a:cubicBezTo>
                  <a:pt x="47" y="0"/>
                  <a:pt x="103" y="29"/>
                  <a:pt x="103" y="68"/>
                </a:cubicBezTo>
                <a:cubicBezTo>
                  <a:pt x="103" y="106"/>
                  <a:pt x="136" y="168"/>
                  <a:pt x="136" y="168"/>
                </a:cubicBezTo>
                <a:cubicBezTo>
                  <a:pt x="136" y="168"/>
                  <a:pt x="159" y="250"/>
                  <a:pt x="106" y="256"/>
                </a:cubicBezTo>
                <a:cubicBezTo>
                  <a:pt x="53" y="262"/>
                  <a:pt x="6" y="168"/>
                  <a:pt x="6" y="168"/>
                </a:cubicBezTo>
                <a:lnTo>
                  <a:pt x="0" y="6"/>
                </a:lnTo>
                <a:close/>
              </a:path>
            </a:pathLst>
          </a:custGeom>
          <a:solidFill>
            <a:srgbClr val="00BF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0" name="任意多边形 52"/>
          <p:cNvSpPr/>
          <p:nvPr/>
        </p:nvSpPr>
        <p:spPr bwMode="auto">
          <a:xfrm>
            <a:off x="15412960" y="9143129"/>
            <a:ext cx="1085850" cy="1057275"/>
          </a:xfrm>
          <a:custGeom>
            <a:avLst/>
            <a:gdLst>
              <a:gd name="T0" fmla="*/ 419 w 640"/>
              <a:gd name="T1" fmla="*/ 97 h 622"/>
              <a:gd name="T2" fmla="*/ 551 w 640"/>
              <a:gd name="T3" fmla="*/ 6 h 622"/>
              <a:gd name="T4" fmla="*/ 640 w 640"/>
              <a:gd name="T5" fmla="*/ 65 h 622"/>
              <a:gd name="T6" fmla="*/ 543 w 640"/>
              <a:gd name="T7" fmla="*/ 212 h 622"/>
              <a:gd name="T8" fmla="*/ 398 w 640"/>
              <a:gd name="T9" fmla="*/ 380 h 622"/>
              <a:gd name="T10" fmla="*/ 260 w 640"/>
              <a:gd name="T11" fmla="*/ 401 h 622"/>
              <a:gd name="T12" fmla="*/ 274 w 640"/>
              <a:gd name="T13" fmla="*/ 551 h 622"/>
              <a:gd name="T14" fmla="*/ 183 w 640"/>
              <a:gd name="T15" fmla="*/ 619 h 622"/>
              <a:gd name="T16" fmla="*/ 59 w 640"/>
              <a:gd name="T17" fmla="*/ 430 h 622"/>
              <a:gd name="T18" fmla="*/ 33 w 640"/>
              <a:gd name="T19" fmla="*/ 233 h 622"/>
              <a:gd name="T20" fmla="*/ 419 w 640"/>
              <a:gd name="T21" fmla="*/ 97 h 6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0" h="622">
                <a:moveTo>
                  <a:pt x="419" y="97"/>
                </a:moveTo>
                <a:cubicBezTo>
                  <a:pt x="419" y="97"/>
                  <a:pt x="522" y="0"/>
                  <a:pt x="551" y="6"/>
                </a:cubicBezTo>
                <a:cubicBezTo>
                  <a:pt x="581" y="12"/>
                  <a:pt x="640" y="21"/>
                  <a:pt x="640" y="65"/>
                </a:cubicBezTo>
                <a:cubicBezTo>
                  <a:pt x="640" y="109"/>
                  <a:pt x="543" y="212"/>
                  <a:pt x="543" y="212"/>
                </a:cubicBezTo>
                <a:cubicBezTo>
                  <a:pt x="543" y="212"/>
                  <a:pt x="469" y="374"/>
                  <a:pt x="398" y="380"/>
                </a:cubicBezTo>
                <a:cubicBezTo>
                  <a:pt x="352" y="384"/>
                  <a:pt x="305" y="391"/>
                  <a:pt x="260" y="401"/>
                </a:cubicBezTo>
                <a:cubicBezTo>
                  <a:pt x="260" y="401"/>
                  <a:pt x="292" y="519"/>
                  <a:pt x="274" y="551"/>
                </a:cubicBezTo>
                <a:cubicBezTo>
                  <a:pt x="257" y="583"/>
                  <a:pt x="189" y="622"/>
                  <a:pt x="183" y="619"/>
                </a:cubicBezTo>
                <a:cubicBezTo>
                  <a:pt x="177" y="616"/>
                  <a:pt x="95" y="539"/>
                  <a:pt x="59" y="430"/>
                </a:cubicBezTo>
                <a:cubicBezTo>
                  <a:pt x="24" y="321"/>
                  <a:pt x="0" y="239"/>
                  <a:pt x="33" y="233"/>
                </a:cubicBezTo>
                <a:cubicBezTo>
                  <a:pt x="65" y="227"/>
                  <a:pt x="419" y="97"/>
                  <a:pt x="419" y="97"/>
                </a:cubicBezTo>
                <a:close/>
              </a:path>
            </a:pathLst>
          </a:custGeom>
          <a:solidFill>
            <a:srgbClr val="2F2E4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1" name="任意多边形 53"/>
          <p:cNvSpPr/>
          <p:nvPr/>
        </p:nvSpPr>
        <p:spPr bwMode="auto">
          <a:xfrm>
            <a:off x="16219410" y="9233617"/>
            <a:ext cx="300038" cy="765175"/>
          </a:xfrm>
          <a:custGeom>
            <a:avLst/>
            <a:gdLst>
              <a:gd name="T0" fmla="*/ 156 w 177"/>
              <a:gd name="T1" fmla="*/ 3 h 451"/>
              <a:gd name="T2" fmla="*/ 174 w 177"/>
              <a:gd name="T3" fmla="*/ 50 h 451"/>
              <a:gd name="T4" fmla="*/ 147 w 177"/>
              <a:gd name="T5" fmla="*/ 315 h 451"/>
              <a:gd name="T6" fmla="*/ 135 w 177"/>
              <a:gd name="T7" fmla="*/ 407 h 451"/>
              <a:gd name="T8" fmla="*/ 132 w 177"/>
              <a:gd name="T9" fmla="*/ 448 h 451"/>
              <a:gd name="T10" fmla="*/ 17 w 177"/>
              <a:gd name="T11" fmla="*/ 436 h 451"/>
              <a:gd name="T12" fmla="*/ 6 w 177"/>
              <a:gd name="T13" fmla="*/ 383 h 451"/>
              <a:gd name="T14" fmla="*/ 20 w 177"/>
              <a:gd name="T15" fmla="*/ 359 h 451"/>
              <a:gd name="T16" fmla="*/ 20 w 177"/>
              <a:gd name="T17" fmla="*/ 333 h 451"/>
              <a:gd name="T18" fmla="*/ 47 w 177"/>
              <a:gd name="T19" fmla="*/ 312 h 451"/>
              <a:gd name="T20" fmla="*/ 35 w 177"/>
              <a:gd name="T21" fmla="*/ 168 h 451"/>
              <a:gd name="T22" fmla="*/ 156 w 177"/>
              <a:gd name="T23" fmla="*/ 3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7" h="451">
                <a:moveTo>
                  <a:pt x="156" y="3"/>
                </a:moveTo>
                <a:cubicBezTo>
                  <a:pt x="156" y="3"/>
                  <a:pt x="177" y="0"/>
                  <a:pt x="174" y="50"/>
                </a:cubicBezTo>
                <a:cubicBezTo>
                  <a:pt x="171" y="100"/>
                  <a:pt x="162" y="280"/>
                  <a:pt x="147" y="315"/>
                </a:cubicBezTo>
                <a:cubicBezTo>
                  <a:pt x="132" y="351"/>
                  <a:pt x="129" y="392"/>
                  <a:pt x="135" y="407"/>
                </a:cubicBezTo>
                <a:cubicBezTo>
                  <a:pt x="141" y="421"/>
                  <a:pt x="153" y="445"/>
                  <a:pt x="132" y="448"/>
                </a:cubicBezTo>
                <a:cubicBezTo>
                  <a:pt x="112" y="451"/>
                  <a:pt x="26" y="439"/>
                  <a:pt x="17" y="436"/>
                </a:cubicBezTo>
                <a:cubicBezTo>
                  <a:pt x="9" y="433"/>
                  <a:pt x="0" y="383"/>
                  <a:pt x="6" y="383"/>
                </a:cubicBezTo>
                <a:cubicBezTo>
                  <a:pt x="12" y="383"/>
                  <a:pt x="26" y="380"/>
                  <a:pt x="20" y="359"/>
                </a:cubicBezTo>
                <a:cubicBezTo>
                  <a:pt x="15" y="339"/>
                  <a:pt x="12" y="339"/>
                  <a:pt x="20" y="333"/>
                </a:cubicBezTo>
                <a:cubicBezTo>
                  <a:pt x="29" y="327"/>
                  <a:pt x="53" y="318"/>
                  <a:pt x="47" y="312"/>
                </a:cubicBezTo>
                <a:cubicBezTo>
                  <a:pt x="41" y="306"/>
                  <a:pt x="35" y="168"/>
                  <a:pt x="35" y="168"/>
                </a:cubicBezTo>
                <a:lnTo>
                  <a:pt x="156" y="3"/>
                </a:lnTo>
                <a:close/>
              </a:path>
            </a:pathLst>
          </a:custGeom>
          <a:solidFill>
            <a:srgbClr val="2F2E4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2" name="任意多边形 54"/>
          <p:cNvSpPr/>
          <p:nvPr/>
        </p:nvSpPr>
        <p:spPr bwMode="auto">
          <a:xfrm>
            <a:off x="16244810" y="9954342"/>
            <a:ext cx="298450" cy="279400"/>
          </a:xfrm>
          <a:custGeom>
            <a:avLst/>
            <a:gdLst>
              <a:gd name="T0" fmla="*/ 111 w 176"/>
              <a:gd name="T1" fmla="*/ 15 h 165"/>
              <a:gd name="T2" fmla="*/ 167 w 176"/>
              <a:gd name="T3" fmla="*/ 33 h 165"/>
              <a:gd name="T4" fmla="*/ 138 w 176"/>
              <a:gd name="T5" fmla="*/ 100 h 165"/>
              <a:gd name="T6" fmla="*/ 67 w 176"/>
              <a:gd name="T7" fmla="*/ 142 h 165"/>
              <a:gd name="T8" fmla="*/ 2 w 176"/>
              <a:gd name="T9" fmla="*/ 136 h 165"/>
              <a:gd name="T10" fmla="*/ 14 w 176"/>
              <a:gd name="T11" fmla="*/ 0 h 165"/>
              <a:gd name="T12" fmla="*/ 111 w 176"/>
              <a:gd name="T13" fmla="*/ 15 h 165"/>
            </a:gdLst>
            <a:ahLst/>
            <a:cxnLst>
              <a:cxn ang="0">
                <a:pos x="T0" y="T1"/>
              </a:cxn>
              <a:cxn ang="0">
                <a:pos x="T2" y="T3"/>
              </a:cxn>
              <a:cxn ang="0">
                <a:pos x="T4" y="T5"/>
              </a:cxn>
              <a:cxn ang="0">
                <a:pos x="T6" y="T7"/>
              </a:cxn>
              <a:cxn ang="0">
                <a:pos x="T8" y="T9"/>
              </a:cxn>
              <a:cxn ang="0">
                <a:pos x="T10" y="T11"/>
              </a:cxn>
              <a:cxn ang="0">
                <a:pos x="T12" y="T13"/>
              </a:cxn>
            </a:cxnLst>
            <a:rect l="0" t="0" r="r" b="b"/>
            <a:pathLst>
              <a:path w="176" h="165">
                <a:moveTo>
                  <a:pt x="111" y="15"/>
                </a:moveTo>
                <a:cubicBezTo>
                  <a:pt x="111" y="15"/>
                  <a:pt x="162" y="0"/>
                  <a:pt x="167" y="33"/>
                </a:cubicBezTo>
                <a:cubicBezTo>
                  <a:pt x="167" y="33"/>
                  <a:pt x="176" y="83"/>
                  <a:pt x="138" y="100"/>
                </a:cubicBezTo>
                <a:cubicBezTo>
                  <a:pt x="113" y="112"/>
                  <a:pt x="90" y="126"/>
                  <a:pt x="67" y="142"/>
                </a:cubicBezTo>
                <a:cubicBezTo>
                  <a:pt x="67" y="142"/>
                  <a:pt x="5" y="165"/>
                  <a:pt x="2" y="136"/>
                </a:cubicBezTo>
                <a:cubicBezTo>
                  <a:pt x="0" y="106"/>
                  <a:pt x="14" y="0"/>
                  <a:pt x="14" y="0"/>
                </a:cubicBezTo>
                <a:lnTo>
                  <a:pt x="111" y="15"/>
                </a:lnTo>
                <a:close/>
              </a:path>
            </a:pathLst>
          </a:custGeom>
          <a:solidFill>
            <a:srgbClr val="2F2E4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3" name="任意多边形 55"/>
          <p:cNvSpPr/>
          <p:nvPr/>
        </p:nvSpPr>
        <p:spPr bwMode="auto">
          <a:xfrm>
            <a:off x="15681247" y="9909892"/>
            <a:ext cx="206375" cy="284163"/>
          </a:xfrm>
          <a:custGeom>
            <a:avLst/>
            <a:gdLst>
              <a:gd name="T0" fmla="*/ 111 w 122"/>
              <a:gd name="T1" fmla="*/ 76 h 168"/>
              <a:gd name="T2" fmla="*/ 16 w 122"/>
              <a:gd name="T3" fmla="*/ 0 h 168"/>
              <a:gd name="T4" fmla="*/ 10 w 122"/>
              <a:gd name="T5" fmla="*/ 112 h 168"/>
              <a:gd name="T6" fmla="*/ 0 w 122"/>
              <a:gd name="T7" fmla="*/ 143 h 168"/>
              <a:gd name="T8" fmla="*/ 30 w 122"/>
              <a:gd name="T9" fmla="*/ 168 h 168"/>
              <a:gd name="T10" fmla="*/ 111 w 122"/>
              <a:gd name="T11" fmla="*/ 76 h 168"/>
            </a:gdLst>
            <a:ahLst/>
            <a:cxnLst>
              <a:cxn ang="0">
                <a:pos x="T0" y="T1"/>
              </a:cxn>
              <a:cxn ang="0">
                <a:pos x="T2" y="T3"/>
              </a:cxn>
              <a:cxn ang="0">
                <a:pos x="T4" y="T5"/>
              </a:cxn>
              <a:cxn ang="0">
                <a:pos x="T6" y="T7"/>
              </a:cxn>
              <a:cxn ang="0">
                <a:pos x="T8" y="T9"/>
              </a:cxn>
              <a:cxn ang="0">
                <a:pos x="T10" y="T11"/>
              </a:cxn>
            </a:cxnLst>
            <a:rect l="0" t="0" r="r" b="b"/>
            <a:pathLst>
              <a:path w="122" h="168">
                <a:moveTo>
                  <a:pt x="111" y="76"/>
                </a:moveTo>
                <a:cubicBezTo>
                  <a:pt x="16" y="0"/>
                  <a:pt x="16" y="0"/>
                  <a:pt x="16" y="0"/>
                </a:cubicBezTo>
                <a:cubicBezTo>
                  <a:pt x="16" y="0"/>
                  <a:pt x="34" y="94"/>
                  <a:pt x="10" y="112"/>
                </a:cubicBezTo>
                <a:cubicBezTo>
                  <a:pt x="0" y="143"/>
                  <a:pt x="0" y="143"/>
                  <a:pt x="0" y="143"/>
                </a:cubicBezTo>
                <a:cubicBezTo>
                  <a:pt x="30" y="168"/>
                  <a:pt x="30" y="168"/>
                  <a:pt x="30" y="168"/>
                </a:cubicBezTo>
                <a:cubicBezTo>
                  <a:pt x="30" y="168"/>
                  <a:pt x="122" y="153"/>
                  <a:pt x="111" y="76"/>
                </a:cubicBezTo>
                <a:close/>
              </a:path>
            </a:pathLst>
          </a:custGeom>
          <a:solidFill>
            <a:srgbClr val="2F2E4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4" name="任意多边形 56"/>
          <p:cNvSpPr/>
          <p:nvPr/>
        </p:nvSpPr>
        <p:spPr bwMode="auto">
          <a:xfrm>
            <a:off x="15438360" y="9803529"/>
            <a:ext cx="309563" cy="690563"/>
          </a:xfrm>
          <a:custGeom>
            <a:avLst/>
            <a:gdLst>
              <a:gd name="T0" fmla="*/ 121 w 183"/>
              <a:gd name="T1" fmla="*/ 9 h 406"/>
              <a:gd name="T2" fmla="*/ 174 w 183"/>
              <a:gd name="T3" fmla="*/ 88 h 406"/>
              <a:gd name="T4" fmla="*/ 154 w 183"/>
              <a:gd name="T5" fmla="*/ 217 h 406"/>
              <a:gd name="T6" fmla="*/ 106 w 183"/>
              <a:gd name="T7" fmla="*/ 395 h 406"/>
              <a:gd name="T8" fmla="*/ 50 w 183"/>
              <a:gd name="T9" fmla="*/ 383 h 406"/>
              <a:gd name="T10" fmla="*/ 15 w 183"/>
              <a:gd name="T11" fmla="*/ 215 h 406"/>
              <a:gd name="T12" fmla="*/ 50 w 183"/>
              <a:gd name="T13" fmla="*/ 100 h 406"/>
              <a:gd name="T14" fmla="*/ 121 w 183"/>
              <a:gd name="T15" fmla="*/ 9 h 4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3" h="406">
                <a:moveTo>
                  <a:pt x="121" y="9"/>
                </a:moveTo>
                <a:cubicBezTo>
                  <a:pt x="121" y="9"/>
                  <a:pt x="183" y="26"/>
                  <a:pt x="174" y="88"/>
                </a:cubicBezTo>
                <a:cubicBezTo>
                  <a:pt x="165" y="150"/>
                  <a:pt x="154" y="217"/>
                  <a:pt x="154" y="217"/>
                </a:cubicBezTo>
                <a:cubicBezTo>
                  <a:pt x="154" y="217"/>
                  <a:pt x="150" y="383"/>
                  <a:pt x="106" y="395"/>
                </a:cubicBezTo>
                <a:cubicBezTo>
                  <a:pt x="62" y="406"/>
                  <a:pt x="50" y="383"/>
                  <a:pt x="50" y="383"/>
                </a:cubicBezTo>
                <a:cubicBezTo>
                  <a:pt x="50" y="383"/>
                  <a:pt x="0" y="254"/>
                  <a:pt x="15" y="215"/>
                </a:cubicBezTo>
                <a:cubicBezTo>
                  <a:pt x="33" y="168"/>
                  <a:pt x="59" y="116"/>
                  <a:pt x="50" y="100"/>
                </a:cubicBezTo>
                <a:cubicBezTo>
                  <a:pt x="42" y="85"/>
                  <a:pt x="56" y="0"/>
                  <a:pt x="121" y="9"/>
                </a:cubicBezTo>
                <a:close/>
              </a:path>
            </a:pathLst>
          </a:custGeom>
          <a:solidFill>
            <a:srgbClr val="2F2E4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5" name="任意多边形 57"/>
          <p:cNvSpPr/>
          <p:nvPr/>
        </p:nvSpPr>
        <p:spPr bwMode="auto">
          <a:xfrm>
            <a:off x="15327235" y="8412879"/>
            <a:ext cx="950913" cy="1211263"/>
          </a:xfrm>
          <a:custGeom>
            <a:avLst/>
            <a:gdLst>
              <a:gd name="T0" fmla="*/ 151 w 560"/>
              <a:gd name="T1" fmla="*/ 15 h 713"/>
              <a:gd name="T2" fmla="*/ 212 w 560"/>
              <a:gd name="T3" fmla="*/ 23 h 713"/>
              <a:gd name="T4" fmla="*/ 298 w 560"/>
              <a:gd name="T5" fmla="*/ 6 h 713"/>
              <a:gd name="T6" fmla="*/ 489 w 560"/>
              <a:gd name="T7" fmla="*/ 53 h 713"/>
              <a:gd name="T8" fmla="*/ 463 w 560"/>
              <a:gd name="T9" fmla="*/ 256 h 713"/>
              <a:gd name="T10" fmla="*/ 489 w 560"/>
              <a:gd name="T11" fmla="*/ 533 h 713"/>
              <a:gd name="T12" fmla="*/ 516 w 560"/>
              <a:gd name="T13" fmla="*/ 619 h 713"/>
              <a:gd name="T14" fmla="*/ 239 w 560"/>
              <a:gd name="T15" fmla="*/ 698 h 713"/>
              <a:gd name="T16" fmla="*/ 62 w 560"/>
              <a:gd name="T17" fmla="*/ 663 h 713"/>
              <a:gd name="T18" fmla="*/ 86 w 560"/>
              <a:gd name="T19" fmla="*/ 421 h 713"/>
              <a:gd name="T20" fmla="*/ 62 w 560"/>
              <a:gd name="T21" fmla="*/ 362 h 713"/>
              <a:gd name="T22" fmla="*/ 68 w 560"/>
              <a:gd name="T23" fmla="*/ 312 h 713"/>
              <a:gd name="T24" fmla="*/ 42 w 560"/>
              <a:gd name="T25" fmla="*/ 268 h 713"/>
              <a:gd name="T26" fmla="*/ 0 w 560"/>
              <a:gd name="T27" fmla="*/ 115 h 713"/>
              <a:gd name="T28" fmla="*/ 39 w 560"/>
              <a:gd name="T29" fmla="*/ 41 h 713"/>
              <a:gd name="T30" fmla="*/ 92 w 560"/>
              <a:gd name="T31" fmla="*/ 23 h 713"/>
              <a:gd name="T32" fmla="*/ 124 w 560"/>
              <a:gd name="T33" fmla="*/ 23 h 713"/>
              <a:gd name="T34" fmla="*/ 151 w 560"/>
              <a:gd name="T35" fmla="*/ 15 h 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60" h="713">
                <a:moveTo>
                  <a:pt x="151" y="15"/>
                </a:moveTo>
                <a:cubicBezTo>
                  <a:pt x="151" y="15"/>
                  <a:pt x="174" y="18"/>
                  <a:pt x="212" y="23"/>
                </a:cubicBezTo>
                <a:cubicBezTo>
                  <a:pt x="251" y="29"/>
                  <a:pt x="277" y="0"/>
                  <a:pt x="298" y="6"/>
                </a:cubicBezTo>
                <a:cubicBezTo>
                  <a:pt x="319" y="12"/>
                  <a:pt x="489" y="53"/>
                  <a:pt x="489" y="53"/>
                </a:cubicBezTo>
                <a:cubicBezTo>
                  <a:pt x="463" y="256"/>
                  <a:pt x="463" y="256"/>
                  <a:pt x="463" y="256"/>
                </a:cubicBezTo>
                <a:cubicBezTo>
                  <a:pt x="463" y="256"/>
                  <a:pt x="495" y="492"/>
                  <a:pt x="489" y="533"/>
                </a:cubicBezTo>
                <a:cubicBezTo>
                  <a:pt x="484" y="574"/>
                  <a:pt x="560" y="568"/>
                  <a:pt x="516" y="619"/>
                </a:cubicBezTo>
                <a:cubicBezTo>
                  <a:pt x="472" y="669"/>
                  <a:pt x="395" y="713"/>
                  <a:pt x="239" y="698"/>
                </a:cubicBezTo>
                <a:cubicBezTo>
                  <a:pt x="83" y="683"/>
                  <a:pt x="62" y="686"/>
                  <a:pt x="62" y="663"/>
                </a:cubicBezTo>
                <a:cubicBezTo>
                  <a:pt x="62" y="639"/>
                  <a:pt x="98" y="439"/>
                  <a:pt x="86" y="421"/>
                </a:cubicBezTo>
                <a:cubicBezTo>
                  <a:pt x="74" y="404"/>
                  <a:pt x="50" y="383"/>
                  <a:pt x="62" y="362"/>
                </a:cubicBezTo>
                <a:cubicBezTo>
                  <a:pt x="74" y="342"/>
                  <a:pt x="86" y="330"/>
                  <a:pt x="68" y="312"/>
                </a:cubicBezTo>
                <a:cubicBezTo>
                  <a:pt x="50" y="294"/>
                  <a:pt x="42" y="277"/>
                  <a:pt x="42" y="268"/>
                </a:cubicBezTo>
                <a:cubicBezTo>
                  <a:pt x="42" y="259"/>
                  <a:pt x="0" y="115"/>
                  <a:pt x="0" y="115"/>
                </a:cubicBezTo>
                <a:cubicBezTo>
                  <a:pt x="0" y="115"/>
                  <a:pt x="18" y="44"/>
                  <a:pt x="39" y="41"/>
                </a:cubicBezTo>
                <a:cubicBezTo>
                  <a:pt x="59" y="38"/>
                  <a:pt x="77" y="23"/>
                  <a:pt x="92" y="23"/>
                </a:cubicBezTo>
                <a:cubicBezTo>
                  <a:pt x="106" y="23"/>
                  <a:pt x="115" y="26"/>
                  <a:pt x="124" y="23"/>
                </a:cubicBezTo>
                <a:lnTo>
                  <a:pt x="151" y="15"/>
                </a:lnTo>
                <a:close/>
              </a:path>
            </a:pathLst>
          </a:custGeom>
          <a:solidFill>
            <a:srgbClr val="00BF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6" name="任意多边形 58"/>
          <p:cNvSpPr/>
          <p:nvPr/>
        </p:nvSpPr>
        <p:spPr bwMode="auto">
          <a:xfrm>
            <a:off x="15501860" y="7879479"/>
            <a:ext cx="563563" cy="373063"/>
          </a:xfrm>
          <a:custGeom>
            <a:avLst/>
            <a:gdLst>
              <a:gd name="T0" fmla="*/ 330 w 332"/>
              <a:gd name="T1" fmla="*/ 145 h 220"/>
              <a:gd name="T2" fmla="*/ 306 w 332"/>
              <a:gd name="T3" fmla="*/ 110 h 220"/>
              <a:gd name="T4" fmla="*/ 264 w 332"/>
              <a:gd name="T5" fmla="*/ 113 h 220"/>
              <a:gd name="T6" fmla="*/ 263 w 332"/>
              <a:gd name="T7" fmla="*/ 109 h 220"/>
              <a:gd name="T8" fmla="*/ 258 w 332"/>
              <a:gd name="T9" fmla="*/ 88 h 220"/>
              <a:gd name="T10" fmla="*/ 197 w 332"/>
              <a:gd name="T11" fmla="*/ 26 h 220"/>
              <a:gd name="T12" fmla="*/ 64 w 332"/>
              <a:gd name="T13" fmla="*/ 37 h 220"/>
              <a:gd name="T14" fmla="*/ 16 w 332"/>
              <a:gd name="T15" fmla="*/ 185 h 220"/>
              <a:gd name="T16" fmla="*/ 18 w 332"/>
              <a:gd name="T17" fmla="*/ 195 h 220"/>
              <a:gd name="T18" fmla="*/ 29 w 332"/>
              <a:gd name="T19" fmla="*/ 216 h 220"/>
              <a:gd name="T20" fmla="*/ 29 w 332"/>
              <a:gd name="T21" fmla="*/ 215 h 220"/>
              <a:gd name="T22" fmla="*/ 86 w 332"/>
              <a:gd name="T23" fmla="*/ 220 h 220"/>
              <a:gd name="T24" fmla="*/ 117 w 332"/>
              <a:gd name="T25" fmla="*/ 215 h 220"/>
              <a:gd name="T26" fmla="*/ 118 w 332"/>
              <a:gd name="T27" fmla="*/ 220 h 220"/>
              <a:gd name="T28" fmla="*/ 270 w 332"/>
              <a:gd name="T29" fmla="*/ 150 h 220"/>
              <a:gd name="T30" fmla="*/ 305 w 332"/>
              <a:gd name="T31" fmla="*/ 165 h 220"/>
              <a:gd name="T32" fmla="*/ 330 w 332"/>
              <a:gd name="T33" fmla="*/ 145 h 220"/>
              <a:gd name="T34" fmla="*/ 97 w 332"/>
              <a:gd name="T35" fmla="*/ 190 h 220"/>
              <a:gd name="T36" fmla="*/ 24 w 332"/>
              <a:gd name="T37" fmla="*/ 188 h 220"/>
              <a:gd name="T38" fmla="*/ 58 w 332"/>
              <a:gd name="T39" fmla="*/ 143 h 220"/>
              <a:gd name="T40" fmla="*/ 109 w 332"/>
              <a:gd name="T41" fmla="*/ 186 h 220"/>
              <a:gd name="T42" fmla="*/ 97 w 332"/>
              <a:gd name="T43" fmla="*/ 19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32" h="220">
                <a:moveTo>
                  <a:pt x="330" y="145"/>
                </a:moveTo>
                <a:cubicBezTo>
                  <a:pt x="329" y="138"/>
                  <a:pt x="321" y="115"/>
                  <a:pt x="306" y="110"/>
                </a:cubicBezTo>
                <a:cubicBezTo>
                  <a:pt x="295" y="106"/>
                  <a:pt x="275" y="114"/>
                  <a:pt x="264" y="113"/>
                </a:cubicBezTo>
                <a:cubicBezTo>
                  <a:pt x="263" y="109"/>
                  <a:pt x="263" y="109"/>
                  <a:pt x="263" y="109"/>
                </a:cubicBezTo>
                <a:cubicBezTo>
                  <a:pt x="262" y="102"/>
                  <a:pt x="260" y="94"/>
                  <a:pt x="258" y="88"/>
                </a:cubicBezTo>
                <a:cubicBezTo>
                  <a:pt x="247" y="60"/>
                  <a:pt x="225" y="37"/>
                  <a:pt x="197" y="26"/>
                </a:cubicBezTo>
                <a:cubicBezTo>
                  <a:pt x="163" y="12"/>
                  <a:pt x="110" y="0"/>
                  <a:pt x="64" y="37"/>
                </a:cubicBezTo>
                <a:cubicBezTo>
                  <a:pt x="0" y="88"/>
                  <a:pt x="12" y="164"/>
                  <a:pt x="16" y="185"/>
                </a:cubicBezTo>
                <a:cubicBezTo>
                  <a:pt x="17" y="188"/>
                  <a:pt x="18" y="192"/>
                  <a:pt x="18" y="195"/>
                </a:cubicBezTo>
                <a:cubicBezTo>
                  <a:pt x="21" y="214"/>
                  <a:pt x="29" y="216"/>
                  <a:pt x="29" y="216"/>
                </a:cubicBezTo>
                <a:cubicBezTo>
                  <a:pt x="29" y="216"/>
                  <a:pt x="29" y="216"/>
                  <a:pt x="29" y="215"/>
                </a:cubicBezTo>
                <a:cubicBezTo>
                  <a:pt x="86" y="220"/>
                  <a:pt x="86" y="220"/>
                  <a:pt x="86" y="220"/>
                </a:cubicBezTo>
                <a:cubicBezTo>
                  <a:pt x="117" y="215"/>
                  <a:pt x="117" y="215"/>
                  <a:pt x="117" y="215"/>
                </a:cubicBezTo>
                <a:cubicBezTo>
                  <a:pt x="118" y="218"/>
                  <a:pt x="118" y="220"/>
                  <a:pt x="118" y="220"/>
                </a:cubicBezTo>
                <a:cubicBezTo>
                  <a:pt x="208" y="206"/>
                  <a:pt x="261" y="158"/>
                  <a:pt x="270" y="150"/>
                </a:cubicBezTo>
                <a:cubicBezTo>
                  <a:pt x="277" y="155"/>
                  <a:pt x="291" y="163"/>
                  <a:pt x="305" y="165"/>
                </a:cubicBezTo>
                <a:cubicBezTo>
                  <a:pt x="325" y="167"/>
                  <a:pt x="332" y="152"/>
                  <a:pt x="330" y="145"/>
                </a:cubicBezTo>
                <a:close/>
                <a:moveTo>
                  <a:pt x="97" y="190"/>
                </a:moveTo>
                <a:cubicBezTo>
                  <a:pt x="24" y="188"/>
                  <a:pt x="24" y="188"/>
                  <a:pt x="24" y="188"/>
                </a:cubicBezTo>
                <a:cubicBezTo>
                  <a:pt x="23" y="168"/>
                  <a:pt x="28" y="145"/>
                  <a:pt x="58" y="143"/>
                </a:cubicBezTo>
                <a:cubicBezTo>
                  <a:pt x="86" y="142"/>
                  <a:pt x="101" y="165"/>
                  <a:pt x="109" y="186"/>
                </a:cubicBezTo>
                <a:lnTo>
                  <a:pt x="97" y="190"/>
                </a:lnTo>
                <a:close/>
              </a:path>
            </a:pathLst>
          </a:custGeom>
          <a:solidFill>
            <a:srgbClr val="2F2E4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7" name="任意多边形 59"/>
          <p:cNvSpPr/>
          <p:nvPr/>
        </p:nvSpPr>
        <p:spPr bwMode="auto">
          <a:xfrm>
            <a:off x="15674897" y="7895354"/>
            <a:ext cx="44450" cy="20638"/>
          </a:xfrm>
          <a:custGeom>
            <a:avLst/>
            <a:gdLst>
              <a:gd name="T0" fmla="*/ 12 w 26"/>
              <a:gd name="T1" fmla="*/ 1 h 12"/>
              <a:gd name="T2" fmla="*/ 26 w 26"/>
              <a:gd name="T3" fmla="*/ 3 h 12"/>
              <a:gd name="T4" fmla="*/ 14 w 26"/>
              <a:gd name="T5" fmla="*/ 10 h 12"/>
              <a:gd name="T6" fmla="*/ 1 w 26"/>
              <a:gd name="T7" fmla="*/ 8 h 12"/>
              <a:gd name="T8" fmla="*/ 12 w 26"/>
              <a:gd name="T9" fmla="*/ 1 h 12"/>
            </a:gdLst>
            <a:ahLst/>
            <a:cxnLst>
              <a:cxn ang="0">
                <a:pos x="T0" y="T1"/>
              </a:cxn>
              <a:cxn ang="0">
                <a:pos x="T2" y="T3"/>
              </a:cxn>
              <a:cxn ang="0">
                <a:pos x="T4" y="T5"/>
              </a:cxn>
              <a:cxn ang="0">
                <a:pos x="T6" y="T7"/>
              </a:cxn>
              <a:cxn ang="0">
                <a:pos x="T8" y="T9"/>
              </a:cxn>
            </a:cxnLst>
            <a:rect l="0" t="0" r="r" b="b"/>
            <a:pathLst>
              <a:path w="26" h="12">
                <a:moveTo>
                  <a:pt x="12" y="1"/>
                </a:moveTo>
                <a:cubicBezTo>
                  <a:pt x="19" y="0"/>
                  <a:pt x="25" y="1"/>
                  <a:pt x="26" y="3"/>
                </a:cubicBezTo>
                <a:cubicBezTo>
                  <a:pt x="26" y="6"/>
                  <a:pt x="21" y="9"/>
                  <a:pt x="14" y="10"/>
                </a:cubicBezTo>
                <a:cubicBezTo>
                  <a:pt x="7" y="12"/>
                  <a:pt x="1" y="10"/>
                  <a:pt x="1" y="8"/>
                </a:cubicBezTo>
                <a:cubicBezTo>
                  <a:pt x="0" y="5"/>
                  <a:pt x="5" y="2"/>
                  <a:pt x="12" y="1"/>
                </a:cubicBezTo>
                <a:close/>
              </a:path>
            </a:pathLst>
          </a:custGeom>
          <a:solidFill>
            <a:srgbClr val="2F2E4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cxnSp>
        <p:nvCxnSpPr>
          <p:cNvPr id="194" name="直接连接符 193"/>
          <p:cNvCxnSpPr/>
          <p:nvPr/>
        </p:nvCxnSpPr>
        <p:spPr>
          <a:xfrm>
            <a:off x="-431425" y="6693001"/>
            <a:ext cx="12866212" cy="0"/>
          </a:xfrm>
          <a:prstGeom prst="line">
            <a:avLst/>
          </a:prstGeom>
          <a:ln w="28575">
            <a:solidFill>
              <a:srgbClr val="2F2E41"/>
            </a:solidFill>
            <a:prstDash val="lgDash"/>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a:off x="-431425" y="302342"/>
            <a:ext cx="12866212" cy="0"/>
          </a:xfrm>
          <a:prstGeom prst="line">
            <a:avLst/>
          </a:prstGeom>
          <a:ln w="28575">
            <a:solidFill>
              <a:srgbClr val="2F2E41"/>
            </a:solidFill>
            <a:prstDash val="lgDash"/>
          </a:ln>
        </p:spPr>
        <p:style>
          <a:lnRef idx="1">
            <a:schemeClr val="accent1"/>
          </a:lnRef>
          <a:fillRef idx="0">
            <a:schemeClr val="accent1"/>
          </a:fillRef>
          <a:effectRef idx="0">
            <a:schemeClr val="accent1"/>
          </a:effectRef>
          <a:fontRef idx="minor">
            <a:schemeClr val="tx1"/>
          </a:fontRef>
        </p:style>
      </p:cxnSp>
      <p:sp>
        <p:nvSpPr>
          <p:cNvPr id="196" name="任意多边形 17"/>
          <p:cNvSpPr/>
          <p:nvPr/>
        </p:nvSpPr>
        <p:spPr bwMode="auto">
          <a:xfrm rot="6336974">
            <a:off x="-1622655" y="4676320"/>
            <a:ext cx="3558279" cy="3408084"/>
          </a:xfrm>
          <a:custGeom>
            <a:avLst/>
            <a:gdLst>
              <a:gd name="T0" fmla="*/ 657 w 657"/>
              <a:gd name="T1" fmla="*/ 0 h 738"/>
              <a:gd name="T2" fmla="*/ 408 w 657"/>
              <a:gd name="T3" fmla="*/ 2 h 738"/>
              <a:gd name="T4" fmla="*/ 286 w 657"/>
              <a:gd name="T5" fmla="*/ 670 h 738"/>
              <a:gd name="T6" fmla="*/ 533 w 657"/>
              <a:gd name="T7" fmla="*/ 738 h 738"/>
              <a:gd name="T8" fmla="*/ 657 w 657"/>
              <a:gd name="T9" fmla="*/ 0 h 738"/>
            </a:gdLst>
            <a:ahLst/>
            <a:cxnLst>
              <a:cxn ang="0">
                <a:pos x="T0" y="T1"/>
              </a:cxn>
              <a:cxn ang="0">
                <a:pos x="T2" y="T3"/>
              </a:cxn>
              <a:cxn ang="0">
                <a:pos x="T4" y="T5"/>
              </a:cxn>
              <a:cxn ang="0">
                <a:pos x="T6" y="T7"/>
              </a:cxn>
              <a:cxn ang="0">
                <a:pos x="T8" y="T9"/>
              </a:cxn>
            </a:cxnLst>
            <a:rect l="0" t="0" r="r" b="b"/>
            <a:pathLst>
              <a:path w="657" h="738">
                <a:moveTo>
                  <a:pt x="657" y="0"/>
                </a:moveTo>
                <a:cubicBezTo>
                  <a:pt x="408" y="2"/>
                  <a:pt x="408" y="2"/>
                  <a:pt x="408" y="2"/>
                </a:cubicBezTo>
                <a:cubicBezTo>
                  <a:pt x="408" y="2"/>
                  <a:pt x="0" y="219"/>
                  <a:pt x="286" y="670"/>
                </a:cubicBezTo>
                <a:cubicBezTo>
                  <a:pt x="286" y="670"/>
                  <a:pt x="404" y="642"/>
                  <a:pt x="533" y="738"/>
                </a:cubicBezTo>
                <a:cubicBezTo>
                  <a:pt x="533" y="738"/>
                  <a:pt x="609" y="17"/>
                  <a:pt x="657" y="0"/>
                </a:cubicBezTo>
              </a:path>
            </a:pathLst>
          </a:custGeom>
          <a:solidFill>
            <a:srgbClr val="00BFA6"/>
          </a:solidFill>
          <a:ln>
            <a:noFill/>
          </a:ln>
          <a:effectLst>
            <a:softEdge rad="228600"/>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7" name="任意多边形 17"/>
          <p:cNvSpPr/>
          <p:nvPr/>
        </p:nvSpPr>
        <p:spPr bwMode="auto">
          <a:xfrm rot="16880308">
            <a:off x="11011528" y="-825955"/>
            <a:ext cx="2099978" cy="2011338"/>
          </a:xfrm>
          <a:custGeom>
            <a:avLst/>
            <a:gdLst>
              <a:gd name="T0" fmla="*/ 657 w 657"/>
              <a:gd name="T1" fmla="*/ 0 h 738"/>
              <a:gd name="T2" fmla="*/ 408 w 657"/>
              <a:gd name="T3" fmla="*/ 2 h 738"/>
              <a:gd name="T4" fmla="*/ 286 w 657"/>
              <a:gd name="T5" fmla="*/ 670 h 738"/>
              <a:gd name="T6" fmla="*/ 533 w 657"/>
              <a:gd name="T7" fmla="*/ 738 h 738"/>
              <a:gd name="T8" fmla="*/ 657 w 657"/>
              <a:gd name="T9" fmla="*/ 0 h 738"/>
            </a:gdLst>
            <a:ahLst/>
            <a:cxnLst>
              <a:cxn ang="0">
                <a:pos x="T0" y="T1"/>
              </a:cxn>
              <a:cxn ang="0">
                <a:pos x="T2" y="T3"/>
              </a:cxn>
              <a:cxn ang="0">
                <a:pos x="T4" y="T5"/>
              </a:cxn>
              <a:cxn ang="0">
                <a:pos x="T6" y="T7"/>
              </a:cxn>
              <a:cxn ang="0">
                <a:pos x="T8" y="T9"/>
              </a:cxn>
            </a:cxnLst>
            <a:rect l="0" t="0" r="r" b="b"/>
            <a:pathLst>
              <a:path w="657" h="738">
                <a:moveTo>
                  <a:pt x="657" y="0"/>
                </a:moveTo>
                <a:cubicBezTo>
                  <a:pt x="408" y="2"/>
                  <a:pt x="408" y="2"/>
                  <a:pt x="408" y="2"/>
                </a:cubicBezTo>
                <a:cubicBezTo>
                  <a:pt x="408" y="2"/>
                  <a:pt x="0" y="219"/>
                  <a:pt x="286" y="670"/>
                </a:cubicBezTo>
                <a:cubicBezTo>
                  <a:pt x="286" y="670"/>
                  <a:pt x="404" y="642"/>
                  <a:pt x="533" y="738"/>
                </a:cubicBezTo>
                <a:cubicBezTo>
                  <a:pt x="533" y="738"/>
                  <a:pt x="609" y="17"/>
                  <a:pt x="657" y="0"/>
                </a:cubicBezTo>
              </a:path>
            </a:pathLst>
          </a:custGeom>
          <a:solidFill>
            <a:srgbClr val="00BFA6"/>
          </a:solidFill>
          <a:ln>
            <a:noFill/>
          </a:ln>
          <a:effectLst>
            <a:softEdge rad="419100"/>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8" name="文本框 197"/>
          <p:cNvSpPr txBox="1"/>
          <p:nvPr/>
        </p:nvSpPr>
        <p:spPr>
          <a:xfrm>
            <a:off x="-3133314" y="-3351270"/>
            <a:ext cx="779780" cy="5015865"/>
          </a:xfrm>
          <a:prstGeom prst="rect">
            <a:avLst/>
          </a:prstGeom>
          <a:noFill/>
        </p:spPr>
        <p:txBody>
          <a:bodyPr wrap="none" rtlCol="0">
            <a:spAutoFit/>
          </a:bodyPr>
          <a:lstStyle>
            <a:defPPr>
              <a:defRPr lang="zh-CN"/>
            </a:defPPr>
            <a:lvl1pPr>
              <a:lnSpc>
                <a:spcPct val="80000"/>
              </a:lnSpc>
              <a:defRPr sz="8800">
                <a:gradFill flip="none" rotWithShape="1">
                  <a:gsLst>
                    <a:gs pos="26000">
                      <a:schemeClr val="tx1"/>
                    </a:gs>
                    <a:gs pos="0">
                      <a:srgbClr val="009985"/>
                    </a:gs>
                  </a:gsLst>
                  <a:lin ang="2700000" scaled="1"/>
                  <a:tileRect/>
                </a:gradFill>
                <a:latin typeface="+mj-ea"/>
                <a:ea typeface="+mj-ea"/>
              </a:defRPr>
            </a:lvl1pPr>
          </a:lstStyle>
          <a:p>
            <a:endParaRPr lang="en-US" altLang="zh-CN" sz="8000" dirty="0">
              <a:solidFill>
                <a:srgbClr val="2F2E41"/>
              </a:solidFill>
              <a:latin typeface="Dela Gothic One" panose="00000500000000000000" pitchFamily="2" charset="-128"/>
              <a:ea typeface="Dela Gothic One" panose="00000500000000000000" pitchFamily="2" charset="-128"/>
            </a:endParaRPr>
          </a:p>
          <a:p>
            <a:endParaRPr lang="en-US" altLang="zh-CN" sz="8000" dirty="0">
              <a:solidFill>
                <a:srgbClr val="2F2E41"/>
              </a:solidFill>
              <a:latin typeface="Dela Gothic One" panose="00000500000000000000" pitchFamily="2" charset="-128"/>
              <a:ea typeface="Dela Gothic One" panose="00000500000000000000" pitchFamily="2" charset="-128"/>
            </a:endParaRPr>
          </a:p>
          <a:p>
            <a:endParaRPr lang="en-US" altLang="zh-CN" sz="8000" dirty="0">
              <a:solidFill>
                <a:srgbClr val="2F2E41"/>
              </a:solidFill>
              <a:latin typeface="Dela Gothic One" panose="00000500000000000000" pitchFamily="2" charset="-128"/>
              <a:ea typeface="Dela Gothic One" panose="00000500000000000000" pitchFamily="2" charset="-128"/>
            </a:endParaRPr>
          </a:p>
          <a:p>
            <a:endParaRPr lang="en-US" altLang="zh-CN" sz="8000" dirty="0">
              <a:solidFill>
                <a:srgbClr val="2F2E41"/>
              </a:solidFill>
              <a:latin typeface="Dela Gothic One" panose="00000500000000000000" pitchFamily="2" charset="-128"/>
              <a:ea typeface="Dela Gothic One" panose="00000500000000000000" pitchFamily="2" charset="-128"/>
            </a:endParaRPr>
          </a:p>
          <a:p>
            <a:r>
              <a:rPr lang="zh-CN" altLang="en-US" sz="8000" dirty="0">
                <a:solidFill>
                  <a:srgbClr val="2F2E41"/>
                </a:solidFill>
                <a:latin typeface="Dela Gothic One" panose="00000500000000000000" pitchFamily="2" charset="-128"/>
                <a:ea typeface="Dela Gothic One" panose="00000500000000000000" pitchFamily="2" charset="-128"/>
              </a:rPr>
              <a:t>’’</a:t>
            </a:r>
            <a:endParaRPr lang="en-US" altLang="zh-CN" sz="8000" dirty="0">
              <a:solidFill>
                <a:srgbClr val="2F2E41"/>
              </a:solidFill>
              <a:latin typeface="Dela Gothic One" panose="00000500000000000000" pitchFamily="2" charset="-128"/>
              <a:ea typeface="Dela Gothic One" panose="00000500000000000000" pitchFamily="2" charset="-128"/>
            </a:endParaRPr>
          </a:p>
        </p:txBody>
      </p:sp>
      <p:pic>
        <p:nvPicPr>
          <p:cNvPr id="202" name="图片 201"/>
          <p:cNvPicPr>
            <a:picLocks noChangeAspect="1"/>
          </p:cNvPicPr>
          <p:nvPr/>
        </p:nvPicPr>
        <p:blipFill>
          <a:blip r:embed="rId3">
            <a:alphaModFix amt="20000"/>
          </a:blip>
          <a:stretch>
            <a:fillRect/>
          </a:stretch>
        </p:blipFill>
        <p:spPr>
          <a:xfrm rot="10800000">
            <a:off x="133153" y="-22266"/>
            <a:ext cx="1693560" cy="6394936"/>
          </a:xfrm>
          <a:prstGeom prst="rect">
            <a:avLst/>
          </a:prstGeom>
        </p:spPr>
      </p:pic>
      <p:sp>
        <p:nvSpPr>
          <p:cNvPr id="13" name="矩形: 圆角 12"/>
          <p:cNvSpPr/>
          <p:nvPr/>
        </p:nvSpPr>
        <p:spPr>
          <a:xfrm>
            <a:off x="731838" y="4698858"/>
            <a:ext cx="1761815" cy="419100"/>
          </a:xfrm>
          <a:prstGeom prst="roundRect">
            <a:avLst>
              <a:gd name="adj" fmla="val 34848"/>
            </a:avLst>
          </a:prstGeom>
          <a:solidFill>
            <a:srgbClr val="009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789891" y="4748626"/>
            <a:ext cx="1564005" cy="368300"/>
          </a:xfrm>
          <a:prstGeom prst="rect">
            <a:avLst/>
          </a:prstGeom>
          <a:noFill/>
        </p:spPr>
        <p:txBody>
          <a:bodyPr wrap="none" rtlCol="0">
            <a:spAutoFit/>
          </a:bodyPr>
          <a:lstStyle/>
          <a:p>
            <a:r>
              <a:rPr lang="zh-CN" altLang="en-US" dirty="0">
                <a:solidFill>
                  <a:schemeClr val="bg1"/>
                </a:solidFill>
                <a:latin typeface="+mn-ea"/>
              </a:rPr>
              <a:t>彙報人：</a:t>
            </a:r>
            <a:r>
              <a:rPr lang="en-US" altLang="zh-CN" dirty="0">
                <a:solidFill>
                  <a:schemeClr val="bg1"/>
                </a:solidFill>
                <a:latin typeface="+mn-ea"/>
              </a:rPr>
              <a:t>XXX</a:t>
            </a:r>
            <a:endParaRPr lang="zh-CN" altLang="en-US" dirty="0">
              <a:solidFill>
                <a:schemeClr val="bg1"/>
              </a:solidFill>
              <a:latin typeface="+mn-ea"/>
            </a:endParaRPr>
          </a:p>
        </p:txBody>
      </p:sp>
      <p:sp>
        <p:nvSpPr>
          <p:cNvPr id="10" name="文本框 9"/>
          <p:cNvSpPr txBox="1"/>
          <p:nvPr/>
        </p:nvSpPr>
        <p:spPr>
          <a:xfrm>
            <a:off x="614330" y="3546797"/>
            <a:ext cx="4147185" cy="922020"/>
          </a:xfrm>
          <a:prstGeom prst="rect">
            <a:avLst/>
          </a:prstGeom>
          <a:noFill/>
          <a:ln>
            <a:noFill/>
          </a:ln>
        </p:spPr>
        <p:txBody>
          <a:bodyPr wrap="none" rtlCol="0">
            <a:spAutoFit/>
          </a:bodyPr>
          <a:lstStyle/>
          <a:p>
            <a:r>
              <a:rPr lang="en-US" altLang="zh-CN" sz="5400" kern="1400" spc="200" dirty="0">
                <a:ln w="3175">
                  <a:solidFill>
                    <a:srgbClr val="2F2E41">
                      <a:alpha val="20000"/>
                    </a:srgbClr>
                  </a:solidFill>
                </a:ln>
                <a:noFill/>
                <a:latin typeface="Dela Gothic One" panose="00000500000000000000" pitchFamily="2" charset="-128"/>
                <a:ea typeface="Dela Gothic One" panose="00000500000000000000" pitchFamily="2" charset="-128"/>
              </a:rPr>
              <a:t>THANKS</a:t>
            </a:r>
            <a:endParaRPr lang="zh-CN" altLang="en-US" sz="5400" kern="1400" spc="200" dirty="0">
              <a:ln w="3175">
                <a:solidFill>
                  <a:srgbClr val="2F2E41">
                    <a:alpha val="20000"/>
                  </a:srgbClr>
                </a:solidFill>
              </a:ln>
              <a:noFill/>
              <a:latin typeface="Dela Gothic One" panose="00000500000000000000" pitchFamily="2" charset="-128"/>
              <a:ea typeface="Dela Gothic One" panose="00000500000000000000" pitchFamily="2" charset="-128"/>
            </a:endParaRPr>
          </a:p>
        </p:txBody>
      </p:sp>
    </p:spTree>
    <p:custDataLst>
      <p:tags r:id="rId4"/>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 name="图片 99"/>
          <p:cNvPicPr>
            <a:picLocks noChangeAspect="1"/>
          </p:cNvPicPr>
          <p:nvPr/>
        </p:nvPicPr>
        <p:blipFill>
          <a:blip r:embed="rId1">
            <a:alphaModFix amt="4000"/>
            <a:extLst>
              <a:ext uri="{BEBA8EAE-BF5A-486C-A8C5-ECC9F3942E4B}">
                <a14:imgProps xmlns:a14="http://schemas.microsoft.com/office/drawing/2010/main">
                  <a14:imgLayer r:embed="rId2">
                    <a14:imgEffect>
                      <a14:artisticFilmGrain grainSize="62"/>
                    </a14:imgEffect>
                  </a14:imgLayer>
                </a14:imgProps>
              </a:ext>
            </a:extLst>
          </a:blip>
          <a:stretch>
            <a:fillRect/>
          </a:stretch>
        </p:blipFill>
        <p:spPr>
          <a:xfrm>
            <a:off x="-3219910" y="-2311714"/>
            <a:ext cx="20155859" cy="14572973"/>
          </a:xfrm>
          <a:prstGeom prst="rect">
            <a:avLst/>
          </a:prstGeom>
        </p:spPr>
      </p:pic>
      <p:sp>
        <p:nvSpPr>
          <p:cNvPr id="6" name="任意多边形 17"/>
          <p:cNvSpPr/>
          <p:nvPr/>
        </p:nvSpPr>
        <p:spPr bwMode="auto">
          <a:xfrm rot="12935983">
            <a:off x="-1036233" y="-1110998"/>
            <a:ext cx="3405348" cy="2979000"/>
          </a:xfrm>
          <a:custGeom>
            <a:avLst/>
            <a:gdLst>
              <a:gd name="T0" fmla="*/ 657 w 657"/>
              <a:gd name="T1" fmla="*/ 0 h 738"/>
              <a:gd name="T2" fmla="*/ 408 w 657"/>
              <a:gd name="T3" fmla="*/ 2 h 738"/>
              <a:gd name="T4" fmla="*/ 286 w 657"/>
              <a:gd name="T5" fmla="*/ 670 h 738"/>
              <a:gd name="T6" fmla="*/ 533 w 657"/>
              <a:gd name="T7" fmla="*/ 738 h 738"/>
              <a:gd name="T8" fmla="*/ 657 w 657"/>
              <a:gd name="T9" fmla="*/ 0 h 738"/>
            </a:gdLst>
            <a:ahLst/>
            <a:cxnLst>
              <a:cxn ang="0">
                <a:pos x="T0" y="T1"/>
              </a:cxn>
              <a:cxn ang="0">
                <a:pos x="T2" y="T3"/>
              </a:cxn>
              <a:cxn ang="0">
                <a:pos x="T4" y="T5"/>
              </a:cxn>
              <a:cxn ang="0">
                <a:pos x="T6" y="T7"/>
              </a:cxn>
              <a:cxn ang="0">
                <a:pos x="T8" y="T9"/>
              </a:cxn>
            </a:cxnLst>
            <a:rect l="0" t="0" r="r" b="b"/>
            <a:pathLst>
              <a:path w="657" h="738">
                <a:moveTo>
                  <a:pt x="657" y="0"/>
                </a:moveTo>
                <a:cubicBezTo>
                  <a:pt x="408" y="2"/>
                  <a:pt x="408" y="2"/>
                  <a:pt x="408" y="2"/>
                </a:cubicBezTo>
                <a:cubicBezTo>
                  <a:pt x="408" y="2"/>
                  <a:pt x="0" y="219"/>
                  <a:pt x="286" y="670"/>
                </a:cubicBezTo>
                <a:cubicBezTo>
                  <a:pt x="286" y="670"/>
                  <a:pt x="404" y="642"/>
                  <a:pt x="533" y="738"/>
                </a:cubicBezTo>
                <a:cubicBezTo>
                  <a:pt x="533" y="738"/>
                  <a:pt x="609" y="17"/>
                  <a:pt x="657" y="0"/>
                </a:cubicBezTo>
              </a:path>
            </a:pathLst>
          </a:custGeom>
          <a:solidFill>
            <a:srgbClr val="00BFA6"/>
          </a:solidFill>
          <a:ln>
            <a:noFill/>
          </a:ln>
          <a:effectLst>
            <a:softEdge rad="419100"/>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 name="文本框 3"/>
          <p:cNvSpPr txBox="1"/>
          <p:nvPr/>
        </p:nvSpPr>
        <p:spPr>
          <a:xfrm>
            <a:off x="725078" y="1115918"/>
            <a:ext cx="2214880" cy="1198880"/>
          </a:xfrm>
          <a:prstGeom prst="rect">
            <a:avLst/>
          </a:prstGeom>
          <a:noFill/>
        </p:spPr>
        <p:txBody>
          <a:bodyPr wrap="none" rtlCol="0">
            <a:spAutoFit/>
          </a:bodyPr>
          <a:lstStyle>
            <a:defPPr>
              <a:defRPr lang="zh-CN"/>
            </a:defPPr>
            <a:lvl1pPr>
              <a:lnSpc>
                <a:spcPct val="80000"/>
              </a:lnSpc>
              <a:defRPr sz="8800">
                <a:gradFill flip="none" rotWithShape="1">
                  <a:gsLst>
                    <a:gs pos="26000">
                      <a:schemeClr val="tx1"/>
                    </a:gs>
                    <a:gs pos="0">
                      <a:srgbClr val="009985"/>
                    </a:gs>
                  </a:gsLst>
                  <a:lin ang="2700000" scaled="1"/>
                  <a:tileRect/>
                </a:gradFill>
                <a:latin typeface="+mj-ea"/>
                <a:ea typeface="+mj-ea"/>
              </a:defRPr>
            </a:lvl1pPr>
          </a:lstStyle>
          <a:p>
            <a:pPr>
              <a:lnSpc>
                <a:spcPct val="90000"/>
              </a:lnSpc>
            </a:pPr>
            <a:r>
              <a:rPr lang="zh-CN" altLang="en-US" sz="8000" dirty="0">
                <a:solidFill>
                  <a:srgbClr val="009985"/>
                </a:solidFill>
              </a:rPr>
              <a:t>目錄</a:t>
            </a:r>
            <a:endParaRPr lang="zh-CN" altLang="en-US" sz="8000" dirty="0">
              <a:solidFill>
                <a:srgbClr val="009985"/>
              </a:solidFill>
            </a:endParaRPr>
          </a:p>
        </p:txBody>
      </p:sp>
      <p:sp>
        <p:nvSpPr>
          <p:cNvPr id="5" name="文本框 4"/>
          <p:cNvSpPr txBox="1"/>
          <p:nvPr/>
        </p:nvSpPr>
        <p:spPr>
          <a:xfrm>
            <a:off x="844325" y="2186275"/>
            <a:ext cx="2000885" cy="521970"/>
          </a:xfrm>
          <a:prstGeom prst="rect">
            <a:avLst/>
          </a:prstGeom>
          <a:noFill/>
        </p:spPr>
        <p:txBody>
          <a:bodyPr wrap="none" rtlCol="0">
            <a:spAutoFit/>
          </a:bodyPr>
          <a:lstStyle/>
          <a:p>
            <a:r>
              <a:rPr lang="en-US" altLang="zh-CN" sz="2800" dirty="0">
                <a:solidFill>
                  <a:srgbClr val="009985">
                    <a:alpha val="50000"/>
                  </a:srgbClr>
                </a:solidFill>
                <a:latin typeface="+mn-ea"/>
              </a:rPr>
              <a:t>CONTENTS</a:t>
            </a:r>
            <a:endParaRPr lang="zh-CN" altLang="en-US" sz="2800" dirty="0">
              <a:solidFill>
                <a:srgbClr val="009985">
                  <a:alpha val="50000"/>
                </a:srgbClr>
              </a:solidFill>
              <a:latin typeface="+mn-ea"/>
            </a:endParaRPr>
          </a:p>
        </p:txBody>
      </p:sp>
      <p:grpSp>
        <p:nvGrpSpPr>
          <p:cNvPr id="7" name="组合 6"/>
          <p:cNvGrpSpPr/>
          <p:nvPr/>
        </p:nvGrpSpPr>
        <p:grpSpPr>
          <a:xfrm flipH="1">
            <a:off x="6969921" y="422732"/>
            <a:ext cx="14574871" cy="4190809"/>
            <a:chOff x="-2441961" y="1268412"/>
            <a:chExt cx="11128762" cy="3082926"/>
          </a:xfrm>
          <a:effectLst>
            <a:outerShdw blurRad="63500" sx="102000" sy="102000" algn="ctr" rotWithShape="0">
              <a:srgbClr val="009985">
                <a:alpha val="4000"/>
              </a:srgbClr>
            </a:outerShdw>
          </a:effectLst>
        </p:grpSpPr>
        <p:sp>
          <p:nvSpPr>
            <p:cNvPr id="8" name="任意多边形 4"/>
            <p:cNvSpPr/>
            <p:nvPr/>
          </p:nvSpPr>
          <p:spPr bwMode="auto">
            <a:xfrm>
              <a:off x="4121151" y="4286250"/>
              <a:ext cx="3922713" cy="65088"/>
            </a:xfrm>
            <a:custGeom>
              <a:avLst/>
              <a:gdLst>
                <a:gd name="T0" fmla="*/ 2262 w 2311"/>
                <a:gd name="T1" fmla="*/ 0 h 39"/>
                <a:gd name="T2" fmla="*/ 674 w 2311"/>
                <a:gd name="T3" fmla="*/ 0 h 39"/>
                <a:gd name="T4" fmla="*/ 64 w 2311"/>
                <a:gd name="T5" fmla="*/ 0 h 39"/>
                <a:gd name="T6" fmla="*/ 0 w 2311"/>
                <a:gd name="T7" fmla="*/ 39 h 39"/>
                <a:gd name="T8" fmla="*/ 685 w 2311"/>
                <a:gd name="T9" fmla="*/ 39 h 39"/>
                <a:gd name="T10" fmla="*/ 2311 w 2311"/>
                <a:gd name="T11" fmla="*/ 39 h 39"/>
                <a:gd name="T12" fmla="*/ 2262 w 2311"/>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2311" h="39">
                  <a:moveTo>
                    <a:pt x="2262" y="0"/>
                  </a:moveTo>
                  <a:cubicBezTo>
                    <a:pt x="1513" y="0"/>
                    <a:pt x="1011" y="0"/>
                    <a:pt x="674" y="0"/>
                  </a:cubicBezTo>
                  <a:cubicBezTo>
                    <a:pt x="316" y="0"/>
                    <a:pt x="145" y="0"/>
                    <a:pt x="64" y="0"/>
                  </a:cubicBezTo>
                  <a:cubicBezTo>
                    <a:pt x="45" y="13"/>
                    <a:pt x="23" y="26"/>
                    <a:pt x="0" y="39"/>
                  </a:cubicBezTo>
                  <a:cubicBezTo>
                    <a:pt x="0" y="39"/>
                    <a:pt x="0" y="39"/>
                    <a:pt x="685" y="39"/>
                  </a:cubicBezTo>
                  <a:cubicBezTo>
                    <a:pt x="1027" y="39"/>
                    <a:pt x="1541" y="39"/>
                    <a:pt x="2311" y="39"/>
                  </a:cubicBezTo>
                  <a:cubicBezTo>
                    <a:pt x="2311" y="39"/>
                    <a:pt x="2291" y="25"/>
                    <a:pt x="2262" y="0"/>
                  </a:cubicBezTo>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 name="任意多边形 5"/>
            <p:cNvSpPr/>
            <p:nvPr/>
          </p:nvSpPr>
          <p:spPr bwMode="auto">
            <a:xfrm>
              <a:off x="4100512" y="1268412"/>
              <a:ext cx="3929064" cy="3024188"/>
            </a:xfrm>
            <a:custGeom>
              <a:avLst/>
              <a:gdLst>
                <a:gd name="T0" fmla="*/ 2032 w 2314"/>
                <a:gd name="T1" fmla="*/ 1380 h 1781"/>
                <a:gd name="T2" fmla="*/ 2032 w 2314"/>
                <a:gd name="T3" fmla="*/ 136 h 1781"/>
                <a:gd name="T4" fmla="*/ 2084 w 2314"/>
                <a:gd name="T5" fmla="*/ 69 h 1781"/>
                <a:gd name="T6" fmla="*/ 2015 w 2314"/>
                <a:gd name="T7" fmla="*/ 0 h 1781"/>
                <a:gd name="T8" fmla="*/ 351 w 2314"/>
                <a:gd name="T9" fmla="*/ 0 h 1781"/>
                <a:gd name="T10" fmla="*/ 281 w 2314"/>
                <a:gd name="T11" fmla="*/ 69 h 1781"/>
                <a:gd name="T12" fmla="*/ 351 w 2314"/>
                <a:gd name="T13" fmla="*/ 138 h 1781"/>
                <a:gd name="T14" fmla="*/ 351 w 2314"/>
                <a:gd name="T15" fmla="*/ 138 h 1781"/>
                <a:gd name="T16" fmla="*/ 312 w 2314"/>
                <a:gd name="T17" fmla="*/ 1381 h 1781"/>
                <a:gd name="T18" fmla="*/ 3 w 2314"/>
                <a:gd name="T19" fmla="*/ 1777 h 1781"/>
                <a:gd name="T20" fmla="*/ 2314 w 2314"/>
                <a:gd name="T21" fmla="*/ 1777 h 1781"/>
                <a:gd name="T22" fmla="*/ 2032 w 2314"/>
                <a:gd name="T23" fmla="*/ 1380 h 1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14" h="1781">
                  <a:moveTo>
                    <a:pt x="2032" y="1380"/>
                  </a:moveTo>
                  <a:cubicBezTo>
                    <a:pt x="2032" y="136"/>
                    <a:pt x="2032" y="136"/>
                    <a:pt x="2032" y="136"/>
                  </a:cubicBezTo>
                  <a:cubicBezTo>
                    <a:pt x="2063" y="128"/>
                    <a:pt x="2084" y="101"/>
                    <a:pt x="2084" y="69"/>
                  </a:cubicBezTo>
                  <a:cubicBezTo>
                    <a:pt x="2084" y="31"/>
                    <a:pt x="2053" y="0"/>
                    <a:pt x="2015" y="0"/>
                  </a:cubicBezTo>
                  <a:cubicBezTo>
                    <a:pt x="351" y="0"/>
                    <a:pt x="351" y="0"/>
                    <a:pt x="351" y="0"/>
                  </a:cubicBezTo>
                  <a:cubicBezTo>
                    <a:pt x="312" y="0"/>
                    <a:pt x="281" y="31"/>
                    <a:pt x="281" y="69"/>
                  </a:cubicBezTo>
                  <a:cubicBezTo>
                    <a:pt x="281" y="107"/>
                    <a:pt x="312" y="138"/>
                    <a:pt x="351" y="138"/>
                  </a:cubicBezTo>
                  <a:cubicBezTo>
                    <a:pt x="351" y="138"/>
                    <a:pt x="351" y="138"/>
                    <a:pt x="351" y="138"/>
                  </a:cubicBezTo>
                  <a:cubicBezTo>
                    <a:pt x="312" y="1381"/>
                    <a:pt x="312" y="1381"/>
                    <a:pt x="312" y="1381"/>
                  </a:cubicBezTo>
                  <a:cubicBezTo>
                    <a:pt x="3" y="1777"/>
                    <a:pt x="3" y="1777"/>
                    <a:pt x="3" y="1777"/>
                  </a:cubicBezTo>
                  <a:cubicBezTo>
                    <a:pt x="3" y="1777"/>
                    <a:pt x="0" y="1777"/>
                    <a:pt x="2314" y="1777"/>
                  </a:cubicBezTo>
                  <a:cubicBezTo>
                    <a:pt x="2314" y="1777"/>
                    <a:pt x="2312" y="1781"/>
                    <a:pt x="2032" y="1380"/>
                  </a:cubicBezTo>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p>
          </p:txBody>
        </p:sp>
        <p:sp>
          <p:nvSpPr>
            <p:cNvPr id="10" name="椭圆 9"/>
            <p:cNvSpPr/>
            <p:nvPr/>
          </p:nvSpPr>
          <p:spPr bwMode="auto">
            <a:xfrm>
              <a:off x="5349876" y="3914775"/>
              <a:ext cx="1730375" cy="133350"/>
            </a:xfrm>
            <a:prstGeom prst="ellipse">
              <a:avLst/>
            </a:prstGeom>
            <a:solidFill>
              <a:srgbClr val="B8B8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 name="任意多边形 7"/>
            <p:cNvSpPr/>
            <p:nvPr/>
          </p:nvSpPr>
          <p:spPr bwMode="auto">
            <a:xfrm>
              <a:off x="4695826" y="1500188"/>
              <a:ext cx="2855913" cy="85725"/>
            </a:xfrm>
            <a:custGeom>
              <a:avLst/>
              <a:gdLst>
                <a:gd name="T0" fmla="*/ 1681 w 1682"/>
                <a:gd name="T1" fmla="*/ 51 h 51"/>
                <a:gd name="T2" fmla="*/ 1681 w 1682"/>
                <a:gd name="T3" fmla="*/ 51 h 51"/>
                <a:gd name="T4" fmla="*/ 1681 w 1682"/>
                <a:gd name="T5" fmla="*/ 51 h 51"/>
                <a:gd name="T6" fmla="*/ 1681 w 1682"/>
                <a:gd name="T7" fmla="*/ 51 h 51"/>
                <a:gd name="T8" fmla="*/ 1681 w 1682"/>
                <a:gd name="T9" fmla="*/ 50 h 51"/>
                <a:gd name="T10" fmla="*/ 1681 w 1682"/>
                <a:gd name="T11" fmla="*/ 50 h 51"/>
                <a:gd name="T12" fmla="*/ 1681 w 1682"/>
                <a:gd name="T13" fmla="*/ 50 h 51"/>
                <a:gd name="T14" fmla="*/ 1681 w 1682"/>
                <a:gd name="T15" fmla="*/ 50 h 51"/>
                <a:gd name="T16" fmla="*/ 1681 w 1682"/>
                <a:gd name="T17" fmla="*/ 50 h 51"/>
                <a:gd name="T18" fmla="*/ 0 w 1682"/>
                <a:gd name="T19" fmla="*/ 2 h 51"/>
                <a:gd name="T20" fmla="*/ 0 w 1682"/>
                <a:gd name="T21" fmla="*/ 2 h 51"/>
                <a:gd name="T22" fmla="*/ 0 w 1682"/>
                <a:gd name="T23" fmla="*/ 2 h 51"/>
                <a:gd name="T24" fmla="*/ 1682 w 1682"/>
                <a:gd name="T25" fmla="*/ 0 h 51"/>
                <a:gd name="T26" fmla="*/ 1681 w 1682"/>
                <a:gd name="T27" fmla="*/ 0 h 51"/>
                <a:gd name="T28" fmla="*/ 1681 w 1682"/>
                <a:gd name="T29" fmla="*/ 48 h 51"/>
                <a:gd name="T30" fmla="*/ 1681 w 1682"/>
                <a:gd name="T31" fmla="*/ 48 h 51"/>
                <a:gd name="T32" fmla="*/ 1682 w 168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82" h="51">
                  <a:moveTo>
                    <a:pt x="1681" y="51"/>
                  </a:moveTo>
                  <a:cubicBezTo>
                    <a:pt x="1681" y="51"/>
                    <a:pt x="1681" y="51"/>
                    <a:pt x="1681" y="51"/>
                  </a:cubicBezTo>
                  <a:cubicBezTo>
                    <a:pt x="1681" y="51"/>
                    <a:pt x="1681" y="51"/>
                    <a:pt x="1681" y="51"/>
                  </a:cubicBezTo>
                  <a:cubicBezTo>
                    <a:pt x="1681" y="51"/>
                    <a:pt x="1681" y="51"/>
                    <a:pt x="1681" y="51"/>
                  </a:cubicBezTo>
                  <a:moveTo>
                    <a:pt x="1681" y="50"/>
                  </a:moveTo>
                  <a:cubicBezTo>
                    <a:pt x="1681" y="50"/>
                    <a:pt x="1681" y="50"/>
                    <a:pt x="1681" y="50"/>
                  </a:cubicBezTo>
                  <a:cubicBezTo>
                    <a:pt x="1681" y="50"/>
                    <a:pt x="1681" y="50"/>
                    <a:pt x="1681" y="50"/>
                  </a:cubicBezTo>
                  <a:cubicBezTo>
                    <a:pt x="1681" y="50"/>
                    <a:pt x="1681" y="50"/>
                    <a:pt x="1681" y="50"/>
                  </a:cubicBezTo>
                  <a:cubicBezTo>
                    <a:pt x="1681" y="50"/>
                    <a:pt x="1681" y="50"/>
                    <a:pt x="1681" y="50"/>
                  </a:cubicBezTo>
                  <a:moveTo>
                    <a:pt x="0" y="2"/>
                  </a:moveTo>
                  <a:cubicBezTo>
                    <a:pt x="0" y="2"/>
                    <a:pt x="0" y="2"/>
                    <a:pt x="0" y="2"/>
                  </a:cubicBezTo>
                  <a:cubicBezTo>
                    <a:pt x="0" y="2"/>
                    <a:pt x="0" y="2"/>
                    <a:pt x="0" y="2"/>
                  </a:cubicBezTo>
                  <a:moveTo>
                    <a:pt x="1682" y="0"/>
                  </a:moveTo>
                  <a:cubicBezTo>
                    <a:pt x="1682" y="0"/>
                    <a:pt x="1682" y="0"/>
                    <a:pt x="1681" y="0"/>
                  </a:cubicBezTo>
                  <a:cubicBezTo>
                    <a:pt x="1681" y="48"/>
                    <a:pt x="1681" y="48"/>
                    <a:pt x="1681" y="48"/>
                  </a:cubicBezTo>
                  <a:cubicBezTo>
                    <a:pt x="1681" y="48"/>
                    <a:pt x="1681" y="48"/>
                    <a:pt x="1681" y="48"/>
                  </a:cubicBezTo>
                  <a:cubicBezTo>
                    <a:pt x="1682" y="0"/>
                    <a:pt x="1682" y="0"/>
                    <a:pt x="1682" y="0"/>
                  </a:cubicBezTo>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 name="任意多边形 8"/>
            <p:cNvSpPr/>
            <p:nvPr/>
          </p:nvSpPr>
          <p:spPr bwMode="auto">
            <a:xfrm>
              <a:off x="4695826" y="1497013"/>
              <a:ext cx="2855913" cy="88900"/>
            </a:xfrm>
            <a:custGeom>
              <a:avLst/>
              <a:gdLst>
                <a:gd name="T0" fmla="*/ 1682 w 1682"/>
                <a:gd name="T1" fmla="*/ 0 h 52"/>
                <a:gd name="T2" fmla="*/ 0 w 1682"/>
                <a:gd name="T3" fmla="*/ 3 h 52"/>
                <a:gd name="T4" fmla="*/ 0 w 1682"/>
                <a:gd name="T5" fmla="*/ 3 h 52"/>
                <a:gd name="T6" fmla="*/ 1681 w 1682"/>
                <a:gd name="T7" fmla="*/ 52 h 52"/>
                <a:gd name="T8" fmla="*/ 1681 w 1682"/>
                <a:gd name="T9" fmla="*/ 52 h 52"/>
                <a:gd name="T10" fmla="*/ 1679 w 1682"/>
                <a:gd name="T11" fmla="*/ 51 h 52"/>
                <a:gd name="T12" fmla="*/ 1681 w 1682"/>
                <a:gd name="T13" fmla="*/ 51 h 52"/>
                <a:gd name="T14" fmla="*/ 1681 w 1682"/>
                <a:gd name="T15" fmla="*/ 51 h 52"/>
                <a:gd name="T16" fmla="*/ 1679 w 1682"/>
                <a:gd name="T17" fmla="*/ 49 h 52"/>
                <a:gd name="T18" fmla="*/ 1681 w 1682"/>
                <a:gd name="T19" fmla="*/ 49 h 52"/>
                <a:gd name="T20" fmla="*/ 1681 w 1682"/>
                <a:gd name="T21" fmla="*/ 1 h 52"/>
                <a:gd name="T22" fmla="*/ 1682 w 1682"/>
                <a:gd name="T23" fmla="*/ 1 h 52"/>
                <a:gd name="T24" fmla="*/ 1682 w 1682"/>
                <a:gd name="T25"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82" h="52">
                  <a:moveTo>
                    <a:pt x="1682" y="0"/>
                  </a:moveTo>
                  <a:cubicBezTo>
                    <a:pt x="0" y="3"/>
                    <a:pt x="0" y="3"/>
                    <a:pt x="0" y="3"/>
                  </a:cubicBezTo>
                  <a:cubicBezTo>
                    <a:pt x="0" y="3"/>
                    <a:pt x="0" y="3"/>
                    <a:pt x="0" y="3"/>
                  </a:cubicBezTo>
                  <a:cubicBezTo>
                    <a:pt x="1681" y="52"/>
                    <a:pt x="1681" y="52"/>
                    <a:pt x="1681" y="52"/>
                  </a:cubicBezTo>
                  <a:cubicBezTo>
                    <a:pt x="1681" y="52"/>
                    <a:pt x="1681" y="52"/>
                    <a:pt x="1681" y="52"/>
                  </a:cubicBezTo>
                  <a:cubicBezTo>
                    <a:pt x="1681" y="52"/>
                    <a:pt x="1680" y="51"/>
                    <a:pt x="1679" y="51"/>
                  </a:cubicBezTo>
                  <a:cubicBezTo>
                    <a:pt x="1681" y="51"/>
                    <a:pt x="1681" y="51"/>
                    <a:pt x="1681" y="51"/>
                  </a:cubicBezTo>
                  <a:cubicBezTo>
                    <a:pt x="1681" y="51"/>
                    <a:pt x="1681" y="51"/>
                    <a:pt x="1681" y="51"/>
                  </a:cubicBezTo>
                  <a:cubicBezTo>
                    <a:pt x="1681" y="50"/>
                    <a:pt x="1680" y="50"/>
                    <a:pt x="1679" y="49"/>
                  </a:cubicBezTo>
                  <a:cubicBezTo>
                    <a:pt x="1681" y="49"/>
                    <a:pt x="1681" y="49"/>
                    <a:pt x="1681" y="49"/>
                  </a:cubicBezTo>
                  <a:cubicBezTo>
                    <a:pt x="1681" y="1"/>
                    <a:pt x="1681" y="1"/>
                    <a:pt x="1681" y="1"/>
                  </a:cubicBezTo>
                  <a:cubicBezTo>
                    <a:pt x="1682" y="1"/>
                    <a:pt x="1682" y="1"/>
                    <a:pt x="1682" y="1"/>
                  </a:cubicBezTo>
                  <a:cubicBezTo>
                    <a:pt x="1682" y="0"/>
                    <a:pt x="1682" y="0"/>
                    <a:pt x="1682" y="0"/>
                  </a:cubicBezTo>
                </a:path>
              </a:pathLst>
            </a:custGeom>
            <a:solidFill>
              <a:srgbClr val="B8B8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 name="任意多边形 9"/>
            <p:cNvSpPr/>
            <p:nvPr/>
          </p:nvSpPr>
          <p:spPr bwMode="auto">
            <a:xfrm>
              <a:off x="5603876" y="1714500"/>
              <a:ext cx="1155700" cy="2290763"/>
            </a:xfrm>
            <a:custGeom>
              <a:avLst/>
              <a:gdLst>
                <a:gd name="T0" fmla="*/ 680 w 680"/>
                <a:gd name="T1" fmla="*/ 312 h 1349"/>
                <a:gd name="T2" fmla="*/ 680 w 680"/>
                <a:gd name="T3" fmla="*/ 464 h 1349"/>
                <a:gd name="T4" fmla="*/ 674 w 680"/>
                <a:gd name="T5" fmla="*/ 470 h 1349"/>
                <a:gd name="T6" fmla="*/ 671 w 680"/>
                <a:gd name="T7" fmla="*/ 470 h 1349"/>
                <a:gd name="T8" fmla="*/ 671 w 680"/>
                <a:gd name="T9" fmla="*/ 1266 h 1349"/>
                <a:gd name="T10" fmla="*/ 588 w 680"/>
                <a:gd name="T11" fmla="*/ 1349 h 1349"/>
                <a:gd name="T12" fmla="*/ 90 w 680"/>
                <a:gd name="T13" fmla="*/ 1349 h 1349"/>
                <a:gd name="T14" fmla="*/ 7 w 680"/>
                <a:gd name="T15" fmla="*/ 1266 h 1349"/>
                <a:gd name="T16" fmla="*/ 7 w 680"/>
                <a:gd name="T17" fmla="*/ 1266 h 1349"/>
                <a:gd name="T18" fmla="*/ 7 w 680"/>
                <a:gd name="T19" fmla="*/ 498 h 1349"/>
                <a:gd name="T20" fmla="*/ 4 w 680"/>
                <a:gd name="T21" fmla="*/ 498 h 1349"/>
                <a:gd name="T22" fmla="*/ 0 w 680"/>
                <a:gd name="T23" fmla="*/ 494 h 1349"/>
                <a:gd name="T24" fmla="*/ 0 w 680"/>
                <a:gd name="T25" fmla="*/ 407 h 1349"/>
                <a:gd name="T26" fmla="*/ 4 w 680"/>
                <a:gd name="T27" fmla="*/ 403 h 1349"/>
                <a:gd name="T28" fmla="*/ 4 w 680"/>
                <a:gd name="T29" fmla="*/ 403 h 1349"/>
                <a:gd name="T30" fmla="*/ 7 w 680"/>
                <a:gd name="T31" fmla="*/ 403 h 1349"/>
                <a:gd name="T32" fmla="*/ 7 w 680"/>
                <a:gd name="T33" fmla="*/ 370 h 1349"/>
                <a:gd name="T34" fmla="*/ 4 w 680"/>
                <a:gd name="T35" fmla="*/ 370 h 1349"/>
                <a:gd name="T36" fmla="*/ 0 w 680"/>
                <a:gd name="T37" fmla="*/ 366 h 1349"/>
                <a:gd name="T38" fmla="*/ 0 w 680"/>
                <a:gd name="T39" fmla="*/ 281 h 1349"/>
                <a:gd name="T40" fmla="*/ 4 w 680"/>
                <a:gd name="T41" fmla="*/ 277 h 1349"/>
                <a:gd name="T42" fmla="*/ 7 w 680"/>
                <a:gd name="T43" fmla="*/ 277 h 1349"/>
                <a:gd name="T44" fmla="*/ 7 w 680"/>
                <a:gd name="T45" fmla="*/ 232 h 1349"/>
                <a:gd name="T46" fmla="*/ 4 w 680"/>
                <a:gd name="T47" fmla="*/ 232 h 1349"/>
                <a:gd name="T48" fmla="*/ 0 w 680"/>
                <a:gd name="T49" fmla="*/ 228 h 1349"/>
                <a:gd name="T50" fmla="*/ 0 w 680"/>
                <a:gd name="T51" fmla="*/ 228 h 1349"/>
                <a:gd name="T52" fmla="*/ 0 w 680"/>
                <a:gd name="T53" fmla="*/ 182 h 1349"/>
                <a:gd name="T54" fmla="*/ 4 w 680"/>
                <a:gd name="T55" fmla="*/ 178 h 1349"/>
                <a:gd name="T56" fmla="*/ 7 w 680"/>
                <a:gd name="T57" fmla="*/ 178 h 1349"/>
                <a:gd name="T58" fmla="*/ 7 w 680"/>
                <a:gd name="T59" fmla="*/ 83 h 1349"/>
                <a:gd name="T60" fmla="*/ 90 w 680"/>
                <a:gd name="T61" fmla="*/ 0 h 1349"/>
                <a:gd name="T62" fmla="*/ 588 w 680"/>
                <a:gd name="T63" fmla="*/ 0 h 1349"/>
                <a:gd name="T64" fmla="*/ 671 w 680"/>
                <a:gd name="T65" fmla="*/ 83 h 1349"/>
                <a:gd name="T66" fmla="*/ 671 w 680"/>
                <a:gd name="T67" fmla="*/ 306 h 1349"/>
                <a:gd name="T68" fmla="*/ 674 w 680"/>
                <a:gd name="T69" fmla="*/ 306 h 1349"/>
                <a:gd name="T70" fmla="*/ 680 w 680"/>
                <a:gd name="T71" fmla="*/ 312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80" h="1349">
                  <a:moveTo>
                    <a:pt x="680" y="312"/>
                  </a:moveTo>
                  <a:cubicBezTo>
                    <a:pt x="680" y="464"/>
                    <a:pt x="680" y="464"/>
                    <a:pt x="680" y="464"/>
                  </a:cubicBezTo>
                  <a:cubicBezTo>
                    <a:pt x="680" y="467"/>
                    <a:pt x="677" y="470"/>
                    <a:pt x="674" y="470"/>
                  </a:cubicBezTo>
                  <a:cubicBezTo>
                    <a:pt x="671" y="470"/>
                    <a:pt x="671" y="470"/>
                    <a:pt x="671" y="470"/>
                  </a:cubicBezTo>
                  <a:cubicBezTo>
                    <a:pt x="671" y="1266"/>
                    <a:pt x="671" y="1266"/>
                    <a:pt x="671" y="1266"/>
                  </a:cubicBezTo>
                  <a:cubicBezTo>
                    <a:pt x="671" y="1312"/>
                    <a:pt x="633" y="1349"/>
                    <a:pt x="588" y="1349"/>
                  </a:cubicBezTo>
                  <a:cubicBezTo>
                    <a:pt x="90" y="1349"/>
                    <a:pt x="90" y="1349"/>
                    <a:pt x="90" y="1349"/>
                  </a:cubicBezTo>
                  <a:cubicBezTo>
                    <a:pt x="44" y="1349"/>
                    <a:pt x="7" y="1312"/>
                    <a:pt x="7" y="1266"/>
                  </a:cubicBezTo>
                  <a:cubicBezTo>
                    <a:pt x="7" y="1266"/>
                    <a:pt x="7" y="1266"/>
                    <a:pt x="7" y="1266"/>
                  </a:cubicBezTo>
                  <a:cubicBezTo>
                    <a:pt x="7" y="498"/>
                    <a:pt x="7" y="498"/>
                    <a:pt x="7" y="498"/>
                  </a:cubicBezTo>
                  <a:cubicBezTo>
                    <a:pt x="4" y="498"/>
                    <a:pt x="4" y="498"/>
                    <a:pt x="4" y="498"/>
                  </a:cubicBezTo>
                  <a:cubicBezTo>
                    <a:pt x="2" y="498"/>
                    <a:pt x="0" y="496"/>
                    <a:pt x="0" y="494"/>
                  </a:cubicBezTo>
                  <a:cubicBezTo>
                    <a:pt x="0" y="407"/>
                    <a:pt x="0" y="407"/>
                    <a:pt x="0" y="407"/>
                  </a:cubicBezTo>
                  <a:cubicBezTo>
                    <a:pt x="0" y="405"/>
                    <a:pt x="2" y="403"/>
                    <a:pt x="4" y="403"/>
                  </a:cubicBezTo>
                  <a:cubicBezTo>
                    <a:pt x="4" y="403"/>
                    <a:pt x="4" y="403"/>
                    <a:pt x="4" y="403"/>
                  </a:cubicBezTo>
                  <a:cubicBezTo>
                    <a:pt x="7" y="403"/>
                    <a:pt x="7" y="403"/>
                    <a:pt x="7" y="403"/>
                  </a:cubicBezTo>
                  <a:cubicBezTo>
                    <a:pt x="7" y="370"/>
                    <a:pt x="7" y="370"/>
                    <a:pt x="7" y="370"/>
                  </a:cubicBezTo>
                  <a:cubicBezTo>
                    <a:pt x="4" y="370"/>
                    <a:pt x="4" y="370"/>
                    <a:pt x="4" y="370"/>
                  </a:cubicBezTo>
                  <a:cubicBezTo>
                    <a:pt x="2" y="370"/>
                    <a:pt x="0" y="369"/>
                    <a:pt x="0" y="366"/>
                  </a:cubicBezTo>
                  <a:cubicBezTo>
                    <a:pt x="0" y="281"/>
                    <a:pt x="0" y="281"/>
                    <a:pt x="0" y="281"/>
                  </a:cubicBezTo>
                  <a:cubicBezTo>
                    <a:pt x="0" y="278"/>
                    <a:pt x="2" y="277"/>
                    <a:pt x="4" y="277"/>
                  </a:cubicBezTo>
                  <a:cubicBezTo>
                    <a:pt x="7" y="277"/>
                    <a:pt x="7" y="277"/>
                    <a:pt x="7" y="277"/>
                  </a:cubicBezTo>
                  <a:cubicBezTo>
                    <a:pt x="7" y="232"/>
                    <a:pt x="7" y="232"/>
                    <a:pt x="7" y="232"/>
                  </a:cubicBezTo>
                  <a:cubicBezTo>
                    <a:pt x="4" y="232"/>
                    <a:pt x="4" y="232"/>
                    <a:pt x="4" y="232"/>
                  </a:cubicBezTo>
                  <a:cubicBezTo>
                    <a:pt x="2" y="232"/>
                    <a:pt x="1" y="230"/>
                    <a:pt x="0" y="228"/>
                  </a:cubicBezTo>
                  <a:cubicBezTo>
                    <a:pt x="0" y="228"/>
                    <a:pt x="0" y="228"/>
                    <a:pt x="0" y="228"/>
                  </a:cubicBezTo>
                  <a:cubicBezTo>
                    <a:pt x="0" y="182"/>
                    <a:pt x="0" y="182"/>
                    <a:pt x="0" y="182"/>
                  </a:cubicBezTo>
                  <a:cubicBezTo>
                    <a:pt x="0" y="180"/>
                    <a:pt x="2" y="178"/>
                    <a:pt x="4" y="178"/>
                  </a:cubicBezTo>
                  <a:cubicBezTo>
                    <a:pt x="7" y="178"/>
                    <a:pt x="7" y="178"/>
                    <a:pt x="7" y="178"/>
                  </a:cubicBezTo>
                  <a:cubicBezTo>
                    <a:pt x="7" y="83"/>
                    <a:pt x="7" y="83"/>
                    <a:pt x="7" y="83"/>
                  </a:cubicBezTo>
                  <a:cubicBezTo>
                    <a:pt x="7" y="37"/>
                    <a:pt x="44" y="0"/>
                    <a:pt x="90" y="0"/>
                  </a:cubicBezTo>
                  <a:cubicBezTo>
                    <a:pt x="588" y="0"/>
                    <a:pt x="588" y="0"/>
                    <a:pt x="588" y="0"/>
                  </a:cubicBezTo>
                  <a:cubicBezTo>
                    <a:pt x="633" y="0"/>
                    <a:pt x="671" y="37"/>
                    <a:pt x="671" y="83"/>
                  </a:cubicBezTo>
                  <a:cubicBezTo>
                    <a:pt x="671" y="306"/>
                    <a:pt x="671" y="306"/>
                    <a:pt x="671" y="306"/>
                  </a:cubicBezTo>
                  <a:cubicBezTo>
                    <a:pt x="674" y="306"/>
                    <a:pt x="674" y="306"/>
                    <a:pt x="674" y="306"/>
                  </a:cubicBezTo>
                  <a:cubicBezTo>
                    <a:pt x="677" y="306"/>
                    <a:pt x="680" y="309"/>
                    <a:pt x="680" y="312"/>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 name="任意多边形 10"/>
            <p:cNvSpPr/>
            <p:nvPr/>
          </p:nvSpPr>
          <p:spPr bwMode="auto">
            <a:xfrm>
              <a:off x="6073776" y="1787525"/>
              <a:ext cx="157163" cy="33338"/>
            </a:xfrm>
            <a:custGeom>
              <a:avLst/>
              <a:gdLst>
                <a:gd name="T0" fmla="*/ 6 w 93"/>
                <a:gd name="T1" fmla="*/ 0 h 19"/>
                <a:gd name="T2" fmla="*/ 87 w 93"/>
                <a:gd name="T3" fmla="*/ 0 h 19"/>
                <a:gd name="T4" fmla="*/ 93 w 93"/>
                <a:gd name="T5" fmla="*/ 6 h 19"/>
                <a:gd name="T6" fmla="*/ 93 w 93"/>
                <a:gd name="T7" fmla="*/ 13 h 19"/>
                <a:gd name="T8" fmla="*/ 87 w 93"/>
                <a:gd name="T9" fmla="*/ 19 h 19"/>
                <a:gd name="T10" fmla="*/ 6 w 93"/>
                <a:gd name="T11" fmla="*/ 19 h 19"/>
                <a:gd name="T12" fmla="*/ 0 w 93"/>
                <a:gd name="T13" fmla="*/ 13 h 19"/>
                <a:gd name="T14" fmla="*/ 0 w 93"/>
                <a:gd name="T15" fmla="*/ 6 h 19"/>
                <a:gd name="T16" fmla="*/ 6 w 93"/>
                <a:gd name="T1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9">
                  <a:moveTo>
                    <a:pt x="6" y="0"/>
                  </a:moveTo>
                  <a:cubicBezTo>
                    <a:pt x="87" y="0"/>
                    <a:pt x="87" y="0"/>
                    <a:pt x="87" y="0"/>
                  </a:cubicBezTo>
                  <a:cubicBezTo>
                    <a:pt x="90" y="0"/>
                    <a:pt x="93" y="2"/>
                    <a:pt x="93" y="6"/>
                  </a:cubicBezTo>
                  <a:cubicBezTo>
                    <a:pt x="93" y="13"/>
                    <a:pt x="93" y="13"/>
                    <a:pt x="93" y="13"/>
                  </a:cubicBezTo>
                  <a:cubicBezTo>
                    <a:pt x="93" y="16"/>
                    <a:pt x="90" y="19"/>
                    <a:pt x="87" y="19"/>
                  </a:cubicBezTo>
                  <a:cubicBezTo>
                    <a:pt x="6" y="19"/>
                    <a:pt x="6" y="19"/>
                    <a:pt x="6" y="19"/>
                  </a:cubicBezTo>
                  <a:cubicBezTo>
                    <a:pt x="3" y="19"/>
                    <a:pt x="0" y="16"/>
                    <a:pt x="0" y="13"/>
                  </a:cubicBezTo>
                  <a:cubicBezTo>
                    <a:pt x="0" y="6"/>
                    <a:pt x="0" y="6"/>
                    <a:pt x="0" y="6"/>
                  </a:cubicBezTo>
                  <a:cubicBezTo>
                    <a:pt x="0" y="2"/>
                    <a:pt x="3" y="0"/>
                    <a:pt x="6" y="0"/>
                  </a:cubicBezTo>
                  <a:close/>
                </a:path>
              </a:pathLst>
            </a:custGeom>
            <a:solidFill>
              <a:srgbClr val="E6E8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 name="椭圆 14"/>
            <p:cNvSpPr/>
            <p:nvPr/>
          </p:nvSpPr>
          <p:spPr bwMode="auto">
            <a:xfrm>
              <a:off x="6254751" y="1785938"/>
              <a:ext cx="34925" cy="36513"/>
            </a:xfrm>
            <a:prstGeom prst="ellipse">
              <a:avLst/>
            </a:prstGeom>
            <a:solidFill>
              <a:srgbClr val="E6E8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 name="任意多边形 12"/>
            <p:cNvSpPr/>
            <p:nvPr/>
          </p:nvSpPr>
          <p:spPr bwMode="auto">
            <a:xfrm>
              <a:off x="5688013" y="1795463"/>
              <a:ext cx="987425" cy="2171700"/>
            </a:xfrm>
            <a:custGeom>
              <a:avLst/>
              <a:gdLst>
                <a:gd name="T0" fmla="*/ 582 w 582"/>
                <a:gd name="T1" fmla="*/ 53 h 1279"/>
                <a:gd name="T2" fmla="*/ 582 w 582"/>
                <a:gd name="T3" fmla="*/ 1226 h 1279"/>
                <a:gd name="T4" fmla="*/ 529 w 582"/>
                <a:gd name="T5" fmla="*/ 1279 h 1279"/>
                <a:gd name="T6" fmla="*/ 53 w 582"/>
                <a:gd name="T7" fmla="*/ 1279 h 1279"/>
                <a:gd name="T8" fmla="*/ 0 w 582"/>
                <a:gd name="T9" fmla="*/ 1226 h 1279"/>
                <a:gd name="T10" fmla="*/ 0 w 582"/>
                <a:gd name="T11" fmla="*/ 1226 h 1279"/>
                <a:gd name="T12" fmla="*/ 0 w 582"/>
                <a:gd name="T13" fmla="*/ 53 h 1279"/>
                <a:gd name="T14" fmla="*/ 53 w 582"/>
                <a:gd name="T15" fmla="*/ 0 h 1279"/>
                <a:gd name="T16" fmla="*/ 53 w 582"/>
                <a:gd name="T17" fmla="*/ 0 h 1279"/>
                <a:gd name="T18" fmla="*/ 124 w 582"/>
                <a:gd name="T19" fmla="*/ 0 h 1279"/>
                <a:gd name="T20" fmla="*/ 124 w 582"/>
                <a:gd name="T21" fmla="*/ 9 h 1279"/>
                <a:gd name="T22" fmla="*/ 167 w 582"/>
                <a:gd name="T23" fmla="*/ 53 h 1279"/>
                <a:gd name="T24" fmla="*/ 410 w 582"/>
                <a:gd name="T25" fmla="*/ 53 h 1279"/>
                <a:gd name="T26" fmla="*/ 453 w 582"/>
                <a:gd name="T27" fmla="*/ 9 h 1279"/>
                <a:gd name="T28" fmla="*/ 453 w 582"/>
                <a:gd name="T29" fmla="*/ 0 h 1279"/>
                <a:gd name="T30" fmla="*/ 529 w 582"/>
                <a:gd name="T31" fmla="*/ 0 h 1279"/>
                <a:gd name="T32" fmla="*/ 582 w 582"/>
                <a:gd name="T33" fmla="*/ 53 h 1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2" h="1279">
                  <a:moveTo>
                    <a:pt x="582" y="53"/>
                  </a:moveTo>
                  <a:cubicBezTo>
                    <a:pt x="582" y="1226"/>
                    <a:pt x="582" y="1226"/>
                    <a:pt x="582" y="1226"/>
                  </a:cubicBezTo>
                  <a:cubicBezTo>
                    <a:pt x="582" y="1255"/>
                    <a:pt x="558" y="1279"/>
                    <a:pt x="529" y="1279"/>
                  </a:cubicBezTo>
                  <a:cubicBezTo>
                    <a:pt x="53" y="1279"/>
                    <a:pt x="53" y="1279"/>
                    <a:pt x="53" y="1279"/>
                  </a:cubicBezTo>
                  <a:cubicBezTo>
                    <a:pt x="24" y="1279"/>
                    <a:pt x="0" y="1255"/>
                    <a:pt x="0" y="1226"/>
                  </a:cubicBezTo>
                  <a:cubicBezTo>
                    <a:pt x="0" y="1226"/>
                    <a:pt x="0" y="1226"/>
                    <a:pt x="0" y="1226"/>
                  </a:cubicBezTo>
                  <a:cubicBezTo>
                    <a:pt x="0" y="53"/>
                    <a:pt x="0" y="53"/>
                    <a:pt x="0" y="53"/>
                  </a:cubicBezTo>
                  <a:cubicBezTo>
                    <a:pt x="0" y="24"/>
                    <a:pt x="24" y="0"/>
                    <a:pt x="53" y="0"/>
                  </a:cubicBezTo>
                  <a:cubicBezTo>
                    <a:pt x="53" y="0"/>
                    <a:pt x="53" y="0"/>
                    <a:pt x="53" y="0"/>
                  </a:cubicBezTo>
                  <a:cubicBezTo>
                    <a:pt x="124" y="0"/>
                    <a:pt x="124" y="0"/>
                    <a:pt x="124" y="0"/>
                  </a:cubicBezTo>
                  <a:cubicBezTo>
                    <a:pt x="124" y="9"/>
                    <a:pt x="124" y="9"/>
                    <a:pt x="124" y="9"/>
                  </a:cubicBezTo>
                  <a:cubicBezTo>
                    <a:pt x="124" y="33"/>
                    <a:pt x="143" y="53"/>
                    <a:pt x="167" y="53"/>
                  </a:cubicBezTo>
                  <a:cubicBezTo>
                    <a:pt x="410" y="53"/>
                    <a:pt x="410" y="53"/>
                    <a:pt x="410" y="53"/>
                  </a:cubicBezTo>
                  <a:cubicBezTo>
                    <a:pt x="434" y="53"/>
                    <a:pt x="453" y="33"/>
                    <a:pt x="453" y="9"/>
                  </a:cubicBezTo>
                  <a:cubicBezTo>
                    <a:pt x="453" y="0"/>
                    <a:pt x="453" y="0"/>
                    <a:pt x="453" y="0"/>
                  </a:cubicBezTo>
                  <a:cubicBezTo>
                    <a:pt x="529" y="0"/>
                    <a:pt x="529" y="0"/>
                    <a:pt x="529" y="0"/>
                  </a:cubicBezTo>
                  <a:cubicBezTo>
                    <a:pt x="558" y="0"/>
                    <a:pt x="582" y="24"/>
                    <a:pt x="582" y="53"/>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 name="矩形 16"/>
            <p:cNvSpPr/>
            <p:nvPr/>
          </p:nvSpPr>
          <p:spPr bwMode="auto">
            <a:xfrm>
              <a:off x="5772151" y="3105150"/>
              <a:ext cx="822325" cy="107950"/>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8" name="矩形 17"/>
            <p:cNvSpPr/>
            <p:nvPr/>
          </p:nvSpPr>
          <p:spPr bwMode="auto">
            <a:xfrm>
              <a:off x="5772151" y="3295650"/>
              <a:ext cx="822325" cy="106363"/>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9" name="矩形 18"/>
            <p:cNvSpPr/>
            <p:nvPr/>
          </p:nvSpPr>
          <p:spPr bwMode="auto">
            <a:xfrm>
              <a:off x="5772151" y="3486150"/>
              <a:ext cx="822325" cy="106363"/>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20" name="矩形 19"/>
            <p:cNvSpPr/>
            <p:nvPr/>
          </p:nvSpPr>
          <p:spPr bwMode="auto">
            <a:xfrm>
              <a:off x="5770563" y="2339975"/>
              <a:ext cx="822325" cy="544513"/>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22" name="任意多边形 18"/>
            <p:cNvSpPr/>
            <p:nvPr/>
          </p:nvSpPr>
          <p:spPr bwMode="auto">
            <a:xfrm>
              <a:off x="3948113" y="1584325"/>
              <a:ext cx="698500" cy="1250950"/>
            </a:xfrm>
            <a:custGeom>
              <a:avLst/>
              <a:gdLst>
                <a:gd name="T0" fmla="*/ 412 w 412"/>
                <a:gd name="T1" fmla="*/ 0 h 737"/>
                <a:gd name="T2" fmla="*/ 409 w 412"/>
                <a:gd name="T3" fmla="*/ 0 h 737"/>
                <a:gd name="T4" fmla="*/ 288 w 412"/>
                <a:gd name="T5" fmla="*/ 736 h 737"/>
                <a:gd name="T6" fmla="*/ 84 w 412"/>
                <a:gd name="T7" fmla="*/ 664 h 737"/>
                <a:gd name="T8" fmla="*/ 41 w 412"/>
                <a:gd name="T9" fmla="*/ 668 h 737"/>
                <a:gd name="T10" fmla="*/ 1 w 412"/>
                <a:gd name="T11" fmla="*/ 597 h 737"/>
                <a:gd name="T12" fmla="*/ 0 w 412"/>
                <a:gd name="T13" fmla="*/ 597 h 737"/>
                <a:gd name="T14" fmla="*/ 41 w 412"/>
                <a:gd name="T15" fmla="*/ 670 h 737"/>
                <a:gd name="T16" fmla="*/ 84 w 412"/>
                <a:gd name="T17" fmla="*/ 666 h 737"/>
                <a:gd name="T18" fmla="*/ 288 w 412"/>
                <a:gd name="T19" fmla="*/ 737 h 737"/>
                <a:gd name="T20" fmla="*/ 412 w 412"/>
                <a:gd name="T21" fmla="*/ 0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2" h="737">
                  <a:moveTo>
                    <a:pt x="412" y="0"/>
                  </a:moveTo>
                  <a:cubicBezTo>
                    <a:pt x="409" y="0"/>
                    <a:pt x="409" y="0"/>
                    <a:pt x="409" y="0"/>
                  </a:cubicBezTo>
                  <a:cubicBezTo>
                    <a:pt x="361" y="44"/>
                    <a:pt x="288" y="736"/>
                    <a:pt x="288" y="736"/>
                  </a:cubicBezTo>
                  <a:cubicBezTo>
                    <a:pt x="206" y="675"/>
                    <a:pt x="129" y="664"/>
                    <a:pt x="84" y="664"/>
                  </a:cubicBezTo>
                  <a:cubicBezTo>
                    <a:pt x="57" y="664"/>
                    <a:pt x="41" y="668"/>
                    <a:pt x="41" y="668"/>
                  </a:cubicBezTo>
                  <a:cubicBezTo>
                    <a:pt x="26" y="644"/>
                    <a:pt x="13" y="620"/>
                    <a:pt x="1" y="597"/>
                  </a:cubicBezTo>
                  <a:cubicBezTo>
                    <a:pt x="1" y="597"/>
                    <a:pt x="0" y="597"/>
                    <a:pt x="0" y="597"/>
                  </a:cubicBezTo>
                  <a:cubicBezTo>
                    <a:pt x="13" y="622"/>
                    <a:pt x="26" y="646"/>
                    <a:pt x="41" y="670"/>
                  </a:cubicBezTo>
                  <a:cubicBezTo>
                    <a:pt x="41" y="670"/>
                    <a:pt x="57" y="666"/>
                    <a:pt x="84" y="666"/>
                  </a:cubicBezTo>
                  <a:cubicBezTo>
                    <a:pt x="129" y="666"/>
                    <a:pt x="206" y="677"/>
                    <a:pt x="288" y="737"/>
                  </a:cubicBezTo>
                  <a:cubicBezTo>
                    <a:pt x="288" y="737"/>
                    <a:pt x="364" y="17"/>
                    <a:pt x="412" y="0"/>
                  </a:cubicBezTo>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 name="任意多边形 21"/>
            <p:cNvSpPr/>
            <p:nvPr/>
          </p:nvSpPr>
          <p:spPr bwMode="auto">
            <a:xfrm>
              <a:off x="3508376" y="1860550"/>
              <a:ext cx="506413" cy="293688"/>
            </a:xfrm>
            <a:custGeom>
              <a:avLst/>
              <a:gdLst>
                <a:gd name="T0" fmla="*/ 319 w 319"/>
                <a:gd name="T1" fmla="*/ 73 h 185"/>
                <a:gd name="T2" fmla="*/ 296 w 319"/>
                <a:gd name="T3" fmla="*/ 185 h 185"/>
                <a:gd name="T4" fmla="*/ 6 w 319"/>
                <a:gd name="T5" fmla="*/ 133 h 185"/>
                <a:gd name="T6" fmla="*/ 6 w 319"/>
                <a:gd name="T7" fmla="*/ 133 h 185"/>
                <a:gd name="T8" fmla="*/ 0 w 319"/>
                <a:gd name="T9" fmla="*/ 0 h 185"/>
                <a:gd name="T10" fmla="*/ 55 w 319"/>
                <a:gd name="T11" fmla="*/ 0 h 185"/>
                <a:gd name="T12" fmla="*/ 319 w 319"/>
                <a:gd name="T13" fmla="*/ 73 h 185"/>
              </a:gdLst>
              <a:ahLst/>
              <a:cxnLst>
                <a:cxn ang="0">
                  <a:pos x="T0" y="T1"/>
                </a:cxn>
                <a:cxn ang="0">
                  <a:pos x="T2" y="T3"/>
                </a:cxn>
                <a:cxn ang="0">
                  <a:pos x="T4" y="T5"/>
                </a:cxn>
                <a:cxn ang="0">
                  <a:pos x="T6" y="T7"/>
                </a:cxn>
                <a:cxn ang="0">
                  <a:pos x="T8" y="T9"/>
                </a:cxn>
                <a:cxn ang="0">
                  <a:pos x="T10" y="T11"/>
                </a:cxn>
                <a:cxn ang="0">
                  <a:pos x="T12" y="T13"/>
                </a:cxn>
              </a:cxnLst>
              <a:rect l="0" t="0" r="r" b="b"/>
              <a:pathLst>
                <a:path w="319" h="185">
                  <a:moveTo>
                    <a:pt x="319" y="73"/>
                  </a:moveTo>
                  <a:lnTo>
                    <a:pt x="296" y="185"/>
                  </a:lnTo>
                  <a:lnTo>
                    <a:pt x="6" y="133"/>
                  </a:lnTo>
                  <a:lnTo>
                    <a:pt x="6" y="133"/>
                  </a:lnTo>
                  <a:lnTo>
                    <a:pt x="0" y="0"/>
                  </a:lnTo>
                  <a:lnTo>
                    <a:pt x="55" y="0"/>
                  </a:lnTo>
                  <a:lnTo>
                    <a:pt x="319" y="7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任意多边形 23"/>
            <p:cNvSpPr/>
            <p:nvPr/>
          </p:nvSpPr>
          <p:spPr bwMode="auto">
            <a:xfrm>
              <a:off x="-2441961" y="3284819"/>
              <a:ext cx="80963" cy="211138"/>
            </a:xfrm>
            <a:custGeom>
              <a:avLst/>
              <a:gdLst>
                <a:gd name="T0" fmla="*/ 51 w 51"/>
                <a:gd name="T1" fmla="*/ 0 h 133"/>
                <a:gd name="T2" fmla="*/ 0 w 51"/>
                <a:gd name="T3" fmla="*/ 0 h 133"/>
                <a:gd name="T4" fmla="*/ 6 w 51"/>
                <a:gd name="T5" fmla="*/ 133 h 133"/>
                <a:gd name="T6" fmla="*/ 6 w 51"/>
                <a:gd name="T7" fmla="*/ 133 h 133"/>
                <a:gd name="T8" fmla="*/ 51 w 51"/>
                <a:gd name="T9" fmla="*/ 0 h 133"/>
              </a:gdLst>
              <a:ahLst/>
              <a:cxnLst>
                <a:cxn ang="0">
                  <a:pos x="T0" y="T1"/>
                </a:cxn>
                <a:cxn ang="0">
                  <a:pos x="T2" y="T3"/>
                </a:cxn>
                <a:cxn ang="0">
                  <a:pos x="T4" y="T5"/>
                </a:cxn>
                <a:cxn ang="0">
                  <a:pos x="T6" y="T7"/>
                </a:cxn>
                <a:cxn ang="0">
                  <a:pos x="T8" y="T9"/>
                </a:cxn>
              </a:cxnLst>
              <a:rect l="0" t="0" r="r" b="b"/>
              <a:pathLst>
                <a:path w="51" h="133">
                  <a:moveTo>
                    <a:pt x="51" y="0"/>
                  </a:moveTo>
                  <a:lnTo>
                    <a:pt x="0" y="0"/>
                  </a:lnTo>
                  <a:lnTo>
                    <a:pt x="6" y="133"/>
                  </a:lnTo>
                  <a:lnTo>
                    <a:pt x="6" y="133"/>
                  </a:lnTo>
                  <a:lnTo>
                    <a:pt x="5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 name="矩形 33"/>
            <p:cNvSpPr/>
            <p:nvPr/>
          </p:nvSpPr>
          <p:spPr bwMode="auto">
            <a:xfrm>
              <a:off x="7550151" y="1584325"/>
              <a:ext cx="1588" cy="1588"/>
            </a:xfrm>
            <a:prstGeom prst="rect">
              <a:avLst/>
            </a:prstGeom>
            <a:solidFill>
              <a:srgbClr val="A3A3A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35" name="矩形 34"/>
            <p:cNvSpPr/>
            <p:nvPr/>
          </p:nvSpPr>
          <p:spPr bwMode="auto">
            <a:xfrm>
              <a:off x="7550151" y="1584325"/>
              <a:ext cx="1588"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36" name="任意多边形 32"/>
            <p:cNvSpPr/>
            <p:nvPr/>
          </p:nvSpPr>
          <p:spPr bwMode="auto">
            <a:xfrm>
              <a:off x="7546976" y="1584325"/>
              <a:ext cx="3175" cy="1588"/>
            </a:xfrm>
            <a:custGeom>
              <a:avLst/>
              <a:gdLst>
                <a:gd name="T0" fmla="*/ 0 w 2"/>
                <a:gd name="T1" fmla="*/ 0 h 1"/>
                <a:gd name="T2" fmla="*/ 2 w 2"/>
                <a:gd name="T3" fmla="*/ 1 h 1"/>
                <a:gd name="T4" fmla="*/ 2 w 2"/>
                <a:gd name="T5" fmla="*/ 0 h 1"/>
                <a:gd name="T6" fmla="*/ 0 w 2"/>
                <a:gd name="T7" fmla="*/ 0 h 1"/>
              </a:gdLst>
              <a:ahLst/>
              <a:cxnLst>
                <a:cxn ang="0">
                  <a:pos x="T0" y="T1"/>
                </a:cxn>
                <a:cxn ang="0">
                  <a:pos x="T2" y="T3"/>
                </a:cxn>
                <a:cxn ang="0">
                  <a:pos x="T4" y="T5"/>
                </a:cxn>
                <a:cxn ang="0">
                  <a:pos x="T6" y="T7"/>
                </a:cxn>
              </a:cxnLst>
              <a:rect l="0" t="0" r="r" b="b"/>
              <a:pathLst>
                <a:path w="2" h="1">
                  <a:moveTo>
                    <a:pt x="0" y="0"/>
                  </a:moveTo>
                  <a:cubicBezTo>
                    <a:pt x="1" y="0"/>
                    <a:pt x="2" y="1"/>
                    <a:pt x="2" y="1"/>
                  </a:cubicBezTo>
                  <a:cubicBezTo>
                    <a:pt x="2" y="0"/>
                    <a:pt x="2" y="0"/>
                    <a:pt x="2" y="0"/>
                  </a:cubicBezTo>
                  <a:cubicBezTo>
                    <a:pt x="0" y="0"/>
                    <a:pt x="0" y="0"/>
                    <a:pt x="0" y="0"/>
                  </a:cubicBezTo>
                </a:path>
              </a:pathLst>
            </a:custGeom>
            <a:solidFill>
              <a:srgbClr val="93939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 name="任意多边形 35"/>
            <p:cNvSpPr/>
            <p:nvPr/>
          </p:nvSpPr>
          <p:spPr bwMode="auto">
            <a:xfrm>
              <a:off x="8178801" y="1860550"/>
              <a:ext cx="508000" cy="293688"/>
            </a:xfrm>
            <a:custGeom>
              <a:avLst/>
              <a:gdLst>
                <a:gd name="T0" fmla="*/ 0 w 320"/>
                <a:gd name="T1" fmla="*/ 73 h 185"/>
                <a:gd name="T2" fmla="*/ 23 w 320"/>
                <a:gd name="T3" fmla="*/ 185 h 185"/>
                <a:gd name="T4" fmla="*/ 313 w 320"/>
                <a:gd name="T5" fmla="*/ 133 h 185"/>
                <a:gd name="T6" fmla="*/ 313 w 320"/>
                <a:gd name="T7" fmla="*/ 133 h 185"/>
                <a:gd name="T8" fmla="*/ 320 w 320"/>
                <a:gd name="T9" fmla="*/ 0 h 185"/>
                <a:gd name="T10" fmla="*/ 264 w 320"/>
                <a:gd name="T11" fmla="*/ 0 h 185"/>
                <a:gd name="T12" fmla="*/ 0 w 320"/>
                <a:gd name="T13" fmla="*/ 73 h 185"/>
              </a:gdLst>
              <a:ahLst/>
              <a:cxnLst>
                <a:cxn ang="0">
                  <a:pos x="T0" y="T1"/>
                </a:cxn>
                <a:cxn ang="0">
                  <a:pos x="T2" y="T3"/>
                </a:cxn>
                <a:cxn ang="0">
                  <a:pos x="T4" y="T5"/>
                </a:cxn>
                <a:cxn ang="0">
                  <a:pos x="T6" y="T7"/>
                </a:cxn>
                <a:cxn ang="0">
                  <a:pos x="T8" y="T9"/>
                </a:cxn>
                <a:cxn ang="0">
                  <a:pos x="T10" y="T11"/>
                </a:cxn>
                <a:cxn ang="0">
                  <a:pos x="T12" y="T13"/>
                </a:cxn>
              </a:cxnLst>
              <a:rect l="0" t="0" r="r" b="b"/>
              <a:pathLst>
                <a:path w="320" h="185">
                  <a:moveTo>
                    <a:pt x="0" y="73"/>
                  </a:moveTo>
                  <a:lnTo>
                    <a:pt x="23" y="185"/>
                  </a:lnTo>
                  <a:lnTo>
                    <a:pt x="313" y="133"/>
                  </a:lnTo>
                  <a:lnTo>
                    <a:pt x="313" y="133"/>
                  </a:lnTo>
                  <a:lnTo>
                    <a:pt x="320" y="0"/>
                  </a:lnTo>
                  <a:lnTo>
                    <a:pt x="264" y="0"/>
                  </a:lnTo>
                  <a:lnTo>
                    <a:pt x="0" y="7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任意多边形 46"/>
            <p:cNvSpPr/>
            <p:nvPr/>
          </p:nvSpPr>
          <p:spPr bwMode="auto">
            <a:xfrm>
              <a:off x="6255546" y="1789836"/>
              <a:ext cx="33338" cy="23813"/>
            </a:xfrm>
            <a:custGeom>
              <a:avLst/>
              <a:gdLst>
                <a:gd name="T0" fmla="*/ 1 w 19"/>
                <a:gd name="T1" fmla="*/ 5 h 14"/>
                <a:gd name="T2" fmla="*/ 11 w 19"/>
                <a:gd name="T3" fmla="*/ 1 h 14"/>
                <a:gd name="T4" fmla="*/ 18 w 19"/>
                <a:gd name="T5" fmla="*/ 9 h 14"/>
                <a:gd name="T6" fmla="*/ 8 w 19"/>
                <a:gd name="T7" fmla="*/ 13 h 14"/>
                <a:gd name="T8" fmla="*/ 1 w 19"/>
                <a:gd name="T9" fmla="*/ 5 h 14"/>
              </a:gdLst>
              <a:ahLst/>
              <a:cxnLst>
                <a:cxn ang="0">
                  <a:pos x="T0" y="T1"/>
                </a:cxn>
                <a:cxn ang="0">
                  <a:pos x="T2" y="T3"/>
                </a:cxn>
                <a:cxn ang="0">
                  <a:pos x="T4" y="T5"/>
                </a:cxn>
                <a:cxn ang="0">
                  <a:pos x="T6" y="T7"/>
                </a:cxn>
                <a:cxn ang="0">
                  <a:pos x="T8" y="T9"/>
                </a:cxn>
              </a:cxnLst>
              <a:rect l="0" t="0" r="r" b="b"/>
              <a:pathLst>
                <a:path w="19" h="14">
                  <a:moveTo>
                    <a:pt x="1" y="5"/>
                  </a:moveTo>
                  <a:cubicBezTo>
                    <a:pt x="2" y="2"/>
                    <a:pt x="6" y="0"/>
                    <a:pt x="11" y="1"/>
                  </a:cubicBezTo>
                  <a:cubicBezTo>
                    <a:pt x="16" y="3"/>
                    <a:pt x="19" y="6"/>
                    <a:pt x="18" y="9"/>
                  </a:cubicBezTo>
                  <a:cubicBezTo>
                    <a:pt x="17" y="13"/>
                    <a:pt x="13" y="14"/>
                    <a:pt x="8" y="13"/>
                  </a:cubicBezTo>
                  <a:cubicBezTo>
                    <a:pt x="3" y="12"/>
                    <a:pt x="0" y="8"/>
                    <a:pt x="1" y="5"/>
                  </a:cubicBezTo>
                  <a:close/>
                </a:path>
              </a:pathLst>
            </a:custGeom>
            <a:solidFill>
              <a:srgbClr val="00BF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67" name="文本框 66"/>
          <p:cNvSpPr txBox="1"/>
          <p:nvPr/>
        </p:nvSpPr>
        <p:spPr>
          <a:xfrm>
            <a:off x="14858013" y="-3122880"/>
            <a:ext cx="1097280" cy="368300"/>
          </a:xfrm>
          <a:prstGeom prst="rect">
            <a:avLst/>
          </a:prstGeom>
          <a:noFill/>
        </p:spPr>
        <p:txBody>
          <a:bodyPr wrap="none" rtlCol="0">
            <a:spAutoFit/>
          </a:bodyPr>
          <a:lstStyle/>
          <a:p>
            <a:r>
              <a:rPr lang="zh-CN" altLang="en-US" dirty="0"/>
              <a:t>產品展示</a:t>
            </a:r>
            <a:endParaRPr lang="zh-CN" altLang="en-US" dirty="0"/>
          </a:p>
        </p:txBody>
      </p:sp>
      <p:sp>
        <p:nvSpPr>
          <p:cNvPr id="68" name="文本框 67"/>
          <p:cNvSpPr txBox="1"/>
          <p:nvPr/>
        </p:nvSpPr>
        <p:spPr>
          <a:xfrm>
            <a:off x="16388363" y="-3122880"/>
            <a:ext cx="1097280" cy="368300"/>
          </a:xfrm>
          <a:prstGeom prst="rect">
            <a:avLst/>
          </a:prstGeom>
          <a:noFill/>
        </p:spPr>
        <p:txBody>
          <a:bodyPr wrap="none" rtlCol="0">
            <a:spAutoFit/>
          </a:bodyPr>
          <a:lstStyle/>
          <a:p>
            <a:r>
              <a:rPr lang="zh-CN" altLang="en-US" dirty="0"/>
              <a:t>產品細節</a:t>
            </a:r>
            <a:endParaRPr lang="zh-CN" altLang="en-US" dirty="0"/>
          </a:p>
        </p:txBody>
      </p:sp>
      <p:sp>
        <p:nvSpPr>
          <p:cNvPr id="69" name="文本框 68"/>
          <p:cNvSpPr txBox="1"/>
          <p:nvPr/>
        </p:nvSpPr>
        <p:spPr>
          <a:xfrm>
            <a:off x="17918713" y="-3122880"/>
            <a:ext cx="1097280" cy="368300"/>
          </a:xfrm>
          <a:prstGeom prst="rect">
            <a:avLst/>
          </a:prstGeom>
          <a:noFill/>
        </p:spPr>
        <p:txBody>
          <a:bodyPr wrap="none" rtlCol="0">
            <a:spAutoFit/>
          </a:bodyPr>
          <a:lstStyle/>
          <a:p>
            <a:r>
              <a:rPr lang="zh-CN" altLang="en-US" dirty="0"/>
              <a:t>更多產品</a:t>
            </a:r>
            <a:endParaRPr lang="zh-CN" altLang="en-US" dirty="0"/>
          </a:p>
        </p:txBody>
      </p:sp>
      <p:grpSp>
        <p:nvGrpSpPr>
          <p:cNvPr id="75" name="组合 74"/>
          <p:cNvGrpSpPr/>
          <p:nvPr/>
        </p:nvGrpSpPr>
        <p:grpSpPr>
          <a:xfrm>
            <a:off x="960570" y="3446178"/>
            <a:ext cx="1800493" cy="2623922"/>
            <a:chOff x="731838" y="3456839"/>
            <a:chExt cx="1800493" cy="2623922"/>
          </a:xfrm>
        </p:grpSpPr>
        <p:sp>
          <p:nvSpPr>
            <p:cNvPr id="73" name="矩形: 圆角 72"/>
            <p:cNvSpPr/>
            <p:nvPr/>
          </p:nvSpPr>
          <p:spPr>
            <a:xfrm>
              <a:off x="731838" y="3456839"/>
              <a:ext cx="1800493" cy="2623922"/>
            </a:xfrm>
            <a:prstGeom prst="roundRect">
              <a:avLst>
                <a:gd name="adj" fmla="val 6933"/>
              </a:avLst>
            </a:prstGeom>
            <a:solidFill>
              <a:schemeClr val="bg1"/>
            </a:solidFill>
            <a:ln>
              <a:noFill/>
            </a:ln>
            <a:effectLst>
              <a:outerShdw blurRad="88900" sx="102000" sy="102000" algn="ctr" rotWithShape="0">
                <a:srgbClr val="009985">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74" name="组合 73"/>
            <p:cNvGrpSpPr/>
            <p:nvPr/>
          </p:nvGrpSpPr>
          <p:grpSpPr>
            <a:xfrm>
              <a:off x="816797" y="4005796"/>
              <a:ext cx="1710055" cy="1453955"/>
              <a:chOff x="1202424" y="3975077"/>
              <a:chExt cx="1710055" cy="1453955"/>
            </a:xfrm>
          </p:grpSpPr>
          <p:sp>
            <p:nvSpPr>
              <p:cNvPr id="71" name="文本框 70"/>
              <p:cNvSpPr txBox="1"/>
              <p:nvPr/>
            </p:nvSpPr>
            <p:spPr>
              <a:xfrm>
                <a:off x="1430050" y="4047131"/>
                <a:ext cx="1163955" cy="521970"/>
              </a:xfrm>
              <a:prstGeom prst="rect">
                <a:avLst/>
              </a:prstGeom>
              <a:noFill/>
            </p:spPr>
            <p:txBody>
              <a:bodyPr wrap="none" rtlCol="0">
                <a:spAutoFit/>
              </a:bodyPr>
              <a:lstStyle/>
              <a:p>
                <a:r>
                  <a:rPr lang="en-US" altLang="zh-CN" sz="2800" dirty="0">
                    <a:ln w="3175">
                      <a:solidFill>
                        <a:srgbClr val="009985">
                          <a:alpha val="10000"/>
                        </a:srgbClr>
                      </a:solidFill>
                    </a:ln>
                    <a:noFill/>
                    <a:latin typeface="Dela Gothic One" panose="00000500000000000000" pitchFamily="2" charset="-128"/>
                    <a:ea typeface="Dela Gothic One" panose="00000500000000000000" pitchFamily="2" charset="-128"/>
                  </a:rPr>
                  <a:t>ONE</a:t>
                </a:r>
                <a:endParaRPr lang="zh-CN" altLang="en-US" sz="2800" dirty="0">
                  <a:ln w="3175">
                    <a:solidFill>
                      <a:srgbClr val="009985">
                        <a:alpha val="10000"/>
                      </a:srgbClr>
                    </a:solidFill>
                  </a:ln>
                  <a:noFill/>
                  <a:latin typeface="Dela Gothic One" panose="00000500000000000000" pitchFamily="2" charset="-128"/>
                  <a:ea typeface="Dela Gothic One" panose="00000500000000000000" pitchFamily="2" charset="-128"/>
                </a:endParaRPr>
              </a:p>
            </p:txBody>
          </p:sp>
          <p:sp>
            <p:nvSpPr>
              <p:cNvPr id="65" name="文本框 64"/>
              <p:cNvSpPr txBox="1"/>
              <p:nvPr/>
            </p:nvSpPr>
            <p:spPr>
              <a:xfrm>
                <a:off x="1744239" y="3975077"/>
                <a:ext cx="542290" cy="583565"/>
              </a:xfrm>
              <a:prstGeom prst="rect">
                <a:avLst/>
              </a:prstGeom>
              <a:noFill/>
            </p:spPr>
            <p:txBody>
              <a:bodyPr wrap="none" rtlCol="0">
                <a:spAutoFit/>
              </a:bodyPr>
              <a:lstStyle/>
              <a:p>
                <a:r>
                  <a:rPr lang="en-US" altLang="zh-CN" sz="3200" dirty="0">
                    <a:solidFill>
                      <a:srgbClr val="009985"/>
                    </a:solidFill>
                    <a:latin typeface="Bahnschrift SemiLight" panose="020B0502040204020203" pitchFamily="34" charset="0"/>
                    <a:ea typeface="Dela Gothic One" panose="00000500000000000000" pitchFamily="2" charset="-128"/>
                  </a:rPr>
                  <a:t>01</a:t>
                </a:r>
                <a:endParaRPr lang="zh-CN" altLang="en-US" sz="3200" dirty="0">
                  <a:solidFill>
                    <a:srgbClr val="009985"/>
                  </a:solidFill>
                  <a:latin typeface="Bahnschrift SemiLight" panose="020B0502040204020203" pitchFamily="34" charset="0"/>
                  <a:ea typeface="Dela Gothic One" panose="00000500000000000000" pitchFamily="2" charset="-128"/>
                </a:endParaRPr>
              </a:p>
            </p:txBody>
          </p:sp>
          <p:sp>
            <p:nvSpPr>
              <p:cNvPr id="66" name="文本框 65"/>
              <p:cNvSpPr txBox="1"/>
              <p:nvPr/>
            </p:nvSpPr>
            <p:spPr>
              <a:xfrm>
                <a:off x="1319443" y="4582822"/>
                <a:ext cx="1402080" cy="460375"/>
              </a:xfrm>
              <a:prstGeom prst="rect">
                <a:avLst/>
              </a:prstGeom>
              <a:noFill/>
            </p:spPr>
            <p:txBody>
              <a:bodyPr wrap="none" rtlCol="0">
                <a:spAutoFit/>
              </a:bodyPr>
              <a:lstStyle/>
              <a:p>
                <a:r>
                  <a:rPr lang="zh-CN" altLang="en-US" sz="2400" dirty="0">
                    <a:solidFill>
                      <a:srgbClr val="009985"/>
                    </a:solidFill>
                    <a:latin typeface="+mn-ea"/>
                  </a:rPr>
                  <a:t>產品介紹</a:t>
                </a:r>
                <a:endParaRPr lang="zh-CN" altLang="en-US" sz="2400" dirty="0">
                  <a:solidFill>
                    <a:srgbClr val="009985"/>
                  </a:solidFill>
                  <a:latin typeface="+mn-ea"/>
                </a:endParaRPr>
              </a:p>
            </p:txBody>
          </p:sp>
          <p:sp>
            <p:nvSpPr>
              <p:cNvPr id="70" name="文本框 69"/>
              <p:cNvSpPr txBox="1"/>
              <p:nvPr/>
            </p:nvSpPr>
            <p:spPr>
              <a:xfrm>
                <a:off x="1202424" y="4944054"/>
                <a:ext cx="1710055" cy="275590"/>
              </a:xfrm>
              <a:prstGeom prst="rect">
                <a:avLst/>
              </a:prstGeom>
              <a:noFill/>
            </p:spPr>
            <p:txBody>
              <a:bodyPr wrap="none" rtlCol="0">
                <a:spAutoFit/>
              </a:bodyPr>
              <a:lstStyle/>
              <a:p>
                <a:r>
                  <a:rPr lang="en-US" altLang="zh-CN" sz="1200" dirty="0">
                    <a:solidFill>
                      <a:srgbClr val="009985"/>
                    </a:solidFill>
                  </a:rPr>
                  <a:t>Product introduction</a:t>
                </a:r>
                <a:endParaRPr lang="zh-CN" altLang="en-US" sz="1200" dirty="0">
                  <a:solidFill>
                    <a:srgbClr val="009985"/>
                  </a:solidFill>
                </a:endParaRPr>
              </a:p>
            </p:txBody>
          </p:sp>
          <p:sp>
            <p:nvSpPr>
              <p:cNvPr id="72" name="矩形 71"/>
              <p:cNvSpPr/>
              <p:nvPr/>
            </p:nvSpPr>
            <p:spPr>
              <a:xfrm>
                <a:off x="1884582" y="5383313"/>
                <a:ext cx="266259" cy="45719"/>
              </a:xfrm>
              <a:prstGeom prst="rect">
                <a:avLst/>
              </a:prstGeom>
              <a:solidFill>
                <a:srgbClr val="009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76" name="组合 75"/>
          <p:cNvGrpSpPr/>
          <p:nvPr/>
        </p:nvGrpSpPr>
        <p:grpSpPr>
          <a:xfrm>
            <a:off x="3241620" y="3446178"/>
            <a:ext cx="1847719" cy="2623922"/>
            <a:chOff x="731838" y="3456839"/>
            <a:chExt cx="1847719" cy="2623922"/>
          </a:xfrm>
        </p:grpSpPr>
        <p:sp>
          <p:nvSpPr>
            <p:cNvPr id="77" name="矩形: 圆角 76"/>
            <p:cNvSpPr/>
            <p:nvPr/>
          </p:nvSpPr>
          <p:spPr>
            <a:xfrm>
              <a:off x="731838" y="3456839"/>
              <a:ext cx="1800493" cy="2623922"/>
            </a:xfrm>
            <a:prstGeom prst="roundRect">
              <a:avLst>
                <a:gd name="adj" fmla="val 6933"/>
              </a:avLst>
            </a:prstGeom>
            <a:solidFill>
              <a:schemeClr val="bg1"/>
            </a:solidFill>
            <a:ln>
              <a:noFill/>
            </a:ln>
            <a:effectLst>
              <a:outerShdw blurRad="88900" sx="102000" sy="102000" algn="ctr" rotWithShape="0">
                <a:srgbClr val="009985">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8" name="组合 77"/>
            <p:cNvGrpSpPr/>
            <p:nvPr/>
          </p:nvGrpSpPr>
          <p:grpSpPr>
            <a:xfrm>
              <a:off x="816797" y="4005796"/>
              <a:ext cx="1762760" cy="1453955"/>
              <a:chOff x="1202424" y="3975077"/>
              <a:chExt cx="1762760" cy="1453955"/>
            </a:xfrm>
          </p:grpSpPr>
          <p:sp>
            <p:nvSpPr>
              <p:cNvPr id="79" name="文本框 78"/>
              <p:cNvSpPr txBox="1"/>
              <p:nvPr/>
            </p:nvSpPr>
            <p:spPr>
              <a:xfrm>
                <a:off x="1430050" y="4047131"/>
                <a:ext cx="1252220" cy="521970"/>
              </a:xfrm>
              <a:prstGeom prst="rect">
                <a:avLst/>
              </a:prstGeom>
              <a:noFill/>
            </p:spPr>
            <p:txBody>
              <a:bodyPr wrap="none" rtlCol="0">
                <a:spAutoFit/>
              </a:bodyPr>
              <a:lstStyle/>
              <a:p>
                <a:r>
                  <a:rPr lang="en-US" altLang="zh-CN" sz="2800" dirty="0">
                    <a:ln w="3175">
                      <a:solidFill>
                        <a:srgbClr val="009985">
                          <a:alpha val="10000"/>
                        </a:srgbClr>
                      </a:solidFill>
                    </a:ln>
                    <a:noFill/>
                    <a:latin typeface="Dela Gothic One" panose="00000500000000000000" pitchFamily="2" charset="-128"/>
                    <a:ea typeface="Dela Gothic One" panose="00000500000000000000" pitchFamily="2" charset="-128"/>
                  </a:rPr>
                  <a:t>TWO</a:t>
                </a:r>
                <a:endParaRPr lang="zh-CN" altLang="en-US" sz="2800" dirty="0">
                  <a:ln w="3175">
                    <a:solidFill>
                      <a:srgbClr val="009985">
                        <a:alpha val="10000"/>
                      </a:srgbClr>
                    </a:solidFill>
                  </a:ln>
                  <a:noFill/>
                  <a:latin typeface="Dela Gothic One" panose="00000500000000000000" pitchFamily="2" charset="-128"/>
                  <a:ea typeface="Dela Gothic One" panose="00000500000000000000" pitchFamily="2" charset="-128"/>
                </a:endParaRPr>
              </a:p>
            </p:txBody>
          </p:sp>
          <p:sp>
            <p:nvSpPr>
              <p:cNvPr id="80" name="文本框 79"/>
              <p:cNvSpPr txBox="1"/>
              <p:nvPr/>
            </p:nvSpPr>
            <p:spPr>
              <a:xfrm>
                <a:off x="1744239" y="3975077"/>
                <a:ext cx="617220" cy="583565"/>
              </a:xfrm>
              <a:prstGeom prst="rect">
                <a:avLst/>
              </a:prstGeom>
              <a:noFill/>
            </p:spPr>
            <p:txBody>
              <a:bodyPr wrap="none" rtlCol="0">
                <a:spAutoFit/>
              </a:bodyPr>
              <a:lstStyle/>
              <a:p>
                <a:r>
                  <a:rPr lang="en-US" altLang="zh-CN" sz="3200" dirty="0">
                    <a:solidFill>
                      <a:srgbClr val="009985"/>
                    </a:solidFill>
                    <a:latin typeface="Bahnschrift SemiLight" panose="020B0502040204020203" pitchFamily="34" charset="0"/>
                    <a:ea typeface="Dela Gothic One" panose="00000500000000000000" pitchFamily="2" charset="-128"/>
                  </a:rPr>
                  <a:t>02</a:t>
                </a:r>
                <a:endParaRPr lang="zh-CN" altLang="en-US" sz="3200" dirty="0">
                  <a:solidFill>
                    <a:srgbClr val="009985"/>
                  </a:solidFill>
                  <a:latin typeface="Bahnschrift SemiLight" panose="020B0502040204020203" pitchFamily="34" charset="0"/>
                  <a:ea typeface="Dela Gothic One" panose="00000500000000000000" pitchFamily="2" charset="-128"/>
                </a:endParaRPr>
              </a:p>
            </p:txBody>
          </p:sp>
          <p:sp>
            <p:nvSpPr>
              <p:cNvPr id="81" name="文本框 80"/>
              <p:cNvSpPr txBox="1"/>
              <p:nvPr/>
            </p:nvSpPr>
            <p:spPr>
              <a:xfrm>
                <a:off x="1319443" y="4582822"/>
                <a:ext cx="1402080" cy="460375"/>
              </a:xfrm>
              <a:prstGeom prst="rect">
                <a:avLst/>
              </a:prstGeom>
              <a:noFill/>
            </p:spPr>
            <p:txBody>
              <a:bodyPr wrap="none" rtlCol="0">
                <a:spAutoFit/>
              </a:bodyPr>
              <a:lstStyle/>
              <a:p>
                <a:r>
                  <a:rPr lang="zh-CN" altLang="en-US" sz="2400" dirty="0">
                    <a:solidFill>
                      <a:srgbClr val="009985"/>
                    </a:solidFill>
                    <a:latin typeface="+mn-ea"/>
                  </a:rPr>
                  <a:t>功能解說</a:t>
                </a:r>
                <a:endParaRPr lang="zh-CN" altLang="en-US" sz="2400" dirty="0">
                  <a:solidFill>
                    <a:srgbClr val="009985"/>
                  </a:solidFill>
                  <a:latin typeface="+mn-ea"/>
                </a:endParaRPr>
              </a:p>
            </p:txBody>
          </p:sp>
          <p:sp>
            <p:nvSpPr>
              <p:cNvPr id="82" name="文本框 81"/>
              <p:cNvSpPr txBox="1"/>
              <p:nvPr/>
            </p:nvSpPr>
            <p:spPr>
              <a:xfrm>
                <a:off x="1202424" y="4944054"/>
                <a:ext cx="1762760" cy="275590"/>
              </a:xfrm>
              <a:prstGeom prst="rect">
                <a:avLst/>
              </a:prstGeom>
              <a:noFill/>
            </p:spPr>
            <p:txBody>
              <a:bodyPr wrap="none" rtlCol="0">
                <a:spAutoFit/>
              </a:bodyPr>
              <a:lstStyle/>
              <a:p>
                <a:r>
                  <a:rPr lang="en-US" altLang="zh-CN" sz="1200" dirty="0">
                    <a:solidFill>
                      <a:srgbClr val="009985"/>
                    </a:solidFill>
                  </a:rPr>
                  <a:t>Function explanation</a:t>
                </a:r>
                <a:endParaRPr lang="zh-CN" altLang="en-US" sz="1200" dirty="0">
                  <a:solidFill>
                    <a:srgbClr val="009985"/>
                  </a:solidFill>
                </a:endParaRPr>
              </a:p>
            </p:txBody>
          </p:sp>
          <p:sp>
            <p:nvSpPr>
              <p:cNvPr id="83" name="矩形 82"/>
              <p:cNvSpPr/>
              <p:nvPr/>
            </p:nvSpPr>
            <p:spPr>
              <a:xfrm>
                <a:off x="1884582" y="5383313"/>
                <a:ext cx="266259" cy="45719"/>
              </a:xfrm>
              <a:prstGeom prst="rect">
                <a:avLst/>
              </a:prstGeom>
              <a:solidFill>
                <a:srgbClr val="009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84" name="组合 83"/>
          <p:cNvGrpSpPr/>
          <p:nvPr/>
        </p:nvGrpSpPr>
        <p:grpSpPr>
          <a:xfrm>
            <a:off x="5522670" y="3446178"/>
            <a:ext cx="1800493" cy="2623922"/>
            <a:chOff x="731838" y="3456839"/>
            <a:chExt cx="1800493" cy="2623922"/>
          </a:xfrm>
        </p:grpSpPr>
        <p:sp>
          <p:nvSpPr>
            <p:cNvPr id="85" name="矩形: 圆角 84"/>
            <p:cNvSpPr/>
            <p:nvPr/>
          </p:nvSpPr>
          <p:spPr>
            <a:xfrm>
              <a:off x="731838" y="3456839"/>
              <a:ext cx="1800493" cy="2623922"/>
            </a:xfrm>
            <a:prstGeom prst="roundRect">
              <a:avLst>
                <a:gd name="adj" fmla="val 6933"/>
              </a:avLst>
            </a:prstGeom>
            <a:solidFill>
              <a:schemeClr val="bg1"/>
            </a:solidFill>
            <a:ln>
              <a:noFill/>
            </a:ln>
            <a:effectLst>
              <a:outerShdw blurRad="88900" sx="102000" sy="102000" algn="ctr" rotWithShape="0">
                <a:srgbClr val="009985">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86" name="组合 85"/>
            <p:cNvGrpSpPr/>
            <p:nvPr/>
          </p:nvGrpSpPr>
          <p:grpSpPr>
            <a:xfrm>
              <a:off x="733333" y="4005796"/>
              <a:ext cx="1774190" cy="1453955"/>
              <a:chOff x="1118960" y="3975077"/>
              <a:chExt cx="1774190" cy="1453955"/>
            </a:xfrm>
          </p:grpSpPr>
          <p:sp>
            <p:nvSpPr>
              <p:cNvPr id="87" name="文本框 86"/>
              <p:cNvSpPr txBox="1"/>
              <p:nvPr/>
            </p:nvSpPr>
            <p:spPr>
              <a:xfrm>
                <a:off x="1118960" y="4047131"/>
                <a:ext cx="1774190" cy="521970"/>
              </a:xfrm>
              <a:prstGeom prst="rect">
                <a:avLst/>
              </a:prstGeom>
              <a:noFill/>
            </p:spPr>
            <p:txBody>
              <a:bodyPr wrap="none" rtlCol="0">
                <a:spAutoFit/>
              </a:bodyPr>
              <a:lstStyle/>
              <a:p>
                <a:r>
                  <a:rPr lang="en-US" altLang="zh-CN" sz="2800" dirty="0">
                    <a:ln w="3175">
                      <a:solidFill>
                        <a:srgbClr val="009985">
                          <a:alpha val="10000"/>
                        </a:srgbClr>
                      </a:solidFill>
                    </a:ln>
                    <a:noFill/>
                    <a:latin typeface="Dela Gothic One" panose="00000500000000000000" pitchFamily="2" charset="-128"/>
                    <a:ea typeface="Dela Gothic One" panose="00000500000000000000" pitchFamily="2" charset="-128"/>
                  </a:rPr>
                  <a:t>THREE</a:t>
                </a:r>
                <a:endParaRPr lang="zh-CN" altLang="en-US" sz="2800" dirty="0">
                  <a:ln w="3175">
                    <a:solidFill>
                      <a:srgbClr val="009985">
                        <a:alpha val="10000"/>
                      </a:srgbClr>
                    </a:solidFill>
                  </a:ln>
                  <a:noFill/>
                  <a:latin typeface="Dela Gothic One" panose="00000500000000000000" pitchFamily="2" charset="-128"/>
                  <a:ea typeface="Dela Gothic One" panose="00000500000000000000" pitchFamily="2" charset="-128"/>
                </a:endParaRPr>
              </a:p>
            </p:txBody>
          </p:sp>
          <p:sp>
            <p:nvSpPr>
              <p:cNvPr id="88" name="文本框 87"/>
              <p:cNvSpPr txBox="1"/>
              <p:nvPr/>
            </p:nvSpPr>
            <p:spPr>
              <a:xfrm>
                <a:off x="1744239" y="3975077"/>
                <a:ext cx="615873" cy="583565"/>
              </a:xfrm>
              <a:prstGeom prst="rect">
                <a:avLst/>
              </a:prstGeom>
              <a:noFill/>
            </p:spPr>
            <p:txBody>
              <a:bodyPr wrap="none" rtlCol="0">
                <a:spAutoFit/>
              </a:bodyPr>
              <a:lstStyle/>
              <a:p>
                <a:r>
                  <a:rPr lang="en-US" altLang="zh-CN" sz="3200" dirty="0">
                    <a:solidFill>
                      <a:srgbClr val="009985"/>
                    </a:solidFill>
                    <a:latin typeface="Bahnschrift SemiLight" panose="020B0502040204020203" pitchFamily="34" charset="0"/>
                    <a:ea typeface="Dela Gothic One" panose="00000500000000000000" pitchFamily="2" charset="-128"/>
                  </a:rPr>
                  <a:t>03</a:t>
                </a:r>
                <a:endParaRPr lang="zh-CN" altLang="en-US" sz="3200" dirty="0">
                  <a:solidFill>
                    <a:srgbClr val="009985"/>
                  </a:solidFill>
                  <a:latin typeface="Bahnschrift SemiLight" panose="020B0502040204020203" pitchFamily="34" charset="0"/>
                  <a:ea typeface="Dela Gothic One" panose="00000500000000000000" pitchFamily="2" charset="-128"/>
                </a:endParaRPr>
              </a:p>
            </p:txBody>
          </p:sp>
          <p:sp>
            <p:nvSpPr>
              <p:cNvPr id="89" name="文本框 88"/>
              <p:cNvSpPr txBox="1"/>
              <p:nvPr/>
            </p:nvSpPr>
            <p:spPr>
              <a:xfrm>
                <a:off x="1319443" y="4582822"/>
                <a:ext cx="1389017" cy="460375"/>
              </a:xfrm>
              <a:prstGeom prst="rect">
                <a:avLst/>
              </a:prstGeom>
              <a:noFill/>
            </p:spPr>
            <p:txBody>
              <a:bodyPr wrap="none" rtlCol="0">
                <a:spAutoFit/>
              </a:bodyPr>
              <a:lstStyle/>
              <a:p>
                <a:r>
                  <a:rPr lang="zh-CN" altLang="en-US" sz="2400" dirty="0">
                    <a:solidFill>
                      <a:srgbClr val="009985"/>
                    </a:solidFill>
                    <a:latin typeface="+mn-ea"/>
                  </a:rPr>
                  <a:t>性能輸出</a:t>
                </a:r>
                <a:endParaRPr lang="zh-CN" altLang="en-US" sz="2400" dirty="0">
                  <a:solidFill>
                    <a:srgbClr val="009985"/>
                  </a:solidFill>
                  <a:latin typeface="+mn-ea"/>
                </a:endParaRPr>
              </a:p>
            </p:txBody>
          </p:sp>
          <p:sp>
            <p:nvSpPr>
              <p:cNvPr id="90" name="文本框 89"/>
              <p:cNvSpPr txBox="1"/>
              <p:nvPr/>
            </p:nvSpPr>
            <p:spPr>
              <a:xfrm>
                <a:off x="1215124" y="4944054"/>
                <a:ext cx="1657636" cy="275590"/>
              </a:xfrm>
              <a:prstGeom prst="rect">
                <a:avLst/>
              </a:prstGeom>
              <a:noFill/>
            </p:spPr>
            <p:txBody>
              <a:bodyPr wrap="none" rtlCol="0">
                <a:spAutoFit/>
              </a:bodyPr>
              <a:lstStyle/>
              <a:p>
                <a:r>
                  <a:rPr lang="en-US" altLang="zh-CN" sz="1200" dirty="0">
                    <a:solidFill>
                      <a:srgbClr val="009985"/>
                    </a:solidFill>
                  </a:rPr>
                  <a:t>Performance output</a:t>
                </a:r>
                <a:endParaRPr lang="zh-CN" altLang="en-US" sz="1200" dirty="0">
                  <a:solidFill>
                    <a:srgbClr val="009985"/>
                  </a:solidFill>
                </a:endParaRPr>
              </a:p>
            </p:txBody>
          </p:sp>
          <p:sp>
            <p:nvSpPr>
              <p:cNvPr id="91" name="矩形 90"/>
              <p:cNvSpPr/>
              <p:nvPr/>
            </p:nvSpPr>
            <p:spPr>
              <a:xfrm>
                <a:off x="1884582" y="5383313"/>
                <a:ext cx="266259" cy="45719"/>
              </a:xfrm>
              <a:prstGeom prst="rect">
                <a:avLst/>
              </a:prstGeom>
              <a:solidFill>
                <a:srgbClr val="009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92" name="组合 91"/>
          <p:cNvGrpSpPr/>
          <p:nvPr/>
        </p:nvGrpSpPr>
        <p:grpSpPr>
          <a:xfrm>
            <a:off x="7803720" y="3446178"/>
            <a:ext cx="1809619" cy="2623922"/>
            <a:chOff x="731838" y="3456839"/>
            <a:chExt cx="1809619" cy="2623922"/>
          </a:xfrm>
        </p:grpSpPr>
        <p:sp>
          <p:nvSpPr>
            <p:cNvPr id="93" name="矩形: 圆角 92"/>
            <p:cNvSpPr/>
            <p:nvPr/>
          </p:nvSpPr>
          <p:spPr>
            <a:xfrm>
              <a:off x="731838" y="3456839"/>
              <a:ext cx="1800493" cy="2623922"/>
            </a:xfrm>
            <a:prstGeom prst="roundRect">
              <a:avLst>
                <a:gd name="adj" fmla="val 6933"/>
              </a:avLst>
            </a:prstGeom>
            <a:solidFill>
              <a:schemeClr val="bg1"/>
            </a:solidFill>
            <a:ln>
              <a:noFill/>
            </a:ln>
            <a:effectLst>
              <a:outerShdw blurRad="88900" sx="102000" sy="102000" algn="ctr" rotWithShape="0">
                <a:srgbClr val="009985">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94" name="组合 93"/>
            <p:cNvGrpSpPr/>
            <p:nvPr/>
          </p:nvGrpSpPr>
          <p:grpSpPr>
            <a:xfrm>
              <a:off x="816797" y="4005796"/>
              <a:ext cx="1724660" cy="1453955"/>
              <a:chOff x="1202424" y="3975077"/>
              <a:chExt cx="1724660" cy="1453955"/>
            </a:xfrm>
          </p:grpSpPr>
          <p:sp>
            <p:nvSpPr>
              <p:cNvPr id="95" name="文本框 94"/>
              <p:cNvSpPr txBox="1"/>
              <p:nvPr/>
            </p:nvSpPr>
            <p:spPr>
              <a:xfrm>
                <a:off x="1285270" y="4047131"/>
                <a:ext cx="1456690" cy="521970"/>
              </a:xfrm>
              <a:prstGeom prst="rect">
                <a:avLst/>
              </a:prstGeom>
              <a:noFill/>
            </p:spPr>
            <p:txBody>
              <a:bodyPr wrap="none" rtlCol="0">
                <a:spAutoFit/>
              </a:bodyPr>
              <a:lstStyle/>
              <a:p>
                <a:r>
                  <a:rPr lang="en-US" altLang="zh-CN" sz="2800" dirty="0">
                    <a:ln w="3175">
                      <a:solidFill>
                        <a:srgbClr val="009985">
                          <a:alpha val="10000"/>
                        </a:srgbClr>
                      </a:solidFill>
                    </a:ln>
                    <a:noFill/>
                    <a:latin typeface="Dela Gothic One" panose="00000500000000000000" pitchFamily="2" charset="-128"/>
                    <a:ea typeface="Dela Gothic One" panose="00000500000000000000" pitchFamily="2" charset="-128"/>
                  </a:rPr>
                  <a:t>FORE</a:t>
                </a:r>
                <a:endParaRPr lang="zh-CN" altLang="en-US" sz="2800" dirty="0">
                  <a:ln w="3175">
                    <a:solidFill>
                      <a:srgbClr val="009985">
                        <a:alpha val="10000"/>
                      </a:srgbClr>
                    </a:solidFill>
                  </a:ln>
                  <a:noFill/>
                  <a:latin typeface="Dela Gothic One" panose="00000500000000000000" pitchFamily="2" charset="-128"/>
                  <a:ea typeface="Dela Gothic One" panose="00000500000000000000" pitchFamily="2" charset="-128"/>
                </a:endParaRPr>
              </a:p>
            </p:txBody>
          </p:sp>
          <p:sp>
            <p:nvSpPr>
              <p:cNvPr id="96" name="文本框 95"/>
              <p:cNvSpPr txBox="1"/>
              <p:nvPr/>
            </p:nvSpPr>
            <p:spPr>
              <a:xfrm>
                <a:off x="1744239" y="3975077"/>
                <a:ext cx="638175" cy="583565"/>
              </a:xfrm>
              <a:prstGeom prst="rect">
                <a:avLst/>
              </a:prstGeom>
              <a:noFill/>
            </p:spPr>
            <p:txBody>
              <a:bodyPr wrap="none" rtlCol="0">
                <a:spAutoFit/>
              </a:bodyPr>
              <a:lstStyle/>
              <a:p>
                <a:r>
                  <a:rPr lang="en-US" altLang="zh-CN" sz="3200" dirty="0">
                    <a:solidFill>
                      <a:srgbClr val="009985"/>
                    </a:solidFill>
                    <a:latin typeface="Bahnschrift SemiLight" panose="020B0502040204020203" pitchFamily="34" charset="0"/>
                    <a:ea typeface="Dela Gothic One" panose="00000500000000000000" pitchFamily="2" charset="-128"/>
                  </a:rPr>
                  <a:t>04</a:t>
                </a:r>
                <a:endParaRPr lang="zh-CN" altLang="en-US" sz="3200" dirty="0">
                  <a:solidFill>
                    <a:srgbClr val="009985"/>
                  </a:solidFill>
                  <a:latin typeface="Bahnschrift SemiLight" panose="020B0502040204020203" pitchFamily="34" charset="0"/>
                  <a:ea typeface="Dela Gothic One" panose="00000500000000000000" pitchFamily="2" charset="-128"/>
                </a:endParaRPr>
              </a:p>
            </p:txBody>
          </p:sp>
          <p:sp>
            <p:nvSpPr>
              <p:cNvPr id="97" name="文本框 96"/>
              <p:cNvSpPr txBox="1"/>
              <p:nvPr/>
            </p:nvSpPr>
            <p:spPr>
              <a:xfrm>
                <a:off x="1319443" y="4582822"/>
                <a:ext cx="1402080" cy="460375"/>
              </a:xfrm>
              <a:prstGeom prst="rect">
                <a:avLst/>
              </a:prstGeom>
              <a:noFill/>
            </p:spPr>
            <p:txBody>
              <a:bodyPr wrap="none" rtlCol="0">
                <a:spAutoFit/>
              </a:bodyPr>
              <a:lstStyle/>
              <a:p>
                <a:r>
                  <a:rPr lang="zh-CN" altLang="en-US" sz="2400" dirty="0">
                    <a:solidFill>
                      <a:srgbClr val="009985"/>
                    </a:solidFill>
                    <a:latin typeface="+mn-ea"/>
                  </a:rPr>
                  <a:t>賣點利益</a:t>
                </a:r>
                <a:endParaRPr lang="zh-CN" altLang="en-US" sz="2400" dirty="0">
                  <a:solidFill>
                    <a:srgbClr val="009985"/>
                  </a:solidFill>
                  <a:latin typeface="+mn-ea"/>
                </a:endParaRPr>
              </a:p>
            </p:txBody>
          </p:sp>
          <p:sp>
            <p:nvSpPr>
              <p:cNvPr id="98" name="文本框 97"/>
              <p:cNvSpPr txBox="1"/>
              <p:nvPr/>
            </p:nvSpPr>
            <p:spPr>
              <a:xfrm>
                <a:off x="1202424" y="4944054"/>
                <a:ext cx="1724660" cy="275590"/>
              </a:xfrm>
              <a:prstGeom prst="rect">
                <a:avLst/>
              </a:prstGeom>
              <a:noFill/>
            </p:spPr>
            <p:txBody>
              <a:bodyPr wrap="none" rtlCol="0">
                <a:spAutoFit/>
              </a:bodyPr>
              <a:lstStyle/>
              <a:p>
                <a:r>
                  <a:rPr lang="en-US" altLang="zh-CN" sz="1200" dirty="0">
                    <a:solidFill>
                      <a:srgbClr val="009985"/>
                    </a:solidFill>
                  </a:rPr>
                  <a:t>Selling point interest</a:t>
                </a:r>
                <a:endParaRPr lang="zh-CN" altLang="en-US" sz="1200" dirty="0">
                  <a:solidFill>
                    <a:srgbClr val="009985"/>
                  </a:solidFill>
                </a:endParaRPr>
              </a:p>
            </p:txBody>
          </p:sp>
          <p:sp>
            <p:nvSpPr>
              <p:cNvPr id="99" name="矩形 98"/>
              <p:cNvSpPr/>
              <p:nvPr/>
            </p:nvSpPr>
            <p:spPr>
              <a:xfrm>
                <a:off x="1884582" y="5383313"/>
                <a:ext cx="266259" cy="45719"/>
              </a:xfrm>
              <a:prstGeom prst="rect">
                <a:avLst/>
              </a:prstGeom>
              <a:solidFill>
                <a:srgbClr val="009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101" name="任意多边形 17"/>
          <p:cNvSpPr/>
          <p:nvPr/>
        </p:nvSpPr>
        <p:spPr bwMode="auto">
          <a:xfrm rot="489451">
            <a:off x="10098487" y="4777668"/>
            <a:ext cx="3790375" cy="3224494"/>
          </a:xfrm>
          <a:custGeom>
            <a:avLst/>
            <a:gdLst>
              <a:gd name="T0" fmla="*/ 657 w 657"/>
              <a:gd name="T1" fmla="*/ 0 h 738"/>
              <a:gd name="T2" fmla="*/ 408 w 657"/>
              <a:gd name="T3" fmla="*/ 2 h 738"/>
              <a:gd name="T4" fmla="*/ 286 w 657"/>
              <a:gd name="T5" fmla="*/ 670 h 738"/>
              <a:gd name="T6" fmla="*/ 533 w 657"/>
              <a:gd name="T7" fmla="*/ 738 h 738"/>
              <a:gd name="T8" fmla="*/ 657 w 657"/>
              <a:gd name="T9" fmla="*/ 0 h 738"/>
            </a:gdLst>
            <a:ahLst/>
            <a:cxnLst>
              <a:cxn ang="0">
                <a:pos x="T0" y="T1"/>
              </a:cxn>
              <a:cxn ang="0">
                <a:pos x="T2" y="T3"/>
              </a:cxn>
              <a:cxn ang="0">
                <a:pos x="T4" y="T5"/>
              </a:cxn>
              <a:cxn ang="0">
                <a:pos x="T6" y="T7"/>
              </a:cxn>
              <a:cxn ang="0">
                <a:pos x="T8" y="T9"/>
              </a:cxn>
            </a:cxnLst>
            <a:rect l="0" t="0" r="r" b="b"/>
            <a:pathLst>
              <a:path w="657" h="738">
                <a:moveTo>
                  <a:pt x="657" y="0"/>
                </a:moveTo>
                <a:cubicBezTo>
                  <a:pt x="408" y="2"/>
                  <a:pt x="408" y="2"/>
                  <a:pt x="408" y="2"/>
                </a:cubicBezTo>
                <a:cubicBezTo>
                  <a:pt x="408" y="2"/>
                  <a:pt x="0" y="219"/>
                  <a:pt x="286" y="670"/>
                </a:cubicBezTo>
                <a:cubicBezTo>
                  <a:pt x="286" y="670"/>
                  <a:pt x="404" y="642"/>
                  <a:pt x="533" y="738"/>
                </a:cubicBezTo>
                <a:cubicBezTo>
                  <a:pt x="533" y="738"/>
                  <a:pt x="609" y="17"/>
                  <a:pt x="657" y="0"/>
                </a:cubicBezTo>
              </a:path>
            </a:pathLst>
          </a:custGeom>
          <a:solidFill>
            <a:srgbClr val="00BFA6"/>
          </a:solidFill>
          <a:ln>
            <a:noFill/>
          </a:ln>
          <a:effectLst>
            <a:softEdge rad="419100"/>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cxnSp>
        <p:nvCxnSpPr>
          <p:cNvPr id="103" name="直接连接符 102"/>
          <p:cNvCxnSpPr/>
          <p:nvPr/>
        </p:nvCxnSpPr>
        <p:spPr>
          <a:xfrm>
            <a:off x="3245770" y="1544555"/>
            <a:ext cx="4364954" cy="16841"/>
          </a:xfrm>
          <a:prstGeom prst="line">
            <a:avLst/>
          </a:prstGeom>
          <a:ln w="3175">
            <a:solidFill>
              <a:srgbClr val="009985"/>
            </a:solidFill>
          </a:ln>
        </p:spPr>
        <p:style>
          <a:lnRef idx="1">
            <a:schemeClr val="accent1"/>
          </a:lnRef>
          <a:fillRef idx="0">
            <a:schemeClr val="accent1"/>
          </a:fillRef>
          <a:effectRef idx="0">
            <a:schemeClr val="accent1"/>
          </a:effectRef>
          <a:fontRef idx="minor">
            <a:schemeClr val="tx1"/>
          </a:fontRef>
        </p:style>
      </p:cxnSp>
      <p:sp>
        <p:nvSpPr>
          <p:cNvPr id="104" name="弧形 103"/>
          <p:cNvSpPr/>
          <p:nvPr/>
        </p:nvSpPr>
        <p:spPr>
          <a:xfrm rot="11359766">
            <a:off x="7435778" y="1308292"/>
            <a:ext cx="369793" cy="255475"/>
          </a:xfrm>
          <a:prstGeom prst="arc">
            <a:avLst>
              <a:gd name="adj1" fmla="val 16200000"/>
              <a:gd name="adj2" fmla="val 20426904"/>
            </a:avLst>
          </a:prstGeom>
          <a:ln>
            <a:solidFill>
              <a:srgbClr val="00998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5" name="弧形 104"/>
          <p:cNvSpPr/>
          <p:nvPr/>
        </p:nvSpPr>
        <p:spPr>
          <a:xfrm rot="18807626">
            <a:off x="7344792" y="1599342"/>
            <a:ext cx="369793" cy="255475"/>
          </a:xfrm>
          <a:prstGeom prst="arc">
            <a:avLst>
              <a:gd name="adj1" fmla="val 16200000"/>
              <a:gd name="adj2" fmla="val 20426904"/>
            </a:avLst>
          </a:prstGeom>
          <a:ln>
            <a:solidFill>
              <a:srgbClr val="00998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7" name="矩形: 圆角 106"/>
          <p:cNvSpPr/>
          <p:nvPr/>
        </p:nvSpPr>
        <p:spPr>
          <a:xfrm>
            <a:off x="3235458" y="1489767"/>
            <a:ext cx="818352" cy="121882"/>
          </a:xfrm>
          <a:prstGeom prst="roundRect">
            <a:avLst>
              <a:gd name="adj" fmla="val 50000"/>
            </a:avLst>
          </a:prstGeom>
          <a:noFill/>
          <a:ln w="3175">
            <a:solidFill>
              <a:srgbClr val="0099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2" name="直接连接符 31"/>
          <p:cNvCxnSpPr/>
          <p:nvPr/>
        </p:nvCxnSpPr>
        <p:spPr>
          <a:xfrm>
            <a:off x="1129379" y="6446261"/>
            <a:ext cx="9927981" cy="0"/>
          </a:xfrm>
          <a:prstGeom prst="line">
            <a:avLst/>
          </a:prstGeom>
          <a:ln w="28575">
            <a:solidFill>
              <a:srgbClr val="2F2E41"/>
            </a:solidFill>
            <a:prstDash val="lgDash"/>
          </a:ln>
        </p:spPr>
        <p:style>
          <a:lnRef idx="1">
            <a:schemeClr val="accent1"/>
          </a:lnRef>
          <a:fillRef idx="0">
            <a:schemeClr val="accent1"/>
          </a:fillRef>
          <a:effectRef idx="0">
            <a:schemeClr val="accent1"/>
          </a:effectRef>
          <a:fontRef idx="minor">
            <a:schemeClr val="tx1"/>
          </a:fontRef>
        </p:style>
      </p:cxnSp>
      <p:sp>
        <p:nvSpPr>
          <p:cNvPr id="28" name="任意多边形 5"/>
          <p:cNvSpPr/>
          <p:nvPr/>
        </p:nvSpPr>
        <p:spPr bwMode="auto">
          <a:xfrm>
            <a:off x="-2743201" y="1062557"/>
            <a:ext cx="17446171" cy="4327433"/>
          </a:xfrm>
          <a:custGeom>
            <a:avLst/>
            <a:gdLst>
              <a:gd name="T0" fmla="*/ 2032 w 2314"/>
              <a:gd name="T1" fmla="*/ 1380 h 1781"/>
              <a:gd name="T2" fmla="*/ 2032 w 2314"/>
              <a:gd name="T3" fmla="*/ 136 h 1781"/>
              <a:gd name="T4" fmla="*/ 2084 w 2314"/>
              <a:gd name="T5" fmla="*/ 69 h 1781"/>
              <a:gd name="T6" fmla="*/ 2015 w 2314"/>
              <a:gd name="T7" fmla="*/ 0 h 1781"/>
              <a:gd name="T8" fmla="*/ 351 w 2314"/>
              <a:gd name="T9" fmla="*/ 0 h 1781"/>
              <a:gd name="T10" fmla="*/ 281 w 2314"/>
              <a:gd name="T11" fmla="*/ 69 h 1781"/>
              <a:gd name="T12" fmla="*/ 351 w 2314"/>
              <a:gd name="T13" fmla="*/ 138 h 1781"/>
              <a:gd name="T14" fmla="*/ 351 w 2314"/>
              <a:gd name="T15" fmla="*/ 138 h 1781"/>
              <a:gd name="T16" fmla="*/ 312 w 2314"/>
              <a:gd name="T17" fmla="*/ 1381 h 1781"/>
              <a:gd name="T18" fmla="*/ 3 w 2314"/>
              <a:gd name="T19" fmla="*/ 1777 h 1781"/>
              <a:gd name="T20" fmla="*/ 2314 w 2314"/>
              <a:gd name="T21" fmla="*/ 1777 h 1781"/>
              <a:gd name="T22" fmla="*/ 2032 w 2314"/>
              <a:gd name="T23" fmla="*/ 1380 h 1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14" h="1781">
                <a:moveTo>
                  <a:pt x="2032" y="1380"/>
                </a:moveTo>
                <a:cubicBezTo>
                  <a:pt x="2032" y="136"/>
                  <a:pt x="2032" y="136"/>
                  <a:pt x="2032" y="136"/>
                </a:cubicBezTo>
                <a:cubicBezTo>
                  <a:pt x="2063" y="128"/>
                  <a:pt x="2084" y="101"/>
                  <a:pt x="2084" y="69"/>
                </a:cubicBezTo>
                <a:cubicBezTo>
                  <a:pt x="2084" y="31"/>
                  <a:pt x="2053" y="0"/>
                  <a:pt x="2015" y="0"/>
                </a:cubicBezTo>
                <a:cubicBezTo>
                  <a:pt x="351" y="0"/>
                  <a:pt x="351" y="0"/>
                  <a:pt x="351" y="0"/>
                </a:cubicBezTo>
                <a:cubicBezTo>
                  <a:pt x="312" y="0"/>
                  <a:pt x="281" y="31"/>
                  <a:pt x="281" y="69"/>
                </a:cubicBezTo>
                <a:cubicBezTo>
                  <a:pt x="281" y="107"/>
                  <a:pt x="312" y="138"/>
                  <a:pt x="351" y="138"/>
                </a:cubicBezTo>
                <a:cubicBezTo>
                  <a:pt x="351" y="138"/>
                  <a:pt x="351" y="138"/>
                  <a:pt x="351" y="138"/>
                </a:cubicBezTo>
                <a:cubicBezTo>
                  <a:pt x="312" y="1381"/>
                  <a:pt x="312" y="1381"/>
                  <a:pt x="312" y="1381"/>
                </a:cubicBezTo>
                <a:cubicBezTo>
                  <a:pt x="3" y="1777"/>
                  <a:pt x="3" y="1777"/>
                  <a:pt x="3" y="1777"/>
                </a:cubicBezTo>
                <a:cubicBezTo>
                  <a:pt x="3" y="1777"/>
                  <a:pt x="0" y="1777"/>
                  <a:pt x="2314" y="1777"/>
                </a:cubicBezTo>
                <a:cubicBezTo>
                  <a:pt x="2314" y="1777"/>
                  <a:pt x="2312" y="1781"/>
                  <a:pt x="2032" y="1380"/>
                </a:cubicBezTo>
              </a:path>
            </a:pathLst>
          </a:custGeom>
          <a:solidFill>
            <a:schemeClr val="bg1">
              <a:lumMod val="85000"/>
              <a:alpha val="43000"/>
            </a:schemeClr>
          </a:solidFill>
          <a:ln>
            <a:noFill/>
          </a:ln>
          <a:effectLst>
            <a:outerShdw blurRad="215900" sx="102000" sy="102000" algn="ctr" rotWithShape="0">
              <a:srgbClr val="009985">
                <a:alpha val="20000"/>
              </a:srgbClr>
            </a:outerShdw>
          </a:effectLst>
        </p:spPr>
        <p:txBody>
          <a:bodyPr vert="horz" wrap="square" lIns="91440" tIns="45720" rIns="91440" bIns="45720" numCol="1" anchor="t" anchorCtr="0" compatLnSpc="1"/>
          <a:lstStyle/>
          <a:p>
            <a:endParaRPr lang="zh-CN" altLang="en-US"/>
          </a:p>
        </p:txBody>
      </p:sp>
      <p:grpSp>
        <p:nvGrpSpPr>
          <p:cNvPr id="4" name="组合 3"/>
          <p:cNvGrpSpPr/>
          <p:nvPr/>
        </p:nvGrpSpPr>
        <p:grpSpPr>
          <a:xfrm>
            <a:off x="-981030" y="0"/>
            <a:ext cx="3573720" cy="8026164"/>
            <a:chOff x="-9877744" y="7475460"/>
            <a:chExt cx="1543050" cy="3465513"/>
          </a:xfrm>
          <a:effectLst>
            <a:outerShdw blurRad="419100" dist="50800" dir="18000000" algn="ctr" rotWithShape="0">
              <a:srgbClr val="009985">
                <a:alpha val="40000"/>
              </a:srgbClr>
            </a:outerShdw>
          </a:effectLst>
        </p:grpSpPr>
        <p:sp>
          <p:nvSpPr>
            <p:cNvPr id="5" name="任意多边形 17"/>
            <p:cNvSpPr/>
            <p:nvPr/>
          </p:nvSpPr>
          <p:spPr bwMode="auto">
            <a:xfrm>
              <a:off x="-9449119" y="7475460"/>
              <a:ext cx="1114425" cy="1252538"/>
            </a:xfrm>
            <a:custGeom>
              <a:avLst/>
              <a:gdLst>
                <a:gd name="T0" fmla="*/ 657 w 657"/>
                <a:gd name="T1" fmla="*/ 0 h 738"/>
                <a:gd name="T2" fmla="*/ 408 w 657"/>
                <a:gd name="T3" fmla="*/ 2 h 738"/>
                <a:gd name="T4" fmla="*/ 286 w 657"/>
                <a:gd name="T5" fmla="*/ 670 h 738"/>
                <a:gd name="T6" fmla="*/ 533 w 657"/>
                <a:gd name="T7" fmla="*/ 738 h 738"/>
                <a:gd name="T8" fmla="*/ 657 w 657"/>
                <a:gd name="T9" fmla="*/ 0 h 738"/>
              </a:gdLst>
              <a:ahLst/>
              <a:cxnLst>
                <a:cxn ang="0">
                  <a:pos x="T0" y="T1"/>
                </a:cxn>
                <a:cxn ang="0">
                  <a:pos x="T2" y="T3"/>
                </a:cxn>
                <a:cxn ang="0">
                  <a:pos x="T4" y="T5"/>
                </a:cxn>
                <a:cxn ang="0">
                  <a:pos x="T6" y="T7"/>
                </a:cxn>
                <a:cxn ang="0">
                  <a:pos x="T8" y="T9"/>
                </a:cxn>
              </a:cxnLst>
              <a:rect l="0" t="0" r="r" b="b"/>
              <a:pathLst>
                <a:path w="657" h="738">
                  <a:moveTo>
                    <a:pt x="657" y="0"/>
                  </a:moveTo>
                  <a:cubicBezTo>
                    <a:pt x="408" y="2"/>
                    <a:pt x="408" y="2"/>
                    <a:pt x="408" y="2"/>
                  </a:cubicBezTo>
                  <a:cubicBezTo>
                    <a:pt x="408" y="2"/>
                    <a:pt x="0" y="219"/>
                    <a:pt x="286" y="670"/>
                  </a:cubicBezTo>
                  <a:cubicBezTo>
                    <a:pt x="286" y="670"/>
                    <a:pt x="404" y="642"/>
                    <a:pt x="533" y="738"/>
                  </a:cubicBezTo>
                  <a:cubicBezTo>
                    <a:pt x="533" y="738"/>
                    <a:pt x="609" y="17"/>
                    <a:pt x="657" y="0"/>
                  </a:cubicBezTo>
                </a:path>
              </a:pathLst>
            </a:custGeom>
            <a:solidFill>
              <a:srgbClr val="00BF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 name="任意多边形 18"/>
            <p:cNvSpPr/>
            <p:nvPr/>
          </p:nvSpPr>
          <p:spPr bwMode="auto">
            <a:xfrm>
              <a:off x="-9033194" y="7478635"/>
              <a:ext cx="698500" cy="1250950"/>
            </a:xfrm>
            <a:custGeom>
              <a:avLst/>
              <a:gdLst>
                <a:gd name="T0" fmla="*/ 412 w 412"/>
                <a:gd name="T1" fmla="*/ 0 h 737"/>
                <a:gd name="T2" fmla="*/ 409 w 412"/>
                <a:gd name="T3" fmla="*/ 0 h 737"/>
                <a:gd name="T4" fmla="*/ 288 w 412"/>
                <a:gd name="T5" fmla="*/ 736 h 737"/>
                <a:gd name="T6" fmla="*/ 84 w 412"/>
                <a:gd name="T7" fmla="*/ 664 h 737"/>
                <a:gd name="T8" fmla="*/ 41 w 412"/>
                <a:gd name="T9" fmla="*/ 668 h 737"/>
                <a:gd name="T10" fmla="*/ 1 w 412"/>
                <a:gd name="T11" fmla="*/ 597 h 737"/>
                <a:gd name="T12" fmla="*/ 0 w 412"/>
                <a:gd name="T13" fmla="*/ 597 h 737"/>
                <a:gd name="T14" fmla="*/ 41 w 412"/>
                <a:gd name="T15" fmla="*/ 670 h 737"/>
                <a:gd name="T16" fmla="*/ 84 w 412"/>
                <a:gd name="T17" fmla="*/ 666 h 737"/>
                <a:gd name="T18" fmla="*/ 288 w 412"/>
                <a:gd name="T19" fmla="*/ 737 h 737"/>
                <a:gd name="T20" fmla="*/ 412 w 412"/>
                <a:gd name="T21" fmla="*/ 0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2" h="737">
                  <a:moveTo>
                    <a:pt x="412" y="0"/>
                  </a:moveTo>
                  <a:cubicBezTo>
                    <a:pt x="409" y="0"/>
                    <a:pt x="409" y="0"/>
                    <a:pt x="409" y="0"/>
                  </a:cubicBezTo>
                  <a:cubicBezTo>
                    <a:pt x="361" y="44"/>
                    <a:pt x="288" y="736"/>
                    <a:pt x="288" y="736"/>
                  </a:cubicBezTo>
                  <a:cubicBezTo>
                    <a:pt x="206" y="675"/>
                    <a:pt x="129" y="664"/>
                    <a:pt x="84" y="664"/>
                  </a:cubicBezTo>
                  <a:cubicBezTo>
                    <a:pt x="57" y="664"/>
                    <a:pt x="41" y="668"/>
                    <a:pt x="41" y="668"/>
                  </a:cubicBezTo>
                  <a:cubicBezTo>
                    <a:pt x="26" y="644"/>
                    <a:pt x="13" y="620"/>
                    <a:pt x="1" y="597"/>
                  </a:cubicBezTo>
                  <a:cubicBezTo>
                    <a:pt x="1" y="597"/>
                    <a:pt x="0" y="597"/>
                    <a:pt x="0" y="597"/>
                  </a:cubicBezTo>
                  <a:cubicBezTo>
                    <a:pt x="13" y="622"/>
                    <a:pt x="26" y="646"/>
                    <a:pt x="41" y="670"/>
                  </a:cubicBezTo>
                  <a:cubicBezTo>
                    <a:pt x="41" y="670"/>
                    <a:pt x="57" y="666"/>
                    <a:pt x="84" y="666"/>
                  </a:cubicBezTo>
                  <a:cubicBezTo>
                    <a:pt x="129" y="666"/>
                    <a:pt x="206" y="677"/>
                    <a:pt x="288" y="737"/>
                  </a:cubicBezTo>
                  <a:cubicBezTo>
                    <a:pt x="288" y="737"/>
                    <a:pt x="364" y="17"/>
                    <a:pt x="412" y="0"/>
                  </a:cubicBezTo>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 name="任意多边形 19"/>
            <p:cNvSpPr/>
            <p:nvPr/>
          </p:nvSpPr>
          <p:spPr bwMode="auto">
            <a:xfrm>
              <a:off x="-9031606" y="7478635"/>
              <a:ext cx="692150" cy="1249363"/>
            </a:xfrm>
            <a:custGeom>
              <a:avLst/>
              <a:gdLst>
                <a:gd name="T0" fmla="*/ 408 w 408"/>
                <a:gd name="T1" fmla="*/ 0 h 736"/>
                <a:gd name="T2" fmla="*/ 337 w 408"/>
                <a:gd name="T3" fmla="*/ 1 h 736"/>
                <a:gd name="T4" fmla="*/ 242 w 408"/>
                <a:gd name="T5" fmla="*/ 666 h 736"/>
                <a:gd name="T6" fmla="*/ 37 w 408"/>
                <a:gd name="T7" fmla="*/ 594 h 736"/>
                <a:gd name="T8" fmla="*/ 0 w 408"/>
                <a:gd name="T9" fmla="*/ 597 h 736"/>
                <a:gd name="T10" fmla="*/ 40 w 408"/>
                <a:gd name="T11" fmla="*/ 668 h 736"/>
                <a:gd name="T12" fmla="*/ 83 w 408"/>
                <a:gd name="T13" fmla="*/ 664 h 736"/>
                <a:gd name="T14" fmla="*/ 287 w 408"/>
                <a:gd name="T15" fmla="*/ 736 h 736"/>
                <a:gd name="T16" fmla="*/ 408 w 408"/>
                <a:gd name="T17" fmla="*/ 0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 h="736">
                  <a:moveTo>
                    <a:pt x="408" y="0"/>
                  </a:moveTo>
                  <a:cubicBezTo>
                    <a:pt x="337" y="1"/>
                    <a:pt x="337" y="1"/>
                    <a:pt x="337" y="1"/>
                  </a:cubicBezTo>
                  <a:cubicBezTo>
                    <a:pt x="292" y="187"/>
                    <a:pt x="242" y="666"/>
                    <a:pt x="242" y="666"/>
                  </a:cubicBezTo>
                  <a:cubicBezTo>
                    <a:pt x="160" y="605"/>
                    <a:pt x="83" y="594"/>
                    <a:pt x="37" y="594"/>
                  </a:cubicBezTo>
                  <a:cubicBezTo>
                    <a:pt x="19" y="594"/>
                    <a:pt x="6" y="596"/>
                    <a:pt x="0" y="597"/>
                  </a:cubicBezTo>
                  <a:cubicBezTo>
                    <a:pt x="12" y="620"/>
                    <a:pt x="25" y="644"/>
                    <a:pt x="40" y="668"/>
                  </a:cubicBezTo>
                  <a:cubicBezTo>
                    <a:pt x="40" y="668"/>
                    <a:pt x="56" y="664"/>
                    <a:pt x="83" y="664"/>
                  </a:cubicBezTo>
                  <a:cubicBezTo>
                    <a:pt x="128" y="664"/>
                    <a:pt x="205" y="675"/>
                    <a:pt x="287" y="736"/>
                  </a:cubicBezTo>
                  <a:cubicBezTo>
                    <a:pt x="287" y="736"/>
                    <a:pt x="360" y="44"/>
                    <a:pt x="408" y="0"/>
                  </a:cubicBezTo>
                </a:path>
              </a:pathLst>
            </a:custGeom>
            <a:solidFill>
              <a:srgbClr val="00998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 name="任意多边形 20"/>
            <p:cNvSpPr/>
            <p:nvPr/>
          </p:nvSpPr>
          <p:spPr bwMode="auto">
            <a:xfrm>
              <a:off x="-9472931" y="7754860"/>
              <a:ext cx="506413" cy="293688"/>
            </a:xfrm>
            <a:custGeom>
              <a:avLst/>
              <a:gdLst>
                <a:gd name="T0" fmla="*/ 319 w 319"/>
                <a:gd name="T1" fmla="*/ 73 h 185"/>
                <a:gd name="T2" fmla="*/ 296 w 319"/>
                <a:gd name="T3" fmla="*/ 185 h 185"/>
                <a:gd name="T4" fmla="*/ 6 w 319"/>
                <a:gd name="T5" fmla="*/ 133 h 185"/>
                <a:gd name="T6" fmla="*/ 6 w 319"/>
                <a:gd name="T7" fmla="*/ 133 h 185"/>
                <a:gd name="T8" fmla="*/ 0 w 319"/>
                <a:gd name="T9" fmla="*/ 0 h 185"/>
                <a:gd name="T10" fmla="*/ 55 w 319"/>
                <a:gd name="T11" fmla="*/ 0 h 185"/>
                <a:gd name="T12" fmla="*/ 319 w 319"/>
                <a:gd name="T13" fmla="*/ 73 h 185"/>
              </a:gdLst>
              <a:ahLst/>
              <a:cxnLst>
                <a:cxn ang="0">
                  <a:pos x="T0" y="T1"/>
                </a:cxn>
                <a:cxn ang="0">
                  <a:pos x="T2" y="T3"/>
                </a:cxn>
                <a:cxn ang="0">
                  <a:pos x="T4" y="T5"/>
                </a:cxn>
                <a:cxn ang="0">
                  <a:pos x="T6" y="T7"/>
                </a:cxn>
                <a:cxn ang="0">
                  <a:pos x="T8" y="T9"/>
                </a:cxn>
                <a:cxn ang="0">
                  <a:pos x="T10" y="T11"/>
                </a:cxn>
                <a:cxn ang="0">
                  <a:pos x="T12" y="T13"/>
                </a:cxn>
              </a:cxnLst>
              <a:rect l="0" t="0" r="r" b="b"/>
              <a:pathLst>
                <a:path w="319" h="185">
                  <a:moveTo>
                    <a:pt x="319" y="73"/>
                  </a:moveTo>
                  <a:lnTo>
                    <a:pt x="296" y="185"/>
                  </a:lnTo>
                  <a:lnTo>
                    <a:pt x="6" y="133"/>
                  </a:lnTo>
                  <a:lnTo>
                    <a:pt x="6" y="133"/>
                  </a:lnTo>
                  <a:lnTo>
                    <a:pt x="0" y="0"/>
                  </a:lnTo>
                  <a:lnTo>
                    <a:pt x="55" y="0"/>
                  </a:lnTo>
                  <a:lnTo>
                    <a:pt x="319" y="73"/>
                  </a:ln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 name="任意多边形 21"/>
            <p:cNvSpPr/>
            <p:nvPr/>
          </p:nvSpPr>
          <p:spPr bwMode="auto">
            <a:xfrm>
              <a:off x="-9472931" y="7754860"/>
              <a:ext cx="506413" cy="293688"/>
            </a:xfrm>
            <a:custGeom>
              <a:avLst/>
              <a:gdLst>
                <a:gd name="T0" fmla="*/ 319 w 319"/>
                <a:gd name="T1" fmla="*/ 73 h 185"/>
                <a:gd name="T2" fmla="*/ 296 w 319"/>
                <a:gd name="T3" fmla="*/ 185 h 185"/>
                <a:gd name="T4" fmla="*/ 6 w 319"/>
                <a:gd name="T5" fmla="*/ 133 h 185"/>
                <a:gd name="T6" fmla="*/ 6 w 319"/>
                <a:gd name="T7" fmla="*/ 133 h 185"/>
                <a:gd name="T8" fmla="*/ 0 w 319"/>
                <a:gd name="T9" fmla="*/ 0 h 185"/>
                <a:gd name="T10" fmla="*/ 55 w 319"/>
                <a:gd name="T11" fmla="*/ 0 h 185"/>
                <a:gd name="T12" fmla="*/ 319 w 319"/>
                <a:gd name="T13" fmla="*/ 73 h 185"/>
              </a:gdLst>
              <a:ahLst/>
              <a:cxnLst>
                <a:cxn ang="0">
                  <a:pos x="T0" y="T1"/>
                </a:cxn>
                <a:cxn ang="0">
                  <a:pos x="T2" y="T3"/>
                </a:cxn>
                <a:cxn ang="0">
                  <a:pos x="T4" y="T5"/>
                </a:cxn>
                <a:cxn ang="0">
                  <a:pos x="T6" y="T7"/>
                </a:cxn>
                <a:cxn ang="0">
                  <a:pos x="T8" y="T9"/>
                </a:cxn>
                <a:cxn ang="0">
                  <a:pos x="T10" y="T11"/>
                </a:cxn>
                <a:cxn ang="0">
                  <a:pos x="T12" y="T13"/>
                </a:cxn>
              </a:cxnLst>
              <a:rect l="0" t="0" r="r" b="b"/>
              <a:pathLst>
                <a:path w="319" h="185">
                  <a:moveTo>
                    <a:pt x="319" y="73"/>
                  </a:moveTo>
                  <a:lnTo>
                    <a:pt x="296" y="185"/>
                  </a:lnTo>
                  <a:lnTo>
                    <a:pt x="6" y="133"/>
                  </a:lnTo>
                  <a:lnTo>
                    <a:pt x="6" y="133"/>
                  </a:lnTo>
                  <a:lnTo>
                    <a:pt x="0" y="0"/>
                  </a:lnTo>
                  <a:lnTo>
                    <a:pt x="55" y="0"/>
                  </a:lnTo>
                  <a:lnTo>
                    <a:pt x="319" y="7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 name="任意多边形 22"/>
            <p:cNvSpPr/>
            <p:nvPr/>
          </p:nvSpPr>
          <p:spPr bwMode="auto">
            <a:xfrm>
              <a:off x="-9472931" y="7754860"/>
              <a:ext cx="80963" cy="211138"/>
            </a:xfrm>
            <a:custGeom>
              <a:avLst/>
              <a:gdLst>
                <a:gd name="T0" fmla="*/ 51 w 51"/>
                <a:gd name="T1" fmla="*/ 0 h 133"/>
                <a:gd name="T2" fmla="*/ 0 w 51"/>
                <a:gd name="T3" fmla="*/ 0 h 133"/>
                <a:gd name="T4" fmla="*/ 6 w 51"/>
                <a:gd name="T5" fmla="*/ 133 h 133"/>
                <a:gd name="T6" fmla="*/ 6 w 51"/>
                <a:gd name="T7" fmla="*/ 133 h 133"/>
                <a:gd name="T8" fmla="*/ 51 w 51"/>
                <a:gd name="T9" fmla="*/ 0 h 133"/>
              </a:gdLst>
              <a:ahLst/>
              <a:cxnLst>
                <a:cxn ang="0">
                  <a:pos x="T0" y="T1"/>
                </a:cxn>
                <a:cxn ang="0">
                  <a:pos x="T2" y="T3"/>
                </a:cxn>
                <a:cxn ang="0">
                  <a:pos x="T4" y="T5"/>
                </a:cxn>
                <a:cxn ang="0">
                  <a:pos x="T6" y="T7"/>
                </a:cxn>
                <a:cxn ang="0">
                  <a:pos x="T8" y="T9"/>
                </a:cxn>
              </a:cxnLst>
              <a:rect l="0" t="0" r="r" b="b"/>
              <a:pathLst>
                <a:path w="51" h="133">
                  <a:moveTo>
                    <a:pt x="51" y="0"/>
                  </a:moveTo>
                  <a:lnTo>
                    <a:pt x="0" y="0"/>
                  </a:lnTo>
                  <a:lnTo>
                    <a:pt x="6" y="133"/>
                  </a:lnTo>
                  <a:lnTo>
                    <a:pt x="6" y="133"/>
                  </a:lnTo>
                  <a:lnTo>
                    <a:pt x="51" y="0"/>
                  </a:lnTo>
                  <a:close/>
                </a:path>
              </a:pathLst>
            </a:custGeom>
            <a:solidFill>
              <a:srgbClr val="32314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 name="任意多边形 23"/>
            <p:cNvSpPr/>
            <p:nvPr/>
          </p:nvSpPr>
          <p:spPr bwMode="auto">
            <a:xfrm>
              <a:off x="-9472931" y="7754860"/>
              <a:ext cx="80963" cy="211138"/>
            </a:xfrm>
            <a:custGeom>
              <a:avLst/>
              <a:gdLst>
                <a:gd name="T0" fmla="*/ 51 w 51"/>
                <a:gd name="T1" fmla="*/ 0 h 133"/>
                <a:gd name="T2" fmla="*/ 0 w 51"/>
                <a:gd name="T3" fmla="*/ 0 h 133"/>
                <a:gd name="T4" fmla="*/ 6 w 51"/>
                <a:gd name="T5" fmla="*/ 133 h 133"/>
                <a:gd name="T6" fmla="*/ 6 w 51"/>
                <a:gd name="T7" fmla="*/ 133 h 133"/>
                <a:gd name="T8" fmla="*/ 51 w 51"/>
                <a:gd name="T9" fmla="*/ 0 h 133"/>
              </a:gdLst>
              <a:ahLst/>
              <a:cxnLst>
                <a:cxn ang="0">
                  <a:pos x="T0" y="T1"/>
                </a:cxn>
                <a:cxn ang="0">
                  <a:pos x="T2" y="T3"/>
                </a:cxn>
                <a:cxn ang="0">
                  <a:pos x="T4" y="T5"/>
                </a:cxn>
                <a:cxn ang="0">
                  <a:pos x="T6" y="T7"/>
                </a:cxn>
                <a:cxn ang="0">
                  <a:pos x="T8" y="T9"/>
                </a:cxn>
              </a:cxnLst>
              <a:rect l="0" t="0" r="r" b="b"/>
              <a:pathLst>
                <a:path w="51" h="133">
                  <a:moveTo>
                    <a:pt x="51" y="0"/>
                  </a:moveTo>
                  <a:lnTo>
                    <a:pt x="0" y="0"/>
                  </a:lnTo>
                  <a:lnTo>
                    <a:pt x="6" y="133"/>
                  </a:lnTo>
                  <a:lnTo>
                    <a:pt x="6" y="133"/>
                  </a:lnTo>
                  <a:lnTo>
                    <a:pt x="5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 name="椭圆 11"/>
            <p:cNvSpPr/>
            <p:nvPr/>
          </p:nvSpPr>
          <p:spPr bwMode="auto">
            <a:xfrm>
              <a:off x="-9033194" y="7829473"/>
              <a:ext cx="103188" cy="241300"/>
            </a:xfrm>
            <a:prstGeom prst="ellipse">
              <a:avLst/>
            </a:pr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 name="任意多边形 25"/>
            <p:cNvSpPr/>
            <p:nvPr/>
          </p:nvSpPr>
          <p:spPr bwMode="auto">
            <a:xfrm>
              <a:off x="-9269731" y="7934248"/>
              <a:ext cx="31750" cy="2562225"/>
            </a:xfrm>
            <a:custGeom>
              <a:avLst/>
              <a:gdLst>
                <a:gd name="T0" fmla="*/ 9 w 19"/>
                <a:gd name="T1" fmla="*/ 1509 h 1509"/>
                <a:gd name="T2" fmla="*/ 0 w 19"/>
                <a:gd name="T3" fmla="*/ 1499 h 1509"/>
                <a:gd name="T4" fmla="*/ 0 w 19"/>
                <a:gd name="T5" fmla="*/ 10 h 1509"/>
                <a:gd name="T6" fmla="*/ 9 w 19"/>
                <a:gd name="T7" fmla="*/ 0 h 1509"/>
                <a:gd name="T8" fmla="*/ 19 w 19"/>
                <a:gd name="T9" fmla="*/ 10 h 1509"/>
                <a:gd name="T10" fmla="*/ 19 w 19"/>
                <a:gd name="T11" fmla="*/ 10 h 1509"/>
                <a:gd name="T12" fmla="*/ 19 w 19"/>
                <a:gd name="T13" fmla="*/ 1499 h 1509"/>
                <a:gd name="T14" fmla="*/ 9 w 19"/>
                <a:gd name="T15" fmla="*/ 1509 h 15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509">
                  <a:moveTo>
                    <a:pt x="9" y="1509"/>
                  </a:moveTo>
                  <a:cubicBezTo>
                    <a:pt x="4" y="1509"/>
                    <a:pt x="0" y="1505"/>
                    <a:pt x="0" y="1499"/>
                  </a:cubicBezTo>
                  <a:cubicBezTo>
                    <a:pt x="0" y="10"/>
                    <a:pt x="0" y="10"/>
                    <a:pt x="0" y="10"/>
                  </a:cubicBezTo>
                  <a:cubicBezTo>
                    <a:pt x="0" y="4"/>
                    <a:pt x="4" y="0"/>
                    <a:pt x="9" y="0"/>
                  </a:cubicBezTo>
                  <a:cubicBezTo>
                    <a:pt x="14" y="0"/>
                    <a:pt x="19" y="4"/>
                    <a:pt x="19" y="10"/>
                  </a:cubicBezTo>
                  <a:cubicBezTo>
                    <a:pt x="19" y="10"/>
                    <a:pt x="19" y="10"/>
                    <a:pt x="19" y="10"/>
                  </a:cubicBezTo>
                  <a:cubicBezTo>
                    <a:pt x="19" y="1499"/>
                    <a:pt x="19" y="1499"/>
                    <a:pt x="19" y="1499"/>
                  </a:cubicBezTo>
                  <a:cubicBezTo>
                    <a:pt x="19" y="1505"/>
                    <a:pt x="14" y="1509"/>
                    <a:pt x="9" y="1509"/>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 name="任意多边形 26"/>
            <p:cNvSpPr/>
            <p:nvPr/>
          </p:nvSpPr>
          <p:spPr bwMode="auto">
            <a:xfrm>
              <a:off x="-9271319" y="9778923"/>
              <a:ext cx="615950" cy="1162050"/>
            </a:xfrm>
            <a:custGeom>
              <a:avLst/>
              <a:gdLst>
                <a:gd name="T0" fmla="*/ 140 w 363"/>
                <a:gd name="T1" fmla="*/ 684 h 684"/>
                <a:gd name="T2" fmla="*/ 131 w 363"/>
                <a:gd name="T3" fmla="*/ 676 h 684"/>
                <a:gd name="T4" fmla="*/ 1 w 363"/>
                <a:gd name="T5" fmla="*/ 12 h 684"/>
                <a:gd name="T6" fmla="*/ 8 w 363"/>
                <a:gd name="T7" fmla="*/ 1 h 684"/>
                <a:gd name="T8" fmla="*/ 18 w 363"/>
                <a:gd name="T9" fmla="*/ 5 h 684"/>
                <a:gd name="T10" fmla="*/ 360 w 363"/>
                <a:gd name="T11" fmla="*/ 527 h 684"/>
                <a:gd name="T12" fmla="*/ 358 w 363"/>
                <a:gd name="T13" fmla="*/ 541 h 684"/>
                <a:gd name="T14" fmla="*/ 345 w 363"/>
                <a:gd name="T15" fmla="*/ 538 h 684"/>
                <a:gd name="T16" fmla="*/ 29 w 363"/>
                <a:gd name="T17" fmla="*/ 56 h 684"/>
                <a:gd name="T18" fmla="*/ 149 w 363"/>
                <a:gd name="T19" fmla="*/ 673 h 684"/>
                <a:gd name="T20" fmla="*/ 142 w 363"/>
                <a:gd name="T21" fmla="*/ 684 h 684"/>
                <a:gd name="T22" fmla="*/ 142 w 363"/>
                <a:gd name="T23" fmla="*/ 684 h 684"/>
                <a:gd name="T24" fmla="*/ 140 w 363"/>
                <a:gd name="T25" fmla="*/ 684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3" h="684">
                  <a:moveTo>
                    <a:pt x="140" y="684"/>
                  </a:moveTo>
                  <a:cubicBezTo>
                    <a:pt x="135" y="684"/>
                    <a:pt x="131" y="681"/>
                    <a:pt x="131" y="676"/>
                  </a:cubicBezTo>
                  <a:cubicBezTo>
                    <a:pt x="1" y="12"/>
                    <a:pt x="1" y="12"/>
                    <a:pt x="1" y="12"/>
                  </a:cubicBezTo>
                  <a:cubicBezTo>
                    <a:pt x="0" y="7"/>
                    <a:pt x="3" y="2"/>
                    <a:pt x="8" y="1"/>
                  </a:cubicBezTo>
                  <a:cubicBezTo>
                    <a:pt x="12" y="0"/>
                    <a:pt x="16" y="2"/>
                    <a:pt x="18" y="5"/>
                  </a:cubicBezTo>
                  <a:cubicBezTo>
                    <a:pt x="360" y="527"/>
                    <a:pt x="360" y="527"/>
                    <a:pt x="360" y="527"/>
                  </a:cubicBezTo>
                  <a:cubicBezTo>
                    <a:pt x="363" y="532"/>
                    <a:pt x="362" y="538"/>
                    <a:pt x="358" y="541"/>
                  </a:cubicBezTo>
                  <a:cubicBezTo>
                    <a:pt x="353" y="543"/>
                    <a:pt x="348" y="542"/>
                    <a:pt x="345" y="538"/>
                  </a:cubicBezTo>
                  <a:cubicBezTo>
                    <a:pt x="29" y="56"/>
                    <a:pt x="29" y="56"/>
                    <a:pt x="29" y="56"/>
                  </a:cubicBezTo>
                  <a:cubicBezTo>
                    <a:pt x="149" y="673"/>
                    <a:pt x="149" y="673"/>
                    <a:pt x="149" y="673"/>
                  </a:cubicBezTo>
                  <a:cubicBezTo>
                    <a:pt x="150" y="678"/>
                    <a:pt x="147" y="683"/>
                    <a:pt x="142" y="684"/>
                  </a:cubicBezTo>
                  <a:cubicBezTo>
                    <a:pt x="142" y="684"/>
                    <a:pt x="142" y="684"/>
                    <a:pt x="142" y="684"/>
                  </a:cubicBezTo>
                  <a:cubicBezTo>
                    <a:pt x="141" y="684"/>
                    <a:pt x="140" y="684"/>
                    <a:pt x="140" y="684"/>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 name="任意多边形 27"/>
            <p:cNvSpPr/>
            <p:nvPr/>
          </p:nvSpPr>
          <p:spPr bwMode="auto">
            <a:xfrm>
              <a:off x="-9877744" y="9780510"/>
              <a:ext cx="641350" cy="962025"/>
            </a:xfrm>
            <a:custGeom>
              <a:avLst/>
              <a:gdLst>
                <a:gd name="T0" fmla="*/ 9 w 378"/>
                <a:gd name="T1" fmla="*/ 566 h 566"/>
                <a:gd name="T2" fmla="*/ 0 w 378"/>
                <a:gd name="T3" fmla="*/ 556 h 566"/>
                <a:gd name="T4" fmla="*/ 2 w 378"/>
                <a:gd name="T5" fmla="*/ 551 h 566"/>
                <a:gd name="T6" fmla="*/ 359 w 378"/>
                <a:gd name="T7" fmla="*/ 5 h 566"/>
                <a:gd name="T8" fmla="*/ 372 w 378"/>
                <a:gd name="T9" fmla="*/ 3 h 566"/>
                <a:gd name="T10" fmla="*/ 375 w 378"/>
                <a:gd name="T11" fmla="*/ 16 h 566"/>
                <a:gd name="T12" fmla="*/ 17 w 378"/>
                <a:gd name="T13" fmla="*/ 562 h 566"/>
                <a:gd name="T14" fmla="*/ 9 w 378"/>
                <a:gd name="T15" fmla="*/ 566 h 5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8" h="566">
                  <a:moveTo>
                    <a:pt x="9" y="566"/>
                  </a:moveTo>
                  <a:cubicBezTo>
                    <a:pt x="4" y="566"/>
                    <a:pt x="0" y="562"/>
                    <a:pt x="0" y="556"/>
                  </a:cubicBezTo>
                  <a:cubicBezTo>
                    <a:pt x="0" y="554"/>
                    <a:pt x="1" y="553"/>
                    <a:pt x="2" y="551"/>
                  </a:cubicBezTo>
                  <a:cubicBezTo>
                    <a:pt x="359" y="5"/>
                    <a:pt x="359" y="5"/>
                    <a:pt x="359" y="5"/>
                  </a:cubicBezTo>
                  <a:cubicBezTo>
                    <a:pt x="362" y="1"/>
                    <a:pt x="368" y="0"/>
                    <a:pt x="372" y="3"/>
                  </a:cubicBezTo>
                  <a:cubicBezTo>
                    <a:pt x="377" y="5"/>
                    <a:pt x="378" y="11"/>
                    <a:pt x="375" y="16"/>
                  </a:cubicBezTo>
                  <a:cubicBezTo>
                    <a:pt x="17" y="562"/>
                    <a:pt x="17" y="562"/>
                    <a:pt x="17" y="562"/>
                  </a:cubicBezTo>
                  <a:cubicBezTo>
                    <a:pt x="16" y="564"/>
                    <a:pt x="13" y="566"/>
                    <a:pt x="9" y="566"/>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16" name="组合 15"/>
          <p:cNvGrpSpPr/>
          <p:nvPr/>
        </p:nvGrpSpPr>
        <p:grpSpPr>
          <a:xfrm flipH="1">
            <a:off x="9594049" y="0"/>
            <a:ext cx="3573720" cy="8026164"/>
            <a:chOff x="-9877744" y="7475460"/>
            <a:chExt cx="1543050" cy="3465513"/>
          </a:xfrm>
          <a:effectLst>
            <a:outerShdw blurRad="419100" dist="50800" dir="9000000" algn="ctr" rotWithShape="0">
              <a:srgbClr val="009985">
                <a:alpha val="38000"/>
              </a:srgbClr>
            </a:outerShdw>
          </a:effectLst>
        </p:grpSpPr>
        <p:sp>
          <p:nvSpPr>
            <p:cNvPr id="17" name="任意多边形 17"/>
            <p:cNvSpPr/>
            <p:nvPr/>
          </p:nvSpPr>
          <p:spPr bwMode="auto">
            <a:xfrm>
              <a:off x="-9449119" y="7475460"/>
              <a:ext cx="1114425" cy="1252538"/>
            </a:xfrm>
            <a:custGeom>
              <a:avLst/>
              <a:gdLst>
                <a:gd name="T0" fmla="*/ 657 w 657"/>
                <a:gd name="T1" fmla="*/ 0 h 738"/>
                <a:gd name="T2" fmla="*/ 408 w 657"/>
                <a:gd name="T3" fmla="*/ 2 h 738"/>
                <a:gd name="T4" fmla="*/ 286 w 657"/>
                <a:gd name="T5" fmla="*/ 670 h 738"/>
                <a:gd name="T6" fmla="*/ 533 w 657"/>
                <a:gd name="T7" fmla="*/ 738 h 738"/>
                <a:gd name="T8" fmla="*/ 657 w 657"/>
                <a:gd name="T9" fmla="*/ 0 h 738"/>
              </a:gdLst>
              <a:ahLst/>
              <a:cxnLst>
                <a:cxn ang="0">
                  <a:pos x="T0" y="T1"/>
                </a:cxn>
                <a:cxn ang="0">
                  <a:pos x="T2" y="T3"/>
                </a:cxn>
                <a:cxn ang="0">
                  <a:pos x="T4" y="T5"/>
                </a:cxn>
                <a:cxn ang="0">
                  <a:pos x="T6" y="T7"/>
                </a:cxn>
                <a:cxn ang="0">
                  <a:pos x="T8" y="T9"/>
                </a:cxn>
              </a:cxnLst>
              <a:rect l="0" t="0" r="r" b="b"/>
              <a:pathLst>
                <a:path w="657" h="738">
                  <a:moveTo>
                    <a:pt x="657" y="0"/>
                  </a:moveTo>
                  <a:cubicBezTo>
                    <a:pt x="408" y="2"/>
                    <a:pt x="408" y="2"/>
                    <a:pt x="408" y="2"/>
                  </a:cubicBezTo>
                  <a:cubicBezTo>
                    <a:pt x="408" y="2"/>
                    <a:pt x="0" y="219"/>
                    <a:pt x="286" y="670"/>
                  </a:cubicBezTo>
                  <a:cubicBezTo>
                    <a:pt x="286" y="670"/>
                    <a:pt x="404" y="642"/>
                    <a:pt x="533" y="738"/>
                  </a:cubicBezTo>
                  <a:cubicBezTo>
                    <a:pt x="533" y="738"/>
                    <a:pt x="609" y="17"/>
                    <a:pt x="657" y="0"/>
                  </a:cubicBezTo>
                </a:path>
              </a:pathLst>
            </a:custGeom>
            <a:solidFill>
              <a:srgbClr val="00BF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 name="任意多边形 18"/>
            <p:cNvSpPr/>
            <p:nvPr/>
          </p:nvSpPr>
          <p:spPr bwMode="auto">
            <a:xfrm>
              <a:off x="-9033194" y="7478635"/>
              <a:ext cx="698500" cy="1250950"/>
            </a:xfrm>
            <a:custGeom>
              <a:avLst/>
              <a:gdLst>
                <a:gd name="T0" fmla="*/ 412 w 412"/>
                <a:gd name="T1" fmla="*/ 0 h 737"/>
                <a:gd name="T2" fmla="*/ 409 w 412"/>
                <a:gd name="T3" fmla="*/ 0 h 737"/>
                <a:gd name="T4" fmla="*/ 288 w 412"/>
                <a:gd name="T5" fmla="*/ 736 h 737"/>
                <a:gd name="T6" fmla="*/ 84 w 412"/>
                <a:gd name="T7" fmla="*/ 664 h 737"/>
                <a:gd name="T8" fmla="*/ 41 w 412"/>
                <a:gd name="T9" fmla="*/ 668 h 737"/>
                <a:gd name="T10" fmla="*/ 1 w 412"/>
                <a:gd name="T11" fmla="*/ 597 h 737"/>
                <a:gd name="T12" fmla="*/ 0 w 412"/>
                <a:gd name="T13" fmla="*/ 597 h 737"/>
                <a:gd name="T14" fmla="*/ 41 w 412"/>
                <a:gd name="T15" fmla="*/ 670 h 737"/>
                <a:gd name="T16" fmla="*/ 84 w 412"/>
                <a:gd name="T17" fmla="*/ 666 h 737"/>
                <a:gd name="T18" fmla="*/ 288 w 412"/>
                <a:gd name="T19" fmla="*/ 737 h 737"/>
                <a:gd name="T20" fmla="*/ 412 w 412"/>
                <a:gd name="T21" fmla="*/ 0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2" h="737">
                  <a:moveTo>
                    <a:pt x="412" y="0"/>
                  </a:moveTo>
                  <a:cubicBezTo>
                    <a:pt x="409" y="0"/>
                    <a:pt x="409" y="0"/>
                    <a:pt x="409" y="0"/>
                  </a:cubicBezTo>
                  <a:cubicBezTo>
                    <a:pt x="361" y="44"/>
                    <a:pt x="288" y="736"/>
                    <a:pt x="288" y="736"/>
                  </a:cubicBezTo>
                  <a:cubicBezTo>
                    <a:pt x="206" y="675"/>
                    <a:pt x="129" y="664"/>
                    <a:pt x="84" y="664"/>
                  </a:cubicBezTo>
                  <a:cubicBezTo>
                    <a:pt x="57" y="664"/>
                    <a:pt x="41" y="668"/>
                    <a:pt x="41" y="668"/>
                  </a:cubicBezTo>
                  <a:cubicBezTo>
                    <a:pt x="26" y="644"/>
                    <a:pt x="13" y="620"/>
                    <a:pt x="1" y="597"/>
                  </a:cubicBezTo>
                  <a:cubicBezTo>
                    <a:pt x="1" y="597"/>
                    <a:pt x="0" y="597"/>
                    <a:pt x="0" y="597"/>
                  </a:cubicBezTo>
                  <a:cubicBezTo>
                    <a:pt x="13" y="622"/>
                    <a:pt x="26" y="646"/>
                    <a:pt x="41" y="670"/>
                  </a:cubicBezTo>
                  <a:cubicBezTo>
                    <a:pt x="41" y="670"/>
                    <a:pt x="57" y="666"/>
                    <a:pt x="84" y="666"/>
                  </a:cubicBezTo>
                  <a:cubicBezTo>
                    <a:pt x="129" y="666"/>
                    <a:pt x="206" y="677"/>
                    <a:pt x="288" y="737"/>
                  </a:cubicBezTo>
                  <a:cubicBezTo>
                    <a:pt x="288" y="737"/>
                    <a:pt x="364" y="17"/>
                    <a:pt x="412" y="0"/>
                  </a:cubicBezTo>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 name="任意多边形 19"/>
            <p:cNvSpPr/>
            <p:nvPr/>
          </p:nvSpPr>
          <p:spPr bwMode="auto">
            <a:xfrm>
              <a:off x="-9031606" y="7478635"/>
              <a:ext cx="692150" cy="1249363"/>
            </a:xfrm>
            <a:custGeom>
              <a:avLst/>
              <a:gdLst>
                <a:gd name="T0" fmla="*/ 408 w 408"/>
                <a:gd name="T1" fmla="*/ 0 h 736"/>
                <a:gd name="T2" fmla="*/ 337 w 408"/>
                <a:gd name="T3" fmla="*/ 1 h 736"/>
                <a:gd name="T4" fmla="*/ 242 w 408"/>
                <a:gd name="T5" fmla="*/ 666 h 736"/>
                <a:gd name="T6" fmla="*/ 37 w 408"/>
                <a:gd name="T7" fmla="*/ 594 h 736"/>
                <a:gd name="T8" fmla="*/ 0 w 408"/>
                <a:gd name="T9" fmla="*/ 597 h 736"/>
                <a:gd name="T10" fmla="*/ 40 w 408"/>
                <a:gd name="T11" fmla="*/ 668 h 736"/>
                <a:gd name="T12" fmla="*/ 83 w 408"/>
                <a:gd name="T13" fmla="*/ 664 h 736"/>
                <a:gd name="T14" fmla="*/ 287 w 408"/>
                <a:gd name="T15" fmla="*/ 736 h 736"/>
                <a:gd name="T16" fmla="*/ 408 w 408"/>
                <a:gd name="T17" fmla="*/ 0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 h="736">
                  <a:moveTo>
                    <a:pt x="408" y="0"/>
                  </a:moveTo>
                  <a:cubicBezTo>
                    <a:pt x="337" y="1"/>
                    <a:pt x="337" y="1"/>
                    <a:pt x="337" y="1"/>
                  </a:cubicBezTo>
                  <a:cubicBezTo>
                    <a:pt x="292" y="187"/>
                    <a:pt x="242" y="666"/>
                    <a:pt x="242" y="666"/>
                  </a:cubicBezTo>
                  <a:cubicBezTo>
                    <a:pt x="160" y="605"/>
                    <a:pt x="83" y="594"/>
                    <a:pt x="37" y="594"/>
                  </a:cubicBezTo>
                  <a:cubicBezTo>
                    <a:pt x="19" y="594"/>
                    <a:pt x="6" y="596"/>
                    <a:pt x="0" y="597"/>
                  </a:cubicBezTo>
                  <a:cubicBezTo>
                    <a:pt x="12" y="620"/>
                    <a:pt x="25" y="644"/>
                    <a:pt x="40" y="668"/>
                  </a:cubicBezTo>
                  <a:cubicBezTo>
                    <a:pt x="40" y="668"/>
                    <a:pt x="56" y="664"/>
                    <a:pt x="83" y="664"/>
                  </a:cubicBezTo>
                  <a:cubicBezTo>
                    <a:pt x="128" y="664"/>
                    <a:pt x="205" y="675"/>
                    <a:pt x="287" y="736"/>
                  </a:cubicBezTo>
                  <a:cubicBezTo>
                    <a:pt x="287" y="736"/>
                    <a:pt x="360" y="44"/>
                    <a:pt x="408" y="0"/>
                  </a:cubicBezTo>
                </a:path>
              </a:pathLst>
            </a:custGeom>
            <a:solidFill>
              <a:srgbClr val="00998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 name="任意多边形 20"/>
            <p:cNvSpPr/>
            <p:nvPr/>
          </p:nvSpPr>
          <p:spPr bwMode="auto">
            <a:xfrm>
              <a:off x="-9472931" y="7754860"/>
              <a:ext cx="506413" cy="293688"/>
            </a:xfrm>
            <a:custGeom>
              <a:avLst/>
              <a:gdLst>
                <a:gd name="T0" fmla="*/ 319 w 319"/>
                <a:gd name="T1" fmla="*/ 73 h 185"/>
                <a:gd name="T2" fmla="*/ 296 w 319"/>
                <a:gd name="T3" fmla="*/ 185 h 185"/>
                <a:gd name="T4" fmla="*/ 6 w 319"/>
                <a:gd name="T5" fmla="*/ 133 h 185"/>
                <a:gd name="T6" fmla="*/ 6 w 319"/>
                <a:gd name="T7" fmla="*/ 133 h 185"/>
                <a:gd name="T8" fmla="*/ 0 w 319"/>
                <a:gd name="T9" fmla="*/ 0 h 185"/>
                <a:gd name="T10" fmla="*/ 55 w 319"/>
                <a:gd name="T11" fmla="*/ 0 h 185"/>
                <a:gd name="T12" fmla="*/ 319 w 319"/>
                <a:gd name="T13" fmla="*/ 73 h 185"/>
              </a:gdLst>
              <a:ahLst/>
              <a:cxnLst>
                <a:cxn ang="0">
                  <a:pos x="T0" y="T1"/>
                </a:cxn>
                <a:cxn ang="0">
                  <a:pos x="T2" y="T3"/>
                </a:cxn>
                <a:cxn ang="0">
                  <a:pos x="T4" y="T5"/>
                </a:cxn>
                <a:cxn ang="0">
                  <a:pos x="T6" y="T7"/>
                </a:cxn>
                <a:cxn ang="0">
                  <a:pos x="T8" y="T9"/>
                </a:cxn>
                <a:cxn ang="0">
                  <a:pos x="T10" y="T11"/>
                </a:cxn>
                <a:cxn ang="0">
                  <a:pos x="T12" y="T13"/>
                </a:cxn>
              </a:cxnLst>
              <a:rect l="0" t="0" r="r" b="b"/>
              <a:pathLst>
                <a:path w="319" h="185">
                  <a:moveTo>
                    <a:pt x="319" y="73"/>
                  </a:moveTo>
                  <a:lnTo>
                    <a:pt x="296" y="185"/>
                  </a:lnTo>
                  <a:lnTo>
                    <a:pt x="6" y="133"/>
                  </a:lnTo>
                  <a:lnTo>
                    <a:pt x="6" y="133"/>
                  </a:lnTo>
                  <a:lnTo>
                    <a:pt x="0" y="0"/>
                  </a:lnTo>
                  <a:lnTo>
                    <a:pt x="55" y="0"/>
                  </a:lnTo>
                  <a:lnTo>
                    <a:pt x="319" y="73"/>
                  </a:ln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 name="任意多边形 21"/>
            <p:cNvSpPr/>
            <p:nvPr/>
          </p:nvSpPr>
          <p:spPr bwMode="auto">
            <a:xfrm>
              <a:off x="-9472931" y="7754860"/>
              <a:ext cx="506413" cy="293688"/>
            </a:xfrm>
            <a:custGeom>
              <a:avLst/>
              <a:gdLst>
                <a:gd name="T0" fmla="*/ 319 w 319"/>
                <a:gd name="T1" fmla="*/ 73 h 185"/>
                <a:gd name="T2" fmla="*/ 296 w 319"/>
                <a:gd name="T3" fmla="*/ 185 h 185"/>
                <a:gd name="T4" fmla="*/ 6 w 319"/>
                <a:gd name="T5" fmla="*/ 133 h 185"/>
                <a:gd name="T6" fmla="*/ 6 w 319"/>
                <a:gd name="T7" fmla="*/ 133 h 185"/>
                <a:gd name="T8" fmla="*/ 0 w 319"/>
                <a:gd name="T9" fmla="*/ 0 h 185"/>
                <a:gd name="T10" fmla="*/ 55 w 319"/>
                <a:gd name="T11" fmla="*/ 0 h 185"/>
                <a:gd name="T12" fmla="*/ 319 w 319"/>
                <a:gd name="T13" fmla="*/ 73 h 185"/>
              </a:gdLst>
              <a:ahLst/>
              <a:cxnLst>
                <a:cxn ang="0">
                  <a:pos x="T0" y="T1"/>
                </a:cxn>
                <a:cxn ang="0">
                  <a:pos x="T2" y="T3"/>
                </a:cxn>
                <a:cxn ang="0">
                  <a:pos x="T4" y="T5"/>
                </a:cxn>
                <a:cxn ang="0">
                  <a:pos x="T6" y="T7"/>
                </a:cxn>
                <a:cxn ang="0">
                  <a:pos x="T8" y="T9"/>
                </a:cxn>
                <a:cxn ang="0">
                  <a:pos x="T10" y="T11"/>
                </a:cxn>
                <a:cxn ang="0">
                  <a:pos x="T12" y="T13"/>
                </a:cxn>
              </a:cxnLst>
              <a:rect l="0" t="0" r="r" b="b"/>
              <a:pathLst>
                <a:path w="319" h="185">
                  <a:moveTo>
                    <a:pt x="319" y="73"/>
                  </a:moveTo>
                  <a:lnTo>
                    <a:pt x="296" y="185"/>
                  </a:lnTo>
                  <a:lnTo>
                    <a:pt x="6" y="133"/>
                  </a:lnTo>
                  <a:lnTo>
                    <a:pt x="6" y="133"/>
                  </a:lnTo>
                  <a:lnTo>
                    <a:pt x="0" y="0"/>
                  </a:lnTo>
                  <a:lnTo>
                    <a:pt x="55" y="0"/>
                  </a:lnTo>
                  <a:lnTo>
                    <a:pt x="319" y="7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 name="任意多边形 22"/>
            <p:cNvSpPr/>
            <p:nvPr/>
          </p:nvSpPr>
          <p:spPr bwMode="auto">
            <a:xfrm>
              <a:off x="-9472931" y="7754860"/>
              <a:ext cx="80963" cy="211138"/>
            </a:xfrm>
            <a:custGeom>
              <a:avLst/>
              <a:gdLst>
                <a:gd name="T0" fmla="*/ 51 w 51"/>
                <a:gd name="T1" fmla="*/ 0 h 133"/>
                <a:gd name="T2" fmla="*/ 0 w 51"/>
                <a:gd name="T3" fmla="*/ 0 h 133"/>
                <a:gd name="T4" fmla="*/ 6 w 51"/>
                <a:gd name="T5" fmla="*/ 133 h 133"/>
                <a:gd name="T6" fmla="*/ 6 w 51"/>
                <a:gd name="T7" fmla="*/ 133 h 133"/>
                <a:gd name="T8" fmla="*/ 51 w 51"/>
                <a:gd name="T9" fmla="*/ 0 h 133"/>
              </a:gdLst>
              <a:ahLst/>
              <a:cxnLst>
                <a:cxn ang="0">
                  <a:pos x="T0" y="T1"/>
                </a:cxn>
                <a:cxn ang="0">
                  <a:pos x="T2" y="T3"/>
                </a:cxn>
                <a:cxn ang="0">
                  <a:pos x="T4" y="T5"/>
                </a:cxn>
                <a:cxn ang="0">
                  <a:pos x="T6" y="T7"/>
                </a:cxn>
                <a:cxn ang="0">
                  <a:pos x="T8" y="T9"/>
                </a:cxn>
              </a:cxnLst>
              <a:rect l="0" t="0" r="r" b="b"/>
              <a:pathLst>
                <a:path w="51" h="133">
                  <a:moveTo>
                    <a:pt x="51" y="0"/>
                  </a:moveTo>
                  <a:lnTo>
                    <a:pt x="0" y="0"/>
                  </a:lnTo>
                  <a:lnTo>
                    <a:pt x="6" y="133"/>
                  </a:lnTo>
                  <a:lnTo>
                    <a:pt x="6" y="133"/>
                  </a:lnTo>
                  <a:lnTo>
                    <a:pt x="51" y="0"/>
                  </a:lnTo>
                  <a:close/>
                </a:path>
              </a:pathLst>
            </a:custGeom>
            <a:solidFill>
              <a:srgbClr val="32314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 name="任意多边形 23"/>
            <p:cNvSpPr/>
            <p:nvPr/>
          </p:nvSpPr>
          <p:spPr bwMode="auto">
            <a:xfrm>
              <a:off x="-9472931" y="7754860"/>
              <a:ext cx="80963" cy="211138"/>
            </a:xfrm>
            <a:custGeom>
              <a:avLst/>
              <a:gdLst>
                <a:gd name="T0" fmla="*/ 51 w 51"/>
                <a:gd name="T1" fmla="*/ 0 h 133"/>
                <a:gd name="T2" fmla="*/ 0 w 51"/>
                <a:gd name="T3" fmla="*/ 0 h 133"/>
                <a:gd name="T4" fmla="*/ 6 w 51"/>
                <a:gd name="T5" fmla="*/ 133 h 133"/>
                <a:gd name="T6" fmla="*/ 6 w 51"/>
                <a:gd name="T7" fmla="*/ 133 h 133"/>
                <a:gd name="T8" fmla="*/ 51 w 51"/>
                <a:gd name="T9" fmla="*/ 0 h 133"/>
              </a:gdLst>
              <a:ahLst/>
              <a:cxnLst>
                <a:cxn ang="0">
                  <a:pos x="T0" y="T1"/>
                </a:cxn>
                <a:cxn ang="0">
                  <a:pos x="T2" y="T3"/>
                </a:cxn>
                <a:cxn ang="0">
                  <a:pos x="T4" y="T5"/>
                </a:cxn>
                <a:cxn ang="0">
                  <a:pos x="T6" y="T7"/>
                </a:cxn>
                <a:cxn ang="0">
                  <a:pos x="T8" y="T9"/>
                </a:cxn>
              </a:cxnLst>
              <a:rect l="0" t="0" r="r" b="b"/>
              <a:pathLst>
                <a:path w="51" h="133">
                  <a:moveTo>
                    <a:pt x="51" y="0"/>
                  </a:moveTo>
                  <a:lnTo>
                    <a:pt x="0" y="0"/>
                  </a:lnTo>
                  <a:lnTo>
                    <a:pt x="6" y="133"/>
                  </a:lnTo>
                  <a:lnTo>
                    <a:pt x="6" y="133"/>
                  </a:lnTo>
                  <a:lnTo>
                    <a:pt x="5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 name="椭圆 23"/>
            <p:cNvSpPr/>
            <p:nvPr/>
          </p:nvSpPr>
          <p:spPr bwMode="auto">
            <a:xfrm>
              <a:off x="-9033194" y="7829473"/>
              <a:ext cx="103188" cy="241300"/>
            </a:xfrm>
            <a:prstGeom prst="ellipse">
              <a:avLst/>
            </a:pr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 name="任意多边形 25"/>
            <p:cNvSpPr/>
            <p:nvPr/>
          </p:nvSpPr>
          <p:spPr bwMode="auto">
            <a:xfrm>
              <a:off x="-9269731" y="7934248"/>
              <a:ext cx="31750" cy="2562225"/>
            </a:xfrm>
            <a:custGeom>
              <a:avLst/>
              <a:gdLst>
                <a:gd name="T0" fmla="*/ 9 w 19"/>
                <a:gd name="T1" fmla="*/ 1509 h 1509"/>
                <a:gd name="T2" fmla="*/ 0 w 19"/>
                <a:gd name="T3" fmla="*/ 1499 h 1509"/>
                <a:gd name="T4" fmla="*/ 0 w 19"/>
                <a:gd name="T5" fmla="*/ 10 h 1509"/>
                <a:gd name="T6" fmla="*/ 9 w 19"/>
                <a:gd name="T7" fmla="*/ 0 h 1509"/>
                <a:gd name="T8" fmla="*/ 19 w 19"/>
                <a:gd name="T9" fmla="*/ 10 h 1509"/>
                <a:gd name="T10" fmla="*/ 19 w 19"/>
                <a:gd name="T11" fmla="*/ 10 h 1509"/>
                <a:gd name="T12" fmla="*/ 19 w 19"/>
                <a:gd name="T13" fmla="*/ 1499 h 1509"/>
                <a:gd name="T14" fmla="*/ 9 w 19"/>
                <a:gd name="T15" fmla="*/ 1509 h 15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509">
                  <a:moveTo>
                    <a:pt x="9" y="1509"/>
                  </a:moveTo>
                  <a:cubicBezTo>
                    <a:pt x="4" y="1509"/>
                    <a:pt x="0" y="1505"/>
                    <a:pt x="0" y="1499"/>
                  </a:cubicBezTo>
                  <a:cubicBezTo>
                    <a:pt x="0" y="10"/>
                    <a:pt x="0" y="10"/>
                    <a:pt x="0" y="10"/>
                  </a:cubicBezTo>
                  <a:cubicBezTo>
                    <a:pt x="0" y="4"/>
                    <a:pt x="4" y="0"/>
                    <a:pt x="9" y="0"/>
                  </a:cubicBezTo>
                  <a:cubicBezTo>
                    <a:pt x="14" y="0"/>
                    <a:pt x="19" y="4"/>
                    <a:pt x="19" y="10"/>
                  </a:cubicBezTo>
                  <a:cubicBezTo>
                    <a:pt x="19" y="10"/>
                    <a:pt x="19" y="10"/>
                    <a:pt x="19" y="10"/>
                  </a:cubicBezTo>
                  <a:cubicBezTo>
                    <a:pt x="19" y="1499"/>
                    <a:pt x="19" y="1499"/>
                    <a:pt x="19" y="1499"/>
                  </a:cubicBezTo>
                  <a:cubicBezTo>
                    <a:pt x="19" y="1505"/>
                    <a:pt x="14" y="1509"/>
                    <a:pt x="9" y="1509"/>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 name="任意多边形 26"/>
            <p:cNvSpPr/>
            <p:nvPr/>
          </p:nvSpPr>
          <p:spPr bwMode="auto">
            <a:xfrm>
              <a:off x="-9271319" y="9778923"/>
              <a:ext cx="615950" cy="1162050"/>
            </a:xfrm>
            <a:custGeom>
              <a:avLst/>
              <a:gdLst>
                <a:gd name="T0" fmla="*/ 140 w 363"/>
                <a:gd name="T1" fmla="*/ 684 h 684"/>
                <a:gd name="T2" fmla="*/ 131 w 363"/>
                <a:gd name="T3" fmla="*/ 676 h 684"/>
                <a:gd name="T4" fmla="*/ 1 w 363"/>
                <a:gd name="T5" fmla="*/ 12 h 684"/>
                <a:gd name="T6" fmla="*/ 8 w 363"/>
                <a:gd name="T7" fmla="*/ 1 h 684"/>
                <a:gd name="T8" fmla="*/ 18 w 363"/>
                <a:gd name="T9" fmla="*/ 5 h 684"/>
                <a:gd name="T10" fmla="*/ 360 w 363"/>
                <a:gd name="T11" fmla="*/ 527 h 684"/>
                <a:gd name="T12" fmla="*/ 358 w 363"/>
                <a:gd name="T13" fmla="*/ 541 h 684"/>
                <a:gd name="T14" fmla="*/ 345 w 363"/>
                <a:gd name="T15" fmla="*/ 538 h 684"/>
                <a:gd name="T16" fmla="*/ 29 w 363"/>
                <a:gd name="T17" fmla="*/ 56 h 684"/>
                <a:gd name="T18" fmla="*/ 149 w 363"/>
                <a:gd name="T19" fmla="*/ 673 h 684"/>
                <a:gd name="T20" fmla="*/ 142 w 363"/>
                <a:gd name="T21" fmla="*/ 684 h 684"/>
                <a:gd name="T22" fmla="*/ 142 w 363"/>
                <a:gd name="T23" fmla="*/ 684 h 684"/>
                <a:gd name="T24" fmla="*/ 140 w 363"/>
                <a:gd name="T25" fmla="*/ 684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3" h="684">
                  <a:moveTo>
                    <a:pt x="140" y="684"/>
                  </a:moveTo>
                  <a:cubicBezTo>
                    <a:pt x="135" y="684"/>
                    <a:pt x="131" y="681"/>
                    <a:pt x="131" y="676"/>
                  </a:cubicBezTo>
                  <a:cubicBezTo>
                    <a:pt x="1" y="12"/>
                    <a:pt x="1" y="12"/>
                    <a:pt x="1" y="12"/>
                  </a:cubicBezTo>
                  <a:cubicBezTo>
                    <a:pt x="0" y="7"/>
                    <a:pt x="3" y="2"/>
                    <a:pt x="8" y="1"/>
                  </a:cubicBezTo>
                  <a:cubicBezTo>
                    <a:pt x="12" y="0"/>
                    <a:pt x="16" y="2"/>
                    <a:pt x="18" y="5"/>
                  </a:cubicBezTo>
                  <a:cubicBezTo>
                    <a:pt x="360" y="527"/>
                    <a:pt x="360" y="527"/>
                    <a:pt x="360" y="527"/>
                  </a:cubicBezTo>
                  <a:cubicBezTo>
                    <a:pt x="363" y="532"/>
                    <a:pt x="362" y="538"/>
                    <a:pt x="358" y="541"/>
                  </a:cubicBezTo>
                  <a:cubicBezTo>
                    <a:pt x="353" y="543"/>
                    <a:pt x="348" y="542"/>
                    <a:pt x="345" y="538"/>
                  </a:cubicBezTo>
                  <a:cubicBezTo>
                    <a:pt x="29" y="56"/>
                    <a:pt x="29" y="56"/>
                    <a:pt x="29" y="56"/>
                  </a:cubicBezTo>
                  <a:cubicBezTo>
                    <a:pt x="149" y="673"/>
                    <a:pt x="149" y="673"/>
                    <a:pt x="149" y="673"/>
                  </a:cubicBezTo>
                  <a:cubicBezTo>
                    <a:pt x="150" y="678"/>
                    <a:pt x="147" y="683"/>
                    <a:pt x="142" y="684"/>
                  </a:cubicBezTo>
                  <a:cubicBezTo>
                    <a:pt x="142" y="684"/>
                    <a:pt x="142" y="684"/>
                    <a:pt x="142" y="684"/>
                  </a:cubicBezTo>
                  <a:cubicBezTo>
                    <a:pt x="141" y="684"/>
                    <a:pt x="140" y="684"/>
                    <a:pt x="140" y="684"/>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任意多边形 27"/>
            <p:cNvSpPr/>
            <p:nvPr/>
          </p:nvSpPr>
          <p:spPr bwMode="auto">
            <a:xfrm>
              <a:off x="-9877744" y="9780510"/>
              <a:ext cx="641350" cy="962025"/>
            </a:xfrm>
            <a:custGeom>
              <a:avLst/>
              <a:gdLst>
                <a:gd name="T0" fmla="*/ 9 w 378"/>
                <a:gd name="T1" fmla="*/ 566 h 566"/>
                <a:gd name="T2" fmla="*/ 0 w 378"/>
                <a:gd name="T3" fmla="*/ 556 h 566"/>
                <a:gd name="T4" fmla="*/ 2 w 378"/>
                <a:gd name="T5" fmla="*/ 551 h 566"/>
                <a:gd name="T6" fmla="*/ 359 w 378"/>
                <a:gd name="T7" fmla="*/ 5 h 566"/>
                <a:gd name="T8" fmla="*/ 372 w 378"/>
                <a:gd name="T9" fmla="*/ 3 h 566"/>
                <a:gd name="T10" fmla="*/ 375 w 378"/>
                <a:gd name="T11" fmla="*/ 16 h 566"/>
                <a:gd name="T12" fmla="*/ 17 w 378"/>
                <a:gd name="T13" fmla="*/ 562 h 566"/>
                <a:gd name="T14" fmla="*/ 9 w 378"/>
                <a:gd name="T15" fmla="*/ 566 h 5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8" h="566">
                  <a:moveTo>
                    <a:pt x="9" y="566"/>
                  </a:moveTo>
                  <a:cubicBezTo>
                    <a:pt x="4" y="566"/>
                    <a:pt x="0" y="562"/>
                    <a:pt x="0" y="556"/>
                  </a:cubicBezTo>
                  <a:cubicBezTo>
                    <a:pt x="0" y="554"/>
                    <a:pt x="1" y="553"/>
                    <a:pt x="2" y="551"/>
                  </a:cubicBezTo>
                  <a:cubicBezTo>
                    <a:pt x="359" y="5"/>
                    <a:pt x="359" y="5"/>
                    <a:pt x="359" y="5"/>
                  </a:cubicBezTo>
                  <a:cubicBezTo>
                    <a:pt x="362" y="1"/>
                    <a:pt x="368" y="0"/>
                    <a:pt x="372" y="3"/>
                  </a:cubicBezTo>
                  <a:cubicBezTo>
                    <a:pt x="377" y="5"/>
                    <a:pt x="378" y="11"/>
                    <a:pt x="375" y="16"/>
                  </a:cubicBezTo>
                  <a:cubicBezTo>
                    <a:pt x="17" y="562"/>
                    <a:pt x="17" y="562"/>
                    <a:pt x="17" y="562"/>
                  </a:cubicBezTo>
                  <a:cubicBezTo>
                    <a:pt x="16" y="564"/>
                    <a:pt x="13" y="566"/>
                    <a:pt x="9" y="566"/>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29" name="文本框 28"/>
          <p:cNvSpPr txBox="1"/>
          <p:nvPr/>
        </p:nvSpPr>
        <p:spPr>
          <a:xfrm>
            <a:off x="2684877" y="1482748"/>
            <a:ext cx="6839510" cy="1568450"/>
          </a:xfrm>
          <a:prstGeom prst="rect">
            <a:avLst/>
          </a:prstGeom>
          <a:noFill/>
        </p:spPr>
        <p:txBody>
          <a:bodyPr wrap="square" rtlCol="0">
            <a:spAutoFit/>
          </a:bodyPr>
          <a:lstStyle/>
          <a:p>
            <a:r>
              <a:rPr lang="en-US" altLang="zh-CN" sz="9600" dirty="0">
                <a:ln w="6350">
                  <a:solidFill>
                    <a:srgbClr val="009985"/>
                  </a:solidFill>
                </a:ln>
                <a:noFill/>
                <a:latin typeface="Dela Gothic One" panose="00000500000000000000" pitchFamily="2" charset="-128"/>
                <a:ea typeface="Dela Gothic One" panose="00000500000000000000" pitchFamily="2" charset="-128"/>
              </a:rPr>
              <a:t>PART.01</a:t>
            </a:r>
            <a:endParaRPr lang="zh-CN" altLang="en-US" sz="9600" dirty="0">
              <a:ln w="6350">
                <a:solidFill>
                  <a:srgbClr val="009985"/>
                </a:solidFill>
              </a:ln>
              <a:noFill/>
              <a:latin typeface="Dela Gothic One" panose="00000500000000000000" pitchFamily="2" charset="-128"/>
              <a:ea typeface="Dela Gothic One" panose="00000500000000000000" pitchFamily="2" charset="-128"/>
            </a:endParaRPr>
          </a:p>
        </p:txBody>
      </p:sp>
      <p:sp>
        <p:nvSpPr>
          <p:cNvPr id="30" name="文本框 29"/>
          <p:cNvSpPr txBox="1"/>
          <p:nvPr/>
        </p:nvSpPr>
        <p:spPr>
          <a:xfrm>
            <a:off x="3782480" y="2936066"/>
            <a:ext cx="4653280" cy="768350"/>
          </a:xfrm>
          <a:prstGeom prst="rect">
            <a:avLst/>
          </a:prstGeom>
          <a:noFill/>
        </p:spPr>
        <p:txBody>
          <a:bodyPr wrap="none" rtlCol="0">
            <a:spAutoFit/>
          </a:bodyPr>
          <a:lstStyle/>
          <a:p>
            <a:r>
              <a:rPr lang="zh-CN" altLang="en-US" sz="4400" dirty="0">
                <a:solidFill>
                  <a:srgbClr val="009985"/>
                </a:solidFill>
                <a:latin typeface="阿里巴巴普惠体 2.0 75 SemiBold" panose="00020600040101010101" pitchFamily="18" charset="-122"/>
                <a:ea typeface="阿里巴巴普惠体 2.0 75 SemiBold" panose="00020600040101010101" pitchFamily="18" charset="-122"/>
                <a:cs typeface="阿里巴巴普惠体 2.0 75 SemiBold" panose="00020600040101010101" pitchFamily="18" charset="-122"/>
              </a:rPr>
              <a:t>請在此處輸入標題</a:t>
            </a:r>
            <a:endParaRPr lang="zh-CN" altLang="en-US" sz="4400" dirty="0">
              <a:solidFill>
                <a:srgbClr val="009985"/>
              </a:solidFill>
              <a:latin typeface="阿里巴巴普惠体 2.0 75 SemiBold" panose="00020600040101010101" pitchFamily="18" charset="-122"/>
              <a:ea typeface="阿里巴巴普惠体 2.0 75 SemiBold" panose="00020600040101010101" pitchFamily="18" charset="-122"/>
              <a:cs typeface="阿里巴巴普惠体 2.0 75 SemiBold" panose="00020600040101010101" pitchFamily="18" charset="-122"/>
            </a:endParaRPr>
          </a:p>
        </p:txBody>
      </p:sp>
      <p:sp>
        <p:nvSpPr>
          <p:cNvPr id="31" name="矩形 30"/>
          <p:cNvSpPr/>
          <p:nvPr/>
        </p:nvSpPr>
        <p:spPr>
          <a:xfrm>
            <a:off x="4670033" y="7945601"/>
            <a:ext cx="1309851" cy="161125"/>
          </a:xfrm>
          <a:prstGeom prst="rect">
            <a:avLst/>
          </a:prstGeom>
          <a:solidFill>
            <a:srgbClr val="2F2E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等腰三角形 38"/>
          <p:cNvSpPr/>
          <p:nvPr/>
        </p:nvSpPr>
        <p:spPr>
          <a:xfrm rot="10800000">
            <a:off x="8029613" y="2201488"/>
            <a:ext cx="180000" cy="144000"/>
          </a:xfrm>
          <a:prstGeom prst="triangle">
            <a:avLst/>
          </a:prstGeom>
          <a:solidFill>
            <a:srgbClr val="009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ndParaRPr>
          </a:p>
        </p:txBody>
      </p:sp>
      <p:sp>
        <p:nvSpPr>
          <p:cNvPr id="40" name="文本框 39"/>
          <p:cNvSpPr txBox="1"/>
          <p:nvPr/>
        </p:nvSpPr>
        <p:spPr>
          <a:xfrm>
            <a:off x="2464026" y="4708791"/>
            <a:ext cx="7258685" cy="245110"/>
          </a:xfrm>
          <a:prstGeom prst="rect">
            <a:avLst/>
          </a:prstGeom>
          <a:noFill/>
        </p:spPr>
        <p:txBody>
          <a:bodyPr wrap="none" rtlCol="0">
            <a:spAutoFit/>
          </a:bodyPr>
          <a:lstStyle/>
          <a:p>
            <a:pPr algn="ctr"/>
            <a:r>
              <a:rPr lang="en-US" altLang="zh-CN" sz="500" dirty="0">
                <a:solidFill>
                  <a:schemeClr val="tx1">
                    <a:alpha val="70000"/>
                  </a:schemeClr>
                </a:solidFill>
              </a:rPr>
              <a:t>Everyone hopes to get more information they don't know. Using how to type the title can well convey the points of interest that are valuable to the audience and attract the attention of the audience to a certain extent. The use of </a:t>
            </a:r>
            <a:endParaRPr lang="en-US" altLang="zh-CN" sz="500" dirty="0">
              <a:solidFill>
                <a:schemeClr val="tx1">
                  <a:alpha val="70000"/>
                </a:schemeClr>
              </a:solidFill>
            </a:endParaRPr>
          </a:p>
          <a:p>
            <a:pPr algn="ctr"/>
            <a:r>
              <a:rPr lang="en-US" altLang="zh-CN" sz="500" dirty="0">
                <a:solidFill>
                  <a:schemeClr val="tx1">
                    <a:alpha val="70000"/>
                  </a:schemeClr>
                </a:solidFill>
              </a:rPr>
              <a:t>interrogative expression can well arouse the curiosity of the audience. Of course, if it is something that breaks common sense, the title will be more attractive</a:t>
            </a:r>
            <a:endParaRPr lang="zh-CN" altLang="en-US" sz="500" dirty="0">
              <a:solidFill>
                <a:schemeClr val="tx1">
                  <a:alpha val="70000"/>
                </a:schemeClr>
              </a:solidFill>
            </a:endParaRPr>
          </a:p>
        </p:txBody>
      </p:sp>
      <p:sp>
        <p:nvSpPr>
          <p:cNvPr id="2" name="文本框 1"/>
          <p:cNvSpPr txBox="1"/>
          <p:nvPr/>
        </p:nvSpPr>
        <p:spPr>
          <a:xfrm>
            <a:off x="5446439" y="5040963"/>
            <a:ext cx="1303020" cy="583565"/>
          </a:xfrm>
          <a:prstGeom prst="rect">
            <a:avLst/>
          </a:prstGeom>
          <a:noFill/>
        </p:spPr>
        <p:txBody>
          <a:bodyPr wrap="none" rtlCol="0">
            <a:spAutoFit/>
          </a:bodyPr>
          <a:lstStyle/>
          <a:p>
            <a:r>
              <a:rPr lang="en-US" altLang="zh-CN" sz="3200" dirty="0">
                <a:solidFill>
                  <a:srgbClr val="2F2E41"/>
                </a:solidFill>
                <a:latin typeface="Dela Gothic One" panose="00000500000000000000" pitchFamily="2" charset="-128"/>
                <a:ea typeface="Dela Gothic One" panose="00000500000000000000" pitchFamily="2" charset="-128"/>
              </a:rPr>
              <a:t>ONE</a:t>
            </a:r>
            <a:endParaRPr lang="zh-CN" altLang="en-US" sz="3200" dirty="0">
              <a:solidFill>
                <a:srgbClr val="2F2E41"/>
              </a:solidFill>
              <a:latin typeface="Dela Gothic One" panose="00000500000000000000" pitchFamily="2" charset="-128"/>
              <a:ea typeface="Dela Gothic One" panose="00000500000000000000" pitchFamily="2" charset="-12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616074" y="1441906"/>
            <a:ext cx="3230880" cy="1198880"/>
          </a:xfrm>
          <a:prstGeom prst="rect">
            <a:avLst/>
          </a:prstGeom>
          <a:noFill/>
        </p:spPr>
        <p:txBody>
          <a:bodyPr wrap="none" rtlCol="0">
            <a:spAutoFit/>
          </a:bodyPr>
          <a:lstStyle>
            <a:defPPr>
              <a:defRPr lang="zh-CN"/>
            </a:defPPr>
            <a:lvl1pPr>
              <a:lnSpc>
                <a:spcPct val="80000"/>
              </a:lnSpc>
              <a:defRPr sz="8800">
                <a:gradFill flip="none" rotWithShape="1">
                  <a:gsLst>
                    <a:gs pos="26000">
                      <a:schemeClr val="tx1"/>
                    </a:gs>
                    <a:gs pos="0">
                      <a:srgbClr val="009985"/>
                    </a:gs>
                  </a:gsLst>
                  <a:lin ang="2700000" scaled="1"/>
                  <a:tileRect/>
                </a:gradFill>
                <a:latin typeface="+mj-ea"/>
                <a:ea typeface="+mj-ea"/>
              </a:defRPr>
            </a:lvl1pPr>
          </a:lstStyle>
          <a:p>
            <a:pPr>
              <a:lnSpc>
                <a:spcPct val="90000"/>
              </a:lnSpc>
            </a:pPr>
            <a:r>
              <a:rPr lang="zh-CN" altLang="en-US" sz="4000" dirty="0">
                <a:solidFill>
                  <a:srgbClr val="009985"/>
                </a:solidFill>
              </a:rPr>
              <a:t>請於此處</a:t>
            </a:r>
            <a:endParaRPr lang="en-US" altLang="zh-CN" sz="4000" dirty="0">
              <a:solidFill>
                <a:srgbClr val="009985"/>
              </a:solidFill>
            </a:endParaRPr>
          </a:p>
          <a:p>
            <a:pPr>
              <a:lnSpc>
                <a:spcPct val="90000"/>
              </a:lnSpc>
            </a:pPr>
            <a:r>
              <a:rPr lang="zh-CN" altLang="en-US" sz="4000" dirty="0">
                <a:solidFill>
                  <a:srgbClr val="009985"/>
                </a:solidFill>
              </a:rPr>
              <a:t>置入簡要標題</a:t>
            </a:r>
            <a:endParaRPr lang="zh-CN" altLang="en-US" sz="4000" dirty="0">
              <a:solidFill>
                <a:srgbClr val="009985"/>
              </a:solidFill>
            </a:endParaRPr>
          </a:p>
        </p:txBody>
      </p:sp>
      <p:pic>
        <p:nvPicPr>
          <p:cNvPr id="10" name="图片 9"/>
          <p:cNvPicPr>
            <a:picLocks noChangeAspect="1"/>
          </p:cNvPicPr>
          <p:nvPr/>
        </p:nvPicPr>
        <p:blipFill>
          <a:blip r:embed="rId1"/>
          <a:stretch>
            <a:fillRect/>
          </a:stretch>
        </p:blipFill>
        <p:spPr>
          <a:xfrm>
            <a:off x="2702212" y="1267037"/>
            <a:ext cx="698092" cy="1323247"/>
          </a:xfrm>
          <a:prstGeom prst="rect">
            <a:avLst/>
          </a:prstGeom>
        </p:spPr>
      </p:pic>
      <p:sp>
        <p:nvSpPr>
          <p:cNvPr id="11" name="文本框 10"/>
          <p:cNvSpPr txBox="1"/>
          <p:nvPr/>
        </p:nvSpPr>
        <p:spPr>
          <a:xfrm>
            <a:off x="648727" y="2595088"/>
            <a:ext cx="3840480" cy="368300"/>
          </a:xfrm>
          <a:prstGeom prst="rect">
            <a:avLst/>
          </a:prstGeom>
          <a:noFill/>
        </p:spPr>
        <p:txBody>
          <a:bodyPr wrap="none" rtlCol="0">
            <a:spAutoFit/>
          </a:bodyPr>
          <a:lstStyle/>
          <a:p>
            <a:r>
              <a:rPr lang="zh-CN" altLang="en-US" dirty="0">
                <a:solidFill>
                  <a:srgbClr val="2F2E41"/>
                </a:solidFill>
              </a:rPr>
              <a:t>請於此處置入簡要的副標題描述資訊</a:t>
            </a:r>
            <a:endParaRPr lang="zh-CN" altLang="en-US" dirty="0">
              <a:solidFill>
                <a:srgbClr val="2F2E41"/>
              </a:solidFill>
            </a:endParaRPr>
          </a:p>
        </p:txBody>
      </p:sp>
      <p:grpSp>
        <p:nvGrpSpPr>
          <p:cNvPr id="2" name="组合 1"/>
          <p:cNvGrpSpPr/>
          <p:nvPr/>
        </p:nvGrpSpPr>
        <p:grpSpPr>
          <a:xfrm>
            <a:off x="734797" y="3232720"/>
            <a:ext cx="4905786" cy="603248"/>
            <a:chOff x="715747" y="3688899"/>
            <a:chExt cx="4905786" cy="603248"/>
          </a:xfrm>
        </p:grpSpPr>
        <p:cxnSp>
          <p:nvCxnSpPr>
            <p:cNvPr id="12" name="直接连接符 11"/>
            <p:cNvCxnSpPr>
              <a:stCxn id="13" idx="1"/>
              <a:endCxn id="15" idx="0"/>
            </p:cNvCxnSpPr>
            <p:nvPr/>
          </p:nvCxnSpPr>
          <p:spPr>
            <a:xfrm>
              <a:off x="715747" y="3935437"/>
              <a:ext cx="4700182" cy="7247"/>
            </a:xfrm>
            <a:prstGeom prst="line">
              <a:avLst/>
            </a:prstGeom>
            <a:ln w="3175">
              <a:solidFill>
                <a:srgbClr val="009985"/>
              </a:solidFill>
            </a:ln>
          </p:spPr>
          <p:style>
            <a:lnRef idx="1">
              <a:schemeClr val="accent1"/>
            </a:lnRef>
            <a:fillRef idx="0">
              <a:schemeClr val="accent1"/>
            </a:fillRef>
            <a:effectRef idx="0">
              <a:schemeClr val="accent1"/>
            </a:effectRef>
            <a:fontRef idx="minor">
              <a:schemeClr val="tx1"/>
            </a:fontRef>
          </p:style>
        </p:cxnSp>
        <p:sp>
          <p:nvSpPr>
            <p:cNvPr id="13" name="矩形: 圆角 12"/>
            <p:cNvSpPr/>
            <p:nvPr/>
          </p:nvSpPr>
          <p:spPr>
            <a:xfrm>
              <a:off x="715747" y="3874496"/>
              <a:ext cx="818352" cy="121882"/>
            </a:xfrm>
            <a:prstGeom prst="roundRect">
              <a:avLst>
                <a:gd name="adj" fmla="val 50000"/>
              </a:avLst>
            </a:prstGeom>
            <a:noFill/>
            <a:ln w="3175">
              <a:solidFill>
                <a:srgbClr val="0099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弧形 14"/>
            <p:cNvSpPr/>
            <p:nvPr/>
          </p:nvSpPr>
          <p:spPr>
            <a:xfrm rot="11359766">
              <a:off x="5251740" y="3688899"/>
              <a:ext cx="369793" cy="255475"/>
            </a:xfrm>
            <a:prstGeom prst="arc">
              <a:avLst>
                <a:gd name="adj1" fmla="val 16200000"/>
                <a:gd name="adj2" fmla="val 20426904"/>
              </a:avLst>
            </a:prstGeom>
            <a:ln>
              <a:solidFill>
                <a:srgbClr val="00998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6" name="弧形 15"/>
            <p:cNvSpPr/>
            <p:nvPr/>
          </p:nvSpPr>
          <p:spPr>
            <a:xfrm rot="18807626">
              <a:off x="5160201" y="3979513"/>
              <a:ext cx="369793" cy="255475"/>
            </a:xfrm>
            <a:prstGeom prst="arc">
              <a:avLst>
                <a:gd name="adj1" fmla="val 16200000"/>
                <a:gd name="adj2" fmla="val 20426904"/>
              </a:avLst>
            </a:prstGeom>
            <a:ln>
              <a:solidFill>
                <a:srgbClr val="00998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p>
          </p:txBody>
        </p:sp>
      </p:grpSp>
      <p:sp>
        <p:nvSpPr>
          <p:cNvPr id="17" name="文本框 16"/>
          <p:cNvSpPr txBox="1"/>
          <p:nvPr/>
        </p:nvSpPr>
        <p:spPr>
          <a:xfrm>
            <a:off x="647907" y="4012756"/>
            <a:ext cx="4293870" cy="368300"/>
          </a:xfrm>
          <a:prstGeom prst="rect">
            <a:avLst/>
          </a:prstGeom>
          <a:noFill/>
        </p:spPr>
        <p:txBody>
          <a:bodyPr wrap="none" rtlCol="0">
            <a:spAutoFit/>
          </a:bodyPr>
          <a:lstStyle/>
          <a:p>
            <a:r>
              <a:rPr lang="zh-CN" altLang="en-US" dirty="0">
                <a:solidFill>
                  <a:srgbClr val="2F2E41"/>
                </a:solidFill>
              </a:rPr>
              <a:t>或許這裏還會有兩個要表達的要點資訊：</a:t>
            </a:r>
            <a:endParaRPr lang="zh-CN" altLang="en-US" dirty="0">
              <a:solidFill>
                <a:srgbClr val="2F2E41"/>
              </a:solidFill>
            </a:endParaRPr>
          </a:p>
        </p:txBody>
      </p:sp>
      <p:sp>
        <p:nvSpPr>
          <p:cNvPr id="40" name="valentines-day_68495"/>
          <p:cNvSpPr/>
          <p:nvPr/>
        </p:nvSpPr>
        <p:spPr>
          <a:xfrm>
            <a:off x="3452104" y="4738039"/>
            <a:ext cx="609624" cy="645442"/>
          </a:xfrm>
          <a:custGeom>
            <a:avLst/>
            <a:gdLst>
              <a:gd name="connsiteX0" fmla="*/ 223983 w 572215"/>
              <a:gd name="connsiteY0" fmla="*/ 459247 h 604393"/>
              <a:gd name="connsiteX1" fmla="*/ 223983 w 572215"/>
              <a:gd name="connsiteY1" fmla="*/ 582550 h 604393"/>
              <a:gd name="connsiteX2" fmla="*/ 404876 w 572215"/>
              <a:gd name="connsiteY2" fmla="*/ 582550 h 604393"/>
              <a:gd name="connsiteX3" fmla="*/ 408485 w 572215"/>
              <a:gd name="connsiteY3" fmla="*/ 578946 h 604393"/>
              <a:gd name="connsiteX4" fmla="*/ 408485 w 572215"/>
              <a:gd name="connsiteY4" fmla="*/ 459247 h 604393"/>
              <a:gd name="connsiteX5" fmla="*/ 21873 w 572215"/>
              <a:gd name="connsiteY5" fmla="*/ 459247 h 604393"/>
              <a:gd name="connsiteX6" fmla="*/ 21873 w 572215"/>
              <a:gd name="connsiteY6" fmla="*/ 578946 h 604393"/>
              <a:gd name="connsiteX7" fmla="*/ 25482 w 572215"/>
              <a:gd name="connsiteY7" fmla="*/ 582550 h 604393"/>
              <a:gd name="connsiteX8" fmla="*/ 202110 w 572215"/>
              <a:gd name="connsiteY8" fmla="*/ 582550 h 604393"/>
              <a:gd name="connsiteX9" fmla="*/ 202110 w 572215"/>
              <a:gd name="connsiteY9" fmla="*/ 459247 h 604393"/>
              <a:gd name="connsiteX10" fmla="*/ 412969 w 572215"/>
              <a:gd name="connsiteY10" fmla="*/ 311590 h 604393"/>
              <a:gd name="connsiteX11" fmla="*/ 373706 w 572215"/>
              <a:gd name="connsiteY11" fmla="*/ 350361 h 604393"/>
              <a:gd name="connsiteX12" fmla="*/ 500900 w 572215"/>
              <a:gd name="connsiteY12" fmla="*/ 478906 h 604393"/>
              <a:gd name="connsiteX13" fmla="*/ 503416 w 572215"/>
              <a:gd name="connsiteY13" fmla="*/ 479889 h 604393"/>
              <a:gd name="connsiteX14" fmla="*/ 506040 w 572215"/>
              <a:gd name="connsiteY14" fmla="*/ 478906 h 604393"/>
              <a:gd name="connsiteX15" fmla="*/ 540053 w 572215"/>
              <a:gd name="connsiteY15" fmla="*/ 445268 h 604393"/>
              <a:gd name="connsiteX16" fmla="*/ 540163 w 572215"/>
              <a:gd name="connsiteY16" fmla="*/ 440135 h 604393"/>
              <a:gd name="connsiteX17" fmla="*/ 223983 w 572215"/>
              <a:gd name="connsiteY17" fmla="*/ 304818 h 604393"/>
              <a:gd name="connsiteX18" fmla="*/ 223983 w 572215"/>
              <a:gd name="connsiteY18" fmla="*/ 437404 h 604393"/>
              <a:gd name="connsiteX19" fmla="*/ 408485 w 572215"/>
              <a:gd name="connsiteY19" fmla="*/ 437404 h 604393"/>
              <a:gd name="connsiteX20" fmla="*/ 408485 w 572215"/>
              <a:gd name="connsiteY20" fmla="*/ 416545 h 604393"/>
              <a:gd name="connsiteX21" fmla="*/ 297915 w 572215"/>
              <a:gd name="connsiteY21" fmla="*/ 304818 h 604393"/>
              <a:gd name="connsiteX22" fmla="*/ 25482 w 572215"/>
              <a:gd name="connsiteY22" fmla="*/ 304818 h 604393"/>
              <a:gd name="connsiteX23" fmla="*/ 21873 w 572215"/>
              <a:gd name="connsiteY23" fmla="*/ 308532 h 604393"/>
              <a:gd name="connsiteX24" fmla="*/ 21873 w 572215"/>
              <a:gd name="connsiteY24" fmla="*/ 437404 h 604393"/>
              <a:gd name="connsiteX25" fmla="*/ 202110 w 572215"/>
              <a:gd name="connsiteY25" fmla="*/ 437404 h 604393"/>
              <a:gd name="connsiteX26" fmla="*/ 202110 w 572215"/>
              <a:gd name="connsiteY26" fmla="*/ 304818 h 604393"/>
              <a:gd name="connsiteX27" fmla="*/ 453872 w 572215"/>
              <a:gd name="connsiteY27" fmla="*/ 293023 h 604393"/>
              <a:gd name="connsiteX28" fmla="*/ 433093 w 572215"/>
              <a:gd name="connsiteY28" fmla="*/ 294989 h 604393"/>
              <a:gd name="connsiteX29" fmla="*/ 441623 w 572215"/>
              <a:gd name="connsiteY29" fmla="*/ 307985 h 604393"/>
              <a:gd name="connsiteX30" fmla="*/ 500681 w 572215"/>
              <a:gd name="connsiteY30" fmla="*/ 367507 h 604393"/>
              <a:gd name="connsiteX31" fmla="*/ 514352 w 572215"/>
              <a:gd name="connsiteY31" fmla="*/ 376463 h 604393"/>
              <a:gd name="connsiteX32" fmla="*/ 518180 w 572215"/>
              <a:gd name="connsiteY32" fmla="*/ 372859 h 604393"/>
              <a:gd name="connsiteX33" fmla="*/ 550334 w 572215"/>
              <a:gd name="connsiteY33" fmla="*/ 327535 h 604393"/>
              <a:gd name="connsiteX34" fmla="*/ 545522 w 572215"/>
              <a:gd name="connsiteY34" fmla="*/ 316504 h 604393"/>
              <a:gd name="connsiteX35" fmla="*/ 453872 w 572215"/>
              <a:gd name="connsiteY35" fmla="*/ 293023 h 604393"/>
              <a:gd name="connsiteX36" fmla="*/ 267730 w 572215"/>
              <a:gd name="connsiteY36" fmla="*/ 166334 h 604393"/>
              <a:gd name="connsiteX37" fmla="*/ 265215 w 572215"/>
              <a:gd name="connsiteY37" fmla="*/ 167427 h 604393"/>
              <a:gd name="connsiteX38" fmla="*/ 231201 w 572215"/>
              <a:gd name="connsiteY38" fmla="*/ 201065 h 604393"/>
              <a:gd name="connsiteX39" fmla="*/ 231092 w 572215"/>
              <a:gd name="connsiteY39" fmla="*/ 206198 h 604393"/>
              <a:gd name="connsiteX40" fmla="*/ 358286 w 572215"/>
              <a:gd name="connsiteY40" fmla="*/ 334743 h 604393"/>
              <a:gd name="connsiteX41" fmla="*/ 397548 w 572215"/>
              <a:gd name="connsiteY41" fmla="*/ 295972 h 604393"/>
              <a:gd name="connsiteX42" fmla="*/ 270355 w 572215"/>
              <a:gd name="connsiteY42" fmla="*/ 167427 h 604393"/>
              <a:gd name="connsiteX43" fmla="*/ 267730 w 572215"/>
              <a:gd name="connsiteY43" fmla="*/ 166334 h 604393"/>
              <a:gd name="connsiteX44" fmla="*/ 382565 w 572215"/>
              <a:gd name="connsiteY44" fmla="*/ 158034 h 604393"/>
              <a:gd name="connsiteX45" fmla="*/ 336740 w 572215"/>
              <a:gd name="connsiteY45" fmla="*/ 189706 h 604393"/>
              <a:gd name="connsiteX46" fmla="*/ 333022 w 572215"/>
              <a:gd name="connsiteY46" fmla="*/ 193529 h 604393"/>
              <a:gd name="connsiteX47" fmla="*/ 341881 w 572215"/>
              <a:gd name="connsiteY47" fmla="*/ 207290 h 604393"/>
              <a:gd name="connsiteX48" fmla="*/ 400939 w 572215"/>
              <a:gd name="connsiteY48" fmla="*/ 266812 h 604393"/>
              <a:gd name="connsiteX49" fmla="*/ 413844 w 572215"/>
              <a:gd name="connsiteY49" fmla="*/ 275549 h 604393"/>
              <a:gd name="connsiteX50" fmla="*/ 414063 w 572215"/>
              <a:gd name="connsiteY50" fmla="*/ 224000 h 604393"/>
              <a:gd name="connsiteX51" fmla="*/ 393393 w 572215"/>
              <a:gd name="connsiteY51" fmla="*/ 162949 h 604393"/>
              <a:gd name="connsiteX52" fmla="*/ 382565 w 572215"/>
              <a:gd name="connsiteY52" fmla="*/ 158034 h 604393"/>
              <a:gd name="connsiteX53" fmla="*/ 382565 w 572215"/>
              <a:gd name="connsiteY53" fmla="*/ 136191 h 604393"/>
              <a:gd name="connsiteX54" fmla="*/ 408923 w 572215"/>
              <a:gd name="connsiteY54" fmla="*/ 147659 h 604393"/>
              <a:gd name="connsiteX55" fmla="*/ 436264 w 572215"/>
              <a:gd name="connsiteY55" fmla="*/ 224764 h 604393"/>
              <a:gd name="connsiteX56" fmla="*/ 436702 w 572215"/>
              <a:gd name="connsiteY56" fmla="*/ 272163 h 604393"/>
              <a:gd name="connsiteX57" fmla="*/ 453872 w 572215"/>
              <a:gd name="connsiteY57" fmla="*/ 271180 h 604393"/>
              <a:gd name="connsiteX58" fmla="*/ 561052 w 572215"/>
              <a:gd name="connsiteY58" fmla="*/ 301214 h 604393"/>
              <a:gd name="connsiteX59" fmla="*/ 572207 w 572215"/>
              <a:gd name="connsiteY59" fmla="*/ 328081 h 604393"/>
              <a:gd name="connsiteX60" fmla="*/ 533054 w 572215"/>
              <a:gd name="connsiteY60" fmla="*/ 388913 h 604393"/>
              <a:gd name="connsiteX61" fmla="*/ 529007 w 572215"/>
              <a:gd name="connsiteY61" fmla="*/ 392736 h 604393"/>
              <a:gd name="connsiteX62" fmla="*/ 526273 w 572215"/>
              <a:gd name="connsiteY62" fmla="*/ 395029 h 604393"/>
              <a:gd name="connsiteX63" fmla="*/ 555693 w 572215"/>
              <a:gd name="connsiteY63" fmla="*/ 424736 h 604393"/>
              <a:gd name="connsiteX64" fmla="*/ 555474 w 572215"/>
              <a:gd name="connsiteY64" fmla="*/ 460776 h 604393"/>
              <a:gd name="connsiteX65" fmla="*/ 521461 w 572215"/>
              <a:gd name="connsiteY65" fmla="*/ 494414 h 604393"/>
              <a:gd name="connsiteX66" fmla="*/ 503525 w 572215"/>
              <a:gd name="connsiteY66" fmla="*/ 501732 h 604393"/>
              <a:gd name="connsiteX67" fmla="*/ 485370 w 572215"/>
              <a:gd name="connsiteY67" fmla="*/ 494196 h 604393"/>
              <a:gd name="connsiteX68" fmla="*/ 430359 w 572215"/>
              <a:gd name="connsiteY68" fmla="*/ 438606 h 604393"/>
              <a:gd name="connsiteX69" fmla="*/ 430359 w 572215"/>
              <a:gd name="connsiteY69" fmla="*/ 578946 h 604393"/>
              <a:gd name="connsiteX70" fmla="*/ 404876 w 572215"/>
              <a:gd name="connsiteY70" fmla="*/ 604393 h 604393"/>
              <a:gd name="connsiteX71" fmla="*/ 25482 w 572215"/>
              <a:gd name="connsiteY71" fmla="*/ 604393 h 604393"/>
              <a:gd name="connsiteX72" fmla="*/ 0 w 572215"/>
              <a:gd name="connsiteY72" fmla="*/ 578946 h 604393"/>
              <a:gd name="connsiteX73" fmla="*/ 0 w 572215"/>
              <a:gd name="connsiteY73" fmla="*/ 308532 h 604393"/>
              <a:gd name="connsiteX74" fmla="*/ 25482 w 572215"/>
              <a:gd name="connsiteY74" fmla="*/ 282975 h 604393"/>
              <a:gd name="connsiteX75" fmla="*/ 276370 w 572215"/>
              <a:gd name="connsiteY75" fmla="*/ 282975 h 604393"/>
              <a:gd name="connsiteX76" fmla="*/ 215562 w 572215"/>
              <a:gd name="connsiteY76" fmla="*/ 221597 h 604393"/>
              <a:gd name="connsiteX77" fmla="*/ 215781 w 572215"/>
              <a:gd name="connsiteY77" fmla="*/ 185556 h 604393"/>
              <a:gd name="connsiteX78" fmla="*/ 249794 w 572215"/>
              <a:gd name="connsiteY78" fmla="*/ 151918 h 604393"/>
              <a:gd name="connsiteX79" fmla="*/ 267730 w 572215"/>
              <a:gd name="connsiteY79" fmla="*/ 144492 h 604393"/>
              <a:gd name="connsiteX80" fmla="*/ 285885 w 572215"/>
              <a:gd name="connsiteY80" fmla="*/ 152137 h 604393"/>
              <a:gd name="connsiteX81" fmla="*/ 314758 w 572215"/>
              <a:gd name="connsiteY81" fmla="*/ 181297 h 604393"/>
              <a:gd name="connsiteX82" fmla="*/ 316945 w 572215"/>
              <a:gd name="connsiteY82" fmla="*/ 178676 h 604393"/>
              <a:gd name="connsiteX83" fmla="*/ 320773 w 572215"/>
              <a:gd name="connsiteY83" fmla="*/ 174744 h 604393"/>
              <a:gd name="connsiteX84" fmla="*/ 382565 w 572215"/>
              <a:gd name="connsiteY84" fmla="*/ 136191 h 604393"/>
              <a:gd name="connsiteX85" fmla="*/ 109485 w 572215"/>
              <a:gd name="connsiteY85" fmla="*/ 131926 h 604393"/>
              <a:gd name="connsiteX86" fmla="*/ 99644 w 572215"/>
              <a:gd name="connsiteY86" fmla="*/ 134219 h 604393"/>
              <a:gd name="connsiteX87" fmla="*/ 87834 w 572215"/>
              <a:gd name="connsiteY87" fmla="*/ 154097 h 604393"/>
              <a:gd name="connsiteX88" fmla="*/ 80179 w 572215"/>
              <a:gd name="connsiteY88" fmla="*/ 166220 h 604393"/>
              <a:gd name="connsiteX89" fmla="*/ 74930 w 572215"/>
              <a:gd name="connsiteY89" fmla="*/ 167421 h 604393"/>
              <a:gd name="connsiteX90" fmla="*/ 66401 w 572215"/>
              <a:gd name="connsiteY90" fmla="*/ 165128 h 604393"/>
              <a:gd name="connsiteX91" fmla="*/ 50217 w 572215"/>
              <a:gd name="connsiteY91" fmla="*/ 160977 h 604393"/>
              <a:gd name="connsiteX92" fmla="*/ 42781 w 572215"/>
              <a:gd name="connsiteY92" fmla="*/ 162616 h 604393"/>
              <a:gd name="connsiteX93" fmla="*/ 32393 w 572215"/>
              <a:gd name="connsiteY93" fmla="*/ 193196 h 604393"/>
              <a:gd name="connsiteX94" fmla="*/ 45624 w 572215"/>
              <a:gd name="connsiteY94" fmla="*/ 207176 h 604393"/>
              <a:gd name="connsiteX95" fmla="*/ 108829 w 572215"/>
              <a:gd name="connsiteY95" fmla="*/ 223231 h 604393"/>
              <a:gd name="connsiteX96" fmla="*/ 133652 w 572215"/>
              <a:gd name="connsiteY96" fmla="*/ 163162 h 604393"/>
              <a:gd name="connsiteX97" fmla="*/ 130371 w 572215"/>
              <a:gd name="connsiteY97" fmla="*/ 144158 h 604393"/>
              <a:gd name="connsiteX98" fmla="*/ 109485 w 572215"/>
              <a:gd name="connsiteY98" fmla="*/ 131926 h 604393"/>
              <a:gd name="connsiteX99" fmla="*/ 109485 w 572215"/>
              <a:gd name="connsiteY99" fmla="*/ 110082 h 604393"/>
              <a:gd name="connsiteX100" fmla="*/ 149398 w 572215"/>
              <a:gd name="connsiteY100" fmla="*/ 133345 h 604393"/>
              <a:gd name="connsiteX101" fmla="*/ 155413 w 572215"/>
              <a:gd name="connsiteY101" fmla="*/ 165783 h 604393"/>
              <a:gd name="connsiteX102" fmla="*/ 141416 w 572215"/>
              <a:gd name="connsiteY102" fmla="*/ 208159 h 604393"/>
              <a:gd name="connsiteX103" fmla="*/ 118780 w 572215"/>
              <a:gd name="connsiteY103" fmla="*/ 243108 h 604393"/>
              <a:gd name="connsiteX104" fmla="*/ 108829 w 572215"/>
              <a:gd name="connsiteY104" fmla="*/ 245074 h 604393"/>
              <a:gd name="connsiteX105" fmla="*/ 34689 w 572215"/>
              <a:gd name="connsiteY105" fmla="*/ 226071 h 604393"/>
              <a:gd name="connsiteX106" fmla="*/ 12272 w 572215"/>
              <a:gd name="connsiteY106" fmla="*/ 201934 h 604393"/>
              <a:gd name="connsiteX107" fmla="*/ 32940 w 572215"/>
              <a:gd name="connsiteY107" fmla="*/ 143066 h 604393"/>
              <a:gd name="connsiteX108" fmla="*/ 50217 w 572215"/>
              <a:gd name="connsiteY108" fmla="*/ 139134 h 604393"/>
              <a:gd name="connsiteX109" fmla="*/ 68479 w 572215"/>
              <a:gd name="connsiteY109" fmla="*/ 142520 h 604393"/>
              <a:gd name="connsiteX110" fmla="*/ 89911 w 572215"/>
              <a:gd name="connsiteY110" fmla="*/ 114669 h 604393"/>
              <a:gd name="connsiteX111" fmla="*/ 109485 w 572215"/>
              <a:gd name="connsiteY111" fmla="*/ 110082 h 604393"/>
              <a:gd name="connsiteX112" fmla="*/ 198848 w 572215"/>
              <a:gd name="connsiteY112" fmla="*/ 21847 h 604393"/>
              <a:gd name="connsiteX113" fmla="*/ 176644 w 572215"/>
              <a:gd name="connsiteY113" fmla="*/ 37249 h 604393"/>
              <a:gd name="connsiteX114" fmla="*/ 176206 w 572215"/>
              <a:gd name="connsiteY114" fmla="*/ 56474 h 604393"/>
              <a:gd name="connsiteX115" fmla="*/ 209458 w 572215"/>
              <a:gd name="connsiteY115" fmla="*/ 112401 h 604393"/>
              <a:gd name="connsiteX116" fmla="*/ 269508 w 572215"/>
              <a:gd name="connsiteY116" fmla="*/ 87496 h 604393"/>
              <a:gd name="connsiteX117" fmla="*/ 280665 w 572215"/>
              <a:gd name="connsiteY117" fmla="*/ 71767 h 604393"/>
              <a:gd name="connsiteX118" fmla="*/ 266117 w 572215"/>
              <a:gd name="connsiteY118" fmla="*/ 43038 h 604393"/>
              <a:gd name="connsiteX119" fmla="*/ 261633 w 572215"/>
              <a:gd name="connsiteY119" fmla="*/ 42383 h 604393"/>
              <a:gd name="connsiteX120" fmla="*/ 243585 w 572215"/>
              <a:gd name="connsiteY120" fmla="*/ 48828 h 604393"/>
              <a:gd name="connsiteX121" fmla="*/ 233303 w 572215"/>
              <a:gd name="connsiteY121" fmla="*/ 52432 h 604393"/>
              <a:gd name="connsiteX122" fmla="*/ 229584 w 572215"/>
              <a:gd name="connsiteY122" fmla="*/ 51886 h 604393"/>
              <a:gd name="connsiteX123" fmla="*/ 220615 w 572215"/>
              <a:gd name="connsiteY123" fmla="*/ 41400 h 604393"/>
              <a:gd name="connsiteX124" fmla="*/ 205630 w 572215"/>
              <a:gd name="connsiteY124" fmla="*/ 22939 h 604393"/>
              <a:gd name="connsiteX125" fmla="*/ 198848 w 572215"/>
              <a:gd name="connsiteY125" fmla="*/ 21847 h 604393"/>
              <a:gd name="connsiteX126" fmla="*/ 198848 w 572215"/>
              <a:gd name="connsiteY126" fmla="*/ 0 h 604393"/>
              <a:gd name="connsiteX127" fmla="*/ 212521 w 572215"/>
              <a:gd name="connsiteY127" fmla="*/ 2185 h 604393"/>
              <a:gd name="connsiteX128" fmla="*/ 238116 w 572215"/>
              <a:gd name="connsiteY128" fmla="*/ 26872 h 604393"/>
              <a:gd name="connsiteX129" fmla="*/ 261633 w 572215"/>
              <a:gd name="connsiteY129" fmla="*/ 20536 h 604393"/>
              <a:gd name="connsiteX130" fmla="*/ 273008 w 572215"/>
              <a:gd name="connsiteY130" fmla="*/ 22284 h 604393"/>
              <a:gd name="connsiteX131" fmla="*/ 301776 w 572215"/>
              <a:gd name="connsiteY131" fmla="*/ 77556 h 604393"/>
              <a:gd name="connsiteX132" fmla="*/ 283071 w 572215"/>
              <a:gd name="connsiteY132" fmla="*/ 104755 h 604393"/>
              <a:gd name="connsiteX133" fmla="*/ 207927 w 572215"/>
              <a:gd name="connsiteY133" fmla="*/ 134357 h 604393"/>
              <a:gd name="connsiteX134" fmla="*/ 202348 w 572215"/>
              <a:gd name="connsiteY134" fmla="*/ 133593 h 604393"/>
              <a:gd name="connsiteX135" fmla="*/ 175003 w 572215"/>
              <a:gd name="connsiteY135" fmla="*/ 102133 h 604393"/>
              <a:gd name="connsiteX136" fmla="*/ 154986 w 572215"/>
              <a:gd name="connsiteY136" fmla="*/ 62154 h 604393"/>
              <a:gd name="connsiteX137" fmla="*/ 156299 w 572215"/>
              <a:gd name="connsiteY137" fmla="*/ 29275 h 604393"/>
              <a:gd name="connsiteX138" fmla="*/ 198848 w 572215"/>
              <a:gd name="connsiteY138" fmla="*/ 0 h 604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572215" h="604393">
                <a:moveTo>
                  <a:pt x="223983" y="459247"/>
                </a:moveTo>
                <a:lnTo>
                  <a:pt x="223983" y="582550"/>
                </a:lnTo>
                <a:lnTo>
                  <a:pt x="404876" y="582550"/>
                </a:lnTo>
                <a:cubicBezTo>
                  <a:pt x="406845" y="582550"/>
                  <a:pt x="408485" y="580912"/>
                  <a:pt x="408485" y="578946"/>
                </a:cubicBezTo>
                <a:lnTo>
                  <a:pt x="408485" y="459247"/>
                </a:lnTo>
                <a:close/>
                <a:moveTo>
                  <a:pt x="21873" y="459247"/>
                </a:moveTo>
                <a:lnTo>
                  <a:pt x="21873" y="578946"/>
                </a:lnTo>
                <a:cubicBezTo>
                  <a:pt x="21873" y="580912"/>
                  <a:pt x="23514" y="582550"/>
                  <a:pt x="25482" y="582550"/>
                </a:cubicBezTo>
                <a:lnTo>
                  <a:pt x="202110" y="582550"/>
                </a:lnTo>
                <a:lnTo>
                  <a:pt x="202110" y="459247"/>
                </a:lnTo>
                <a:close/>
                <a:moveTo>
                  <a:pt x="412969" y="311590"/>
                </a:moveTo>
                <a:lnTo>
                  <a:pt x="373706" y="350361"/>
                </a:lnTo>
                <a:lnTo>
                  <a:pt x="500900" y="478906"/>
                </a:lnTo>
                <a:cubicBezTo>
                  <a:pt x="501775" y="479780"/>
                  <a:pt x="502869" y="479889"/>
                  <a:pt x="503416" y="479889"/>
                </a:cubicBezTo>
                <a:cubicBezTo>
                  <a:pt x="504072" y="479889"/>
                  <a:pt x="505165" y="479780"/>
                  <a:pt x="506040" y="478906"/>
                </a:cubicBezTo>
                <a:lnTo>
                  <a:pt x="540053" y="445268"/>
                </a:lnTo>
                <a:cubicBezTo>
                  <a:pt x="541475" y="443848"/>
                  <a:pt x="541475" y="441555"/>
                  <a:pt x="540163" y="440135"/>
                </a:cubicBezTo>
                <a:close/>
                <a:moveTo>
                  <a:pt x="223983" y="304818"/>
                </a:moveTo>
                <a:lnTo>
                  <a:pt x="223983" y="437404"/>
                </a:lnTo>
                <a:lnTo>
                  <a:pt x="408485" y="437404"/>
                </a:lnTo>
                <a:lnTo>
                  <a:pt x="408485" y="416545"/>
                </a:lnTo>
                <a:lnTo>
                  <a:pt x="297915" y="304818"/>
                </a:lnTo>
                <a:close/>
                <a:moveTo>
                  <a:pt x="25482" y="304818"/>
                </a:moveTo>
                <a:cubicBezTo>
                  <a:pt x="23514" y="304818"/>
                  <a:pt x="21873" y="306566"/>
                  <a:pt x="21873" y="308532"/>
                </a:cubicBezTo>
                <a:lnTo>
                  <a:pt x="21873" y="437404"/>
                </a:lnTo>
                <a:lnTo>
                  <a:pt x="202110" y="437404"/>
                </a:lnTo>
                <a:lnTo>
                  <a:pt x="202110" y="304818"/>
                </a:lnTo>
                <a:close/>
                <a:moveTo>
                  <a:pt x="453872" y="293023"/>
                </a:moveTo>
                <a:cubicBezTo>
                  <a:pt x="442498" y="293023"/>
                  <a:pt x="436046" y="294115"/>
                  <a:pt x="433093" y="294989"/>
                </a:cubicBezTo>
                <a:cubicBezTo>
                  <a:pt x="433749" y="296846"/>
                  <a:pt x="435717" y="300777"/>
                  <a:pt x="441623" y="307985"/>
                </a:cubicBezTo>
                <a:cubicBezTo>
                  <a:pt x="448404" y="316067"/>
                  <a:pt x="492698" y="360736"/>
                  <a:pt x="500681" y="367507"/>
                </a:cubicBezTo>
                <a:cubicBezTo>
                  <a:pt x="508884" y="374497"/>
                  <a:pt x="512821" y="376135"/>
                  <a:pt x="514352" y="376463"/>
                </a:cubicBezTo>
                <a:cubicBezTo>
                  <a:pt x="515446" y="375480"/>
                  <a:pt x="516758" y="374279"/>
                  <a:pt x="518180" y="372859"/>
                </a:cubicBezTo>
                <a:cubicBezTo>
                  <a:pt x="527695" y="364122"/>
                  <a:pt x="550006" y="343480"/>
                  <a:pt x="550334" y="327535"/>
                </a:cubicBezTo>
                <a:cubicBezTo>
                  <a:pt x="550443" y="323494"/>
                  <a:pt x="548912" y="319890"/>
                  <a:pt x="545522" y="316504"/>
                </a:cubicBezTo>
                <a:cubicBezTo>
                  <a:pt x="530976" y="301869"/>
                  <a:pt x="487557" y="293023"/>
                  <a:pt x="453872" y="293023"/>
                </a:cubicBezTo>
                <a:close/>
                <a:moveTo>
                  <a:pt x="267730" y="166334"/>
                </a:moveTo>
                <a:cubicBezTo>
                  <a:pt x="267183" y="166334"/>
                  <a:pt x="266089" y="166553"/>
                  <a:pt x="265215" y="167427"/>
                </a:cubicBezTo>
                <a:lnTo>
                  <a:pt x="231201" y="201065"/>
                </a:lnTo>
                <a:cubicBezTo>
                  <a:pt x="229780" y="202484"/>
                  <a:pt x="229780" y="204778"/>
                  <a:pt x="231092" y="206198"/>
                </a:cubicBezTo>
                <a:lnTo>
                  <a:pt x="358286" y="334743"/>
                </a:lnTo>
                <a:lnTo>
                  <a:pt x="397548" y="295972"/>
                </a:lnTo>
                <a:lnTo>
                  <a:pt x="270355" y="167427"/>
                </a:lnTo>
                <a:cubicBezTo>
                  <a:pt x="269480" y="166553"/>
                  <a:pt x="268386" y="166334"/>
                  <a:pt x="267730" y="166334"/>
                </a:cubicBezTo>
                <a:close/>
                <a:moveTo>
                  <a:pt x="382565" y="158034"/>
                </a:moveTo>
                <a:cubicBezTo>
                  <a:pt x="366707" y="158034"/>
                  <a:pt x="345709" y="180205"/>
                  <a:pt x="336740" y="189706"/>
                </a:cubicBezTo>
                <a:cubicBezTo>
                  <a:pt x="335319" y="191126"/>
                  <a:pt x="334116" y="192437"/>
                  <a:pt x="333022" y="193529"/>
                </a:cubicBezTo>
                <a:cubicBezTo>
                  <a:pt x="333459" y="194949"/>
                  <a:pt x="334991" y="198990"/>
                  <a:pt x="341881" y="207290"/>
                </a:cubicBezTo>
                <a:cubicBezTo>
                  <a:pt x="348661" y="215372"/>
                  <a:pt x="392846" y="260040"/>
                  <a:pt x="400939" y="266812"/>
                </a:cubicBezTo>
                <a:cubicBezTo>
                  <a:pt x="408048" y="272818"/>
                  <a:pt x="411985" y="274893"/>
                  <a:pt x="413844" y="275549"/>
                </a:cubicBezTo>
                <a:cubicBezTo>
                  <a:pt x="415703" y="269214"/>
                  <a:pt x="417344" y="250429"/>
                  <a:pt x="414063" y="224000"/>
                </a:cubicBezTo>
                <a:cubicBezTo>
                  <a:pt x="410563" y="195276"/>
                  <a:pt x="402798" y="172450"/>
                  <a:pt x="393393" y="162949"/>
                </a:cubicBezTo>
                <a:cubicBezTo>
                  <a:pt x="390111" y="159672"/>
                  <a:pt x="386612" y="158034"/>
                  <a:pt x="382565" y="158034"/>
                </a:cubicBezTo>
                <a:close/>
                <a:moveTo>
                  <a:pt x="382565" y="136191"/>
                </a:moveTo>
                <a:cubicBezTo>
                  <a:pt x="392408" y="136191"/>
                  <a:pt x="401595" y="140123"/>
                  <a:pt x="408923" y="147659"/>
                </a:cubicBezTo>
                <a:cubicBezTo>
                  <a:pt x="427296" y="166116"/>
                  <a:pt x="433858" y="203904"/>
                  <a:pt x="436264" y="224764"/>
                </a:cubicBezTo>
                <a:cubicBezTo>
                  <a:pt x="437139" y="233283"/>
                  <a:pt x="439108" y="255016"/>
                  <a:pt x="436702" y="272163"/>
                </a:cubicBezTo>
                <a:cubicBezTo>
                  <a:pt x="441295" y="271617"/>
                  <a:pt x="446982" y="271180"/>
                  <a:pt x="453872" y="271180"/>
                </a:cubicBezTo>
                <a:cubicBezTo>
                  <a:pt x="480777" y="271180"/>
                  <a:pt x="537647" y="277515"/>
                  <a:pt x="561052" y="301214"/>
                </a:cubicBezTo>
                <a:cubicBezTo>
                  <a:pt x="568598" y="308750"/>
                  <a:pt x="572426" y="318033"/>
                  <a:pt x="572207" y="328081"/>
                </a:cubicBezTo>
                <a:cubicBezTo>
                  <a:pt x="571660" y="353200"/>
                  <a:pt x="546506" y="376463"/>
                  <a:pt x="533054" y="388913"/>
                </a:cubicBezTo>
                <a:cubicBezTo>
                  <a:pt x="531413" y="390442"/>
                  <a:pt x="529992" y="391753"/>
                  <a:pt x="529007" y="392736"/>
                </a:cubicBezTo>
                <a:cubicBezTo>
                  <a:pt x="528132" y="393500"/>
                  <a:pt x="527257" y="394265"/>
                  <a:pt x="526273" y="395029"/>
                </a:cubicBezTo>
                <a:lnTo>
                  <a:pt x="555693" y="424736"/>
                </a:lnTo>
                <a:cubicBezTo>
                  <a:pt x="565536" y="434783"/>
                  <a:pt x="565427" y="450947"/>
                  <a:pt x="555474" y="460776"/>
                </a:cubicBezTo>
                <a:lnTo>
                  <a:pt x="521461" y="494414"/>
                </a:lnTo>
                <a:cubicBezTo>
                  <a:pt x="516649" y="499220"/>
                  <a:pt x="510196" y="501732"/>
                  <a:pt x="503525" y="501732"/>
                </a:cubicBezTo>
                <a:cubicBezTo>
                  <a:pt x="496635" y="501732"/>
                  <a:pt x="490182" y="499111"/>
                  <a:pt x="485370" y="494196"/>
                </a:cubicBezTo>
                <a:lnTo>
                  <a:pt x="430359" y="438606"/>
                </a:lnTo>
                <a:lnTo>
                  <a:pt x="430359" y="578946"/>
                </a:lnTo>
                <a:cubicBezTo>
                  <a:pt x="430359" y="592926"/>
                  <a:pt x="418875" y="604393"/>
                  <a:pt x="404876" y="604393"/>
                </a:cubicBezTo>
                <a:lnTo>
                  <a:pt x="25482" y="604393"/>
                </a:lnTo>
                <a:cubicBezTo>
                  <a:pt x="11374" y="604393"/>
                  <a:pt x="0" y="592926"/>
                  <a:pt x="0" y="578946"/>
                </a:cubicBezTo>
                <a:lnTo>
                  <a:pt x="0" y="308532"/>
                </a:lnTo>
                <a:cubicBezTo>
                  <a:pt x="0" y="294443"/>
                  <a:pt x="11374" y="282975"/>
                  <a:pt x="25482" y="282975"/>
                </a:cubicBezTo>
                <a:lnTo>
                  <a:pt x="276370" y="282975"/>
                </a:lnTo>
                <a:lnTo>
                  <a:pt x="215562" y="221597"/>
                </a:lnTo>
                <a:cubicBezTo>
                  <a:pt x="205719" y="211549"/>
                  <a:pt x="205719" y="195385"/>
                  <a:pt x="215781" y="185556"/>
                </a:cubicBezTo>
                <a:lnTo>
                  <a:pt x="249794" y="151918"/>
                </a:lnTo>
                <a:cubicBezTo>
                  <a:pt x="254606" y="147113"/>
                  <a:pt x="260949" y="144492"/>
                  <a:pt x="267730" y="144492"/>
                </a:cubicBezTo>
                <a:cubicBezTo>
                  <a:pt x="274620" y="144492"/>
                  <a:pt x="281073" y="147222"/>
                  <a:pt x="285885" y="152137"/>
                </a:cubicBezTo>
                <a:lnTo>
                  <a:pt x="314758" y="181297"/>
                </a:lnTo>
                <a:cubicBezTo>
                  <a:pt x="315414" y="180423"/>
                  <a:pt x="316179" y="179549"/>
                  <a:pt x="316945" y="178676"/>
                </a:cubicBezTo>
                <a:cubicBezTo>
                  <a:pt x="317929" y="177802"/>
                  <a:pt x="319242" y="176382"/>
                  <a:pt x="320773" y="174744"/>
                </a:cubicBezTo>
                <a:cubicBezTo>
                  <a:pt x="333569" y="161311"/>
                  <a:pt x="357192" y="136191"/>
                  <a:pt x="382565" y="136191"/>
                </a:cubicBezTo>
                <a:close/>
                <a:moveTo>
                  <a:pt x="109485" y="131926"/>
                </a:moveTo>
                <a:cubicBezTo>
                  <a:pt x="105986" y="131926"/>
                  <a:pt x="102706" y="132690"/>
                  <a:pt x="99644" y="134219"/>
                </a:cubicBezTo>
                <a:cubicBezTo>
                  <a:pt x="92536" y="137823"/>
                  <a:pt x="89583" y="147980"/>
                  <a:pt x="87834" y="154097"/>
                </a:cubicBezTo>
                <a:cubicBezTo>
                  <a:pt x="86412" y="159011"/>
                  <a:pt x="85100" y="163708"/>
                  <a:pt x="80179" y="166220"/>
                </a:cubicBezTo>
                <a:cubicBezTo>
                  <a:pt x="78539" y="166984"/>
                  <a:pt x="76789" y="167421"/>
                  <a:pt x="74930" y="167421"/>
                </a:cubicBezTo>
                <a:cubicBezTo>
                  <a:pt x="71978" y="167421"/>
                  <a:pt x="69682" y="166438"/>
                  <a:pt x="66401" y="165128"/>
                </a:cubicBezTo>
                <a:cubicBezTo>
                  <a:pt x="62355" y="163489"/>
                  <a:pt x="56231" y="160977"/>
                  <a:pt x="50217" y="160977"/>
                </a:cubicBezTo>
                <a:cubicBezTo>
                  <a:pt x="47483" y="160977"/>
                  <a:pt x="44968" y="161523"/>
                  <a:pt x="42781" y="162616"/>
                </a:cubicBezTo>
                <a:cubicBezTo>
                  <a:pt x="32065" y="167967"/>
                  <a:pt x="27363" y="181728"/>
                  <a:pt x="32393" y="193196"/>
                </a:cubicBezTo>
                <a:cubicBezTo>
                  <a:pt x="34908" y="199094"/>
                  <a:pt x="38954" y="203244"/>
                  <a:pt x="45624" y="207176"/>
                </a:cubicBezTo>
                <a:cubicBezTo>
                  <a:pt x="56559" y="213511"/>
                  <a:pt x="94942" y="223231"/>
                  <a:pt x="108829" y="223231"/>
                </a:cubicBezTo>
                <a:cubicBezTo>
                  <a:pt x="115718" y="214384"/>
                  <a:pt x="132012" y="176705"/>
                  <a:pt x="133652" y="163162"/>
                </a:cubicBezTo>
                <a:cubicBezTo>
                  <a:pt x="134527" y="155407"/>
                  <a:pt x="133652" y="149837"/>
                  <a:pt x="130371" y="144158"/>
                </a:cubicBezTo>
                <a:cubicBezTo>
                  <a:pt x="126107" y="136731"/>
                  <a:pt x="117905" y="131926"/>
                  <a:pt x="109485" y="131926"/>
                </a:cubicBezTo>
                <a:close/>
                <a:moveTo>
                  <a:pt x="109485" y="110082"/>
                </a:moveTo>
                <a:cubicBezTo>
                  <a:pt x="125888" y="110082"/>
                  <a:pt x="141197" y="119038"/>
                  <a:pt x="149398" y="133345"/>
                </a:cubicBezTo>
                <a:cubicBezTo>
                  <a:pt x="156725" y="146124"/>
                  <a:pt x="156288" y="158028"/>
                  <a:pt x="155413" y="165783"/>
                </a:cubicBezTo>
                <a:cubicBezTo>
                  <a:pt x="154101" y="176486"/>
                  <a:pt x="147321" y="194725"/>
                  <a:pt x="141416" y="208159"/>
                </a:cubicBezTo>
                <a:cubicBezTo>
                  <a:pt x="128075" y="238521"/>
                  <a:pt x="121514" y="241798"/>
                  <a:pt x="118780" y="243108"/>
                </a:cubicBezTo>
                <a:cubicBezTo>
                  <a:pt x="116156" y="244419"/>
                  <a:pt x="113094" y="245074"/>
                  <a:pt x="108829" y="245074"/>
                </a:cubicBezTo>
                <a:cubicBezTo>
                  <a:pt x="91114" y="245074"/>
                  <a:pt x="48795" y="234262"/>
                  <a:pt x="34689" y="226071"/>
                </a:cubicBezTo>
                <a:cubicBezTo>
                  <a:pt x="27909" y="222139"/>
                  <a:pt x="18177" y="215367"/>
                  <a:pt x="12272" y="201934"/>
                </a:cubicBezTo>
                <a:cubicBezTo>
                  <a:pt x="2540" y="179544"/>
                  <a:pt x="11616" y="153769"/>
                  <a:pt x="32940" y="143066"/>
                </a:cubicBezTo>
                <a:cubicBezTo>
                  <a:pt x="38298" y="140445"/>
                  <a:pt x="44093" y="139134"/>
                  <a:pt x="50217" y="139134"/>
                </a:cubicBezTo>
                <a:cubicBezTo>
                  <a:pt x="57216" y="139134"/>
                  <a:pt x="63558" y="140772"/>
                  <a:pt x="68479" y="142520"/>
                </a:cubicBezTo>
                <a:cubicBezTo>
                  <a:pt x="71431" y="133564"/>
                  <a:pt x="77117" y="121004"/>
                  <a:pt x="89911" y="114669"/>
                </a:cubicBezTo>
                <a:cubicBezTo>
                  <a:pt x="96035" y="111611"/>
                  <a:pt x="102596" y="110082"/>
                  <a:pt x="109485" y="110082"/>
                </a:cubicBezTo>
                <a:close/>
                <a:moveTo>
                  <a:pt x="198848" y="21847"/>
                </a:moveTo>
                <a:cubicBezTo>
                  <a:pt x="189222" y="21847"/>
                  <a:pt x="180253" y="28073"/>
                  <a:pt x="176644" y="37249"/>
                </a:cubicBezTo>
                <a:cubicBezTo>
                  <a:pt x="174347" y="43257"/>
                  <a:pt x="174128" y="48937"/>
                  <a:pt x="176206" y="56474"/>
                </a:cubicBezTo>
                <a:cubicBezTo>
                  <a:pt x="179706" y="69582"/>
                  <a:pt x="201364" y="104646"/>
                  <a:pt x="209458" y="112401"/>
                </a:cubicBezTo>
                <a:cubicBezTo>
                  <a:pt x="220724" y="111091"/>
                  <a:pt x="258789" y="96016"/>
                  <a:pt x="269508" y="87496"/>
                </a:cubicBezTo>
                <a:cubicBezTo>
                  <a:pt x="275743" y="82690"/>
                  <a:pt x="279024" y="78102"/>
                  <a:pt x="280665" y="71767"/>
                </a:cubicBezTo>
                <a:cubicBezTo>
                  <a:pt x="284056" y="59751"/>
                  <a:pt x="277493" y="46861"/>
                  <a:pt x="266117" y="43038"/>
                </a:cubicBezTo>
                <a:cubicBezTo>
                  <a:pt x="264695" y="42601"/>
                  <a:pt x="263273" y="42383"/>
                  <a:pt x="261633" y="42383"/>
                </a:cubicBezTo>
                <a:cubicBezTo>
                  <a:pt x="255070" y="42383"/>
                  <a:pt x="248179" y="46206"/>
                  <a:pt x="243585" y="48828"/>
                </a:cubicBezTo>
                <a:cubicBezTo>
                  <a:pt x="239756" y="50903"/>
                  <a:pt x="236913" y="52432"/>
                  <a:pt x="233303" y="52432"/>
                </a:cubicBezTo>
                <a:cubicBezTo>
                  <a:pt x="231990" y="52432"/>
                  <a:pt x="230787" y="52214"/>
                  <a:pt x="229584" y="51886"/>
                </a:cubicBezTo>
                <a:cubicBezTo>
                  <a:pt x="224334" y="50138"/>
                  <a:pt x="222474" y="45660"/>
                  <a:pt x="220615" y="41400"/>
                </a:cubicBezTo>
                <a:cubicBezTo>
                  <a:pt x="218208" y="35501"/>
                  <a:pt x="214052" y="25779"/>
                  <a:pt x="205630" y="22939"/>
                </a:cubicBezTo>
                <a:cubicBezTo>
                  <a:pt x="203442" y="22175"/>
                  <a:pt x="201145" y="21847"/>
                  <a:pt x="198848" y="21847"/>
                </a:cubicBezTo>
                <a:close/>
                <a:moveTo>
                  <a:pt x="198848" y="0"/>
                </a:moveTo>
                <a:cubicBezTo>
                  <a:pt x="203442" y="0"/>
                  <a:pt x="208145" y="765"/>
                  <a:pt x="212521" y="2185"/>
                </a:cubicBezTo>
                <a:cubicBezTo>
                  <a:pt x="226631" y="6882"/>
                  <a:pt x="233959" y="18351"/>
                  <a:pt x="238116" y="26872"/>
                </a:cubicBezTo>
                <a:cubicBezTo>
                  <a:pt x="244241" y="23813"/>
                  <a:pt x="252445" y="20536"/>
                  <a:pt x="261633" y="20536"/>
                </a:cubicBezTo>
                <a:cubicBezTo>
                  <a:pt x="265570" y="20536"/>
                  <a:pt x="269399" y="21082"/>
                  <a:pt x="273008" y="22284"/>
                </a:cubicBezTo>
                <a:cubicBezTo>
                  <a:pt x="295650" y="29821"/>
                  <a:pt x="308229" y="54071"/>
                  <a:pt x="301776" y="77556"/>
                </a:cubicBezTo>
                <a:cubicBezTo>
                  <a:pt x="297947" y="91756"/>
                  <a:pt x="289306" y="99840"/>
                  <a:pt x="283071" y="104755"/>
                </a:cubicBezTo>
                <a:cubicBezTo>
                  <a:pt x="269399" y="115460"/>
                  <a:pt x="223787" y="134357"/>
                  <a:pt x="207927" y="134357"/>
                </a:cubicBezTo>
                <a:cubicBezTo>
                  <a:pt x="205848" y="134357"/>
                  <a:pt x="204098" y="134139"/>
                  <a:pt x="202348" y="133593"/>
                </a:cubicBezTo>
                <a:cubicBezTo>
                  <a:pt x="199504" y="132610"/>
                  <a:pt x="192723" y="130316"/>
                  <a:pt x="175003" y="102133"/>
                </a:cubicBezTo>
                <a:cubicBezTo>
                  <a:pt x="167237" y="89572"/>
                  <a:pt x="157830" y="72422"/>
                  <a:pt x="154986" y="62154"/>
                </a:cubicBezTo>
                <a:cubicBezTo>
                  <a:pt x="153017" y="54508"/>
                  <a:pt x="150939" y="42929"/>
                  <a:pt x="156299" y="29275"/>
                </a:cubicBezTo>
                <a:cubicBezTo>
                  <a:pt x="163190" y="11797"/>
                  <a:pt x="180253" y="0"/>
                  <a:pt x="198848" y="0"/>
                </a:cubicBezTo>
                <a:close/>
              </a:path>
            </a:pathLst>
          </a:custGeom>
          <a:solidFill>
            <a:srgbClr val="009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1" name="charity-shop_101966"/>
          <p:cNvSpPr/>
          <p:nvPr/>
        </p:nvSpPr>
        <p:spPr>
          <a:xfrm>
            <a:off x="998949" y="4744395"/>
            <a:ext cx="544571" cy="609684"/>
          </a:xfrm>
          <a:custGeom>
            <a:avLst/>
            <a:gdLst>
              <a:gd name="connsiteX0" fmla="*/ 225736 w 542366"/>
              <a:gd name="connsiteY0" fmla="*/ 369946 h 607216"/>
              <a:gd name="connsiteX1" fmla="*/ 183331 w 542366"/>
              <a:gd name="connsiteY1" fmla="*/ 412189 h 607216"/>
              <a:gd name="connsiteX2" fmla="*/ 191870 w 542366"/>
              <a:gd name="connsiteY2" fmla="*/ 437670 h 607216"/>
              <a:gd name="connsiteX3" fmla="*/ 271148 w 542366"/>
              <a:gd name="connsiteY3" fmla="*/ 542306 h 607216"/>
              <a:gd name="connsiteX4" fmla="*/ 350426 w 542366"/>
              <a:gd name="connsiteY4" fmla="*/ 437670 h 607216"/>
              <a:gd name="connsiteX5" fmla="*/ 358965 w 542366"/>
              <a:gd name="connsiteY5" fmla="*/ 412189 h 607216"/>
              <a:gd name="connsiteX6" fmla="*/ 316658 w 542366"/>
              <a:gd name="connsiteY6" fmla="*/ 369946 h 607216"/>
              <a:gd name="connsiteX7" fmla="*/ 279687 w 542366"/>
              <a:gd name="connsiteY7" fmla="*/ 391649 h 607216"/>
              <a:gd name="connsiteX8" fmla="*/ 271148 w 542366"/>
              <a:gd name="connsiteY8" fmla="*/ 396687 h 607216"/>
              <a:gd name="connsiteX9" fmla="*/ 262706 w 542366"/>
              <a:gd name="connsiteY9" fmla="*/ 391649 h 607216"/>
              <a:gd name="connsiteX10" fmla="*/ 225736 w 542366"/>
              <a:gd name="connsiteY10" fmla="*/ 369946 h 607216"/>
              <a:gd name="connsiteX11" fmla="*/ 225736 w 542366"/>
              <a:gd name="connsiteY11" fmla="*/ 350569 h 607216"/>
              <a:gd name="connsiteX12" fmla="*/ 271148 w 542366"/>
              <a:gd name="connsiteY12" fmla="*/ 370528 h 607216"/>
              <a:gd name="connsiteX13" fmla="*/ 316658 w 542366"/>
              <a:gd name="connsiteY13" fmla="*/ 350569 h 607216"/>
              <a:gd name="connsiteX14" fmla="*/ 378372 w 542366"/>
              <a:gd name="connsiteY14" fmla="*/ 412189 h 607216"/>
              <a:gd name="connsiteX15" fmla="*/ 365952 w 542366"/>
              <a:gd name="connsiteY15" fmla="*/ 449393 h 607216"/>
              <a:gd name="connsiteX16" fmla="*/ 278911 w 542366"/>
              <a:gd name="connsiteY16" fmla="*/ 564203 h 607216"/>
              <a:gd name="connsiteX17" fmla="*/ 271148 w 542366"/>
              <a:gd name="connsiteY17" fmla="*/ 567981 h 607216"/>
              <a:gd name="connsiteX18" fmla="*/ 263482 w 542366"/>
              <a:gd name="connsiteY18" fmla="*/ 564203 h 607216"/>
              <a:gd name="connsiteX19" fmla="*/ 176442 w 542366"/>
              <a:gd name="connsiteY19" fmla="*/ 449393 h 607216"/>
              <a:gd name="connsiteX20" fmla="*/ 163924 w 542366"/>
              <a:gd name="connsiteY20" fmla="*/ 412189 h 607216"/>
              <a:gd name="connsiteX21" fmla="*/ 225736 w 542366"/>
              <a:gd name="connsiteY21" fmla="*/ 350569 h 607216"/>
              <a:gd name="connsiteX22" fmla="*/ 183991 w 542366"/>
              <a:gd name="connsiteY22" fmla="*/ 276140 h 607216"/>
              <a:gd name="connsiteX23" fmla="*/ 96848 w 542366"/>
              <a:gd name="connsiteY23" fmla="*/ 330786 h 607216"/>
              <a:gd name="connsiteX24" fmla="*/ 60457 w 542366"/>
              <a:gd name="connsiteY24" fmla="*/ 323616 h 607216"/>
              <a:gd name="connsiteX25" fmla="*/ 60457 w 542366"/>
              <a:gd name="connsiteY25" fmla="*/ 587838 h 607216"/>
              <a:gd name="connsiteX26" fmla="*/ 481909 w 542366"/>
              <a:gd name="connsiteY26" fmla="*/ 587838 h 607216"/>
              <a:gd name="connsiteX27" fmla="*/ 481909 w 542366"/>
              <a:gd name="connsiteY27" fmla="*/ 323616 h 607216"/>
              <a:gd name="connsiteX28" fmla="*/ 445519 w 542366"/>
              <a:gd name="connsiteY28" fmla="*/ 330786 h 607216"/>
              <a:gd name="connsiteX29" fmla="*/ 358375 w 542366"/>
              <a:gd name="connsiteY29" fmla="*/ 276140 h 607216"/>
              <a:gd name="connsiteX30" fmla="*/ 271135 w 542366"/>
              <a:gd name="connsiteY30" fmla="*/ 330786 h 607216"/>
              <a:gd name="connsiteX31" fmla="*/ 183991 w 542366"/>
              <a:gd name="connsiteY31" fmla="*/ 276140 h 607216"/>
              <a:gd name="connsiteX32" fmla="*/ 194375 w 542366"/>
              <a:gd name="connsiteY32" fmla="*/ 243584 h 607216"/>
              <a:gd name="connsiteX33" fmla="*/ 271135 w 542366"/>
              <a:gd name="connsiteY33" fmla="*/ 311408 h 607216"/>
              <a:gd name="connsiteX34" fmla="*/ 347992 w 542366"/>
              <a:gd name="connsiteY34" fmla="*/ 243584 h 607216"/>
              <a:gd name="connsiteX35" fmla="*/ 57061 w 542366"/>
              <a:gd name="connsiteY35" fmla="*/ 150569 h 607216"/>
              <a:gd name="connsiteX36" fmla="*/ 19409 w 542366"/>
              <a:gd name="connsiteY36" fmla="*/ 235930 h 607216"/>
              <a:gd name="connsiteX37" fmla="*/ 96848 w 542366"/>
              <a:gd name="connsiteY37" fmla="*/ 311408 h 607216"/>
              <a:gd name="connsiteX38" fmla="*/ 173705 w 542366"/>
              <a:gd name="connsiteY38" fmla="*/ 243584 h 607216"/>
              <a:gd name="connsiteX39" fmla="*/ 48521 w 542366"/>
              <a:gd name="connsiteY39" fmla="*/ 243584 h 607216"/>
              <a:gd name="connsiteX40" fmla="*/ 38817 w 542366"/>
              <a:gd name="connsiteY40" fmla="*/ 233895 h 607216"/>
              <a:gd name="connsiteX41" fmla="*/ 48521 w 542366"/>
              <a:gd name="connsiteY41" fmla="*/ 224206 h 607216"/>
              <a:gd name="connsiteX42" fmla="*/ 493845 w 542366"/>
              <a:gd name="connsiteY42" fmla="*/ 224206 h 607216"/>
              <a:gd name="connsiteX43" fmla="*/ 503550 w 542366"/>
              <a:gd name="connsiteY43" fmla="*/ 233895 h 607216"/>
              <a:gd name="connsiteX44" fmla="*/ 493845 w 542366"/>
              <a:gd name="connsiteY44" fmla="*/ 243584 h 607216"/>
              <a:gd name="connsiteX45" fmla="*/ 368662 w 542366"/>
              <a:gd name="connsiteY45" fmla="*/ 243584 h 607216"/>
              <a:gd name="connsiteX46" fmla="*/ 445519 w 542366"/>
              <a:gd name="connsiteY46" fmla="*/ 311408 h 607216"/>
              <a:gd name="connsiteX47" fmla="*/ 522958 w 542366"/>
              <a:gd name="connsiteY47" fmla="*/ 235930 h 607216"/>
              <a:gd name="connsiteX48" fmla="*/ 485306 w 542366"/>
              <a:gd name="connsiteY48" fmla="*/ 150569 h 607216"/>
              <a:gd name="connsiteX49" fmla="*/ 141099 w 542366"/>
              <a:gd name="connsiteY49" fmla="*/ 111812 h 607216"/>
              <a:gd name="connsiteX50" fmla="*/ 141099 w 542366"/>
              <a:gd name="connsiteY50" fmla="*/ 131191 h 607216"/>
              <a:gd name="connsiteX51" fmla="*/ 401268 w 542366"/>
              <a:gd name="connsiteY51" fmla="*/ 131191 h 607216"/>
              <a:gd name="connsiteX52" fmla="*/ 401268 w 542366"/>
              <a:gd name="connsiteY52" fmla="*/ 111812 h 607216"/>
              <a:gd name="connsiteX53" fmla="*/ 115189 w 542366"/>
              <a:gd name="connsiteY53" fmla="*/ 19378 h 607216"/>
              <a:gd name="connsiteX54" fmla="*/ 115189 w 542366"/>
              <a:gd name="connsiteY54" fmla="*/ 92434 h 607216"/>
              <a:gd name="connsiteX55" fmla="*/ 427081 w 542366"/>
              <a:gd name="connsiteY55" fmla="*/ 92434 h 607216"/>
              <a:gd name="connsiteX56" fmla="*/ 427081 w 542366"/>
              <a:gd name="connsiteY56" fmla="*/ 19378 h 607216"/>
              <a:gd name="connsiteX57" fmla="*/ 105485 w 542366"/>
              <a:gd name="connsiteY57" fmla="*/ 0 h 607216"/>
              <a:gd name="connsiteX58" fmla="*/ 436785 w 542366"/>
              <a:gd name="connsiteY58" fmla="*/ 0 h 607216"/>
              <a:gd name="connsiteX59" fmla="*/ 446489 w 542366"/>
              <a:gd name="connsiteY59" fmla="*/ 9689 h 607216"/>
              <a:gd name="connsiteX60" fmla="*/ 446489 w 542366"/>
              <a:gd name="connsiteY60" fmla="*/ 102123 h 607216"/>
              <a:gd name="connsiteX61" fmla="*/ 436785 w 542366"/>
              <a:gd name="connsiteY61" fmla="*/ 111812 h 607216"/>
              <a:gd name="connsiteX62" fmla="*/ 420676 w 542366"/>
              <a:gd name="connsiteY62" fmla="*/ 111812 h 607216"/>
              <a:gd name="connsiteX63" fmla="*/ 420676 w 542366"/>
              <a:gd name="connsiteY63" fmla="*/ 131191 h 607216"/>
              <a:gd name="connsiteX64" fmla="*/ 491613 w 542366"/>
              <a:gd name="connsiteY64" fmla="*/ 131191 h 607216"/>
              <a:gd name="connsiteX65" fmla="*/ 500444 w 542366"/>
              <a:gd name="connsiteY65" fmla="*/ 137004 h 607216"/>
              <a:gd name="connsiteX66" fmla="*/ 541590 w 542366"/>
              <a:gd name="connsiteY66" fmla="*/ 230020 h 607216"/>
              <a:gd name="connsiteX67" fmla="*/ 542366 w 542366"/>
              <a:gd name="connsiteY67" fmla="*/ 233895 h 607216"/>
              <a:gd name="connsiteX68" fmla="*/ 501318 w 542366"/>
              <a:gd name="connsiteY68" fmla="*/ 312958 h 607216"/>
              <a:gd name="connsiteX69" fmla="*/ 501318 w 542366"/>
              <a:gd name="connsiteY69" fmla="*/ 597527 h 607216"/>
              <a:gd name="connsiteX70" fmla="*/ 491613 w 542366"/>
              <a:gd name="connsiteY70" fmla="*/ 607216 h 607216"/>
              <a:gd name="connsiteX71" fmla="*/ 50753 w 542366"/>
              <a:gd name="connsiteY71" fmla="*/ 607216 h 607216"/>
              <a:gd name="connsiteX72" fmla="*/ 41049 w 542366"/>
              <a:gd name="connsiteY72" fmla="*/ 597527 h 607216"/>
              <a:gd name="connsiteX73" fmla="*/ 41049 w 542366"/>
              <a:gd name="connsiteY73" fmla="*/ 312958 h 607216"/>
              <a:gd name="connsiteX74" fmla="*/ 0 w 542366"/>
              <a:gd name="connsiteY74" fmla="*/ 233895 h 607216"/>
              <a:gd name="connsiteX75" fmla="*/ 777 w 542366"/>
              <a:gd name="connsiteY75" fmla="*/ 230020 h 607216"/>
              <a:gd name="connsiteX76" fmla="*/ 41825 w 542366"/>
              <a:gd name="connsiteY76" fmla="*/ 137004 h 607216"/>
              <a:gd name="connsiteX77" fmla="*/ 50753 w 542366"/>
              <a:gd name="connsiteY77" fmla="*/ 131191 h 607216"/>
              <a:gd name="connsiteX78" fmla="*/ 121691 w 542366"/>
              <a:gd name="connsiteY78" fmla="*/ 131191 h 607216"/>
              <a:gd name="connsiteX79" fmla="*/ 121691 w 542366"/>
              <a:gd name="connsiteY79" fmla="*/ 111812 h 607216"/>
              <a:gd name="connsiteX80" fmla="*/ 105485 w 542366"/>
              <a:gd name="connsiteY80" fmla="*/ 111812 h 607216"/>
              <a:gd name="connsiteX81" fmla="*/ 95780 w 542366"/>
              <a:gd name="connsiteY81" fmla="*/ 102123 h 607216"/>
              <a:gd name="connsiteX82" fmla="*/ 95780 w 542366"/>
              <a:gd name="connsiteY82" fmla="*/ 9689 h 607216"/>
              <a:gd name="connsiteX83" fmla="*/ 105485 w 542366"/>
              <a:gd name="connsiteY83" fmla="*/ 0 h 607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42366" h="607216">
                <a:moveTo>
                  <a:pt x="225736" y="369946"/>
                </a:moveTo>
                <a:cubicBezTo>
                  <a:pt x="202350" y="369946"/>
                  <a:pt x="183331" y="388936"/>
                  <a:pt x="183331" y="412189"/>
                </a:cubicBezTo>
                <a:cubicBezTo>
                  <a:pt x="183331" y="421490"/>
                  <a:pt x="186339" y="430306"/>
                  <a:pt x="191870" y="437670"/>
                </a:cubicBezTo>
                <a:lnTo>
                  <a:pt x="271148" y="542306"/>
                </a:lnTo>
                <a:lnTo>
                  <a:pt x="350426" y="437670"/>
                </a:lnTo>
                <a:cubicBezTo>
                  <a:pt x="356054" y="430306"/>
                  <a:pt x="358965" y="421490"/>
                  <a:pt x="358965" y="412189"/>
                </a:cubicBezTo>
                <a:cubicBezTo>
                  <a:pt x="358965" y="388936"/>
                  <a:pt x="340043" y="369946"/>
                  <a:pt x="316658" y="369946"/>
                </a:cubicBezTo>
                <a:cubicBezTo>
                  <a:pt x="301326" y="369946"/>
                  <a:pt x="287159" y="378279"/>
                  <a:pt x="279687" y="391649"/>
                </a:cubicBezTo>
                <a:cubicBezTo>
                  <a:pt x="277941" y="394749"/>
                  <a:pt x="274739" y="396687"/>
                  <a:pt x="271148" y="396687"/>
                </a:cubicBezTo>
                <a:cubicBezTo>
                  <a:pt x="267655" y="396687"/>
                  <a:pt x="264453" y="394749"/>
                  <a:pt x="262706" y="391649"/>
                </a:cubicBezTo>
                <a:cubicBezTo>
                  <a:pt x="255234" y="378279"/>
                  <a:pt x="241067" y="369946"/>
                  <a:pt x="225736" y="369946"/>
                </a:cubicBezTo>
                <a:close/>
                <a:moveTo>
                  <a:pt x="225736" y="350569"/>
                </a:moveTo>
                <a:cubicBezTo>
                  <a:pt x="243202" y="350569"/>
                  <a:pt x="259601" y="357933"/>
                  <a:pt x="271148" y="370528"/>
                </a:cubicBezTo>
                <a:cubicBezTo>
                  <a:pt x="282695" y="357933"/>
                  <a:pt x="299191" y="350569"/>
                  <a:pt x="316658" y="350569"/>
                </a:cubicBezTo>
                <a:cubicBezTo>
                  <a:pt x="350717" y="350569"/>
                  <a:pt x="378372" y="378182"/>
                  <a:pt x="378372" y="412189"/>
                </a:cubicBezTo>
                <a:cubicBezTo>
                  <a:pt x="378372" y="425753"/>
                  <a:pt x="374103" y="438639"/>
                  <a:pt x="365952" y="449393"/>
                </a:cubicBezTo>
                <a:lnTo>
                  <a:pt x="278911" y="564203"/>
                </a:lnTo>
                <a:cubicBezTo>
                  <a:pt x="277067" y="566625"/>
                  <a:pt x="274253" y="567981"/>
                  <a:pt x="271148" y="567981"/>
                </a:cubicBezTo>
                <a:cubicBezTo>
                  <a:pt x="268140" y="567981"/>
                  <a:pt x="265229" y="566625"/>
                  <a:pt x="263482" y="564203"/>
                </a:cubicBezTo>
                <a:lnTo>
                  <a:pt x="176442" y="449393"/>
                </a:lnTo>
                <a:cubicBezTo>
                  <a:pt x="168291" y="438639"/>
                  <a:pt x="163924" y="425753"/>
                  <a:pt x="163924" y="412189"/>
                </a:cubicBezTo>
                <a:cubicBezTo>
                  <a:pt x="163924" y="378182"/>
                  <a:pt x="191676" y="350569"/>
                  <a:pt x="225736" y="350569"/>
                </a:cubicBezTo>
                <a:close/>
                <a:moveTo>
                  <a:pt x="183991" y="276140"/>
                </a:moveTo>
                <a:cubicBezTo>
                  <a:pt x="168271" y="308404"/>
                  <a:pt x="135082" y="330786"/>
                  <a:pt x="96848" y="330786"/>
                </a:cubicBezTo>
                <a:cubicBezTo>
                  <a:pt x="83941" y="330786"/>
                  <a:pt x="71714" y="328170"/>
                  <a:pt x="60457" y="323616"/>
                </a:cubicBezTo>
                <a:lnTo>
                  <a:pt x="60457" y="587838"/>
                </a:lnTo>
                <a:lnTo>
                  <a:pt x="481909" y="587838"/>
                </a:lnTo>
                <a:lnTo>
                  <a:pt x="481909" y="323616"/>
                </a:lnTo>
                <a:cubicBezTo>
                  <a:pt x="470652" y="328170"/>
                  <a:pt x="458328" y="330786"/>
                  <a:pt x="445519" y="330786"/>
                </a:cubicBezTo>
                <a:cubicBezTo>
                  <a:pt x="407187" y="330786"/>
                  <a:pt x="374096" y="308404"/>
                  <a:pt x="358375" y="276140"/>
                </a:cubicBezTo>
                <a:cubicBezTo>
                  <a:pt x="342654" y="308404"/>
                  <a:pt x="309466" y="330786"/>
                  <a:pt x="271135" y="330786"/>
                </a:cubicBezTo>
                <a:cubicBezTo>
                  <a:pt x="232900" y="330786"/>
                  <a:pt x="199712" y="308404"/>
                  <a:pt x="183991" y="276140"/>
                </a:cubicBezTo>
                <a:close/>
                <a:moveTo>
                  <a:pt x="194375" y="243584"/>
                </a:moveTo>
                <a:cubicBezTo>
                  <a:pt x="199130" y="281759"/>
                  <a:pt x="231736" y="311408"/>
                  <a:pt x="271135" y="311408"/>
                </a:cubicBezTo>
                <a:cubicBezTo>
                  <a:pt x="310631" y="311408"/>
                  <a:pt x="343237" y="281759"/>
                  <a:pt x="347992" y="243584"/>
                </a:cubicBezTo>
                <a:close/>
                <a:moveTo>
                  <a:pt x="57061" y="150569"/>
                </a:moveTo>
                <a:lnTo>
                  <a:pt x="19409" y="235930"/>
                </a:lnTo>
                <a:cubicBezTo>
                  <a:pt x="20476" y="277690"/>
                  <a:pt x="54829" y="311408"/>
                  <a:pt x="96848" y="311408"/>
                </a:cubicBezTo>
                <a:cubicBezTo>
                  <a:pt x="136247" y="311408"/>
                  <a:pt x="168853" y="281759"/>
                  <a:pt x="173705" y="243584"/>
                </a:cubicBezTo>
                <a:lnTo>
                  <a:pt x="48521" y="243584"/>
                </a:lnTo>
                <a:cubicBezTo>
                  <a:pt x="43087" y="243584"/>
                  <a:pt x="38817" y="239321"/>
                  <a:pt x="38817" y="233895"/>
                </a:cubicBezTo>
                <a:cubicBezTo>
                  <a:pt x="38817" y="228566"/>
                  <a:pt x="43087" y="224206"/>
                  <a:pt x="48521" y="224206"/>
                </a:cubicBezTo>
                <a:lnTo>
                  <a:pt x="493845" y="224206"/>
                </a:lnTo>
                <a:cubicBezTo>
                  <a:pt x="499183" y="224206"/>
                  <a:pt x="503550" y="228566"/>
                  <a:pt x="503550" y="233895"/>
                </a:cubicBezTo>
                <a:cubicBezTo>
                  <a:pt x="503550" y="239321"/>
                  <a:pt x="499183" y="243584"/>
                  <a:pt x="493845" y="243584"/>
                </a:cubicBezTo>
                <a:lnTo>
                  <a:pt x="368662" y="243584"/>
                </a:lnTo>
                <a:cubicBezTo>
                  <a:pt x="373417" y="281759"/>
                  <a:pt x="406023" y="311408"/>
                  <a:pt x="445519" y="311408"/>
                </a:cubicBezTo>
                <a:cubicBezTo>
                  <a:pt x="487538" y="311408"/>
                  <a:pt x="521890" y="277690"/>
                  <a:pt x="522958" y="235930"/>
                </a:cubicBezTo>
                <a:lnTo>
                  <a:pt x="485306" y="150569"/>
                </a:lnTo>
                <a:close/>
                <a:moveTo>
                  <a:pt x="141099" y="111812"/>
                </a:moveTo>
                <a:lnTo>
                  <a:pt x="141099" y="131191"/>
                </a:lnTo>
                <a:lnTo>
                  <a:pt x="401268" y="131191"/>
                </a:lnTo>
                <a:lnTo>
                  <a:pt x="401268" y="111812"/>
                </a:lnTo>
                <a:close/>
                <a:moveTo>
                  <a:pt x="115189" y="19378"/>
                </a:moveTo>
                <a:lnTo>
                  <a:pt x="115189" y="92434"/>
                </a:lnTo>
                <a:lnTo>
                  <a:pt x="427081" y="92434"/>
                </a:lnTo>
                <a:lnTo>
                  <a:pt x="427081" y="19378"/>
                </a:lnTo>
                <a:close/>
                <a:moveTo>
                  <a:pt x="105485" y="0"/>
                </a:moveTo>
                <a:lnTo>
                  <a:pt x="436785" y="0"/>
                </a:lnTo>
                <a:cubicBezTo>
                  <a:pt x="442219" y="0"/>
                  <a:pt x="446489" y="4360"/>
                  <a:pt x="446489" y="9689"/>
                </a:cubicBezTo>
                <a:lnTo>
                  <a:pt x="446489" y="102123"/>
                </a:lnTo>
                <a:cubicBezTo>
                  <a:pt x="446489" y="107549"/>
                  <a:pt x="442219" y="111812"/>
                  <a:pt x="436785" y="111812"/>
                </a:cubicBezTo>
                <a:lnTo>
                  <a:pt x="420676" y="111812"/>
                </a:lnTo>
                <a:lnTo>
                  <a:pt x="420676" y="131191"/>
                </a:lnTo>
                <a:lnTo>
                  <a:pt x="491613" y="131191"/>
                </a:lnTo>
                <a:cubicBezTo>
                  <a:pt x="495398" y="131191"/>
                  <a:pt x="498892" y="133516"/>
                  <a:pt x="500444" y="137004"/>
                </a:cubicBezTo>
                <a:lnTo>
                  <a:pt x="541590" y="230020"/>
                </a:lnTo>
                <a:cubicBezTo>
                  <a:pt x="542075" y="231279"/>
                  <a:pt x="542366" y="232636"/>
                  <a:pt x="542366" y="233895"/>
                </a:cubicBezTo>
                <a:cubicBezTo>
                  <a:pt x="542366" y="266547"/>
                  <a:pt x="526160" y="295421"/>
                  <a:pt x="501318" y="312958"/>
                </a:cubicBezTo>
                <a:lnTo>
                  <a:pt x="501318" y="597527"/>
                </a:lnTo>
                <a:cubicBezTo>
                  <a:pt x="501318" y="602856"/>
                  <a:pt x="496951" y="607216"/>
                  <a:pt x="491613" y="607216"/>
                </a:cubicBezTo>
                <a:lnTo>
                  <a:pt x="50753" y="607216"/>
                </a:lnTo>
                <a:cubicBezTo>
                  <a:pt x="45416" y="607216"/>
                  <a:pt x="41049" y="602856"/>
                  <a:pt x="41049" y="597527"/>
                </a:cubicBezTo>
                <a:lnTo>
                  <a:pt x="41049" y="312958"/>
                </a:lnTo>
                <a:cubicBezTo>
                  <a:pt x="16206" y="295421"/>
                  <a:pt x="0" y="266547"/>
                  <a:pt x="0" y="233895"/>
                </a:cubicBezTo>
                <a:cubicBezTo>
                  <a:pt x="0" y="232636"/>
                  <a:pt x="291" y="231279"/>
                  <a:pt x="777" y="230020"/>
                </a:cubicBezTo>
                <a:lnTo>
                  <a:pt x="41825" y="137004"/>
                </a:lnTo>
                <a:cubicBezTo>
                  <a:pt x="43378" y="133516"/>
                  <a:pt x="46871" y="131191"/>
                  <a:pt x="50753" y="131191"/>
                </a:cubicBezTo>
                <a:lnTo>
                  <a:pt x="121691" y="131191"/>
                </a:lnTo>
                <a:lnTo>
                  <a:pt x="121691" y="111812"/>
                </a:lnTo>
                <a:lnTo>
                  <a:pt x="105485" y="111812"/>
                </a:lnTo>
                <a:cubicBezTo>
                  <a:pt x="100147" y="111812"/>
                  <a:pt x="95780" y="107549"/>
                  <a:pt x="95780" y="102123"/>
                </a:cubicBezTo>
                <a:lnTo>
                  <a:pt x="95780" y="9689"/>
                </a:lnTo>
                <a:cubicBezTo>
                  <a:pt x="95780" y="4360"/>
                  <a:pt x="100147" y="0"/>
                  <a:pt x="105485" y="0"/>
                </a:cubicBezTo>
                <a:close/>
              </a:path>
            </a:pathLst>
          </a:custGeom>
          <a:solidFill>
            <a:srgbClr val="009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文本框 21"/>
          <p:cNvSpPr txBox="1"/>
          <p:nvPr/>
        </p:nvSpPr>
        <p:spPr>
          <a:xfrm>
            <a:off x="1573759" y="5114459"/>
            <a:ext cx="995680" cy="337185"/>
          </a:xfrm>
          <a:prstGeom prst="rect">
            <a:avLst/>
          </a:prstGeom>
          <a:noFill/>
        </p:spPr>
        <p:txBody>
          <a:bodyPr wrap="none" rtlCol="0">
            <a:spAutoFit/>
          </a:bodyPr>
          <a:lstStyle/>
          <a:p>
            <a:r>
              <a:rPr lang="zh-CN" altLang="en-US" sz="1600" dirty="0"/>
              <a:t>數據標籤</a:t>
            </a:r>
            <a:endParaRPr lang="zh-CN" altLang="en-US" sz="1600" dirty="0"/>
          </a:p>
        </p:txBody>
      </p:sp>
      <p:sp>
        <p:nvSpPr>
          <p:cNvPr id="23" name="文本框 22"/>
          <p:cNvSpPr txBox="1"/>
          <p:nvPr/>
        </p:nvSpPr>
        <p:spPr>
          <a:xfrm>
            <a:off x="1544731" y="4624561"/>
            <a:ext cx="1332230" cy="583565"/>
          </a:xfrm>
          <a:prstGeom prst="rect">
            <a:avLst/>
          </a:prstGeom>
          <a:noFill/>
        </p:spPr>
        <p:txBody>
          <a:bodyPr wrap="none" rtlCol="0">
            <a:spAutoFit/>
          </a:bodyPr>
          <a:lstStyle/>
          <a:p>
            <a:r>
              <a:rPr lang="en-US" altLang="zh-CN" sz="3200" dirty="0">
                <a:solidFill>
                  <a:srgbClr val="009985"/>
                </a:solidFill>
                <a:latin typeface="Dela Gothic One" panose="00000500000000000000" pitchFamily="2" charset="-128"/>
                <a:ea typeface="Dela Gothic One" panose="00000500000000000000" pitchFamily="2" charset="-128"/>
              </a:rPr>
              <a:t>212+</a:t>
            </a:r>
            <a:endParaRPr lang="zh-CN" altLang="en-US" sz="3200" dirty="0">
              <a:solidFill>
                <a:srgbClr val="009985"/>
              </a:solidFill>
              <a:latin typeface="Dela Gothic One" panose="00000500000000000000" pitchFamily="2" charset="-128"/>
              <a:ea typeface="Dela Gothic One" panose="00000500000000000000" pitchFamily="2" charset="-128"/>
            </a:endParaRPr>
          </a:p>
        </p:txBody>
      </p:sp>
      <p:sp>
        <p:nvSpPr>
          <p:cNvPr id="24" name="矩形 23"/>
          <p:cNvSpPr/>
          <p:nvPr/>
        </p:nvSpPr>
        <p:spPr>
          <a:xfrm>
            <a:off x="725273" y="4502414"/>
            <a:ext cx="2341778" cy="1094165"/>
          </a:xfrm>
          <a:prstGeom prst="rect">
            <a:avLst/>
          </a:prstGeom>
          <a:noFill/>
          <a:ln w="6350">
            <a:solidFill>
              <a:srgbClr val="0099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29"/>
          <p:cNvSpPr txBox="1"/>
          <p:nvPr/>
        </p:nvSpPr>
        <p:spPr>
          <a:xfrm>
            <a:off x="4071706" y="5114459"/>
            <a:ext cx="995680" cy="337185"/>
          </a:xfrm>
          <a:prstGeom prst="rect">
            <a:avLst/>
          </a:prstGeom>
          <a:noFill/>
        </p:spPr>
        <p:txBody>
          <a:bodyPr wrap="none" rtlCol="0">
            <a:spAutoFit/>
          </a:bodyPr>
          <a:lstStyle/>
          <a:p>
            <a:r>
              <a:rPr lang="zh-CN" altLang="en-US" sz="1600" dirty="0"/>
              <a:t>數據標籤</a:t>
            </a:r>
            <a:endParaRPr lang="zh-CN" altLang="en-US" sz="1600" dirty="0"/>
          </a:p>
        </p:txBody>
      </p:sp>
      <p:sp>
        <p:nvSpPr>
          <p:cNvPr id="31" name="文本框 30"/>
          <p:cNvSpPr txBox="1"/>
          <p:nvPr/>
        </p:nvSpPr>
        <p:spPr>
          <a:xfrm>
            <a:off x="4042678" y="4624561"/>
            <a:ext cx="1332230" cy="583565"/>
          </a:xfrm>
          <a:prstGeom prst="rect">
            <a:avLst/>
          </a:prstGeom>
          <a:noFill/>
        </p:spPr>
        <p:txBody>
          <a:bodyPr wrap="none" rtlCol="0">
            <a:spAutoFit/>
          </a:bodyPr>
          <a:lstStyle/>
          <a:p>
            <a:r>
              <a:rPr lang="en-US" altLang="zh-CN" sz="3200" dirty="0">
                <a:solidFill>
                  <a:srgbClr val="009985"/>
                </a:solidFill>
                <a:latin typeface="Dela Gothic One" panose="00000500000000000000" pitchFamily="2" charset="-128"/>
                <a:ea typeface="Dela Gothic One" panose="00000500000000000000" pitchFamily="2" charset="-128"/>
              </a:rPr>
              <a:t>212+</a:t>
            </a:r>
            <a:endParaRPr lang="zh-CN" altLang="en-US" sz="3200" dirty="0">
              <a:solidFill>
                <a:srgbClr val="009985"/>
              </a:solidFill>
              <a:latin typeface="Dela Gothic One" panose="00000500000000000000" pitchFamily="2" charset="-128"/>
              <a:ea typeface="Dela Gothic One" panose="00000500000000000000" pitchFamily="2" charset="-128"/>
            </a:endParaRPr>
          </a:p>
        </p:txBody>
      </p:sp>
      <p:sp>
        <p:nvSpPr>
          <p:cNvPr id="32" name="矩形 31"/>
          <p:cNvSpPr/>
          <p:nvPr/>
        </p:nvSpPr>
        <p:spPr>
          <a:xfrm>
            <a:off x="3223220" y="4502414"/>
            <a:ext cx="2341778" cy="1094165"/>
          </a:xfrm>
          <a:prstGeom prst="rect">
            <a:avLst/>
          </a:prstGeom>
          <a:noFill/>
          <a:ln w="6350">
            <a:solidFill>
              <a:srgbClr val="0099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33" name="图示 32"/>
          <p:cNvGraphicFramePr/>
          <p:nvPr/>
        </p:nvGraphicFramePr>
        <p:xfrm>
          <a:off x="6096000" y="-287139"/>
          <a:ext cx="9121121" cy="75846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5" name="矩形 34"/>
          <p:cNvSpPr/>
          <p:nvPr/>
        </p:nvSpPr>
        <p:spPr>
          <a:xfrm>
            <a:off x="6111239" y="1260931"/>
            <a:ext cx="5400000" cy="3780000"/>
          </a:xfrm>
          <a:prstGeom prst="rect">
            <a:avLst/>
          </a:prstGeom>
          <a:solidFill>
            <a:srgbClr val="009985">
              <a:alpha val="6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6" name="直接连接符 35"/>
          <p:cNvCxnSpPr/>
          <p:nvPr/>
        </p:nvCxnSpPr>
        <p:spPr>
          <a:xfrm>
            <a:off x="-431425" y="6693001"/>
            <a:ext cx="12866212" cy="0"/>
          </a:xfrm>
          <a:prstGeom prst="line">
            <a:avLst/>
          </a:prstGeom>
          <a:ln w="28575">
            <a:solidFill>
              <a:srgbClr val="2F2E41"/>
            </a:solidFill>
            <a:prstDash val="lgDash"/>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a:off x="-431425" y="302342"/>
            <a:ext cx="12866212" cy="0"/>
          </a:xfrm>
          <a:prstGeom prst="line">
            <a:avLst/>
          </a:prstGeom>
          <a:ln w="28575">
            <a:solidFill>
              <a:srgbClr val="2F2E41"/>
            </a:solidFill>
            <a:prstDash val="lgDash"/>
          </a:ln>
        </p:spPr>
        <p:style>
          <a:lnRef idx="1">
            <a:schemeClr val="accent1"/>
          </a:lnRef>
          <a:fillRef idx="0">
            <a:schemeClr val="accent1"/>
          </a:fillRef>
          <a:effectRef idx="0">
            <a:schemeClr val="accent1"/>
          </a:effectRef>
          <a:fontRef idx="minor">
            <a:schemeClr val="tx1"/>
          </a:fontRef>
        </p:style>
      </p:cxnSp>
      <p:sp>
        <p:nvSpPr>
          <p:cNvPr id="38" name="任意多边形 17"/>
          <p:cNvSpPr/>
          <p:nvPr/>
        </p:nvSpPr>
        <p:spPr bwMode="auto">
          <a:xfrm rot="13445882">
            <a:off x="-1373350" y="-1508995"/>
            <a:ext cx="3558279" cy="3408084"/>
          </a:xfrm>
          <a:custGeom>
            <a:avLst/>
            <a:gdLst>
              <a:gd name="T0" fmla="*/ 657 w 657"/>
              <a:gd name="T1" fmla="*/ 0 h 738"/>
              <a:gd name="T2" fmla="*/ 408 w 657"/>
              <a:gd name="T3" fmla="*/ 2 h 738"/>
              <a:gd name="T4" fmla="*/ 286 w 657"/>
              <a:gd name="T5" fmla="*/ 670 h 738"/>
              <a:gd name="T6" fmla="*/ 533 w 657"/>
              <a:gd name="T7" fmla="*/ 738 h 738"/>
              <a:gd name="T8" fmla="*/ 657 w 657"/>
              <a:gd name="T9" fmla="*/ 0 h 738"/>
            </a:gdLst>
            <a:ahLst/>
            <a:cxnLst>
              <a:cxn ang="0">
                <a:pos x="T0" y="T1"/>
              </a:cxn>
              <a:cxn ang="0">
                <a:pos x="T2" y="T3"/>
              </a:cxn>
              <a:cxn ang="0">
                <a:pos x="T4" y="T5"/>
              </a:cxn>
              <a:cxn ang="0">
                <a:pos x="T6" y="T7"/>
              </a:cxn>
              <a:cxn ang="0">
                <a:pos x="T8" y="T9"/>
              </a:cxn>
            </a:cxnLst>
            <a:rect l="0" t="0" r="r" b="b"/>
            <a:pathLst>
              <a:path w="657" h="738">
                <a:moveTo>
                  <a:pt x="657" y="0"/>
                </a:moveTo>
                <a:cubicBezTo>
                  <a:pt x="408" y="2"/>
                  <a:pt x="408" y="2"/>
                  <a:pt x="408" y="2"/>
                </a:cubicBezTo>
                <a:cubicBezTo>
                  <a:pt x="408" y="2"/>
                  <a:pt x="0" y="219"/>
                  <a:pt x="286" y="670"/>
                </a:cubicBezTo>
                <a:cubicBezTo>
                  <a:pt x="286" y="670"/>
                  <a:pt x="404" y="642"/>
                  <a:pt x="533" y="738"/>
                </a:cubicBezTo>
                <a:cubicBezTo>
                  <a:pt x="533" y="738"/>
                  <a:pt x="609" y="17"/>
                  <a:pt x="657" y="0"/>
                </a:cubicBezTo>
              </a:path>
            </a:pathLst>
          </a:custGeom>
          <a:solidFill>
            <a:srgbClr val="00BFA6"/>
          </a:solidFill>
          <a:ln>
            <a:noFill/>
          </a:ln>
          <a:effectLst>
            <a:softEdge rad="228600"/>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Tree>
    <p:custDataLst>
      <p:tags r:id="rId7"/>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a:spLocks noChangeAspect="1"/>
          </p:cNvSpPr>
          <p:nvPr/>
        </p:nvSpPr>
        <p:spPr>
          <a:xfrm>
            <a:off x="0" y="0"/>
            <a:ext cx="12192000" cy="6858000"/>
          </a:xfrm>
          <a:prstGeom prst="rect">
            <a:avLst/>
          </a:prstGeom>
          <a:blipFill dpi="0" rotWithShape="1">
            <a:blip r:embed="rId1">
              <a:alphaModFix amt="80000"/>
              <a:duotone>
                <a:schemeClr val="accent6">
                  <a:shade val="45000"/>
                  <a:satMod val="135000"/>
                </a:schemeClr>
                <a:prstClr val="white"/>
              </a:duotone>
              <a:extLst>
                <a:ext uri="{BEBA8EAE-BF5A-486C-A8C5-ECC9F3942E4B}">
                  <a14:imgProps xmlns:a14="http://schemas.microsoft.com/office/drawing/2010/main">
                    <a14:imgLayer r:embed="rId2">
                      <a14:imgEffect>
                        <a14:saturation sat="66000"/>
                      </a14:imgEffect>
                    </a14:imgLayer>
                  </a14:imgProps>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a:solidFill>
                  <a:schemeClr val="dk1"/>
                </a:solidFill>
                <a:prstDash val="solid"/>
                <a:miter lim="800000"/>
                <a:headEnd/>
                <a:tailEnd/>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sp>
        <p:nvSpPr>
          <p:cNvPr id="5" name="矩形 4"/>
          <p:cNvSpPr/>
          <p:nvPr/>
        </p:nvSpPr>
        <p:spPr>
          <a:xfrm>
            <a:off x="3557" y="-264181"/>
            <a:ext cx="12192000" cy="6858000"/>
          </a:xfrm>
          <a:prstGeom prst="rect">
            <a:avLst/>
          </a:prstGeom>
          <a:gradFill flip="none" rotWithShape="1">
            <a:gsLst>
              <a:gs pos="77000">
                <a:schemeClr val="bg1">
                  <a:alpha val="22000"/>
                </a:schemeClr>
              </a:gs>
              <a:gs pos="28000">
                <a:schemeClr val="bg1"/>
              </a:gs>
              <a:gs pos="100000">
                <a:srgbClr val="6ACDCA">
                  <a:alpha val="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319315" y="1676482"/>
            <a:ext cx="11553369" cy="1281062"/>
          </a:xfrm>
          <a:prstGeom prst="rect">
            <a:avLst/>
          </a:prstGeom>
          <a:solidFill>
            <a:schemeClr val="bg1"/>
          </a:solidFill>
          <a:ln>
            <a:noFill/>
          </a:ln>
          <a:effectLst>
            <a:outerShdw blurRad="63500" algn="ctr" rotWithShape="0">
              <a:srgbClr val="009985">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a:spLocks noChangeAspect="1"/>
          </p:cNvSpPr>
          <p:nvPr/>
        </p:nvSpPr>
        <p:spPr>
          <a:xfrm>
            <a:off x="319316" y="2947801"/>
            <a:ext cx="11553368" cy="3630821"/>
          </a:xfrm>
          <a:prstGeom prst="rect">
            <a:avLst/>
          </a:prstGeom>
          <a:blipFill dpi="0" rotWithShape="1">
            <a:blip r:embed="rId3">
              <a:alphaModFix amt="65000"/>
              <a:duotone>
                <a:schemeClr val="accent6">
                  <a:shade val="45000"/>
                  <a:satMod val="135000"/>
                </a:schemeClr>
                <a:prstClr val="white"/>
              </a:duotone>
              <a:extLst>
                <a:ext uri="{BEBA8EAE-BF5A-486C-A8C5-ECC9F3942E4B}">
                  <a14:imgProps xmlns:a14="http://schemas.microsoft.com/office/drawing/2010/main">
                    <a14:imgLayer r:embed="rId2">
                      <a14:imgEffect>
                        <a14:artisticFilmGrain trans="49000" grainSize="10"/>
                      </a14:imgEffect>
                      <a14:imgEffect>
                        <a14:colorTemperature colorTemp="5300"/>
                      </a14:imgEffect>
                    </a14:imgLayer>
                  </a14:imgProps>
                </a:ext>
              </a:extLst>
            </a:blip>
            <a:srcRect/>
            <a:stretch>
              <a:fillRect/>
            </a:stretch>
          </a:blipFill>
          <a:ln w="12700" cap="flat" cmpd="sng" algn="ctr">
            <a:noFill/>
            <a:prstDash val="solid"/>
            <a:miter lim="800000"/>
          </a:ln>
          <a:effectLst>
            <a:outerShdw blurRad="63500" algn="ctr" rotWithShape="0">
              <a:srgbClr val="009985">
                <a:alpha val="32000"/>
              </a:srgbClr>
            </a:outerShdw>
          </a:effectLst>
          <a:extLst>
            <a:ext uri="{91240B29-F687-4F45-9708-019B960494DF}">
              <a14:hiddenLine xmlns:a14="http://schemas.microsoft.com/office/drawing/2010/main" w="12700">
                <a:solidFill>
                  <a:schemeClr val="dk1"/>
                </a:solidFill>
                <a:prstDash val="solid"/>
                <a:miter lim="800000"/>
                <a:headEnd/>
                <a:tailEnd/>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dirty="0"/>
          </a:p>
        </p:txBody>
      </p:sp>
      <p:grpSp>
        <p:nvGrpSpPr>
          <p:cNvPr id="19" name="组合 18"/>
          <p:cNvGrpSpPr/>
          <p:nvPr/>
        </p:nvGrpSpPr>
        <p:grpSpPr>
          <a:xfrm>
            <a:off x="-1553899" y="5921756"/>
            <a:ext cx="345186" cy="327004"/>
            <a:chOff x="505258" y="5928278"/>
            <a:chExt cx="345186" cy="327004"/>
          </a:xfrm>
        </p:grpSpPr>
        <p:sp>
          <p:nvSpPr>
            <p:cNvPr id="16" name="任意多边形: 形状 15"/>
            <p:cNvSpPr/>
            <p:nvPr/>
          </p:nvSpPr>
          <p:spPr>
            <a:xfrm rot="10800000">
              <a:off x="701358" y="5928278"/>
              <a:ext cx="149086" cy="327004"/>
            </a:xfrm>
            <a:custGeom>
              <a:avLst/>
              <a:gdLst/>
              <a:ahLst/>
              <a:cxnLst/>
              <a:rect l="l" t="t" r="r" b="b"/>
              <a:pathLst>
                <a:path w="285293" h="449885">
                  <a:moveTo>
                    <a:pt x="169469" y="0"/>
                  </a:moveTo>
                  <a:cubicBezTo>
                    <a:pt x="207670" y="38202"/>
                    <a:pt x="240182" y="66650"/>
                    <a:pt x="267005" y="85344"/>
                  </a:cubicBezTo>
                  <a:cubicBezTo>
                    <a:pt x="186538" y="107290"/>
                    <a:pt x="136550" y="147523"/>
                    <a:pt x="117043" y="206045"/>
                  </a:cubicBezTo>
                  <a:lnTo>
                    <a:pt x="285293" y="206045"/>
                  </a:lnTo>
                  <a:lnTo>
                    <a:pt x="285293" y="449885"/>
                  </a:lnTo>
                  <a:lnTo>
                    <a:pt x="0" y="449885"/>
                  </a:lnTo>
                  <a:lnTo>
                    <a:pt x="0" y="298704"/>
                  </a:lnTo>
                  <a:cubicBezTo>
                    <a:pt x="0" y="225552"/>
                    <a:pt x="15646" y="163576"/>
                    <a:pt x="46939" y="112776"/>
                  </a:cubicBezTo>
                  <a:cubicBezTo>
                    <a:pt x="78232" y="61976"/>
                    <a:pt x="119075" y="24384"/>
                    <a:pt x="16946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8" name="任意多边形: 形状 17"/>
            <p:cNvSpPr/>
            <p:nvPr/>
          </p:nvSpPr>
          <p:spPr>
            <a:xfrm rot="10800000">
              <a:off x="505258" y="5928278"/>
              <a:ext cx="149086" cy="327004"/>
            </a:xfrm>
            <a:custGeom>
              <a:avLst/>
              <a:gdLst/>
              <a:ahLst/>
              <a:cxnLst/>
              <a:rect l="l" t="t" r="r" b="b"/>
              <a:pathLst>
                <a:path w="285293" h="449885">
                  <a:moveTo>
                    <a:pt x="169469" y="0"/>
                  </a:moveTo>
                  <a:cubicBezTo>
                    <a:pt x="207670" y="38202"/>
                    <a:pt x="240182" y="66650"/>
                    <a:pt x="267005" y="85344"/>
                  </a:cubicBezTo>
                  <a:cubicBezTo>
                    <a:pt x="186538" y="107290"/>
                    <a:pt x="136550" y="147523"/>
                    <a:pt x="117043" y="206045"/>
                  </a:cubicBezTo>
                  <a:lnTo>
                    <a:pt x="285293" y="206045"/>
                  </a:lnTo>
                  <a:lnTo>
                    <a:pt x="285293" y="449885"/>
                  </a:lnTo>
                  <a:lnTo>
                    <a:pt x="0" y="449885"/>
                  </a:lnTo>
                  <a:lnTo>
                    <a:pt x="0" y="298704"/>
                  </a:lnTo>
                  <a:cubicBezTo>
                    <a:pt x="0" y="225552"/>
                    <a:pt x="15646" y="163576"/>
                    <a:pt x="46939" y="112776"/>
                  </a:cubicBezTo>
                  <a:cubicBezTo>
                    <a:pt x="78232" y="61976"/>
                    <a:pt x="119075" y="24384"/>
                    <a:pt x="16946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0" name="矩形 19"/>
          <p:cNvSpPr>
            <a:spLocks noChangeAspect="1"/>
          </p:cNvSpPr>
          <p:nvPr/>
        </p:nvSpPr>
        <p:spPr>
          <a:xfrm>
            <a:off x="12808768" y="2004088"/>
            <a:ext cx="5391140" cy="3995416"/>
          </a:xfrm>
          <a:prstGeom prst="rect">
            <a:avLst/>
          </a:prstGeom>
          <a:blipFill dpi="0" rotWithShape="1">
            <a:blip r:embed="rId4">
              <a:extLst>
                <a:ext uri="{BEBA8EAE-BF5A-486C-A8C5-ECC9F3942E4B}">
                  <a14:imgProps xmlns:a14="http://schemas.microsoft.com/office/drawing/2010/main">
                    <a14:imgLayer r:embed="rId5">
                      <a14:imgEffect>
                        <a14:colorTemperature colorTemp="4700"/>
                      </a14:imgEffect>
                      <a14:imgEffect>
                        <a14:saturation sat="66000"/>
                      </a14:imgEffect>
                    </a14:imgLayer>
                  </a14:imgProps>
                </a:ext>
              </a:extLst>
            </a:blip>
            <a:srcRect/>
            <a:stretch>
              <a:fillRect l="1308" r="-12519"/>
            </a:stretch>
          </a:blipFill>
          <a:ln w="12700" cap="flat" cmpd="sng" algn="ctr">
            <a:noFill/>
            <a:prstDash val="solid"/>
            <a:miter lim="800000"/>
          </a:ln>
          <a:effectLst/>
          <a:extLst>
            <a:ext uri="{91240B29-F687-4F45-9708-019B960494DF}">
              <a14:hiddenLine xmlns:a14="http://schemas.microsoft.com/office/drawing/2010/main" w="12700">
                <a:solidFill>
                  <a:schemeClr val="dk1"/>
                </a:solidFill>
                <a:prstDash val="solid"/>
                <a:miter lim="800000"/>
                <a:headEnd/>
                <a:tailEnd/>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sp>
        <p:nvSpPr>
          <p:cNvPr id="21" name="文本框 20"/>
          <p:cNvSpPr txBox="1"/>
          <p:nvPr/>
        </p:nvSpPr>
        <p:spPr>
          <a:xfrm>
            <a:off x="3458400" y="561370"/>
            <a:ext cx="7900670" cy="737235"/>
          </a:xfrm>
          <a:prstGeom prst="rect">
            <a:avLst/>
          </a:prstGeom>
          <a:noFill/>
        </p:spPr>
        <p:txBody>
          <a:bodyPr wrap="none" rtlCol="0">
            <a:spAutoFit/>
          </a:bodyPr>
          <a:lstStyle/>
          <a:p>
            <a:r>
              <a:rPr lang="en-US" altLang="zh-CN" sz="4200" dirty="0">
                <a:ln w="3175">
                  <a:solidFill>
                    <a:srgbClr val="009985">
                      <a:alpha val="51000"/>
                    </a:srgbClr>
                  </a:solidFill>
                </a:ln>
                <a:noFill/>
                <a:latin typeface="Dela Gothic One" panose="00000500000000000000" pitchFamily="2" charset="-128"/>
                <a:ea typeface="Dela Gothic One" panose="00000500000000000000" pitchFamily="2" charset="-128"/>
              </a:rPr>
              <a:t>POWERPOINT DESIGN</a:t>
            </a:r>
            <a:endParaRPr lang="zh-CN" altLang="en-US" sz="4200" dirty="0">
              <a:ln w="3175">
                <a:solidFill>
                  <a:srgbClr val="009985">
                    <a:alpha val="51000"/>
                  </a:srgbClr>
                </a:solidFill>
              </a:ln>
              <a:noFill/>
              <a:latin typeface="Dela Gothic One" panose="00000500000000000000" pitchFamily="2" charset="-128"/>
              <a:ea typeface="Dela Gothic One" panose="00000500000000000000" pitchFamily="2" charset="-128"/>
            </a:endParaRPr>
          </a:p>
        </p:txBody>
      </p:sp>
      <p:sp>
        <p:nvSpPr>
          <p:cNvPr id="22" name="文本框 21"/>
          <p:cNvSpPr txBox="1"/>
          <p:nvPr/>
        </p:nvSpPr>
        <p:spPr>
          <a:xfrm>
            <a:off x="601472" y="542306"/>
            <a:ext cx="2976880" cy="768350"/>
          </a:xfrm>
          <a:prstGeom prst="rect">
            <a:avLst/>
          </a:prstGeom>
          <a:noFill/>
        </p:spPr>
        <p:txBody>
          <a:bodyPr wrap="none" rtlCol="0">
            <a:spAutoFit/>
          </a:bodyPr>
          <a:lstStyle/>
          <a:p>
            <a:r>
              <a:rPr lang="zh-CN" altLang="en-US" sz="4400" dirty="0">
                <a:solidFill>
                  <a:srgbClr val="009985"/>
                </a:solidFill>
                <a:latin typeface="+mj-ea"/>
                <a:ea typeface="+mj-ea"/>
              </a:rPr>
              <a:t>內文展示頁</a:t>
            </a:r>
            <a:endParaRPr lang="zh-CN" altLang="en-US" sz="4400" dirty="0">
              <a:solidFill>
                <a:srgbClr val="009985"/>
              </a:solidFill>
              <a:latin typeface="+mj-ea"/>
              <a:ea typeface="+mj-ea"/>
            </a:endParaRPr>
          </a:p>
        </p:txBody>
      </p:sp>
      <p:grpSp>
        <p:nvGrpSpPr>
          <p:cNvPr id="23" name="组合 22"/>
          <p:cNvGrpSpPr/>
          <p:nvPr/>
        </p:nvGrpSpPr>
        <p:grpSpPr>
          <a:xfrm rot="10800000">
            <a:off x="348099" y="568649"/>
            <a:ext cx="309569" cy="293263"/>
            <a:chOff x="505258" y="5928278"/>
            <a:chExt cx="345186" cy="327004"/>
          </a:xfrm>
          <a:noFill/>
        </p:grpSpPr>
        <p:sp>
          <p:nvSpPr>
            <p:cNvPr id="24" name="任意多边形: 形状 23"/>
            <p:cNvSpPr/>
            <p:nvPr/>
          </p:nvSpPr>
          <p:spPr>
            <a:xfrm rot="10800000">
              <a:off x="701358" y="5928278"/>
              <a:ext cx="149086" cy="327004"/>
            </a:xfrm>
            <a:custGeom>
              <a:avLst/>
              <a:gdLst/>
              <a:ahLst/>
              <a:cxnLst/>
              <a:rect l="l" t="t" r="r" b="b"/>
              <a:pathLst>
                <a:path w="285293" h="449885">
                  <a:moveTo>
                    <a:pt x="169469" y="0"/>
                  </a:moveTo>
                  <a:cubicBezTo>
                    <a:pt x="207670" y="38202"/>
                    <a:pt x="240182" y="66650"/>
                    <a:pt x="267005" y="85344"/>
                  </a:cubicBezTo>
                  <a:cubicBezTo>
                    <a:pt x="186538" y="107290"/>
                    <a:pt x="136550" y="147523"/>
                    <a:pt x="117043" y="206045"/>
                  </a:cubicBezTo>
                  <a:lnTo>
                    <a:pt x="285293" y="206045"/>
                  </a:lnTo>
                  <a:lnTo>
                    <a:pt x="285293" y="449885"/>
                  </a:lnTo>
                  <a:lnTo>
                    <a:pt x="0" y="449885"/>
                  </a:lnTo>
                  <a:lnTo>
                    <a:pt x="0" y="298704"/>
                  </a:lnTo>
                  <a:cubicBezTo>
                    <a:pt x="0" y="225552"/>
                    <a:pt x="15646" y="163576"/>
                    <a:pt x="46939" y="112776"/>
                  </a:cubicBezTo>
                  <a:cubicBezTo>
                    <a:pt x="78232" y="61976"/>
                    <a:pt x="119075" y="24384"/>
                    <a:pt x="169469" y="0"/>
                  </a:cubicBezTo>
                  <a:close/>
                </a:path>
              </a:pathLst>
            </a:custGeom>
            <a:grpFill/>
            <a:ln>
              <a:solidFill>
                <a:srgbClr val="00998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任意多边形: 形状 24"/>
            <p:cNvSpPr/>
            <p:nvPr/>
          </p:nvSpPr>
          <p:spPr>
            <a:xfrm rot="10800000">
              <a:off x="505258" y="5928278"/>
              <a:ext cx="149086" cy="327004"/>
            </a:xfrm>
            <a:custGeom>
              <a:avLst/>
              <a:gdLst/>
              <a:ahLst/>
              <a:cxnLst/>
              <a:rect l="l" t="t" r="r" b="b"/>
              <a:pathLst>
                <a:path w="285293" h="449885">
                  <a:moveTo>
                    <a:pt x="169469" y="0"/>
                  </a:moveTo>
                  <a:cubicBezTo>
                    <a:pt x="207670" y="38202"/>
                    <a:pt x="240182" y="66650"/>
                    <a:pt x="267005" y="85344"/>
                  </a:cubicBezTo>
                  <a:cubicBezTo>
                    <a:pt x="186538" y="107290"/>
                    <a:pt x="136550" y="147523"/>
                    <a:pt x="117043" y="206045"/>
                  </a:cubicBezTo>
                  <a:lnTo>
                    <a:pt x="285293" y="206045"/>
                  </a:lnTo>
                  <a:lnTo>
                    <a:pt x="285293" y="449885"/>
                  </a:lnTo>
                  <a:lnTo>
                    <a:pt x="0" y="449885"/>
                  </a:lnTo>
                  <a:lnTo>
                    <a:pt x="0" y="298704"/>
                  </a:lnTo>
                  <a:cubicBezTo>
                    <a:pt x="0" y="225552"/>
                    <a:pt x="15646" y="163576"/>
                    <a:pt x="46939" y="112776"/>
                  </a:cubicBezTo>
                  <a:cubicBezTo>
                    <a:pt x="78232" y="61976"/>
                    <a:pt x="119075" y="24384"/>
                    <a:pt x="169469" y="0"/>
                  </a:cubicBezTo>
                  <a:close/>
                </a:path>
              </a:pathLst>
            </a:custGeom>
            <a:grpFill/>
            <a:ln>
              <a:solidFill>
                <a:srgbClr val="00998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6" name="文本框 25"/>
          <p:cNvSpPr txBox="1"/>
          <p:nvPr/>
        </p:nvSpPr>
        <p:spPr>
          <a:xfrm>
            <a:off x="13087615" y="746294"/>
            <a:ext cx="1402080" cy="460375"/>
          </a:xfrm>
          <a:prstGeom prst="rect">
            <a:avLst/>
          </a:prstGeom>
          <a:noFill/>
        </p:spPr>
        <p:txBody>
          <a:bodyPr wrap="none" rtlCol="0">
            <a:spAutoFit/>
          </a:bodyPr>
          <a:lstStyle/>
          <a:p>
            <a:r>
              <a:rPr lang="zh-CN" altLang="en-US" sz="2400" dirty="0">
                <a:latin typeface="+mj-ea"/>
                <a:ea typeface="+mj-ea"/>
              </a:rPr>
              <a:t>照片展示</a:t>
            </a:r>
            <a:endParaRPr lang="zh-CN" altLang="en-US" sz="2400" dirty="0">
              <a:latin typeface="+mj-ea"/>
              <a:ea typeface="+mj-ea"/>
            </a:endParaRPr>
          </a:p>
        </p:txBody>
      </p:sp>
      <p:cxnSp>
        <p:nvCxnSpPr>
          <p:cNvPr id="28" name="直接连接符 27"/>
          <p:cNvCxnSpPr/>
          <p:nvPr/>
        </p:nvCxnSpPr>
        <p:spPr>
          <a:xfrm>
            <a:off x="12725224" y="1676481"/>
            <a:ext cx="1641312" cy="192126"/>
          </a:xfrm>
          <a:prstGeom prst="line">
            <a:avLst/>
          </a:prstGeom>
          <a:ln>
            <a:solidFill>
              <a:srgbClr val="009985"/>
            </a:solidFill>
          </a:ln>
        </p:spPr>
        <p:style>
          <a:lnRef idx="1">
            <a:schemeClr val="accent1"/>
          </a:lnRef>
          <a:fillRef idx="0">
            <a:schemeClr val="accent1"/>
          </a:fillRef>
          <a:effectRef idx="0">
            <a:schemeClr val="accent1"/>
          </a:effectRef>
          <a:fontRef idx="minor">
            <a:schemeClr val="tx1"/>
          </a:fontRef>
        </p:style>
      </p:cxnSp>
      <p:sp>
        <p:nvSpPr>
          <p:cNvPr id="30" name="文本框 29"/>
          <p:cNvSpPr txBox="1"/>
          <p:nvPr/>
        </p:nvSpPr>
        <p:spPr>
          <a:xfrm>
            <a:off x="11334330" y="172974"/>
            <a:ext cx="682625" cy="368300"/>
          </a:xfrm>
          <a:prstGeom prst="rect">
            <a:avLst/>
          </a:prstGeom>
          <a:noFill/>
        </p:spPr>
        <p:txBody>
          <a:bodyPr wrap="none" rtlCol="0">
            <a:spAutoFit/>
          </a:bodyPr>
          <a:lstStyle/>
          <a:p>
            <a:r>
              <a:rPr lang="en-US" altLang="zh-CN" dirty="0"/>
              <a:t>logo</a:t>
            </a:r>
            <a:endParaRPr lang="zh-CN" altLang="en-US" dirty="0"/>
          </a:p>
        </p:txBody>
      </p:sp>
      <p:grpSp>
        <p:nvGrpSpPr>
          <p:cNvPr id="48" name="组合 47"/>
          <p:cNvGrpSpPr/>
          <p:nvPr/>
        </p:nvGrpSpPr>
        <p:grpSpPr>
          <a:xfrm rot="5400000">
            <a:off x="11434897" y="948298"/>
            <a:ext cx="910363" cy="444328"/>
            <a:chOff x="8801222" y="-1466003"/>
            <a:chExt cx="910363" cy="444328"/>
          </a:xfrm>
        </p:grpSpPr>
        <p:cxnSp>
          <p:nvCxnSpPr>
            <p:cNvPr id="44" name="直接连接符 43"/>
            <p:cNvCxnSpPr/>
            <p:nvPr/>
          </p:nvCxnSpPr>
          <p:spPr>
            <a:xfrm rot="16200000">
              <a:off x="9116319" y="-1336772"/>
              <a:ext cx="0" cy="6301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弧形 46"/>
            <p:cNvSpPr/>
            <p:nvPr/>
          </p:nvSpPr>
          <p:spPr>
            <a:xfrm rot="10800000">
              <a:off x="9151249" y="-1466003"/>
              <a:ext cx="560336" cy="444328"/>
            </a:xfrm>
            <a:prstGeom prst="arc">
              <a:avLst>
                <a:gd name="adj1" fmla="val 16200000"/>
                <a:gd name="adj2" fmla="val 20837977"/>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sp>
        <p:nvSpPr>
          <p:cNvPr id="78" name="矩形 77"/>
          <p:cNvSpPr>
            <a:spLocks noChangeAspect="1"/>
          </p:cNvSpPr>
          <p:nvPr/>
        </p:nvSpPr>
        <p:spPr>
          <a:xfrm>
            <a:off x="314104" y="2919904"/>
            <a:ext cx="11553368" cy="3630821"/>
          </a:xfrm>
          <a:prstGeom prst="rect">
            <a:avLst/>
          </a:prstGeom>
          <a:blipFill dpi="0" rotWithShape="1">
            <a:blip r:embed="rId6">
              <a:alphaModFix amt="38000"/>
              <a:duotone>
                <a:schemeClr val="accent6">
                  <a:shade val="45000"/>
                  <a:satMod val="135000"/>
                </a:schemeClr>
                <a:prstClr val="white"/>
              </a:duotone>
              <a:extLst>
                <a:ext uri="{BEBA8EAE-BF5A-486C-A8C5-ECC9F3942E4B}">
                  <a14:imgProps xmlns:a14="http://schemas.microsoft.com/office/drawing/2010/main">
                    <a14:imgLayer r:embed="rId2">
                      <a14:imgEffect>
                        <a14:artisticBlur radius="75"/>
                      </a14:imgEffect>
                      <a14:imgEffect>
                        <a14:colorTemperature colorTemp="5300"/>
                      </a14:imgEffect>
                    </a14:imgLayer>
                  </a14:imgProps>
                </a:ext>
              </a:extLst>
            </a:blip>
            <a:srcRect/>
            <a:stretch>
              <a:fillRect/>
            </a:stretch>
          </a:blipFill>
          <a:ln w="12700" cap="flat" cmpd="sng" algn="ctr">
            <a:noFill/>
            <a:prstDash val="solid"/>
            <a:miter lim="800000"/>
          </a:ln>
          <a:effectLst>
            <a:outerShdw blurRad="63500" algn="ctr" rotWithShape="0">
              <a:srgbClr val="009985">
                <a:alpha val="32000"/>
              </a:srgbClr>
            </a:outerShdw>
          </a:effectLst>
          <a:extLst>
            <a:ext uri="{91240B29-F687-4F45-9708-019B960494DF}">
              <a14:hiddenLine xmlns:a14="http://schemas.microsoft.com/office/drawing/2010/main" w="12700">
                <a:solidFill>
                  <a:schemeClr val="dk1"/>
                </a:solidFill>
                <a:prstDash val="solid"/>
                <a:miter lim="800000"/>
                <a:headEnd/>
                <a:tailEnd/>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dirty="0"/>
          </a:p>
        </p:txBody>
      </p:sp>
      <p:grpSp>
        <p:nvGrpSpPr>
          <p:cNvPr id="2" name="组合 1"/>
          <p:cNvGrpSpPr/>
          <p:nvPr/>
        </p:nvGrpSpPr>
        <p:grpSpPr>
          <a:xfrm>
            <a:off x="6230946" y="3644261"/>
            <a:ext cx="5018268" cy="2522275"/>
            <a:chOff x="747532" y="2456125"/>
            <a:chExt cx="5018268" cy="2522275"/>
          </a:xfrm>
        </p:grpSpPr>
        <p:sp>
          <p:nvSpPr>
            <p:cNvPr id="11" name="矩形: 圆角 10"/>
            <p:cNvSpPr/>
            <p:nvPr/>
          </p:nvSpPr>
          <p:spPr>
            <a:xfrm>
              <a:off x="747532" y="2456125"/>
              <a:ext cx="5018268" cy="2522275"/>
            </a:xfrm>
            <a:prstGeom prst="roundRect">
              <a:avLst>
                <a:gd name="adj" fmla="val 0"/>
              </a:avLst>
            </a:prstGeom>
            <a:solidFill>
              <a:srgbClr val="009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0" name="文本框 49"/>
            <p:cNvSpPr txBox="1"/>
            <p:nvPr/>
          </p:nvSpPr>
          <p:spPr>
            <a:xfrm>
              <a:off x="997101" y="2801806"/>
              <a:ext cx="2214880" cy="583565"/>
            </a:xfrm>
            <a:prstGeom prst="rect">
              <a:avLst/>
            </a:prstGeom>
            <a:noFill/>
          </p:spPr>
          <p:txBody>
            <a:bodyPr wrap="none" rtlCol="0">
              <a:spAutoFit/>
            </a:bodyPr>
            <a:lstStyle/>
            <a:p>
              <a:r>
                <a:rPr lang="zh-CN" altLang="en-US" sz="3200" dirty="0">
                  <a:solidFill>
                    <a:schemeClr val="bg1"/>
                  </a:solidFill>
                </a:rPr>
                <a:t>這裏是標題</a:t>
              </a:r>
              <a:endParaRPr lang="zh-CN" altLang="en-US" sz="3200" dirty="0">
                <a:solidFill>
                  <a:schemeClr val="bg1"/>
                </a:solidFill>
              </a:endParaRPr>
            </a:p>
          </p:txBody>
        </p:sp>
        <p:sp>
          <p:nvSpPr>
            <p:cNvPr id="52" name="文本框 51"/>
            <p:cNvSpPr txBox="1"/>
            <p:nvPr/>
          </p:nvSpPr>
          <p:spPr>
            <a:xfrm>
              <a:off x="1016000" y="3386581"/>
              <a:ext cx="4470071" cy="1050925"/>
            </a:xfrm>
            <a:prstGeom prst="rect">
              <a:avLst/>
            </a:prstGeom>
            <a:noFill/>
          </p:spPr>
          <p:txBody>
            <a:bodyPr wrap="square" rtlCol="0">
              <a:spAutoFit/>
            </a:bodyPr>
            <a:lstStyle/>
            <a:p>
              <a:pPr>
                <a:lnSpc>
                  <a:spcPct val="130000"/>
                </a:lnSpc>
              </a:pPr>
              <a:r>
                <a:rPr lang="zh-CN" altLang="en-US" sz="1600" dirty="0">
                  <a:solidFill>
                    <a:schemeClr val="bg1"/>
                  </a:solidFill>
                </a:rPr>
                <a:t>請於此處置入簡要的副標題描述資訊，請於此處置入簡要的副標題描述資訊請於此處置入簡要的副標題描述。</a:t>
              </a:r>
              <a:endParaRPr lang="zh-CN" altLang="en-US" sz="1600" dirty="0">
                <a:solidFill>
                  <a:schemeClr val="bg1"/>
                </a:solidFill>
              </a:endParaRPr>
            </a:p>
          </p:txBody>
        </p:sp>
      </p:grpSp>
      <p:grpSp>
        <p:nvGrpSpPr>
          <p:cNvPr id="41" name="组合 40"/>
          <p:cNvGrpSpPr/>
          <p:nvPr/>
        </p:nvGrpSpPr>
        <p:grpSpPr>
          <a:xfrm>
            <a:off x="963109" y="3644261"/>
            <a:ext cx="5018268" cy="2522275"/>
            <a:chOff x="747532" y="2456125"/>
            <a:chExt cx="5018268" cy="2522275"/>
          </a:xfrm>
        </p:grpSpPr>
        <p:sp>
          <p:nvSpPr>
            <p:cNvPr id="42" name="矩形: 圆角 41"/>
            <p:cNvSpPr/>
            <p:nvPr/>
          </p:nvSpPr>
          <p:spPr>
            <a:xfrm>
              <a:off x="747532" y="2456125"/>
              <a:ext cx="5018268" cy="2522275"/>
            </a:xfrm>
            <a:prstGeom prst="roundRect">
              <a:avLst>
                <a:gd name="adj" fmla="val 0"/>
              </a:avLst>
            </a:prstGeom>
            <a:solidFill>
              <a:srgbClr val="009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文本框 42"/>
            <p:cNvSpPr txBox="1"/>
            <p:nvPr/>
          </p:nvSpPr>
          <p:spPr>
            <a:xfrm>
              <a:off x="997101" y="2801806"/>
              <a:ext cx="2214880" cy="583565"/>
            </a:xfrm>
            <a:prstGeom prst="rect">
              <a:avLst/>
            </a:prstGeom>
            <a:noFill/>
          </p:spPr>
          <p:txBody>
            <a:bodyPr wrap="none" rtlCol="0">
              <a:spAutoFit/>
            </a:bodyPr>
            <a:lstStyle/>
            <a:p>
              <a:r>
                <a:rPr lang="zh-CN" altLang="en-US" sz="3200" dirty="0">
                  <a:solidFill>
                    <a:schemeClr val="bg1"/>
                  </a:solidFill>
                </a:rPr>
                <a:t>這裏是標題</a:t>
              </a:r>
              <a:endParaRPr lang="zh-CN" altLang="en-US" sz="3200" dirty="0">
                <a:solidFill>
                  <a:schemeClr val="bg1"/>
                </a:solidFill>
              </a:endParaRPr>
            </a:p>
          </p:txBody>
        </p:sp>
        <p:sp>
          <p:nvSpPr>
            <p:cNvPr id="45" name="文本框 44"/>
            <p:cNvSpPr txBox="1"/>
            <p:nvPr/>
          </p:nvSpPr>
          <p:spPr>
            <a:xfrm>
              <a:off x="1016000" y="3386581"/>
              <a:ext cx="4470071" cy="1050925"/>
            </a:xfrm>
            <a:prstGeom prst="rect">
              <a:avLst/>
            </a:prstGeom>
            <a:noFill/>
          </p:spPr>
          <p:txBody>
            <a:bodyPr wrap="square" rtlCol="0">
              <a:spAutoFit/>
            </a:bodyPr>
            <a:lstStyle/>
            <a:p>
              <a:pPr>
                <a:lnSpc>
                  <a:spcPct val="130000"/>
                </a:lnSpc>
              </a:pPr>
              <a:r>
                <a:rPr lang="zh-CN" altLang="en-US" sz="1600" dirty="0">
                  <a:solidFill>
                    <a:schemeClr val="bg1"/>
                  </a:solidFill>
                </a:rPr>
                <a:t>請於此處置入簡要的副標題描述資訊，請於此處置入簡要的副標題描述資訊請於此處置入簡要的副標題描述。</a:t>
              </a:r>
              <a:endParaRPr lang="zh-CN" altLang="en-US" sz="1600" dirty="0">
                <a:solidFill>
                  <a:schemeClr val="bg1"/>
                </a:solidFill>
              </a:endParaRPr>
            </a:p>
          </p:txBody>
        </p:sp>
      </p:grpSp>
      <p:sp>
        <p:nvSpPr>
          <p:cNvPr id="51" name="xylophone_173315"/>
          <p:cNvSpPr/>
          <p:nvPr/>
        </p:nvSpPr>
        <p:spPr>
          <a:xfrm>
            <a:off x="5129311" y="4155324"/>
            <a:ext cx="340509" cy="242845"/>
          </a:xfrm>
          <a:custGeom>
            <a:avLst/>
            <a:gdLst>
              <a:gd name="T0" fmla="*/ 6291 w 6827"/>
              <a:gd name="T1" fmla="*/ 2677 h 5087"/>
              <a:gd name="T2" fmla="*/ 6827 w 6827"/>
              <a:gd name="T3" fmla="*/ 1745 h 5087"/>
              <a:gd name="T4" fmla="*/ 5890 w 6827"/>
              <a:gd name="T5" fmla="*/ 942 h 5087"/>
              <a:gd name="T6" fmla="*/ 4685 w 6827"/>
              <a:gd name="T7" fmla="*/ 139 h 5087"/>
              <a:gd name="T8" fmla="*/ 799 w 6827"/>
              <a:gd name="T9" fmla="*/ 0 h 5087"/>
              <a:gd name="T10" fmla="*/ 130 w 6827"/>
              <a:gd name="T11" fmla="*/ 803 h 5087"/>
              <a:gd name="T12" fmla="*/ 130 w 6827"/>
              <a:gd name="T13" fmla="*/ 1874 h 5087"/>
              <a:gd name="T14" fmla="*/ 532 w 6827"/>
              <a:gd name="T15" fmla="*/ 2409 h 5087"/>
              <a:gd name="T16" fmla="*/ 130 w 6827"/>
              <a:gd name="T17" fmla="*/ 3213 h 5087"/>
              <a:gd name="T18" fmla="*/ 130 w 6827"/>
              <a:gd name="T19" fmla="*/ 4283 h 5087"/>
              <a:gd name="T20" fmla="*/ 1067 w 6827"/>
              <a:gd name="T21" fmla="*/ 5087 h 5087"/>
              <a:gd name="T22" fmla="*/ 6689 w 6827"/>
              <a:gd name="T23" fmla="*/ 5087 h 5087"/>
              <a:gd name="T24" fmla="*/ 6689 w 6827"/>
              <a:gd name="T25" fmla="*/ 4016 h 5087"/>
              <a:gd name="T26" fmla="*/ 6154 w 6827"/>
              <a:gd name="T27" fmla="*/ 3480 h 5087"/>
              <a:gd name="T28" fmla="*/ 6154 w 6827"/>
              <a:gd name="T29" fmla="*/ 2409 h 5087"/>
              <a:gd name="T30" fmla="*/ 5752 w 6827"/>
              <a:gd name="T31" fmla="*/ 1874 h 5087"/>
              <a:gd name="T32" fmla="*/ 5622 w 6827"/>
              <a:gd name="T33" fmla="*/ 1606 h 5087"/>
              <a:gd name="T34" fmla="*/ 4016 w 6827"/>
              <a:gd name="T35" fmla="*/ 1071 h 5087"/>
              <a:gd name="T36" fmla="*/ 2543 w 6827"/>
              <a:gd name="T37" fmla="*/ 2677 h 5087"/>
              <a:gd name="T38" fmla="*/ 4150 w 6827"/>
              <a:gd name="T39" fmla="*/ 3213 h 5087"/>
              <a:gd name="T40" fmla="*/ 2543 w 6827"/>
              <a:gd name="T41" fmla="*/ 2677 h 5087"/>
              <a:gd name="T42" fmla="*/ 1205 w 6827"/>
              <a:gd name="T43" fmla="*/ 1874 h 5087"/>
              <a:gd name="T44" fmla="*/ 2811 w 6827"/>
              <a:gd name="T45" fmla="*/ 2409 h 5087"/>
              <a:gd name="T46" fmla="*/ 3079 w 6827"/>
              <a:gd name="T47" fmla="*/ 1874 h 5087"/>
              <a:gd name="T48" fmla="*/ 4685 w 6827"/>
              <a:gd name="T49" fmla="*/ 2409 h 5087"/>
              <a:gd name="T50" fmla="*/ 2811 w 6827"/>
              <a:gd name="T51" fmla="*/ 268 h 5087"/>
              <a:gd name="T52" fmla="*/ 3878 w 6827"/>
              <a:gd name="T53" fmla="*/ 803 h 5087"/>
              <a:gd name="T54" fmla="*/ 2673 w 6827"/>
              <a:gd name="T55" fmla="*/ 1071 h 5087"/>
              <a:gd name="T56" fmla="*/ 2941 w 6827"/>
              <a:gd name="T57" fmla="*/ 1606 h 5087"/>
              <a:gd name="T58" fmla="*/ 2673 w 6827"/>
              <a:gd name="T59" fmla="*/ 1071 h 5087"/>
              <a:gd name="T60" fmla="*/ 2543 w 6827"/>
              <a:gd name="T61" fmla="*/ 803 h 5087"/>
              <a:gd name="T62" fmla="*/ 937 w 6827"/>
              <a:gd name="T63" fmla="*/ 268 h 5087"/>
              <a:gd name="T64" fmla="*/ 799 w 6827"/>
              <a:gd name="T65" fmla="*/ 1071 h 5087"/>
              <a:gd name="T66" fmla="*/ 1067 w 6827"/>
              <a:gd name="T67" fmla="*/ 1606 h 5087"/>
              <a:gd name="T68" fmla="*/ 1067 w 6827"/>
              <a:gd name="T69" fmla="*/ 2677 h 5087"/>
              <a:gd name="T70" fmla="*/ 2004 w 6827"/>
              <a:gd name="T71" fmla="*/ 3213 h 5087"/>
              <a:gd name="T72" fmla="*/ 268 w 6827"/>
              <a:gd name="T73" fmla="*/ 4016 h 5087"/>
              <a:gd name="T74" fmla="*/ 1874 w 6827"/>
              <a:gd name="T75" fmla="*/ 3480 h 5087"/>
              <a:gd name="T76" fmla="*/ 268 w 6827"/>
              <a:gd name="T77" fmla="*/ 4016 h 5087"/>
              <a:gd name="T78" fmla="*/ 1205 w 6827"/>
              <a:gd name="T79" fmla="*/ 4283 h 5087"/>
              <a:gd name="T80" fmla="*/ 2811 w 6827"/>
              <a:gd name="T81" fmla="*/ 4819 h 5087"/>
              <a:gd name="T82" fmla="*/ 2406 w 6827"/>
              <a:gd name="T83" fmla="*/ 3480 h 5087"/>
              <a:gd name="T84" fmla="*/ 2941 w 6827"/>
              <a:gd name="T85" fmla="*/ 4016 h 5087"/>
              <a:gd name="T86" fmla="*/ 3079 w 6827"/>
              <a:gd name="T87" fmla="*/ 4819 h 5087"/>
              <a:gd name="T88" fmla="*/ 4685 w 6827"/>
              <a:gd name="T89" fmla="*/ 4283 h 5087"/>
              <a:gd name="T90" fmla="*/ 4016 w 6827"/>
              <a:gd name="T91" fmla="*/ 3480 h 5087"/>
              <a:gd name="T92" fmla="*/ 5622 w 6827"/>
              <a:gd name="T93" fmla="*/ 4016 h 5087"/>
              <a:gd name="T94" fmla="*/ 6559 w 6827"/>
              <a:gd name="T95" fmla="*/ 4283 h 5087"/>
              <a:gd name="T96" fmla="*/ 4953 w 6827"/>
              <a:gd name="T97" fmla="*/ 4283 h 5087"/>
              <a:gd name="T98" fmla="*/ 5752 w 6827"/>
              <a:gd name="T99" fmla="*/ 3213 h 5087"/>
              <a:gd name="T100" fmla="*/ 4815 w 6827"/>
              <a:gd name="T101" fmla="*/ 2677 h 5087"/>
              <a:gd name="T102" fmla="*/ 5752 w 6827"/>
              <a:gd name="T103" fmla="*/ 3213 h 5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827" h="5087">
                <a:moveTo>
                  <a:pt x="6154" y="3480"/>
                </a:moveTo>
                <a:cubicBezTo>
                  <a:pt x="6228" y="3480"/>
                  <a:pt x="6291" y="3426"/>
                  <a:pt x="6291" y="3352"/>
                </a:cubicBezTo>
                <a:lnTo>
                  <a:pt x="6291" y="2677"/>
                </a:lnTo>
                <a:lnTo>
                  <a:pt x="6689" y="2677"/>
                </a:lnTo>
                <a:cubicBezTo>
                  <a:pt x="6763" y="2677"/>
                  <a:pt x="6827" y="2623"/>
                  <a:pt x="6827" y="2549"/>
                </a:cubicBezTo>
                <a:lnTo>
                  <a:pt x="6827" y="1745"/>
                </a:lnTo>
                <a:cubicBezTo>
                  <a:pt x="6827" y="1672"/>
                  <a:pt x="6763" y="1606"/>
                  <a:pt x="6689" y="1606"/>
                </a:cubicBezTo>
                <a:lnTo>
                  <a:pt x="5890" y="1606"/>
                </a:lnTo>
                <a:lnTo>
                  <a:pt x="5890" y="942"/>
                </a:lnTo>
                <a:cubicBezTo>
                  <a:pt x="5890" y="868"/>
                  <a:pt x="5826" y="803"/>
                  <a:pt x="5752" y="803"/>
                </a:cubicBezTo>
                <a:lnTo>
                  <a:pt x="4685" y="803"/>
                </a:lnTo>
                <a:lnTo>
                  <a:pt x="4685" y="139"/>
                </a:lnTo>
                <a:cubicBezTo>
                  <a:pt x="4685" y="65"/>
                  <a:pt x="4621" y="0"/>
                  <a:pt x="4547" y="0"/>
                </a:cubicBezTo>
                <a:lnTo>
                  <a:pt x="2673" y="0"/>
                </a:lnTo>
                <a:lnTo>
                  <a:pt x="799" y="0"/>
                </a:lnTo>
                <a:cubicBezTo>
                  <a:pt x="725" y="0"/>
                  <a:pt x="669" y="65"/>
                  <a:pt x="669" y="139"/>
                </a:cubicBezTo>
                <a:lnTo>
                  <a:pt x="669" y="803"/>
                </a:lnTo>
                <a:lnTo>
                  <a:pt x="130" y="803"/>
                </a:lnTo>
                <a:cubicBezTo>
                  <a:pt x="56" y="803"/>
                  <a:pt x="0" y="868"/>
                  <a:pt x="0" y="942"/>
                </a:cubicBezTo>
                <a:lnTo>
                  <a:pt x="0" y="1745"/>
                </a:lnTo>
                <a:cubicBezTo>
                  <a:pt x="0" y="1819"/>
                  <a:pt x="56" y="1874"/>
                  <a:pt x="130" y="1874"/>
                </a:cubicBezTo>
                <a:lnTo>
                  <a:pt x="937" y="1874"/>
                </a:lnTo>
                <a:lnTo>
                  <a:pt x="937" y="2409"/>
                </a:lnTo>
                <a:lnTo>
                  <a:pt x="532" y="2409"/>
                </a:lnTo>
                <a:cubicBezTo>
                  <a:pt x="458" y="2409"/>
                  <a:pt x="402" y="2475"/>
                  <a:pt x="402" y="2549"/>
                </a:cubicBezTo>
                <a:lnTo>
                  <a:pt x="402" y="3213"/>
                </a:lnTo>
                <a:lnTo>
                  <a:pt x="130" y="3213"/>
                </a:lnTo>
                <a:cubicBezTo>
                  <a:pt x="56" y="3213"/>
                  <a:pt x="0" y="3278"/>
                  <a:pt x="0" y="3352"/>
                </a:cubicBezTo>
                <a:lnTo>
                  <a:pt x="0" y="4155"/>
                </a:lnTo>
                <a:cubicBezTo>
                  <a:pt x="0" y="4229"/>
                  <a:pt x="56" y="4283"/>
                  <a:pt x="130" y="4283"/>
                </a:cubicBezTo>
                <a:lnTo>
                  <a:pt x="937" y="4283"/>
                </a:lnTo>
                <a:lnTo>
                  <a:pt x="937" y="4958"/>
                </a:lnTo>
                <a:cubicBezTo>
                  <a:pt x="937" y="5032"/>
                  <a:pt x="993" y="5087"/>
                  <a:pt x="1067" y="5087"/>
                </a:cubicBezTo>
                <a:lnTo>
                  <a:pt x="2941" y="5087"/>
                </a:lnTo>
                <a:lnTo>
                  <a:pt x="4815" y="5087"/>
                </a:lnTo>
                <a:lnTo>
                  <a:pt x="6689" y="5087"/>
                </a:lnTo>
                <a:cubicBezTo>
                  <a:pt x="6763" y="5087"/>
                  <a:pt x="6827" y="5032"/>
                  <a:pt x="6827" y="4958"/>
                </a:cubicBezTo>
                <a:lnTo>
                  <a:pt x="6827" y="4155"/>
                </a:lnTo>
                <a:cubicBezTo>
                  <a:pt x="6827" y="4081"/>
                  <a:pt x="6763" y="4016"/>
                  <a:pt x="6689" y="4016"/>
                </a:cubicBezTo>
                <a:lnTo>
                  <a:pt x="5890" y="4016"/>
                </a:lnTo>
                <a:lnTo>
                  <a:pt x="5890" y="3480"/>
                </a:lnTo>
                <a:lnTo>
                  <a:pt x="6154" y="3480"/>
                </a:lnTo>
                <a:close/>
                <a:moveTo>
                  <a:pt x="6559" y="1874"/>
                </a:moveTo>
                <a:lnTo>
                  <a:pt x="6559" y="2409"/>
                </a:lnTo>
                <a:lnTo>
                  <a:pt x="6154" y="2409"/>
                </a:lnTo>
                <a:lnTo>
                  <a:pt x="4953" y="2409"/>
                </a:lnTo>
                <a:lnTo>
                  <a:pt x="4953" y="1874"/>
                </a:lnTo>
                <a:lnTo>
                  <a:pt x="5752" y="1874"/>
                </a:lnTo>
                <a:lnTo>
                  <a:pt x="6559" y="1874"/>
                </a:lnTo>
                <a:close/>
                <a:moveTo>
                  <a:pt x="5622" y="1071"/>
                </a:moveTo>
                <a:lnTo>
                  <a:pt x="5622" y="1606"/>
                </a:lnTo>
                <a:lnTo>
                  <a:pt x="4815" y="1606"/>
                </a:lnTo>
                <a:lnTo>
                  <a:pt x="4016" y="1606"/>
                </a:lnTo>
                <a:lnTo>
                  <a:pt x="4016" y="1071"/>
                </a:lnTo>
                <a:lnTo>
                  <a:pt x="4547" y="1071"/>
                </a:lnTo>
                <a:lnTo>
                  <a:pt x="5622" y="1071"/>
                </a:lnTo>
                <a:close/>
                <a:moveTo>
                  <a:pt x="2543" y="2677"/>
                </a:moveTo>
                <a:lnTo>
                  <a:pt x="2941" y="2677"/>
                </a:lnTo>
                <a:lnTo>
                  <a:pt x="4150" y="2677"/>
                </a:lnTo>
                <a:lnTo>
                  <a:pt x="4150" y="3213"/>
                </a:lnTo>
                <a:lnTo>
                  <a:pt x="3878" y="3213"/>
                </a:lnTo>
                <a:lnTo>
                  <a:pt x="2543" y="3213"/>
                </a:lnTo>
                <a:lnTo>
                  <a:pt x="2543" y="2677"/>
                </a:lnTo>
                <a:close/>
                <a:moveTo>
                  <a:pt x="2406" y="2409"/>
                </a:moveTo>
                <a:lnTo>
                  <a:pt x="1205" y="2409"/>
                </a:lnTo>
                <a:lnTo>
                  <a:pt x="1205" y="1874"/>
                </a:lnTo>
                <a:lnTo>
                  <a:pt x="2004" y="1874"/>
                </a:lnTo>
                <a:lnTo>
                  <a:pt x="2811" y="1874"/>
                </a:lnTo>
                <a:lnTo>
                  <a:pt x="2811" y="2409"/>
                </a:lnTo>
                <a:lnTo>
                  <a:pt x="2406" y="2409"/>
                </a:lnTo>
                <a:close/>
                <a:moveTo>
                  <a:pt x="3079" y="2409"/>
                </a:moveTo>
                <a:lnTo>
                  <a:pt x="3079" y="1874"/>
                </a:lnTo>
                <a:lnTo>
                  <a:pt x="3878" y="1874"/>
                </a:lnTo>
                <a:lnTo>
                  <a:pt x="4685" y="1874"/>
                </a:lnTo>
                <a:lnTo>
                  <a:pt x="4685" y="2409"/>
                </a:lnTo>
                <a:lnTo>
                  <a:pt x="4280" y="2409"/>
                </a:lnTo>
                <a:lnTo>
                  <a:pt x="3079" y="2409"/>
                </a:lnTo>
                <a:close/>
                <a:moveTo>
                  <a:pt x="2811" y="268"/>
                </a:moveTo>
                <a:lnTo>
                  <a:pt x="4417" y="268"/>
                </a:lnTo>
                <a:lnTo>
                  <a:pt x="4417" y="803"/>
                </a:lnTo>
                <a:lnTo>
                  <a:pt x="3878" y="803"/>
                </a:lnTo>
                <a:lnTo>
                  <a:pt x="2811" y="803"/>
                </a:lnTo>
                <a:lnTo>
                  <a:pt x="2811" y="268"/>
                </a:lnTo>
                <a:close/>
                <a:moveTo>
                  <a:pt x="2673" y="1071"/>
                </a:moveTo>
                <a:lnTo>
                  <a:pt x="3748" y="1071"/>
                </a:lnTo>
                <a:lnTo>
                  <a:pt x="3748" y="1606"/>
                </a:lnTo>
                <a:lnTo>
                  <a:pt x="2941" y="1606"/>
                </a:lnTo>
                <a:lnTo>
                  <a:pt x="2142" y="1606"/>
                </a:lnTo>
                <a:lnTo>
                  <a:pt x="2142" y="1071"/>
                </a:lnTo>
                <a:lnTo>
                  <a:pt x="2673" y="1071"/>
                </a:lnTo>
                <a:close/>
                <a:moveTo>
                  <a:pt x="937" y="268"/>
                </a:moveTo>
                <a:lnTo>
                  <a:pt x="2543" y="268"/>
                </a:lnTo>
                <a:lnTo>
                  <a:pt x="2543" y="803"/>
                </a:lnTo>
                <a:lnTo>
                  <a:pt x="2004" y="803"/>
                </a:lnTo>
                <a:lnTo>
                  <a:pt x="937" y="803"/>
                </a:lnTo>
                <a:lnTo>
                  <a:pt x="937" y="268"/>
                </a:lnTo>
                <a:close/>
                <a:moveTo>
                  <a:pt x="268" y="1606"/>
                </a:moveTo>
                <a:lnTo>
                  <a:pt x="268" y="1071"/>
                </a:lnTo>
                <a:lnTo>
                  <a:pt x="799" y="1071"/>
                </a:lnTo>
                <a:lnTo>
                  <a:pt x="1874" y="1071"/>
                </a:lnTo>
                <a:lnTo>
                  <a:pt x="1874" y="1606"/>
                </a:lnTo>
                <a:lnTo>
                  <a:pt x="1067" y="1606"/>
                </a:lnTo>
                <a:lnTo>
                  <a:pt x="268" y="1606"/>
                </a:lnTo>
                <a:close/>
                <a:moveTo>
                  <a:pt x="669" y="2677"/>
                </a:moveTo>
                <a:lnTo>
                  <a:pt x="1067" y="2677"/>
                </a:lnTo>
                <a:lnTo>
                  <a:pt x="2276" y="2677"/>
                </a:lnTo>
                <a:lnTo>
                  <a:pt x="2276" y="3213"/>
                </a:lnTo>
                <a:lnTo>
                  <a:pt x="2004" y="3213"/>
                </a:lnTo>
                <a:lnTo>
                  <a:pt x="669" y="3213"/>
                </a:lnTo>
                <a:lnTo>
                  <a:pt x="669" y="2677"/>
                </a:lnTo>
                <a:close/>
                <a:moveTo>
                  <a:pt x="268" y="4016"/>
                </a:moveTo>
                <a:lnTo>
                  <a:pt x="268" y="3480"/>
                </a:lnTo>
                <a:lnTo>
                  <a:pt x="532" y="3480"/>
                </a:lnTo>
                <a:lnTo>
                  <a:pt x="1874" y="3480"/>
                </a:lnTo>
                <a:lnTo>
                  <a:pt x="1874" y="4016"/>
                </a:lnTo>
                <a:lnTo>
                  <a:pt x="1067" y="4016"/>
                </a:lnTo>
                <a:lnTo>
                  <a:pt x="268" y="4016"/>
                </a:lnTo>
                <a:close/>
                <a:moveTo>
                  <a:pt x="2811" y="4819"/>
                </a:moveTo>
                <a:lnTo>
                  <a:pt x="1205" y="4819"/>
                </a:lnTo>
                <a:lnTo>
                  <a:pt x="1205" y="4283"/>
                </a:lnTo>
                <a:lnTo>
                  <a:pt x="2004" y="4283"/>
                </a:lnTo>
                <a:lnTo>
                  <a:pt x="2811" y="4283"/>
                </a:lnTo>
                <a:lnTo>
                  <a:pt x="2811" y="4819"/>
                </a:lnTo>
                <a:close/>
                <a:moveTo>
                  <a:pt x="2142" y="4016"/>
                </a:moveTo>
                <a:lnTo>
                  <a:pt x="2142" y="3480"/>
                </a:lnTo>
                <a:lnTo>
                  <a:pt x="2406" y="3480"/>
                </a:lnTo>
                <a:lnTo>
                  <a:pt x="3748" y="3480"/>
                </a:lnTo>
                <a:lnTo>
                  <a:pt x="3748" y="4016"/>
                </a:lnTo>
                <a:lnTo>
                  <a:pt x="2941" y="4016"/>
                </a:lnTo>
                <a:lnTo>
                  <a:pt x="2142" y="4016"/>
                </a:lnTo>
                <a:close/>
                <a:moveTo>
                  <a:pt x="4685" y="4819"/>
                </a:moveTo>
                <a:lnTo>
                  <a:pt x="3079" y="4819"/>
                </a:lnTo>
                <a:lnTo>
                  <a:pt x="3079" y="4283"/>
                </a:lnTo>
                <a:lnTo>
                  <a:pt x="3878" y="4283"/>
                </a:lnTo>
                <a:lnTo>
                  <a:pt x="4685" y="4283"/>
                </a:lnTo>
                <a:lnTo>
                  <a:pt x="4685" y="4819"/>
                </a:lnTo>
                <a:close/>
                <a:moveTo>
                  <a:pt x="4016" y="4016"/>
                </a:moveTo>
                <a:lnTo>
                  <a:pt x="4016" y="3480"/>
                </a:lnTo>
                <a:lnTo>
                  <a:pt x="4280" y="3480"/>
                </a:lnTo>
                <a:lnTo>
                  <a:pt x="5622" y="3480"/>
                </a:lnTo>
                <a:lnTo>
                  <a:pt x="5622" y="4016"/>
                </a:lnTo>
                <a:lnTo>
                  <a:pt x="4815" y="4016"/>
                </a:lnTo>
                <a:lnTo>
                  <a:pt x="4016" y="4016"/>
                </a:lnTo>
                <a:close/>
                <a:moveTo>
                  <a:pt x="6559" y="4283"/>
                </a:moveTo>
                <a:lnTo>
                  <a:pt x="6559" y="4819"/>
                </a:lnTo>
                <a:lnTo>
                  <a:pt x="4953" y="4819"/>
                </a:lnTo>
                <a:lnTo>
                  <a:pt x="4953" y="4283"/>
                </a:lnTo>
                <a:lnTo>
                  <a:pt x="5752" y="4283"/>
                </a:lnTo>
                <a:lnTo>
                  <a:pt x="6559" y="4283"/>
                </a:lnTo>
                <a:close/>
                <a:moveTo>
                  <a:pt x="5752" y="3213"/>
                </a:moveTo>
                <a:lnTo>
                  <a:pt x="4417" y="3213"/>
                </a:lnTo>
                <a:lnTo>
                  <a:pt x="4417" y="2677"/>
                </a:lnTo>
                <a:lnTo>
                  <a:pt x="4815" y="2677"/>
                </a:lnTo>
                <a:lnTo>
                  <a:pt x="6024" y="2677"/>
                </a:lnTo>
                <a:lnTo>
                  <a:pt x="6024" y="3213"/>
                </a:lnTo>
                <a:lnTo>
                  <a:pt x="5752" y="321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9" name="xylophone_173315"/>
          <p:cNvSpPr/>
          <p:nvPr/>
        </p:nvSpPr>
        <p:spPr>
          <a:xfrm>
            <a:off x="10358971" y="4114556"/>
            <a:ext cx="383469" cy="325846"/>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 name="connsiteX42" fmla="*/ 373273 h 605239"/>
              <a:gd name="connsiteY42" fmla="*/ 373273 h 605239"/>
              <a:gd name="connsiteX43" fmla="*/ 373273 h 605239"/>
              <a:gd name="connsiteY43" fmla="*/ 373273 h 605239"/>
              <a:gd name="connsiteX44" fmla="*/ 373273 h 605239"/>
              <a:gd name="connsiteY44" fmla="*/ 373273 h 605239"/>
              <a:gd name="connsiteX45" fmla="*/ 373273 h 605239"/>
              <a:gd name="connsiteY45" fmla="*/ 373273 h 605239"/>
              <a:gd name="connsiteX46" fmla="*/ 373273 h 605239"/>
              <a:gd name="connsiteY46" fmla="*/ 373273 h 605239"/>
              <a:gd name="connsiteX47" fmla="*/ 373273 h 605239"/>
              <a:gd name="connsiteY47" fmla="*/ 373273 h 605239"/>
              <a:gd name="connsiteX48" fmla="*/ 373273 h 605239"/>
              <a:gd name="connsiteY48" fmla="*/ 373273 h 605239"/>
              <a:gd name="connsiteX49" fmla="*/ 373273 h 605239"/>
              <a:gd name="connsiteY49" fmla="*/ 373273 h 605239"/>
              <a:gd name="connsiteX50" fmla="*/ 373273 h 605239"/>
              <a:gd name="connsiteY50" fmla="*/ 373273 h 605239"/>
              <a:gd name="connsiteX51" fmla="*/ 373273 h 605239"/>
              <a:gd name="connsiteY51" fmla="*/ 373273 h 605239"/>
              <a:gd name="connsiteX52" fmla="*/ 373273 h 605239"/>
              <a:gd name="connsiteY52" fmla="*/ 373273 h 605239"/>
              <a:gd name="connsiteX53" fmla="*/ 373273 h 605239"/>
              <a:gd name="connsiteY53" fmla="*/ 373273 h 605239"/>
              <a:gd name="connsiteX54" fmla="*/ 373273 h 605239"/>
              <a:gd name="connsiteY54" fmla="*/ 373273 h 605239"/>
              <a:gd name="connsiteX55" fmla="*/ 373273 h 605239"/>
              <a:gd name="connsiteY55" fmla="*/ 373273 h 605239"/>
              <a:gd name="connsiteX56" fmla="*/ 373273 h 605239"/>
              <a:gd name="connsiteY56" fmla="*/ 373273 h 605239"/>
              <a:gd name="connsiteX57" fmla="*/ 373273 h 605239"/>
              <a:gd name="connsiteY57" fmla="*/ 373273 h 605239"/>
              <a:gd name="connsiteX58" fmla="*/ 373273 h 605239"/>
              <a:gd name="connsiteY58" fmla="*/ 373273 h 605239"/>
              <a:gd name="connsiteX59" fmla="*/ 373273 h 605239"/>
              <a:gd name="connsiteY59" fmla="*/ 373273 h 605239"/>
              <a:gd name="connsiteX60" fmla="*/ 373273 h 605239"/>
              <a:gd name="connsiteY60" fmla="*/ 373273 h 605239"/>
              <a:gd name="connsiteX61" fmla="*/ 373273 h 605239"/>
              <a:gd name="connsiteY61" fmla="*/ 373273 h 605239"/>
              <a:gd name="connsiteX62" fmla="*/ 373273 h 605239"/>
              <a:gd name="connsiteY62" fmla="*/ 373273 h 605239"/>
              <a:gd name="connsiteX63" fmla="*/ 373273 h 605239"/>
              <a:gd name="connsiteY63" fmla="*/ 373273 h 605239"/>
              <a:gd name="connsiteX64" fmla="*/ 373273 h 605239"/>
              <a:gd name="connsiteY64" fmla="*/ 373273 h 605239"/>
              <a:gd name="connsiteX65" fmla="*/ 373273 h 605239"/>
              <a:gd name="connsiteY65" fmla="*/ 373273 h 605239"/>
              <a:gd name="connsiteX66" fmla="*/ 373273 h 605239"/>
              <a:gd name="connsiteY66" fmla="*/ 373273 h 605239"/>
              <a:gd name="connsiteX67" fmla="*/ 373273 h 605239"/>
              <a:gd name="connsiteY67" fmla="*/ 373273 h 605239"/>
              <a:gd name="connsiteX68" fmla="*/ 373273 h 605239"/>
              <a:gd name="connsiteY68" fmla="*/ 373273 h 605239"/>
              <a:gd name="connsiteX69" fmla="*/ 373273 h 605239"/>
              <a:gd name="connsiteY69" fmla="*/ 373273 h 605239"/>
              <a:gd name="connsiteX70" fmla="*/ 373273 h 605239"/>
              <a:gd name="connsiteY70" fmla="*/ 373273 h 605239"/>
              <a:gd name="connsiteX71" fmla="*/ 373273 h 605239"/>
              <a:gd name="connsiteY71" fmla="*/ 373273 h 605239"/>
              <a:gd name="connsiteX72" fmla="*/ 373273 h 605239"/>
              <a:gd name="connsiteY72" fmla="*/ 373273 h 605239"/>
              <a:gd name="connsiteX73" fmla="*/ 373273 h 605239"/>
              <a:gd name="connsiteY73" fmla="*/ 373273 h 605239"/>
              <a:gd name="connsiteX74" fmla="*/ 373273 h 605239"/>
              <a:gd name="connsiteY74" fmla="*/ 373273 h 605239"/>
              <a:gd name="connsiteX75" fmla="*/ 373273 h 605239"/>
              <a:gd name="connsiteY75" fmla="*/ 373273 h 605239"/>
              <a:gd name="connsiteX76" fmla="*/ 373273 h 605239"/>
              <a:gd name="connsiteY76" fmla="*/ 373273 h 605239"/>
              <a:gd name="connsiteX77" fmla="*/ 373273 h 605239"/>
              <a:gd name="connsiteY77" fmla="*/ 373273 h 605239"/>
              <a:gd name="connsiteX78" fmla="*/ 373273 h 605239"/>
              <a:gd name="connsiteY78" fmla="*/ 373273 h 605239"/>
              <a:gd name="connsiteX79" fmla="*/ 373273 h 605239"/>
              <a:gd name="connsiteY79" fmla="*/ 373273 h 605239"/>
              <a:gd name="connsiteX80" fmla="*/ 373273 h 605239"/>
              <a:gd name="connsiteY80" fmla="*/ 373273 h 605239"/>
              <a:gd name="connsiteX81" fmla="*/ 373273 h 605239"/>
              <a:gd name="connsiteY81" fmla="*/ 373273 h 605239"/>
              <a:gd name="connsiteX82" fmla="*/ 373273 h 605239"/>
              <a:gd name="connsiteY82" fmla="*/ 373273 h 605239"/>
              <a:gd name="connsiteX83" fmla="*/ 373273 h 605239"/>
              <a:gd name="connsiteY83" fmla="*/ 373273 h 605239"/>
              <a:gd name="connsiteX84" fmla="*/ 373273 h 605239"/>
              <a:gd name="connsiteY84" fmla="*/ 373273 h 605239"/>
              <a:gd name="connsiteX85" fmla="*/ 373273 h 605239"/>
              <a:gd name="connsiteY85" fmla="*/ 373273 h 605239"/>
              <a:gd name="connsiteX86" fmla="*/ 373273 h 605239"/>
              <a:gd name="connsiteY86" fmla="*/ 373273 h 605239"/>
              <a:gd name="connsiteX87" fmla="*/ 373273 h 605239"/>
              <a:gd name="connsiteY87" fmla="*/ 373273 h 605239"/>
              <a:gd name="connsiteX88" fmla="*/ 373273 h 605239"/>
              <a:gd name="connsiteY88" fmla="*/ 373273 h 605239"/>
              <a:gd name="connsiteX89" fmla="*/ 373273 h 605239"/>
              <a:gd name="connsiteY89" fmla="*/ 373273 h 605239"/>
              <a:gd name="connsiteX90" fmla="*/ 373273 h 605239"/>
              <a:gd name="connsiteY90" fmla="*/ 373273 h 605239"/>
              <a:gd name="connsiteX91" fmla="*/ 373273 h 605239"/>
              <a:gd name="connsiteY91" fmla="*/ 373273 h 605239"/>
              <a:gd name="connsiteX92" fmla="*/ 373273 h 605239"/>
              <a:gd name="connsiteY92" fmla="*/ 373273 h 605239"/>
              <a:gd name="connsiteX93" fmla="*/ 373273 h 605239"/>
              <a:gd name="connsiteY93" fmla="*/ 373273 h 605239"/>
              <a:gd name="connsiteX94" fmla="*/ 373273 h 605239"/>
              <a:gd name="connsiteY94" fmla="*/ 373273 h 605239"/>
              <a:gd name="connsiteX95" fmla="*/ 373273 h 605239"/>
              <a:gd name="connsiteY95" fmla="*/ 373273 h 605239"/>
              <a:gd name="connsiteX96" fmla="*/ 373273 h 605239"/>
              <a:gd name="connsiteY96" fmla="*/ 373273 h 605239"/>
              <a:gd name="connsiteX97" fmla="*/ 373273 h 605239"/>
              <a:gd name="connsiteY97" fmla="*/ 373273 h 605239"/>
              <a:gd name="connsiteX98" fmla="*/ 373273 h 605239"/>
              <a:gd name="connsiteY98" fmla="*/ 373273 h 605239"/>
              <a:gd name="connsiteX99" fmla="*/ 373273 h 605239"/>
              <a:gd name="connsiteY99" fmla="*/ 373273 h 605239"/>
              <a:gd name="connsiteX100" fmla="*/ 373273 h 605239"/>
              <a:gd name="connsiteY100" fmla="*/ 373273 h 605239"/>
              <a:gd name="connsiteX101" fmla="*/ 373273 h 605239"/>
              <a:gd name="connsiteY101" fmla="*/ 373273 h 605239"/>
              <a:gd name="connsiteX102" fmla="*/ 373273 h 605239"/>
              <a:gd name="connsiteY102" fmla="*/ 373273 h 605239"/>
              <a:gd name="connsiteX103" fmla="*/ 373273 h 605239"/>
              <a:gd name="connsiteY103" fmla="*/ 373273 h 605239"/>
              <a:gd name="connsiteX104" fmla="*/ 373273 h 605239"/>
              <a:gd name="connsiteY104" fmla="*/ 373273 h 605239"/>
              <a:gd name="connsiteX105" fmla="*/ 373273 h 605239"/>
              <a:gd name="connsiteY105" fmla="*/ 373273 h 605239"/>
              <a:gd name="connsiteX106" fmla="*/ 373273 h 605239"/>
              <a:gd name="connsiteY106" fmla="*/ 373273 h 605239"/>
              <a:gd name="connsiteX107" fmla="*/ 373273 h 605239"/>
              <a:gd name="connsiteY107" fmla="*/ 373273 h 605239"/>
              <a:gd name="connsiteX108" fmla="*/ 373273 h 605239"/>
              <a:gd name="connsiteY108" fmla="*/ 373273 h 605239"/>
              <a:gd name="connsiteX109" fmla="*/ 373273 h 605239"/>
              <a:gd name="connsiteY109" fmla="*/ 373273 h 605239"/>
              <a:gd name="connsiteX110" fmla="*/ 373273 h 605239"/>
              <a:gd name="connsiteY110" fmla="*/ 373273 h 605239"/>
              <a:gd name="connsiteX111" fmla="*/ 373273 h 605239"/>
              <a:gd name="connsiteY111" fmla="*/ 373273 h 605239"/>
              <a:gd name="connsiteX112" fmla="*/ 373273 h 605239"/>
              <a:gd name="connsiteY112" fmla="*/ 373273 h 605239"/>
              <a:gd name="connsiteX113" fmla="*/ 373273 h 605239"/>
              <a:gd name="connsiteY113" fmla="*/ 373273 h 605239"/>
              <a:gd name="connsiteX114" fmla="*/ 373273 h 605239"/>
              <a:gd name="connsiteY114" fmla="*/ 373273 h 605239"/>
              <a:gd name="connsiteX115" fmla="*/ 373273 h 605239"/>
              <a:gd name="connsiteY115" fmla="*/ 373273 h 605239"/>
              <a:gd name="connsiteX116" fmla="*/ 373273 h 605239"/>
              <a:gd name="connsiteY116" fmla="*/ 373273 h 605239"/>
              <a:gd name="connsiteX117" fmla="*/ 373273 h 605239"/>
              <a:gd name="connsiteY117" fmla="*/ 373273 h 605239"/>
              <a:gd name="connsiteX118" fmla="*/ 373273 h 605239"/>
              <a:gd name="connsiteY118" fmla="*/ 373273 h 605239"/>
              <a:gd name="connsiteX119" fmla="*/ 373273 h 605239"/>
              <a:gd name="connsiteY119" fmla="*/ 373273 h 605239"/>
              <a:gd name="connsiteX120" fmla="*/ 373273 h 605239"/>
              <a:gd name="connsiteY120" fmla="*/ 373273 h 605239"/>
              <a:gd name="connsiteX121" fmla="*/ 373273 h 605239"/>
              <a:gd name="connsiteY121" fmla="*/ 373273 h 605239"/>
              <a:gd name="connsiteX122" fmla="*/ 373273 h 605239"/>
              <a:gd name="connsiteY122" fmla="*/ 373273 h 605239"/>
              <a:gd name="connsiteX123" fmla="*/ 373273 h 605239"/>
              <a:gd name="connsiteY123" fmla="*/ 373273 h 605239"/>
              <a:gd name="connsiteX124" fmla="*/ 373273 h 605239"/>
              <a:gd name="connsiteY124" fmla="*/ 373273 h 605239"/>
              <a:gd name="connsiteX125" fmla="*/ 373273 h 605239"/>
              <a:gd name="connsiteY125" fmla="*/ 373273 h 605239"/>
              <a:gd name="connsiteX126" fmla="*/ 373273 h 605239"/>
              <a:gd name="connsiteY126" fmla="*/ 373273 h 605239"/>
              <a:gd name="connsiteX127" fmla="*/ 373273 h 605239"/>
              <a:gd name="connsiteY127" fmla="*/ 373273 h 605239"/>
              <a:gd name="connsiteX128" fmla="*/ 373273 h 605239"/>
              <a:gd name="connsiteY128" fmla="*/ 373273 h 605239"/>
              <a:gd name="connsiteX129" fmla="*/ 373273 h 605239"/>
              <a:gd name="connsiteY129" fmla="*/ 373273 h 605239"/>
              <a:gd name="connsiteX130" fmla="*/ 373273 h 605239"/>
              <a:gd name="connsiteY130" fmla="*/ 373273 h 605239"/>
              <a:gd name="connsiteX131" fmla="*/ 373273 h 605239"/>
              <a:gd name="connsiteY131" fmla="*/ 373273 h 605239"/>
              <a:gd name="connsiteX132" fmla="*/ 373273 h 605239"/>
              <a:gd name="connsiteY132" fmla="*/ 373273 h 605239"/>
              <a:gd name="connsiteX133" fmla="*/ 373273 h 605239"/>
              <a:gd name="connsiteY133" fmla="*/ 373273 h 605239"/>
              <a:gd name="connsiteX134" fmla="*/ 373273 h 605239"/>
              <a:gd name="connsiteY134" fmla="*/ 373273 h 605239"/>
              <a:gd name="connsiteX135" fmla="*/ 373273 h 605239"/>
              <a:gd name="connsiteY135" fmla="*/ 373273 h 605239"/>
              <a:gd name="connsiteX136" fmla="*/ 373273 h 605239"/>
              <a:gd name="connsiteY136" fmla="*/ 373273 h 605239"/>
              <a:gd name="connsiteX137" fmla="*/ 373273 h 605239"/>
              <a:gd name="connsiteY137" fmla="*/ 373273 h 605239"/>
              <a:gd name="connsiteX138" fmla="*/ 373273 h 605239"/>
              <a:gd name="connsiteY138" fmla="*/ 373273 h 605239"/>
              <a:gd name="connsiteX139" fmla="*/ 373273 h 605239"/>
              <a:gd name="connsiteY139" fmla="*/ 373273 h 605239"/>
              <a:gd name="connsiteX140" fmla="*/ 373273 h 605239"/>
              <a:gd name="connsiteY140" fmla="*/ 373273 h 605239"/>
              <a:gd name="connsiteX141" fmla="*/ 373273 h 605239"/>
              <a:gd name="connsiteY141" fmla="*/ 373273 h 605239"/>
              <a:gd name="connsiteX142" fmla="*/ 373273 h 605239"/>
              <a:gd name="connsiteY142" fmla="*/ 373273 h 605239"/>
              <a:gd name="connsiteX143" fmla="*/ 373273 h 605239"/>
              <a:gd name="connsiteY143" fmla="*/ 373273 h 605239"/>
              <a:gd name="connsiteX144" fmla="*/ 373273 h 605239"/>
              <a:gd name="connsiteY144" fmla="*/ 373273 h 605239"/>
              <a:gd name="connsiteX145" fmla="*/ 373273 h 605239"/>
              <a:gd name="connsiteY145" fmla="*/ 373273 h 605239"/>
              <a:gd name="connsiteX146" fmla="*/ 373273 h 605239"/>
              <a:gd name="connsiteY146" fmla="*/ 373273 h 605239"/>
              <a:gd name="connsiteX147" fmla="*/ 373273 h 605239"/>
              <a:gd name="connsiteY147" fmla="*/ 373273 h 605239"/>
              <a:gd name="connsiteX148" fmla="*/ 373273 h 605239"/>
              <a:gd name="connsiteY148" fmla="*/ 373273 h 605239"/>
              <a:gd name="connsiteX149" fmla="*/ 373273 h 605239"/>
              <a:gd name="connsiteY149" fmla="*/ 373273 h 605239"/>
              <a:gd name="connsiteX150" fmla="*/ 373273 h 605239"/>
              <a:gd name="connsiteY150" fmla="*/ 373273 h 605239"/>
              <a:gd name="connsiteX151" fmla="*/ 373273 h 605239"/>
              <a:gd name="connsiteY151" fmla="*/ 373273 h 605239"/>
              <a:gd name="connsiteX152" fmla="*/ 373273 h 605239"/>
              <a:gd name="connsiteY152" fmla="*/ 373273 h 605239"/>
              <a:gd name="connsiteX153" fmla="*/ 373273 h 605239"/>
              <a:gd name="connsiteY153" fmla="*/ 373273 h 605239"/>
              <a:gd name="connsiteX154" fmla="*/ 373273 h 605239"/>
              <a:gd name="connsiteY154" fmla="*/ 373273 h 605239"/>
              <a:gd name="connsiteX155" fmla="*/ 373273 h 605239"/>
              <a:gd name="connsiteY155" fmla="*/ 373273 h 605239"/>
              <a:gd name="connsiteX156" fmla="*/ 373273 h 605239"/>
              <a:gd name="connsiteY156" fmla="*/ 373273 h 605239"/>
              <a:gd name="connsiteX157" fmla="*/ 373273 h 605239"/>
              <a:gd name="connsiteY157" fmla="*/ 373273 h 605239"/>
              <a:gd name="connsiteX158" fmla="*/ 373273 h 605239"/>
              <a:gd name="connsiteY158" fmla="*/ 373273 h 605239"/>
              <a:gd name="connsiteX159" fmla="*/ 373273 h 605239"/>
              <a:gd name="connsiteY159" fmla="*/ 373273 h 605239"/>
              <a:gd name="connsiteX160" fmla="*/ 373273 h 605239"/>
              <a:gd name="connsiteY160" fmla="*/ 373273 h 605239"/>
              <a:gd name="connsiteX161" fmla="*/ 373273 h 605239"/>
              <a:gd name="connsiteY161" fmla="*/ 373273 h 605239"/>
              <a:gd name="connsiteX162" fmla="*/ 373273 h 605239"/>
              <a:gd name="connsiteY162" fmla="*/ 373273 h 605239"/>
              <a:gd name="connsiteX163" fmla="*/ 373273 h 605239"/>
              <a:gd name="connsiteY163" fmla="*/ 373273 h 605239"/>
              <a:gd name="connsiteX164" fmla="*/ 373273 h 605239"/>
              <a:gd name="connsiteY164" fmla="*/ 373273 h 605239"/>
              <a:gd name="connsiteX165" fmla="*/ 373273 h 605239"/>
              <a:gd name="connsiteY165" fmla="*/ 373273 h 605239"/>
              <a:gd name="connsiteX166" fmla="*/ 373273 h 605239"/>
              <a:gd name="connsiteY166" fmla="*/ 373273 h 605239"/>
              <a:gd name="connsiteX167" fmla="*/ 373273 h 605239"/>
              <a:gd name="connsiteY167" fmla="*/ 373273 h 605239"/>
              <a:gd name="connsiteX168" fmla="*/ 373273 h 605239"/>
              <a:gd name="connsiteY168" fmla="*/ 373273 h 605239"/>
              <a:gd name="connsiteX169" fmla="*/ 373273 h 605239"/>
              <a:gd name="connsiteY169" fmla="*/ 373273 h 605239"/>
              <a:gd name="connsiteX170" fmla="*/ 373273 h 605239"/>
              <a:gd name="connsiteY170" fmla="*/ 373273 h 605239"/>
              <a:gd name="connsiteX171" fmla="*/ 373273 h 605239"/>
              <a:gd name="connsiteY171" fmla="*/ 373273 h 605239"/>
              <a:gd name="connsiteX172" fmla="*/ 373273 h 605239"/>
              <a:gd name="connsiteY172" fmla="*/ 373273 h 605239"/>
              <a:gd name="connsiteX173" fmla="*/ 373273 h 605239"/>
              <a:gd name="connsiteY173" fmla="*/ 373273 h 605239"/>
              <a:gd name="connsiteX174" fmla="*/ 373273 h 605239"/>
              <a:gd name="connsiteY174" fmla="*/ 373273 h 605239"/>
              <a:gd name="connsiteX175" fmla="*/ 373273 h 605239"/>
              <a:gd name="connsiteY175" fmla="*/ 373273 h 605239"/>
              <a:gd name="connsiteX176" fmla="*/ 373273 h 605239"/>
              <a:gd name="connsiteY176" fmla="*/ 373273 h 605239"/>
              <a:gd name="connsiteX177" fmla="*/ 373273 h 605239"/>
              <a:gd name="connsiteY177" fmla="*/ 373273 h 605239"/>
              <a:gd name="connsiteX178" fmla="*/ 373273 h 605239"/>
              <a:gd name="connsiteY178" fmla="*/ 373273 h 605239"/>
              <a:gd name="connsiteX179" fmla="*/ 373273 h 605239"/>
              <a:gd name="connsiteY179" fmla="*/ 373273 h 605239"/>
              <a:gd name="connsiteX180" fmla="*/ 373273 h 605239"/>
              <a:gd name="connsiteY180" fmla="*/ 373273 h 605239"/>
              <a:gd name="connsiteX181" fmla="*/ 373273 h 605239"/>
              <a:gd name="connsiteY181" fmla="*/ 373273 h 605239"/>
              <a:gd name="connsiteX182" fmla="*/ 373273 h 605239"/>
              <a:gd name="connsiteY182" fmla="*/ 373273 h 605239"/>
              <a:gd name="connsiteX183" fmla="*/ 373273 h 605239"/>
              <a:gd name="connsiteY183" fmla="*/ 373273 h 605239"/>
              <a:gd name="connsiteX184" fmla="*/ 373273 h 605239"/>
              <a:gd name="connsiteY184" fmla="*/ 373273 h 605239"/>
              <a:gd name="connsiteX185" fmla="*/ 373273 h 605239"/>
              <a:gd name="connsiteY185" fmla="*/ 373273 h 605239"/>
              <a:gd name="connsiteX186" fmla="*/ 373273 h 605239"/>
              <a:gd name="connsiteY186" fmla="*/ 373273 h 605239"/>
              <a:gd name="connsiteX187" fmla="*/ 373273 h 605239"/>
              <a:gd name="connsiteY187" fmla="*/ 373273 h 605239"/>
              <a:gd name="connsiteX188" fmla="*/ 373273 h 605239"/>
              <a:gd name="connsiteY188" fmla="*/ 373273 h 605239"/>
              <a:gd name="connsiteX189" fmla="*/ 373273 h 605239"/>
              <a:gd name="connsiteY189" fmla="*/ 373273 h 605239"/>
              <a:gd name="connsiteX190" fmla="*/ 373273 h 605239"/>
              <a:gd name="connsiteY190" fmla="*/ 373273 h 605239"/>
              <a:gd name="connsiteX191" fmla="*/ 373273 h 605239"/>
              <a:gd name="connsiteY191" fmla="*/ 373273 h 605239"/>
              <a:gd name="connsiteX192" fmla="*/ 373273 h 605239"/>
              <a:gd name="connsiteY192" fmla="*/ 373273 h 605239"/>
              <a:gd name="connsiteX193" fmla="*/ 373273 h 605239"/>
              <a:gd name="connsiteY193" fmla="*/ 373273 h 605239"/>
              <a:gd name="connsiteX194" fmla="*/ 373273 h 605239"/>
              <a:gd name="connsiteY194" fmla="*/ 373273 h 605239"/>
              <a:gd name="connsiteX195" fmla="*/ 373273 h 605239"/>
              <a:gd name="connsiteY195" fmla="*/ 373273 h 605239"/>
              <a:gd name="connsiteX196" fmla="*/ 373273 h 605239"/>
              <a:gd name="connsiteY196" fmla="*/ 373273 h 605239"/>
              <a:gd name="connsiteX197" fmla="*/ 373273 h 605239"/>
              <a:gd name="connsiteY197" fmla="*/ 373273 h 605239"/>
              <a:gd name="connsiteX198" fmla="*/ 373273 h 605239"/>
              <a:gd name="connsiteY198" fmla="*/ 373273 h 605239"/>
              <a:gd name="connsiteX199" fmla="*/ 373273 h 605239"/>
              <a:gd name="connsiteY199" fmla="*/ 373273 h 605239"/>
              <a:gd name="connsiteX200" fmla="*/ 373273 h 605239"/>
              <a:gd name="connsiteY200" fmla="*/ 373273 h 605239"/>
              <a:gd name="connsiteX201" fmla="*/ 373273 h 605239"/>
              <a:gd name="connsiteY201" fmla="*/ 373273 h 605239"/>
              <a:gd name="connsiteX202" fmla="*/ 373273 h 605239"/>
              <a:gd name="connsiteY202" fmla="*/ 373273 h 605239"/>
              <a:gd name="connsiteX203" fmla="*/ 373273 h 605239"/>
              <a:gd name="connsiteY203" fmla="*/ 373273 h 605239"/>
              <a:gd name="connsiteX204" fmla="*/ 373273 h 605239"/>
              <a:gd name="connsiteY204" fmla="*/ 373273 h 605239"/>
              <a:gd name="connsiteX205" fmla="*/ 373273 h 605239"/>
              <a:gd name="connsiteY205" fmla="*/ 373273 h 605239"/>
              <a:gd name="connsiteX206" fmla="*/ 373273 h 605239"/>
              <a:gd name="connsiteY206" fmla="*/ 373273 h 605239"/>
              <a:gd name="connsiteX207" fmla="*/ 373273 h 605239"/>
              <a:gd name="connsiteY207" fmla="*/ 373273 h 605239"/>
              <a:gd name="connsiteX208" fmla="*/ 373273 h 605239"/>
              <a:gd name="connsiteY208" fmla="*/ 373273 h 605239"/>
              <a:gd name="connsiteX209" fmla="*/ 373273 h 605239"/>
              <a:gd name="connsiteY209" fmla="*/ 373273 h 605239"/>
              <a:gd name="connsiteX210" fmla="*/ 373273 h 605239"/>
              <a:gd name="connsiteY210" fmla="*/ 373273 h 605239"/>
              <a:gd name="connsiteX211" fmla="*/ 373273 h 605239"/>
              <a:gd name="connsiteY211" fmla="*/ 373273 h 605239"/>
              <a:gd name="connsiteX212" fmla="*/ 373273 h 605239"/>
              <a:gd name="connsiteY212" fmla="*/ 373273 h 605239"/>
              <a:gd name="connsiteX213" fmla="*/ 373273 h 605239"/>
              <a:gd name="connsiteY213" fmla="*/ 373273 h 605239"/>
              <a:gd name="connsiteX214" fmla="*/ 373273 h 605239"/>
              <a:gd name="connsiteY214" fmla="*/ 373273 h 605239"/>
              <a:gd name="connsiteX215" fmla="*/ 373273 h 605239"/>
              <a:gd name="connsiteY215" fmla="*/ 373273 h 605239"/>
              <a:gd name="connsiteX216" fmla="*/ 373273 h 605239"/>
              <a:gd name="connsiteY216" fmla="*/ 373273 h 605239"/>
              <a:gd name="connsiteX217" fmla="*/ 373273 h 605239"/>
              <a:gd name="connsiteY217" fmla="*/ 373273 h 605239"/>
              <a:gd name="connsiteX218" fmla="*/ 373273 h 605239"/>
              <a:gd name="connsiteY218" fmla="*/ 373273 h 605239"/>
              <a:gd name="connsiteX219" fmla="*/ 373273 h 605239"/>
              <a:gd name="connsiteY219" fmla="*/ 373273 h 605239"/>
              <a:gd name="connsiteX220" fmla="*/ 373273 h 605239"/>
              <a:gd name="connsiteY220" fmla="*/ 373273 h 605239"/>
              <a:gd name="connsiteX221" fmla="*/ 373273 h 605239"/>
              <a:gd name="connsiteY221" fmla="*/ 373273 h 605239"/>
              <a:gd name="connsiteX222" fmla="*/ 373273 h 605239"/>
              <a:gd name="connsiteY222" fmla="*/ 373273 h 605239"/>
              <a:gd name="connsiteX223" fmla="*/ 373273 h 605239"/>
              <a:gd name="connsiteY223" fmla="*/ 373273 h 605239"/>
              <a:gd name="connsiteX224" fmla="*/ 373273 h 605239"/>
              <a:gd name="connsiteY224" fmla="*/ 373273 h 605239"/>
              <a:gd name="connsiteX225" fmla="*/ 373273 h 605239"/>
              <a:gd name="connsiteY225" fmla="*/ 373273 h 605239"/>
              <a:gd name="connsiteX226" fmla="*/ 373273 h 605239"/>
              <a:gd name="connsiteY226" fmla="*/ 373273 h 605239"/>
              <a:gd name="connsiteX227" fmla="*/ 373273 h 605239"/>
              <a:gd name="connsiteY227" fmla="*/ 373273 h 605239"/>
              <a:gd name="connsiteX228" fmla="*/ 373273 h 605239"/>
              <a:gd name="connsiteY228"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Lst>
            <a:rect l="l" t="t" r="r" b="b"/>
            <a:pathLst>
              <a:path w="608133" h="516751">
                <a:moveTo>
                  <a:pt x="418313" y="478011"/>
                </a:moveTo>
                <a:cubicBezTo>
                  <a:pt x="428986" y="478011"/>
                  <a:pt x="437718" y="486728"/>
                  <a:pt x="437718" y="497381"/>
                </a:cubicBezTo>
                <a:cubicBezTo>
                  <a:pt x="437718" y="502514"/>
                  <a:pt x="435681" y="507454"/>
                  <a:pt x="432091" y="511037"/>
                </a:cubicBezTo>
                <a:cubicBezTo>
                  <a:pt x="428404" y="514717"/>
                  <a:pt x="423553" y="516751"/>
                  <a:pt x="418313" y="516751"/>
                </a:cubicBezTo>
                <a:cubicBezTo>
                  <a:pt x="411133" y="516751"/>
                  <a:pt x="404924" y="512877"/>
                  <a:pt x="401528" y="507066"/>
                </a:cubicBezTo>
                <a:lnTo>
                  <a:pt x="180119" y="507066"/>
                </a:lnTo>
                <a:cubicBezTo>
                  <a:pt x="174685" y="507066"/>
                  <a:pt x="170416" y="502708"/>
                  <a:pt x="170416" y="497381"/>
                </a:cubicBezTo>
                <a:cubicBezTo>
                  <a:pt x="170416" y="492054"/>
                  <a:pt x="174685" y="487696"/>
                  <a:pt x="180119" y="487696"/>
                </a:cubicBezTo>
                <a:lnTo>
                  <a:pt x="401528" y="487696"/>
                </a:lnTo>
                <a:cubicBezTo>
                  <a:pt x="404924" y="481885"/>
                  <a:pt x="411133" y="478011"/>
                  <a:pt x="418313" y="478011"/>
                </a:cubicBezTo>
                <a:close/>
                <a:moveTo>
                  <a:pt x="523984" y="361507"/>
                </a:moveTo>
                <a:cubicBezTo>
                  <a:pt x="529343" y="361507"/>
                  <a:pt x="533687" y="365851"/>
                  <a:pt x="533687" y="371210"/>
                </a:cubicBezTo>
                <a:cubicBezTo>
                  <a:pt x="533687" y="376569"/>
                  <a:pt x="529343" y="380913"/>
                  <a:pt x="523984" y="380913"/>
                </a:cubicBezTo>
                <a:cubicBezTo>
                  <a:pt x="518625" y="380913"/>
                  <a:pt x="514281" y="376569"/>
                  <a:pt x="514281" y="371210"/>
                </a:cubicBezTo>
                <a:cubicBezTo>
                  <a:pt x="514281" y="365851"/>
                  <a:pt x="518625" y="361507"/>
                  <a:pt x="523984" y="361507"/>
                </a:cubicBezTo>
                <a:close/>
                <a:moveTo>
                  <a:pt x="459278" y="355899"/>
                </a:moveTo>
                <a:lnTo>
                  <a:pt x="459278" y="375277"/>
                </a:lnTo>
                <a:lnTo>
                  <a:pt x="478685" y="377021"/>
                </a:lnTo>
                <a:lnTo>
                  <a:pt x="478685" y="357546"/>
                </a:lnTo>
                <a:close/>
                <a:moveTo>
                  <a:pt x="414043" y="351910"/>
                </a:moveTo>
                <a:cubicBezTo>
                  <a:pt x="419402" y="351910"/>
                  <a:pt x="423746" y="356254"/>
                  <a:pt x="423746" y="361613"/>
                </a:cubicBezTo>
                <a:cubicBezTo>
                  <a:pt x="423746" y="366972"/>
                  <a:pt x="419402" y="371316"/>
                  <a:pt x="414043" y="371316"/>
                </a:cubicBezTo>
                <a:cubicBezTo>
                  <a:pt x="408684" y="371316"/>
                  <a:pt x="404340" y="366972"/>
                  <a:pt x="404340" y="361613"/>
                </a:cubicBezTo>
                <a:cubicBezTo>
                  <a:pt x="404340" y="356254"/>
                  <a:pt x="408684" y="351910"/>
                  <a:pt x="414043" y="351910"/>
                </a:cubicBezTo>
                <a:close/>
                <a:moveTo>
                  <a:pt x="349335" y="346209"/>
                </a:moveTo>
                <a:lnTo>
                  <a:pt x="349335" y="365685"/>
                </a:lnTo>
                <a:lnTo>
                  <a:pt x="368742" y="367332"/>
                </a:lnTo>
                <a:lnTo>
                  <a:pt x="368742" y="347856"/>
                </a:lnTo>
                <a:close/>
                <a:moveTo>
                  <a:pt x="304031" y="342243"/>
                </a:moveTo>
                <a:cubicBezTo>
                  <a:pt x="309390" y="342243"/>
                  <a:pt x="313734" y="346587"/>
                  <a:pt x="313734" y="351946"/>
                </a:cubicBezTo>
                <a:cubicBezTo>
                  <a:pt x="313734" y="357305"/>
                  <a:pt x="309390" y="361649"/>
                  <a:pt x="304031" y="361649"/>
                </a:cubicBezTo>
                <a:cubicBezTo>
                  <a:pt x="298672" y="361649"/>
                  <a:pt x="294328" y="357305"/>
                  <a:pt x="294328" y="351946"/>
                </a:cubicBezTo>
                <a:cubicBezTo>
                  <a:pt x="294328" y="346587"/>
                  <a:pt x="298672" y="342243"/>
                  <a:pt x="304031" y="342243"/>
                </a:cubicBezTo>
                <a:close/>
                <a:moveTo>
                  <a:pt x="239391" y="336520"/>
                </a:moveTo>
                <a:lnTo>
                  <a:pt x="239391" y="355995"/>
                </a:lnTo>
                <a:lnTo>
                  <a:pt x="258799" y="357740"/>
                </a:lnTo>
                <a:lnTo>
                  <a:pt x="258799" y="338264"/>
                </a:lnTo>
                <a:close/>
                <a:moveTo>
                  <a:pt x="194091" y="332646"/>
                </a:moveTo>
                <a:cubicBezTo>
                  <a:pt x="199450" y="332646"/>
                  <a:pt x="203794" y="336990"/>
                  <a:pt x="203794" y="342349"/>
                </a:cubicBezTo>
                <a:cubicBezTo>
                  <a:pt x="203794" y="347708"/>
                  <a:pt x="199450" y="352052"/>
                  <a:pt x="194091" y="352052"/>
                </a:cubicBezTo>
                <a:cubicBezTo>
                  <a:pt x="188732" y="352052"/>
                  <a:pt x="184388" y="347708"/>
                  <a:pt x="184388" y="342349"/>
                </a:cubicBezTo>
                <a:cubicBezTo>
                  <a:pt x="184388" y="336990"/>
                  <a:pt x="188732" y="332646"/>
                  <a:pt x="194091" y="332646"/>
                </a:cubicBezTo>
                <a:close/>
                <a:moveTo>
                  <a:pt x="129351" y="326928"/>
                </a:moveTo>
                <a:lnTo>
                  <a:pt x="129351" y="346306"/>
                </a:lnTo>
                <a:lnTo>
                  <a:pt x="148758" y="348050"/>
                </a:lnTo>
                <a:lnTo>
                  <a:pt x="148758" y="328575"/>
                </a:lnTo>
                <a:close/>
                <a:moveTo>
                  <a:pt x="84150" y="322978"/>
                </a:moveTo>
                <a:cubicBezTo>
                  <a:pt x="89509" y="322978"/>
                  <a:pt x="93853" y="327307"/>
                  <a:pt x="93853" y="332646"/>
                </a:cubicBezTo>
                <a:cubicBezTo>
                  <a:pt x="93853" y="337985"/>
                  <a:pt x="89509" y="342314"/>
                  <a:pt x="84150" y="342314"/>
                </a:cubicBezTo>
                <a:cubicBezTo>
                  <a:pt x="78791" y="342314"/>
                  <a:pt x="74447" y="337985"/>
                  <a:pt x="74447" y="332646"/>
                </a:cubicBezTo>
                <a:cubicBezTo>
                  <a:pt x="74447" y="327307"/>
                  <a:pt x="78791" y="322978"/>
                  <a:pt x="84150" y="322978"/>
                </a:cubicBezTo>
                <a:close/>
                <a:moveTo>
                  <a:pt x="258799" y="197963"/>
                </a:moveTo>
                <a:lnTo>
                  <a:pt x="239391" y="199610"/>
                </a:lnTo>
                <a:lnTo>
                  <a:pt x="239391" y="317044"/>
                </a:lnTo>
                <a:lnTo>
                  <a:pt x="258799" y="318789"/>
                </a:lnTo>
                <a:close/>
                <a:moveTo>
                  <a:pt x="478685" y="178584"/>
                </a:moveTo>
                <a:lnTo>
                  <a:pt x="459278" y="180328"/>
                </a:lnTo>
                <a:lnTo>
                  <a:pt x="459278" y="336423"/>
                </a:lnTo>
                <a:lnTo>
                  <a:pt x="478685" y="338070"/>
                </a:lnTo>
                <a:close/>
                <a:moveTo>
                  <a:pt x="38815" y="178294"/>
                </a:moveTo>
                <a:lnTo>
                  <a:pt x="19407" y="180038"/>
                </a:lnTo>
                <a:lnTo>
                  <a:pt x="19407" y="336714"/>
                </a:lnTo>
                <a:lnTo>
                  <a:pt x="38815" y="338361"/>
                </a:lnTo>
                <a:close/>
                <a:moveTo>
                  <a:pt x="84150" y="174438"/>
                </a:moveTo>
                <a:cubicBezTo>
                  <a:pt x="89509" y="174438"/>
                  <a:pt x="93853" y="178767"/>
                  <a:pt x="93853" y="184106"/>
                </a:cubicBezTo>
                <a:cubicBezTo>
                  <a:pt x="93853" y="189445"/>
                  <a:pt x="89509" y="193774"/>
                  <a:pt x="84150" y="193774"/>
                </a:cubicBezTo>
                <a:cubicBezTo>
                  <a:pt x="78791" y="193774"/>
                  <a:pt x="74447" y="189445"/>
                  <a:pt x="74447" y="184106"/>
                </a:cubicBezTo>
                <a:cubicBezTo>
                  <a:pt x="74447" y="178767"/>
                  <a:pt x="78791" y="174438"/>
                  <a:pt x="84150" y="174438"/>
                </a:cubicBezTo>
                <a:close/>
                <a:moveTo>
                  <a:pt x="148758" y="168701"/>
                </a:moveTo>
                <a:lnTo>
                  <a:pt x="129351" y="170348"/>
                </a:lnTo>
                <a:lnTo>
                  <a:pt x="129351" y="189824"/>
                </a:lnTo>
                <a:lnTo>
                  <a:pt x="148758" y="188080"/>
                </a:lnTo>
                <a:close/>
                <a:moveTo>
                  <a:pt x="194091" y="164700"/>
                </a:moveTo>
                <a:cubicBezTo>
                  <a:pt x="199450" y="164700"/>
                  <a:pt x="203794" y="169044"/>
                  <a:pt x="203794" y="174403"/>
                </a:cubicBezTo>
                <a:cubicBezTo>
                  <a:pt x="203794" y="179762"/>
                  <a:pt x="199450" y="184106"/>
                  <a:pt x="194091" y="184106"/>
                </a:cubicBezTo>
                <a:cubicBezTo>
                  <a:pt x="188732" y="184106"/>
                  <a:pt x="184388" y="179762"/>
                  <a:pt x="184388" y="174403"/>
                </a:cubicBezTo>
                <a:cubicBezTo>
                  <a:pt x="184388" y="169044"/>
                  <a:pt x="188732" y="164700"/>
                  <a:pt x="194091" y="164700"/>
                </a:cubicBezTo>
                <a:close/>
                <a:moveTo>
                  <a:pt x="258799" y="159012"/>
                </a:moveTo>
                <a:lnTo>
                  <a:pt x="239391" y="160756"/>
                </a:lnTo>
                <a:lnTo>
                  <a:pt x="239391" y="180135"/>
                </a:lnTo>
                <a:lnTo>
                  <a:pt x="258799" y="178487"/>
                </a:lnTo>
                <a:close/>
                <a:moveTo>
                  <a:pt x="304031" y="155032"/>
                </a:moveTo>
                <a:cubicBezTo>
                  <a:pt x="309390" y="155032"/>
                  <a:pt x="313734" y="159376"/>
                  <a:pt x="313734" y="164735"/>
                </a:cubicBezTo>
                <a:cubicBezTo>
                  <a:pt x="313734" y="170094"/>
                  <a:pt x="309390" y="174438"/>
                  <a:pt x="304031" y="174438"/>
                </a:cubicBezTo>
                <a:cubicBezTo>
                  <a:pt x="298672" y="174438"/>
                  <a:pt x="294328" y="170094"/>
                  <a:pt x="294328" y="164735"/>
                </a:cubicBezTo>
                <a:cubicBezTo>
                  <a:pt x="294328" y="159376"/>
                  <a:pt x="298672" y="155032"/>
                  <a:pt x="304031" y="155032"/>
                </a:cubicBezTo>
                <a:close/>
                <a:moveTo>
                  <a:pt x="368742" y="149323"/>
                </a:moveTo>
                <a:lnTo>
                  <a:pt x="349335" y="151067"/>
                </a:lnTo>
                <a:lnTo>
                  <a:pt x="349335" y="170542"/>
                </a:lnTo>
                <a:lnTo>
                  <a:pt x="368742" y="168798"/>
                </a:lnTo>
                <a:close/>
                <a:moveTo>
                  <a:pt x="414043" y="145435"/>
                </a:moveTo>
                <a:cubicBezTo>
                  <a:pt x="419402" y="145435"/>
                  <a:pt x="423746" y="149779"/>
                  <a:pt x="423746" y="155138"/>
                </a:cubicBezTo>
                <a:cubicBezTo>
                  <a:pt x="423746" y="160497"/>
                  <a:pt x="419402" y="164841"/>
                  <a:pt x="414043" y="164841"/>
                </a:cubicBezTo>
                <a:cubicBezTo>
                  <a:pt x="408684" y="164841"/>
                  <a:pt x="404340" y="160497"/>
                  <a:pt x="404340" y="155138"/>
                </a:cubicBezTo>
                <a:cubicBezTo>
                  <a:pt x="404340" y="149779"/>
                  <a:pt x="408684" y="145435"/>
                  <a:pt x="414043" y="145435"/>
                </a:cubicBezTo>
                <a:close/>
                <a:moveTo>
                  <a:pt x="478685" y="139730"/>
                </a:moveTo>
                <a:lnTo>
                  <a:pt x="459278" y="141377"/>
                </a:lnTo>
                <a:lnTo>
                  <a:pt x="459278" y="160853"/>
                </a:lnTo>
                <a:lnTo>
                  <a:pt x="478685" y="159206"/>
                </a:lnTo>
                <a:close/>
                <a:moveTo>
                  <a:pt x="523984" y="135768"/>
                </a:moveTo>
                <a:cubicBezTo>
                  <a:pt x="529343" y="135768"/>
                  <a:pt x="533687" y="140112"/>
                  <a:pt x="533687" y="145471"/>
                </a:cubicBezTo>
                <a:cubicBezTo>
                  <a:pt x="533687" y="150830"/>
                  <a:pt x="529343" y="155174"/>
                  <a:pt x="523984" y="155174"/>
                </a:cubicBezTo>
                <a:cubicBezTo>
                  <a:pt x="518625" y="155174"/>
                  <a:pt x="514281" y="150830"/>
                  <a:pt x="514281" y="145471"/>
                </a:cubicBezTo>
                <a:cubicBezTo>
                  <a:pt x="514281" y="140112"/>
                  <a:pt x="518625" y="135768"/>
                  <a:pt x="523984" y="135768"/>
                </a:cubicBezTo>
                <a:close/>
                <a:moveTo>
                  <a:pt x="588726" y="130041"/>
                </a:moveTo>
                <a:lnTo>
                  <a:pt x="569318" y="131785"/>
                </a:lnTo>
                <a:lnTo>
                  <a:pt x="569318" y="384967"/>
                </a:lnTo>
                <a:lnTo>
                  <a:pt x="588726" y="386614"/>
                </a:lnTo>
                <a:close/>
                <a:moveTo>
                  <a:pt x="58222" y="129169"/>
                </a:moveTo>
                <a:lnTo>
                  <a:pt x="58222" y="387583"/>
                </a:lnTo>
                <a:lnTo>
                  <a:pt x="109943" y="387583"/>
                </a:lnTo>
                <a:lnTo>
                  <a:pt x="109943" y="277706"/>
                </a:lnTo>
                <a:cubicBezTo>
                  <a:pt x="109943" y="272377"/>
                  <a:pt x="114310" y="268017"/>
                  <a:pt x="119647" y="268017"/>
                </a:cubicBezTo>
                <a:cubicBezTo>
                  <a:pt x="125081" y="268017"/>
                  <a:pt x="129351" y="272377"/>
                  <a:pt x="129351" y="277706"/>
                </a:cubicBezTo>
                <a:lnTo>
                  <a:pt x="129351" y="307452"/>
                </a:lnTo>
                <a:lnTo>
                  <a:pt x="148758" y="309099"/>
                </a:lnTo>
                <a:lnTo>
                  <a:pt x="148758" y="207555"/>
                </a:lnTo>
                <a:lnTo>
                  <a:pt x="129351" y="209299"/>
                </a:lnTo>
                <a:lnTo>
                  <a:pt x="129351" y="238949"/>
                </a:lnTo>
                <a:cubicBezTo>
                  <a:pt x="129351" y="244375"/>
                  <a:pt x="125081" y="248638"/>
                  <a:pt x="119647" y="248638"/>
                </a:cubicBezTo>
                <a:cubicBezTo>
                  <a:pt x="114310" y="248638"/>
                  <a:pt x="109943" y="244375"/>
                  <a:pt x="109943" y="238949"/>
                </a:cubicBezTo>
                <a:lnTo>
                  <a:pt x="109943" y="129169"/>
                </a:lnTo>
                <a:close/>
                <a:moveTo>
                  <a:pt x="168166" y="116282"/>
                </a:moveTo>
                <a:lnTo>
                  <a:pt x="168166" y="400469"/>
                </a:lnTo>
                <a:lnTo>
                  <a:pt x="219984" y="400469"/>
                </a:lnTo>
                <a:lnTo>
                  <a:pt x="219984" y="116282"/>
                </a:lnTo>
                <a:close/>
                <a:moveTo>
                  <a:pt x="278206" y="103298"/>
                </a:moveTo>
                <a:lnTo>
                  <a:pt x="278206" y="413356"/>
                </a:lnTo>
                <a:lnTo>
                  <a:pt x="329927" y="413356"/>
                </a:lnTo>
                <a:lnTo>
                  <a:pt x="329927" y="103298"/>
                </a:lnTo>
                <a:close/>
                <a:moveTo>
                  <a:pt x="388149" y="90412"/>
                </a:moveTo>
                <a:lnTo>
                  <a:pt x="388149" y="238949"/>
                </a:lnTo>
                <a:cubicBezTo>
                  <a:pt x="388149" y="244375"/>
                  <a:pt x="383783" y="248638"/>
                  <a:pt x="378446" y="248638"/>
                </a:cubicBezTo>
                <a:cubicBezTo>
                  <a:pt x="373109" y="248638"/>
                  <a:pt x="368742" y="244375"/>
                  <a:pt x="368742" y="238949"/>
                </a:cubicBezTo>
                <a:lnTo>
                  <a:pt x="368742" y="188274"/>
                </a:lnTo>
                <a:lnTo>
                  <a:pt x="349335" y="190018"/>
                </a:lnTo>
                <a:lnTo>
                  <a:pt x="349335" y="326734"/>
                </a:lnTo>
                <a:lnTo>
                  <a:pt x="368742" y="328478"/>
                </a:lnTo>
                <a:lnTo>
                  <a:pt x="368742" y="277706"/>
                </a:lnTo>
                <a:cubicBezTo>
                  <a:pt x="368742" y="272377"/>
                  <a:pt x="373109" y="268017"/>
                  <a:pt x="378446" y="268017"/>
                </a:cubicBezTo>
                <a:cubicBezTo>
                  <a:pt x="383783" y="268017"/>
                  <a:pt x="388149" y="272377"/>
                  <a:pt x="388149" y="277706"/>
                </a:cubicBezTo>
                <a:lnTo>
                  <a:pt x="388149" y="426340"/>
                </a:lnTo>
                <a:lnTo>
                  <a:pt x="439870" y="426340"/>
                </a:lnTo>
                <a:lnTo>
                  <a:pt x="439870" y="90412"/>
                </a:lnTo>
                <a:close/>
                <a:moveTo>
                  <a:pt x="498093" y="77525"/>
                </a:moveTo>
                <a:lnTo>
                  <a:pt x="498093" y="439227"/>
                </a:lnTo>
                <a:lnTo>
                  <a:pt x="549911" y="439227"/>
                </a:lnTo>
                <a:lnTo>
                  <a:pt x="549911" y="77525"/>
                </a:lnTo>
                <a:close/>
                <a:moveTo>
                  <a:pt x="488389" y="58146"/>
                </a:moveTo>
                <a:lnTo>
                  <a:pt x="559614" y="58146"/>
                </a:lnTo>
                <a:cubicBezTo>
                  <a:pt x="564952" y="58146"/>
                  <a:pt x="569318" y="62410"/>
                  <a:pt x="569318" y="67836"/>
                </a:cubicBezTo>
                <a:lnTo>
                  <a:pt x="569318" y="112309"/>
                </a:lnTo>
                <a:lnTo>
                  <a:pt x="597556" y="109790"/>
                </a:lnTo>
                <a:cubicBezTo>
                  <a:pt x="600273" y="109596"/>
                  <a:pt x="602990" y="110468"/>
                  <a:pt x="604931" y="112309"/>
                </a:cubicBezTo>
                <a:cubicBezTo>
                  <a:pt x="606969" y="114150"/>
                  <a:pt x="608133" y="116767"/>
                  <a:pt x="608133" y="119480"/>
                </a:cubicBezTo>
                <a:lnTo>
                  <a:pt x="608133" y="397272"/>
                </a:lnTo>
                <a:cubicBezTo>
                  <a:pt x="608133" y="399985"/>
                  <a:pt x="606969" y="402504"/>
                  <a:pt x="604931" y="404345"/>
                </a:cubicBezTo>
                <a:cubicBezTo>
                  <a:pt x="603184" y="405992"/>
                  <a:pt x="600855" y="406961"/>
                  <a:pt x="598429" y="406961"/>
                </a:cubicBezTo>
                <a:cubicBezTo>
                  <a:pt x="598138" y="406961"/>
                  <a:pt x="597847" y="406961"/>
                  <a:pt x="597556" y="406864"/>
                </a:cubicBezTo>
                <a:lnTo>
                  <a:pt x="569318" y="404442"/>
                </a:lnTo>
                <a:lnTo>
                  <a:pt x="569318" y="448916"/>
                </a:lnTo>
                <a:cubicBezTo>
                  <a:pt x="569318" y="454245"/>
                  <a:pt x="564952" y="458605"/>
                  <a:pt x="559614" y="458605"/>
                </a:cubicBezTo>
                <a:lnTo>
                  <a:pt x="488389" y="458605"/>
                </a:lnTo>
                <a:cubicBezTo>
                  <a:pt x="483052" y="458605"/>
                  <a:pt x="478685" y="454245"/>
                  <a:pt x="478685" y="448916"/>
                </a:cubicBezTo>
                <a:lnTo>
                  <a:pt x="478685" y="396497"/>
                </a:lnTo>
                <a:lnTo>
                  <a:pt x="459278" y="394753"/>
                </a:lnTo>
                <a:lnTo>
                  <a:pt x="459278" y="436029"/>
                </a:lnTo>
                <a:cubicBezTo>
                  <a:pt x="459278" y="441358"/>
                  <a:pt x="455008" y="445718"/>
                  <a:pt x="449574" y="445718"/>
                </a:cubicBezTo>
                <a:lnTo>
                  <a:pt x="378446" y="445718"/>
                </a:lnTo>
                <a:cubicBezTo>
                  <a:pt x="373109" y="445718"/>
                  <a:pt x="368742" y="441358"/>
                  <a:pt x="368742" y="436029"/>
                </a:cubicBezTo>
                <a:lnTo>
                  <a:pt x="368742" y="386807"/>
                </a:lnTo>
                <a:lnTo>
                  <a:pt x="349335" y="385063"/>
                </a:lnTo>
                <a:lnTo>
                  <a:pt x="349335" y="423045"/>
                </a:lnTo>
                <a:cubicBezTo>
                  <a:pt x="349335" y="428471"/>
                  <a:pt x="344968" y="432735"/>
                  <a:pt x="339631" y="432735"/>
                </a:cubicBezTo>
                <a:lnTo>
                  <a:pt x="268502" y="432735"/>
                </a:lnTo>
                <a:cubicBezTo>
                  <a:pt x="263068" y="432735"/>
                  <a:pt x="258799" y="428471"/>
                  <a:pt x="258799" y="423045"/>
                </a:cubicBezTo>
                <a:lnTo>
                  <a:pt x="258799" y="377118"/>
                </a:lnTo>
                <a:lnTo>
                  <a:pt x="239391" y="375471"/>
                </a:lnTo>
                <a:lnTo>
                  <a:pt x="239391" y="410159"/>
                </a:lnTo>
                <a:cubicBezTo>
                  <a:pt x="239391" y="415488"/>
                  <a:pt x="235025" y="419848"/>
                  <a:pt x="229688" y="419848"/>
                </a:cubicBezTo>
                <a:lnTo>
                  <a:pt x="158462" y="419848"/>
                </a:lnTo>
                <a:cubicBezTo>
                  <a:pt x="153125" y="419848"/>
                  <a:pt x="148758" y="415488"/>
                  <a:pt x="148758" y="410159"/>
                </a:cubicBezTo>
                <a:lnTo>
                  <a:pt x="148758" y="367526"/>
                </a:lnTo>
                <a:lnTo>
                  <a:pt x="129351" y="365782"/>
                </a:lnTo>
                <a:lnTo>
                  <a:pt x="129351" y="397272"/>
                </a:lnTo>
                <a:cubicBezTo>
                  <a:pt x="129351" y="402601"/>
                  <a:pt x="125081" y="406961"/>
                  <a:pt x="119647" y="406961"/>
                </a:cubicBezTo>
                <a:lnTo>
                  <a:pt x="48519" y="406961"/>
                </a:lnTo>
                <a:cubicBezTo>
                  <a:pt x="43181" y="406961"/>
                  <a:pt x="38815" y="402601"/>
                  <a:pt x="38815" y="397272"/>
                </a:cubicBezTo>
                <a:lnTo>
                  <a:pt x="38815" y="357836"/>
                </a:lnTo>
                <a:lnTo>
                  <a:pt x="8830" y="355220"/>
                </a:lnTo>
                <a:cubicBezTo>
                  <a:pt x="3881" y="354736"/>
                  <a:pt x="0" y="350569"/>
                  <a:pt x="0" y="345531"/>
                </a:cubicBezTo>
                <a:lnTo>
                  <a:pt x="0" y="171124"/>
                </a:lnTo>
                <a:cubicBezTo>
                  <a:pt x="0" y="166085"/>
                  <a:pt x="3881" y="161919"/>
                  <a:pt x="8830" y="161531"/>
                </a:cubicBezTo>
                <a:lnTo>
                  <a:pt x="38815" y="158915"/>
                </a:lnTo>
                <a:lnTo>
                  <a:pt x="38815" y="119480"/>
                </a:lnTo>
                <a:cubicBezTo>
                  <a:pt x="38815" y="114150"/>
                  <a:pt x="43181" y="109790"/>
                  <a:pt x="48519" y="109790"/>
                </a:cubicBezTo>
                <a:lnTo>
                  <a:pt x="119647" y="109790"/>
                </a:lnTo>
                <a:cubicBezTo>
                  <a:pt x="125081" y="109790"/>
                  <a:pt x="129351" y="114150"/>
                  <a:pt x="129351" y="119480"/>
                </a:cubicBezTo>
                <a:lnTo>
                  <a:pt x="129351" y="150970"/>
                </a:lnTo>
                <a:lnTo>
                  <a:pt x="148758" y="149226"/>
                </a:lnTo>
                <a:lnTo>
                  <a:pt x="148758" y="106593"/>
                </a:lnTo>
                <a:cubicBezTo>
                  <a:pt x="148758" y="101167"/>
                  <a:pt x="153125" y="96903"/>
                  <a:pt x="158462" y="96903"/>
                </a:cubicBezTo>
                <a:lnTo>
                  <a:pt x="229688" y="96903"/>
                </a:lnTo>
                <a:cubicBezTo>
                  <a:pt x="235025" y="96903"/>
                  <a:pt x="239391" y="101167"/>
                  <a:pt x="239391" y="106593"/>
                </a:cubicBezTo>
                <a:lnTo>
                  <a:pt x="239391" y="141280"/>
                </a:lnTo>
                <a:lnTo>
                  <a:pt x="258799" y="139536"/>
                </a:lnTo>
                <a:lnTo>
                  <a:pt x="258799" y="93609"/>
                </a:lnTo>
                <a:cubicBezTo>
                  <a:pt x="258799" y="88280"/>
                  <a:pt x="263068" y="83920"/>
                  <a:pt x="268502" y="83920"/>
                </a:cubicBezTo>
                <a:lnTo>
                  <a:pt x="339631" y="83920"/>
                </a:lnTo>
                <a:cubicBezTo>
                  <a:pt x="344968" y="83920"/>
                  <a:pt x="349335" y="88280"/>
                  <a:pt x="349335" y="93609"/>
                </a:cubicBezTo>
                <a:lnTo>
                  <a:pt x="349335" y="131591"/>
                </a:lnTo>
                <a:lnTo>
                  <a:pt x="368742" y="129944"/>
                </a:lnTo>
                <a:lnTo>
                  <a:pt x="368742" y="80722"/>
                </a:lnTo>
                <a:cubicBezTo>
                  <a:pt x="368742" y="75393"/>
                  <a:pt x="373109" y="71033"/>
                  <a:pt x="378446" y="71033"/>
                </a:cubicBezTo>
                <a:lnTo>
                  <a:pt x="449574" y="71033"/>
                </a:lnTo>
                <a:cubicBezTo>
                  <a:pt x="455008" y="71033"/>
                  <a:pt x="459278" y="75393"/>
                  <a:pt x="459278" y="80722"/>
                </a:cubicBezTo>
                <a:lnTo>
                  <a:pt x="459278" y="121999"/>
                </a:lnTo>
                <a:lnTo>
                  <a:pt x="478685" y="120255"/>
                </a:lnTo>
                <a:lnTo>
                  <a:pt x="478685" y="67836"/>
                </a:lnTo>
                <a:cubicBezTo>
                  <a:pt x="478685" y="62410"/>
                  <a:pt x="483052" y="58146"/>
                  <a:pt x="488389" y="58146"/>
                </a:cubicBezTo>
                <a:close/>
                <a:moveTo>
                  <a:pt x="189821" y="0"/>
                </a:moveTo>
                <a:cubicBezTo>
                  <a:pt x="196904" y="0"/>
                  <a:pt x="203210" y="3874"/>
                  <a:pt x="206509" y="9685"/>
                </a:cubicBezTo>
                <a:lnTo>
                  <a:pt x="428016" y="9685"/>
                </a:lnTo>
                <a:cubicBezTo>
                  <a:pt x="433352" y="9685"/>
                  <a:pt x="437718" y="13947"/>
                  <a:pt x="437718" y="19370"/>
                </a:cubicBezTo>
                <a:cubicBezTo>
                  <a:pt x="437718" y="24697"/>
                  <a:pt x="433352" y="29055"/>
                  <a:pt x="428016" y="29055"/>
                </a:cubicBezTo>
                <a:lnTo>
                  <a:pt x="206509" y="29055"/>
                </a:lnTo>
                <a:cubicBezTo>
                  <a:pt x="203210" y="34769"/>
                  <a:pt x="196904" y="38740"/>
                  <a:pt x="189821" y="38740"/>
                </a:cubicBezTo>
                <a:cubicBezTo>
                  <a:pt x="179051" y="38740"/>
                  <a:pt x="170416" y="30024"/>
                  <a:pt x="170416" y="19370"/>
                </a:cubicBezTo>
                <a:cubicBezTo>
                  <a:pt x="170416" y="8620"/>
                  <a:pt x="179051" y="0"/>
                  <a:pt x="18982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组合 7"/>
          <p:cNvGrpSpPr/>
          <p:nvPr/>
        </p:nvGrpSpPr>
        <p:grpSpPr>
          <a:xfrm>
            <a:off x="959950" y="2027042"/>
            <a:ext cx="2131019" cy="583800"/>
            <a:chOff x="959951" y="2027042"/>
            <a:chExt cx="2132308" cy="583800"/>
          </a:xfrm>
        </p:grpSpPr>
        <p:sp>
          <p:nvSpPr>
            <p:cNvPr id="3" name="矩形: 圆角 2"/>
            <p:cNvSpPr/>
            <p:nvPr/>
          </p:nvSpPr>
          <p:spPr>
            <a:xfrm>
              <a:off x="959951" y="2027042"/>
              <a:ext cx="2132308" cy="583800"/>
            </a:xfrm>
            <a:prstGeom prst="roundRect">
              <a:avLst>
                <a:gd name="adj" fmla="val 25369"/>
              </a:avLst>
            </a:prstGeom>
            <a:solidFill>
              <a:srgbClr val="009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33"/>
            <p:cNvSpPr txBox="1"/>
            <p:nvPr/>
          </p:nvSpPr>
          <p:spPr>
            <a:xfrm>
              <a:off x="1312658" y="2099732"/>
              <a:ext cx="1481716" cy="460375"/>
            </a:xfrm>
            <a:prstGeom prst="rect">
              <a:avLst/>
            </a:prstGeom>
            <a:noFill/>
          </p:spPr>
          <p:txBody>
            <a:bodyPr wrap="none" rtlCol="0">
              <a:spAutoFit/>
            </a:bodyPr>
            <a:lstStyle/>
            <a:p>
              <a:r>
                <a:rPr lang="en-US" altLang="zh-CN" sz="2400" dirty="0">
                  <a:solidFill>
                    <a:schemeClr val="bg1"/>
                  </a:solidFill>
                </a:rPr>
                <a:t>· </a:t>
              </a:r>
              <a:r>
                <a:rPr lang="zh-CN" altLang="en-US" sz="2400" dirty="0">
                  <a:solidFill>
                    <a:schemeClr val="bg1"/>
                  </a:solidFill>
                </a:rPr>
                <a:t>秩序化 </a:t>
              </a:r>
              <a:r>
                <a:rPr lang="en-US" altLang="zh-CN" sz="2400" dirty="0">
                  <a:solidFill>
                    <a:schemeClr val="bg1"/>
                  </a:solidFill>
                </a:rPr>
                <a:t>·</a:t>
              </a:r>
              <a:endParaRPr lang="zh-CN" altLang="en-US" sz="2400" dirty="0">
                <a:solidFill>
                  <a:schemeClr val="bg1"/>
                </a:solidFill>
              </a:endParaRPr>
            </a:p>
          </p:txBody>
        </p:sp>
      </p:grpSp>
      <p:grpSp>
        <p:nvGrpSpPr>
          <p:cNvPr id="68" name="组合 67"/>
          <p:cNvGrpSpPr/>
          <p:nvPr/>
        </p:nvGrpSpPr>
        <p:grpSpPr>
          <a:xfrm>
            <a:off x="3707737" y="2027042"/>
            <a:ext cx="2131019" cy="583800"/>
            <a:chOff x="959951" y="2027042"/>
            <a:chExt cx="2132308" cy="583800"/>
          </a:xfrm>
        </p:grpSpPr>
        <p:sp>
          <p:nvSpPr>
            <p:cNvPr id="69" name="矩形: 圆角 68"/>
            <p:cNvSpPr/>
            <p:nvPr/>
          </p:nvSpPr>
          <p:spPr>
            <a:xfrm>
              <a:off x="959951" y="2027042"/>
              <a:ext cx="2132308" cy="583800"/>
            </a:xfrm>
            <a:prstGeom prst="roundRect">
              <a:avLst>
                <a:gd name="adj" fmla="val 25369"/>
              </a:avLst>
            </a:prstGeom>
            <a:solidFill>
              <a:srgbClr val="009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文本框 69"/>
            <p:cNvSpPr txBox="1"/>
            <p:nvPr/>
          </p:nvSpPr>
          <p:spPr>
            <a:xfrm>
              <a:off x="1265004" y="2099732"/>
              <a:ext cx="1481716" cy="460375"/>
            </a:xfrm>
            <a:prstGeom prst="rect">
              <a:avLst/>
            </a:prstGeom>
            <a:noFill/>
          </p:spPr>
          <p:txBody>
            <a:bodyPr wrap="none" rtlCol="0">
              <a:spAutoFit/>
            </a:bodyPr>
            <a:lstStyle/>
            <a:p>
              <a:r>
                <a:rPr lang="en-US" altLang="zh-CN" sz="2400" dirty="0">
                  <a:solidFill>
                    <a:schemeClr val="bg1"/>
                  </a:solidFill>
                </a:rPr>
                <a:t>· </a:t>
              </a:r>
              <a:r>
                <a:rPr lang="zh-CN" altLang="en-US" sz="2400" dirty="0">
                  <a:solidFill>
                    <a:schemeClr val="bg1"/>
                  </a:solidFill>
                </a:rPr>
                <a:t>可視化 </a:t>
              </a:r>
              <a:r>
                <a:rPr lang="en-US" altLang="zh-CN" sz="2400" dirty="0">
                  <a:solidFill>
                    <a:schemeClr val="bg1"/>
                  </a:solidFill>
                </a:rPr>
                <a:t>·</a:t>
              </a:r>
              <a:endParaRPr lang="zh-CN" altLang="en-US" sz="2400" dirty="0">
                <a:solidFill>
                  <a:schemeClr val="bg1"/>
                </a:solidFill>
              </a:endParaRPr>
            </a:p>
          </p:txBody>
        </p:sp>
      </p:grpSp>
      <p:grpSp>
        <p:nvGrpSpPr>
          <p:cNvPr id="71" name="组合 70"/>
          <p:cNvGrpSpPr/>
          <p:nvPr/>
        </p:nvGrpSpPr>
        <p:grpSpPr>
          <a:xfrm>
            <a:off x="6455524" y="2027042"/>
            <a:ext cx="2131019" cy="583800"/>
            <a:chOff x="959951" y="2027042"/>
            <a:chExt cx="2132308" cy="583800"/>
          </a:xfrm>
        </p:grpSpPr>
        <p:sp>
          <p:nvSpPr>
            <p:cNvPr id="72" name="矩形: 圆角 71"/>
            <p:cNvSpPr/>
            <p:nvPr/>
          </p:nvSpPr>
          <p:spPr>
            <a:xfrm>
              <a:off x="959951" y="2027042"/>
              <a:ext cx="2132308" cy="583800"/>
            </a:xfrm>
            <a:prstGeom prst="roundRect">
              <a:avLst>
                <a:gd name="adj" fmla="val 25369"/>
              </a:avLst>
            </a:prstGeom>
            <a:solidFill>
              <a:srgbClr val="009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文本框 72"/>
            <p:cNvSpPr txBox="1"/>
            <p:nvPr/>
          </p:nvSpPr>
          <p:spPr>
            <a:xfrm>
              <a:off x="1290420" y="2099732"/>
              <a:ext cx="1481716" cy="460375"/>
            </a:xfrm>
            <a:prstGeom prst="rect">
              <a:avLst/>
            </a:prstGeom>
            <a:noFill/>
          </p:spPr>
          <p:txBody>
            <a:bodyPr wrap="none" rtlCol="0">
              <a:spAutoFit/>
            </a:bodyPr>
            <a:lstStyle/>
            <a:p>
              <a:r>
                <a:rPr lang="en-US" altLang="zh-CN" sz="2400" dirty="0">
                  <a:solidFill>
                    <a:schemeClr val="bg1"/>
                  </a:solidFill>
                </a:rPr>
                <a:t>· </a:t>
              </a:r>
              <a:r>
                <a:rPr lang="zh-CN" altLang="en-US" sz="2400" dirty="0">
                  <a:solidFill>
                    <a:schemeClr val="bg1"/>
                  </a:solidFill>
                </a:rPr>
                <a:t>流程化 </a:t>
              </a:r>
              <a:r>
                <a:rPr lang="en-US" altLang="zh-CN" sz="2400" dirty="0">
                  <a:solidFill>
                    <a:schemeClr val="bg1"/>
                  </a:solidFill>
                </a:rPr>
                <a:t>·</a:t>
              </a:r>
              <a:endParaRPr lang="zh-CN" altLang="en-US" sz="2400" dirty="0">
                <a:solidFill>
                  <a:schemeClr val="bg1"/>
                </a:solidFill>
              </a:endParaRPr>
            </a:p>
          </p:txBody>
        </p:sp>
      </p:grpSp>
      <p:grpSp>
        <p:nvGrpSpPr>
          <p:cNvPr id="74" name="组合 73"/>
          <p:cNvGrpSpPr/>
          <p:nvPr/>
        </p:nvGrpSpPr>
        <p:grpSpPr>
          <a:xfrm>
            <a:off x="9203311" y="2027042"/>
            <a:ext cx="2131019" cy="583800"/>
            <a:chOff x="959951" y="2027042"/>
            <a:chExt cx="2132308" cy="583800"/>
          </a:xfrm>
        </p:grpSpPr>
        <p:sp>
          <p:nvSpPr>
            <p:cNvPr id="75" name="矩形: 圆角 74"/>
            <p:cNvSpPr/>
            <p:nvPr/>
          </p:nvSpPr>
          <p:spPr>
            <a:xfrm>
              <a:off x="959951" y="2027042"/>
              <a:ext cx="2132308" cy="583800"/>
            </a:xfrm>
            <a:prstGeom prst="roundRect">
              <a:avLst>
                <a:gd name="adj" fmla="val 25369"/>
              </a:avLst>
            </a:prstGeom>
            <a:solidFill>
              <a:srgbClr val="009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文本框 75"/>
            <p:cNvSpPr txBox="1"/>
            <p:nvPr/>
          </p:nvSpPr>
          <p:spPr>
            <a:xfrm>
              <a:off x="1303127" y="2099732"/>
              <a:ext cx="1481716" cy="460375"/>
            </a:xfrm>
            <a:prstGeom prst="rect">
              <a:avLst/>
            </a:prstGeom>
            <a:noFill/>
          </p:spPr>
          <p:txBody>
            <a:bodyPr wrap="none" rtlCol="0">
              <a:spAutoFit/>
            </a:bodyPr>
            <a:lstStyle/>
            <a:p>
              <a:r>
                <a:rPr lang="en-US" altLang="zh-CN" sz="2400" dirty="0">
                  <a:solidFill>
                    <a:schemeClr val="bg1"/>
                  </a:solidFill>
                </a:rPr>
                <a:t>· </a:t>
              </a:r>
              <a:r>
                <a:rPr lang="zh-CN" altLang="en-US" sz="2400" dirty="0">
                  <a:solidFill>
                    <a:schemeClr val="bg1"/>
                  </a:solidFill>
                </a:rPr>
                <a:t>邏輯化 </a:t>
              </a:r>
              <a:r>
                <a:rPr lang="en-US" altLang="zh-CN" sz="2400" dirty="0">
                  <a:solidFill>
                    <a:schemeClr val="bg1"/>
                  </a:solidFill>
                </a:rPr>
                <a:t>·</a:t>
              </a:r>
              <a:endParaRPr lang="zh-CN" altLang="en-US" sz="2400" dirty="0">
                <a:solidFill>
                  <a:schemeClr val="bg1"/>
                </a:solidFill>
              </a:endParaRPr>
            </a:p>
          </p:txBody>
        </p:sp>
      </p:grpSp>
      <p:sp>
        <p:nvSpPr>
          <p:cNvPr id="12" name="椭圆 11"/>
          <p:cNvSpPr/>
          <p:nvPr/>
        </p:nvSpPr>
        <p:spPr>
          <a:xfrm>
            <a:off x="1050632" y="6077097"/>
            <a:ext cx="4826224" cy="102176"/>
          </a:xfrm>
          <a:prstGeom prst="ellipse">
            <a:avLst/>
          </a:prstGeom>
          <a:solidFill>
            <a:srgbClr val="009985">
              <a:alpha val="20000"/>
            </a:srgbClr>
          </a:solidFill>
          <a:ln>
            <a:noFill/>
          </a:ln>
          <a:effectLst>
            <a:glow rad="139700">
              <a:srgbClr val="009985">
                <a:alpha val="4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椭圆 76"/>
          <p:cNvSpPr/>
          <p:nvPr/>
        </p:nvSpPr>
        <p:spPr>
          <a:xfrm>
            <a:off x="6280370" y="6093973"/>
            <a:ext cx="4948522" cy="72563"/>
          </a:xfrm>
          <a:prstGeom prst="ellipse">
            <a:avLst/>
          </a:prstGeom>
          <a:solidFill>
            <a:srgbClr val="009985">
              <a:alpha val="20000"/>
            </a:srgbClr>
          </a:solidFill>
          <a:ln>
            <a:noFill/>
          </a:ln>
          <a:effectLst>
            <a:glow rad="139700">
              <a:srgbClr val="009985">
                <a:alpha val="4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317661" y="2875173"/>
            <a:ext cx="11556000" cy="81350"/>
          </a:xfrm>
          <a:prstGeom prst="rect">
            <a:avLst/>
          </a:prstGeom>
          <a:solidFill>
            <a:srgbClr val="009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Tree>
    <p:custDataLst>
      <p:tags r:id="rId7"/>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2" name="直接连接符 31"/>
          <p:cNvCxnSpPr/>
          <p:nvPr/>
        </p:nvCxnSpPr>
        <p:spPr>
          <a:xfrm>
            <a:off x="1129379" y="6446261"/>
            <a:ext cx="9927981" cy="0"/>
          </a:xfrm>
          <a:prstGeom prst="line">
            <a:avLst/>
          </a:prstGeom>
          <a:ln w="28575">
            <a:solidFill>
              <a:srgbClr val="2F2E41"/>
            </a:solidFill>
            <a:prstDash val="lgDash"/>
          </a:ln>
        </p:spPr>
        <p:style>
          <a:lnRef idx="1">
            <a:schemeClr val="accent1"/>
          </a:lnRef>
          <a:fillRef idx="0">
            <a:schemeClr val="accent1"/>
          </a:fillRef>
          <a:effectRef idx="0">
            <a:schemeClr val="accent1"/>
          </a:effectRef>
          <a:fontRef idx="minor">
            <a:schemeClr val="tx1"/>
          </a:fontRef>
        </p:style>
      </p:cxnSp>
      <p:sp>
        <p:nvSpPr>
          <p:cNvPr id="28" name="任意多边形 5"/>
          <p:cNvSpPr/>
          <p:nvPr/>
        </p:nvSpPr>
        <p:spPr bwMode="auto">
          <a:xfrm>
            <a:off x="-2743201" y="1062557"/>
            <a:ext cx="17446171" cy="4327433"/>
          </a:xfrm>
          <a:custGeom>
            <a:avLst/>
            <a:gdLst>
              <a:gd name="T0" fmla="*/ 2032 w 2314"/>
              <a:gd name="T1" fmla="*/ 1380 h 1781"/>
              <a:gd name="T2" fmla="*/ 2032 w 2314"/>
              <a:gd name="T3" fmla="*/ 136 h 1781"/>
              <a:gd name="T4" fmla="*/ 2084 w 2314"/>
              <a:gd name="T5" fmla="*/ 69 h 1781"/>
              <a:gd name="T6" fmla="*/ 2015 w 2314"/>
              <a:gd name="T7" fmla="*/ 0 h 1781"/>
              <a:gd name="T8" fmla="*/ 351 w 2314"/>
              <a:gd name="T9" fmla="*/ 0 h 1781"/>
              <a:gd name="T10" fmla="*/ 281 w 2314"/>
              <a:gd name="T11" fmla="*/ 69 h 1781"/>
              <a:gd name="T12" fmla="*/ 351 w 2314"/>
              <a:gd name="T13" fmla="*/ 138 h 1781"/>
              <a:gd name="T14" fmla="*/ 351 w 2314"/>
              <a:gd name="T15" fmla="*/ 138 h 1781"/>
              <a:gd name="T16" fmla="*/ 312 w 2314"/>
              <a:gd name="T17" fmla="*/ 1381 h 1781"/>
              <a:gd name="T18" fmla="*/ 3 w 2314"/>
              <a:gd name="T19" fmla="*/ 1777 h 1781"/>
              <a:gd name="T20" fmla="*/ 2314 w 2314"/>
              <a:gd name="T21" fmla="*/ 1777 h 1781"/>
              <a:gd name="T22" fmla="*/ 2032 w 2314"/>
              <a:gd name="T23" fmla="*/ 1380 h 1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14" h="1781">
                <a:moveTo>
                  <a:pt x="2032" y="1380"/>
                </a:moveTo>
                <a:cubicBezTo>
                  <a:pt x="2032" y="136"/>
                  <a:pt x="2032" y="136"/>
                  <a:pt x="2032" y="136"/>
                </a:cubicBezTo>
                <a:cubicBezTo>
                  <a:pt x="2063" y="128"/>
                  <a:pt x="2084" y="101"/>
                  <a:pt x="2084" y="69"/>
                </a:cubicBezTo>
                <a:cubicBezTo>
                  <a:pt x="2084" y="31"/>
                  <a:pt x="2053" y="0"/>
                  <a:pt x="2015" y="0"/>
                </a:cubicBezTo>
                <a:cubicBezTo>
                  <a:pt x="351" y="0"/>
                  <a:pt x="351" y="0"/>
                  <a:pt x="351" y="0"/>
                </a:cubicBezTo>
                <a:cubicBezTo>
                  <a:pt x="312" y="0"/>
                  <a:pt x="281" y="31"/>
                  <a:pt x="281" y="69"/>
                </a:cubicBezTo>
                <a:cubicBezTo>
                  <a:pt x="281" y="107"/>
                  <a:pt x="312" y="138"/>
                  <a:pt x="351" y="138"/>
                </a:cubicBezTo>
                <a:cubicBezTo>
                  <a:pt x="351" y="138"/>
                  <a:pt x="351" y="138"/>
                  <a:pt x="351" y="138"/>
                </a:cubicBezTo>
                <a:cubicBezTo>
                  <a:pt x="312" y="1381"/>
                  <a:pt x="312" y="1381"/>
                  <a:pt x="312" y="1381"/>
                </a:cubicBezTo>
                <a:cubicBezTo>
                  <a:pt x="3" y="1777"/>
                  <a:pt x="3" y="1777"/>
                  <a:pt x="3" y="1777"/>
                </a:cubicBezTo>
                <a:cubicBezTo>
                  <a:pt x="3" y="1777"/>
                  <a:pt x="0" y="1777"/>
                  <a:pt x="2314" y="1777"/>
                </a:cubicBezTo>
                <a:cubicBezTo>
                  <a:pt x="2314" y="1777"/>
                  <a:pt x="2312" y="1781"/>
                  <a:pt x="2032" y="1380"/>
                </a:cubicBezTo>
              </a:path>
            </a:pathLst>
          </a:custGeom>
          <a:solidFill>
            <a:schemeClr val="bg1">
              <a:lumMod val="85000"/>
              <a:alpha val="43000"/>
            </a:schemeClr>
          </a:solidFill>
          <a:ln>
            <a:noFill/>
          </a:ln>
          <a:effectLst>
            <a:outerShdw blurRad="215900" sx="102000" sy="102000" algn="ctr" rotWithShape="0">
              <a:srgbClr val="009985">
                <a:alpha val="20000"/>
              </a:srgbClr>
            </a:outerShdw>
          </a:effectLst>
        </p:spPr>
        <p:txBody>
          <a:bodyPr vert="horz" wrap="square" lIns="91440" tIns="45720" rIns="91440" bIns="45720" numCol="1" anchor="t" anchorCtr="0" compatLnSpc="1"/>
          <a:lstStyle/>
          <a:p>
            <a:endParaRPr lang="zh-CN" altLang="en-US"/>
          </a:p>
        </p:txBody>
      </p:sp>
      <p:grpSp>
        <p:nvGrpSpPr>
          <p:cNvPr id="4" name="组合 3"/>
          <p:cNvGrpSpPr/>
          <p:nvPr/>
        </p:nvGrpSpPr>
        <p:grpSpPr>
          <a:xfrm>
            <a:off x="-981030" y="0"/>
            <a:ext cx="3573720" cy="8026164"/>
            <a:chOff x="-9877744" y="7475460"/>
            <a:chExt cx="1543050" cy="3465513"/>
          </a:xfrm>
          <a:effectLst>
            <a:outerShdw blurRad="419100" dist="50800" dir="18000000" algn="ctr" rotWithShape="0">
              <a:srgbClr val="009985">
                <a:alpha val="40000"/>
              </a:srgbClr>
            </a:outerShdw>
          </a:effectLst>
        </p:grpSpPr>
        <p:sp>
          <p:nvSpPr>
            <p:cNvPr id="5" name="任意多边形 17"/>
            <p:cNvSpPr/>
            <p:nvPr/>
          </p:nvSpPr>
          <p:spPr bwMode="auto">
            <a:xfrm>
              <a:off x="-9449119" y="7475460"/>
              <a:ext cx="1114425" cy="1252538"/>
            </a:xfrm>
            <a:custGeom>
              <a:avLst/>
              <a:gdLst>
                <a:gd name="T0" fmla="*/ 657 w 657"/>
                <a:gd name="T1" fmla="*/ 0 h 738"/>
                <a:gd name="T2" fmla="*/ 408 w 657"/>
                <a:gd name="T3" fmla="*/ 2 h 738"/>
                <a:gd name="T4" fmla="*/ 286 w 657"/>
                <a:gd name="T5" fmla="*/ 670 h 738"/>
                <a:gd name="T6" fmla="*/ 533 w 657"/>
                <a:gd name="T7" fmla="*/ 738 h 738"/>
                <a:gd name="T8" fmla="*/ 657 w 657"/>
                <a:gd name="T9" fmla="*/ 0 h 738"/>
              </a:gdLst>
              <a:ahLst/>
              <a:cxnLst>
                <a:cxn ang="0">
                  <a:pos x="T0" y="T1"/>
                </a:cxn>
                <a:cxn ang="0">
                  <a:pos x="T2" y="T3"/>
                </a:cxn>
                <a:cxn ang="0">
                  <a:pos x="T4" y="T5"/>
                </a:cxn>
                <a:cxn ang="0">
                  <a:pos x="T6" y="T7"/>
                </a:cxn>
                <a:cxn ang="0">
                  <a:pos x="T8" y="T9"/>
                </a:cxn>
              </a:cxnLst>
              <a:rect l="0" t="0" r="r" b="b"/>
              <a:pathLst>
                <a:path w="657" h="738">
                  <a:moveTo>
                    <a:pt x="657" y="0"/>
                  </a:moveTo>
                  <a:cubicBezTo>
                    <a:pt x="408" y="2"/>
                    <a:pt x="408" y="2"/>
                    <a:pt x="408" y="2"/>
                  </a:cubicBezTo>
                  <a:cubicBezTo>
                    <a:pt x="408" y="2"/>
                    <a:pt x="0" y="219"/>
                    <a:pt x="286" y="670"/>
                  </a:cubicBezTo>
                  <a:cubicBezTo>
                    <a:pt x="286" y="670"/>
                    <a:pt x="404" y="642"/>
                    <a:pt x="533" y="738"/>
                  </a:cubicBezTo>
                  <a:cubicBezTo>
                    <a:pt x="533" y="738"/>
                    <a:pt x="609" y="17"/>
                    <a:pt x="657" y="0"/>
                  </a:cubicBezTo>
                </a:path>
              </a:pathLst>
            </a:custGeom>
            <a:solidFill>
              <a:srgbClr val="00BF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 name="任意多边形 18"/>
            <p:cNvSpPr/>
            <p:nvPr/>
          </p:nvSpPr>
          <p:spPr bwMode="auto">
            <a:xfrm>
              <a:off x="-9033194" y="7478635"/>
              <a:ext cx="698500" cy="1250950"/>
            </a:xfrm>
            <a:custGeom>
              <a:avLst/>
              <a:gdLst>
                <a:gd name="T0" fmla="*/ 412 w 412"/>
                <a:gd name="T1" fmla="*/ 0 h 737"/>
                <a:gd name="T2" fmla="*/ 409 w 412"/>
                <a:gd name="T3" fmla="*/ 0 h 737"/>
                <a:gd name="T4" fmla="*/ 288 w 412"/>
                <a:gd name="T5" fmla="*/ 736 h 737"/>
                <a:gd name="T6" fmla="*/ 84 w 412"/>
                <a:gd name="T7" fmla="*/ 664 h 737"/>
                <a:gd name="T8" fmla="*/ 41 w 412"/>
                <a:gd name="T9" fmla="*/ 668 h 737"/>
                <a:gd name="T10" fmla="*/ 1 w 412"/>
                <a:gd name="T11" fmla="*/ 597 h 737"/>
                <a:gd name="T12" fmla="*/ 0 w 412"/>
                <a:gd name="T13" fmla="*/ 597 h 737"/>
                <a:gd name="T14" fmla="*/ 41 w 412"/>
                <a:gd name="T15" fmla="*/ 670 h 737"/>
                <a:gd name="T16" fmla="*/ 84 w 412"/>
                <a:gd name="T17" fmla="*/ 666 h 737"/>
                <a:gd name="T18" fmla="*/ 288 w 412"/>
                <a:gd name="T19" fmla="*/ 737 h 737"/>
                <a:gd name="T20" fmla="*/ 412 w 412"/>
                <a:gd name="T21" fmla="*/ 0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2" h="737">
                  <a:moveTo>
                    <a:pt x="412" y="0"/>
                  </a:moveTo>
                  <a:cubicBezTo>
                    <a:pt x="409" y="0"/>
                    <a:pt x="409" y="0"/>
                    <a:pt x="409" y="0"/>
                  </a:cubicBezTo>
                  <a:cubicBezTo>
                    <a:pt x="361" y="44"/>
                    <a:pt x="288" y="736"/>
                    <a:pt x="288" y="736"/>
                  </a:cubicBezTo>
                  <a:cubicBezTo>
                    <a:pt x="206" y="675"/>
                    <a:pt x="129" y="664"/>
                    <a:pt x="84" y="664"/>
                  </a:cubicBezTo>
                  <a:cubicBezTo>
                    <a:pt x="57" y="664"/>
                    <a:pt x="41" y="668"/>
                    <a:pt x="41" y="668"/>
                  </a:cubicBezTo>
                  <a:cubicBezTo>
                    <a:pt x="26" y="644"/>
                    <a:pt x="13" y="620"/>
                    <a:pt x="1" y="597"/>
                  </a:cubicBezTo>
                  <a:cubicBezTo>
                    <a:pt x="1" y="597"/>
                    <a:pt x="0" y="597"/>
                    <a:pt x="0" y="597"/>
                  </a:cubicBezTo>
                  <a:cubicBezTo>
                    <a:pt x="13" y="622"/>
                    <a:pt x="26" y="646"/>
                    <a:pt x="41" y="670"/>
                  </a:cubicBezTo>
                  <a:cubicBezTo>
                    <a:pt x="41" y="670"/>
                    <a:pt x="57" y="666"/>
                    <a:pt x="84" y="666"/>
                  </a:cubicBezTo>
                  <a:cubicBezTo>
                    <a:pt x="129" y="666"/>
                    <a:pt x="206" y="677"/>
                    <a:pt x="288" y="737"/>
                  </a:cubicBezTo>
                  <a:cubicBezTo>
                    <a:pt x="288" y="737"/>
                    <a:pt x="364" y="17"/>
                    <a:pt x="412" y="0"/>
                  </a:cubicBezTo>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 name="任意多边形 19"/>
            <p:cNvSpPr/>
            <p:nvPr/>
          </p:nvSpPr>
          <p:spPr bwMode="auto">
            <a:xfrm>
              <a:off x="-9031606" y="7478635"/>
              <a:ext cx="692150" cy="1249363"/>
            </a:xfrm>
            <a:custGeom>
              <a:avLst/>
              <a:gdLst>
                <a:gd name="T0" fmla="*/ 408 w 408"/>
                <a:gd name="T1" fmla="*/ 0 h 736"/>
                <a:gd name="T2" fmla="*/ 337 w 408"/>
                <a:gd name="T3" fmla="*/ 1 h 736"/>
                <a:gd name="T4" fmla="*/ 242 w 408"/>
                <a:gd name="T5" fmla="*/ 666 h 736"/>
                <a:gd name="T6" fmla="*/ 37 w 408"/>
                <a:gd name="T7" fmla="*/ 594 h 736"/>
                <a:gd name="T8" fmla="*/ 0 w 408"/>
                <a:gd name="T9" fmla="*/ 597 h 736"/>
                <a:gd name="T10" fmla="*/ 40 w 408"/>
                <a:gd name="T11" fmla="*/ 668 h 736"/>
                <a:gd name="T12" fmla="*/ 83 w 408"/>
                <a:gd name="T13" fmla="*/ 664 h 736"/>
                <a:gd name="T14" fmla="*/ 287 w 408"/>
                <a:gd name="T15" fmla="*/ 736 h 736"/>
                <a:gd name="T16" fmla="*/ 408 w 408"/>
                <a:gd name="T17" fmla="*/ 0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 h="736">
                  <a:moveTo>
                    <a:pt x="408" y="0"/>
                  </a:moveTo>
                  <a:cubicBezTo>
                    <a:pt x="337" y="1"/>
                    <a:pt x="337" y="1"/>
                    <a:pt x="337" y="1"/>
                  </a:cubicBezTo>
                  <a:cubicBezTo>
                    <a:pt x="292" y="187"/>
                    <a:pt x="242" y="666"/>
                    <a:pt x="242" y="666"/>
                  </a:cubicBezTo>
                  <a:cubicBezTo>
                    <a:pt x="160" y="605"/>
                    <a:pt x="83" y="594"/>
                    <a:pt x="37" y="594"/>
                  </a:cubicBezTo>
                  <a:cubicBezTo>
                    <a:pt x="19" y="594"/>
                    <a:pt x="6" y="596"/>
                    <a:pt x="0" y="597"/>
                  </a:cubicBezTo>
                  <a:cubicBezTo>
                    <a:pt x="12" y="620"/>
                    <a:pt x="25" y="644"/>
                    <a:pt x="40" y="668"/>
                  </a:cubicBezTo>
                  <a:cubicBezTo>
                    <a:pt x="40" y="668"/>
                    <a:pt x="56" y="664"/>
                    <a:pt x="83" y="664"/>
                  </a:cubicBezTo>
                  <a:cubicBezTo>
                    <a:pt x="128" y="664"/>
                    <a:pt x="205" y="675"/>
                    <a:pt x="287" y="736"/>
                  </a:cubicBezTo>
                  <a:cubicBezTo>
                    <a:pt x="287" y="736"/>
                    <a:pt x="360" y="44"/>
                    <a:pt x="408" y="0"/>
                  </a:cubicBezTo>
                </a:path>
              </a:pathLst>
            </a:custGeom>
            <a:solidFill>
              <a:srgbClr val="00998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 name="任意多边形 20"/>
            <p:cNvSpPr/>
            <p:nvPr/>
          </p:nvSpPr>
          <p:spPr bwMode="auto">
            <a:xfrm>
              <a:off x="-9472931" y="7754860"/>
              <a:ext cx="506413" cy="293688"/>
            </a:xfrm>
            <a:custGeom>
              <a:avLst/>
              <a:gdLst>
                <a:gd name="T0" fmla="*/ 319 w 319"/>
                <a:gd name="T1" fmla="*/ 73 h 185"/>
                <a:gd name="T2" fmla="*/ 296 w 319"/>
                <a:gd name="T3" fmla="*/ 185 h 185"/>
                <a:gd name="T4" fmla="*/ 6 w 319"/>
                <a:gd name="T5" fmla="*/ 133 h 185"/>
                <a:gd name="T6" fmla="*/ 6 w 319"/>
                <a:gd name="T7" fmla="*/ 133 h 185"/>
                <a:gd name="T8" fmla="*/ 0 w 319"/>
                <a:gd name="T9" fmla="*/ 0 h 185"/>
                <a:gd name="T10" fmla="*/ 55 w 319"/>
                <a:gd name="T11" fmla="*/ 0 h 185"/>
                <a:gd name="T12" fmla="*/ 319 w 319"/>
                <a:gd name="T13" fmla="*/ 73 h 185"/>
              </a:gdLst>
              <a:ahLst/>
              <a:cxnLst>
                <a:cxn ang="0">
                  <a:pos x="T0" y="T1"/>
                </a:cxn>
                <a:cxn ang="0">
                  <a:pos x="T2" y="T3"/>
                </a:cxn>
                <a:cxn ang="0">
                  <a:pos x="T4" y="T5"/>
                </a:cxn>
                <a:cxn ang="0">
                  <a:pos x="T6" y="T7"/>
                </a:cxn>
                <a:cxn ang="0">
                  <a:pos x="T8" y="T9"/>
                </a:cxn>
                <a:cxn ang="0">
                  <a:pos x="T10" y="T11"/>
                </a:cxn>
                <a:cxn ang="0">
                  <a:pos x="T12" y="T13"/>
                </a:cxn>
              </a:cxnLst>
              <a:rect l="0" t="0" r="r" b="b"/>
              <a:pathLst>
                <a:path w="319" h="185">
                  <a:moveTo>
                    <a:pt x="319" y="73"/>
                  </a:moveTo>
                  <a:lnTo>
                    <a:pt x="296" y="185"/>
                  </a:lnTo>
                  <a:lnTo>
                    <a:pt x="6" y="133"/>
                  </a:lnTo>
                  <a:lnTo>
                    <a:pt x="6" y="133"/>
                  </a:lnTo>
                  <a:lnTo>
                    <a:pt x="0" y="0"/>
                  </a:lnTo>
                  <a:lnTo>
                    <a:pt x="55" y="0"/>
                  </a:lnTo>
                  <a:lnTo>
                    <a:pt x="319" y="73"/>
                  </a:ln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 name="任意多边形 21"/>
            <p:cNvSpPr/>
            <p:nvPr/>
          </p:nvSpPr>
          <p:spPr bwMode="auto">
            <a:xfrm>
              <a:off x="-9472931" y="7754860"/>
              <a:ext cx="506413" cy="293688"/>
            </a:xfrm>
            <a:custGeom>
              <a:avLst/>
              <a:gdLst>
                <a:gd name="T0" fmla="*/ 319 w 319"/>
                <a:gd name="T1" fmla="*/ 73 h 185"/>
                <a:gd name="T2" fmla="*/ 296 w 319"/>
                <a:gd name="T3" fmla="*/ 185 h 185"/>
                <a:gd name="T4" fmla="*/ 6 w 319"/>
                <a:gd name="T5" fmla="*/ 133 h 185"/>
                <a:gd name="T6" fmla="*/ 6 w 319"/>
                <a:gd name="T7" fmla="*/ 133 h 185"/>
                <a:gd name="T8" fmla="*/ 0 w 319"/>
                <a:gd name="T9" fmla="*/ 0 h 185"/>
                <a:gd name="T10" fmla="*/ 55 w 319"/>
                <a:gd name="T11" fmla="*/ 0 h 185"/>
                <a:gd name="T12" fmla="*/ 319 w 319"/>
                <a:gd name="T13" fmla="*/ 73 h 185"/>
              </a:gdLst>
              <a:ahLst/>
              <a:cxnLst>
                <a:cxn ang="0">
                  <a:pos x="T0" y="T1"/>
                </a:cxn>
                <a:cxn ang="0">
                  <a:pos x="T2" y="T3"/>
                </a:cxn>
                <a:cxn ang="0">
                  <a:pos x="T4" y="T5"/>
                </a:cxn>
                <a:cxn ang="0">
                  <a:pos x="T6" y="T7"/>
                </a:cxn>
                <a:cxn ang="0">
                  <a:pos x="T8" y="T9"/>
                </a:cxn>
                <a:cxn ang="0">
                  <a:pos x="T10" y="T11"/>
                </a:cxn>
                <a:cxn ang="0">
                  <a:pos x="T12" y="T13"/>
                </a:cxn>
              </a:cxnLst>
              <a:rect l="0" t="0" r="r" b="b"/>
              <a:pathLst>
                <a:path w="319" h="185">
                  <a:moveTo>
                    <a:pt x="319" y="73"/>
                  </a:moveTo>
                  <a:lnTo>
                    <a:pt x="296" y="185"/>
                  </a:lnTo>
                  <a:lnTo>
                    <a:pt x="6" y="133"/>
                  </a:lnTo>
                  <a:lnTo>
                    <a:pt x="6" y="133"/>
                  </a:lnTo>
                  <a:lnTo>
                    <a:pt x="0" y="0"/>
                  </a:lnTo>
                  <a:lnTo>
                    <a:pt x="55" y="0"/>
                  </a:lnTo>
                  <a:lnTo>
                    <a:pt x="319" y="7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 name="任意多边形 22"/>
            <p:cNvSpPr/>
            <p:nvPr/>
          </p:nvSpPr>
          <p:spPr bwMode="auto">
            <a:xfrm>
              <a:off x="-9472931" y="7754860"/>
              <a:ext cx="80963" cy="211138"/>
            </a:xfrm>
            <a:custGeom>
              <a:avLst/>
              <a:gdLst>
                <a:gd name="T0" fmla="*/ 51 w 51"/>
                <a:gd name="T1" fmla="*/ 0 h 133"/>
                <a:gd name="T2" fmla="*/ 0 w 51"/>
                <a:gd name="T3" fmla="*/ 0 h 133"/>
                <a:gd name="T4" fmla="*/ 6 w 51"/>
                <a:gd name="T5" fmla="*/ 133 h 133"/>
                <a:gd name="T6" fmla="*/ 6 w 51"/>
                <a:gd name="T7" fmla="*/ 133 h 133"/>
                <a:gd name="T8" fmla="*/ 51 w 51"/>
                <a:gd name="T9" fmla="*/ 0 h 133"/>
              </a:gdLst>
              <a:ahLst/>
              <a:cxnLst>
                <a:cxn ang="0">
                  <a:pos x="T0" y="T1"/>
                </a:cxn>
                <a:cxn ang="0">
                  <a:pos x="T2" y="T3"/>
                </a:cxn>
                <a:cxn ang="0">
                  <a:pos x="T4" y="T5"/>
                </a:cxn>
                <a:cxn ang="0">
                  <a:pos x="T6" y="T7"/>
                </a:cxn>
                <a:cxn ang="0">
                  <a:pos x="T8" y="T9"/>
                </a:cxn>
              </a:cxnLst>
              <a:rect l="0" t="0" r="r" b="b"/>
              <a:pathLst>
                <a:path w="51" h="133">
                  <a:moveTo>
                    <a:pt x="51" y="0"/>
                  </a:moveTo>
                  <a:lnTo>
                    <a:pt x="0" y="0"/>
                  </a:lnTo>
                  <a:lnTo>
                    <a:pt x="6" y="133"/>
                  </a:lnTo>
                  <a:lnTo>
                    <a:pt x="6" y="133"/>
                  </a:lnTo>
                  <a:lnTo>
                    <a:pt x="51" y="0"/>
                  </a:lnTo>
                  <a:close/>
                </a:path>
              </a:pathLst>
            </a:custGeom>
            <a:solidFill>
              <a:srgbClr val="32314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 name="任意多边形 23"/>
            <p:cNvSpPr/>
            <p:nvPr/>
          </p:nvSpPr>
          <p:spPr bwMode="auto">
            <a:xfrm>
              <a:off x="-9472931" y="7754860"/>
              <a:ext cx="80963" cy="211138"/>
            </a:xfrm>
            <a:custGeom>
              <a:avLst/>
              <a:gdLst>
                <a:gd name="T0" fmla="*/ 51 w 51"/>
                <a:gd name="T1" fmla="*/ 0 h 133"/>
                <a:gd name="T2" fmla="*/ 0 w 51"/>
                <a:gd name="T3" fmla="*/ 0 h 133"/>
                <a:gd name="T4" fmla="*/ 6 w 51"/>
                <a:gd name="T5" fmla="*/ 133 h 133"/>
                <a:gd name="T6" fmla="*/ 6 w 51"/>
                <a:gd name="T7" fmla="*/ 133 h 133"/>
                <a:gd name="T8" fmla="*/ 51 w 51"/>
                <a:gd name="T9" fmla="*/ 0 h 133"/>
              </a:gdLst>
              <a:ahLst/>
              <a:cxnLst>
                <a:cxn ang="0">
                  <a:pos x="T0" y="T1"/>
                </a:cxn>
                <a:cxn ang="0">
                  <a:pos x="T2" y="T3"/>
                </a:cxn>
                <a:cxn ang="0">
                  <a:pos x="T4" y="T5"/>
                </a:cxn>
                <a:cxn ang="0">
                  <a:pos x="T6" y="T7"/>
                </a:cxn>
                <a:cxn ang="0">
                  <a:pos x="T8" y="T9"/>
                </a:cxn>
              </a:cxnLst>
              <a:rect l="0" t="0" r="r" b="b"/>
              <a:pathLst>
                <a:path w="51" h="133">
                  <a:moveTo>
                    <a:pt x="51" y="0"/>
                  </a:moveTo>
                  <a:lnTo>
                    <a:pt x="0" y="0"/>
                  </a:lnTo>
                  <a:lnTo>
                    <a:pt x="6" y="133"/>
                  </a:lnTo>
                  <a:lnTo>
                    <a:pt x="6" y="133"/>
                  </a:lnTo>
                  <a:lnTo>
                    <a:pt x="5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 name="椭圆 11"/>
            <p:cNvSpPr/>
            <p:nvPr/>
          </p:nvSpPr>
          <p:spPr bwMode="auto">
            <a:xfrm>
              <a:off x="-9033194" y="7829473"/>
              <a:ext cx="103188" cy="241300"/>
            </a:xfrm>
            <a:prstGeom prst="ellipse">
              <a:avLst/>
            </a:pr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 name="任意多边形 25"/>
            <p:cNvSpPr/>
            <p:nvPr/>
          </p:nvSpPr>
          <p:spPr bwMode="auto">
            <a:xfrm>
              <a:off x="-9269731" y="7934248"/>
              <a:ext cx="31750" cy="2562225"/>
            </a:xfrm>
            <a:custGeom>
              <a:avLst/>
              <a:gdLst>
                <a:gd name="T0" fmla="*/ 9 w 19"/>
                <a:gd name="T1" fmla="*/ 1509 h 1509"/>
                <a:gd name="T2" fmla="*/ 0 w 19"/>
                <a:gd name="T3" fmla="*/ 1499 h 1509"/>
                <a:gd name="T4" fmla="*/ 0 w 19"/>
                <a:gd name="T5" fmla="*/ 10 h 1509"/>
                <a:gd name="T6" fmla="*/ 9 w 19"/>
                <a:gd name="T7" fmla="*/ 0 h 1509"/>
                <a:gd name="T8" fmla="*/ 19 w 19"/>
                <a:gd name="T9" fmla="*/ 10 h 1509"/>
                <a:gd name="T10" fmla="*/ 19 w 19"/>
                <a:gd name="T11" fmla="*/ 10 h 1509"/>
                <a:gd name="T12" fmla="*/ 19 w 19"/>
                <a:gd name="T13" fmla="*/ 1499 h 1509"/>
                <a:gd name="T14" fmla="*/ 9 w 19"/>
                <a:gd name="T15" fmla="*/ 1509 h 15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509">
                  <a:moveTo>
                    <a:pt x="9" y="1509"/>
                  </a:moveTo>
                  <a:cubicBezTo>
                    <a:pt x="4" y="1509"/>
                    <a:pt x="0" y="1505"/>
                    <a:pt x="0" y="1499"/>
                  </a:cubicBezTo>
                  <a:cubicBezTo>
                    <a:pt x="0" y="10"/>
                    <a:pt x="0" y="10"/>
                    <a:pt x="0" y="10"/>
                  </a:cubicBezTo>
                  <a:cubicBezTo>
                    <a:pt x="0" y="4"/>
                    <a:pt x="4" y="0"/>
                    <a:pt x="9" y="0"/>
                  </a:cubicBezTo>
                  <a:cubicBezTo>
                    <a:pt x="14" y="0"/>
                    <a:pt x="19" y="4"/>
                    <a:pt x="19" y="10"/>
                  </a:cubicBezTo>
                  <a:cubicBezTo>
                    <a:pt x="19" y="10"/>
                    <a:pt x="19" y="10"/>
                    <a:pt x="19" y="10"/>
                  </a:cubicBezTo>
                  <a:cubicBezTo>
                    <a:pt x="19" y="1499"/>
                    <a:pt x="19" y="1499"/>
                    <a:pt x="19" y="1499"/>
                  </a:cubicBezTo>
                  <a:cubicBezTo>
                    <a:pt x="19" y="1505"/>
                    <a:pt x="14" y="1509"/>
                    <a:pt x="9" y="1509"/>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 name="任意多边形 26"/>
            <p:cNvSpPr/>
            <p:nvPr/>
          </p:nvSpPr>
          <p:spPr bwMode="auto">
            <a:xfrm>
              <a:off x="-9271319" y="9778923"/>
              <a:ext cx="615950" cy="1162050"/>
            </a:xfrm>
            <a:custGeom>
              <a:avLst/>
              <a:gdLst>
                <a:gd name="T0" fmla="*/ 140 w 363"/>
                <a:gd name="T1" fmla="*/ 684 h 684"/>
                <a:gd name="T2" fmla="*/ 131 w 363"/>
                <a:gd name="T3" fmla="*/ 676 h 684"/>
                <a:gd name="T4" fmla="*/ 1 w 363"/>
                <a:gd name="T5" fmla="*/ 12 h 684"/>
                <a:gd name="T6" fmla="*/ 8 w 363"/>
                <a:gd name="T7" fmla="*/ 1 h 684"/>
                <a:gd name="T8" fmla="*/ 18 w 363"/>
                <a:gd name="T9" fmla="*/ 5 h 684"/>
                <a:gd name="T10" fmla="*/ 360 w 363"/>
                <a:gd name="T11" fmla="*/ 527 h 684"/>
                <a:gd name="T12" fmla="*/ 358 w 363"/>
                <a:gd name="T13" fmla="*/ 541 h 684"/>
                <a:gd name="T14" fmla="*/ 345 w 363"/>
                <a:gd name="T15" fmla="*/ 538 h 684"/>
                <a:gd name="T16" fmla="*/ 29 w 363"/>
                <a:gd name="T17" fmla="*/ 56 h 684"/>
                <a:gd name="T18" fmla="*/ 149 w 363"/>
                <a:gd name="T19" fmla="*/ 673 h 684"/>
                <a:gd name="T20" fmla="*/ 142 w 363"/>
                <a:gd name="T21" fmla="*/ 684 h 684"/>
                <a:gd name="T22" fmla="*/ 142 w 363"/>
                <a:gd name="T23" fmla="*/ 684 h 684"/>
                <a:gd name="T24" fmla="*/ 140 w 363"/>
                <a:gd name="T25" fmla="*/ 684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3" h="684">
                  <a:moveTo>
                    <a:pt x="140" y="684"/>
                  </a:moveTo>
                  <a:cubicBezTo>
                    <a:pt x="135" y="684"/>
                    <a:pt x="131" y="681"/>
                    <a:pt x="131" y="676"/>
                  </a:cubicBezTo>
                  <a:cubicBezTo>
                    <a:pt x="1" y="12"/>
                    <a:pt x="1" y="12"/>
                    <a:pt x="1" y="12"/>
                  </a:cubicBezTo>
                  <a:cubicBezTo>
                    <a:pt x="0" y="7"/>
                    <a:pt x="3" y="2"/>
                    <a:pt x="8" y="1"/>
                  </a:cubicBezTo>
                  <a:cubicBezTo>
                    <a:pt x="12" y="0"/>
                    <a:pt x="16" y="2"/>
                    <a:pt x="18" y="5"/>
                  </a:cubicBezTo>
                  <a:cubicBezTo>
                    <a:pt x="360" y="527"/>
                    <a:pt x="360" y="527"/>
                    <a:pt x="360" y="527"/>
                  </a:cubicBezTo>
                  <a:cubicBezTo>
                    <a:pt x="363" y="532"/>
                    <a:pt x="362" y="538"/>
                    <a:pt x="358" y="541"/>
                  </a:cubicBezTo>
                  <a:cubicBezTo>
                    <a:pt x="353" y="543"/>
                    <a:pt x="348" y="542"/>
                    <a:pt x="345" y="538"/>
                  </a:cubicBezTo>
                  <a:cubicBezTo>
                    <a:pt x="29" y="56"/>
                    <a:pt x="29" y="56"/>
                    <a:pt x="29" y="56"/>
                  </a:cubicBezTo>
                  <a:cubicBezTo>
                    <a:pt x="149" y="673"/>
                    <a:pt x="149" y="673"/>
                    <a:pt x="149" y="673"/>
                  </a:cubicBezTo>
                  <a:cubicBezTo>
                    <a:pt x="150" y="678"/>
                    <a:pt x="147" y="683"/>
                    <a:pt x="142" y="684"/>
                  </a:cubicBezTo>
                  <a:cubicBezTo>
                    <a:pt x="142" y="684"/>
                    <a:pt x="142" y="684"/>
                    <a:pt x="142" y="684"/>
                  </a:cubicBezTo>
                  <a:cubicBezTo>
                    <a:pt x="141" y="684"/>
                    <a:pt x="140" y="684"/>
                    <a:pt x="140" y="684"/>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 name="任意多边形 27"/>
            <p:cNvSpPr/>
            <p:nvPr/>
          </p:nvSpPr>
          <p:spPr bwMode="auto">
            <a:xfrm>
              <a:off x="-9877744" y="9780510"/>
              <a:ext cx="641350" cy="962025"/>
            </a:xfrm>
            <a:custGeom>
              <a:avLst/>
              <a:gdLst>
                <a:gd name="T0" fmla="*/ 9 w 378"/>
                <a:gd name="T1" fmla="*/ 566 h 566"/>
                <a:gd name="T2" fmla="*/ 0 w 378"/>
                <a:gd name="T3" fmla="*/ 556 h 566"/>
                <a:gd name="T4" fmla="*/ 2 w 378"/>
                <a:gd name="T5" fmla="*/ 551 h 566"/>
                <a:gd name="T6" fmla="*/ 359 w 378"/>
                <a:gd name="T7" fmla="*/ 5 h 566"/>
                <a:gd name="T8" fmla="*/ 372 w 378"/>
                <a:gd name="T9" fmla="*/ 3 h 566"/>
                <a:gd name="T10" fmla="*/ 375 w 378"/>
                <a:gd name="T11" fmla="*/ 16 h 566"/>
                <a:gd name="T12" fmla="*/ 17 w 378"/>
                <a:gd name="T13" fmla="*/ 562 h 566"/>
                <a:gd name="T14" fmla="*/ 9 w 378"/>
                <a:gd name="T15" fmla="*/ 566 h 5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8" h="566">
                  <a:moveTo>
                    <a:pt x="9" y="566"/>
                  </a:moveTo>
                  <a:cubicBezTo>
                    <a:pt x="4" y="566"/>
                    <a:pt x="0" y="562"/>
                    <a:pt x="0" y="556"/>
                  </a:cubicBezTo>
                  <a:cubicBezTo>
                    <a:pt x="0" y="554"/>
                    <a:pt x="1" y="553"/>
                    <a:pt x="2" y="551"/>
                  </a:cubicBezTo>
                  <a:cubicBezTo>
                    <a:pt x="359" y="5"/>
                    <a:pt x="359" y="5"/>
                    <a:pt x="359" y="5"/>
                  </a:cubicBezTo>
                  <a:cubicBezTo>
                    <a:pt x="362" y="1"/>
                    <a:pt x="368" y="0"/>
                    <a:pt x="372" y="3"/>
                  </a:cubicBezTo>
                  <a:cubicBezTo>
                    <a:pt x="377" y="5"/>
                    <a:pt x="378" y="11"/>
                    <a:pt x="375" y="16"/>
                  </a:cubicBezTo>
                  <a:cubicBezTo>
                    <a:pt x="17" y="562"/>
                    <a:pt x="17" y="562"/>
                    <a:pt x="17" y="562"/>
                  </a:cubicBezTo>
                  <a:cubicBezTo>
                    <a:pt x="16" y="564"/>
                    <a:pt x="13" y="566"/>
                    <a:pt x="9" y="566"/>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16" name="组合 15"/>
          <p:cNvGrpSpPr/>
          <p:nvPr/>
        </p:nvGrpSpPr>
        <p:grpSpPr>
          <a:xfrm flipH="1">
            <a:off x="9594049" y="0"/>
            <a:ext cx="3573720" cy="8026164"/>
            <a:chOff x="-9877744" y="7475460"/>
            <a:chExt cx="1543050" cy="3465513"/>
          </a:xfrm>
          <a:effectLst>
            <a:outerShdw blurRad="419100" dist="50800" dir="9000000" algn="ctr" rotWithShape="0">
              <a:srgbClr val="009985">
                <a:alpha val="38000"/>
              </a:srgbClr>
            </a:outerShdw>
          </a:effectLst>
        </p:grpSpPr>
        <p:sp>
          <p:nvSpPr>
            <p:cNvPr id="17" name="任意多边形 17"/>
            <p:cNvSpPr/>
            <p:nvPr/>
          </p:nvSpPr>
          <p:spPr bwMode="auto">
            <a:xfrm>
              <a:off x="-9449119" y="7475460"/>
              <a:ext cx="1114425" cy="1252538"/>
            </a:xfrm>
            <a:custGeom>
              <a:avLst/>
              <a:gdLst>
                <a:gd name="T0" fmla="*/ 657 w 657"/>
                <a:gd name="T1" fmla="*/ 0 h 738"/>
                <a:gd name="T2" fmla="*/ 408 w 657"/>
                <a:gd name="T3" fmla="*/ 2 h 738"/>
                <a:gd name="T4" fmla="*/ 286 w 657"/>
                <a:gd name="T5" fmla="*/ 670 h 738"/>
                <a:gd name="T6" fmla="*/ 533 w 657"/>
                <a:gd name="T7" fmla="*/ 738 h 738"/>
                <a:gd name="T8" fmla="*/ 657 w 657"/>
                <a:gd name="T9" fmla="*/ 0 h 738"/>
              </a:gdLst>
              <a:ahLst/>
              <a:cxnLst>
                <a:cxn ang="0">
                  <a:pos x="T0" y="T1"/>
                </a:cxn>
                <a:cxn ang="0">
                  <a:pos x="T2" y="T3"/>
                </a:cxn>
                <a:cxn ang="0">
                  <a:pos x="T4" y="T5"/>
                </a:cxn>
                <a:cxn ang="0">
                  <a:pos x="T6" y="T7"/>
                </a:cxn>
                <a:cxn ang="0">
                  <a:pos x="T8" y="T9"/>
                </a:cxn>
              </a:cxnLst>
              <a:rect l="0" t="0" r="r" b="b"/>
              <a:pathLst>
                <a:path w="657" h="738">
                  <a:moveTo>
                    <a:pt x="657" y="0"/>
                  </a:moveTo>
                  <a:cubicBezTo>
                    <a:pt x="408" y="2"/>
                    <a:pt x="408" y="2"/>
                    <a:pt x="408" y="2"/>
                  </a:cubicBezTo>
                  <a:cubicBezTo>
                    <a:pt x="408" y="2"/>
                    <a:pt x="0" y="219"/>
                    <a:pt x="286" y="670"/>
                  </a:cubicBezTo>
                  <a:cubicBezTo>
                    <a:pt x="286" y="670"/>
                    <a:pt x="404" y="642"/>
                    <a:pt x="533" y="738"/>
                  </a:cubicBezTo>
                  <a:cubicBezTo>
                    <a:pt x="533" y="738"/>
                    <a:pt x="609" y="17"/>
                    <a:pt x="657" y="0"/>
                  </a:cubicBezTo>
                </a:path>
              </a:pathLst>
            </a:custGeom>
            <a:solidFill>
              <a:srgbClr val="00BF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 name="任意多边形 18"/>
            <p:cNvSpPr/>
            <p:nvPr/>
          </p:nvSpPr>
          <p:spPr bwMode="auto">
            <a:xfrm>
              <a:off x="-9033194" y="7478635"/>
              <a:ext cx="698500" cy="1250950"/>
            </a:xfrm>
            <a:custGeom>
              <a:avLst/>
              <a:gdLst>
                <a:gd name="T0" fmla="*/ 412 w 412"/>
                <a:gd name="T1" fmla="*/ 0 h 737"/>
                <a:gd name="T2" fmla="*/ 409 w 412"/>
                <a:gd name="T3" fmla="*/ 0 h 737"/>
                <a:gd name="T4" fmla="*/ 288 w 412"/>
                <a:gd name="T5" fmla="*/ 736 h 737"/>
                <a:gd name="T6" fmla="*/ 84 w 412"/>
                <a:gd name="T7" fmla="*/ 664 h 737"/>
                <a:gd name="T8" fmla="*/ 41 w 412"/>
                <a:gd name="T9" fmla="*/ 668 h 737"/>
                <a:gd name="T10" fmla="*/ 1 w 412"/>
                <a:gd name="T11" fmla="*/ 597 h 737"/>
                <a:gd name="T12" fmla="*/ 0 w 412"/>
                <a:gd name="T13" fmla="*/ 597 h 737"/>
                <a:gd name="T14" fmla="*/ 41 w 412"/>
                <a:gd name="T15" fmla="*/ 670 h 737"/>
                <a:gd name="T16" fmla="*/ 84 w 412"/>
                <a:gd name="T17" fmla="*/ 666 h 737"/>
                <a:gd name="T18" fmla="*/ 288 w 412"/>
                <a:gd name="T19" fmla="*/ 737 h 737"/>
                <a:gd name="T20" fmla="*/ 412 w 412"/>
                <a:gd name="T21" fmla="*/ 0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2" h="737">
                  <a:moveTo>
                    <a:pt x="412" y="0"/>
                  </a:moveTo>
                  <a:cubicBezTo>
                    <a:pt x="409" y="0"/>
                    <a:pt x="409" y="0"/>
                    <a:pt x="409" y="0"/>
                  </a:cubicBezTo>
                  <a:cubicBezTo>
                    <a:pt x="361" y="44"/>
                    <a:pt x="288" y="736"/>
                    <a:pt x="288" y="736"/>
                  </a:cubicBezTo>
                  <a:cubicBezTo>
                    <a:pt x="206" y="675"/>
                    <a:pt x="129" y="664"/>
                    <a:pt x="84" y="664"/>
                  </a:cubicBezTo>
                  <a:cubicBezTo>
                    <a:pt x="57" y="664"/>
                    <a:pt x="41" y="668"/>
                    <a:pt x="41" y="668"/>
                  </a:cubicBezTo>
                  <a:cubicBezTo>
                    <a:pt x="26" y="644"/>
                    <a:pt x="13" y="620"/>
                    <a:pt x="1" y="597"/>
                  </a:cubicBezTo>
                  <a:cubicBezTo>
                    <a:pt x="1" y="597"/>
                    <a:pt x="0" y="597"/>
                    <a:pt x="0" y="597"/>
                  </a:cubicBezTo>
                  <a:cubicBezTo>
                    <a:pt x="13" y="622"/>
                    <a:pt x="26" y="646"/>
                    <a:pt x="41" y="670"/>
                  </a:cubicBezTo>
                  <a:cubicBezTo>
                    <a:pt x="41" y="670"/>
                    <a:pt x="57" y="666"/>
                    <a:pt x="84" y="666"/>
                  </a:cubicBezTo>
                  <a:cubicBezTo>
                    <a:pt x="129" y="666"/>
                    <a:pt x="206" y="677"/>
                    <a:pt x="288" y="737"/>
                  </a:cubicBezTo>
                  <a:cubicBezTo>
                    <a:pt x="288" y="737"/>
                    <a:pt x="364" y="17"/>
                    <a:pt x="412" y="0"/>
                  </a:cubicBezTo>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 name="任意多边形 19"/>
            <p:cNvSpPr/>
            <p:nvPr/>
          </p:nvSpPr>
          <p:spPr bwMode="auto">
            <a:xfrm>
              <a:off x="-9031606" y="7478635"/>
              <a:ext cx="692150" cy="1249363"/>
            </a:xfrm>
            <a:custGeom>
              <a:avLst/>
              <a:gdLst>
                <a:gd name="T0" fmla="*/ 408 w 408"/>
                <a:gd name="T1" fmla="*/ 0 h 736"/>
                <a:gd name="T2" fmla="*/ 337 w 408"/>
                <a:gd name="T3" fmla="*/ 1 h 736"/>
                <a:gd name="T4" fmla="*/ 242 w 408"/>
                <a:gd name="T5" fmla="*/ 666 h 736"/>
                <a:gd name="T6" fmla="*/ 37 w 408"/>
                <a:gd name="T7" fmla="*/ 594 h 736"/>
                <a:gd name="T8" fmla="*/ 0 w 408"/>
                <a:gd name="T9" fmla="*/ 597 h 736"/>
                <a:gd name="T10" fmla="*/ 40 w 408"/>
                <a:gd name="T11" fmla="*/ 668 h 736"/>
                <a:gd name="T12" fmla="*/ 83 w 408"/>
                <a:gd name="T13" fmla="*/ 664 h 736"/>
                <a:gd name="T14" fmla="*/ 287 w 408"/>
                <a:gd name="T15" fmla="*/ 736 h 736"/>
                <a:gd name="T16" fmla="*/ 408 w 408"/>
                <a:gd name="T17" fmla="*/ 0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 h="736">
                  <a:moveTo>
                    <a:pt x="408" y="0"/>
                  </a:moveTo>
                  <a:cubicBezTo>
                    <a:pt x="337" y="1"/>
                    <a:pt x="337" y="1"/>
                    <a:pt x="337" y="1"/>
                  </a:cubicBezTo>
                  <a:cubicBezTo>
                    <a:pt x="292" y="187"/>
                    <a:pt x="242" y="666"/>
                    <a:pt x="242" y="666"/>
                  </a:cubicBezTo>
                  <a:cubicBezTo>
                    <a:pt x="160" y="605"/>
                    <a:pt x="83" y="594"/>
                    <a:pt x="37" y="594"/>
                  </a:cubicBezTo>
                  <a:cubicBezTo>
                    <a:pt x="19" y="594"/>
                    <a:pt x="6" y="596"/>
                    <a:pt x="0" y="597"/>
                  </a:cubicBezTo>
                  <a:cubicBezTo>
                    <a:pt x="12" y="620"/>
                    <a:pt x="25" y="644"/>
                    <a:pt x="40" y="668"/>
                  </a:cubicBezTo>
                  <a:cubicBezTo>
                    <a:pt x="40" y="668"/>
                    <a:pt x="56" y="664"/>
                    <a:pt x="83" y="664"/>
                  </a:cubicBezTo>
                  <a:cubicBezTo>
                    <a:pt x="128" y="664"/>
                    <a:pt x="205" y="675"/>
                    <a:pt x="287" y="736"/>
                  </a:cubicBezTo>
                  <a:cubicBezTo>
                    <a:pt x="287" y="736"/>
                    <a:pt x="360" y="44"/>
                    <a:pt x="408" y="0"/>
                  </a:cubicBezTo>
                </a:path>
              </a:pathLst>
            </a:custGeom>
            <a:solidFill>
              <a:srgbClr val="00998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 name="任意多边形 20"/>
            <p:cNvSpPr/>
            <p:nvPr/>
          </p:nvSpPr>
          <p:spPr bwMode="auto">
            <a:xfrm>
              <a:off x="-9472931" y="7754860"/>
              <a:ext cx="506413" cy="293688"/>
            </a:xfrm>
            <a:custGeom>
              <a:avLst/>
              <a:gdLst>
                <a:gd name="T0" fmla="*/ 319 w 319"/>
                <a:gd name="T1" fmla="*/ 73 h 185"/>
                <a:gd name="T2" fmla="*/ 296 w 319"/>
                <a:gd name="T3" fmla="*/ 185 h 185"/>
                <a:gd name="T4" fmla="*/ 6 w 319"/>
                <a:gd name="T5" fmla="*/ 133 h 185"/>
                <a:gd name="T6" fmla="*/ 6 w 319"/>
                <a:gd name="T7" fmla="*/ 133 h 185"/>
                <a:gd name="T8" fmla="*/ 0 w 319"/>
                <a:gd name="T9" fmla="*/ 0 h 185"/>
                <a:gd name="T10" fmla="*/ 55 w 319"/>
                <a:gd name="T11" fmla="*/ 0 h 185"/>
                <a:gd name="T12" fmla="*/ 319 w 319"/>
                <a:gd name="T13" fmla="*/ 73 h 185"/>
              </a:gdLst>
              <a:ahLst/>
              <a:cxnLst>
                <a:cxn ang="0">
                  <a:pos x="T0" y="T1"/>
                </a:cxn>
                <a:cxn ang="0">
                  <a:pos x="T2" y="T3"/>
                </a:cxn>
                <a:cxn ang="0">
                  <a:pos x="T4" y="T5"/>
                </a:cxn>
                <a:cxn ang="0">
                  <a:pos x="T6" y="T7"/>
                </a:cxn>
                <a:cxn ang="0">
                  <a:pos x="T8" y="T9"/>
                </a:cxn>
                <a:cxn ang="0">
                  <a:pos x="T10" y="T11"/>
                </a:cxn>
                <a:cxn ang="0">
                  <a:pos x="T12" y="T13"/>
                </a:cxn>
              </a:cxnLst>
              <a:rect l="0" t="0" r="r" b="b"/>
              <a:pathLst>
                <a:path w="319" h="185">
                  <a:moveTo>
                    <a:pt x="319" y="73"/>
                  </a:moveTo>
                  <a:lnTo>
                    <a:pt x="296" y="185"/>
                  </a:lnTo>
                  <a:lnTo>
                    <a:pt x="6" y="133"/>
                  </a:lnTo>
                  <a:lnTo>
                    <a:pt x="6" y="133"/>
                  </a:lnTo>
                  <a:lnTo>
                    <a:pt x="0" y="0"/>
                  </a:lnTo>
                  <a:lnTo>
                    <a:pt x="55" y="0"/>
                  </a:lnTo>
                  <a:lnTo>
                    <a:pt x="319" y="73"/>
                  </a:ln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 name="任意多边形 21"/>
            <p:cNvSpPr/>
            <p:nvPr/>
          </p:nvSpPr>
          <p:spPr bwMode="auto">
            <a:xfrm>
              <a:off x="-9472931" y="7754860"/>
              <a:ext cx="506413" cy="293688"/>
            </a:xfrm>
            <a:custGeom>
              <a:avLst/>
              <a:gdLst>
                <a:gd name="T0" fmla="*/ 319 w 319"/>
                <a:gd name="T1" fmla="*/ 73 h 185"/>
                <a:gd name="T2" fmla="*/ 296 w 319"/>
                <a:gd name="T3" fmla="*/ 185 h 185"/>
                <a:gd name="T4" fmla="*/ 6 w 319"/>
                <a:gd name="T5" fmla="*/ 133 h 185"/>
                <a:gd name="T6" fmla="*/ 6 w 319"/>
                <a:gd name="T7" fmla="*/ 133 h 185"/>
                <a:gd name="T8" fmla="*/ 0 w 319"/>
                <a:gd name="T9" fmla="*/ 0 h 185"/>
                <a:gd name="T10" fmla="*/ 55 w 319"/>
                <a:gd name="T11" fmla="*/ 0 h 185"/>
                <a:gd name="T12" fmla="*/ 319 w 319"/>
                <a:gd name="T13" fmla="*/ 73 h 185"/>
              </a:gdLst>
              <a:ahLst/>
              <a:cxnLst>
                <a:cxn ang="0">
                  <a:pos x="T0" y="T1"/>
                </a:cxn>
                <a:cxn ang="0">
                  <a:pos x="T2" y="T3"/>
                </a:cxn>
                <a:cxn ang="0">
                  <a:pos x="T4" y="T5"/>
                </a:cxn>
                <a:cxn ang="0">
                  <a:pos x="T6" y="T7"/>
                </a:cxn>
                <a:cxn ang="0">
                  <a:pos x="T8" y="T9"/>
                </a:cxn>
                <a:cxn ang="0">
                  <a:pos x="T10" y="T11"/>
                </a:cxn>
                <a:cxn ang="0">
                  <a:pos x="T12" y="T13"/>
                </a:cxn>
              </a:cxnLst>
              <a:rect l="0" t="0" r="r" b="b"/>
              <a:pathLst>
                <a:path w="319" h="185">
                  <a:moveTo>
                    <a:pt x="319" y="73"/>
                  </a:moveTo>
                  <a:lnTo>
                    <a:pt x="296" y="185"/>
                  </a:lnTo>
                  <a:lnTo>
                    <a:pt x="6" y="133"/>
                  </a:lnTo>
                  <a:lnTo>
                    <a:pt x="6" y="133"/>
                  </a:lnTo>
                  <a:lnTo>
                    <a:pt x="0" y="0"/>
                  </a:lnTo>
                  <a:lnTo>
                    <a:pt x="55" y="0"/>
                  </a:lnTo>
                  <a:lnTo>
                    <a:pt x="319" y="7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 name="任意多边形 22"/>
            <p:cNvSpPr/>
            <p:nvPr/>
          </p:nvSpPr>
          <p:spPr bwMode="auto">
            <a:xfrm>
              <a:off x="-9472931" y="7754860"/>
              <a:ext cx="80963" cy="211138"/>
            </a:xfrm>
            <a:custGeom>
              <a:avLst/>
              <a:gdLst>
                <a:gd name="T0" fmla="*/ 51 w 51"/>
                <a:gd name="T1" fmla="*/ 0 h 133"/>
                <a:gd name="T2" fmla="*/ 0 w 51"/>
                <a:gd name="T3" fmla="*/ 0 h 133"/>
                <a:gd name="T4" fmla="*/ 6 w 51"/>
                <a:gd name="T5" fmla="*/ 133 h 133"/>
                <a:gd name="T6" fmla="*/ 6 w 51"/>
                <a:gd name="T7" fmla="*/ 133 h 133"/>
                <a:gd name="T8" fmla="*/ 51 w 51"/>
                <a:gd name="T9" fmla="*/ 0 h 133"/>
              </a:gdLst>
              <a:ahLst/>
              <a:cxnLst>
                <a:cxn ang="0">
                  <a:pos x="T0" y="T1"/>
                </a:cxn>
                <a:cxn ang="0">
                  <a:pos x="T2" y="T3"/>
                </a:cxn>
                <a:cxn ang="0">
                  <a:pos x="T4" y="T5"/>
                </a:cxn>
                <a:cxn ang="0">
                  <a:pos x="T6" y="T7"/>
                </a:cxn>
                <a:cxn ang="0">
                  <a:pos x="T8" y="T9"/>
                </a:cxn>
              </a:cxnLst>
              <a:rect l="0" t="0" r="r" b="b"/>
              <a:pathLst>
                <a:path w="51" h="133">
                  <a:moveTo>
                    <a:pt x="51" y="0"/>
                  </a:moveTo>
                  <a:lnTo>
                    <a:pt x="0" y="0"/>
                  </a:lnTo>
                  <a:lnTo>
                    <a:pt x="6" y="133"/>
                  </a:lnTo>
                  <a:lnTo>
                    <a:pt x="6" y="133"/>
                  </a:lnTo>
                  <a:lnTo>
                    <a:pt x="51" y="0"/>
                  </a:lnTo>
                  <a:close/>
                </a:path>
              </a:pathLst>
            </a:custGeom>
            <a:solidFill>
              <a:srgbClr val="32314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 name="任意多边形 23"/>
            <p:cNvSpPr/>
            <p:nvPr/>
          </p:nvSpPr>
          <p:spPr bwMode="auto">
            <a:xfrm>
              <a:off x="-9472931" y="7754860"/>
              <a:ext cx="80963" cy="211138"/>
            </a:xfrm>
            <a:custGeom>
              <a:avLst/>
              <a:gdLst>
                <a:gd name="T0" fmla="*/ 51 w 51"/>
                <a:gd name="T1" fmla="*/ 0 h 133"/>
                <a:gd name="T2" fmla="*/ 0 w 51"/>
                <a:gd name="T3" fmla="*/ 0 h 133"/>
                <a:gd name="T4" fmla="*/ 6 w 51"/>
                <a:gd name="T5" fmla="*/ 133 h 133"/>
                <a:gd name="T6" fmla="*/ 6 w 51"/>
                <a:gd name="T7" fmla="*/ 133 h 133"/>
                <a:gd name="T8" fmla="*/ 51 w 51"/>
                <a:gd name="T9" fmla="*/ 0 h 133"/>
              </a:gdLst>
              <a:ahLst/>
              <a:cxnLst>
                <a:cxn ang="0">
                  <a:pos x="T0" y="T1"/>
                </a:cxn>
                <a:cxn ang="0">
                  <a:pos x="T2" y="T3"/>
                </a:cxn>
                <a:cxn ang="0">
                  <a:pos x="T4" y="T5"/>
                </a:cxn>
                <a:cxn ang="0">
                  <a:pos x="T6" y="T7"/>
                </a:cxn>
                <a:cxn ang="0">
                  <a:pos x="T8" y="T9"/>
                </a:cxn>
              </a:cxnLst>
              <a:rect l="0" t="0" r="r" b="b"/>
              <a:pathLst>
                <a:path w="51" h="133">
                  <a:moveTo>
                    <a:pt x="51" y="0"/>
                  </a:moveTo>
                  <a:lnTo>
                    <a:pt x="0" y="0"/>
                  </a:lnTo>
                  <a:lnTo>
                    <a:pt x="6" y="133"/>
                  </a:lnTo>
                  <a:lnTo>
                    <a:pt x="6" y="133"/>
                  </a:lnTo>
                  <a:lnTo>
                    <a:pt x="5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 name="椭圆 23"/>
            <p:cNvSpPr/>
            <p:nvPr/>
          </p:nvSpPr>
          <p:spPr bwMode="auto">
            <a:xfrm>
              <a:off x="-9033194" y="7829473"/>
              <a:ext cx="103188" cy="241300"/>
            </a:xfrm>
            <a:prstGeom prst="ellipse">
              <a:avLst/>
            </a:pr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 name="任意多边形 25"/>
            <p:cNvSpPr/>
            <p:nvPr/>
          </p:nvSpPr>
          <p:spPr bwMode="auto">
            <a:xfrm>
              <a:off x="-9269731" y="7934248"/>
              <a:ext cx="31750" cy="2562225"/>
            </a:xfrm>
            <a:custGeom>
              <a:avLst/>
              <a:gdLst>
                <a:gd name="T0" fmla="*/ 9 w 19"/>
                <a:gd name="T1" fmla="*/ 1509 h 1509"/>
                <a:gd name="T2" fmla="*/ 0 w 19"/>
                <a:gd name="T3" fmla="*/ 1499 h 1509"/>
                <a:gd name="T4" fmla="*/ 0 w 19"/>
                <a:gd name="T5" fmla="*/ 10 h 1509"/>
                <a:gd name="T6" fmla="*/ 9 w 19"/>
                <a:gd name="T7" fmla="*/ 0 h 1509"/>
                <a:gd name="T8" fmla="*/ 19 w 19"/>
                <a:gd name="T9" fmla="*/ 10 h 1509"/>
                <a:gd name="T10" fmla="*/ 19 w 19"/>
                <a:gd name="T11" fmla="*/ 10 h 1509"/>
                <a:gd name="T12" fmla="*/ 19 w 19"/>
                <a:gd name="T13" fmla="*/ 1499 h 1509"/>
                <a:gd name="T14" fmla="*/ 9 w 19"/>
                <a:gd name="T15" fmla="*/ 1509 h 15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509">
                  <a:moveTo>
                    <a:pt x="9" y="1509"/>
                  </a:moveTo>
                  <a:cubicBezTo>
                    <a:pt x="4" y="1509"/>
                    <a:pt x="0" y="1505"/>
                    <a:pt x="0" y="1499"/>
                  </a:cubicBezTo>
                  <a:cubicBezTo>
                    <a:pt x="0" y="10"/>
                    <a:pt x="0" y="10"/>
                    <a:pt x="0" y="10"/>
                  </a:cubicBezTo>
                  <a:cubicBezTo>
                    <a:pt x="0" y="4"/>
                    <a:pt x="4" y="0"/>
                    <a:pt x="9" y="0"/>
                  </a:cubicBezTo>
                  <a:cubicBezTo>
                    <a:pt x="14" y="0"/>
                    <a:pt x="19" y="4"/>
                    <a:pt x="19" y="10"/>
                  </a:cubicBezTo>
                  <a:cubicBezTo>
                    <a:pt x="19" y="10"/>
                    <a:pt x="19" y="10"/>
                    <a:pt x="19" y="10"/>
                  </a:cubicBezTo>
                  <a:cubicBezTo>
                    <a:pt x="19" y="1499"/>
                    <a:pt x="19" y="1499"/>
                    <a:pt x="19" y="1499"/>
                  </a:cubicBezTo>
                  <a:cubicBezTo>
                    <a:pt x="19" y="1505"/>
                    <a:pt x="14" y="1509"/>
                    <a:pt x="9" y="1509"/>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 name="任意多边形 26"/>
            <p:cNvSpPr/>
            <p:nvPr/>
          </p:nvSpPr>
          <p:spPr bwMode="auto">
            <a:xfrm>
              <a:off x="-9271319" y="9778923"/>
              <a:ext cx="615950" cy="1162050"/>
            </a:xfrm>
            <a:custGeom>
              <a:avLst/>
              <a:gdLst>
                <a:gd name="T0" fmla="*/ 140 w 363"/>
                <a:gd name="T1" fmla="*/ 684 h 684"/>
                <a:gd name="T2" fmla="*/ 131 w 363"/>
                <a:gd name="T3" fmla="*/ 676 h 684"/>
                <a:gd name="T4" fmla="*/ 1 w 363"/>
                <a:gd name="T5" fmla="*/ 12 h 684"/>
                <a:gd name="T6" fmla="*/ 8 w 363"/>
                <a:gd name="T7" fmla="*/ 1 h 684"/>
                <a:gd name="T8" fmla="*/ 18 w 363"/>
                <a:gd name="T9" fmla="*/ 5 h 684"/>
                <a:gd name="T10" fmla="*/ 360 w 363"/>
                <a:gd name="T11" fmla="*/ 527 h 684"/>
                <a:gd name="T12" fmla="*/ 358 w 363"/>
                <a:gd name="T13" fmla="*/ 541 h 684"/>
                <a:gd name="T14" fmla="*/ 345 w 363"/>
                <a:gd name="T15" fmla="*/ 538 h 684"/>
                <a:gd name="T16" fmla="*/ 29 w 363"/>
                <a:gd name="T17" fmla="*/ 56 h 684"/>
                <a:gd name="T18" fmla="*/ 149 w 363"/>
                <a:gd name="T19" fmla="*/ 673 h 684"/>
                <a:gd name="T20" fmla="*/ 142 w 363"/>
                <a:gd name="T21" fmla="*/ 684 h 684"/>
                <a:gd name="T22" fmla="*/ 142 w 363"/>
                <a:gd name="T23" fmla="*/ 684 h 684"/>
                <a:gd name="T24" fmla="*/ 140 w 363"/>
                <a:gd name="T25" fmla="*/ 684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3" h="684">
                  <a:moveTo>
                    <a:pt x="140" y="684"/>
                  </a:moveTo>
                  <a:cubicBezTo>
                    <a:pt x="135" y="684"/>
                    <a:pt x="131" y="681"/>
                    <a:pt x="131" y="676"/>
                  </a:cubicBezTo>
                  <a:cubicBezTo>
                    <a:pt x="1" y="12"/>
                    <a:pt x="1" y="12"/>
                    <a:pt x="1" y="12"/>
                  </a:cubicBezTo>
                  <a:cubicBezTo>
                    <a:pt x="0" y="7"/>
                    <a:pt x="3" y="2"/>
                    <a:pt x="8" y="1"/>
                  </a:cubicBezTo>
                  <a:cubicBezTo>
                    <a:pt x="12" y="0"/>
                    <a:pt x="16" y="2"/>
                    <a:pt x="18" y="5"/>
                  </a:cubicBezTo>
                  <a:cubicBezTo>
                    <a:pt x="360" y="527"/>
                    <a:pt x="360" y="527"/>
                    <a:pt x="360" y="527"/>
                  </a:cubicBezTo>
                  <a:cubicBezTo>
                    <a:pt x="363" y="532"/>
                    <a:pt x="362" y="538"/>
                    <a:pt x="358" y="541"/>
                  </a:cubicBezTo>
                  <a:cubicBezTo>
                    <a:pt x="353" y="543"/>
                    <a:pt x="348" y="542"/>
                    <a:pt x="345" y="538"/>
                  </a:cubicBezTo>
                  <a:cubicBezTo>
                    <a:pt x="29" y="56"/>
                    <a:pt x="29" y="56"/>
                    <a:pt x="29" y="56"/>
                  </a:cubicBezTo>
                  <a:cubicBezTo>
                    <a:pt x="149" y="673"/>
                    <a:pt x="149" y="673"/>
                    <a:pt x="149" y="673"/>
                  </a:cubicBezTo>
                  <a:cubicBezTo>
                    <a:pt x="150" y="678"/>
                    <a:pt x="147" y="683"/>
                    <a:pt x="142" y="684"/>
                  </a:cubicBezTo>
                  <a:cubicBezTo>
                    <a:pt x="142" y="684"/>
                    <a:pt x="142" y="684"/>
                    <a:pt x="142" y="684"/>
                  </a:cubicBezTo>
                  <a:cubicBezTo>
                    <a:pt x="141" y="684"/>
                    <a:pt x="140" y="684"/>
                    <a:pt x="140" y="684"/>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任意多边形 27"/>
            <p:cNvSpPr/>
            <p:nvPr/>
          </p:nvSpPr>
          <p:spPr bwMode="auto">
            <a:xfrm>
              <a:off x="-9877744" y="9780510"/>
              <a:ext cx="641350" cy="962025"/>
            </a:xfrm>
            <a:custGeom>
              <a:avLst/>
              <a:gdLst>
                <a:gd name="T0" fmla="*/ 9 w 378"/>
                <a:gd name="T1" fmla="*/ 566 h 566"/>
                <a:gd name="T2" fmla="*/ 0 w 378"/>
                <a:gd name="T3" fmla="*/ 556 h 566"/>
                <a:gd name="T4" fmla="*/ 2 w 378"/>
                <a:gd name="T5" fmla="*/ 551 h 566"/>
                <a:gd name="T6" fmla="*/ 359 w 378"/>
                <a:gd name="T7" fmla="*/ 5 h 566"/>
                <a:gd name="T8" fmla="*/ 372 w 378"/>
                <a:gd name="T9" fmla="*/ 3 h 566"/>
                <a:gd name="T10" fmla="*/ 375 w 378"/>
                <a:gd name="T11" fmla="*/ 16 h 566"/>
                <a:gd name="T12" fmla="*/ 17 w 378"/>
                <a:gd name="T13" fmla="*/ 562 h 566"/>
                <a:gd name="T14" fmla="*/ 9 w 378"/>
                <a:gd name="T15" fmla="*/ 566 h 5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8" h="566">
                  <a:moveTo>
                    <a:pt x="9" y="566"/>
                  </a:moveTo>
                  <a:cubicBezTo>
                    <a:pt x="4" y="566"/>
                    <a:pt x="0" y="562"/>
                    <a:pt x="0" y="556"/>
                  </a:cubicBezTo>
                  <a:cubicBezTo>
                    <a:pt x="0" y="554"/>
                    <a:pt x="1" y="553"/>
                    <a:pt x="2" y="551"/>
                  </a:cubicBezTo>
                  <a:cubicBezTo>
                    <a:pt x="359" y="5"/>
                    <a:pt x="359" y="5"/>
                    <a:pt x="359" y="5"/>
                  </a:cubicBezTo>
                  <a:cubicBezTo>
                    <a:pt x="362" y="1"/>
                    <a:pt x="368" y="0"/>
                    <a:pt x="372" y="3"/>
                  </a:cubicBezTo>
                  <a:cubicBezTo>
                    <a:pt x="377" y="5"/>
                    <a:pt x="378" y="11"/>
                    <a:pt x="375" y="16"/>
                  </a:cubicBezTo>
                  <a:cubicBezTo>
                    <a:pt x="17" y="562"/>
                    <a:pt x="17" y="562"/>
                    <a:pt x="17" y="562"/>
                  </a:cubicBezTo>
                  <a:cubicBezTo>
                    <a:pt x="16" y="564"/>
                    <a:pt x="13" y="566"/>
                    <a:pt x="9" y="566"/>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29" name="文本框 28"/>
          <p:cNvSpPr txBox="1"/>
          <p:nvPr/>
        </p:nvSpPr>
        <p:spPr>
          <a:xfrm>
            <a:off x="2599151" y="1482748"/>
            <a:ext cx="7278273" cy="1568450"/>
          </a:xfrm>
          <a:prstGeom prst="rect">
            <a:avLst/>
          </a:prstGeom>
          <a:noFill/>
        </p:spPr>
        <p:txBody>
          <a:bodyPr wrap="square" rtlCol="0">
            <a:spAutoFit/>
          </a:bodyPr>
          <a:lstStyle/>
          <a:p>
            <a:r>
              <a:rPr lang="en-US" altLang="zh-CN" sz="9600" dirty="0">
                <a:ln w="6350">
                  <a:solidFill>
                    <a:srgbClr val="009985"/>
                  </a:solidFill>
                </a:ln>
                <a:noFill/>
                <a:latin typeface="Dela Gothic One" panose="00000500000000000000" pitchFamily="2" charset="-128"/>
                <a:ea typeface="Dela Gothic One" panose="00000500000000000000" pitchFamily="2" charset="-128"/>
              </a:rPr>
              <a:t>PART.02</a:t>
            </a:r>
            <a:endParaRPr lang="zh-CN" altLang="en-US" sz="9600" dirty="0">
              <a:ln w="6350">
                <a:solidFill>
                  <a:srgbClr val="009985"/>
                </a:solidFill>
              </a:ln>
              <a:noFill/>
              <a:latin typeface="Dela Gothic One" panose="00000500000000000000" pitchFamily="2" charset="-128"/>
              <a:ea typeface="Dela Gothic One" panose="00000500000000000000" pitchFamily="2" charset="-128"/>
            </a:endParaRPr>
          </a:p>
        </p:txBody>
      </p:sp>
      <p:sp>
        <p:nvSpPr>
          <p:cNvPr id="30" name="文本框 29"/>
          <p:cNvSpPr txBox="1"/>
          <p:nvPr/>
        </p:nvSpPr>
        <p:spPr>
          <a:xfrm>
            <a:off x="3782480" y="2936066"/>
            <a:ext cx="4653280" cy="768350"/>
          </a:xfrm>
          <a:prstGeom prst="rect">
            <a:avLst/>
          </a:prstGeom>
          <a:noFill/>
        </p:spPr>
        <p:txBody>
          <a:bodyPr wrap="none" rtlCol="0">
            <a:spAutoFit/>
          </a:bodyPr>
          <a:lstStyle/>
          <a:p>
            <a:r>
              <a:rPr lang="zh-CN" altLang="en-US" sz="4400" dirty="0">
                <a:solidFill>
                  <a:srgbClr val="009985"/>
                </a:solidFill>
                <a:latin typeface="阿里巴巴普惠体 2.0 75 SemiBold" panose="00020600040101010101" pitchFamily="18" charset="-122"/>
                <a:ea typeface="阿里巴巴普惠体 2.0 75 SemiBold" panose="00020600040101010101" pitchFamily="18" charset="-122"/>
                <a:cs typeface="阿里巴巴普惠体 2.0 75 SemiBold" panose="00020600040101010101" pitchFamily="18" charset="-122"/>
              </a:rPr>
              <a:t>請在此處輸入標題</a:t>
            </a:r>
            <a:endParaRPr lang="zh-CN" altLang="en-US" sz="4400" dirty="0">
              <a:solidFill>
                <a:srgbClr val="009985"/>
              </a:solidFill>
              <a:latin typeface="阿里巴巴普惠体 2.0 75 SemiBold" panose="00020600040101010101" pitchFamily="18" charset="-122"/>
              <a:ea typeface="阿里巴巴普惠体 2.0 75 SemiBold" panose="00020600040101010101" pitchFamily="18" charset="-122"/>
              <a:cs typeface="阿里巴巴普惠体 2.0 75 SemiBold" panose="00020600040101010101" pitchFamily="18" charset="-122"/>
            </a:endParaRPr>
          </a:p>
        </p:txBody>
      </p:sp>
      <p:sp>
        <p:nvSpPr>
          <p:cNvPr id="31" name="矩形 30"/>
          <p:cNvSpPr/>
          <p:nvPr/>
        </p:nvSpPr>
        <p:spPr>
          <a:xfrm>
            <a:off x="4670033" y="7945601"/>
            <a:ext cx="1309851" cy="161125"/>
          </a:xfrm>
          <a:prstGeom prst="rect">
            <a:avLst/>
          </a:prstGeom>
          <a:solidFill>
            <a:srgbClr val="2F2E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等腰三角形 38"/>
          <p:cNvSpPr/>
          <p:nvPr/>
        </p:nvSpPr>
        <p:spPr>
          <a:xfrm rot="10800000">
            <a:off x="7943888" y="2201488"/>
            <a:ext cx="180000" cy="144000"/>
          </a:xfrm>
          <a:prstGeom prst="triangle">
            <a:avLst/>
          </a:prstGeom>
          <a:solidFill>
            <a:srgbClr val="009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ndParaRPr>
          </a:p>
        </p:txBody>
      </p:sp>
      <p:sp>
        <p:nvSpPr>
          <p:cNvPr id="40" name="文本框 39"/>
          <p:cNvSpPr txBox="1"/>
          <p:nvPr/>
        </p:nvSpPr>
        <p:spPr>
          <a:xfrm>
            <a:off x="2464026" y="4708791"/>
            <a:ext cx="7258685" cy="245110"/>
          </a:xfrm>
          <a:prstGeom prst="rect">
            <a:avLst/>
          </a:prstGeom>
          <a:noFill/>
        </p:spPr>
        <p:txBody>
          <a:bodyPr wrap="none" rtlCol="0">
            <a:spAutoFit/>
          </a:bodyPr>
          <a:lstStyle/>
          <a:p>
            <a:pPr algn="ctr"/>
            <a:r>
              <a:rPr lang="en-US" altLang="zh-CN" sz="500" dirty="0">
                <a:solidFill>
                  <a:schemeClr val="tx1">
                    <a:alpha val="70000"/>
                  </a:schemeClr>
                </a:solidFill>
              </a:rPr>
              <a:t>Everyone hopes to get more information they don't know. Using how to type the title can well convey the points of interest that are valuable to the audience and attract the attention of the audience to a certain extent. The use of </a:t>
            </a:r>
            <a:endParaRPr lang="en-US" altLang="zh-CN" sz="500" dirty="0">
              <a:solidFill>
                <a:schemeClr val="tx1">
                  <a:alpha val="70000"/>
                </a:schemeClr>
              </a:solidFill>
            </a:endParaRPr>
          </a:p>
          <a:p>
            <a:pPr algn="ctr"/>
            <a:r>
              <a:rPr lang="en-US" altLang="zh-CN" sz="500" dirty="0">
                <a:solidFill>
                  <a:schemeClr val="tx1">
                    <a:alpha val="70000"/>
                  </a:schemeClr>
                </a:solidFill>
              </a:rPr>
              <a:t>interrogative expression can well arouse the curiosity of the audience. Of course, if it is something that breaks common sense, the title will be more attractive</a:t>
            </a:r>
            <a:endParaRPr lang="zh-CN" altLang="en-US" sz="500" dirty="0">
              <a:solidFill>
                <a:schemeClr val="tx1">
                  <a:alpha val="70000"/>
                </a:schemeClr>
              </a:solidFill>
            </a:endParaRPr>
          </a:p>
        </p:txBody>
      </p:sp>
      <p:sp>
        <p:nvSpPr>
          <p:cNvPr id="2" name="文本框 1"/>
          <p:cNvSpPr txBox="1"/>
          <p:nvPr/>
        </p:nvSpPr>
        <p:spPr>
          <a:xfrm>
            <a:off x="5446439" y="5040963"/>
            <a:ext cx="1403985" cy="583565"/>
          </a:xfrm>
          <a:prstGeom prst="rect">
            <a:avLst/>
          </a:prstGeom>
          <a:noFill/>
        </p:spPr>
        <p:txBody>
          <a:bodyPr wrap="none" rtlCol="0">
            <a:spAutoFit/>
          </a:bodyPr>
          <a:lstStyle/>
          <a:p>
            <a:r>
              <a:rPr lang="en-US" altLang="zh-CN" sz="3200" dirty="0">
                <a:solidFill>
                  <a:srgbClr val="2F2E41"/>
                </a:solidFill>
                <a:latin typeface="Dela Gothic One" panose="00000500000000000000" pitchFamily="2" charset="-128"/>
                <a:ea typeface="Dela Gothic One" panose="00000500000000000000" pitchFamily="2" charset="-128"/>
              </a:rPr>
              <a:t>TWO</a:t>
            </a:r>
            <a:endParaRPr lang="zh-CN" altLang="en-US" sz="3200" dirty="0">
              <a:solidFill>
                <a:srgbClr val="2F2E41"/>
              </a:solidFill>
              <a:latin typeface="Dela Gothic One" panose="00000500000000000000" pitchFamily="2" charset="-128"/>
              <a:ea typeface="Dela Gothic One" panose="00000500000000000000" pitchFamily="2" charset="-12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0"/>
            <a:ext cx="12192000" cy="6858000"/>
          </a:xfrm>
          <a:prstGeom prst="rect">
            <a:avLst/>
          </a:prstGeom>
          <a:gradFill>
            <a:gsLst>
              <a:gs pos="60000">
                <a:srgbClr val="9CE8A0"/>
              </a:gs>
              <a:gs pos="0">
                <a:srgbClr val="91B2EA"/>
              </a:gs>
              <a:gs pos="100000">
                <a:srgbClr val="F3D88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latin typeface="+mj-ea"/>
              <a:ea typeface="+mj-ea"/>
            </a:endParaRPr>
          </a:p>
        </p:txBody>
      </p:sp>
      <p:sp>
        <p:nvSpPr>
          <p:cNvPr id="12" name="矩形 11"/>
          <p:cNvSpPr/>
          <p:nvPr/>
        </p:nvSpPr>
        <p:spPr>
          <a:xfrm>
            <a:off x="0" y="0"/>
            <a:ext cx="12192000" cy="6858000"/>
          </a:xfrm>
          <a:prstGeom prst="rect">
            <a:avLst/>
          </a:prstGeom>
          <a:gradFill>
            <a:gsLst>
              <a:gs pos="0">
                <a:srgbClr val="59C796"/>
              </a:gs>
              <a:gs pos="32000">
                <a:srgbClr val="62CAB0"/>
              </a:gs>
              <a:gs pos="100000">
                <a:srgbClr val="6ACDCA"/>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 name="矩形 13"/>
          <p:cNvSpPr/>
          <p:nvPr/>
        </p:nvSpPr>
        <p:spPr>
          <a:xfrm>
            <a:off x="930731" y="1016220"/>
            <a:ext cx="3124200" cy="5111346"/>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6826267" y="986605"/>
            <a:ext cx="2621280" cy="977265"/>
          </a:xfrm>
          <a:prstGeom prst="rect">
            <a:avLst/>
          </a:prstGeom>
          <a:noFill/>
        </p:spPr>
        <p:txBody>
          <a:bodyPr wrap="none" rtlCol="0">
            <a:spAutoFit/>
          </a:bodyPr>
          <a:lstStyle>
            <a:defPPr>
              <a:defRPr lang="zh-CN"/>
            </a:defPPr>
            <a:lvl1pPr>
              <a:lnSpc>
                <a:spcPct val="80000"/>
              </a:lnSpc>
              <a:defRPr sz="8800">
                <a:gradFill flip="none" rotWithShape="1">
                  <a:gsLst>
                    <a:gs pos="26000">
                      <a:schemeClr val="tx1"/>
                    </a:gs>
                    <a:gs pos="0">
                      <a:srgbClr val="009985"/>
                    </a:gs>
                  </a:gsLst>
                  <a:lin ang="2700000" scaled="1"/>
                  <a:tileRect/>
                </a:gradFill>
                <a:latin typeface="+mj-ea"/>
                <a:ea typeface="+mj-ea"/>
              </a:defRPr>
            </a:lvl1pPr>
          </a:lstStyle>
          <a:p>
            <a:pPr algn="ctr">
              <a:lnSpc>
                <a:spcPct val="90000"/>
              </a:lnSpc>
            </a:pPr>
            <a:r>
              <a:rPr lang="zh-CN" altLang="en-US" sz="3200" dirty="0">
                <a:solidFill>
                  <a:schemeClr val="bg1"/>
                </a:solidFill>
              </a:rPr>
              <a:t>請於此處置入</a:t>
            </a:r>
            <a:endParaRPr lang="en-US" altLang="zh-CN" sz="3200" dirty="0">
              <a:solidFill>
                <a:schemeClr val="bg1"/>
              </a:solidFill>
            </a:endParaRPr>
          </a:p>
          <a:p>
            <a:pPr algn="ctr">
              <a:lnSpc>
                <a:spcPct val="90000"/>
              </a:lnSpc>
            </a:pPr>
            <a:r>
              <a:rPr lang="zh-CN" altLang="en-US" sz="3200" dirty="0">
                <a:solidFill>
                  <a:schemeClr val="bg1"/>
                </a:solidFill>
              </a:rPr>
              <a:t>結論標題</a:t>
            </a:r>
            <a:endParaRPr lang="zh-CN" altLang="en-US" sz="3200" dirty="0">
              <a:solidFill>
                <a:schemeClr val="bg1"/>
              </a:solidFill>
            </a:endParaRPr>
          </a:p>
        </p:txBody>
      </p:sp>
      <p:pic>
        <p:nvPicPr>
          <p:cNvPr id="5" name="图片 4"/>
          <p:cNvPicPr>
            <a:picLocks noChangeAspect="1"/>
          </p:cNvPicPr>
          <p:nvPr/>
        </p:nvPicPr>
        <p:blipFill>
          <a:blip r:embed="rId1">
            <a:biLevel thresh="25000"/>
            <a:extLst>
              <a:ext uri="{BEBA8EAE-BF5A-486C-A8C5-ECC9F3942E4B}">
                <a14:imgProps xmlns:a14="http://schemas.microsoft.com/office/drawing/2010/main">
                  <a14:imgLayer r:embed="rId2">
                    <a14:imgEffect>
                      <a14:saturation sat="199000"/>
                    </a14:imgEffect>
                  </a14:imgLayer>
                </a14:imgProps>
              </a:ext>
            </a:extLst>
          </a:blip>
          <a:stretch>
            <a:fillRect/>
          </a:stretch>
        </p:blipFill>
        <p:spPr>
          <a:xfrm flipH="1">
            <a:off x="6201423" y="821607"/>
            <a:ext cx="631281" cy="1323247"/>
          </a:xfrm>
          <a:prstGeom prst="rect">
            <a:avLst/>
          </a:prstGeom>
        </p:spPr>
      </p:pic>
      <p:sp>
        <p:nvSpPr>
          <p:cNvPr id="6" name="文本框 5"/>
          <p:cNvSpPr txBox="1"/>
          <p:nvPr/>
        </p:nvSpPr>
        <p:spPr>
          <a:xfrm>
            <a:off x="1627052" y="-1893260"/>
            <a:ext cx="3840480" cy="368300"/>
          </a:xfrm>
          <a:prstGeom prst="rect">
            <a:avLst/>
          </a:prstGeom>
          <a:noFill/>
        </p:spPr>
        <p:txBody>
          <a:bodyPr wrap="none" rtlCol="0">
            <a:spAutoFit/>
          </a:bodyPr>
          <a:lstStyle/>
          <a:p>
            <a:r>
              <a:rPr lang="zh-CN" altLang="en-US" dirty="0">
                <a:solidFill>
                  <a:schemeClr val="bg1"/>
                </a:solidFill>
              </a:rPr>
              <a:t>請於此處置入簡要的副標題描述資訊</a:t>
            </a:r>
            <a:endParaRPr lang="zh-CN" altLang="en-US" dirty="0">
              <a:solidFill>
                <a:schemeClr val="bg1"/>
              </a:solidFill>
            </a:endParaRPr>
          </a:p>
        </p:txBody>
      </p:sp>
      <p:cxnSp>
        <p:nvCxnSpPr>
          <p:cNvPr id="9" name="直接连接符 8"/>
          <p:cNvCxnSpPr/>
          <p:nvPr/>
        </p:nvCxnSpPr>
        <p:spPr>
          <a:xfrm>
            <a:off x="-431425" y="6693001"/>
            <a:ext cx="12866212" cy="0"/>
          </a:xfrm>
          <a:prstGeom prst="line">
            <a:avLst/>
          </a:prstGeom>
          <a:ln w="28575">
            <a:solidFill>
              <a:schemeClr val="bg1"/>
            </a:solidFill>
            <a:prstDash val="lgDash"/>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431425" y="302342"/>
            <a:ext cx="12866212" cy="0"/>
          </a:xfrm>
          <a:prstGeom prst="line">
            <a:avLst/>
          </a:prstGeom>
          <a:ln w="28575">
            <a:solidFill>
              <a:schemeClr val="bg1"/>
            </a:solidFill>
            <a:prstDash val="lgDash"/>
          </a:ln>
        </p:spPr>
        <p:style>
          <a:lnRef idx="1">
            <a:schemeClr val="accent1"/>
          </a:lnRef>
          <a:fillRef idx="0">
            <a:schemeClr val="accent1"/>
          </a:fillRef>
          <a:effectRef idx="0">
            <a:schemeClr val="accent1"/>
          </a:effectRef>
          <a:fontRef idx="minor">
            <a:schemeClr val="tx1"/>
          </a:fontRef>
        </p:style>
      </p:cxnSp>
      <p:sp>
        <p:nvSpPr>
          <p:cNvPr id="11" name="任意多边形 17"/>
          <p:cNvSpPr/>
          <p:nvPr/>
        </p:nvSpPr>
        <p:spPr bwMode="auto">
          <a:xfrm rot="17656948">
            <a:off x="9422916" y="-1387905"/>
            <a:ext cx="4868469" cy="4662971"/>
          </a:xfrm>
          <a:custGeom>
            <a:avLst/>
            <a:gdLst>
              <a:gd name="T0" fmla="*/ 657 w 657"/>
              <a:gd name="T1" fmla="*/ 0 h 738"/>
              <a:gd name="T2" fmla="*/ 408 w 657"/>
              <a:gd name="T3" fmla="*/ 2 h 738"/>
              <a:gd name="T4" fmla="*/ 286 w 657"/>
              <a:gd name="T5" fmla="*/ 670 h 738"/>
              <a:gd name="T6" fmla="*/ 533 w 657"/>
              <a:gd name="T7" fmla="*/ 738 h 738"/>
              <a:gd name="T8" fmla="*/ 657 w 657"/>
              <a:gd name="T9" fmla="*/ 0 h 738"/>
            </a:gdLst>
            <a:ahLst/>
            <a:cxnLst>
              <a:cxn ang="0">
                <a:pos x="T0" y="T1"/>
              </a:cxn>
              <a:cxn ang="0">
                <a:pos x="T2" y="T3"/>
              </a:cxn>
              <a:cxn ang="0">
                <a:pos x="T4" y="T5"/>
              </a:cxn>
              <a:cxn ang="0">
                <a:pos x="T6" y="T7"/>
              </a:cxn>
              <a:cxn ang="0">
                <a:pos x="T8" y="T9"/>
              </a:cxn>
            </a:cxnLst>
            <a:rect l="0" t="0" r="r" b="b"/>
            <a:pathLst>
              <a:path w="657" h="738">
                <a:moveTo>
                  <a:pt x="657" y="0"/>
                </a:moveTo>
                <a:cubicBezTo>
                  <a:pt x="408" y="2"/>
                  <a:pt x="408" y="2"/>
                  <a:pt x="408" y="2"/>
                </a:cubicBezTo>
                <a:cubicBezTo>
                  <a:pt x="408" y="2"/>
                  <a:pt x="0" y="219"/>
                  <a:pt x="286" y="670"/>
                </a:cubicBezTo>
                <a:cubicBezTo>
                  <a:pt x="286" y="670"/>
                  <a:pt x="404" y="642"/>
                  <a:pt x="533" y="738"/>
                </a:cubicBezTo>
                <a:cubicBezTo>
                  <a:pt x="533" y="738"/>
                  <a:pt x="609" y="17"/>
                  <a:pt x="657" y="0"/>
                </a:cubicBezTo>
              </a:path>
            </a:pathLst>
          </a:custGeom>
          <a:solidFill>
            <a:srgbClr val="00BFA6"/>
          </a:solidFill>
          <a:ln>
            <a:noFill/>
          </a:ln>
          <a:effectLst>
            <a:softEdge rad="571500"/>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 name="文本框 1"/>
          <p:cNvSpPr txBox="1"/>
          <p:nvPr/>
        </p:nvSpPr>
        <p:spPr>
          <a:xfrm>
            <a:off x="1148702" y="1351608"/>
            <a:ext cx="2802285" cy="4989830"/>
          </a:xfrm>
          <a:prstGeom prst="rect">
            <a:avLst/>
          </a:prstGeom>
          <a:noFill/>
        </p:spPr>
        <p:txBody>
          <a:bodyPr wrap="square" rtlCol="0">
            <a:spAutoFit/>
          </a:bodyPr>
          <a:lstStyle/>
          <a:p>
            <a:pPr>
              <a:lnSpc>
                <a:spcPct val="80000"/>
              </a:lnSpc>
            </a:pPr>
            <a:r>
              <a:rPr lang="zh-CN" altLang="en-US" sz="19900" spc="-300" dirty="0">
                <a:ln w="3175">
                  <a:solidFill>
                    <a:srgbClr val="009985">
                      <a:alpha val="10000"/>
                    </a:srgbClr>
                  </a:solidFill>
                </a:ln>
                <a:noFill/>
                <a:latin typeface="+mj-ea"/>
                <a:ea typeface="+mj-ea"/>
              </a:rPr>
              <a:t>演</a:t>
            </a:r>
            <a:endParaRPr lang="en-US" altLang="zh-CN" sz="19900" spc="-300" dirty="0">
              <a:ln w="3175">
                <a:solidFill>
                  <a:srgbClr val="009985">
                    <a:alpha val="10000"/>
                  </a:srgbClr>
                </a:solidFill>
              </a:ln>
              <a:noFill/>
              <a:latin typeface="+mj-ea"/>
              <a:ea typeface="+mj-ea"/>
            </a:endParaRPr>
          </a:p>
          <a:p>
            <a:pPr>
              <a:lnSpc>
                <a:spcPct val="80000"/>
              </a:lnSpc>
            </a:pPr>
            <a:r>
              <a:rPr lang="zh-CN" altLang="en-US" sz="19900" spc="-300" dirty="0">
                <a:ln w="3175">
                  <a:solidFill>
                    <a:srgbClr val="009985">
                      <a:alpha val="10000"/>
                    </a:srgbClr>
                  </a:solidFill>
                </a:ln>
                <a:noFill/>
                <a:latin typeface="+mj-ea"/>
                <a:ea typeface="+mj-ea"/>
              </a:rPr>
              <a:t>示</a:t>
            </a:r>
            <a:endParaRPr lang="zh-CN" altLang="en-US" sz="19900" spc="-300" dirty="0">
              <a:ln w="3175">
                <a:solidFill>
                  <a:srgbClr val="009985">
                    <a:alpha val="10000"/>
                  </a:srgbClr>
                </a:solidFill>
              </a:ln>
              <a:noFill/>
              <a:latin typeface="+mj-ea"/>
              <a:ea typeface="+mj-ea"/>
            </a:endParaRPr>
          </a:p>
        </p:txBody>
      </p:sp>
      <p:sp>
        <p:nvSpPr>
          <p:cNvPr id="3" name="文本框 2"/>
          <p:cNvSpPr txBox="1"/>
          <p:nvPr/>
        </p:nvSpPr>
        <p:spPr>
          <a:xfrm>
            <a:off x="1616533" y="1644407"/>
            <a:ext cx="1808480" cy="583565"/>
          </a:xfrm>
          <a:prstGeom prst="rect">
            <a:avLst/>
          </a:prstGeom>
          <a:noFill/>
        </p:spPr>
        <p:txBody>
          <a:bodyPr wrap="none" rtlCol="0">
            <a:spAutoFit/>
          </a:bodyPr>
          <a:lstStyle/>
          <a:p>
            <a:r>
              <a:rPr lang="zh-CN" altLang="en-US" sz="3200" dirty="0">
                <a:solidFill>
                  <a:srgbClr val="009985"/>
                </a:solidFill>
                <a:latin typeface="+mj-ea"/>
                <a:ea typeface="+mj-ea"/>
              </a:rPr>
              <a:t>演示設計</a:t>
            </a:r>
            <a:endParaRPr lang="zh-CN" altLang="en-US" sz="3200" dirty="0">
              <a:solidFill>
                <a:srgbClr val="009985"/>
              </a:solidFill>
              <a:latin typeface="+mj-ea"/>
              <a:ea typeface="+mj-ea"/>
            </a:endParaRPr>
          </a:p>
        </p:txBody>
      </p:sp>
      <p:sp>
        <p:nvSpPr>
          <p:cNvPr id="13" name="文本框 12"/>
          <p:cNvSpPr txBox="1"/>
          <p:nvPr/>
        </p:nvSpPr>
        <p:spPr>
          <a:xfrm>
            <a:off x="1185329" y="2576614"/>
            <a:ext cx="2768600" cy="3930650"/>
          </a:xfrm>
          <a:prstGeom prst="rect">
            <a:avLst/>
          </a:prstGeom>
          <a:noFill/>
        </p:spPr>
        <p:txBody>
          <a:bodyPr wrap="square" rtlCol="0">
            <a:spAutoFit/>
          </a:bodyPr>
          <a:lstStyle/>
          <a:p>
            <a:pPr>
              <a:lnSpc>
                <a:spcPct val="130000"/>
              </a:lnSpc>
            </a:pPr>
            <a:r>
              <a:rPr lang="zh-CN" altLang="en-US" sz="1600" dirty="0">
                <a:solidFill>
                  <a:srgbClr val="009985"/>
                </a:solidFill>
              </a:rPr>
              <a:t>請於此處置入簡要的副標題描述資訊，請於此處置入簡要的副標題描述資訊請於此處置入簡要的副標題描述資訊，請於此處置入簡要的副標題描述資訊請於此處置入簡要的副標題描述資訊。</a:t>
            </a:r>
            <a:endParaRPr lang="zh-CN" altLang="en-US" sz="1600" dirty="0">
              <a:solidFill>
                <a:srgbClr val="009985"/>
              </a:solidFill>
            </a:endParaRPr>
          </a:p>
          <a:p>
            <a:pPr>
              <a:lnSpc>
                <a:spcPct val="130000"/>
              </a:lnSpc>
            </a:pPr>
            <a:endParaRPr lang="zh-CN" altLang="en-US" sz="1600" dirty="0">
              <a:solidFill>
                <a:srgbClr val="009985"/>
              </a:solidFill>
            </a:endParaRPr>
          </a:p>
          <a:p>
            <a:pPr>
              <a:lnSpc>
                <a:spcPct val="130000"/>
              </a:lnSpc>
            </a:pPr>
            <a:endParaRPr lang="zh-CN" altLang="en-US" sz="1600" dirty="0">
              <a:solidFill>
                <a:srgbClr val="009985"/>
              </a:solidFill>
            </a:endParaRPr>
          </a:p>
          <a:p>
            <a:pPr>
              <a:lnSpc>
                <a:spcPct val="130000"/>
              </a:lnSpc>
            </a:pPr>
            <a:endParaRPr lang="zh-CN" altLang="en-US" sz="1600" dirty="0">
              <a:solidFill>
                <a:srgbClr val="009985"/>
              </a:solidFill>
            </a:endParaRPr>
          </a:p>
          <a:p>
            <a:pPr>
              <a:lnSpc>
                <a:spcPct val="130000"/>
              </a:lnSpc>
            </a:pPr>
            <a:endParaRPr lang="zh-CN" altLang="en-US" sz="1600" dirty="0">
              <a:solidFill>
                <a:srgbClr val="009985"/>
              </a:solidFill>
            </a:endParaRPr>
          </a:p>
          <a:p>
            <a:pPr>
              <a:lnSpc>
                <a:spcPct val="130000"/>
              </a:lnSpc>
            </a:pPr>
            <a:endParaRPr lang="zh-CN" altLang="en-US" sz="1600" dirty="0">
              <a:solidFill>
                <a:srgbClr val="009985"/>
              </a:solidFill>
            </a:endParaRPr>
          </a:p>
        </p:txBody>
      </p:sp>
      <p:sp>
        <p:nvSpPr>
          <p:cNvPr id="17" name="矩形 16"/>
          <p:cNvSpPr/>
          <p:nvPr/>
        </p:nvSpPr>
        <p:spPr>
          <a:xfrm>
            <a:off x="3964931" y="6011987"/>
            <a:ext cx="180000" cy="180000"/>
          </a:xfrm>
          <a:prstGeom prst="rect">
            <a:avLst/>
          </a:prstGeom>
          <a:solidFill>
            <a:schemeClr val="bg1"/>
          </a:solidFill>
          <a:ln w="6350">
            <a:solidFill>
              <a:srgbClr val="009985">
                <a:alpha val="9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solidFill>
                  <a:srgbClr val="009985"/>
                </a:solidFill>
              </a:ln>
              <a:solidFill>
                <a:schemeClr val="bg1"/>
              </a:solidFill>
            </a:endParaRPr>
          </a:p>
        </p:txBody>
      </p:sp>
      <p:cxnSp>
        <p:nvCxnSpPr>
          <p:cNvPr id="20" name="直接连接符 19"/>
          <p:cNvCxnSpPr/>
          <p:nvPr/>
        </p:nvCxnSpPr>
        <p:spPr>
          <a:xfrm>
            <a:off x="4658215" y="2300030"/>
            <a:ext cx="6517959" cy="59874"/>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矩形: 圆角 20"/>
          <p:cNvSpPr/>
          <p:nvPr/>
        </p:nvSpPr>
        <p:spPr>
          <a:xfrm>
            <a:off x="4656310" y="2245439"/>
            <a:ext cx="1137361" cy="121882"/>
          </a:xfrm>
          <a:prstGeom prst="roundRect">
            <a:avLst>
              <a:gd name="adj" fmla="val 50000"/>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弧形 21"/>
          <p:cNvSpPr/>
          <p:nvPr/>
        </p:nvSpPr>
        <p:spPr>
          <a:xfrm rot="11359766">
            <a:off x="10939909" y="2111834"/>
            <a:ext cx="513945" cy="255475"/>
          </a:xfrm>
          <a:prstGeom prst="arc">
            <a:avLst>
              <a:gd name="adj1" fmla="val 16200000"/>
              <a:gd name="adj2" fmla="val 20924458"/>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p>
        </p:txBody>
      </p:sp>
      <p:sp>
        <p:nvSpPr>
          <p:cNvPr id="23" name="弧形 22"/>
          <p:cNvSpPr/>
          <p:nvPr/>
        </p:nvSpPr>
        <p:spPr>
          <a:xfrm rot="18807626">
            <a:off x="10921178" y="2367329"/>
            <a:ext cx="369793" cy="355064"/>
          </a:xfrm>
          <a:prstGeom prst="arc">
            <a:avLst>
              <a:gd name="adj1" fmla="val 15432089"/>
              <a:gd name="adj2" fmla="val 20426904"/>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p>
        </p:txBody>
      </p:sp>
      <p:cxnSp>
        <p:nvCxnSpPr>
          <p:cNvPr id="37" name="直接连接符 36"/>
          <p:cNvCxnSpPr/>
          <p:nvPr/>
        </p:nvCxnSpPr>
        <p:spPr>
          <a:xfrm>
            <a:off x="1768933" y="5689600"/>
            <a:ext cx="0" cy="1371600"/>
          </a:xfrm>
          <a:prstGeom prst="line">
            <a:avLst/>
          </a:prstGeom>
          <a:ln w="3175">
            <a:solidFill>
              <a:schemeClr val="bg1">
                <a:alpha val="56000"/>
              </a:schemeClr>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a:off x="3077033" y="5689600"/>
            <a:ext cx="0" cy="1371600"/>
          </a:xfrm>
          <a:prstGeom prst="line">
            <a:avLst/>
          </a:prstGeom>
          <a:ln w="3175">
            <a:solidFill>
              <a:schemeClr val="bg1">
                <a:alpha val="56000"/>
              </a:schemeClr>
            </a:solidFill>
          </a:ln>
        </p:spPr>
        <p:style>
          <a:lnRef idx="1">
            <a:schemeClr val="accent1"/>
          </a:lnRef>
          <a:fillRef idx="0">
            <a:schemeClr val="accent1"/>
          </a:fillRef>
          <a:effectRef idx="0">
            <a:schemeClr val="accent1"/>
          </a:effectRef>
          <a:fontRef idx="minor">
            <a:schemeClr val="tx1"/>
          </a:fontRef>
        </p:style>
      </p:cxnSp>
      <p:sp>
        <p:nvSpPr>
          <p:cNvPr id="39" name="任意多边形 17"/>
          <p:cNvSpPr/>
          <p:nvPr/>
        </p:nvSpPr>
        <p:spPr bwMode="auto">
          <a:xfrm rot="7064689">
            <a:off x="-1412164" y="4676949"/>
            <a:ext cx="3546604" cy="3396901"/>
          </a:xfrm>
          <a:custGeom>
            <a:avLst/>
            <a:gdLst>
              <a:gd name="T0" fmla="*/ 657 w 657"/>
              <a:gd name="T1" fmla="*/ 0 h 738"/>
              <a:gd name="T2" fmla="*/ 408 w 657"/>
              <a:gd name="T3" fmla="*/ 2 h 738"/>
              <a:gd name="T4" fmla="*/ 286 w 657"/>
              <a:gd name="T5" fmla="*/ 670 h 738"/>
              <a:gd name="T6" fmla="*/ 533 w 657"/>
              <a:gd name="T7" fmla="*/ 738 h 738"/>
              <a:gd name="T8" fmla="*/ 657 w 657"/>
              <a:gd name="T9" fmla="*/ 0 h 738"/>
            </a:gdLst>
            <a:ahLst/>
            <a:cxnLst>
              <a:cxn ang="0">
                <a:pos x="T0" y="T1"/>
              </a:cxn>
              <a:cxn ang="0">
                <a:pos x="T2" y="T3"/>
              </a:cxn>
              <a:cxn ang="0">
                <a:pos x="T4" y="T5"/>
              </a:cxn>
              <a:cxn ang="0">
                <a:pos x="T6" y="T7"/>
              </a:cxn>
              <a:cxn ang="0">
                <a:pos x="T8" y="T9"/>
              </a:cxn>
            </a:cxnLst>
            <a:rect l="0" t="0" r="r" b="b"/>
            <a:pathLst>
              <a:path w="657" h="738">
                <a:moveTo>
                  <a:pt x="657" y="0"/>
                </a:moveTo>
                <a:cubicBezTo>
                  <a:pt x="408" y="2"/>
                  <a:pt x="408" y="2"/>
                  <a:pt x="408" y="2"/>
                </a:cubicBezTo>
                <a:cubicBezTo>
                  <a:pt x="408" y="2"/>
                  <a:pt x="0" y="219"/>
                  <a:pt x="286" y="670"/>
                </a:cubicBezTo>
                <a:cubicBezTo>
                  <a:pt x="286" y="670"/>
                  <a:pt x="404" y="642"/>
                  <a:pt x="533" y="738"/>
                </a:cubicBezTo>
                <a:cubicBezTo>
                  <a:pt x="533" y="738"/>
                  <a:pt x="609" y="17"/>
                  <a:pt x="657" y="0"/>
                </a:cubicBezTo>
              </a:path>
            </a:pathLst>
          </a:custGeom>
          <a:solidFill>
            <a:srgbClr val="00BFA6"/>
          </a:solidFill>
          <a:ln>
            <a:noFill/>
          </a:ln>
          <a:effectLst>
            <a:softEdge rad="571500"/>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 name="矩形 15"/>
          <p:cNvSpPr/>
          <p:nvPr/>
        </p:nvSpPr>
        <p:spPr>
          <a:xfrm>
            <a:off x="840731" y="947482"/>
            <a:ext cx="180000" cy="180000"/>
          </a:xfrm>
          <a:prstGeom prst="rect">
            <a:avLst/>
          </a:prstGeom>
          <a:solidFill>
            <a:schemeClr val="bg1"/>
          </a:solidFill>
          <a:ln w="6350">
            <a:solidFill>
              <a:srgbClr val="009985">
                <a:alpha val="9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12700">
                <a:solidFill>
                  <a:srgbClr val="009985"/>
                </a:solidFill>
              </a:ln>
              <a:solidFill>
                <a:schemeClr val="bg1"/>
              </a:solidFill>
            </a:endParaRPr>
          </a:p>
        </p:txBody>
      </p:sp>
      <p:sp>
        <p:nvSpPr>
          <p:cNvPr id="15" name="矩形 14"/>
          <p:cNvSpPr/>
          <p:nvPr/>
        </p:nvSpPr>
        <p:spPr>
          <a:xfrm>
            <a:off x="2416358" y="2317679"/>
            <a:ext cx="162062" cy="45719"/>
          </a:xfrm>
          <a:prstGeom prst="rect">
            <a:avLst/>
          </a:prstGeom>
          <a:solidFill>
            <a:srgbClr val="009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8" name="组合 17"/>
          <p:cNvGrpSpPr/>
          <p:nvPr/>
        </p:nvGrpSpPr>
        <p:grpSpPr>
          <a:xfrm>
            <a:off x="4665835" y="2846195"/>
            <a:ext cx="2993671" cy="4458928"/>
            <a:chOff x="4678535" y="2846195"/>
            <a:chExt cx="2993671" cy="4458928"/>
          </a:xfrm>
        </p:grpSpPr>
        <p:grpSp>
          <p:nvGrpSpPr>
            <p:cNvPr id="26" name="组合 25"/>
            <p:cNvGrpSpPr/>
            <p:nvPr/>
          </p:nvGrpSpPr>
          <p:grpSpPr>
            <a:xfrm>
              <a:off x="4678535" y="2846195"/>
              <a:ext cx="2993671" cy="4458928"/>
              <a:chOff x="4930030" y="2846195"/>
              <a:chExt cx="2993671" cy="4458928"/>
            </a:xfrm>
          </p:grpSpPr>
          <p:sp>
            <p:nvSpPr>
              <p:cNvPr id="25" name="文本框 24"/>
              <p:cNvSpPr txBox="1"/>
              <p:nvPr/>
            </p:nvSpPr>
            <p:spPr>
              <a:xfrm>
                <a:off x="5080840" y="3163912"/>
                <a:ext cx="2768600" cy="2745740"/>
              </a:xfrm>
              <a:prstGeom prst="rect">
                <a:avLst/>
              </a:prstGeom>
              <a:noFill/>
            </p:spPr>
            <p:txBody>
              <a:bodyPr wrap="square" rtlCol="0">
                <a:spAutoFit/>
              </a:bodyPr>
              <a:lstStyle/>
              <a:p>
                <a:pPr>
                  <a:lnSpc>
                    <a:spcPct val="120000"/>
                  </a:lnSpc>
                </a:pPr>
                <a:r>
                  <a:rPr lang="zh-CN" altLang="en-US" sz="1600" dirty="0">
                    <a:solidFill>
                      <a:schemeClr val="bg1"/>
                    </a:solidFill>
                  </a:rPr>
                  <a:t>請於此處置入簡要的副標題描述資訊，請於此處置入簡要的副標題描述資訊請於此處置入簡要。</a:t>
                </a:r>
                <a:endParaRPr lang="zh-CN" altLang="en-US" sz="1600" dirty="0">
                  <a:solidFill>
                    <a:schemeClr val="bg1"/>
                  </a:solidFill>
                </a:endParaRPr>
              </a:p>
              <a:p>
                <a:pPr>
                  <a:lnSpc>
                    <a:spcPct val="120000"/>
                  </a:lnSpc>
                </a:pPr>
                <a:endParaRPr lang="zh-CN" altLang="en-US" sz="1600" dirty="0">
                  <a:solidFill>
                    <a:schemeClr val="bg1"/>
                  </a:solidFill>
                </a:endParaRPr>
              </a:p>
              <a:p>
                <a:pPr>
                  <a:lnSpc>
                    <a:spcPct val="120000"/>
                  </a:lnSpc>
                </a:pPr>
                <a:endParaRPr lang="zh-CN" altLang="en-US" sz="1600" dirty="0">
                  <a:solidFill>
                    <a:schemeClr val="bg1"/>
                  </a:solidFill>
                </a:endParaRPr>
              </a:p>
              <a:p>
                <a:pPr>
                  <a:lnSpc>
                    <a:spcPct val="120000"/>
                  </a:lnSpc>
                </a:pPr>
                <a:endParaRPr lang="zh-CN" altLang="en-US" sz="1600" dirty="0">
                  <a:solidFill>
                    <a:schemeClr val="bg1"/>
                  </a:solidFill>
                </a:endParaRPr>
              </a:p>
              <a:p>
                <a:pPr>
                  <a:lnSpc>
                    <a:spcPct val="120000"/>
                  </a:lnSpc>
                </a:pPr>
                <a:endParaRPr lang="zh-CN" altLang="en-US" sz="1600" dirty="0">
                  <a:solidFill>
                    <a:schemeClr val="bg1"/>
                  </a:solidFill>
                </a:endParaRPr>
              </a:p>
              <a:p>
                <a:pPr>
                  <a:lnSpc>
                    <a:spcPct val="120000"/>
                  </a:lnSpc>
                </a:pPr>
                <a:endParaRPr lang="zh-CN" altLang="en-US" sz="1600" dirty="0">
                  <a:solidFill>
                    <a:schemeClr val="bg1"/>
                  </a:solidFill>
                </a:endParaRPr>
              </a:p>
            </p:txBody>
          </p:sp>
          <p:sp>
            <p:nvSpPr>
              <p:cNvPr id="28" name="矩形 27"/>
              <p:cNvSpPr/>
              <p:nvPr/>
            </p:nvSpPr>
            <p:spPr>
              <a:xfrm>
                <a:off x="4930030" y="2846195"/>
                <a:ext cx="2993671" cy="3281371"/>
              </a:xfrm>
              <a:prstGeom prst="rect">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p:cNvSpPr/>
              <p:nvPr/>
            </p:nvSpPr>
            <p:spPr>
              <a:xfrm>
                <a:off x="5188857" y="3067523"/>
                <a:ext cx="262188"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文本框 35"/>
              <p:cNvSpPr txBox="1"/>
              <p:nvPr/>
            </p:nvSpPr>
            <p:spPr>
              <a:xfrm>
                <a:off x="5080840" y="4854023"/>
                <a:ext cx="2768600" cy="2451100"/>
              </a:xfrm>
              <a:prstGeom prst="rect">
                <a:avLst/>
              </a:prstGeom>
              <a:noFill/>
            </p:spPr>
            <p:txBody>
              <a:bodyPr wrap="square" rtlCol="0">
                <a:spAutoFit/>
              </a:bodyPr>
              <a:lstStyle/>
              <a:p>
                <a:pPr>
                  <a:lnSpc>
                    <a:spcPct val="120000"/>
                  </a:lnSpc>
                </a:pPr>
                <a:r>
                  <a:rPr lang="zh-CN" altLang="en-US" sz="1600" dirty="0">
                    <a:solidFill>
                      <a:schemeClr val="bg1"/>
                    </a:solidFill>
                  </a:rPr>
                  <a:t>請於此處置入簡要的副標題描述資訊，請於此處置入簡要的副標題。</a:t>
                </a:r>
                <a:endParaRPr lang="zh-CN" altLang="en-US" sz="1600" dirty="0">
                  <a:solidFill>
                    <a:schemeClr val="bg1"/>
                  </a:solidFill>
                </a:endParaRPr>
              </a:p>
              <a:p>
                <a:pPr>
                  <a:lnSpc>
                    <a:spcPct val="120000"/>
                  </a:lnSpc>
                </a:pPr>
                <a:endParaRPr lang="zh-CN" altLang="en-US" sz="1600" dirty="0">
                  <a:solidFill>
                    <a:schemeClr val="bg1"/>
                  </a:solidFill>
                </a:endParaRPr>
              </a:p>
              <a:p>
                <a:pPr>
                  <a:lnSpc>
                    <a:spcPct val="120000"/>
                  </a:lnSpc>
                </a:pPr>
                <a:endParaRPr lang="zh-CN" altLang="en-US" sz="1600" dirty="0">
                  <a:solidFill>
                    <a:schemeClr val="bg1"/>
                  </a:solidFill>
                </a:endParaRPr>
              </a:p>
              <a:p>
                <a:pPr>
                  <a:lnSpc>
                    <a:spcPct val="120000"/>
                  </a:lnSpc>
                </a:pPr>
                <a:endParaRPr lang="zh-CN" altLang="en-US" sz="1600" dirty="0">
                  <a:solidFill>
                    <a:schemeClr val="bg1"/>
                  </a:solidFill>
                </a:endParaRPr>
              </a:p>
              <a:p>
                <a:pPr>
                  <a:lnSpc>
                    <a:spcPct val="120000"/>
                  </a:lnSpc>
                </a:pPr>
                <a:endParaRPr lang="zh-CN" altLang="en-US" sz="1600" dirty="0">
                  <a:solidFill>
                    <a:schemeClr val="bg1"/>
                  </a:solidFill>
                </a:endParaRPr>
              </a:p>
              <a:p>
                <a:pPr>
                  <a:lnSpc>
                    <a:spcPct val="120000"/>
                  </a:lnSpc>
                </a:pPr>
                <a:endParaRPr lang="zh-CN" altLang="en-US" sz="1600" dirty="0">
                  <a:solidFill>
                    <a:schemeClr val="bg1"/>
                  </a:solidFill>
                </a:endParaRPr>
              </a:p>
            </p:txBody>
          </p:sp>
        </p:grpSp>
        <p:cxnSp>
          <p:nvCxnSpPr>
            <p:cNvPr id="19" name="直接连接符 18"/>
            <p:cNvCxnSpPr/>
            <p:nvPr/>
          </p:nvCxnSpPr>
          <p:spPr>
            <a:xfrm>
              <a:off x="4937362" y="4605881"/>
              <a:ext cx="2399702" cy="0"/>
            </a:xfrm>
            <a:prstGeom prst="line">
              <a:avLst/>
            </a:prstGeom>
            <a:ln w="3175">
              <a:solidFill>
                <a:schemeClr val="bg1"/>
              </a:solidFill>
              <a:prstDash val="lgDash"/>
            </a:ln>
          </p:spPr>
          <p:style>
            <a:lnRef idx="1">
              <a:schemeClr val="accent1"/>
            </a:lnRef>
            <a:fillRef idx="0">
              <a:schemeClr val="accent1"/>
            </a:fillRef>
            <a:effectRef idx="0">
              <a:schemeClr val="accent1"/>
            </a:effectRef>
            <a:fontRef idx="minor">
              <a:schemeClr val="tx1"/>
            </a:fontRef>
          </p:style>
        </p:cxnSp>
      </p:grpSp>
      <p:grpSp>
        <p:nvGrpSpPr>
          <p:cNvPr id="27" name="组合 26"/>
          <p:cNvGrpSpPr/>
          <p:nvPr/>
        </p:nvGrpSpPr>
        <p:grpSpPr>
          <a:xfrm>
            <a:off x="8264071" y="2846195"/>
            <a:ext cx="2993671" cy="4458928"/>
            <a:chOff x="8289471" y="2846195"/>
            <a:chExt cx="2993671" cy="4458928"/>
          </a:xfrm>
        </p:grpSpPr>
        <p:grpSp>
          <p:nvGrpSpPr>
            <p:cNvPr id="41" name="组合 40"/>
            <p:cNvGrpSpPr/>
            <p:nvPr/>
          </p:nvGrpSpPr>
          <p:grpSpPr>
            <a:xfrm>
              <a:off x="8289471" y="2846195"/>
              <a:ext cx="2993671" cy="4458928"/>
              <a:chOff x="4930030" y="2846195"/>
              <a:chExt cx="2993671" cy="4458928"/>
            </a:xfrm>
          </p:grpSpPr>
          <p:sp>
            <p:nvSpPr>
              <p:cNvPr id="42" name="文本框 41"/>
              <p:cNvSpPr txBox="1"/>
              <p:nvPr/>
            </p:nvSpPr>
            <p:spPr>
              <a:xfrm>
                <a:off x="5080840" y="3163912"/>
                <a:ext cx="2768600" cy="2745740"/>
              </a:xfrm>
              <a:prstGeom prst="rect">
                <a:avLst/>
              </a:prstGeom>
              <a:noFill/>
            </p:spPr>
            <p:txBody>
              <a:bodyPr wrap="square" rtlCol="0">
                <a:spAutoFit/>
              </a:bodyPr>
              <a:lstStyle/>
              <a:p>
                <a:pPr>
                  <a:lnSpc>
                    <a:spcPct val="120000"/>
                  </a:lnSpc>
                </a:pPr>
                <a:r>
                  <a:rPr lang="zh-CN" altLang="en-US" sz="1600" dirty="0">
                    <a:solidFill>
                      <a:schemeClr val="bg1"/>
                    </a:solidFill>
                  </a:rPr>
                  <a:t>請於此處置入簡要的副標題描述資訊，請於此處置入簡要的副標題描述資訊請於此處置入簡要的副標題。</a:t>
                </a:r>
                <a:endParaRPr lang="zh-CN" altLang="en-US" sz="1600" dirty="0">
                  <a:solidFill>
                    <a:schemeClr val="bg1"/>
                  </a:solidFill>
                </a:endParaRPr>
              </a:p>
              <a:p>
                <a:pPr>
                  <a:lnSpc>
                    <a:spcPct val="120000"/>
                  </a:lnSpc>
                </a:pPr>
                <a:endParaRPr lang="zh-CN" altLang="en-US" sz="1600" dirty="0">
                  <a:solidFill>
                    <a:schemeClr val="bg1"/>
                  </a:solidFill>
                </a:endParaRPr>
              </a:p>
              <a:p>
                <a:pPr>
                  <a:lnSpc>
                    <a:spcPct val="120000"/>
                  </a:lnSpc>
                </a:pPr>
                <a:endParaRPr lang="zh-CN" altLang="en-US" sz="1600" dirty="0">
                  <a:solidFill>
                    <a:schemeClr val="bg1"/>
                  </a:solidFill>
                </a:endParaRPr>
              </a:p>
              <a:p>
                <a:pPr>
                  <a:lnSpc>
                    <a:spcPct val="120000"/>
                  </a:lnSpc>
                </a:pPr>
                <a:endParaRPr lang="zh-CN" altLang="en-US" sz="1600" dirty="0">
                  <a:solidFill>
                    <a:schemeClr val="bg1"/>
                  </a:solidFill>
                </a:endParaRPr>
              </a:p>
              <a:p>
                <a:pPr>
                  <a:lnSpc>
                    <a:spcPct val="120000"/>
                  </a:lnSpc>
                </a:pPr>
                <a:endParaRPr lang="zh-CN" altLang="en-US" sz="1600" dirty="0">
                  <a:solidFill>
                    <a:schemeClr val="bg1"/>
                  </a:solidFill>
                </a:endParaRPr>
              </a:p>
              <a:p>
                <a:pPr>
                  <a:lnSpc>
                    <a:spcPct val="120000"/>
                  </a:lnSpc>
                </a:pPr>
                <a:endParaRPr lang="zh-CN" altLang="en-US" sz="1600" dirty="0">
                  <a:solidFill>
                    <a:schemeClr val="bg1"/>
                  </a:solidFill>
                </a:endParaRPr>
              </a:p>
            </p:txBody>
          </p:sp>
          <p:sp>
            <p:nvSpPr>
              <p:cNvPr id="43" name="矩形 42"/>
              <p:cNvSpPr/>
              <p:nvPr/>
            </p:nvSpPr>
            <p:spPr>
              <a:xfrm>
                <a:off x="4930030" y="2846195"/>
                <a:ext cx="2993671" cy="3281371"/>
              </a:xfrm>
              <a:prstGeom prst="rect">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矩形 43"/>
              <p:cNvSpPr/>
              <p:nvPr/>
            </p:nvSpPr>
            <p:spPr>
              <a:xfrm>
                <a:off x="5188857" y="3067523"/>
                <a:ext cx="262188"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文本框 44"/>
              <p:cNvSpPr txBox="1"/>
              <p:nvPr/>
            </p:nvSpPr>
            <p:spPr>
              <a:xfrm>
                <a:off x="5080840" y="4854023"/>
                <a:ext cx="2768600" cy="2451100"/>
              </a:xfrm>
              <a:prstGeom prst="rect">
                <a:avLst/>
              </a:prstGeom>
              <a:noFill/>
            </p:spPr>
            <p:txBody>
              <a:bodyPr wrap="square" rtlCol="0">
                <a:spAutoFit/>
              </a:bodyPr>
              <a:lstStyle/>
              <a:p>
                <a:pPr>
                  <a:lnSpc>
                    <a:spcPct val="120000"/>
                  </a:lnSpc>
                </a:pPr>
                <a:r>
                  <a:rPr lang="zh-CN" altLang="en-US" sz="1600" dirty="0">
                    <a:solidFill>
                      <a:schemeClr val="bg1"/>
                    </a:solidFill>
                  </a:rPr>
                  <a:t>請於此處置入簡要的副標題描述資訊，請於此處置入簡要的副標題。</a:t>
                </a:r>
                <a:endParaRPr lang="zh-CN" altLang="en-US" sz="1600" dirty="0">
                  <a:solidFill>
                    <a:schemeClr val="bg1"/>
                  </a:solidFill>
                </a:endParaRPr>
              </a:p>
              <a:p>
                <a:pPr>
                  <a:lnSpc>
                    <a:spcPct val="120000"/>
                  </a:lnSpc>
                </a:pPr>
                <a:endParaRPr lang="zh-CN" altLang="en-US" sz="1600" dirty="0">
                  <a:solidFill>
                    <a:schemeClr val="bg1"/>
                  </a:solidFill>
                </a:endParaRPr>
              </a:p>
              <a:p>
                <a:pPr>
                  <a:lnSpc>
                    <a:spcPct val="120000"/>
                  </a:lnSpc>
                </a:pPr>
                <a:endParaRPr lang="zh-CN" altLang="en-US" sz="1600" dirty="0">
                  <a:solidFill>
                    <a:schemeClr val="bg1"/>
                  </a:solidFill>
                </a:endParaRPr>
              </a:p>
              <a:p>
                <a:pPr>
                  <a:lnSpc>
                    <a:spcPct val="120000"/>
                  </a:lnSpc>
                </a:pPr>
                <a:endParaRPr lang="zh-CN" altLang="en-US" sz="1600" dirty="0">
                  <a:solidFill>
                    <a:schemeClr val="bg1"/>
                  </a:solidFill>
                </a:endParaRPr>
              </a:p>
              <a:p>
                <a:pPr>
                  <a:lnSpc>
                    <a:spcPct val="120000"/>
                  </a:lnSpc>
                </a:pPr>
                <a:endParaRPr lang="zh-CN" altLang="en-US" sz="1600" dirty="0">
                  <a:solidFill>
                    <a:schemeClr val="bg1"/>
                  </a:solidFill>
                </a:endParaRPr>
              </a:p>
              <a:p>
                <a:pPr>
                  <a:lnSpc>
                    <a:spcPct val="120000"/>
                  </a:lnSpc>
                </a:pPr>
                <a:endParaRPr lang="zh-CN" altLang="en-US" sz="1600" dirty="0">
                  <a:solidFill>
                    <a:schemeClr val="bg1"/>
                  </a:solidFill>
                </a:endParaRPr>
              </a:p>
            </p:txBody>
          </p:sp>
        </p:grpSp>
        <p:cxnSp>
          <p:nvCxnSpPr>
            <p:cNvPr id="47" name="直接连接符 46"/>
            <p:cNvCxnSpPr/>
            <p:nvPr/>
          </p:nvCxnSpPr>
          <p:spPr>
            <a:xfrm>
              <a:off x="8548298" y="4605881"/>
              <a:ext cx="2399702" cy="0"/>
            </a:xfrm>
            <a:prstGeom prst="line">
              <a:avLst/>
            </a:prstGeom>
            <a:ln w="3175">
              <a:solidFill>
                <a:schemeClr val="bg1"/>
              </a:solidFill>
              <a:prstDash val="lgDash"/>
            </a:ln>
          </p:spPr>
          <p:style>
            <a:lnRef idx="1">
              <a:schemeClr val="accent1"/>
            </a:lnRef>
            <a:fillRef idx="0">
              <a:schemeClr val="accent1"/>
            </a:fillRef>
            <a:effectRef idx="0">
              <a:schemeClr val="accent1"/>
            </a:effectRef>
            <a:fontRef idx="minor">
              <a:schemeClr val="tx1"/>
            </a:fontRef>
          </p:style>
        </p:cxnSp>
      </p:grpSp>
      <p:sp>
        <p:nvSpPr>
          <p:cNvPr id="8" name="矩形: 圆角 7"/>
          <p:cNvSpPr/>
          <p:nvPr/>
        </p:nvSpPr>
        <p:spPr>
          <a:xfrm>
            <a:off x="-1569419" y="3067523"/>
            <a:ext cx="934531" cy="7386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0"/>
            <a:ext cx="12192000" cy="6858000"/>
          </a:xfrm>
          <a:prstGeom prst="rect">
            <a:avLst/>
          </a:prstGeom>
          <a:gradFill>
            <a:gsLst>
              <a:gs pos="60000">
                <a:srgbClr val="9CE8A0"/>
              </a:gs>
              <a:gs pos="0">
                <a:srgbClr val="91B2EA"/>
              </a:gs>
              <a:gs pos="100000">
                <a:srgbClr val="F3D88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latin typeface="+mj-ea"/>
              <a:ea typeface="+mj-ea"/>
            </a:endParaRPr>
          </a:p>
        </p:txBody>
      </p:sp>
      <p:sp>
        <p:nvSpPr>
          <p:cNvPr id="12" name="矩形 11"/>
          <p:cNvSpPr/>
          <p:nvPr/>
        </p:nvSpPr>
        <p:spPr>
          <a:xfrm>
            <a:off x="0" y="0"/>
            <a:ext cx="12192000" cy="6858000"/>
          </a:xfrm>
          <a:prstGeom prst="rect">
            <a:avLst/>
          </a:prstGeom>
          <a:gradFill>
            <a:gsLst>
              <a:gs pos="0">
                <a:srgbClr val="59C796"/>
              </a:gs>
              <a:gs pos="32000">
                <a:srgbClr val="62CAB0"/>
              </a:gs>
              <a:gs pos="100000">
                <a:srgbClr val="6ACDCA"/>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37" name="直接连接符 36"/>
          <p:cNvCxnSpPr/>
          <p:nvPr/>
        </p:nvCxnSpPr>
        <p:spPr>
          <a:xfrm>
            <a:off x="1616533" y="5524602"/>
            <a:ext cx="0" cy="1536598"/>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a:off x="2924633" y="5524602"/>
            <a:ext cx="0" cy="1536598"/>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矩形 13"/>
          <p:cNvSpPr/>
          <p:nvPr/>
        </p:nvSpPr>
        <p:spPr>
          <a:xfrm>
            <a:off x="778331" y="1016220"/>
            <a:ext cx="3124200" cy="4508382"/>
          </a:xfrm>
          <a:prstGeom prst="rect">
            <a:avLst/>
          </a:prstGeom>
          <a:solidFill>
            <a:schemeClr val="bg1">
              <a:alpha val="74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1627052" y="-1893260"/>
            <a:ext cx="3840480" cy="368300"/>
          </a:xfrm>
          <a:prstGeom prst="rect">
            <a:avLst/>
          </a:prstGeom>
          <a:noFill/>
        </p:spPr>
        <p:txBody>
          <a:bodyPr wrap="none" rtlCol="0">
            <a:spAutoFit/>
          </a:bodyPr>
          <a:lstStyle/>
          <a:p>
            <a:r>
              <a:rPr lang="zh-CN" altLang="en-US" dirty="0">
                <a:solidFill>
                  <a:schemeClr val="bg1"/>
                </a:solidFill>
              </a:rPr>
              <a:t>請於此處置入簡要的副標題描述資訊</a:t>
            </a:r>
            <a:endParaRPr lang="zh-CN" altLang="en-US" dirty="0">
              <a:solidFill>
                <a:schemeClr val="bg1"/>
              </a:solidFill>
            </a:endParaRPr>
          </a:p>
        </p:txBody>
      </p:sp>
      <p:cxnSp>
        <p:nvCxnSpPr>
          <p:cNvPr id="9" name="直接连接符 8"/>
          <p:cNvCxnSpPr/>
          <p:nvPr/>
        </p:nvCxnSpPr>
        <p:spPr>
          <a:xfrm>
            <a:off x="-431425" y="6693001"/>
            <a:ext cx="12866212" cy="0"/>
          </a:xfrm>
          <a:prstGeom prst="line">
            <a:avLst/>
          </a:prstGeom>
          <a:ln w="28575">
            <a:solidFill>
              <a:schemeClr val="bg1"/>
            </a:solidFill>
            <a:prstDash val="lgDash"/>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431425" y="302342"/>
            <a:ext cx="12866212" cy="0"/>
          </a:xfrm>
          <a:prstGeom prst="line">
            <a:avLst/>
          </a:prstGeom>
          <a:ln w="28575">
            <a:solidFill>
              <a:schemeClr val="bg1"/>
            </a:solidFill>
            <a:prstDash val="lgDash"/>
          </a:ln>
        </p:spPr>
        <p:style>
          <a:lnRef idx="1">
            <a:schemeClr val="accent1"/>
          </a:lnRef>
          <a:fillRef idx="0">
            <a:schemeClr val="accent1"/>
          </a:fillRef>
          <a:effectRef idx="0">
            <a:schemeClr val="accent1"/>
          </a:effectRef>
          <a:fontRef idx="minor">
            <a:schemeClr val="tx1"/>
          </a:fontRef>
        </p:style>
      </p:cxnSp>
      <p:sp>
        <p:nvSpPr>
          <p:cNvPr id="11" name="任意多边形 17"/>
          <p:cNvSpPr/>
          <p:nvPr/>
        </p:nvSpPr>
        <p:spPr bwMode="auto">
          <a:xfrm rot="17656948">
            <a:off x="9422916" y="-1387905"/>
            <a:ext cx="4868469" cy="4662971"/>
          </a:xfrm>
          <a:custGeom>
            <a:avLst/>
            <a:gdLst>
              <a:gd name="T0" fmla="*/ 657 w 657"/>
              <a:gd name="T1" fmla="*/ 0 h 738"/>
              <a:gd name="T2" fmla="*/ 408 w 657"/>
              <a:gd name="T3" fmla="*/ 2 h 738"/>
              <a:gd name="T4" fmla="*/ 286 w 657"/>
              <a:gd name="T5" fmla="*/ 670 h 738"/>
              <a:gd name="T6" fmla="*/ 533 w 657"/>
              <a:gd name="T7" fmla="*/ 738 h 738"/>
              <a:gd name="T8" fmla="*/ 657 w 657"/>
              <a:gd name="T9" fmla="*/ 0 h 738"/>
            </a:gdLst>
            <a:ahLst/>
            <a:cxnLst>
              <a:cxn ang="0">
                <a:pos x="T0" y="T1"/>
              </a:cxn>
              <a:cxn ang="0">
                <a:pos x="T2" y="T3"/>
              </a:cxn>
              <a:cxn ang="0">
                <a:pos x="T4" y="T5"/>
              </a:cxn>
              <a:cxn ang="0">
                <a:pos x="T6" y="T7"/>
              </a:cxn>
              <a:cxn ang="0">
                <a:pos x="T8" y="T9"/>
              </a:cxn>
            </a:cxnLst>
            <a:rect l="0" t="0" r="r" b="b"/>
            <a:pathLst>
              <a:path w="657" h="738">
                <a:moveTo>
                  <a:pt x="657" y="0"/>
                </a:moveTo>
                <a:cubicBezTo>
                  <a:pt x="408" y="2"/>
                  <a:pt x="408" y="2"/>
                  <a:pt x="408" y="2"/>
                </a:cubicBezTo>
                <a:cubicBezTo>
                  <a:pt x="408" y="2"/>
                  <a:pt x="0" y="219"/>
                  <a:pt x="286" y="670"/>
                </a:cubicBezTo>
                <a:cubicBezTo>
                  <a:pt x="286" y="670"/>
                  <a:pt x="404" y="642"/>
                  <a:pt x="533" y="738"/>
                </a:cubicBezTo>
                <a:cubicBezTo>
                  <a:pt x="533" y="738"/>
                  <a:pt x="609" y="17"/>
                  <a:pt x="657" y="0"/>
                </a:cubicBezTo>
              </a:path>
            </a:pathLst>
          </a:custGeom>
          <a:solidFill>
            <a:srgbClr val="00BFA6"/>
          </a:solidFill>
          <a:ln>
            <a:noFill/>
          </a:ln>
          <a:effectLst>
            <a:softEdge rad="571500"/>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 name="文本框 2"/>
          <p:cNvSpPr txBox="1"/>
          <p:nvPr/>
        </p:nvSpPr>
        <p:spPr>
          <a:xfrm>
            <a:off x="1010693" y="1589058"/>
            <a:ext cx="2011680" cy="829945"/>
          </a:xfrm>
          <a:prstGeom prst="rect">
            <a:avLst/>
          </a:prstGeom>
          <a:noFill/>
        </p:spPr>
        <p:txBody>
          <a:bodyPr wrap="none" rtlCol="0">
            <a:spAutoFit/>
          </a:bodyPr>
          <a:lstStyle/>
          <a:p>
            <a:r>
              <a:rPr lang="zh-CN" altLang="en-US" sz="2400" dirty="0">
                <a:solidFill>
                  <a:srgbClr val="009985"/>
                </a:solidFill>
                <a:latin typeface="+mn-ea"/>
              </a:rPr>
              <a:t>請於此處輸入</a:t>
            </a:r>
            <a:endParaRPr lang="en-US" altLang="zh-CN" sz="2400" dirty="0">
              <a:solidFill>
                <a:srgbClr val="009985"/>
              </a:solidFill>
              <a:latin typeface="+mn-ea"/>
            </a:endParaRPr>
          </a:p>
          <a:p>
            <a:r>
              <a:rPr lang="zh-CN" altLang="en-US" sz="2400" dirty="0">
                <a:solidFill>
                  <a:srgbClr val="009985"/>
                </a:solidFill>
                <a:latin typeface="+mn-ea"/>
              </a:rPr>
              <a:t>結論標題</a:t>
            </a:r>
            <a:endParaRPr lang="zh-CN" altLang="en-US" sz="2400" dirty="0">
              <a:solidFill>
                <a:srgbClr val="009985"/>
              </a:solidFill>
              <a:latin typeface="+mn-ea"/>
            </a:endParaRPr>
          </a:p>
        </p:txBody>
      </p:sp>
      <p:sp>
        <p:nvSpPr>
          <p:cNvPr id="13" name="文本框 12"/>
          <p:cNvSpPr txBox="1"/>
          <p:nvPr/>
        </p:nvSpPr>
        <p:spPr>
          <a:xfrm>
            <a:off x="1032929" y="2576614"/>
            <a:ext cx="2768600" cy="3290570"/>
          </a:xfrm>
          <a:prstGeom prst="rect">
            <a:avLst/>
          </a:prstGeom>
          <a:noFill/>
        </p:spPr>
        <p:txBody>
          <a:bodyPr wrap="square" rtlCol="0">
            <a:spAutoFit/>
          </a:bodyPr>
          <a:lstStyle/>
          <a:p>
            <a:pPr>
              <a:lnSpc>
                <a:spcPct val="130000"/>
              </a:lnSpc>
            </a:pPr>
            <a:r>
              <a:rPr lang="zh-CN" altLang="en-US" sz="1600" dirty="0">
                <a:solidFill>
                  <a:srgbClr val="009985"/>
                </a:solidFill>
              </a:rPr>
              <a:t>請於此處置入簡要的副標題描述資訊，請於此處置入簡要的副標題描述資訊請於此處置入簡要的副標題描述資訊，請於此處置入簡要的副標題描述資訊。</a:t>
            </a:r>
            <a:endParaRPr lang="zh-CN" altLang="en-US" sz="1600" dirty="0">
              <a:solidFill>
                <a:srgbClr val="009985"/>
              </a:solidFill>
            </a:endParaRPr>
          </a:p>
          <a:p>
            <a:pPr>
              <a:lnSpc>
                <a:spcPct val="130000"/>
              </a:lnSpc>
            </a:pPr>
            <a:endParaRPr lang="zh-CN" altLang="en-US" sz="1600" dirty="0">
              <a:solidFill>
                <a:srgbClr val="009985"/>
              </a:solidFill>
            </a:endParaRPr>
          </a:p>
          <a:p>
            <a:pPr>
              <a:lnSpc>
                <a:spcPct val="130000"/>
              </a:lnSpc>
            </a:pPr>
            <a:endParaRPr lang="zh-CN" altLang="en-US" sz="1600" dirty="0">
              <a:solidFill>
                <a:srgbClr val="009985"/>
              </a:solidFill>
            </a:endParaRPr>
          </a:p>
          <a:p>
            <a:pPr>
              <a:lnSpc>
                <a:spcPct val="130000"/>
              </a:lnSpc>
            </a:pPr>
            <a:endParaRPr lang="zh-CN" altLang="en-US" sz="1600" dirty="0">
              <a:solidFill>
                <a:srgbClr val="009985"/>
              </a:solidFill>
            </a:endParaRPr>
          </a:p>
          <a:p>
            <a:pPr>
              <a:lnSpc>
                <a:spcPct val="130000"/>
              </a:lnSpc>
            </a:pPr>
            <a:endParaRPr lang="zh-CN" altLang="en-US" sz="1600" dirty="0">
              <a:solidFill>
                <a:srgbClr val="009985"/>
              </a:solidFill>
            </a:endParaRPr>
          </a:p>
        </p:txBody>
      </p:sp>
      <p:sp>
        <p:nvSpPr>
          <p:cNvPr id="39" name="任意多边形 17"/>
          <p:cNvSpPr/>
          <p:nvPr/>
        </p:nvSpPr>
        <p:spPr bwMode="auto">
          <a:xfrm rot="7064689">
            <a:off x="-1412164" y="4676949"/>
            <a:ext cx="3546604" cy="3396901"/>
          </a:xfrm>
          <a:custGeom>
            <a:avLst/>
            <a:gdLst>
              <a:gd name="T0" fmla="*/ 657 w 657"/>
              <a:gd name="T1" fmla="*/ 0 h 738"/>
              <a:gd name="T2" fmla="*/ 408 w 657"/>
              <a:gd name="T3" fmla="*/ 2 h 738"/>
              <a:gd name="T4" fmla="*/ 286 w 657"/>
              <a:gd name="T5" fmla="*/ 670 h 738"/>
              <a:gd name="T6" fmla="*/ 533 w 657"/>
              <a:gd name="T7" fmla="*/ 738 h 738"/>
              <a:gd name="T8" fmla="*/ 657 w 657"/>
              <a:gd name="T9" fmla="*/ 0 h 738"/>
            </a:gdLst>
            <a:ahLst/>
            <a:cxnLst>
              <a:cxn ang="0">
                <a:pos x="T0" y="T1"/>
              </a:cxn>
              <a:cxn ang="0">
                <a:pos x="T2" y="T3"/>
              </a:cxn>
              <a:cxn ang="0">
                <a:pos x="T4" y="T5"/>
              </a:cxn>
              <a:cxn ang="0">
                <a:pos x="T6" y="T7"/>
              </a:cxn>
              <a:cxn ang="0">
                <a:pos x="T8" y="T9"/>
              </a:cxn>
            </a:cxnLst>
            <a:rect l="0" t="0" r="r" b="b"/>
            <a:pathLst>
              <a:path w="657" h="738">
                <a:moveTo>
                  <a:pt x="657" y="0"/>
                </a:moveTo>
                <a:cubicBezTo>
                  <a:pt x="408" y="2"/>
                  <a:pt x="408" y="2"/>
                  <a:pt x="408" y="2"/>
                </a:cubicBezTo>
                <a:cubicBezTo>
                  <a:pt x="408" y="2"/>
                  <a:pt x="0" y="219"/>
                  <a:pt x="286" y="670"/>
                </a:cubicBezTo>
                <a:cubicBezTo>
                  <a:pt x="286" y="670"/>
                  <a:pt x="404" y="642"/>
                  <a:pt x="533" y="738"/>
                </a:cubicBezTo>
                <a:cubicBezTo>
                  <a:pt x="533" y="738"/>
                  <a:pt x="609" y="17"/>
                  <a:pt x="657" y="0"/>
                </a:cubicBezTo>
              </a:path>
            </a:pathLst>
          </a:custGeom>
          <a:solidFill>
            <a:srgbClr val="00BFA6"/>
          </a:solidFill>
          <a:ln>
            <a:noFill/>
          </a:ln>
          <a:effectLst>
            <a:softEdge rad="571500"/>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 name="矩形 15"/>
          <p:cNvSpPr/>
          <p:nvPr/>
        </p:nvSpPr>
        <p:spPr>
          <a:xfrm>
            <a:off x="720437" y="947483"/>
            <a:ext cx="138368" cy="138368"/>
          </a:xfrm>
          <a:prstGeom prst="rect">
            <a:avLst/>
          </a:prstGeom>
          <a:solidFill>
            <a:schemeClr val="bg1">
              <a:alpha val="87000"/>
            </a:schemeClr>
          </a:solidFill>
          <a:ln w="6350">
            <a:solidFill>
              <a:srgbClr val="009985">
                <a:alpha val="9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12700">
                <a:solidFill>
                  <a:srgbClr val="009985"/>
                </a:solidFill>
              </a:ln>
              <a:solidFill>
                <a:schemeClr val="bg1"/>
              </a:solidFill>
            </a:endParaRPr>
          </a:p>
        </p:txBody>
      </p:sp>
      <p:grpSp>
        <p:nvGrpSpPr>
          <p:cNvPr id="40" name="组合 39"/>
          <p:cNvGrpSpPr/>
          <p:nvPr/>
        </p:nvGrpSpPr>
        <p:grpSpPr>
          <a:xfrm>
            <a:off x="5960106" y="933570"/>
            <a:ext cx="5019309" cy="4811770"/>
            <a:chOff x="975281" y="1857321"/>
            <a:chExt cx="5019309" cy="4811770"/>
          </a:xfrm>
        </p:grpSpPr>
        <p:graphicFrame>
          <p:nvGraphicFramePr>
            <p:cNvPr id="46" name="图表 45"/>
            <p:cNvGraphicFramePr/>
            <p:nvPr/>
          </p:nvGraphicFramePr>
          <p:xfrm>
            <a:off x="1431889" y="4004114"/>
            <a:ext cx="4562701" cy="2664977"/>
          </p:xfrm>
          <a:graphic>
            <a:graphicData uri="http://schemas.openxmlformats.org/drawingml/2006/chart">
              <c:chart xmlns:c="http://schemas.openxmlformats.org/drawingml/2006/chart" xmlns:r="http://schemas.openxmlformats.org/officeDocument/2006/relationships" r:id="rId1"/>
            </a:graphicData>
          </a:graphic>
        </p:graphicFrame>
        <p:sp>
          <p:nvSpPr>
            <p:cNvPr id="48" name="koppt-数据"/>
            <p:cNvSpPr txBox="1"/>
            <p:nvPr/>
          </p:nvSpPr>
          <p:spPr>
            <a:xfrm>
              <a:off x="975281" y="2279335"/>
              <a:ext cx="1501140" cy="828675"/>
            </a:xfrm>
            <a:prstGeom prst="rect">
              <a:avLst/>
            </a:prstGeom>
            <a:noFill/>
          </p:spPr>
          <p:txBody>
            <a:bodyPr wrap="none" lIns="91422" tIns="45711" rIns="91422" bIns="45711" rtlCol="0">
              <a:spAutoFit/>
            </a:bodyPr>
            <a:lstStyle/>
            <a:p>
              <a:r>
                <a:rPr lang="en-US" sz="480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80%</a:t>
              </a:r>
              <a:endParaRPr lang="id-ID" sz="480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49" name="koppt-文本框"/>
            <p:cNvSpPr txBox="1"/>
            <p:nvPr/>
          </p:nvSpPr>
          <p:spPr>
            <a:xfrm>
              <a:off x="1026279" y="1857321"/>
              <a:ext cx="2620010" cy="459105"/>
            </a:xfrm>
            <a:prstGeom prst="rect">
              <a:avLst/>
            </a:prstGeom>
            <a:noFill/>
          </p:spPr>
          <p:txBody>
            <a:bodyPr wrap="none" lIns="91422" tIns="45711" rIns="91422" bIns="45711" rtlCol="0">
              <a:spAutoFit/>
            </a:bodyPr>
            <a:lstStyle/>
            <a:p>
              <a:pPr lvl="0" algn="r"/>
              <a:r>
                <a:rPr lang="zh-CN" altLang="en-US" sz="2400" b="1" dirty="0">
                  <a:solidFill>
                    <a:schemeClr val="bg1"/>
                  </a:solidFill>
                  <a:latin typeface="Microsoft YaHei" panose="020B0503020204020204" pitchFamily="34" charset="-122"/>
                  <a:ea typeface="Microsoft YaHei" panose="020B0503020204020204" pitchFamily="34" charset="-122"/>
                </a:rPr>
                <a:t>單擊此處添加標題</a:t>
              </a:r>
              <a:endParaRPr lang="en-US" altLang="zh-CN" sz="1600" dirty="0">
                <a:solidFill>
                  <a:schemeClr val="bg1"/>
                </a:solidFill>
                <a:latin typeface="Microsoft YaHei" panose="020B0503020204020204" pitchFamily="34" charset="-122"/>
                <a:ea typeface="Microsoft YaHei" panose="020B0503020204020204" pitchFamily="34" charset="-122"/>
              </a:endParaRPr>
            </a:p>
          </p:txBody>
        </p:sp>
        <p:sp>
          <p:nvSpPr>
            <p:cNvPr id="50" name="koppt-文本框"/>
            <p:cNvSpPr txBox="1"/>
            <p:nvPr/>
          </p:nvSpPr>
          <p:spPr>
            <a:xfrm>
              <a:off x="2484679" y="2350503"/>
              <a:ext cx="3305919" cy="692785"/>
            </a:xfrm>
            <a:prstGeom prst="rect">
              <a:avLst/>
            </a:prstGeom>
            <a:noFill/>
          </p:spPr>
          <p:txBody>
            <a:bodyPr wrap="square" lIns="91422" tIns="45711" rIns="91422" bIns="45711" rtlCol="0">
              <a:spAutoFit/>
            </a:bodyPr>
            <a:lstStyle/>
            <a:p>
              <a:pPr>
                <a:lnSpc>
                  <a:spcPct val="140000"/>
                </a:lnSpc>
              </a:pPr>
              <a:r>
                <a:rPr lang="zh-CN" altLang="en-US" sz="1400" dirty="0">
                  <a:solidFill>
                    <a:schemeClr val="bg1"/>
                  </a:solidFill>
                  <a:latin typeface="+mn-ea"/>
                </a:rPr>
                <a:t>單擊此處添加文本單擊此處添加文本單擊此處添加文本單擊此處添加文本</a:t>
              </a:r>
              <a:endParaRPr lang="en-US" altLang="zh-CN" sz="1400" dirty="0">
                <a:solidFill>
                  <a:schemeClr val="bg1"/>
                </a:solidFill>
                <a:latin typeface="+mn-ea"/>
              </a:endParaRPr>
            </a:p>
          </p:txBody>
        </p:sp>
        <p:sp>
          <p:nvSpPr>
            <p:cNvPr id="51" name="koppt-文本框"/>
            <p:cNvSpPr/>
            <p:nvPr/>
          </p:nvSpPr>
          <p:spPr>
            <a:xfrm>
              <a:off x="1446123" y="3471446"/>
              <a:ext cx="4344475" cy="645160"/>
            </a:xfrm>
            <a:prstGeom prst="rect">
              <a:avLst/>
            </a:prstGeom>
          </p:spPr>
          <p:txBody>
            <a:bodyPr wrap="square">
              <a:spAutoFit/>
            </a:bodyPr>
            <a:lstStyle/>
            <a:p>
              <a:pPr>
                <a:lnSpc>
                  <a:spcPct val="150000"/>
                </a:lnSpc>
              </a:pPr>
              <a:r>
                <a:rPr lang="zh-CN" altLang="en-US" sz="1200" dirty="0">
                  <a:solidFill>
                    <a:schemeClr val="bg1"/>
                  </a:solidFill>
                  <a:latin typeface="Microsoft YaHei" panose="020B0503020204020204" pitchFamily="34" charset="-122"/>
                  <a:ea typeface="Microsoft YaHei" panose="020B0503020204020204" pitchFamily="34" charset="-122"/>
                </a:rPr>
                <a:t>單擊此處添加文本單擊此處添加文本單擊此處添加文本單擊此處添加文本單擊此處添加文本</a:t>
              </a:r>
              <a:endParaRPr lang="en-US" altLang="zh-CN" sz="1200" dirty="0">
                <a:solidFill>
                  <a:schemeClr val="bg1"/>
                </a:solidFill>
                <a:latin typeface="Microsoft YaHei" panose="020B0503020204020204" pitchFamily="34" charset="-122"/>
                <a:ea typeface="Microsoft YaHei" panose="020B0503020204020204" pitchFamily="34" charset="-122"/>
              </a:endParaRPr>
            </a:p>
          </p:txBody>
        </p:sp>
        <p:sp>
          <p:nvSpPr>
            <p:cNvPr id="52" name="koppt-图标"/>
            <p:cNvSpPr>
              <a:spLocks noEditPoints="1"/>
            </p:cNvSpPr>
            <p:nvPr/>
          </p:nvSpPr>
          <p:spPr bwMode="auto">
            <a:xfrm>
              <a:off x="1061558" y="5490872"/>
              <a:ext cx="341857" cy="283629"/>
            </a:xfrm>
            <a:custGeom>
              <a:avLst/>
              <a:gdLst/>
              <a:ahLst/>
              <a:cxnLst>
                <a:cxn ang="0">
                  <a:pos x="312" y="110"/>
                </a:cxn>
                <a:cxn ang="0">
                  <a:pos x="323" y="138"/>
                </a:cxn>
                <a:cxn ang="0">
                  <a:pos x="350" y="127"/>
                </a:cxn>
                <a:cxn ang="0">
                  <a:pos x="339" y="100"/>
                </a:cxn>
                <a:cxn ang="0">
                  <a:pos x="25" y="100"/>
                </a:cxn>
                <a:cxn ang="0">
                  <a:pos x="15" y="127"/>
                </a:cxn>
                <a:cxn ang="0">
                  <a:pos x="42" y="138"/>
                </a:cxn>
                <a:cxn ang="0">
                  <a:pos x="53" y="110"/>
                </a:cxn>
                <a:cxn ang="0">
                  <a:pos x="270" y="60"/>
                </a:cxn>
                <a:cxn ang="0">
                  <a:pos x="248" y="69"/>
                </a:cxn>
                <a:cxn ang="0">
                  <a:pos x="239" y="91"/>
                </a:cxn>
                <a:cxn ang="0">
                  <a:pos x="252" y="116"/>
                </a:cxn>
                <a:cxn ang="0">
                  <a:pos x="276" y="121"/>
                </a:cxn>
                <a:cxn ang="0">
                  <a:pos x="297" y="103"/>
                </a:cxn>
                <a:cxn ang="0">
                  <a:pos x="297" y="80"/>
                </a:cxn>
                <a:cxn ang="0">
                  <a:pos x="276" y="62"/>
                </a:cxn>
                <a:cxn ang="0">
                  <a:pos x="330" y="183"/>
                </a:cxn>
                <a:cxn ang="0">
                  <a:pos x="321" y="152"/>
                </a:cxn>
                <a:cxn ang="0">
                  <a:pos x="350" y="158"/>
                </a:cxn>
                <a:cxn ang="0">
                  <a:pos x="364" y="185"/>
                </a:cxn>
                <a:cxn ang="0">
                  <a:pos x="83" y="63"/>
                </a:cxn>
                <a:cxn ang="0">
                  <a:pos x="65" y="85"/>
                </a:cxn>
                <a:cxn ang="0">
                  <a:pos x="71" y="109"/>
                </a:cxn>
                <a:cxn ang="0">
                  <a:pos x="96" y="121"/>
                </a:cxn>
                <a:cxn ang="0">
                  <a:pos x="118" y="112"/>
                </a:cxn>
                <a:cxn ang="0">
                  <a:pos x="127" y="91"/>
                </a:cxn>
                <a:cxn ang="0">
                  <a:pos x="112" y="65"/>
                </a:cxn>
                <a:cxn ang="0">
                  <a:pos x="35" y="150"/>
                </a:cxn>
                <a:cxn ang="0">
                  <a:pos x="36" y="176"/>
                </a:cxn>
                <a:cxn ang="0">
                  <a:pos x="0" y="185"/>
                </a:cxn>
                <a:cxn ang="0">
                  <a:pos x="15" y="158"/>
                </a:cxn>
                <a:cxn ang="0">
                  <a:pos x="183" y="0"/>
                </a:cxn>
                <a:cxn ang="0">
                  <a:pos x="151" y="13"/>
                </a:cxn>
                <a:cxn ang="0">
                  <a:pos x="138" y="45"/>
                </a:cxn>
                <a:cxn ang="0">
                  <a:pos x="158" y="81"/>
                </a:cxn>
                <a:cxn ang="0">
                  <a:pos x="192" y="89"/>
                </a:cxn>
                <a:cxn ang="0">
                  <a:pos x="225" y="62"/>
                </a:cxn>
                <a:cxn ang="0">
                  <a:pos x="225" y="27"/>
                </a:cxn>
                <a:cxn ang="0">
                  <a:pos x="192" y="0"/>
                </a:cxn>
                <a:cxn ang="0">
                  <a:pos x="265" y="174"/>
                </a:cxn>
                <a:cxn ang="0">
                  <a:pos x="256" y="136"/>
                </a:cxn>
                <a:cxn ang="0">
                  <a:pos x="279" y="136"/>
                </a:cxn>
                <a:cxn ang="0">
                  <a:pos x="316" y="165"/>
                </a:cxn>
                <a:cxn ang="0">
                  <a:pos x="100" y="272"/>
                </a:cxn>
                <a:cxn ang="0">
                  <a:pos x="51" y="165"/>
                </a:cxn>
                <a:cxn ang="0">
                  <a:pos x="85" y="136"/>
                </a:cxn>
                <a:cxn ang="0">
                  <a:pos x="109" y="136"/>
                </a:cxn>
                <a:cxn ang="0">
                  <a:pos x="100" y="174"/>
                </a:cxn>
                <a:cxn ang="0">
                  <a:pos x="252" y="159"/>
                </a:cxn>
                <a:cxn ang="0">
                  <a:pos x="210" y="109"/>
                </a:cxn>
                <a:cxn ang="0">
                  <a:pos x="154" y="109"/>
                </a:cxn>
                <a:cxn ang="0">
                  <a:pos x="112" y="159"/>
                </a:cxn>
              </a:cxnLst>
              <a:rect l="0" t="0" r="r" b="b"/>
              <a:pathLst>
                <a:path w="364" h="301">
                  <a:moveTo>
                    <a:pt x="332" y="98"/>
                  </a:moveTo>
                  <a:lnTo>
                    <a:pt x="332" y="98"/>
                  </a:lnTo>
                  <a:lnTo>
                    <a:pt x="323" y="100"/>
                  </a:lnTo>
                  <a:lnTo>
                    <a:pt x="317" y="105"/>
                  </a:lnTo>
                  <a:lnTo>
                    <a:pt x="312" y="110"/>
                  </a:lnTo>
                  <a:lnTo>
                    <a:pt x="310" y="120"/>
                  </a:lnTo>
                  <a:lnTo>
                    <a:pt x="310" y="120"/>
                  </a:lnTo>
                  <a:lnTo>
                    <a:pt x="312" y="127"/>
                  </a:lnTo>
                  <a:lnTo>
                    <a:pt x="317" y="134"/>
                  </a:lnTo>
                  <a:lnTo>
                    <a:pt x="323" y="138"/>
                  </a:lnTo>
                  <a:lnTo>
                    <a:pt x="332" y="139"/>
                  </a:lnTo>
                  <a:lnTo>
                    <a:pt x="332" y="139"/>
                  </a:lnTo>
                  <a:lnTo>
                    <a:pt x="339" y="138"/>
                  </a:lnTo>
                  <a:lnTo>
                    <a:pt x="346" y="134"/>
                  </a:lnTo>
                  <a:lnTo>
                    <a:pt x="350" y="127"/>
                  </a:lnTo>
                  <a:lnTo>
                    <a:pt x="352" y="120"/>
                  </a:lnTo>
                  <a:lnTo>
                    <a:pt x="352" y="120"/>
                  </a:lnTo>
                  <a:lnTo>
                    <a:pt x="350" y="110"/>
                  </a:lnTo>
                  <a:lnTo>
                    <a:pt x="346" y="105"/>
                  </a:lnTo>
                  <a:lnTo>
                    <a:pt x="339" y="100"/>
                  </a:lnTo>
                  <a:lnTo>
                    <a:pt x="332" y="98"/>
                  </a:lnTo>
                  <a:lnTo>
                    <a:pt x="332" y="98"/>
                  </a:lnTo>
                  <a:close/>
                  <a:moveTo>
                    <a:pt x="35" y="98"/>
                  </a:moveTo>
                  <a:lnTo>
                    <a:pt x="35" y="98"/>
                  </a:lnTo>
                  <a:lnTo>
                    <a:pt x="25" y="100"/>
                  </a:lnTo>
                  <a:lnTo>
                    <a:pt x="20" y="105"/>
                  </a:lnTo>
                  <a:lnTo>
                    <a:pt x="15" y="110"/>
                  </a:lnTo>
                  <a:lnTo>
                    <a:pt x="13" y="120"/>
                  </a:lnTo>
                  <a:lnTo>
                    <a:pt x="13" y="120"/>
                  </a:lnTo>
                  <a:lnTo>
                    <a:pt x="15" y="127"/>
                  </a:lnTo>
                  <a:lnTo>
                    <a:pt x="20" y="134"/>
                  </a:lnTo>
                  <a:lnTo>
                    <a:pt x="25" y="138"/>
                  </a:lnTo>
                  <a:lnTo>
                    <a:pt x="35" y="139"/>
                  </a:lnTo>
                  <a:lnTo>
                    <a:pt x="35" y="139"/>
                  </a:lnTo>
                  <a:lnTo>
                    <a:pt x="42" y="138"/>
                  </a:lnTo>
                  <a:lnTo>
                    <a:pt x="49" y="134"/>
                  </a:lnTo>
                  <a:lnTo>
                    <a:pt x="53" y="127"/>
                  </a:lnTo>
                  <a:lnTo>
                    <a:pt x="54" y="120"/>
                  </a:lnTo>
                  <a:lnTo>
                    <a:pt x="54" y="120"/>
                  </a:lnTo>
                  <a:lnTo>
                    <a:pt x="53" y="110"/>
                  </a:lnTo>
                  <a:lnTo>
                    <a:pt x="49" y="105"/>
                  </a:lnTo>
                  <a:lnTo>
                    <a:pt x="42" y="100"/>
                  </a:lnTo>
                  <a:lnTo>
                    <a:pt x="35" y="98"/>
                  </a:lnTo>
                  <a:lnTo>
                    <a:pt x="35" y="98"/>
                  </a:lnTo>
                  <a:close/>
                  <a:moveTo>
                    <a:pt x="270" y="60"/>
                  </a:moveTo>
                  <a:lnTo>
                    <a:pt x="270" y="60"/>
                  </a:lnTo>
                  <a:lnTo>
                    <a:pt x="263" y="62"/>
                  </a:lnTo>
                  <a:lnTo>
                    <a:pt x="258" y="63"/>
                  </a:lnTo>
                  <a:lnTo>
                    <a:pt x="252" y="65"/>
                  </a:lnTo>
                  <a:lnTo>
                    <a:pt x="248" y="69"/>
                  </a:lnTo>
                  <a:lnTo>
                    <a:pt x="245" y="74"/>
                  </a:lnTo>
                  <a:lnTo>
                    <a:pt x="241" y="80"/>
                  </a:lnTo>
                  <a:lnTo>
                    <a:pt x="239" y="85"/>
                  </a:lnTo>
                  <a:lnTo>
                    <a:pt x="239" y="91"/>
                  </a:lnTo>
                  <a:lnTo>
                    <a:pt x="239" y="91"/>
                  </a:lnTo>
                  <a:lnTo>
                    <a:pt x="239" y="98"/>
                  </a:lnTo>
                  <a:lnTo>
                    <a:pt x="241" y="103"/>
                  </a:lnTo>
                  <a:lnTo>
                    <a:pt x="245" y="109"/>
                  </a:lnTo>
                  <a:lnTo>
                    <a:pt x="248" y="112"/>
                  </a:lnTo>
                  <a:lnTo>
                    <a:pt x="252" y="116"/>
                  </a:lnTo>
                  <a:lnTo>
                    <a:pt x="258" y="120"/>
                  </a:lnTo>
                  <a:lnTo>
                    <a:pt x="263" y="121"/>
                  </a:lnTo>
                  <a:lnTo>
                    <a:pt x="270" y="121"/>
                  </a:lnTo>
                  <a:lnTo>
                    <a:pt x="270" y="121"/>
                  </a:lnTo>
                  <a:lnTo>
                    <a:pt x="276" y="121"/>
                  </a:lnTo>
                  <a:lnTo>
                    <a:pt x="281" y="120"/>
                  </a:lnTo>
                  <a:lnTo>
                    <a:pt x="287" y="116"/>
                  </a:lnTo>
                  <a:lnTo>
                    <a:pt x="292" y="112"/>
                  </a:lnTo>
                  <a:lnTo>
                    <a:pt x="296" y="109"/>
                  </a:lnTo>
                  <a:lnTo>
                    <a:pt x="297" y="103"/>
                  </a:lnTo>
                  <a:lnTo>
                    <a:pt x="299" y="98"/>
                  </a:lnTo>
                  <a:lnTo>
                    <a:pt x="301" y="91"/>
                  </a:lnTo>
                  <a:lnTo>
                    <a:pt x="301" y="91"/>
                  </a:lnTo>
                  <a:lnTo>
                    <a:pt x="299" y="85"/>
                  </a:lnTo>
                  <a:lnTo>
                    <a:pt x="297" y="80"/>
                  </a:lnTo>
                  <a:lnTo>
                    <a:pt x="296" y="74"/>
                  </a:lnTo>
                  <a:lnTo>
                    <a:pt x="292" y="69"/>
                  </a:lnTo>
                  <a:lnTo>
                    <a:pt x="287" y="65"/>
                  </a:lnTo>
                  <a:lnTo>
                    <a:pt x="281" y="63"/>
                  </a:lnTo>
                  <a:lnTo>
                    <a:pt x="276" y="62"/>
                  </a:lnTo>
                  <a:lnTo>
                    <a:pt x="270" y="60"/>
                  </a:lnTo>
                  <a:lnTo>
                    <a:pt x="270" y="60"/>
                  </a:lnTo>
                  <a:close/>
                  <a:moveTo>
                    <a:pt x="364" y="248"/>
                  </a:moveTo>
                  <a:lnTo>
                    <a:pt x="330" y="248"/>
                  </a:lnTo>
                  <a:lnTo>
                    <a:pt x="330" y="183"/>
                  </a:lnTo>
                  <a:lnTo>
                    <a:pt x="330" y="183"/>
                  </a:lnTo>
                  <a:lnTo>
                    <a:pt x="330" y="176"/>
                  </a:lnTo>
                  <a:lnTo>
                    <a:pt x="328" y="167"/>
                  </a:lnTo>
                  <a:lnTo>
                    <a:pt x="321" y="152"/>
                  </a:lnTo>
                  <a:lnTo>
                    <a:pt x="321" y="152"/>
                  </a:lnTo>
                  <a:lnTo>
                    <a:pt x="332" y="150"/>
                  </a:lnTo>
                  <a:lnTo>
                    <a:pt x="332" y="150"/>
                  </a:lnTo>
                  <a:lnTo>
                    <a:pt x="337" y="152"/>
                  </a:lnTo>
                  <a:lnTo>
                    <a:pt x="345" y="154"/>
                  </a:lnTo>
                  <a:lnTo>
                    <a:pt x="350" y="158"/>
                  </a:lnTo>
                  <a:lnTo>
                    <a:pt x="355" y="161"/>
                  </a:lnTo>
                  <a:lnTo>
                    <a:pt x="359" y="167"/>
                  </a:lnTo>
                  <a:lnTo>
                    <a:pt x="363" y="172"/>
                  </a:lnTo>
                  <a:lnTo>
                    <a:pt x="364" y="178"/>
                  </a:lnTo>
                  <a:lnTo>
                    <a:pt x="364" y="185"/>
                  </a:lnTo>
                  <a:lnTo>
                    <a:pt x="364" y="248"/>
                  </a:lnTo>
                  <a:close/>
                  <a:moveTo>
                    <a:pt x="96" y="60"/>
                  </a:moveTo>
                  <a:lnTo>
                    <a:pt x="96" y="60"/>
                  </a:lnTo>
                  <a:lnTo>
                    <a:pt x="89" y="62"/>
                  </a:lnTo>
                  <a:lnTo>
                    <a:pt x="83" y="63"/>
                  </a:lnTo>
                  <a:lnTo>
                    <a:pt x="78" y="65"/>
                  </a:lnTo>
                  <a:lnTo>
                    <a:pt x="74" y="69"/>
                  </a:lnTo>
                  <a:lnTo>
                    <a:pt x="71" y="74"/>
                  </a:lnTo>
                  <a:lnTo>
                    <a:pt x="67" y="80"/>
                  </a:lnTo>
                  <a:lnTo>
                    <a:pt x="65" y="85"/>
                  </a:lnTo>
                  <a:lnTo>
                    <a:pt x="65" y="91"/>
                  </a:lnTo>
                  <a:lnTo>
                    <a:pt x="65" y="91"/>
                  </a:lnTo>
                  <a:lnTo>
                    <a:pt x="65" y="98"/>
                  </a:lnTo>
                  <a:lnTo>
                    <a:pt x="67" y="103"/>
                  </a:lnTo>
                  <a:lnTo>
                    <a:pt x="71" y="109"/>
                  </a:lnTo>
                  <a:lnTo>
                    <a:pt x="74" y="112"/>
                  </a:lnTo>
                  <a:lnTo>
                    <a:pt x="78" y="116"/>
                  </a:lnTo>
                  <a:lnTo>
                    <a:pt x="83" y="120"/>
                  </a:lnTo>
                  <a:lnTo>
                    <a:pt x="89" y="121"/>
                  </a:lnTo>
                  <a:lnTo>
                    <a:pt x="96" y="121"/>
                  </a:lnTo>
                  <a:lnTo>
                    <a:pt x="96" y="121"/>
                  </a:lnTo>
                  <a:lnTo>
                    <a:pt x="102" y="121"/>
                  </a:lnTo>
                  <a:lnTo>
                    <a:pt x="107" y="120"/>
                  </a:lnTo>
                  <a:lnTo>
                    <a:pt x="112" y="116"/>
                  </a:lnTo>
                  <a:lnTo>
                    <a:pt x="118" y="112"/>
                  </a:lnTo>
                  <a:lnTo>
                    <a:pt x="122" y="109"/>
                  </a:lnTo>
                  <a:lnTo>
                    <a:pt x="123" y="103"/>
                  </a:lnTo>
                  <a:lnTo>
                    <a:pt x="125" y="98"/>
                  </a:lnTo>
                  <a:lnTo>
                    <a:pt x="127" y="91"/>
                  </a:lnTo>
                  <a:lnTo>
                    <a:pt x="127" y="91"/>
                  </a:lnTo>
                  <a:lnTo>
                    <a:pt x="125" y="85"/>
                  </a:lnTo>
                  <a:lnTo>
                    <a:pt x="123" y="80"/>
                  </a:lnTo>
                  <a:lnTo>
                    <a:pt x="122" y="74"/>
                  </a:lnTo>
                  <a:lnTo>
                    <a:pt x="118" y="69"/>
                  </a:lnTo>
                  <a:lnTo>
                    <a:pt x="112" y="65"/>
                  </a:lnTo>
                  <a:lnTo>
                    <a:pt x="107" y="63"/>
                  </a:lnTo>
                  <a:lnTo>
                    <a:pt x="102" y="62"/>
                  </a:lnTo>
                  <a:lnTo>
                    <a:pt x="96" y="60"/>
                  </a:lnTo>
                  <a:lnTo>
                    <a:pt x="96" y="60"/>
                  </a:lnTo>
                  <a:close/>
                  <a:moveTo>
                    <a:pt x="35" y="150"/>
                  </a:moveTo>
                  <a:lnTo>
                    <a:pt x="35" y="150"/>
                  </a:lnTo>
                  <a:lnTo>
                    <a:pt x="44" y="152"/>
                  </a:lnTo>
                  <a:lnTo>
                    <a:pt x="44" y="152"/>
                  </a:lnTo>
                  <a:lnTo>
                    <a:pt x="38" y="167"/>
                  </a:lnTo>
                  <a:lnTo>
                    <a:pt x="36" y="176"/>
                  </a:lnTo>
                  <a:lnTo>
                    <a:pt x="35" y="183"/>
                  </a:lnTo>
                  <a:lnTo>
                    <a:pt x="35" y="248"/>
                  </a:lnTo>
                  <a:lnTo>
                    <a:pt x="0" y="248"/>
                  </a:lnTo>
                  <a:lnTo>
                    <a:pt x="0" y="185"/>
                  </a:lnTo>
                  <a:lnTo>
                    <a:pt x="0" y="185"/>
                  </a:lnTo>
                  <a:lnTo>
                    <a:pt x="0" y="178"/>
                  </a:lnTo>
                  <a:lnTo>
                    <a:pt x="2" y="172"/>
                  </a:lnTo>
                  <a:lnTo>
                    <a:pt x="6" y="167"/>
                  </a:lnTo>
                  <a:lnTo>
                    <a:pt x="9" y="161"/>
                  </a:lnTo>
                  <a:lnTo>
                    <a:pt x="15" y="158"/>
                  </a:lnTo>
                  <a:lnTo>
                    <a:pt x="20" y="154"/>
                  </a:lnTo>
                  <a:lnTo>
                    <a:pt x="27" y="152"/>
                  </a:lnTo>
                  <a:lnTo>
                    <a:pt x="35" y="150"/>
                  </a:lnTo>
                  <a:lnTo>
                    <a:pt x="35" y="150"/>
                  </a:lnTo>
                  <a:close/>
                  <a:moveTo>
                    <a:pt x="183" y="0"/>
                  </a:moveTo>
                  <a:lnTo>
                    <a:pt x="183" y="0"/>
                  </a:lnTo>
                  <a:lnTo>
                    <a:pt x="174" y="0"/>
                  </a:lnTo>
                  <a:lnTo>
                    <a:pt x="165" y="4"/>
                  </a:lnTo>
                  <a:lnTo>
                    <a:pt x="158" y="7"/>
                  </a:lnTo>
                  <a:lnTo>
                    <a:pt x="151" y="13"/>
                  </a:lnTo>
                  <a:lnTo>
                    <a:pt x="145" y="20"/>
                  </a:lnTo>
                  <a:lnTo>
                    <a:pt x="141" y="27"/>
                  </a:lnTo>
                  <a:lnTo>
                    <a:pt x="138" y="36"/>
                  </a:lnTo>
                  <a:lnTo>
                    <a:pt x="138" y="45"/>
                  </a:lnTo>
                  <a:lnTo>
                    <a:pt x="138" y="45"/>
                  </a:lnTo>
                  <a:lnTo>
                    <a:pt x="138" y="54"/>
                  </a:lnTo>
                  <a:lnTo>
                    <a:pt x="141" y="62"/>
                  </a:lnTo>
                  <a:lnTo>
                    <a:pt x="145" y="71"/>
                  </a:lnTo>
                  <a:lnTo>
                    <a:pt x="151" y="76"/>
                  </a:lnTo>
                  <a:lnTo>
                    <a:pt x="158" y="81"/>
                  </a:lnTo>
                  <a:lnTo>
                    <a:pt x="165" y="87"/>
                  </a:lnTo>
                  <a:lnTo>
                    <a:pt x="174" y="89"/>
                  </a:lnTo>
                  <a:lnTo>
                    <a:pt x="183" y="91"/>
                  </a:lnTo>
                  <a:lnTo>
                    <a:pt x="183" y="91"/>
                  </a:lnTo>
                  <a:lnTo>
                    <a:pt x="192" y="89"/>
                  </a:lnTo>
                  <a:lnTo>
                    <a:pt x="200" y="87"/>
                  </a:lnTo>
                  <a:lnTo>
                    <a:pt x="209" y="81"/>
                  </a:lnTo>
                  <a:lnTo>
                    <a:pt x="214" y="76"/>
                  </a:lnTo>
                  <a:lnTo>
                    <a:pt x="219" y="71"/>
                  </a:lnTo>
                  <a:lnTo>
                    <a:pt x="225" y="62"/>
                  </a:lnTo>
                  <a:lnTo>
                    <a:pt x="227" y="54"/>
                  </a:lnTo>
                  <a:lnTo>
                    <a:pt x="229" y="45"/>
                  </a:lnTo>
                  <a:lnTo>
                    <a:pt x="229" y="45"/>
                  </a:lnTo>
                  <a:lnTo>
                    <a:pt x="227" y="36"/>
                  </a:lnTo>
                  <a:lnTo>
                    <a:pt x="225" y="27"/>
                  </a:lnTo>
                  <a:lnTo>
                    <a:pt x="219" y="20"/>
                  </a:lnTo>
                  <a:lnTo>
                    <a:pt x="214" y="13"/>
                  </a:lnTo>
                  <a:lnTo>
                    <a:pt x="209" y="7"/>
                  </a:lnTo>
                  <a:lnTo>
                    <a:pt x="200" y="4"/>
                  </a:lnTo>
                  <a:lnTo>
                    <a:pt x="192" y="0"/>
                  </a:lnTo>
                  <a:lnTo>
                    <a:pt x="183" y="0"/>
                  </a:lnTo>
                  <a:lnTo>
                    <a:pt x="183" y="0"/>
                  </a:lnTo>
                  <a:close/>
                  <a:moveTo>
                    <a:pt x="319" y="272"/>
                  </a:moveTo>
                  <a:lnTo>
                    <a:pt x="265" y="272"/>
                  </a:lnTo>
                  <a:lnTo>
                    <a:pt x="265" y="174"/>
                  </a:lnTo>
                  <a:lnTo>
                    <a:pt x="265" y="174"/>
                  </a:lnTo>
                  <a:lnTo>
                    <a:pt x="265" y="163"/>
                  </a:lnTo>
                  <a:lnTo>
                    <a:pt x="263" y="154"/>
                  </a:lnTo>
                  <a:lnTo>
                    <a:pt x="259" y="145"/>
                  </a:lnTo>
                  <a:lnTo>
                    <a:pt x="256" y="136"/>
                  </a:lnTo>
                  <a:lnTo>
                    <a:pt x="256" y="136"/>
                  </a:lnTo>
                  <a:lnTo>
                    <a:pt x="263" y="134"/>
                  </a:lnTo>
                  <a:lnTo>
                    <a:pt x="270" y="134"/>
                  </a:lnTo>
                  <a:lnTo>
                    <a:pt x="270" y="134"/>
                  </a:lnTo>
                  <a:lnTo>
                    <a:pt x="279" y="136"/>
                  </a:lnTo>
                  <a:lnTo>
                    <a:pt x="288" y="138"/>
                  </a:lnTo>
                  <a:lnTo>
                    <a:pt x="297" y="143"/>
                  </a:lnTo>
                  <a:lnTo>
                    <a:pt x="305" y="149"/>
                  </a:lnTo>
                  <a:lnTo>
                    <a:pt x="310" y="156"/>
                  </a:lnTo>
                  <a:lnTo>
                    <a:pt x="316" y="165"/>
                  </a:lnTo>
                  <a:lnTo>
                    <a:pt x="317" y="174"/>
                  </a:lnTo>
                  <a:lnTo>
                    <a:pt x="319" y="183"/>
                  </a:lnTo>
                  <a:lnTo>
                    <a:pt x="319" y="272"/>
                  </a:lnTo>
                  <a:close/>
                  <a:moveTo>
                    <a:pt x="100" y="174"/>
                  </a:moveTo>
                  <a:lnTo>
                    <a:pt x="100" y="272"/>
                  </a:lnTo>
                  <a:lnTo>
                    <a:pt x="45" y="272"/>
                  </a:lnTo>
                  <a:lnTo>
                    <a:pt x="45" y="183"/>
                  </a:lnTo>
                  <a:lnTo>
                    <a:pt x="45" y="183"/>
                  </a:lnTo>
                  <a:lnTo>
                    <a:pt x="47" y="174"/>
                  </a:lnTo>
                  <a:lnTo>
                    <a:pt x="51" y="165"/>
                  </a:lnTo>
                  <a:lnTo>
                    <a:pt x="54" y="156"/>
                  </a:lnTo>
                  <a:lnTo>
                    <a:pt x="60" y="149"/>
                  </a:lnTo>
                  <a:lnTo>
                    <a:pt x="67" y="143"/>
                  </a:lnTo>
                  <a:lnTo>
                    <a:pt x="76" y="138"/>
                  </a:lnTo>
                  <a:lnTo>
                    <a:pt x="85" y="136"/>
                  </a:lnTo>
                  <a:lnTo>
                    <a:pt x="96" y="134"/>
                  </a:lnTo>
                  <a:lnTo>
                    <a:pt x="96" y="134"/>
                  </a:lnTo>
                  <a:lnTo>
                    <a:pt x="103" y="134"/>
                  </a:lnTo>
                  <a:lnTo>
                    <a:pt x="109" y="136"/>
                  </a:lnTo>
                  <a:lnTo>
                    <a:pt x="109" y="136"/>
                  </a:lnTo>
                  <a:lnTo>
                    <a:pt x="105" y="145"/>
                  </a:lnTo>
                  <a:lnTo>
                    <a:pt x="102" y="154"/>
                  </a:lnTo>
                  <a:lnTo>
                    <a:pt x="100" y="163"/>
                  </a:lnTo>
                  <a:lnTo>
                    <a:pt x="100" y="174"/>
                  </a:lnTo>
                  <a:lnTo>
                    <a:pt x="100" y="174"/>
                  </a:lnTo>
                  <a:close/>
                  <a:moveTo>
                    <a:pt x="111" y="301"/>
                  </a:moveTo>
                  <a:lnTo>
                    <a:pt x="254" y="301"/>
                  </a:lnTo>
                  <a:lnTo>
                    <a:pt x="254" y="174"/>
                  </a:lnTo>
                  <a:lnTo>
                    <a:pt x="254" y="174"/>
                  </a:lnTo>
                  <a:lnTo>
                    <a:pt x="252" y="159"/>
                  </a:lnTo>
                  <a:lnTo>
                    <a:pt x="248" y="145"/>
                  </a:lnTo>
                  <a:lnTo>
                    <a:pt x="241" y="134"/>
                  </a:lnTo>
                  <a:lnTo>
                    <a:pt x="232" y="123"/>
                  </a:lnTo>
                  <a:lnTo>
                    <a:pt x="223" y="114"/>
                  </a:lnTo>
                  <a:lnTo>
                    <a:pt x="210" y="109"/>
                  </a:lnTo>
                  <a:lnTo>
                    <a:pt x="198" y="103"/>
                  </a:lnTo>
                  <a:lnTo>
                    <a:pt x="183" y="101"/>
                  </a:lnTo>
                  <a:lnTo>
                    <a:pt x="183" y="101"/>
                  </a:lnTo>
                  <a:lnTo>
                    <a:pt x="169" y="103"/>
                  </a:lnTo>
                  <a:lnTo>
                    <a:pt x="154" y="109"/>
                  </a:lnTo>
                  <a:lnTo>
                    <a:pt x="143" y="114"/>
                  </a:lnTo>
                  <a:lnTo>
                    <a:pt x="132" y="123"/>
                  </a:lnTo>
                  <a:lnTo>
                    <a:pt x="123" y="134"/>
                  </a:lnTo>
                  <a:lnTo>
                    <a:pt x="116" y="145"/>
                  </a:lnTo>
                  <a:lnTo>
                    <a:pt x="112" y="159"/>
                  </a:lnTo>
                  <a:lnTo>
                    <a:pt x="111" y="174"/>
                  </a:lnTo>
                  <a:lnTo>
                    <a:pt x="111" y="301"/>
                  </a:lnTo>
                  <a:close/>
                </a:path>
              </a:pathLst>
            </a:custGeom>
            <a:noFill/>
            <a:ln w="9525">
              <a:solidFill>
                <a:srgbClr val="6EA92D"/>
              </a:solidFill>
              <a:round/>
            </a:ln>
          </p:spPr>
          <p:txBody>
            <a:bodyPr vert="horz" wrap="square" lIns="121920" tIns="60960" rIns="121920" bIns="60960" numCol="1" anchor="t" anchorCtr="0" compatLnSpc="1"/>
            <a:lstStyle/>
            <a:p>
              <a:endParaRPr lang="en-US" sz="3200" dirty="0">
                <a:solidFill>
                  <a:srgbClr val="595959"/>
                </a:solidFill>
              </a:endParaRPr>
            </a:p>
          </p:txBody>
        </p:sp>
        <p:sp>
          <p:nvSpPr>
            <p:cNvPr id="53" name="koppt-图标"/>
            <p:cNvSpPr/>
            <p:nvPr/>
          </p:nvSpPr>
          <p:spPr bwMode="auto">
            <a:xfrm>
              <a:off x="1084417" y="4292594"/>
              <a:ext cx="281431" cy="300531"/>
            </a:xfrm>
            <a:custGeom>
              <a:avLst/>
              <a:gdLst/>
              <a:ahLst/>
              <a:cxnLst>
                <a:cxn ang="0">
                  <a:pos x="230" y="212"/>
                </a:cxn>
                <a:cxn ang="0">
                  <a:pos x="212" y="216"/>
                </a:cxn>
                <a:cxn ang="0">
                  <a:pos x="197" y="223"/>
                </a:cxn>
                <a:cxn ang="0">
                  <a:pos x="105" y="169"/>
                </a:cxn>
                <a:cxn ang="0">
                  <a:pos x="105" y="160"/>
                </a:cxn>
                <a:cxn ang="0">
                  <a:pos x="197" y="96"/>
                </a:cxn>
                <a:cxn ang="0">
                  <a:pos x="204" y="100"/>
                </a:cxn>
                <a:cxn ang="0">
                  <a:pos x="221" y="105"/>
                </a:cxn>
                <a:cxn ang="0">
                  <a:pos x="230" y="107"/>
                </a:cxn>
                <a:cxn ang="0">
                  <a:pos x="250" y="102"/>
                </a:cxn>
                <a:cxn ang="0">
                  <a:pos x="266" y="91"/>
                </a:cxn>
                <a:cxn ang="0">
                  <a:pos x="277" y="75"/>
                </a:cxn>
                <a:cxn ang="0">
                  <a:pos x="282" y="53"/>
                </a:cxn>
                <a:cxn ang="0">
                  <a:pos x="281" y="44"/>
                </a:cxn>
                <a:cxn ang="0">
                  <a:pos x="273" y="24"/>
                </a:cxn>
                <a:cxn ang="0">
                  <a:pos x="259" y="9"/>
                </a:cxn>
                <a:cxn ang="0">
                  <a:pos x="239" y="2"/>
                </a:cxn>
                <a:cxn ang="0">
                  <a:pos x="230" y="0"/>
                </a:cxn>
                <a:cxn ang="0">
                  <a:pos x="208" y="4"/>
                </a:cxn>
                <a:cxn ang="0">
                  <a:pos x="192" y="17"/>
                </a:cxn>
                <a:cxn ang="0">
                  <a:pos x="181" y="33"/>
                </a:cxn>
                <a:cxn ang="0">
                  <a:pos x="175" y="53"/>
                </a:cxn>
                <a:cxn ang="0">
                  <a:pos x="177" y="62"/>
                </a:cxn>
                <a:cxn ang="0">
                  <a:pos x="85" y="118"/>
                </a:cxn>
                <a:cxn ang="0">
                  <a:pos x="68" y="109"/>
                </a:cxn>
                <a:cxn ang="0">
                  <a:pos x="52" y="107"/>
                </a:cxn>
                <a:cxn ang="0">
                  <a:pos x="41" y="107"/>
                </a:cxn>
                <a:cxn ang="0">
                  <a:pos x="23" y="116"/>
                </a:cxn>
                <a:cxn ang="0">
                  <a:pos x="9" y="131"/>
                </a:cxn>
                <a:cxn ang="0">
                  <a:pos x="0" y="149"/>
                </a:cxn>
                <a:cxn ang="0">
                  <a:pos x="0" y="160"/>
                </a:cxn>
                <a:cxn ang="0">
                  <a:pos x="3" y="180"/>
                </a:cxn>
                <a:cxn ang="0">
                  <a:pos x="14" y="198"/>
                </a:cxn>
                <a:cxn ang="0">
                  <a:pos x="30" y="209"/>
                </a:cxn>
                <a:cxn ang="0">
                  <a:pos x="52" y="212"/>
                </a:cxn>
                <a:cxn ang="0">
                  <a:pos x="61" y="212"/>
                </a:cxn>
                <a:cxn ang="0">
                  <a:pos x="78" y="207"/>
                </a:cxn>
                <a:cxn ang="0">
                  <a:pos x="177" y="258"/>
                </a:cxn>
                <a:cxn ang="0">
                  <a:pos x="175" y="267"/>
                </a:cxn>
                <a:cxn ang="0">
                  <a:pos x="177" y="278"/>
                </a:cxn>
                <a:cxn ang="0">
                  <a:pos x="184" y="296"/>
                </a:cxn>
                <a:cxn ang="0">
                  <a:pos x="199" y="310"/>
                </a:cxn>
                <a:cxn ang="0">
                  <a:pos x="219" y="318"/>
                </a:cxn>
                <a:cxn ang="0">
                  <a:pos x="230" y="319"/>
                </a:cxn>
                <a:cxn ang="0">
                  <a:pos x="250" y="316"/>
                </a:cxn>
                <a:cxn ang="0">
                  <a:pos x="266" y="303"/>
                </a:cxn>
                <a:cxn ang="0">
                  <a:pos x="277" y="287"/>
                </a:cxn>
                <a:cxn ang="0">
                  <a:pos x="282" y="267"/>
                </a:cxn>
                <a:cxn ang="0">
                  <a:pos x="281" y="256"/>
                </a:cxn>
                <a:cxn ang="0">
                  <a:pos x="273" y="236"/>
                </a:cxn>
                <a:cxn ang="0">
                  <a:pos x="259" y="221"/>
                </a:cxn>
                <a:cxn ang="0">
                  <a:pos x="239" y="214"/>
                </a:cxn>
                <a:cxn ang="0">
                  <a:pos x="230" y="212"/>
                </a:cxn>
              </a:cxnLst>
              <a:rect l="0" t="0" r="r" b="b"/>
              <a:pathLst>
                <a:path w="282" h="319">
                  <a:moveTo>
                    <a:pt x="230" y="212"/>
                  </a:moveTo>
                  <a:lnTo>
                    <a:pt x="230" y="212"/>
                  </a:lnTo>
                  <a:lnTo>
                    <a:pt x="221" y="214"/>
                  </a:lnTo>
                  <a:lnTo>
                    <a:pt x="212" y="216"/>
                  </a:lnTo>
                  <a:lnTo>
                    <a:pt x="204" y="220"/>
                  </a:lnTo>
                  <a:lnTo>
                    <a:pt x="197" y="223"/>
                  </a:lnTo>
                  <a:lnTo>
                    <a:pt x="105" y="169"/>
                  </a:lnTo>
                  <a:lnTo>
                    <a:pt x="105" y="169"/>
                  </a:lnTo>
                  <a:lnTo>
                    <a:pt x="105" y="160"/>
                  </a:lnTo>
                  <a:lnTo>
                    <a:pt x="105" y="160"/>
                  </a:lnTo>
                  <a:lnTo>
                    <a:pt x="105" y="151"/>
                  </a:lnTo>
                  <a:lnTo>
                    <a:pt x="197" y="96"/>
                  </a:lnTo>
                  <a:lnTo>
                    <a:pt x="197" y="96"/>
                  </a:lnTo>
                  <a:lnTo>
                    <a:pt x="204" y="100"/>
                  </a:lnTo>
                  <a:lnTo>
                    <a:pt x="212" y="104"/>
                  </a:lnTo>
                  <a:lnTo>
                    <a:pt x="221" y="105"/>
                  </a:lnTo>
                  <a:lnTo>
                    <a:pt x="230" y="107"/>
                  </a:lnTo>
                  <a:lnTo>
                    <a:pt x="230" y="107"/>
                  </a:lnTo>
                  <a:lnTo>
                    <a:pt x="239" y="105"/>
                  </a:lnTo>
                  <a:lnTo>
                    <a:pt x="250" y="102"/>
                  </a:lnTo>
                  <a:lnTo>
                    <a:pt x="259" y="98"/>
                  </a:lnTo>
                  <a:lnTo>
                    <a:pt x="266" y="91"/>
                  </a:lnTo>
                  <a:lnTo>
                    <a:pt x="273" y="84"/>
                  </a:lnTo>
                  <a:lnTo>
                    <a:pt x="277" y="75"/>
                  </a:lnTo>
                  <a:lnTo>
                    <a:pt x="281" y="64"/>
                  </a:lnTo>
                  <a:lnTo>
                    <a:pt x="282" y="53"/>
                  </a:lnTo>
                  <a:lnTo>
                    <a:pt x="282" y="53"/>
                  </a:lnTo>
                  <a:lnTo>
                    <a:pt x="281" y="44"/>
                  </a:lnTo>
                  <a:lnTo>
                    <a:pt x="277" y="33"/>
                  </a:lnTo>
                  <a:lnTo>
                    <a:pt x="273" y="24"/>
                  </a:lnTo>
                  <a:lnTo>
                    <a:pt x="266" y="17"/>
                  </a:lnTo>
                  <a:lnTo>
                    <a:pt x="259" y="9"/>
                  </a:lnTo>
                  <a:lnTo>
                    <a:pt x="250" y="4"/>
                  </a:lnTo>
                  <a:lnTo>
                    <a:pt x="239" y="2"/>
                  </a:lnTo>
                  <a:lnTo>
                    <a:pt x="230" y="0"/>
                  </a:lnTo>
                  <a:lnTo>
                    <a:pt x="230" y="0"/>
                  </a:lnTo>
                  <a:lnTo>
                    <a:pt x="219" y="2"/>
                  </a:lnTo>
                  <a:lnTo>
                    <a:pt x="208" y="4"/>
                  </a:lnTo>
                  <a:lnTo>
                    <a:pt x="199" y="9"/>
                  </a:lnTo>
                  <a:lnTo>
                    <a:pt x="192" y="17"/>
                  </a:lnTo>
                  <a:lnTo>
                    <a:pt x="184" y="24"/>
                  </a:lnTo>
                  <a:lnTo>
                    <a:pt x="181" y="33"/>
                  </a:lnTo>
                  <a:lnTo>
                    <a:pt x="177" y="44"/>
                  </a:lnTo>
                  <a:lnTo>
                    <a:pt x="175" y="53"/>
                  </a:lnTo>
                  <a:lnTo>
                    <a:pt x="175" y="53"/>
                  </a:lnTo>
                  <a:lnTo>
                    <a:pt x="177" y="62"/>
                  </a:lnTo>
                  <a:lnTo>
                    <a:pt x="85" y="118"/>
                  </a:lnTo>
                  <a:lnTo>
                    <a:pt x="85" y="118"/>
                  </a:lnTo>
                  <a:lnTo>
                    <a:pt x="78" y="113"/>
                  </a:lnTo>
                  <a:lnTo>
                    <a:pt x="68" y="109"/>
                  </a:lnTo>
                  <a:lnTo>
                    <a:pt x="61" y="107"/>
                  </a:lnTo>
                  <a:lnTo>
                    <a:pt x="52" y="107"/>
                  </a:lnTo>
                  <a:lnTo>
                    <a:pt x="52" y="107"/>
                  </a:lnTo>
                  <a:lnTo>
                    <a:pt x="41" y="107"/>
                  </a:lnTo>
                  <a:lnTo>
                    <a:pt x="30" y="111"/>
                  </a:lnTo>
                  <a:lnTo>
                    <a:pt x="23" y="116"/>
                  </a:lnTo>
                  <a:lnTo>
                    <a:pt x="14" y="122"/>
                  </a:lnTo>
                  <a:lnTo>
                    <a:pt x="9" y="131"/>
                  </a:lnTo>
                  <a:lnTo>
                    <a:pt x="3" y="140"/>
                  </a:lnTo>
                  <a:lnTo>
                    <a:pt x="0" y="149"/>
                  </a:lnTo>
                  <a:lnTo>
                    <a:pt x="0" y="160"/>
                  </a:lnTo>
                  <a:lnTo>
                    <a:pt x="0" y="160"/>
                  </a:lnTo>
                  <a:lnTo>
                    <a:pt x="0" y="171"/>
                  </a:lnTo>
                  <a:lnTo>
                    <a:pt x="3" y="180"/>
                  </a:lnTo>
                  <a:lnTo>
                    <a:pt x="9" y="189"/>
                  </a:lnTo>
                  <a:lnTo>
                    <a:pt x="14" y="198"/>
                  </a:lnTo>
                  <a:lnTo>
                    <a:pt x="23" y="203"/>
                  </a:lnTo>
                  <a:lnTo>
                    <a:pt x="30" y="209"/>
                  </a:lnTo>
                  <a:lnTo>
                    <a:pt x="41" y="212"/>
                  </a:lnTo>
                  <a:lnTo>
                    <a:pt x="52" y="212"/>
                  </a:lnTo>
                  <a:lnTo>
                    <a:pt x="52" y="212"/>
                  </a:lnTo>
                  <a:lnTo>
                    <a:pt x="61" y="212"/>
                  </a:lnTo>
                  <a:lnTo>
                    <a:pt x="68" y="211"/>
                  </a:lnTo>
                  <a:lnTo>
                    <a:pt x="78" y="207"/>
                  </a:lnTo>
                  <a:lnTo>
                    <a:pt x="85" y="202"/>
                  </a:lnTo>
                  <a:lnTo>
                    <a:pt x="177" y="258"/>
                  </a:lnTo>
                  <a:lnTo>
                    <a:pt x="177" y="258"/>
                  </a:lnTo>
                  <a:lnTo>
                    <a:pt x="175" y="267"/>
                  </a:lnTo>
                  <a:lnTo>
                    <a:pt x="175" y="267"/>
                  </a:lnTo>
                  <a:lnTo>
                    <a:pt x="177" y="278"/>
                  </a:lnTo>
                  <a:lnTo>
                    <a:pt x="181" y="287"/>
                  </a:lnTo>
                  <a:lnTo>
                    <a:pt x="184" y="296"/>
                  </a:lnTo>
                  <a:lnTo>
                    <a:pt x="192" y="303"/>
                  </a:lnTo>
                  <a:lnTo>
                    <a:pt x="199" y="310"/>
                  </a:lnTo>
                  <a:lnTo>
                    <a:pt x="208" y="316"/>
                  </a:lnTo>
                  <a:lnTo>
                    <a:pt x="219" y="318"/>
                  </a:lnTo>
                  <a:lnTo>
                    <a:pt x="230" y="319"/>
                  </a:lnTo>
                  <a:lnTo>
                    <a:pt x="230" y="319"/>
                  </a:lnTo>
                  <a:lnTo>
                    <a:pt x="239" y="318"/>
                  </a:lnTo>
                  <a:lnTo>
                    <a:pt x="250" y="316"/>
                  </a:lnTo>
                  <a:lnTo>
                    <a:pt x="259" y="310"/>
                  </a:lnTo>
                  <a:lnTo>
                    <a:pt x="266" y="303"/>
                  </a:lnTo>
                  <a:lnTo>
                    <a:pt x="273" y="296"/>
                  </a:lnTo>
                  <a:lnTo>
                    <a:pt x="277" y="287"/>
                  </a:lnTo>
                  <a:lnTo>
                    <a:pt x="281" y="278"/>
                  </a:lnTo>
                  <a:lnTo>
                    <a:pt x="282" y="267"/>
                  </a:lnTo>
                  <a:lnTo>
                    <a:pt x="282" y="267"/>
                  </a:lnTo>
                  <a:lnTo>
                    <a:pt x="281" y="256"/>
                  </a:lnTo>
                  <a:lnTo>
                    <a:pt x="277" y="245"/>
                  </a:lnTo>
                  <a:lnTo>
                    <a:pt x="273" y="236"/>
                  </a:lnTo>
                  <a:lnTo>
                    <a:pt x="266" y="229"/>
                  </a:lnTo>
                  <a:lnTo>
                    <a:pt x="259" y="221"/>
                  </a:lnTo>
                  <a:lnTo>
                    <a:pt x="250" y="218"/>
                  </a:lnTo>
                  <a:lnTo>
                    <a:pt x="239" y="214"/>
                  </a:lnTo>
                  <a:lnTo>
                    <a:pt x="230" y="212"/>
                  </a:lnTo>
                  <a:lnTo>
                    <a:pt x="230" y="212"/>
                  </a:lnTo>
                  <a:close/>
                </a:path>
              </a:pathLst>
            </a:custGeom>
            <a:noFill/>
            <a:ln w="9525">
              <a:solidFill>
                <a:srgbClr val="009985"/>
              </a:solidFill>
              <a:round/>
            </a:ln>
          </p:spPr>
          <p:txBody>
            <a:bodyPr vert="horz" wrap="square" lIns="121920" tIns="60960" rIns="121920" bIns="60960" numCol="1" anchor="t" anchorCtr="0" compatLnSpc="1"/>
            <a:lstStyle/>
            <a:p>
              <a:endParaRPr lang="en-US" sz="3200" dirty="0">
                <a:solidFill>
                  <a:srgbClr val="595959"/>
                </a:solidFill>
              </a:endParaRPr>
            </a:p>
          </p:txBody>
        </p:sp>
        <p:sp>
          <p:nvSpPr>
            <p:cNvPr id="54" name="koppt-图标"/>
            <p:cNvSpPr/>
            <p:nvPr/>
          </p:nvSpPr>
          <p:spPr bwMode="auto">
            <a:xfrm>
              <a:off x="1084417" y="4893683"/>
              <a:ext cx="296138" cy="296631"/>
            </a:xfrm>
            <a:custGeom>
              <a:avLst/>
              <a:gdLst>
                <a:gd name="connsiteX0" fmla="*/ 248161 w 296138"/>
                <a:gd name="connsiteY0" fmla="*/ 185605 h 296631"/>
                <a:gd name="connsiteX1" fmla="*/ 250751 w 296138"/>
                <a:gd name="connsiteY1" fmla="*/ 191649 h 296631"/>
                <a:gd name="connsiteX2" fmla="*/ 191522 w 296138"/>
                <a:gd name="connsiteY2" fmla="*/ 252515 h 296631"/>
                <a:gd name="connsiteX3" fmla="*/ 191234 w 296138"/>
                <a:gd name="connsiteY3" fmla="*/ 252723 h 296631"/>
                <a:gd name="connsiteX4" fmla="*/ 185148 w 296138"/>
                <a:gd name="connsiteY4" fmla="*/ 250282 h 296631"/>
                <a:gd name="connsiteX5" fmla="*/ 187565 w 296138"/>
                <a:gd name="connsiteY5" fmla="*/ 244183 h 296631"/>
                <a:gd name="connsiteX6" fmla="*/ 242130 w 296138"/>
                <a:gd name="connsiteY6" fmla="*/ 188189 h 296631"/>
                <a:gd name="connsiteX7" fmla="*/ 248161 w 296138"/>
                <a:gd name="connsiteY7" fmla="*/ 185605 h 296631"/>
                <a:gd name="connsiteX8" fmla="*/ 228940 w 296138"/>
                <a:gd name="connsiteY8" fmla="*/ 176490 h 296631"/>
                <a:gd name="connsiteX9" fmla="*/ 231512 w 296138"/>
                <a:gd name="connsiteY9" fmla="*/ 182489 h 296631"/>
                <a:gd name="connsiteX10" fmla="*/ 182344 w 296138"/>
                <a:gd name="connsiteY10" fmla="*/ 232807 h 296631"/>
                <a:gd name="connsiteX11" fmla="*/ 182107 w 296138"/>
                <a:gd name="connsiteY11" fmla="*/ 232988 h 296631"/>
                <a:gd name="connsiteX12" fmla="*/ 176036 w 296138"/>
                <a:gd name="connsiteY12" fmla="*/ 230566 h 296631"/>
                <a:gd name="connsiteX13" fmla="*/ 178461 w 296138"/>
                <a:gd name="connsiteY13" fmla="*/ 224503 h 296631"/>
                <a:gd name="connsiteX14" fmla="*/ 178453 w 296138"/>
                <a:gd name="connsiteY14" fmla="*/ 224503 h 296631"/>
                <a:gd name="connsiteX15" fmla="*/ 222938 w 296138"/>
                <a:gd name="connsiteY15" fmla="*/ 179058 h 296631"/>
                <a:gd name="connsiteX16" fmla="*/ 228940 w 296138"/>
                <a:gd name="connsiteY16" fmla="*/ 176490 h 296631"/>
                <a:gd name="connsiteX17" fmla="*/ 209722 w 296138"/>
                <a:gd name="connsiteY17" fmla="*/ 166879 h 296631"/>
                <a:gd name="connsiteX18" fmla="*/ 212280 w 296138"/>
                <a:gd name="connsiteY18" fmla="*/ 172930 h 296631"/>
                <a:gd name="connsiteX19" fmla="*/ 212271 w 296138"/>
                <a:gd name="connsiteY19" fmla="*/ 172930 h 296631"/>
                <a:gd name="connsiteX20" fmla="*/ 173149 w 296138"/>
                <a:gd name="connsiteY20" fmla="*/ 213610 h 296631"/>
                <a:gd name="connsiteX21" fmla="*/ 172952 w 296138"/>
                <a:gd name="connsiteY21" fmla="*/ 213748 h 296631"/>
                <a:gd name="connsiteX22" fmla="*/ 166920 w 296138"/>
                <a:gd name="connsiteY22" fmla="*/ 211290 h 296631"/>
                <a:gd name="connsiteX23" fmla="*/ 169327 w 296138"/>
                <a:gd name="connsiteY23" fmla="*/ 205184 h 296631"/>
                <a:gd name="connsiteX24" fmla="*/ 203736 w 296138"/>
                <a:gd name="connsiteY24" fmla="*/ 169464 h 296631"/>
                <a:gd name="connsiteX25" fmla="*/ 203745 w 296138"/>
                <a:gd name="connsiteY25" fmla="*/ 169473 h 296631"/>
                <a:gd name="connsiteX26" fmla="*/ 209722 w 296138"/>
                <a:gd name="connsiteY26" fmla="*/ 166879 h 296631"/>
                <a:gd name="connsiteX27" fmla="*/ 151498 w 296138"/>
                <a:gd name="connsiteY27" fmla="*/ 139487 h 296631"/>
                <a:gd name="connsiteX28" fmla="*/ 139483 w 296138"/>
                <a:gd name="connsiteY28" fmla="*/ 144628 h 296631"/>
                <a:gd name="connsiteX29" fmla="*/ 144625 w 296138"/>
                <a:gd name="connsiteY29" fmla="*/ 156643 h 296631"/>
                <a:gd name="connsiteX30" fmla="*/ 156638 w 296138"/>
                <a:gd name="connsiteY30" fmla="*/ 151502 h 296631"/>
                <a:gd name="connsiteX31" fmla="*/ 151498 w 296138"/>
                <a:gd name="connsiteY31" fmla="*/ 139487 h 296631"/>
                <a:gd name="connsiteX32" fmla="*/ 154934 w 296138"/>
                <a:gd name="connsiteY32" fmla="*/ 130920 h 296631"/>
                <a:gd name="connsiteX33" fmla="*/ 165218 w 296138"/>
                <a:gd name="connsiteY33" fmla="*/ 154938 h 296631"/>
                <a:gd name="connsiteX34" fmla="*/ 141197 w 296138"/>
                <a:gd name="connsiteY34" fmla="*/ 165210 h 296631"/>
                <a:gd name="connsiteX35" fmla="*/ 130923 w 296138"/>
                <a:gd name="connsiteY35" fmla="*/ 141201 h 296631"/>
                <a:gd name="connsiteX36" fmla="*/ 154934 w 296138"/>
                <a:gd name="connsiteY36" fmla="*/ 130920 h 296631"/>
                <a:gd name="connsiteX37" fmla="*/ 161604 w 296138"/>
                <a:gd name="connsiteY37" fmla="*/ 113860 h 296631"/>
                <a:gd name="connsiteX38" fmla="*/ 113357 w 296138"/>
                <a:gd name="connsiteY38" fmla="*/ 134516 h 296631"/>
                <a:gd name="connsiteX39" fmla="*/ 134024 w 296138"/>
                <a:gd name="connsiteY39" fmla="*/ 182766 h 296631"/>
                <a:gd name="connsiteX40" fmla="*/ 182266 w 296138"/>
                <a:gd name="connsiteY40" fmla="*/ 162115 h 296631"/>
                <a:gd name="connsiteX41" fmla="*/ 161604 w 296138"/>
                <a:gd name="connsiteY41" fmla="*/ 113860 h 296631"/>
                <a:gd name="connsiteX42" fmla="*/ 146766 w 296138"/>
                <a:gd name="connsiteY42" fmla="*/ 92646 h 296631"/>
                <a:gd name="connsiteX43" fmla="*/ 168511 w 296138"/>
                <a:gd name="connsiteY43" fmla="*/ 96639 h 296631"/>
                <a:gd name="connsiteX44" fmla="*/ 199503 w 296138"/>
                <a:gd name="connsiteY44" fmla="*/ 169011 h 296631"/>
                <a:gd name="connsiteX45" fmla="*/ 127117 w 296138"/>
                <a:gd name="connsiteY45" fmla="*/ 199993 h 296631"/>
                <a:gd name="connsiteX46" fmla="*/ 96143 w 296138"/>
                <a:gd name="connsiteY46" fmla="*/ 127621 h 296631"/>
                <a:gd name="connsiteX47" fmla="*/ 146766 w 296138"/>
                <a:gd name="connsiteY47" fmla="*/ 92646 h 296631"/>
                <a:gd name="connsiteX48" fmla="*/ 123115 w 296138"/>
                <a:gd name="connsiteY48" fmla="*/ 83902 h 296631"/>
                <a:gd name="connsiteX49" fmla="*/ 129222 w 296138"/>
                <a:gd name="connsiteY49" fmla="*/ 86316 h 296631"/>
                <a:gd name="connsiteX50" fmla="*/ 126772 w 296138"/>
                <a:gd name="connsiteY50" fmla="*/ 92374 h 296631"/>
                <a:gd name="connsiteX51" fmla="*/ 91990 w 296138"/>
                <a:gd name="connsiteY51" fmla="*/ 127704 h 296631"/>
                <a:gd name="connsiteX52" fmla="*/ 91979 w 296138"/>
                <a:gd name="connsiteY52" fmla="*/ 127704 h 296631"/>
                <a:gd name="connsiteX53" fmla="*/ 85945 w 296138"/>
                <a:gd name="connsiteY53" fmla="*/ 130270 h 296631"/>
                <a:gd name="connsiteX54" fmla="*/ 83351 w 296138"/>
                <a:gd name="connsiteY54" fmla="*/ 124284 h 296631"/>
                <a:gd name="connsiteX55" fmla="*/ 83360 w 296138"/>
                <a:gd name="connsiteY55" fmla="*/ 124284 h 296631"/>
                <a:gd name="connsiteX56" fmla="*/ 122914 w 296138"/>
                <a:gd name="connsiteY56" fmla="*/ 84030 h 296631"/>
                <a:gd name="connsiteX57" fmla="*/ 123115 w 296138"/>
                <a:gd name="connsiteY57" fmla="*/ 83902 h 296631"/>
                <a:gd name="connsiteX58" fmla="*/ 114547 w 296138"/>
                <a:gd name="connsiteY58" fmla="*/ 65171 h 296631"/>
                <a:gd name="connsiteX59" fmla="*/ 120610 w 296138"/>
                <a:gd name="connsiteY59" fmla="*/ 67606 h 296631"/>
                <a:gd name="connsiteX60" fmla="*/ 118185 w 296138"/>
                <a:gd name="connsiteY60" fmla="*/ 73712 h 296631"/>
                <a:gd name="connsiteX61" fmla="*/ 118185 w 296138"/>
                <a:gd name="connsiteY61" fmla="*/ 73731 h 296631"/>
                <a:gd name="connsiteX62" fmla="*/ 73718 w 296138"/>
                <a:gd name="connsiteY62" fmla="*/ 119581 h 296631"/>
                <a:gd name="connsiteX63" fmla="*/ 67708 w 296138"/>
                <a:gd name="connsiteY63" fmla="*/ 122169 h 296631"/>
                <a:gd name="connsiteX64" fmla="*/ 65129 w 296138"/>
                <a:gd name="connsiteY64" fmla="*/ 116118 h 296631"/>
                <a:gd name="connsiteX65" fmla="*/ 114303 w 296138"/>
                <a:gd name="connsiteY65" fmla="*/ 65335 h 296631"/>
                <a:gd name="connsiteX66" fmla="*/ 114547 w 296138"/>
                <a:gd name="connsiteY66" fmla="*/ 65171 h 296631"/>
                <a:gd name="connsiteX67" fmla="*/ 105907 w 296138"/>
                <a:gd name="connsiteY67" fmla="*/ 46942 h 296631"/>
                <a:gd name="connsiteX68" fmla="*/ 112000 w 296138"/>
                <a:gd name="connsiteY68" fmla="*/ 49364 h 296631"/>
                <a:gd name="connsiteX69" fmla="*/ 109573 w 296138"/>
                <a:gd name="connsiteY69" fmla="*/ 55418 h 296631"/>
                <a:gd name="connsiteX70" fmla="*/ 55012 w 296138"/>
                <a:gd name="connsiteY70" fmla="*/ 110988 h 296631"/>
                <a:gd name="connsiteX71" fmla="*/ 48991 w 296138"/>
                <a:gd name="connsiteY71" fmla="*/ 113557 h 296631"/>
                <a:gd name="connsiteX72" fmla="*/ 46401 w 296138"/>
                <a:gd name="connsiteY72" fmla="*/ 107547 h 296631"/>
                <a:gd name="connsiteX73" fmla="*/ 105625 w 296138"/>
                <a:gd name="connsiteY73" fmla="*/ 47138 h 296631"/>
                <a:gd name="connsiteX74" fmla="*/ 105907 w 296138"/>
                <a:gd name="connsiteY74" fmla="*/ 46942 h 296631"/>
                <a:gd name="connsiteX75" fmla="*/ 145660 w 296138"/>
                <a:gd name="connsiteY75" fmla="*/ 18591 h 296631"/>
                <a:gd name="connsiteX76" fmla="*/ 27818 w 296138"/>
                <a:gd name="connsiteY76" fmla="*/ 100092 h 296631"/>
                <a:gd name="connsiteX77" fmla="*/ 99916 w 296138"/>
                <a:gd name="connsiteY77" fmla="*/ 268761 h 296631"/>
                <a:gd name="connsiteX78" fmla="*/ 268307 w 296138"/>
                <a:gd name="connsiteY78" fmla="*/ 196543 h 296631"/>
                <a:gd name="connsiteX79" fmla="*/ 196208 w 296138"/>
                <a:gd name="connsiteY79" fmla="*/ 27875 h 296631"/>
                <a:gd name="connsiteX80" fmla="*/ 145660 w 296138"/>
                <a:gd name="connsiteY80" fmla="*/ 18591 h 296631"/>
                <a:gd name="connsiteX81" fmla="*/ 145280 w 296138"/>
                <a:gd name="connsiteY81" fmla="*/ 28 h 296631"/>
                <a:gd name="connsiteX82" fmla="*/ 203092 w 296138"/>
                <a:gd name="connsiteY82" fmla="*/ 10661 h 296631"/>
                <a:gd name="connsiteX83" fmla="*/ 285492 w 296138"/>
                <a:gd name="connsiteY83" fmla="*/ 203438 h 296631"/>
                <a:gd name="connsiteX84" fmla="*/ 93033 w 296138"/>
                <a:gd name="connsiteY84" fmla="*/ 285959 h 296631"/>
                <a:gd name="connsiteX85" fmla="*/ 10648 w 296138"/>
                <a:gd name="connsiteY85" fmla="*/ 93182 h 296631"/>
                <a:gd name="connsiteX86" fmla="*/ 145280 w 296138"/>
                <a:gd name="connsiteY86" fmla="*/ 28 h 296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96138" h="296631">
                  <a:moveTo>
                    <a:pt x="248161" y="185605"/>
                  </a:moveTo>
                  <a:cubicBezTo>
                    <a:pt x="250535" y="186564"/>
                    <a:pt x="251695" y="189270"/>
                    <a:pt x="250751" y="191649"/>
                  </a:cubicBezTo>
                  <a:cubicBezTo>
                    <a:pt x="239384" y="220072"/>
                    <a:pt x="217583" y="241241"/>
                    <a:pt x="191522" y="252515"/>
                  </a:cubicBezTo>
                  <a:cubicBezTo>
                    <a:pt x="191416" y="252569"/>
                    <a:pt x="191344" y="252668"/>
                    <a:pt x="191234" y="252723"/>
                  </a:cubicBezTo>
                  <a:cubicBezTo>
                    <a:pt x="188879" y="253733"/>
                    <a:pt x="186152" y="252652"/>
                    <a:pt x="185148" y="250282"/>
                  </a:cubicBezTo>
                  <a:cubicBezTo>
                    <a:pt x="184134" y="247922"/>
                    <a:pt x="185219" y="245191"/>
                    <a:pt x="187565" y="244183"/>
                  </a:cubicBezTo>
                  <a:cubicBezTo>
                    <a:pt x="211568" y="233879"/>
                    <a:pt x="231658" y="214408"/>
                    <a:pt x="242130" y="188189"/>
                  </a:cubicBezTo>
                  <a:cubicBezTo>
                    <a:pt x="243087" y="185813"/>
                    <a:pt x="245787" y="184652"/>
                    <a:pt x="248161" y="185605"/>
                  </a:cubicBezTo>
                  <a:close/>
                  <a:moveTo>
                    <a:pt x="228940" y="176490"/>
                  </a:moveTo>
                  <a:cubicBezTo>
                    <a:pt x="231313" y="177437"/>
                    <a:pt x="232467" y="180119"/>
                    <a:pt x="231512" y="182489"/>
                  </a:cubicBezTo>
                  <a:cubicBezTo>
                    <a:pt x="222090" y="205996"/>
                    <a:pt x="203984" y="223485"/>
                    <a:pt x="182344" y="232807"/>
                  </a:cubicBezTo>
                  <a:cubicBezTo>
                    <a:pt x="182243" y="232861"/>
                    <a:pt x="182198" y="232942"/>
                    <a:pt x="182107" y="232988"/>
                  </a:cubicBezTo>
                  <a:cubicBezTo>
                    <a:pt x="179762" y="233986"/>
                    <a:pt x="177046" y="232907"/>
                    <a:pt x="176036" y="230566"/>
                  </a:cubicBezTo>
                  <a:cubicBezTo>
                    <a:pt x="175025" y="228223"/>
                    <a:pt x="176115" y="225512"/>
                    <a:pt x="178461" y="224503"/>
                  </a:cubicBezTo>
                  <a:lnTo>
                    <a:pt x="178453" y="224503"/>
                  </a:lnTo>
                  <a:cubicBezTo>
                    <a:pt x="198029" y="216145"/>
                    <a:pt x="214409" y="200338"/>
                    <a:pt x="222938" y="179058"/>
                  </a:cubicBezTo>
                  <a:cubicBezTo>
                    <a:pt x="223885" y="176688"/>
                    <a:pt x="226565" y="175546"/>
                    <a:pt x="228940" y="176490"/>
                  </a:cubicBezTo>
                  <a:close/>
                  <a:moveTo>
                    <a:pt x="209722" y="166879"/>
                  </a:moveTo>
                  <a:cubicBezTo>
                    <a:pt x="212074" y="167836"/>
                    <a:pt x="213224" y="170547"/>
                    <a:pt x="212280" y="172930"/>
                  </a:cubicBezTo>
                  <a:cubicBezTo>
                    <a:pt x="212280" y="172930"/>
                    <a:pt x="212271" y="172930"/>
                    <a:pt x="212271" y="172930"/>
                  </a:cubicBezTo>
                  <a:cubicBezTo>
                    <a:pt x="204768" y="191929"/>
                    <a:pt x="190364" y="206068"/>
                    <a:pt x="173149" y="213610"/>
                  </a:cubicBezTo>
                  <a:cubicBezTo>
                    <a:pt x="173079" y="213639"/>
                    <a:pt x="173033" y="213711"/>
                    <a:pt x="172952" y="213748"/>
                  </a:cubicBezTo>
                  <a:cubicBezTo>
                    <a:pt x="170628" y="214758"/>
                    <a:pt x="167926" y="213666"/>
                    <a:pt x="166920" y="211290"/>
                  </a:cubicBezTo>
                  <a:cubicBezTo>
                    <a:pt x="165917" y="208933"/>
                    <a:pt x="167001" y="206195"/>
                    <a:pt x="169327" y="205184"/>
                  </a:cubicBezTo>
                  <a:cubicBezTo>
                    <a:pt x="184468" y="198615"/>
                    <a:pt x="197131" y="186197"/>
                    <a:pt x="203736" y="169464"/>
                  </a:cubicBezTo>
                  <a:lnTo>
                    <a:pt x="203745" y="169473"/>
                  </a:lnTo>
                  <a:cubicBezTo>
                    <a:pt x="204687" y="167080"/>
                    <a:pt x="207363" y="165916"/>
                    <a:pt x="209722" y="166879"/>
                  </a:cubicBezTo>
                  <a:close/>
                  <a:moveTo>
                    <a:pt x="151498" y="139487"/>
                  </a:moveTo>
                  <a:cubicBezTo>
                    <a:pt x="146771" y="137602"/>
                    <a:pt x="141387" y="139912"/>
                    <a:pt x="139483" y="144628"/>
                  </a:cubicBezTo>
                  <a:cubicBezTo>
                    <a:pt x="137599" y="149363"/>
                    <a:pt x="139898" y="154738"/>
                    <a:pt x="144625" y="156643"/>
                  </a:cubicBezTo>
                  <a:cubicBezTo>
                    <a:pt x="149360" y="158528"/>
                    <a:pt x="154744" y="156228"/>
                    <a:pt x="156638" y="151502"/>
                  </a:cubicBezTo>
                  <a:cubicBezTo>
                    <a:pt x="158533" y="146766"/>
                    <a:pt x="156223" y="141381"/>
                    <a:pt x="151498" y="139487"/>
                  </a:cubicBezTo>
                  <a:close/>
                  <a:moveTo>
                    <a:pt x="154934" y="130920"/>
                  </a:moveTo>
                  <a:cubicBezTo>
                    <a:pt x="164415" y="134716"/>
                    <a:pt x="169006" y="145467"/>
                    <a:pt x="165218" y="154938"/>
                  </a:cubicBezTo>
                  <a:cubicBezTo>
                    <a:pt x="161420" y="164399"/>
                    <a:pt x="150669" y="169009"/>
                    <a:pt x="141197" y="165210"/>
                  </a:cubicBezTo>
                  <a:cubicBezTo>
                    <a:pt x="131736" y="161423"/>
                    <a:pt x="127127" y="150672"/>
                    <a:pt x="130923" y="141201"/>
                  </a:cubicBezTo>
                  <a:cubicBezTo>
                    <a:pt x="134712" y="131730"/>
                    <a:pt x="145472" y="127123"/>
                    <a:pt x="154934" y="130920"/>
                  </a:cubicBezTo>
                  <a:close/>
                  <a:moveTo>
                    <a:pt x="161604" y="113860"/>
                  </a:moveTo>
                  <a:cubicBezTo>
                    <a:pt x="142608" y="106257"/>
                    <a:pt x="120965" y="115525"/>
                    <a:pt x="113357" y="134516"/>
                  </a:cubicBezTo>
                  <a:cubicBezTo>
                    <a:pt x="105755" y="153508"/>
                    <a:pt x="115016" y="175164"/>
                    <a:pt x="134024" y="182766"/>
                  </a:cubicBezTo>
                  <a:cubicBezTo>
                    <a:pt x="153015" y="190386"/>
                    <a:pt x="174664" y="181107"/>
                    <a:pt x="182266" y="162115"/>
                  </a:cubicBezTo>
                  <a:cubicBezTo>
                    <a:pt x="189880" y="143124"/>
                    <a:pt x="180606" y="121468"/>
                    <a:pt x="161604" y="113860"/>
                  </a:cubicBezTo>
                  <a:close/>
                  <a:moveTo>
                    <a:pt x="146766" y="92646"/>
                  </a:moveTo>
                  <a:cubicBezTo>
                    <a:pt x="153997" y="92506"/>
                    <a:pt x="161375" y="93782"/>
                    <a:pt x="168511" y="96639"/>
                  </a:cubicBezTo>
                  <a:cubicBezTo>
                    <a:pt x="197055" y="108069"/>
                    <a:pt x="210915" y="140471"/>
                    <a:pt x="199503" y="169011"/>
                  </a:cubicBezTo>
                  <a:cubicBezTo>
                    <a:pt x="188068" y="197556"/>
                    <a:pt x="155673" y="211428"/>
                    <a:pt x="127117" y="199993"/>
                  </a:cubicBezTo>
                  <a:cubicBezTo>
                    <a:pt x="98585" y="188563"/>
                    <a:pt x="84707" y="156161"/>
                    <a:pt x="96143" y="127621"/>
                  </a:cubicBezTo>
                  <a:cubicBezTo>
                    <a:pt x="104701" y="106221"/>
                    <a:pt x="125073" y="93064"/>
                    <a:pt x="146766" y="92646"/>
                  </a:cubicBezTo>
                  <a:close/>
                  <a:moveTo>
                    <a:pt x="123115" y="83902"/>
                  </a:moveTo>
                  <a:cubicBezTo>
                    <a:pt x="125472" y="82896"/>
                    <a:pt x="128204" y="83965"/>
                    <a:pt x="129222" y="86316"/>
                  </a:cubicBezTo>
                  <a:cubicBezTo>
                    <a:pt x="130221" y="88665"/>
                    <a:pt x="129131" y="91367"/>
                    <a:pt x="126772" y="92374"/>
                  </a:cubicBezTo>
                  <a:cubicBezTo>
                    <a:pt x="111481" y="98866"/>
                    <a:pt x="98668" y="111166"/>
                    <a:pt x="91990" y="127704"/>
                  </a:cubicBezTo>
                  <a:lnTo>
                    <a:pt x="91979" y="127704"/>
                  </a:lnTo>
                  <a:cubicBezTo>
                    <a:pt x="91036" y="130062"/>
                    <a:pt x="88331" y="131214"/>
                    <a:pt x="85945" y="130270"/>
                  </a:cubicBezTo>
                  <a:cubicBezTo>
                    <a:pt x="83559" y="129324"/>
                    <a:pt x="82408" y="126651"/>
                    <a:pt x="83351" y="124284"/>
                  </a:cubicBezTo>
                  <a:lnTo>
                    <a:pt x="83360" y="124284"/>
                  </a:lnTo>
                  <a:cubicBezTo>
                    <a:pt x="90954" y="105492"/>
                    <a:pt x="105511" y="91493"/>
                    <a:pt x="122914" y="84030"/>
                  </a:cubicBezTo>
                  <a:cubicBezTo>
                    <a:pt x="122978" y="84003"/>
                    <a:pt x="123033" y="83929"/>
                    <a:pt x="123115" y="83902"/>
                  </a:cubicBezTo>
                  <a:close/>
                  <a:moveTo>
                    <a:pt x="114547" y="65171"/>
                  </a:moveTo>
                  <a:cubicBezTo>
                    <a:pt x="116893" y="64156"/>
                    <a:pt x="119611" y="65253"/>
                    <a:pt x="120610" y="67606"/>
                  </a:cubicBezTo>
                  <a:cubicBezTo>
                    <a:pt x="121624" y="69978"/>
                    <a:pt x="120520" y="72705"/>
                    <a:pt x="118185" y="73712"/>
                  </a:cubicBezTo>
                  <a:cubicBezTo>
                    <a:pt x="118185" y="73712"/>
                    <a:pt x="118185" y="73731"/>
                    <a:pt x="118185" y="73731"/>
                  </a:cubicBezTo>
                  <a:cubicBezTo>
                    <a:pt x="98618" y="82155"/>
                    <a:pt x="82247" y="98110"/>
                    <a:pt x="73718" y="119581"/>
                  </a:cubicBezTo>
                  <a:cubicBezTo>
                    <a:pt x="72753" y="121970"/>
                    <a:pt x="70073" y="123116"/>
                    <a:pt x="67708" y="122169"/>
                  </a:cubicBezTo>
                  <a:cubicBezTo>
                    <a:pt x="65344" y="121206"/>
                    <a:pt x="64182" y="118509"/>
                    <a:pt x="65129" y="116118"/>
                  </a:cubicBezTo>
                  <a:cubicBezTo>
                    <a:pt x="74567" y="92413"/>
                    <a:pt x="92672" y="74749"/>
                    <a:pt x="114303" y="65335"/>
                  </a:cubicBezTo>
                  <a:cubicBezTo>
                    <a:pt x="114393" y="65299"/>
                    <a:pt x="114449" y="65209"/>
                    <a:pt x="114547" y="65171"/>
                  </a:cubicBezTo>
                  <a:close/>
                  <a:moveTo>
                    <a:pt x="105907" y="46942"/>
                  </a:moveTo>
                  <a:cubicBezTo>
                    <a:pt x="108259" y="45942"/>
                    <a:pt x="110987" y="47021"/>
                    <a:pt x="112000" y="49364"/>
                  </a:cubicBezTo>
                  <a:cubicBezTo>
                    <a:pt x="113017" y="51707"/>
                    <a:pt x="111919" y="54408"/>
                    <a:pt x="109573" y="55418"/>
                  </a:cubicBezTo>
                  <a:cubicBezTo>
                    <a:pt x="85562" y="65643"/>
                    <a:pt x="65482" y="84970"/>
                    <a:pt x="55012" y="110988"/>
                  </a:cubicBezTo>
                  <a:cubicBezTo>
                    <a:pt x="54052" y="113366"/>
                    <a:pt x="51352" y="114509"/>
                    <a:pt x="48991" y="113557"/>
                  </a:cubicBezTo>
                  <a:cubicBezTo>
                    <a:pt x="46607" y="112611"/>
                    <a:pt x="45450" y="109925"/>
                    <a:pt x="46401" y="107547"/>
                  </a:cubicBezTo>
                  <a:cubicBezTo>
                    <a:pt x="57765" y="79338"/>
                    <a:pt x="79559" y="58338"/>
                    <a:pt x="105625" y="47138"/>
                  </a:cubicBezTo>
                  <a:cubicBezTo>
                    <a:pt x="105725" y="47085"/>
                    <a:pt x="105807" y="46986"/>
                    <a:pt x="105907" y="46942"/>
                  </a:cubicBezTo>
                  <a:close/>
                  <a:moveTo>
                    <a:pt x="145660" y="18591"/>
                  </a:moveTo>
                  <a:cubicBezTo>
                    <a:pt x="95200" y="19594"/>
                    <a:pt x="47734" y="50283"/>
                    <a:pt x="27818" y="100092"/>
                  </a:cubicBezTo>
                  <a:cubicBezTo>
                    <a:pt x="1278" y="166504"/>
                    <a:pt x="33598" y="242162"/>
                    <a:pt x="99916" y="268761"/>
                  </a:cubicBezTo>
                  <a:cubicBezTo>
                    <a:pt x="166203" y="295344"/>
                    <a:pt x="241751" y="262955"/>
                    <a:pt x="268307" y="196543"/>
                  </a:cubicBezTo>
                  <a:cubicBezTo>
                    <a:pt x="294846" y="130131"/>
                    <a:pt x="262511" y="54458"/>
                    <a:pt x="196208" y="27875"/>
                  </a:cubicBezTo>
                  <a:cubicBezTo>
                    <a:pt x="179633" y="21221"/>
                    <a:pt x="162480" y="18257"/>
                    <a:pt x="145660" y="18591"/>
                  </a:cubicBezTo>
                  <a:close/>
                  <a:moveTo>
                    <a:pt x="145280" y="28"/>
                  </a:moveTo>
                  <a:cubicBezTo>
                    <a:pt x="164505" y="-344"/>
                    <a:pt x="184119" y="3054"/>
                    <a:pt x="203092" y="10661"/>
                  </a:cubicBezTo>
                  <a:cubicBezTo>
                    <a:pt x="278982" y="41104"/>
                    <a:pt x="315885" y="127407"/>
                    <a:pt x="285492" y="203438"/>
                  </a:cubicBezTo>
                  <a:cubicBezTo>
                    <a:pt x="255083" y="279453"/>
                    <a:pt x="168923" y="316418"/>
                    <a:pt x="93033" y="285959"/>
                  </a:cubicBezTo>
                  <a:cubicBezTo>
                    <a:pt x="17143" y="255531"/>
                    <a:pt x="-19745" y="169213"/>
                    <a:pt x="10648" y="93182"/>
                  </a:cubicBezTo>
                  <a:cubicBezTo>
                    <a:pt x="33443" y="36170"/>
                    <a:pt x="87607" y="1142"/>
                    <a:pt x="145280" y="28"/>
                  </a:cubicBezTo>
                  <a:close/>
                </a:path>
              </a:pathLst>
            </a:custGeom>
            <a:noFill/>
            <a:ln>
              <a:solidFill>
                <a:srgbClr val="2E75B6"/>
              </a:solidFill>
            </a:ln>
            <a:effectLst/>
          </p:spPr>
          <p:txBody>
            <a:bodyPr wrap="square" lIns="50800" tIns="50800" rIns="50800" bIns="50800" anchor="ctr">
              <a:noAutofit/>
            </a:bodyPr>
            <a:lstStyle/>
            <a:p>
              <a:pPr defTabSz="609600"/>
              <a:endParaRPr lang="en-US" sz="4000" dirty="0">
                <a:solidFill>
                  <a:srgbClr val="595959"/>
                </a:solidFill>
                <a:effectLst>
                  <a:outerShdw blurRad="38100" dist="38100" dir="2700000" algn="tl">
                    <a:srgbClr val="000000"/>
                  </a:outerShdw>
                </a:effectLst>
              </a:endParaRPr>
            </a:p>
          </p:txBody>
        </p:sp>
        <p:sp>
          <p:nvSpPr>
            <p:cNvPr id="55" name="koppt-图标"/>
            <p:cNvSpPr/>
            <p:nvPr/>
          </p:nvSpPr>
          <p:spPr bwMode="auto">
            <a:xfrm>
              <a:off x="1112794" y="6075059"/>
              <a:ext cx="239385" cy="319528"/>
            </a:xfrm>
            <a:custGeom>
              <a:avLst/>
              <a:gdLst>
                <a:gd name="connsiteX0" fmla="*/ 119693 w 239385"/>
                <a:gd name="connsiteY0" fmla="*/ 189763 h 319528"/>
                <a:gd name="connsiteX1" fmla="*/ 139596 w 239385"/>
                <a:gd name="connsiteY1" fmla="*/ 209760 h 319528"/>
                <a:gd name="connsiteX2" fmla="*/ 132967 w 239385"/>
                <a:gd name="connsiteY2" fmla="*/ 236578 h 319528"/>
                <a:gd name="connsiteX3" fmla="*/ 119693 w 239385"/>
                <a:gd name="connsiteY3" fmla="*/ 249746 h 319528"/>
                <a:gd name="connsiteX4" fmla="*/ 106425 w 239385"/>
                <a:gd name="connsiteY4" fmla="*/ 236475 h 319528"/>
                <a:gd name="connsiteX5" fmla="*/ 99789 w 239385"/>
                <a:gd name="connsiteY5" fmla="*/ 209760 h 319528"/>
                <a:gd name="connsiteX6" fmla="*/ 119693 w 239385"/>
                <a:gd name="connsiteY6" fmla="*/ 189763 h 319528"/>
                <a:gd name="connsiteX7" fmla="*/ 29912 w 239385"/>
                <a:gd name="connsiteY7" fmla="*/ 149771 h 319528"/>
                <a:gd name="connsiteX8" fmla="*/ 19949 w 239385"/>
                <a:gd name="connsiteY8" fmla="*/ 159772 h 319528"/>
                <a:gd name="connsiteX9" fmla="*/ 19949 w 239385"/>
                <a:gd name="connsiteY9" fmla="*/ 189729 h 319528"/>
                <a:gd name="connsiteX10" fmla="*/ 19949 w 239385"/>
                <a:gd name="connsiteY10" fmla="*/ 199715 h 319528"/>
                <a:gd name="connsiteX11" fmla="*/ 19949 w 239385"/>
                <a:gd name="connsiteY11" fmla="*/ 219686 h 319528"/>
                <a:gd name="connsiteX12" fmla="*/ 19949 w 239385"/>
                <a:gd name="connsiteY12" fmla="*/ 229672 h 319528"/>
                <a:gd name="connsiteX13" fmla="*/ 89758 w 239385"/>
                <a:gd name="connsiteY13" fmla="*/ 299557 h 319528"/>
                <a:gd name="connsiteX14" fmla="*/ 149605 w 239385"/>
                <a:gd name="connsiteY14" fmla="*/ 299557 h 319528"/>
                <a:gd name="connsiteX15" fmla="*/ 219436 w 239385"/>
                <a:gd name="connsiteY15" fmla="*/ 229672 h 319528"/>
                <a:gd name="connsiteX16" fmla="*/ 219436 w 239385"/>
                <a:gd name="connsiteY16" fmla="*/ 219686 h 319528"/>
                <a:gd name="connsiteX17" fmla="*/ 219436 w 239385"/>
                <a:gd name="connsiteY17" fmla="*/ 199715 h 319528"/>
                <a:gd name="connsiteX18" fmla="*/ 219436 w 239385"/>
                <a:gd name="connsiteY18" fmla="*/ 189729 h 319528"/>
                <a:gd name="connsiteX19" fmla="*/ 219436 w 239385"/>
                <a:gd name="connsiteY19" fmla="*/ 159772 h 319528"/>
                <a:gd name="connsiteX20" fmla="*/ 209451 w 239385"/>
                <a:gd name="connsiteY20" fmla="*/ 149771 h 319528"/>
                <a:gd name="connsiteX21" fmla="*/ 189513 w 239385"/>
                <a:gd name="connsiteY21" fmla="*/ 149771 h 319528"/>
                <a:gd name="connsiteX22" fmla="*/ 49861 w 239385"/>
                <a:gd name="connsiteY22" fmla="*/ 149771 h 319528"/>
                <a:gd name="connsiteX23" fmla="*/ 119693 w 239385"/>
                <a:gd name="connsiteY23" fmla="*/ 49929 h 319528"/>
                <a:gd name="connsiteX24" fmla="*/ 79795 w 239385"/>
                <a:gd name="connsiteY24" fmla="*/ 89872 h 319528"/>
                <a:gd name="connsiteX25" fmla="*/ 79795 w 239385"/>
                <a:gd name="connsiteY25" fmla="*/ 89887 h 319528"/>
                <a:gd name="connsiteX26" fmla="*/ 79795 w 239385"/>
                <a:gd name="connsiteY26" fmla="*/ 129800 h 319528"/>
                <a:gd name="connsiteX27" fmla="*/ 159590 w 239385"/>
                <a:gd name="connsiteY27" fmla="*/ 129800 h 319528"/>
                <a:gd name="connsiteX28" fmla="*/ 159590 w 239385"/>
                <a:gd name="connsiteY28" fmla="*/ 89887 h 319528"/>
                <a:gd name="connsiteX29" fmla="*/ 159590 w 239385"/>
                <a:gd name="connsiteY29" fmla="*/ 89872 h 319528"/>
                <a:gd name="connsiteX30" fmla="*/ 119693 w 239385"/>
                <a:gd name="connsiteY30" fmla="*/ 49929 h 319528"/>
                <a:gd name="connsiteX31" fmla="*/ 119693 w 239385"/>
                <a:gd name="connsiteY31" fmla="*/ 19972 h 319528"/>
                <a:gd name="connsiteX32" fmla="*/ 49861 w 239385"/>
                <a:gd name="connsiteY32" fmla="*/ 89872 h 319528"/>
                <a:gd name="connsiteX33" fmla="*/ 49861 w 239385"/>
                <a:gd name="connsiteY33" fmla="*/ 129800 h 319528"/>
                <a:gd name="connsiteX34" fmla="*/ 69810 w 239385"/>
                <a:gd name="connsiteY34" fmla="*/ 129800 h 319528"/>
                <a:gd name="connsiteX35" fmla="*/ 69810 w 239385"/>
                <a:gd name="connsiteY35" fmla="*/ 89887 h 319528"/>
                <a:gd name="connsiteX36" fmla="*/ 119693 w 239385"/>
                <a:gd name="connsiteY36" fmla="*/ 39958 h 319528"/>
                <a:gd name="connsiteX37" fmla="*/ 169553 w 239385"/>
                <a:gd name="connsiteY37" fmla="*/ 89887 h 319528"/>
                <a:gd name="connsiteX38" fmla="*/ 169553 w 239385"/>
                <a:gd name="connsiteY38" fmla="*/ 129800 h 319528"/>
                <a:gd name="connsiteX39" fmla="*/ 189513 w 239385"/>
                <a:gd name="connsiteY39" fmla="*/ 129800 h 319528"/>
                <a:gd name="connsiteX40" fmla="*/ 189513 w 239385"/>
                <a:gd name="connsiteY40" fmla="*/ 89872 h 319528"/>
                <a:gd name="connsiteX41" fmla="*/ 119693 w 239385"/>
                <a:gd name="connsiteY41" fmla="*/ 19972 h 319528"/>
                <a:gd name="connsiteX42" fmla="*/ 119693 w 239385"/>
                <a:gd name="connsiteY42" fmla="*/ 0 h 319528"/>
                <a:gd name="connsiteX43" fmla="*/ 209451 w 239385"/>
                <a:gd name="connsiteY43" fmla="*/ 89872 h 319528"/>
                <a:gd name="connsiteX44" fmla="*/ 209451 w 239385"/>
                <a:gd name="connsiteY44" fmla="*/ 129800 h 319528"/>
                <a:gd name="connsiteX45" fmla="*/ 239385 w 239385"/>
                <a:gd name="connsiteY45" fmla="*/ 159772 h 319528"/>
                <a:gd name="connsiteX46" fmla="*/ 239385 w 239385"/>
                <a:gd name="connsiteY46" fmla="*/ 189729 h 319528"/>
                <a:gd name="connsiteX47" fmla="*/ 239385 w 239385"/>
                <a:gd name="connsiteY47" fmla="*/ 199715 h 319528"/>
                <a:gd name="connsiteX48" fmla="*/ 239385 w 239385"/>
                <a:gd name="connsiteY48" fmla="*/ 219686 h 319528"/>
                <a:gd name="connsiteX49" fmla="*/ 239385 w 239385"/>
                <a:gd name="connsiteY49" fmla="*/ 229672 h 319528"/>
                <a:gd name="connsiteX50" fmla="*/ 149605 w 239385"/>
                <a:gd name="connsiteY50" fmla="*/ 319528 h 319528"/>
                <a:gd name="connsiteX51" fmla="*/ 89758 w 239385"/>
                <a:gd name="connsiteY51" fmla="*/ 319528 h 319528"/>
                <a:gd name="connsiteX52" fmla="*/ 0 w 239385"/>
                <a:gd name="connsiteY52" fmla="*/ 229672 h 319528"/>
                <a:gd name="connsiteX53" fmla="*/ 0 w 239385"/>
                <a:gd name="connsiteY53" fmla="*/ 219686 h 319528"/>
                <a:gd name="connsiteX54" fmla="*/ 0 w 239385"/>
                <a:gd name="connsiteY54" fmla="*/ 199715 h 319528"/>
                <a:gd name="connsiteX55" fmla="*/ 0 w 239385"/>
                <a:gd name="connsiteY55" fmla="*/ 189729 h 319528"/>
                <a:gd name="connsiteX56" fmla="*/ 0 w 239385"/>
                <a:gd name="connsiteY56" fmla="*/ 159772 h 319528"/>
                <a:gd name="connsiteX57" fmla="*/ 29912 w 239385"/>
                <a:gd name="connsiteY57" fmla="*/ 129800 h 319528"/>
                <a:gd name="connsiteX58" fmla="*/ 29912 w 239385"/>
                <a:gd name="connsiteY58" fmla="*/ 89872 h 319528"/>
                <a:gd name="connsiteX59" fmla="*/ 119693 w 239385"/>
                <a:gd name="connsiteY59" fmla="*/ 0 h 31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39385" h="319528">
                  <a:moveTo>
                    <a:pt x="119693" y="189763"/>
                  </a:moveTo>
                  <a:cubicBezTo>
                    <a:pt x="130678" y="189763"/>
                    <a:pt x="139596" y="198722"/>
                    <a:pt x="139596" y="209760"/>
                  </a:cubicBezTo>
                  <a:cubicBezTo>
                    <a:pt x="139596" y="215859"/>
                    <a:pt x="136330" y="227439"/>
                    <a:pt x="132967" y="236578"/>
                  </a:cubicBezTo>
                  <a:cubicBezTo>
                    <a:pt x="130251" y="243953"/>
                    <a:pt x="127462" y="249746"/>
                    <a:pt x="119693" y="249746"/>
                  </a:cubicBezTo>
                  <a:cubicBezTo>
                    <a:pt x="112535" y="249746"/>
                    <a:pt x="109133" y="243895"/>
                    <a:pt x="106425" y="236475"/>
                  </a:cubicBezTo>
                  <a:cubicBezTo>
                    <a:pt x="103103" y="227355"/>
                    <a:pt x="99789" y="215839"/>
                    <a:pt x="99789" y="209760"/>
                  </a:cubicBezTo>
                  <a:cubicBezTo>
                    <a:pt x="99789" y="198722"/>
                    <a:pt x="108705" y="189763"/>
                    <a:pt x="119693" y="189763"/>
                  </a:cubicBezTo>
                  <a:close/>
                  <a:moveTo>
                    <a:pt x="29912" y="149771"/>
                  </a:moveTo>
                  <a:cubicBezTo>
                    <a:pt x="24415" y="149771"/>
                    <a:pt x="19949" y="154254"/>
                    <a:pt x="19949" y="159772"/>
                  </a:cubicBezTo>
                  <a:lnTo>
                    <a:pt x="19949" y="189729"/>
                  </a:lnTo>
                  <a:lnTo>
                    <a:pt x="19949" y="199715"/>
                  </a:lnTo>
                  <a:lnTo>
                    <a:pt x="19949" y="219686"/>
                  </a:lnTo>
                  <a:lnTo>
                    <a:pt x="19949" y="229672"/>
                  </a:lnTo>
                  <a:cubicBezTo>
                    <a:pt x="19949" y="268194"/>
                    <a:pt x="51279" y="299557"/>
                    <a:pt x="89758" y="299557"/>
                  </a:cubicBezTo>
                  <a:lnTo>
                    <a:pt x="149605" y="299557"/>
                  </a:lnTo>
                  <a:cubicBezTo>
                    <a:pt x="188095" y="299557"/>
                    <a:pt x="219436" y="268194"/>
                    <a:pt x="219436" y="229672"/>
                  </a:cubicBezTo>
                  <a:lnTo>
                    <a:pt x="219436" y="219686"/>
                  </a:lnTo>
                  <a:lnTo>
                    <a:pt x="219436" y="199715"/>
                  </a:lnTo>
                  <a:lnTo>
                    <a:pt x="219436" y="189729"/>
                  </a:lnTo>
                  <a:cubicBezTo>
                    <a:pt x="219436" y="189729"/>
                    <a:pt x="219436" y="159772"/>
                    <a:pt x="219436" y="159772"/>
                  </a:cubicBezTo>
                  <a:cubicBezTo>
                    <a:pt x="219436" y="154254"/>
                    <a:pt x="214959" y="149771"/>
                    <a:pt x="209451" y="149771"/>
                  </a:cubicBezTo>
                  <a:lnTo>
                    <a:pt x="189513" y="149771"/>
                  </a:lnTo>
                  <a:lnTo>
                    <a:pt x="49861" y="149771"/>
                  </a:lnTo>
                  <a:close/>
                  <a:moveTo>
                    <a:pt x="119693" y="49929"/>
                  </a:moveTo>
                  <a:cubicBezTo>
                    <a:pt x="97649" y="49929"/>
                    <a:pt x="79795" y="67800"/>
                    <a:pt x="79795" y="89872"/>
                  </a:cubicBezTo>
                  <a:lnTo>
                    <a:pt x="79795" y="89887"/>
                  </a:lnTo>
                  <a:lnTo>
                    <a:pt x="79795" y="129800"/>
                  </a:lnTo>
                  <a:lnTo>
                    <a:pt x="159590" y="129800"/>
                  </a:lnTo>
                  <a:lnTo>
                    <a:pt x="159590" y="89887"/>
                  </a:lnTo>
                  <a:lnTo>
                    <a:pt x="159590" y="89872"/>
                  </a:lnTo>
                  <a:cubicBezTo>
                    <a:pt x="159590" y="67800"/>
                    <a:pt x="141725" y="49929"/>
                    <a:pt x="119693" y="49929"/>
                  </a:cubicBezTo>
                  <a:close/>
                  <a:moveTo>
                    <a:pt x="119693" y="19972"/>
                  </a:moveTo>
                  <a:cubicBezTo>
                    <a:pt x="81125" y="19972"/>
                    <a:pt x="49861" y="51260"/>
                    <a:pt x="49861" y="89872"/>
                  </a:cubicBezTo>
                  <a:cubicBezTo>
                    <a:pt x="49861" y="89872"/>
                    <a:pt x="49861" y="129800"/>
                    <a:pt x="49861" y="129800"/>
                  </a:cubicBezTo>
                  <a:lnTo>
                    <a:pt x="69810" y="129800"/>
                  </a:lnTo>
                  <a:lnTo>
                    <a:pt x="69810" y="89887"/>
                  </a:lnTo>
                  <a:cubicBezTo>
                    <a:pt x="69810" y="62311"/>
                    <a:pt x="92141" y="39958"/>
                    <a:pt x="119693" y="39958"/>
                  </a:cubicBezTo>
                  <a:cubicBezTo>
                    <a:pt x="147233" y="39958"/>
                    <a:pt x="169553" y="62311"/>
                    <a:pt x="169553" y="89887"/>
                  </a:cubicBezTo>
                  <a:lnTo>
                    <a:pt x="169553" y="129800"/>
                  </a:lnTo>
                  <a:lnTo>
                    <a:pt x="189513" y="129800"/>
                  </a:lnTo>
                  <a:lnTo>
                    <a:pt x="189513" y="89872"/>
                  </a:lnTo>
                  <a:cubicBezTo>
                    <a:pt x="189513" y="51260"/>
                    <a:pt x="158249" y="19972"/>
                    <a:pt x="119693" y="19972"/>
                  </a:cubicBezTo>
                  <a:close/>
                  <a:moveTo>
                    <a:pt x="119693" y="0"/>
                  </a:moveTo>
                  <a:cubicBezTo>
                    <a:pt x="169276" y="0"/>
                    <a:pt x="209451" y="40224"/>
                    <a:pt x="209451" y="89872"/>
                  </a:cubicBezTo>
                  <a:lnTo>
                    <a:pt x="209451" y="129800"/>
                  </a:lnTo>
                  <a:cubicBezTo>
                    <a:pt x="225986" y="129800"/>
                    <a:pt x="239385" y="143218"/>
                    <a:pt x="239385" y="159772"/>
                  </a:cubicBezTo>
                  <a:lnTo>
                    <a:pt x="239385" y="189729"/>
                  </a:lnTo>
                  <a:lnTo>
                    <a:pt x="239385" y="199715"/>
                  </a:lnTo>
                  <a:lnTo>
                    <a:pt x="239385" y="219686"/>
                  </a:lnTo>
                  <a:lnTo>
                    <a:pt x="239385" y="229672"/>
                  </a:lnTo>
                  <a:cubicBezTo>
                    <a:pt x="239385" y="279304"/>
                    <a:pt x="199199" y="319528"/>
                    <a:pt x="149605" y="319528"/>
                  </a:cubicBezTo>
                  <a:lnTo>
                    <a:pt x="89758" y="319528"/>
                  </a:lnTo>
                  <a:cubicBezTo>
                    <a:pt x="40175" y="319528"/>
                    <a:pt x="0" y="279304"/>
                    <a:pt x="0" y="229672"/>
                  </a:cubicBezTo>
                  <a:lnTo>
                    <a:pt x="0" y="219686"/>
                  </a:lnTo>
                  <a:lnTo>
                    <a:pt x="0" y="199715"/>
                  </a:lnTo>
                  <a:lnTo>
                    <a:pt x="0" y="189729"/>
                  </a:lnTo>
                  <a:lnTo>
                    <a:pt x="0" y="159772"/>
                  </a:lnTo>
                  <a:cubicBezTo>
                    <a:pt x="0" y="143218"/>
                    <a:pt x="13388" y="129800"/>
                    <a:pt x="29912" y="129800"/>
                  </a:cubicBezTo>
                  <a:lnTo>
                    <a:pt x="29912" y="89872"/>
                  </a:lnTo>
                  <a:cubicBezTo>
                    <a:pt x="29912" y="40224"/>
                    <a:pt x="70098" y="0"/>
                    <a:pt x="119693" y="0"/>
                  </a:cubicBezTo>
                  <a:close/>
                </a:path>
              </a:pathLst>
            </a:custGeom>
            <a:noFill/>
            <a:ln>
              <a:solidFill>
                <a:srgbClr val="FFC000"/>
              </a:solidFill>
            </a:ln>
            <a:effectLst/>
          </p:spPr>
          <p:txBody>
            <a:bodyPr wrap="square" lIns="50800" tIns="50800" rIns="50800" bIns="50800" anchor="ctr">
              <a:noAutofit/>
            </a:bodyPr>
            <a:lstStyle/>
            <a:p>
              <a:pPr defTabSz="609600"/>
              <a:endParaRPr lang="en-US" sz="4000">
                <a:solidFill>
                  <a:srgbClr val="595959"/>
                </a:solidFill>
                <a:effectLst>
                  <a:outerShdw blurRad="38100" dist="38100" dir="2700000" algn="tl">
                    <a:srgbClr val="000000"/>
                  </a:outerShdw>
                </a:effectLst>
              </a:endParaRPr>
            </a:p>
          </p:txBody>
        </p:sp>
        <p:sp>
          <p:nvSpPr>
            <p:cNvPr id="56" name="koppt-图标"/>
            <p:cNvSpPr/>
            <p:nvPr/>
          </p:nvSpPr>
          <p:spPr bwMode="auto">
            <a:xfrm>
              <a:off x="1106057" y="3641336"/>
              <a:ext cx="262293" cy="335745"/>
            </a:xfrm>
            <a:custGeom>
              <a:avLst/>
              <a:gdLst>
                <a:gd name="connsiteX0" fmla="*/ 192044 w 319088"/>
                <a:gd name="connsiteY0" fmla="*/ 410183 h 465117"/>
                <a:gd name="connsiteX1" fmla="*/ 130575 w 319088"/>
                <a:gd name="connsiteY1" fmla="*/ 417892 h 465117"/>
                <a:gd name="connsiteX2" fmla="*/ 159544 w 319088"/>
                <a:gd name="connsiteY2" fmla="*/ 436045 h 465117"/>
                <a:gd name="connsiteX3" fmla="*/ 192044 w 319088"/>
                <a:gd name="connsiteY3" fmla="*/ 410183 h 465117"/>
                <a:gd name="connsiteX4" fmla="*/ 206181 w 319088"/>
                <a:gd name="connsiteY4" fmla="*/ 364810 h 465117"/>
                <a:gd name="connsiteX5" fmla="*/ 116423 w 319088"/>
                <a:gd name="connsiteY5" fmla="*/ 376030 h 465117"/>
                <a:gd name="connsiteX6" fmla="*/ 116556 w 319088"/>
                <a:gd name="connsiteY6" fmla="*/ 376482 h 465117"/>
                <a:gd name="connsiteX7" fmla="*/ 125213 w 319088"/>
                <a:gd name="connsiteY7" fmla="*/ 404024 h 465117"/>
                <a:gd name="connsiteX8" fmla="*/ 197140 w 319088"/>
                <a:gd name="connsiteY8" fmla="*/ 395001 h 465117"/>
                <a:gd name="connsiteX9" fmla="*/ 202355 w 319088"/>
                <a:gd name="connsiteY9" fmla="*/ 377645 h 465117"/>
                <a:gd name="connsiteX10" fmla="*/ 206181 w 319088"/>
                <a:gd name="connsiteY10" fmla="*/ 364810 h 465117"/>
                <a:gd name="connsiteX11" fmla="*/ 103275 w 319088"/>
                <a:gd name="connsiteY11" fmla="*/ 334318 h 465117"/>
                <a:gd name="connsiteX12" fmla="*/ 112198 w 319088"/>
                <a:gd name="connsiteY12" fmla="*/ 362054 h 465117"/>
                <a:gd name="connsiteX13" fmla="*/ 210805 w 319088"/>
                <a:gd name="connsiteY13" fmla="*/ 349693 h 465117"/>
                <a:gd name="connsiteX14" fmla="*/ 215916 w 319088"/>
                <a:gd name="connsiteY14" fmla="*/ 334318 h 465117"/>
                <a:gd name="connsiteX15" fmla="*/ 159419 w 319088"/>
                <a:gd name="connsiteY15" fmla="*/ 73025 h 465117"/>
                <a:gd name="connsiteX16" fmla="*/ 166687 w 319088"/>
                <a:gd name="connsiteY16" fmla="*/ 80289 h 465117"/>
                <a:gd name="connsiteX17" fmla="*/ 159419 w 319088"/>
                <a:gd name="connsiteY17" fmla="*/ 87556 h 465117"/>
                <a:gd name="connsiteX18" fmla="*/ 86762 w 319088"/>
                <a:gd name="connsiteY18" fmla="*/ 160213 h 465117"/>
                <a:gd name="connsiteX19" fmla="*/ 79495 w 319088"/>
                <a:gd name="connsiteY19" fmla="*/ 167481 h 465117"/>
                <a:gd name="connsiteX20" fmla="*/ 72231 w 319088"/>
                <a:gd name="connsiteY20" fmla="*/ 160213 h 465117"/>
                <a:gd name="connsiteX21" fmla="*/ 159419 w 319088"/>
                <a:gd name="connsiteY21" fmla="*/ 73025 h 465117"/>
                <a:gd name="connsiteX22" fmla="*/ 159544 w 319088"/>
                <a:gd name="connsiteY22" fmla="*/ 29071 h 465117"/>
                <a:gd name="connsiteX23" fmla="*/ 28999 w 319088"/>
                <a:gd name="connsiteY23" fmla="*/ 159891 h 465117"/>
                <a:gd name="connsiteX24" fmla="*/ 67481 w 319088"/>
                <a:gd name="connsiteY24" fmla="*/ 258475 h 465117"/>
                <a:gd name="connsiteX25" fmla="*/ 91930 w 319088"/>
                <a:gd name="connsiteY25" fmla="*/ 305247 h 465117"/>
                <a:gd name="connsiteX26" fmla="*/ 227291 w 319088"/>
                <a:gd name="connsiteY26" fmla="*/ 305247 h 465117"/>
                <a:gd name="connsiteX27" fmla="*/ 251563 w 319088"/>
                <a:gd name="connsiteY27" fmla="*/ 258647 h 465117"/>
                <a:gd name="connsiteX28" fmla="*/ 290075 w 319088"/>
                <a:gd name="connsiteY28" fmla="*/ 159891 h 465117"/>
                <a:gd name="connsiteX29" fmla="*/ 159544 w 319088"/>
                <a:gd name="connsiteY29" fmla="*/ 29071 h 465117"/>
                <a:gd name="connsiteX30" fmla="*/ 159544 w 319088"/>
                <a:gd name="connsiteY30" fmla="*/ 0 h 465117"/>
                <a:gd name="connsiteX31" fmla="*/ 319088 w 319088"/>
                <a:gd name="connsiteY31" fmla="*/ 159891 h 465117"/>
                <a:gd name="connsiteX32" fmla="*/ 246111 w 319088"/>
                <a:gd name="connsiteY32" fmla="*/ 335438 h 465117"/>
                <a:gd name="connsiteX33" fmla="*/ 159544 w 319088"/>
                <a:gd name="connsiteY33" fmla="*/ 465117 h 465117"/>
                <a:gd name="connsiteX34" fmla="*/ 72962 w 319088"/>
                <a:gd name="connsiteY34" fmla="*/ 335115 h 465117"/>
                <a:gd name="connsiteX35" fmla="*/ 0 w 319088"/>
                <a:gd name="connsiteY35" fmla="*/ 159891 h 465117"/>
                <a:gd name="connsiteX36" fmla="*/ 159544 w 319088"/>
                <a:gd name="connsiteY36" fmla="*/ 0 h 465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19088" h="465117">
                  <a:moveTo>
                    <a:pt x="192044" y="410183"/>
                  </a:moveTo>
                  <a:lnTo>
                    <a:pt x="130575" y="417892"/>
                  </a:lnTo>
                  <a:cubicBezTo>
                    <a:pt x="138079" y="434366"/>
                    <a:pt x="144845" y="436045"/>
                    <a:pt x="159544" y="436045"/>
                  </a:cubicBezTo>
                  <a:cubicBezTo>
                    <a:pt x="176666" y="436045"/>
                    <a:pt x="183151" y="434215"/>
                    <a:pt x="192044" y="410183"/>
                  </a:cubicBezTo>
                  <a:close/>
                  <a:moveTo>
                    <a:pt x="206181" y="364810"/>
                  </a:moveTo>
                  <a:lnTo>
                    <a:pt x="116423" y="376030"/>
                  </a:lnTo>
                  <a:cubicBezTo>
                    <a:pt x="116452" y="376180"/>
                    <a:pt x="116512" y="376353"/>
                    <a:pt x="116556" y="376482"/>
                  </a:cubicBezTo>
                  <a:cubicBezTo>
                    <a:pt x="119894" y="387852"/>
                    <a:pt x="122657" y="396573"/>
                    <a:pt x="125213" y="404024"/>
                  </a:cubicBezTo>
                  <a:lnTo>
                    <a:pt x="197140" y="395001"/>
                  </a:lnTo>
                  <a:cubicBezTo>
                    <a:pt x="198736" y="389855"/>
                    <a:pt x="200449" y="384191"/>
                    <a:pt x="202355" y="377645"/>
                  </a:cubicBezTo>
                  <a:cubicBezTo>
                    <a:pt x="203537" y="373618"/>
                    <a:pt x="204911" y="369096"/>
                    <a:pt x="206181" y="364810"/>
                  </a:cubicBezTo>
                  <a:close/>
                  <a:moveTo>
                    <a:pt x="103275" y="334318"/>
                  </a:moveTo>
                  <a:cubicBezTo>
                    <a:pt x="106584" y="344073"/>
                    <a:pt x="109568" y="353311"/>
                    <a:pt x="112198" y="362054"/>
                  </a:cubicBezTo>
                  <a:cubicBezTo>
                    <a:pt x="112198" y="362054"/>
                    <a:pt x="210805" y="349693"/>
                    <a:pt x="210805" y="349693"/>
                  </a:cubicBezTo>
                  <a:cubicBezTo>
                    <a:pt x="212356" y="344762"/>
                    <a:pt x="214144" y="339529"/>
                    <a:pt x="215916" y="334318"/>
                  </a:cubicBezTo>
                  <a:close/>
                  <a:moveTo>
                    <a:pt x="159419" y="73025"/>
                  </a:moveTo>
                  <a:cubicBezTo>
                    <a:pt x="163434" y="73025"/>
                    <a:pt x="166687" y="76279"/>
                    <a:pt x="166687" y="80289"/>
                  </a:cubicBezTo>
                  <a:cubicBezTo>
                    <a:pt x="166687" y="84299"/>
                    <a:pt x="163434" y="87556"/>
                    <a:pt x="159419" y="87556"/>
                  </a:cubicBezTo>
                  <a:cubicBezTo>
                    <a:pt x="119358" y="87556"/>
                    <a:pt x="86762" y="120153"/>
                    <a:pt x="86762" y="160213"/>
                  </a:cubicBezTo>
                  <a:cubicBezTo>
                    <a:pt x="86762" y="164223"/>
                    <a:pt x="83509" y="167481"/>
                    <a:pt x="79495" y="167481"/>
                  </a:cubicBezTo>
                  <a:cubicBezTo>
                    <a:pt x="75480" y="167481"/>
                    <a:pt x="72231" y="164223"/>
                    <a:pt x="72231" y="160213"/>
                  </a:cubicBezTo>
                  <a:cubicBezTo>
                    <a:pt x="72231" y="112128"/>
                    <a:pt x="111338" y="73025"/>
                    <a:pt x="159419" y="73025"/>
                  </a:cubicBezTo>
                  <a:close/>
                  <a:moveTo>
                    <a:pt x="159544" y="29071"/>
                  </a:moveTo>
                  <a:cubicBezTo>
                    <a:pt x="87557" y="29071"/>
                    <a:pt x="28999" y="87752"/>
                    <a:pt x="28999" y="159891"/>
                  </a:cubicBezTo>
                  <a:cubicBezTo>
                    <a:pt x="28999" y="189436"/>
                    <a:pt x="48558" y="224537"/>
                    <a:pt x="67481" y="258475"/>
                  </a:cubicBezTo>
                  <a:cubicBezTo>
                    <a:pt x="76035" y="273829"/>
                    <a:pt x="84706" y="289549"/>
                    <a:pt x="91930" y="305247"/>
                  </a:cubicBezTo>
                  <a:lnTo>
                    <a:pt x="227291" y="305247"/>
                  </a:lnTo>
                  <a:cubicBezTo>
                    <a:pt x="234485" y="289613"/>
                    <a:pt x="243083" y="273979"/>
                    <a:pt x="251563" y="258647"/>
                  </a:cubicBezTo>
                  <a:cubicBezTo>
                    <a:pt x="270516" y="224494"/>
                    <a:pt x="290075" y="189221"/>
                    <a:pt x="290075" y="159891"/>
                  </a:cubicBezTo>
                  <a:cubicBezTo>
                    <a:pt x="290075" y="87752"/>
                    <a:pt x="231516" y="29071"/>
                    <a:pt x="159544" y="29071"/>
                  </a:cubicBezTo>
                  <a:close/>
                  <a:moveTo>
                    <a:pt x="159544" y="0"/>
                  </a:moveTo>
                  <a:cubicBezTo>
                    <a:pt x="247648" y="0"/>
                    <a:pt x="319088" y="71580"/>
                    <a:pt x="319088" y="159891"/>
                  </a:cubicBezTo>
                  <a:cubicBezTo>
                    <a:pt x="319088" y="218012"/>
                    <a:pt x="265656" y="280784"/>
                    <a:pt x="246111" y="335438"/>
                  </a:cubicBezTo>
                  <a:cubicBezTo>
                    <a:pt x="217039" y="416665"/>
                    <a:pt x="221175" y="465117"/>
                    <a:pt x="159544" y="465117"/>
                  </a:cubicBezTo>
                  <a:cubicBezTo>
                    <a:pt x="98799" y="465117"/>
                    <a:pt x="102020" y="416449"/>
                    <a:pt x="72962" y="335115"/>
                  </a:cubicBezTo>
                  <a:cubicBezTo>
                    <a:pt x="53492" y="280569"/>
                    <a:pt x="0" y="218486"/>
                    <a:pt x="0" y="159891"/>
                  </a:cubicBezTo>
                  <a:cubicBezTo>
                    <a:pt x="0" y="71580"/>
                    <a:pt x="71426" y="0"/>
                    <a:pt x="159544" y="0"/>
                  </a:cubicBezTo>
                  <a:close/>
                </a:path>
              </a:pathLst>
            </a:custGeom>
            <a:noFill/>
            <a:ln w="6350" cap="flat" cmpd="sng">
              <a:solidFill>
                <a:schemeClr val="bg1">
                  <a:lumMod val="95000"/>
                </a:schemeClr>
              </a:solidFill>
              <a:prstDash val="solid"/>
              <a:miter lim="0"/>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19050" tIns="19050" rIns="19050" bIns="19050" anchor="ctr">
              <a:noAutofit/>
            </a:bodyPr>
            <a:lstStyle/>
            <a:p>
              <a:pPr algn="ctr" defTabSz="228600" fontAlgn="base" hangingPunct="0">
                <a:spcBef>
                  <a:spcPct val="0"/>
                </a:spcBef>
                <a:spcAft>
                  <a:spcPct val="0"/>
                </a:spcAft>
              </a:pPr>
              <a:endParaRPr lang="en-US" dirty="0">
                <a:latin typeface="Arial" panose="020B0604020202020204" pitchFamily="34" charset="0"/>
                <a:cs typeface="Arial" panose="020B0604020202020204" pitchFamily="34" charset="0"/>
                <a:sym typeface="Gill Sans" charset="0"/>
              </a:endParaRPr>
            </a:p>
          </p:txBody>
        </p:sp>
      </p:grpSp>
      <p:cxnSp>
        <p:nvCxnSpPr>
          <p:cNvPr id="57" name="直接连接符 56"/>
          <p:cNvCxnSpPr/>
          <p:nvPr/>
        </p:nvCxnSpPr>
        <p:spPr>
          <a:xfrm>
            <a:off x="5128536" y="987122"/>
            <a:ext cx="0" cy="6444191"/>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478117" y="6212802"/>
            <a:ext cx="800949" cy="275590"/>
          </a:xfrm>
          <a:prstGeom prst="rect">
            <a:avLst/>
          </a:prstGeom>
          <a:noFill/>
        </p:spPr>
        <p:txBody>
          <a:bodyPr wrap="square" rtlCol="0">
            <a:spAutoFit/>
          </a:bodyPr>
          <a:lstStyle/>
          <a:p>
            <a:r>
              <a:rPr lang="en-US" altLang="zh-CN" sz="1200" dirty="0">
                <a:solidFill>
                  <a:schemeClr val="bg1"/>
                </a:solidFill>
              </a:rPr>
              <a:t>TWO</a:t>
            </a:r>
            <a:endParaRPr lang="zh-CN" altLang="en-US" sz="1200" dirty="0">
              <a:solidFill>
                <a:schemeClr val="bg1"/>
              </a:solidFill>
            </a:endParaRPr>
          </a:p>
        </p:txBody>
      </p:sp>
      <p:sp>
        <p:nvSpPr>
          <p:cNvPr id="27" name="弧形 26"/>
          <p:cNvSpPr/>
          <p:nvPr/>
        </p:nvSpPr>
        <p:spPr>
          <a:xfrm rot="16200000" flipH="1">
            <a:off x="5089430" y="738025"/>
            <a:ext cx="605970" cy="513546"/>
          </a:xfrm>
          <a:prstGeom prst="arc">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9" name="文本框 28"/>
          <p:cNvSpPr txBox="1"/>
          <p:nvPr/>
        </p:nvSpPr>
        <p:spPr>
          <a:xfrm>
            <a:off x="689630" y="4815452"/>
            <a:ext cx="3297555" cy="506730"/>
          </a:xfrm>
          <a:prstGeom prst="rect">
            <a:avLst/>
          </a:prstGeom>
          <a:noFill/>
        </p:spPr>
        <p:txBody>
          <a:bodyPr wrap="none" rtlCol="0">
            <a:spAutoFit/>
          </a:bodyPr>
          <a:lstStyle/>
          <a:p>
            <a:r>
              <a:rPr lang="en-US" altLang="zh-CN" sz="2700" dirty="0">
                <a:ln w="3175">
                  <a:solidFill>
                    <a:srgbClr val="009985">
                      <a:alpha val="7000"/>
                    </a:srgbClr>
                  </a:solidFill>
                </a:ln>
                <a:noFill/>
                <a:latin typeface="Dela Gothic One" panose="00000500000000000000" pitchFamily="2" charset="-128"/>
                <a:ea typeface="Dela Gothic One" panose="00000500000000000000" pitchFamily="2" charset="-128"/>
              </a:rPr>
              <a:t>POWERPOINT</a:t>
            </a:r>
            <a:endParaRPr lang="zh-CN" altLang="en-US" sz="2700" dirty="0">
              <a:ln w="3175">
                <a:solidFill>
                  <a:srgbClr val="009985">
                    <a:alpha val="7000"/>
                  </a:srgbClr>
                </a:solidFill>
              </a:ln>
              <a:noFill/>
              <a:latin typeface="Dela Gothic One" panose="00000500000000000000" pitchFamily="2" charset="-128"/>
              <a:ea typeface="Dela Gothic One" panose="00000500000000000000" pitchFamily="2" charset="-128"/>
            </a:endParaRPr>
          </a:p>
        </p:txBody>
      </p:sp>
      <p:sp>
        <p:nvSpPr>
          <p:cNvPr id="33" name="矩形 32"/>
          <p:cNvSpPr/>
          <p:nvPr/>
        </p:nvSpPr>
        <p:spPr>
          <a:xfrm>
            <a:off x="3814051" y="947483"/>
            <a:ext cx="138368" cy="138368"/>
          </a:xfrm>
          <a:prstGeom prst="rect">
            <a:avLst/>
          </a:prstGeom>
          <a:solidFill>
            <a:schemeClr val="bg1">
              <a:alpha val="87000"/>
            </a:schemeClr>
          </a:solidFill>
          <a:ln w="6350">
            <a:solidFill>
              <a:srgbClr val="009985">
                <a:alpha val="9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12700">
                <a:solidFill>
                  <a:srgbClr val="009985"/>
                </a:solidFill>
              </a:ln>
              <a:solidFill>
                <a:schemeClr val="bg1"/>
              </a:solidFill>
            </a:endParaRPr>
          </a:p>
        </p:txBody>
      </p:sp>
      <p:sp>
        <p:nvSpPr>
          <p:cNvPr id="34" name="矩形 33"/>
          <p:cNvSpPr/>
          <p:nvPr/>
        </p:nvSpPr>
        <p:spPr>
          <a:xfrm>
            <a:off x="720437" y="5452819"/>
            <a:ext cx="138368" cy="138368"/>
          </a:xfrm>
          <a:prstGeom prst="rect">
            <a:avLst/>
          </a:prstGeom>
          <a:solidFill>
            <a:schemeClr val="bg1">
              <a:alpha val="87000"/>
            </a:schemeClr>
          </a:solidFill>
          <a:ln w="6350">
            <a:solidFill>
              <a:srgbClr val="009985">
                <a:alpha val="9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12700">
                <a:solidFill>
                  <a:srgbClr val="009985"/>
                </a:solidFill>
              </a:ln>
              <a:solidFill>
                <a:schemeClr val="bg1"/>
              </a:solidFill>
            </a:endParaRPr>
          </a:p>
        </p:txBody>
      </p:sp>
      <p:sp>
        <p:nvSpPr>
          <p:cNvPr id="35" name="矩形 34"/>
          <p:cNvSpPr/>
          <p:nvPr/>
        </p:nvSpPr>
        <p:spPr>
          <a:xfrm>
            <a:off x="3814051" y="5452819"/>
            <a:ext cx="138368" cy="138368"/>
          </a:xfrm>
          <a:prstGeom prst="rect">
            <a:avLst/>
          </a:prstGeom>
          <a:solidFill>
            <a:schemeClr val="bg1">
              <a:alpha val="87000"/>
            </a:schemeClr>
          </a:solidFill>
          <a:ln w="6350">
            <a:solidFill>
              <a:srgbClr val="009985">
                <a:alpha val="9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12700">
                <a:solidFill>
                  <a:srgbClr val="009985"/>
                </a:solidFill>
              </a:ln>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2" name="直接连接符 31"/>
          <p:cNvCxnSpPr/>
          <p:nvPr/>
        </p:nvCxnSpPr>
        <p:spPr>
          <a:xfrm>
            <a:off x="1129379" y="6446261"/>
            <a:ext cx="9927981" cy="0"/>
          </a:xfrm>
          <a:prstGeom prst="line">
            <a:avLst/>
          </a:prstGeom>
          <a:ln w="28575">
            <a:solidFill>
              <a:srgbClr val="2F2E41"/>
            </a:solidFill>
            <a:prstDash val="lgDash"/>
          </a:ln>
        </p:spPr>
        <p:style>
          <a:lnRef idx="1">
            <a:schemeClr val="accent1"/>
          </a:lnRef>
          <a:fillRef idx="0">
            <a:schemeClr val="accent1"/>
          </a:fillRef>
          <a:effectRef idx="0">
            <a:schemeClr val="accent1"/>
          </a:effectRef>
          <a:fontRef idx="minor">
            <a:schemeClr val="tx1"/>
          </a:fontRef>
        </p:style>
      </p:cxnSp>
      <p:sp>
        <p:nvSpPr>
          <p:cNvPr id="28" name="任意多边形 5"/>
          <p:cNvSpPr/>
          <p:nvPr/>
        </p:nvSpPr>
        <p:spPr bwMode="auto">
          <a:xfrm>
            <a:off x="-2743201" y="1062557"/>
            <a:ext cx="17446171" cy="4327433"/>
          </a:xfrm>
          <a:custGeom>
            <a:avLst/>
            <a:gdLst>
              <a:gd name="T0" fmla="*/ 2032 w 2314"/>
              <a:gd name="T1" fmla="*/ 1380 h 1781"/>
              <a:gd name="T2" fmla="*/ 2032 w 2314"/>
              <a:gd name="T3" fmla="*/ 136 h 1781"/>
              <a:gd name="T4" fmla="*/ 2084 w 2314"/>
              <a:gd name="T5" fmla="*/ 69 h 1781"/>
              <a:gd name="T6" fmla="*/ 2015 w 2314"/>
              <a:gd name="T7" fmla="*/ 0 h 1781"/>
              <a:gd name="T8" fmla="*/ 351 w 2314"/>
              <a:gd name="T9" fmla="*/ 0 h 1781"/>
              <a:gd name="T10" fmla="*/ 281 w 2314"/>
              <a:gd name="T11" fmla="*/ 69 h 1781"/>
              <a:gd name="T12" fmla="*/ 351 w 2314"/>
              <a:gd name="T13" fmla="*/ 138 h 1781"/>
              <a:gd name="T14" fmla="*/ 351 w 2314"/>
              <a:gd name="T15" fmla="*/ 138 h 1781"/>
              <a:gd name="T16" fmla="*/ 312 w 2314"/>
              <a:gd name="T17" fmla="*/ 1381 h 1781"/>
              <a:gd name="T18" fmla="*/ 3 w 2314"/>
              <a:gd name="T19" fmla="*/ 1777 h 1781"/>
              <a:gd name="T20" fmla="*/ 2314 w 2314"/>
              <a:gd name="T21" fmla="*/ 1777 h 1781"/>
              <a:gd name="T22" fmla="*/ 2032 w 2314"/>
              <a:gd name="T23" fmla="*/ 1380 h 1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14" h="1781">
                <a:moveTo>
                  <a:pt x="2032" y="1380"/>
                </a:moveTo>
                <a:cubicBezTo>
                  <a:pt x="2032" y="136"/>
                  <a:pt x="2032" y="136"/>
                  <a:pt x="2032" y="136"/>
                </a:cubicBezTo>
                <a:cubicBezTo>
                  <a:pt x="2063" y="128"/>
                  <a:pt x="2084" y="101"/>
                  <a:pt x="2084" y="69"/>
                </a:cubicBezTo>
                <a:cubicBezTo>
                  <a:pt x="2084" y="31"/>
                  <a:pt x="2053" y="0"/>
                  <a:pt x="2015" y="0"/>
                </a:cubicBezTo>
                <a:cubicBezTo>
                  <a:pt x="351" y="0"/>
                  <a:pt x="351" y="0"/>
                  <a:pt x="351" y="0"/>
                </a:cubicBezTo>
                <a:cubicBezTo>
                  <a:pt x="312" y="0"/>
                  <a:pt x="281" y="31"/>
                  <a:pt x="281" y="69"/>
                </a:cubicBezTo>
                <a:cubicBezTo>
                  <a:pt x="281" y="107"/>
                  <a:pt x="312" y="138"/>
                  <a:pt x="351" y="138"/>
                </a:cubicBezTo>
                <a:cubicBezTo>
                  <a:pt x="351" y="138"/>
                  <a:pt x="351" y="138"/>
                  <a:pt x="351" y="138"/>
                </a:cubicBezTo>
                <a:cubicBezTo>
                  <a:pt x="312" y="1381"/>
                  <a:pt x="312" y="1381"/>
                  <a:pt x="312" y="1381"/>
                </a:cubicBezTo>
                <a:cubicBezTo>
                  <a:pt x="3" y="1777"/>
                  <a:pt x="3" y="1777"/>
                  <a:pt x="3" y="1777"/>
                </a:cubicBezTo>
                <a:cubicBezTo>
                  <a:pt x="3" y="1777"/>
                  <a:pt x="0" y="1777"/>
                  <a:pt x="2314" y="1777"/>
                </a:cubicBezTo>
                <a:cubicBezTo>
                  <a:pt x="2314" y="1777"/>
                  <a:pt x="2312" y="1781"/>
                  <a:pt x="2032" y="1380"/>
                </a:cubicBezTo>
              </a:path>
            </a:pathLst>
          </a:custGeom>
          <a:solidFill>
            <a:schemeClr val="bg1">
              <a:lumMod val="85000"/>
              <a:alpha val="43000"/>
            </a:schemeClr>
          </a:solidFill>
          <a:ln>
            <a:noFill/>
          </a:ln>
          <a:effectLst>
            <a:outerShdw blurRad="215900" sx="102000" sy="102000" algn="ctr" rotWithShape="0">
              <a:srgbClr val="009985">
                <a:alpha val="20000"/>
              </a:srgbClr>
            </a:outerShdw>
          </a:effectLst>
        </p:spPr>
        <p:txBody>
          <a:bodyPr vert="horz" wrap="square" lIns="91440" tIns="45720" rIns="91440" bIns="45720" numCol="1" anchor="t" anchorCtr="0" compatLnSpc="1"/>
          <a:lstStyle/>
          <a:p>
            <a:endParaRPr lang="zh-CN" altLang="en-US"/>
          </a:p>
        </p:txBody>
      </p:sp>
      <p:grpSp>
        <p:nvGrpSpPr>
          <p:cNvPr id="4" name="组合 3"/>
          <p:cNvGrpSpPr/>
          <p:nvPr/>
        </p:nvGrpSpPr>
        <p:grpSpPr>
          <a:xfrm>
            <a:off x="-981030" y="0"/>
            <a:ext cx="3573720" cy="8026164"/>
            <a:chOff x="-9877744" y="7475460"/>
            <a:chExt cx="1543050" cy="3465513"/>
          </a:xfrm>
          <a:effectLst>
            <a:outerShdw blurRad="419100" dist="50800" dir="18000000" algn="ctr" rotWithShape="0">
              <a:srgbClr val="009985">
                <a:alpha val="40000"/>
              </a:srgbClr>
            </a:outerShdw>
          </a:effectLst>
        </p:grpSpPr>
        <p:sp>
          <p:nvSpPr>
            <p:cNvPr id="5" name="任意多边形 17"/>
            <p:cNvSpPr/>
            <p:nvPr/>
          </p:nvSpPr>
          <p:spPr bwMode="auto">
            <a:xfrm>
              <a:off x="-9449119" y="7475460"/>
              <a:ext cx="1114425" cy="1252538"/>
            </a:xfrm>
            <a:custGeom>
              <a:avLst/>
              <a:gdLst>
                <a:gd name="T0" fmla="*/ 657 w 657"/>
                <a:gd name="T1" fmla="*/ 0 h 738"/>
                <a:gd name="T2" fmla="*/ 408 w 657"/>
                <a:gd name="T3" fmla="*/ 2 h 738"/>
                <a:gd name="T4" fmla="*/ 286 w 657"/>
                <a:gd name="T5" fmla="*/ 670 h 738"/>
                <a:gd name="T6" fmla="*/ 533 w 657"/>
                <a:gd name="T7" fmla="*/ 738 h 738"/>
                <a:gd name="T8" fmla="*/ 657 w 657"/>
                <a:gd name="T9" fmla="*/ 0 h 738"/>
              </a:gdLst>
              <a:ahLst/>
              <a:cxnLst>
                <a:cxn ang="0">
                  <a:pos x="T0" y="T1"/>
                </a:cxn>
                <a:cxn ang="0">
                  <a:pos x="T2" y="T3"/>
                </a:cxn>
                <a:cxn ang="0">
                  <a:pos x="T4" y="T5"/>
                </a:cxn>
                <a:cxn ang="0">
                  <a:pos x="T6" y="T7"/>
                </a:cxn>
                <a:cxn ang="0">
                  <a:pos x="T8" y="T9"/>
                </a:cxn>
              </a:cxnLst>
              <a:rect l="0" t="0" r="r" b="b"/>
              <a:pathLst>
                <a:path w="657" h="738">
                  <a:moveTo>
                    <a:pt x="657" y="0"/>
                  </a:moveTo>
                  <a:cubicBezTo>
                    <a:pt x="408" y="2"/>
                    <a:pt x="408" y="2"/>
                    <a:pt x="408" y="2"/>
                  </a:cubicBezTo>
                  <a:cubicBezTo>
                    <a:pt x="408" y="2"/>
                    <a:pt x="0" y="219"/>
                    <a:pt x="286" y="670"/>
                  </a:cubicBezTo>
                  <a:cubicBezTo>
                    <a:pt x="286" y="670"/>
                    <a:pt x="404" y="642"/>
                    <a:pt x="533" y="738"/>
                  </a:cubicBezTo>
                  <a:cubicBezTo>
                    <a:pt x="533" y="738"/>
                    <a:pt x="609" y="17"/>
                    <a:pt x="657" y="0"/>
                  </a:cubicBezTo>
                </a:path>
              </a:pathLst>
            </a:custGeom>
            <a:solidFill>
              <a:srgbClr val="00BF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 name="任意多边形 18"/>
            <p:cNvSpPr/>
            <p:nvPr/>
          </p:nvSpPr>
          <p:spPr bwMode="auto">
            <a:xfrm>
              <a:off x="-9033194" y="7478635"/>
              <a:ext cx="698500" cy="1250950"/>
            </a:xfrm>
            <a:custGeom>
              <a:avLst/>
              <a:gdLst>
                <a:gd name="T0" fmla="*/ 412 w 412"/>
                <a:gd name="T1" fmla="*/ 0 h 737"/>
                <a:gd name="T2" fmla="*/ 409 w 412"/>
                <a:gd name="T3" fmla="*/ 0 h 737"/>
                <a:gd name="T4" fmla="*/ 288 w 412"/>
                <a:gd name="T5" fmla="*/ 736 h 737"/>
                <a:gd name="T6" fmla="*/ 84 w 412"/>
                <a:gd name="T7" fmla="*/ 664 h 737"/>
                <a:gd name="T8" fmla="*/ 41 w 412"/>
                <a:gd name="T9" fmla="*/ 668 h 737"/>
                <a:gd name="T10" fmla="*/ 1 w 412"/>
                <a:gd name="T11" fmla="*/ 597 h 737"/>
                <a:gd name="T12" fmla="*/ 0 w 412"/>
                <a:gd name="T13" fmla="*/ 597 h 737"/>
                <a:gd name="T14" fmla="*/ 41 w 412"/>
                <a:gd name="T15" fmla="*/ 670 h 737"/>
                <a:gd name="T16" fmla="*/ 84 w 412"/>
                <a:gd name="T17" fmla="*/ 666 h 737"/>
                <a:gd name="T18" fmla="*/ 288 w 412"/>
                <a:gd name="T19" fmla="*/ 737 h 737"/>
                <a:gd name="T20" fmla="*/ 412 w 412"/>
                <a:gd name="T21" fmla="*/ 0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2" h="737">
                  <a:moveTo>
                    <a:pt x="412" y="0"/>
                  </a:moveTo>
                  <a:cubicBezTo>
                    <a:pt x="409" y="0"/>
                    <a:pt x="409" y="0"/>
                    <a:pt x="409" y="0"/>
                  </a:cubicBezTo>
                  <a:cubicBezTo>
                    <a:pt x="361" y="44"/>
                    <a:pt x="288" y="736"/>
                    <a:pt x="288" y="736"/>
                  </a:cubicBezTo>
                  <a:cubicBezTo>
                    <a:pt x="206" y="675"/>
                    <a:pt x="129" y="664"/>
                    <a:pt x="84" y="664"/>
                  </a:cubicBezTo>
                  <a:cubicBezTo>
                    <a:pt x="57" y="664"/>
                    <a:pt x="41" y="668"/>
                    <a:pt x="41" y="668"/>
                  </a:cubicBezTo>
                  <a:cubicBezTo>
                    <a:pt x="26" y="644"/>
                    <a:pt x="13" y="620"/>
                    <a:pt x="1" y="597"/>
                  </a:cubicBezTo>
                  <a:cubicBezTo>
                    <a:pt x="1" y="597"/>
                    <a:pt x="0" y="597"/>
                    <a:pt x="0" y="597"/>
                  </a:cubicBezTo>
                  <a:cubicBezTo>
                    <a:pt x="13" y="622"/>
                    <a:pt x="26" y="646"/>
                    <a:pt x="41" y="670"/>
                  </a:cubicBezTo>
                  <a:cubicBezTo>
                    <a:pt x="41" y="670"/>
                    <a:pt x="57" y="666"/>
                    <a:pt x="84" y="666"/>
                  </a:cubicBezTo>
                  <a:cubicBezTo>
                    <a:pt x="129" y="666"/>
                    <a:pt x="206" y="677"/>
                    <a:pt x="288" y="737"/>
                  </a:cubicBezTo>
                  <a:cubicBezTo>
                    <a:pt x="288" y="737"/>
                    <a:pt x="364" y="17"/>
                    <a:pt x="412" y="0"/>
                  </a:cubicBezTo>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 name="任意多边形 19"/>
            <p:cNvSpPr/>
            <p:nvPr/>
          </p:nvSpPr>
          <p:spPr bwMode="auto">
            <a:xfrm>
              <a:off x="-9031606" y="7478635"/>
              <a:ext cx="692150" cy="1249363"/>
            </a:xfrm>
            <a:custGeom>
              <a:avLst/>
              <a:gdLst>
                <a:gd name="T0" fmla="*/ 408 w 408"/>
                <a:gd name="T1" fmla="*/ 0 h 736"/>
                <a:gd name="T2" fmla="*/ 337 w 408"/>
                <a:gd name="T3" fmla="*/ 1 h 736"/>
                <a:gd name="T4" fmla="*/ 242 w 408"/>
                <a:gd name="T5" fmla="*/ 666 h 736"/>
                <a:gd name="T6" fmla="*/ 37 w 408"/>
                <a:gd name="T7" fmla="*/ 594 h 736"/>
                <a:gd name="T8" fmla="*/ 0 w 408"/>
                <a:gd name="T9" fmla="*/ 597 h 736"/>
                <a:gd name="T10" fmla="*/ 40 w 408"/>
                <a:gd name="T11" fmla="*/ 668 h 736"/>
                <a:gd name="T12" fmla="*/ 83 w 408"/>
                <a:gd name="T13" fmla="*/ 664 h 736"/>
                <a:gd name="T14" fmla="*/ 287 w 408"/>
                <a:gd name="T15" fmla="*/ 736 h 736"/>
                <a:gd name="T16" fmla="*/ 408 w 408"/>
                <a:gd name="T17" fmla="*/ 0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 h="736">
                  <a:moveTo>
                    <a:pt x="408" y="0"/>
                  </a:moveTo>
                  <a:cubicBezTo>
                    <a:pt x="337" y="1"/>
                    <a:pt x="337" y="1"/>
                    <a:pt x="337" y="1"/>
                  </a:cubicBezTo>
                  <a:cubicBezTo>
                    <a:pt x="292" y="187"/>
                    <a:pt x="242" y="666"/>
                    <a:pt x="242" y="666"/>
                  </a:cubicBezTo>
                  <a:cubicBezTo>
                    <a:pt x="160" y="605"/>
                    <a:pt x="83" y="594"/>
                    <a:pt x="37" y="594"/>
                  </a:cubicBezTo>
                  <a:cubicBezTo>
                    <a:pt x="19" y="594"/>
                    <a:pt x="6" y="596"/>
                    <a:pt x="0" y="597"/>
                  </a:cubicBezTo>
                  <a:cubicBezTo>
                    <a:pt x="12" y="620"/>
                    <a:pt x="25" y="644"/>
                    <a:pt x="40" y="668"/>
                  </a:cubicBezTo>
                  <a:cubicBezTo>
                    <a:pt x="40" y="668"/>
                    <a:pt x="56" y="664"/>
                    <a:pt x="83" y="664"/>
                  </a:cubicBezTo>
                  <a:cubicBezTo>
                    <a:pt x="128" y="664"/>
                    <a:pt x="205" y="675"/>
                    <a:pt x="287" y="736"/>
                  </a:cubicBezTo>
                  <a:cubicBezTo>
                    <a:pt x="287" y="736"/>
                    <a:pt x="360" y="44"/>
                    <a:pt x="408" y="0"/>
                  </a:cubicBezTo>
                </a:path>
              </a:pathLst>
            </a:custGeom>
            <a:solidFill>
              <a:srgbClr val="00998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 name="任意多边形 20"/>
            <p:cNvSpPr/>
            <p:nvPr/>
          </p:nvSpPr>
          <p:spPr bwMode="auto">
            <a:xfrm>
              <a:off x="-9472931" y="7754860"/>
              <a:ext cx="506413" cy="293688"/>
            </a:xfrm>
            <a:custGeom>
              <a:avLst/>
              <a:gdLst>
                <a:gd name="T0" fmla="*/ 319 w 319"/>
                <a:gd name="T1" fmla="*/ 73 h 185"/>
                <a:gd name="T2" fmla="*/ 296 w 319"/>
                <a:gd name="T3" fmla="*/ 185 h 185"/>
                <a:gd name="T4" fmla="*/ 6 w 319"/>
                <a:gd name="T5" fmla="*/ 133 h 185"/>
                <a:gd name="T6" fmla="*/ 6 w 319"/>
                <a:gd name="T7" fmla="*/ 133 h 185"/>
                <a:gd name="T8" fmla="*/ 0 w 319"/>
                <a:gd name="T9" fmla="*/ 0 h 185"/>
                <a:gd name="T10" fmla="*/ 55 w 319"/>
                <a:gd name="T11" fmla="*/ 0 h 185"/>
                <a:gd name="T12" fmla="*/ 319 w 319"/>
                <a:gd name="T13" fmla="*/ 73 h 185"/>
              </a:gdLst>
              <a:ahLst/>
              <a:cxnLst>
                <a:cxn ang="0">
                  <a:pos x="T0" y="T1"/>
                </a:cxn>
                <a:cxn ang="0">
                  <a:pos x="T2" y="T3"/>
                </a:cxn>
                <a:cxn ang="0">
                  <a:pos x="T4" y="T5"/>
                </a:cxn>
                <a:cxn ang="0">
                  <a:pos x="T6" y="T7"/>
                </a:cxn>
                <a:cxn ang="0">
                  <a:pos x="T8" y="T9"/>
                </a:cxn>
                <a:cxn ang="0">
                  <a:pos x="T10" y="T11"/>
                </a:cxn>
                <a:cxn ang="0">
                  <a:pos x="T12" y="T13"/>
                </a:cxn>
              </a:cxnLst>
              <a:rect l="0" t="0" r="r" b="b"/>
              <a:pathLst>
                <a:path w="319" h="185">
                  <a:moveTo>
                    <a:pt x="319" y="73"/>
                  </a:moveTo>
                  <a:lnTo>
                    <a:pt x="296" y="185"/>
                  </a:lnTo>
                  <a:lnTo>
                    <a:pt x="6" y="133"/>
                  </a:lnTo>
                  <a:lnTo>
                    <a:pt x="6" y="133"/>
                  </a:lnTo>
                  <a:lnTo>
                    <a:pt x="0" y="0"/>
                  </a:lnTo>
                  <a:lnTo>
                    <a:pt x="55" y="0"/>
                  </a:lnTo>
                  <a:lnTo>
                    <a:pt x="319" y="73"/>
                  </a:ln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 name="任意多边形 21"/>
            <p:cNvSpPr/>
            <p:nvPr/>
          </p:nvSpPr>
          <p:spPr bwMode="auto">
            <a:xfrm>
              <a:off x="-9472931" y="7754860"/>
              <a:ext cx="506413" cy="293688"/>
            </a:xfrm>
            <a:custGeom>
              <a:avLst/>
              <a:gdLst>
                <a:gd name="T0" fmla="*/ 319 w 319"/>
                <a:gd name="T1" fmla="*/ 73 h 185"/>
                <a:gd name="T2" fmla="*/ 296 w 319"/>
                <a:gd name="T3" fmla="*/ 185 h 185"/>
                <a:gd name="T4" fmla="*/ 6 w 319"/>
                <a:gd name="T5" fmla="*/ 133 h 185"/>
                <a:gd name="T6" fmla="*/ 6 w 319"/>
                <a:gd name="T7" fmla="*/ 133 h 185"/>
                <a:gd name="T8" fmla="*/ 0 w 319"/>
                <a:gd name="T9" fmla="*/ 0 h 185"/>
                <a:gd name="T10" fmla="*/ 55 w 319"/>
                <a:gd name="T11" fmla="*/ 0 h 185"/>
                <a:gd name="T12" fmla="*/ 319 w 319"/>
                <a:gd name="T13" fmla="*/ 73 h 185"/>
              </a:gdLst>
              <a:ahLst/>
              <a:cxnLst>
                <a:cxn ang="0">
                  <a:pos x="T0" y="T1"/>
                </a:cxn>
                <a:cxn ang="0">
                  <a:pos x="T2" y="T3"/>
                </a:cxn>
                <a:cxn ang="0">
                  <a:pos x="T4" y="T5"/>
                </a:cxn>
                <a:cxn ang="0">
                  <a:pos x="T6" y="T7"/>
                </a:cxn>
                <a:cxn ang="0">
                  <a:pos x="T8" y="T9"/>
                </a:cxn>
                <a:cxn ang="0">
                  <a:pos x="T10" y="T11"/>
                </a:cxn>
                <a:cxn ang="0">
                  <a:pos x="T12" y="T13"/>
                </a:cxn>
              </a:cxnLst>
              <a:rect l="0" t="0" r="r" b="b"/>
              <a:pathLst>
                <a:path w="319" h="185">
                  <a:moveTo>
                    <a:pt x="319" y="73"/>
                  </a:moveTo>
                  <a:lnTo>
                    <a:pt x="296" y="185"/>
                  </a:lnTo>
                  <a:lnTo>
                    <a:pt x="6" y="133"/>
                  </a:lnTo>
                  <a:lnTo>
                    <a:pt x="6" y="133"/>
                  </a:lnTo>
                  <a:lnTo>
                    <a:pt x="0" y="0"/>
                  </a:lnTo>
                  <a:lnTo>
                    <a:pt x="55" y="0"/>
                  </a:lnTo>
                  <a:lnTo>
                    <a:pt x="319" y="7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 name="任意多边形 22"/>
            <p:cNvSpPr/>
            <p:nvPr/>
          </p:nvSpPr>
          <p:spPr bwMode="auto">
            <a:xfrm>
              <a:off x="-9472931" y="7754860"/>
              <a:ext cx="80963" cy="211138"/>
            </a:xfrm>
            <a:custGeom>
              <a:avLst/>
              <a:gdLst>
                <a:gd name="T0" fmla="*/ 51 w 51"/>
                <a:gd name="T1" fmla="*/ 0 h 133"/>
                <a:gd name="T2" fmla="*/ 0 w 51"/>
                <a:gd name="T3" fmla="*/ 0 h 133"/>
                <a:gd name="T4" fmla="*/ 6 w 51"/>
                <a:gd name="T5" fmla="*/ 133 h 133"/>
                <a:gd name="T6" fmla="*/ 6 w 51"/>
                <a:gd name="T7" fmla="*/ 133 h 133"/>
                <a:gd name="T8" fmla="*/ 51 w 51"/>
                <a:gd name="T9" fmla="*/ 0 h 133"/>
              </a:gdLst>
              <a:ahLst/>
              <a:cxnLst>
                <a:cxn ang="0">
                  <a:pos x="T0" y="T1"/>
                </a:cxn>
                <a:cxn ang="0">
                  <a:pos x="T2" y="T3"/>
                </a:cxn>
                <a:cxn ang="0">
                  <a:pos x="T4" y="T5"/>
                </a:cxn>
                <a:cxn ang="0">
                  <a:pos x="T6" y="T7"/>
                </a:cxn>
                <a:cxn ang="0">
                  <a:pos x="T8" y="T9"/>
                </a:cxn>
              </a:cxnLst>
              <a:rect l="0" t="0" r="r" b="b"/>
              <a:pathLst>
                <a:path w="51" h="133">
                  <a:moveTo>
                    <a:pt x="51" y="0"/>
                  </a:moveTo>
                  <a:lnTo>
                    <a:pt x="0" y="0"/>
                  </a:lnTo>
                  <a:lnTo>
                    <a:pt x="6" y="133"/>
                  </a:lnTo>
                  <a:lnTo>
                    <a:pt x="6" y="133"/>
                  </a:lnTo>
                  <a:lnTo>
                    <a:pt x="51" y="0"/>
                  </a:lnTo>
                  <a:close/>
                </a:path>
              </a:pathLst>
            </a:custGeom>
            <a:solidFill>
              <a:srgbClr val="32314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 name="任意多边形 23"/>
            <p:cNvSpPr/>
            <p:nvPr/>
          </p:nvSpPr>
          <p:spPr bwMode="auto">
            <a:xfrm>
              <a:off x="-9472931" y="7754860"/>
              <a:ext cx="80963" cy="211138"/>
            </a:xfrm>
            <a:custGeom>
              <a:avLst/>
              <a:gdLst>
                <a:gd name="T0" fmla="*/ 51 w 51"/>
                <a:gd name="T1" fmla="*/ 0 h 133"/>
                <a:gd name="T2" fmla="*/ 0 w 51"/>
                <a:gd name="T3" fmla="*/ 0 h 133"/>
                <a:gd name="T4" fmla="*/ 6 w 51"/>
                <a:gd name="T5" fmla="*/ 133 h 133"/>
                <a:gd name="T6" fmla="*/ 6 w 51"/>
                <a:gd name="T7" fmla="*/ 133 h 133"/>
                <a:gd name="T8" fmla="*/ 51 w 51"/>
                <a:gd name="T9" fmla="*/ 0 h 133"/>
              </a:gdLst>
              <a:ahLst/>
              <a:cxnLst>
                <a:cxn ang="0">
                  <a:pos x="T0" y="T1"/>
                </a:cxn>
                <a:cxn ang="0">
                  <a:pos x="T2" y="T3"/>
                </a:cxn>
                <a:cxn ang="0">
                  <a:pos x="T4" y="T5"/>
                </a:cxn>
                <a:cxn ang="0">
                  <a:pos x="T6" y="T7"/>
                </a:cxn>
                <a:cxn ang="0">
                  <a:pos x="T8" y="T9"/>
                </a:cxn>
              </a:cxnLst>
              <a:rect l="0" t="0" r="r" b="b"/>
              <a:pathLst>
                <a:path w="51" h="133">
                  <a:moveTo>
                    <a:pt x="51" y="0"/>
                  </a:moveTo>
                  <a:lnTo>
                    <a:pt x="0" y="0"/>
                  </a:lnTo>
                  <a:lnTo>
                    <a:pt x="6" y="133"/>
                  </a:lnTo>
                  <a:lnTo>
                    <a:pt x="6" y="133"/>
                  </a:lnTo>
                  <a:lnTo>
                    <a:pt x="5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 name="椭圆 11"/>
            <p:cNvSpPr/>
            <p:nvPr/>
          </p:nvSpPr>
          <p:spPr bwMode="auto">
            <a:xfrm>
              <a:off x="-9033194" y="7829473"/>
              <a:ext cx="103188" cy="241300"/>
            </a:xfrm>
            <a:prstGeom prst="ellipse">
              <a:avLst/>
            </a:pr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 name="任意多边形 25"/>
            <p:cNvSpPr/>
            <p:nvPr/>
          </p:nvSpPr>
          <p:spPr bwMode="auto">
            <a:xfrm>
              <a:off x="-9269731" y="7934248"/>
              <a:ext cx="31750" cy="2562225"/>
            </a:xfrm>
            <a:custGeom>
              <a:avLst/>
              <a:gdLst>
                <a:gd name="T0" fmla="*/ 9 w 19"/>
                <a:gd name="T1" fmla="*/ 1509 h 1509"/>
                <a:gd name="T2" fmla="*/ 0 w 19"/>
                <a:gd name="T3" fmla="*/ 1499 h 1509"/>
                <a:gd name="T4" fmla="*/ 0 w 19"/>
                <a:gd name="T5" fmla="*/ 10 h 1509"/>
                <a:gd name="T6" fmla="*/ 9 w 19"/>
                <a:gd name="T7" fmla="*/ 0 h 1509"/>
                <a:gd name="T8" fmla="*/ 19 w 19"/>
                <a:gd name="T9" fmla="*/ 10 h 1509"/>
                <a:gd name="T10" fmla="*/ 19 w 19"/>
                <a:gd name="T11" fmla="*/ 10 h 1509"/>
                <a:gd name="T12" fmla="*/ 19 w 19"/>
                <a:gd name="T13" fmla="*/ 1499 h 1509"/>
                <a:gd name="T14" fmla="*/ 9 w 19"/>
                <a:gd name="T15" fmla="*/ 1509 h 15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509">
                  <a:moveTo>
                    <a:pt x="9" y="1509"/>
                  </a:moveTo>
                  <a:cubicBezTo>
                    <a:pt x="4" y="1509"/>
                    <a:pt x="0" y="1505"/>
                    <a:pt x="0" y="1499"/>
                  </a:cubicBezTo>
                  <a:cubicBezTo>
                    <a:pt x="0" y="10"/>
                    <a:pt x="0" y="10"/>
                    <a:pt x="0" y="10"/>
                  </a:cubicBezTo>
                  <a:cubicBezTo>
                    <a:pt x="0" y="4"/>
                    <a:pt x="4" y="0"/>
                    <a:pt x="9" y="0"/>
                  </a:cubicBezTo>
                  <a:cubicBezTo>
                    <a:pt x="14" y="0"/>
                    <a:pt x="19" y="4"/>
                    <a:pt x="19" y="10"/>
                  </a:cubicBezTo>
                  <a:cubicBezTo>
                    <a:pt x="19" y="10"/>
                    <a:pt x="19" y="10"/>
                    <a:pt x="19" y="10"/>
                  </a:cubicBezTo>
                  <a:cubicBezTo>
                    <a:pt x="19" y="1499"/>
                    <a:pt x="19" y="1499"/>
                    <a:pt x="19" y="1499"/>
                  </a:cubicBezTo>
                  <a:cubicBezTo>
                    <a:pt x="19" y="1505"/>
                    <a:pt x="14" y="1509"/>
                    <a:pt x="9" y="1509"/>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 name="任意多边形 26"/>
            <p:cNvSpPr/>
            <p:nvPr/>
          </p:nvSpPr>
          <p:spPr bwMode="auto">
            <a:xfrm>
              <a:off x="-9271319" y="9778923"/>
              <a:ext cx="615950" cy="1162050"/>
            </a:xfrm>
            <a:custGeom>
              <a:avLst/>
              <a:gdLst>
                <a:gd name="T0" fmla="*/ 140 w 363"/>
                <a:gd name="T1" fmla="*/ 684 h 684"/>
                <a:gd name="T2" fmla="*/ 131 w 363"/>
                <a:gd name="T3" fmla="*/ 676 h 684"/>
                <a:gd name="T4" fmla="*/ 1 w 363"/>
                <a:gd name="T5" fmla="*/ 12 h 684"/>
                <a:gd name="T6" fmla="*/ 8 w 363"/>
                <a:gd name="T7" fmla="*/ 1 h 684"/>
                <a:gd name="T8" fmla="*/ 18 w 363"/>
                <a:gd name="T9" fmla="*/ 5 h 684"/>
                <a:gd name="T10" fmla="*/ 360 w 363"/>
                <a:gd name="T11" fmla="*/ 527 h 684"/>
                <a:gd name="T12" fmla="*/ 358 w 363"/>
                <a:gd name="T13" fmla="*/ 541 h 684"/>
                <a:gd name="T14" fmla="*/ 345 w 363"/>
                <a:gd name="T15" fmla="*/ 538 h 684"/>
                <a:gd name="T16" fmla="*/ 29 w 363"/>
                <a:gd name="T17" fmla="*/ 56 h 684"/>
                <a:gd name="T18" fmla="*/ 149 w 363"/>
                <a:gd name="T19" fmla="*/ 673 h 684"/>
                <a:gd name="T20" fmla="*/ 142 w 363"/>
                <a:gd name="T21" fmla="*/ 684 h 684"/>
                <a:gd name="T22" fmla="*/ 142 w 363"/>
                <a:gd name="T23" fmla="*/ 684 h 684"/>
                <a:gd name="T24" fmla="*/ 140 w 363"/>
                <a:gd name="T25" fmla="*/ 684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3" h="684">
                  <a:moveTo>
                    <a:pt x="140" y="684"/>
                  </a:moveTo>
                  <a:cubicBezTo>
                    <a:pt x="135" y="684"/>
                    <a:pt x="131" y="681"/>
                    <a:pt x="131" y="676"/>
                  </a:cubicBezTo>
                  <a:cubicBezTo>
                    <a:pt x="1" y="12"/>
                    <a:pt x="1" y="12"/>
                    <a:pt x="1" y="12"/>
                  </a:cubicBezTo>
                  <a:cubicBezTo>
                    <a:pt x="0" y="7"/>
                    <a:pt x="3" y="2"/>
                    <a:pt x="8" y="1"/>
                  </a:cubicBezTo>
                  <a:cubicBezTo>
                    <a:pt x="12" y="0"/>
                    <a:pt x="16" y="2"/>
                    <a:pt x="18" y="5"/>
                  </a:cubicBezTo>
                  <a:cubicBezTo>
                    <a:pt x="360" y="527"/>
                    <a:pt x="360" y="527"/>
                    <a:pt x="360" y="527"/>
                  </a:cubicBezTo>
                  <a:cubicBezTo>
                    <a:pt x="363" y="532"/>
                    <a:pt x="362" y="538"/>
                    <a:pt x="358" y="541"/>
                  </a:cubicBezTo>
                  <a:cubicBezTo>
                    <a:pt x="353" y="543"/>
                    <a:pt x="348" y="542"/>
                    <a:pt x="345" y="538"/>
                  </a:cubicBezTo>
                  <a:cubicBezTo>
                    <a:pt x="29" y="56"/>
                    <a:pt x="29" y="56"/>
                    <a:pt x="29" y="56"/>
                  </a:cubicBezTo>
                  <a:cubicBezTo>
                    <a:pt x="149" y="673"/>
                    <a:pt x="149" y="673"/>
                    <a:pt x="149" y="673"/>
                  </a:cubicBezTo>
                  <a:cubicBezTo>
                    <a:pt x="150" y="678"/>
                    <a:pt x="147" y="683"/>
                    <a:pt x="142" y="684"/>
                  </a:cubicBezTo>
                  <a:cubicBezTo>
                    <a:pt x="142" y="684"/>
                    <a:pt x="142" y="684"/>
                    <a:pt x="142" y="684"/>
                  </a:cubicBezTo>
                  <a:cubicBezTo>
                    <a:pt x="141" y="684"/>
                    <a:pt x="140" y="684"/>
                    <a:pt x="140" y="684"/>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 name="任意多边形 27"/>
            <p:cNvSpPr/>
            <p:nvPr/>
          </p:nvSpPr>
          <p:spPr bwMode="auto">
            <a:xfrm>
              <a:off x="-9877744" y="9780510"/>
              <a:ext cx="641350" cy="962025"/>
            </a:xfrm>
            <a:custGeom>
              <a:avLst/>
              <a:gdLst>
                <a:gd name="T0" fmla="*/ 9 w 378"/>
                <a:gd name="T1" fmla="*/ 566 h 566"/>
                <a:gd name="T2" fmla="*/ 0 w 378"/>
                <a:gd name="T3" fmla="*/ 556 h 566"/>
                <a:gd name="T4" fmla="*/ 2 w 378"/>
                <a:gd name="T5" fmla="*/ 551 h 566"/>
                <a:gd name="T6" fmla="*/ 359 w 378"/>
                <a:gd name="T7" fmla="*/ 5 h 566"/>
                <a:gd name="T8" fmla="*/ 372 w 378"/>
                <a:gd name="T9" fmla="*/ 3 h 566"/>
                <a:gd name="T10" fmla="*/ 375 w 378"/>
                <a:gd name="T11" fmla="*/ 16 h 566"/>
                <a:gd name="T12" fmla="*/ 17 w 378"/>
                <a:gd name="T13" fmla="*/ 562 h 566"/>
                <a:gd name="T14" fmla="*/ 9 w 378"/>
                <a:gd name="T15" fmla="*/ 566 h 5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8" h="566">
                  <a:moveTo>
                    <a:pt x="9" y="566"/>
                  </a:moveTo>
                  <a:cubicBezTo>
                    <a:pt x="4" y="566"/>
                    <a:pt x="0" y="562"/>
                    <a:pt x="0" y="556"/>
                  </a:cubicBezTo>
                  <a:cubicBezTo>
                    <a:pt x="0" y="554"/>
                    <a:pt x="1" y="553"/>
                    <a:pt x="2" y="551"/>
                  </a:cubicBezTo>
                  <a:cubicBezTo>
                    <a:pt x="359" y="5"/>
                    <a:pt x="359" y="5"/>
                    <a:pt x="359" y="5"/>
                  </a:cubicBezTo>
                  <a:cubicBezTo>
                    <a:pt x="362" y="1"/>
                    <a:pt x="368" y="0"/>
                    <a:pt x="372" y="3"/>
                  </a:cubicBezTo>
                  <a:cubicBezTo>
                    <a:pt x="377" y="5"/>
                    <a:pt x="378" y="11"/>
                    <a:pt x="375" y="16"/>
                  </a:cubicBezTo>
                  <a:cubicBezTo>
                    <a:pt x="17" y="562"/>
                    <a:pt x="17" y="562"/>
                    <a:pt x="17" y="562"/>
                  </a:cubicBezTo>
                  <a:cubicBezTo>
                    <a:pt x="16" y="564"/>
                    <a:pt x="13" y="566"/>
                    <a:pt x="9" y="566"/>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16" name="组合 15"/>
          <p:cNvGrpSpPr/>
          <p:nvPr/>
        </p:nvGrpSpPr>
        <p:grpSpPr>
          <a:xfrm flipH="1">
            <a:off x="9594049" y="0"/>
            <a:ext cx="3573720" cy="8026164"/>
            <a:chOff x="-9877744" y="7475460"/>
            <a:chExt cx="1543050" cy="3465513"/>
          </a:xfrm>
          <a:effectLst>
            <a:outerShdw blurRad="419100" dist="50800" dir="9000000" algn="ctr" rotWithShape="0">
              <a:srgbClr val="009985">
                <a:alpha val="38000"/>
              </a:srgbClr>
            </a:outerShdw>
          </a:effectLst>
        </p:grpSpPr>
        <p:sp>
          <p:nvSpPr>
            <p:cNvPr id="17" name="任意多边形 17"/>
            <p:cNvSpPr/>
            <p:nvPr/>
          </p:nvSpPr>
          <p:spPr bwMode="auto">
            <a:xfrm>
              <a:off x="-9449119" y="7475460"/>
              <a:ext cx="1114425" cy="1252538"/>
            </a:xfrm>
            <a:custGeom>
              <a:avLst/>
              <a:gdLst>
                <a:gd name="T0" fmla="*/ 657 w 657"/>
                <a:gd name="T1" fmla="*/ 0 h 738"/>
                <a:gd name="T2" fmla="*/ 408 w 657"/>
                <a:gd name="T3" fmla="*/ 2 h 738"/>
                <a:gd name="T4" fmla="*/ 286 w 657"/>
                <a:gd name="T5" fmla="*/ 670 h 738"/>
                <a:gd name="T6" fmla="*/ 533 w 657"/>
                <a:gd name="T7" fmla="*/ 738 h 738"/>
                <a:gd name="T8" fmla="*/ 657 w 657"/>
                <a:gd name="T9" fmla="*/ 0 h 738"/>
              </a:gdLst>
              <a:ahLst/>
              <a:cxnLst>
                <a:cxn ang="0">
                  <a:pos x="T0" y="T1"/>
                </a:cxn>
                <a:cxn ang="0">
                  <a:pos x="T2" y="T3"/>
                </a:cxn>
                <a:cxn ang="0">
                  <a:pos x="T4" y="T5"/>
                </a:cxn>
                <a:cxn ang="0">
                  <a:pos x="T6" y="T7"/>
                </a:cxn>
                <a:cxn ang="0">
                  <a:pos x="T8" y="T9"/>
                </a:cxn>
              </a:cxnLst>
              <a:rect l="0" t="0" r="r" b="b"/>
              <a:pathLst>
                <a:path w="657" h="738">
                  <a:moveTo>
                    <a:pt x="657" y="0"/>
                  </a:moveTo>
                  <a:cubicBezTo>
                    <a:pt x="408" y="2"/>
                    <a:pt x="408" y="2"/>
                    <a:pt x="408" y="2"/>
                  </a:cubicBezTo>
                  <a:cubicBezTo>
                    <a:pt x="408" y="2"/>
                    <a:pt x="0" y="219"/>
                    <a:pt x="286" y="670"/>
                  </a:cubicBezTo>
                  <a:cubicBezTo>
                    <a:pt x="286" y="670"/>
                    <a:pt x="404" y="642"/>
                    <a:pt x="533" y="738"/>
                  </a:cubicBezTo>
                  <a:cubicBezTo>
                    <a:pt x="533" y="738"/>
                    <a:pt x="609" y="17"/>
                    <a:pt x="657" y="0"/>
                  </a:cubicBezTo>
                </a:path>
              </a:pathLst>
            </a:custGeom>
            <a:solidFill>
              <a:srgbClr val="00BF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 name="任意多边形 18"/>
            <p:cNvSpPr/>
            <p:nvPr/>
          </p:nvSpPr>
          <p:spPr bwMode="auto">
            <a:xfrm>
              <a:off x="-9033194" y="7478635"/>
              <a:ext cx="698500" cy="1250950"/>
            </a:xfrm>
            <a:custGeom>
              <a:avLst/>
              <a:gdLst>
                <a:gd name="T0" fmla="*/ 412 w 412"/>
                <a:gd name="T1" fmla="*/ 0 h 737"/>
                <a:gd name="T2" fmla="*/ 409 w 412"/>
                <a:gd name="T3" fmla="*/ 0 h 737"/>
                <a:gd name="T4" fmla="*/ 288 w 412"/>
                <a:gd name="T5" fmla="*/ 736 h 737"/>
                <a:gd name="T6" fmla="*/ 84 w 412"/>
                <a:gd name="T7" fmla="*/ 664 h 737"/>
                <a:gd name="T8" fmla="*/ 41 w 412"/>
                <a:gd name="T9" fmla="*/ 668 h 737"/>
                <a:gd name="T10" fmla="*/ 1 w 412"/>
                <a:gd name="T11" fmla="*/ 597 h 737"/>
                <a:gd name="T12" fmla="*/ 0 w 412"/>
                <a:gd name="T13" fmla="*/ 597 h 737"/>
                <a:gd name="T14" fmla="*/ 41 w 412"/>
                <a:gd name="T15" fmla="*/ 670 h 737"/>
                <a:gd name="T16" fmla="*/ 84 w 412"/>
                <a:gd name="T17" fmla="*/ 666 h 737"/>
                <a:gd name="T18" fmla="*/ 288 w 412"/>
                <a:gd name="T19" fmla="*/ 737 h 737"/>
                <a:gd name="T20" fmla="*/ 412 w 412"/>
                <a:gd name="T21" fmla="*/ 0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2" h="737">
                  <a:moveTo>
                    <a:pt x="412" y="0"/>
                  </a:moveTo>
                  <a:cubicBezTo>
                    <a:pt x="409" y="0"/>
                    <a:pt x="409" y="0"/>
                    <a:pt x="409" y="0"/>
                  </a:cubicBezTo>
                  <a:cubicBezTo>
                    <a:pt x="361" y="44"/>
                    <a:pt x="288" y="736"/>
                    <a:pt x="288" y="736"/>
                  </a:cubicBezTo>
                  <a:cubicBezTo>
                    <a:pt x="206" y="675"/>
                    <a:pt x="129" y="664"/>
                    <a:pt x="84" y="664"/>
                  </a:cubicBezTo>
                  <a:cubicBezTo>
                    <a:pt x="57" y="664"/>
                    <a:pt x="41" y="668"/>
                    <a:pt x="41" y="668"/>
                  </a:cubicBezTo>
                  <a:cubicBezTo>
                    <a:pt x="26" y="644"/>
                    <a:pt x="13" y="620"/>
                    <a:pt x="1" y="597"/>
                  </a:cubicBezTo>
                  <a:cubicBezTo>
                    <a:pt x="1" y="597"/>
                    <a:pt x="0" y="597"/>
                    <a:pt x="0" y="597"/>
                  </a:cubicBezTo>
                  <a:cubicBezTo>
                    <a:pt x="13" y="622"/>
                    <a:pt x="26" y="646"/>
                    <a:pt x="41" y="670"/>
                  </a:cubicBezTo>
                  <a:cubicBezTo>
                    <a:pt x="41" y="670"/>
                    <a:pt x="57" y="666"/>
                    <a:pt x="84" y="666"/>
                  </a:cubicBezTo>
                  <a:cubicBezTo>
                    <a:pt x="129" y="666"/>
                    <a:pt x="206" y="677"/>
                    <a:pt x="288" y="737"/>
                  </a:cubicBezTo>
                  <a:cubicBezTo>
                    <a:pt x="288" y="737"/>
                    <a:pt x="364" y="17"/>
                    <a:pt x="412" y="0"/>
                  </a:cubicBezTo>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 name="任意多边形 19"/>
            <p:cNvSpPr/>
            <p:nvPr/>
          </p:nvSpPr>
          <p:spPr bwMode="auto">
            <a:xfrm>
              <a:off x="-9031606" y="7478635"/>
              <a:ext cx="692150" cy="1249363"/>
            </a:xfrm>
            <a:custGeom>
              <a:avLst/>
              <a:gdLst>
                <a:gd name="T0" fmla="*/ 408 w 408"/>
                <a:gd name="T1" fmla="*/ 0 h 736"/>
                <a:gd name="T2" fmla="*/ 337 w 408"/>
                <a:gd name="T3" fmla="*/ 1 h 736"/>
                <a:gd name="T4" fmla="*/ 242 w 408"/>
                <a:gd name="T5" fmla="*/ 666 h 736"/>
                <a:gd name="T6" fmla="*/ 37 w 408"/>
                <a:gd name="T7" fmla="*/ 594 h 736"/>
                <a:gd name="T8" fmla="*/ 0 w 408"/>
                <a:gd name="T9" fmla="*/ 597 h 736"/>
                <a:gd name="T10" fmla="*/ 40 w 408"/>
                <a:gd name="T11" fmla="*/ 668 h 736"/>
                <a:gd name="T12" fmla="*/ 83 w 408"/>
                <a:gd name="T13" fmla="*/ 664 h 736"/>
                <a:gd name="T14" fmla="*/ 287 w 408"/>
                <a:gd name="T15" fmla="*/ 736 h 736"/>
                <a:gd name="T16" fmla="*/ 408 w 408"/>
                <a:gd name="T17" fmla="*/ 0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 h="736">
                  <a:moveTo>
                    <a:pt x="408" y="0"/>
                  </a:moveTo>
                  <a:cubicBezTo>
                    <a:pt x="337" y="1"/>
                    <a:pt x="337" y="1"/>
                    <a:pt x="337" y="1"/>
                  </a:cubicBezTo>
                  <a:cubicBezTo>
                    <a:pt x="292" y="187"/>
                    <a:pt x="242" y="666"/>
                    <a:pt x="242" y="666"/>
                  </a:cubicBezTo>
                  <a:cubicBezTo>
                    <a:pt x="160" y="605"/>
                    <a:pt x="83" y="594"/>
                    <a:pt x="37" y="594"/>
                  </a:cubicBezTo>
                  <a:cubicBezTo>
                    <a:pt x="19" y="594"/>
                    <a:pt x="6" y="596"/>
                    <a:pt x="0" y="597"/>
                  </a:cubicBezTo>
                  <a:cubicBezTo>
                    <a:pt x="12" y="620"/>
                    <a:pt x="25" y="644"/>
                    <a:pt x="40" y="668"/>
                  </a:cubicBezTo>
                  <a:cubicBezTo>
                    <a:pt x="40" y="668"/>
                    <a:pt x="56" y="664"/>
                    <a:pt x="83" y="664"/>
                  </a:cubicBezTo>
                  <a:cubicBezTo>
                    <a:pt x="128" y="664"/>
                    <a:pt x="205" y="675"/>
                    <a:pt x="287" y="736"/>
                  </a:cubicBezTo>
                  <a:cubicBezTo>
                    <a:pt x="287" y="736"/>
                    <a:pt x="360" y="44"/>
                    <a:pt x="408" y="0"/>
                  </a:cubicBezTo>
                </a:path>
              </a:pathLst>
            </a:custGeom>
            <a:solidFill>
              <a:srgbClr val="00998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 name="任意多边形 20"/>
            <p:cNvSpPr/>
            <p:nvPr/>
          </p:nvSpPr>
          <p:spPr bwMode="auto">
            <a:xfrm>
              <a:off x="-9472931" y="7754860"/>
              <a:ext cx="506413" cy="293688"/>
            </a:xfrm>
            <a:custGeom>
              <a:avLst/>
              <a:gdLst>
                <a:gd name="T0" fmla="*/ 319 w 319"/>
                <a:gd name="T1" fmla="*/ 73 h 185"/>
                <a:gd name="T2" fmla="*/ 296 w 319"/>
                <a:gd name="T3" fmla="*/ 185 h 185"/>
                <a:gd name="T4" fmla="*/ 6 w 319"/>
                <a:gd name="T5" fmla="*/ 133 h 185"/>
                <a:gd name="T6" fmla="*/ 6 w 319"/>
                <a:gd name="T7" fmla="*/ 133 h 185"/>
                <a:gd name="T8" fmla="*/ 0 w 319"/>
                <a:gd name="T9" fmla="*/ 0 h 185"/>
                <a:gd name="T10" fmla="*/ 55 w 319"/>
                <a:gd name="T11" fmla="*/ 0 h 185"/>
                <a:gd name="T12" fmla="*/ 319 w 319"/>
                <a:gd name="T13" fmla="*/ 73 h 185"/>
              </a:gdLst>
              <a:ahLst/>
              <a:cxnLst>
                <a:cxn ang="0">
                  <a:pos x="T0" y="T1"/>
                </a:cxn>
                <a:cxn ang="0">
                  <a:pos x="T2" y="T3"/>
                </a:cxn>
                <a:cxn ang="0">
                  <a:pos x="T4" y="T5"/>
                </a:cxn>
                <a:cxn ang="0">
                  <a:pos x="T6" y="T7"/>
                </a:cxn>
                <a:cxn ang="0">
                  <a:pos x="T8" y="T9"/>
                </a:cxn>
                <a:cxn ang="0">
                  <a:pos x="T10" y="T11"/>
                </a:cxn>
                <a:cxn ang="0">
                  <a:pos x="T12" y="T13"/>
                </a:cxn>
              </a:cxnLst>
              <a:rect l="0" t="0" r="r" b="b"/>
              <a:pathLst>
                <a:path w="319" h="185">
                  <a:moveTo>
                    <a:pt x="319" y="73"/>
                  </a:moveTo>
                  <a:lnTo>
                    <a:pt x="296" y="185"/>
                  </a:lnTo>
                  <a:lnTo>
                    <a:pt x="6" y="133"/>
                  </a:lnTo>
                  <a:lnTo>
                    <a:pt x="6" y="133"/>
                  </a:lnTo>
                  <a:lnTo>
                    <a:pt x="0" y="0"/>
                  </a:lnTo>
                  <a:lnTo>
                    <a:pt x="55" y="0"/>
                  </a:lnTo>
                  <a:lnTo>
                    <a:pt x="319" y="73"/>
                  </a:ln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 name="任意多边形 21"/>
            <p:cNvSpPr/>
            <p:nvPr/>
          </p:nvSpPr>
          <p:spPr bwMode="auto">
            <a:xfrm>
              <a:off x="-9472931" y="7754860"/>
              <a:ext cx="506413" cy="293688"/>
            </a:xfrm>
            <a:custGeom>
              <a:avLst/>
              <a:gdLst>
                <a:gd name="T0" fmla="*/ 319 w 319"/>
                <a:gd name="T1" fmla="*/ 73 h 185"/>
                <a:gd name="T2" fmla="*/ 296 w 319"/>
                <a:gd name="T3" fmla="*/ 185 h 185"/>
                <a:gd name="T4" fmla="*/ 6 w 319"/>
                <a:gd name="T5" fmla="*/ 133 h 185"/>
                <a:gd name="T6" fmla="*/ 6 w 319"/>
                <a:gd name="T7" fmla="*/ 133 h 185"/>
                <a:gd name="T8" fmla="*/ 0 w 319"/>
                <a:gd name="T9" fmla="*/ 0 h 185"/>
                <a:gd name="T10" fmla="*/ 55 w 319"/>
                <a:gd name="T11" fmla="*/ 0 h 185"/>
                <a:gd name="T12" fmla="*/ 319 w 319"/>
                <a:gd name="T13" fmla="*/ 73 h 185"/>
              </a:gdLst>
              <a:ahLst/>
              <a:cxnLst>
                <a:cxn ang="0">
                  <a:pos x="T0" y="T1"/>
                </a:cxn>
                <a:cxn ang="0">
                  <a:pos x="T2" y="T3"/>
                </a:cxn>
                <a:cxn ang="0">
                  <a:pos x="T4" y="T5"/>
                </a:cxn>
                <a:cxn ang="0">
                  <a:pos x="T6" y="T7"/>
                </a:cxn>
                <a:cxn ang="0">
                  <a:pos x="T8" y="T9"/>
                </a:cxn>
                <a:cxn ang="0">
                  <a:pos x="T10" y="T11"/>
                </a:cxn>
                <a:cxn ang="0">
                  <a:pos x="T12" y="T13"/>
                </a:cxn>
              </a:cxnLst>
              <a:rect l="0" t="0" r="r" b="b"/>
              <a:pathLst>
                <a:path w="319" h="185">
                  <a:moveTo>
                    <a:pt x="319" y="73"/>
                  </a:moveTo>
                  <a:lnTo>
                    <a:pt x="296" y="185"/>
                  </a:lnTo>
                  <a:lnTo>
                    <a:pt x="6" y="133"/>
                  </a:lnTo>
                  <a:lnTo>
                    <a:pt x="6" y="133"/>
                  </a:lnTo>
                  <a:lnTo>
                    <a:pt x="0" y="0"/>
                  </a:lnTo>
                  <a:lnTo>
                    <a:pt x="55" y="0"/>
                  </a:lnTo>
                  <a:lnTo>
                    <a:pt x="319" y="7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 name="任意多边形 22"/>
            <p:cNvSpPr/>
            <p:nvPr/>
          </p:nvSpPr>
          <p:spPr bwMode="auto">
            <a:xfrm>
              <a:off x="-9472931" y="7754860"/>
              <a:ext cx="80963" cy="211138"/>
            </a:xfrm>
            <a:custGeom>
              <a:avLst/>
              <a:gdLst>
                <a:gd name="T0" fmla="*/ 51 w 51"/>
                <a:gd name="T1" fmla="*/ 0 h 133"/>
                <a:gd name="T2" fmla="*/ 0 w 51"/>
                <a:gd name="T3" fmla="*/ 0 h 133"/>
                <a:gd name="T4" fmla="*/ 6 w 51"/>
                <a:gd name="T5" fmla="*/ 133 h 133"/>
                <a:gd name="T6" fmla="*/ 6 w 51"/>
                <a:gd name="T7" fmla="*/ 133 h 133"/>
                <a:gd name="T8" fmla="*/ 51 w 51"/>
                <a:gd name="T9" fmla="*/ 0 h 133"/>
              </a:gdLst>
              <a:ahLst/>
              <a:cxnLst>
                <a:cxn ang="0">
                  <a:pos x="T0" y="T1"/>
                </a:cxn>
                <a:cxn ang="0">
                  <a:pos x="T2" y="T3"/>
                </a:cxn>
                <a:cxn ang="0">
                  <a:pos x="T4" y="T5"/>
                </a:cxn>
                <a:cxn ang="0">
                  <a:pos x="T6" y="T7"/>
                </a:cxn>
                <a:cxn ang="0">
                  <a:pos x="T8" y="T9"/>
                </a:cxn>
              </a:cxnLst>
              <a:rect l="0" t="0" r="r" b="b"/>
              <a:pathLst>
                <a:path w="51" h="133">
                  <a:moveTo>
                    <a:pt x="51" y="0"/>
                  </a:moveTo>
                  <a:lnTo>
                    <a:pt x="0" y="0"/>
                  </a:lnTo>
                  <a:lnTo>
                    <a:pt x="6" y="133"/>
                  </a:lnTo>
                  <a:lnTo>
                    <a:pt x="6" y="133"/>
                  </a:lnTo>
                  <a:lnTo>
                    <a:pt x="51" y="0"/>
                  </a:lnTo>
                  <a:close/>
                </a:path>
              </a:pathLst>
            </a:custGeom>
            <a:solidFill>
              <a:srgbClr val="32314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 name="任意多边形 23"/>
            <p:cNvSpPr/>
            <p:nvPr/>
          </p:nvSpPr>
          <p:spPr bwMode="auto">
            <a:xfrm>
              <a:off x="-9472931" y="7754860"/>
              <a:ext cx="80963" cy="211138"/>
            </a:xfrm>
            <a:custGeom>
              <a:avLst/>
              <a:gdLst>
                <a:gd name="T0" fmla="*/ 51 w 51"/>
                <a:gd name="T1" fmla="*/ 0 h 133"/>
                <a:gd name="T2" fmla="*/ 0 w 51"/>
                <a:gd name="T3" fmla="*/ 0 h 133"/>
                <a:gd name="T4" fmla="*/ 6 w 51"/>
                <a:gd name="T5" fmla="*/ 133 h 133"/>
                <a:gd name="T6" fmla="*/ 6 w 51"/>
                <a:gd name="T7" fmla="*/ 133 h 133"/>
                <a:gd name="T8" fmla="*/ 51 w 51"/>
                <a:gd name="T9" fmla="*/ 0 h 133"/>
              </a:gdLst>
              <a:ahLst/>
              <a:cxnLst>
                <a:cxn ang="0">
                  <a:pos x="T0" y="T1"/>
                </a:cxn>
                <a:cxn ang="0">
                  <a:pos x="T2" y="T3"/>
                </a:cxn>
                <a:cxn ang="0">
                  <a:pos x="T4" y="T5"/>
                </a:cxn>
                <a:cxn ang="0">
                  <a:pos x="T6" y="T7"/>
                </a:cxn>
                <a:cxn ang="0">
                  <a:pos x="T8" y="T9"/>
                </a:cxn>
              </a:cxnLst>
              <a:rect l="0" t="0" r="r" b="b"/>
              <a:pathLst>
                <a:path w="51" h="133">
                  <a:moveTo>
                    <a:pt x="51" y="0"/>
                  </a:moveTo>
                  <a:lnTo>
                    <a:pt x="0" y="0"/>
                  </a:lnTo>
                  <a:lnTo>
                    <a:pt x="6" y="133"/>
                  </a:lnTo>
                  <a:lnTo>
                    <a:pt x="6" y="133"/>
                  </a:lnTo>
                  <a:lnTo>
                    <a:pt x="5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 name="椭圆 23"/>
            <p:cNvSpPr/>
            <p:nvPr/>
          </p:nvSpPr>
          <p:spPr bwMode="auto">
            <a:xfrm>
              <a:off x="-9033194" y="7829473"/>
              <a:ext cx="103188" cy="241300"/>
            </a:xfrm>
            <a:prstGeom prst="ellipse">
              <a:avLst/>
            </a:pr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 name="任意多边形 25"/>
            <p:cNvSpPr/>
            <p:nvPr/>
          </p:nvSpPr>
          <p:spPr bwMode="auto">
            <a:xfrm>
              <a:off x="-9269731" y="7934248"/>
              <a:ext cx="31750" cy="2562225"/>
            </a:xfrm>
            <a:custGeom>
              <a:avLst/>
              <a:gdLst>
                <a:gd name="T0" fmla="*/ 9 w 19"/>
                <a:gd name="T1" fmla="*/ 1509 h 1509"/>
                <a:gd name="T2" fmla="*/ 0 w 19"/>
                <a:gd name="T3" fmla="*/ 1499 h 1509"/>
                <a:gd name="T4" fmla="*/ 0 w 19"/>
                <a:gd name="T5" fmla="*/ 10 h 1509"/>
                <a:gd name="T6" fmla="*/ 9 w 19"/>
                <a:gd name="T7" fmla="*/ 0 h 1509"/>
                <a:gd name="T8" fmla="*/ 19 w 19"/>
                <a:gd name="T9" fmla="*/ 10 h 1509"/>
                <a:gd name="T10" fmla="*/ 19 w 19"/>
                <a:gd name="T11" fmla="*/ 10 h 1509"/>
                <a:gd name="T12" fmla="*/ 19 w 19"/>
                <a:gd name="T13" fmla="*/ 1499 h 1509"/>
                <a:gd name="T14" fmla="*/ 9 w 19"/>
                <a:gd name="T15" fmla="*/ 1509 h 15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509">
                  <a:moveTo>
                    <a:pt x="9" y="1509"/>
                  </a:moveTo>
                  <a:cubicBezTo>
                    <a:pt x="4" y="1509"/>
                    <a:pt x="0" y="1505"/>
                    <a:pt x="0" y="1499"/>
                  </a:cubicBezTo>
                  <a:cubicBezTo>
                    <a:pt x="0" y="10"/>
                    <a:pt x="0" y="10"/>
                    <a:pt x="0" y="10"/>
                  </a:cubicBezTo>
                  <a:cubicBezTo>
                    <a:pt x="0" y="4"/>
                    <a:pt x="4" y="0"/>
                    <a:pt x="9" y="0"/>
                  </a:cubicBezTo>
                  <a:cubicBezTo>
                    <a:pt x="14" y="0"/>
                    <a:pt x="19" y="4"/>
                    <a:pt x="19" y="10"/>
                  </a:cubicBezTo>
                  <a:cubicBezTo>
                    <a:pt x="19" y="10"/>
                    <a:pt x="19" y="10"/>
                    <a:pt x="19" y="10"/>
                  </a:cubicBezTo>
                  <a:cubicBezTo>
                    <a:pt x="19" y="1499"/>
                    <a:pt x="19" y="1499"/>
                    <a:pt x="19" y="1499"/>
                  </a:cubicBezTo>
                  <a:cubicBezTo>
                    <a:pt x="19" y="1505"/>
                    <a:pt x="14" y="1509"/>
                    <a:pt x="9" y="1509"/>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 name="任意多边形 26"/>
            <p:cNvSpPr/>
            <p:nvPr/>
          </p:nvSpPr>
          <p:spPr bwMode="auto">
            <a:xfrm>
              <a:off x="-9271319" y="9778923"/>
              <a:ext cx="615950" cy="1162050"/>
            </a:xfrm>
            <a:custGeom>
              <a:avLst/>
              <a:gdLst>
                <a:gd name="T0" fmla="*/ 140 w 363"/>
                <a:gd name="T1" fmla="*/ 684 h 684"/>
                <a:gd name="T2" fmla="*/ 131 w 363"/>
                <a:gd name="T3" fmla="*/ 676 h 684"/>
                <a:gd name="T4" fmla="*/ 1 w 363"/>
                <a:gd name="T5" fmla="*/ 12 h 684"/>
                <a:gd name="T6" fmla="*/ 8 w 363"/>
                <a:gd name="T7" fmla="*/ 1 h 684"/>
                <a:gd name="T8" fmla="*/ 18 w 363"/>
                <a:gd name="T9" fmla="*/ 5 h 684"/>
                <a:gd name="T10" fmla="*/ 360 w 363"/>
                <a:gd name="T11" fmla="*/ 527 h 684"/>
                <a:gd name="T12" fmla="*/ 358 w 363"/>
                <a:gd name="T13" fmla="*/ 541 h 684"/>
                <a:gd name="T14" fmla="*/ 345 w 363"/>
                <a:gd name="T15" fmla="*/ 538 h 684"/>
                <a:gd name="T16" fmla="*/ 29 w 363"/>
                <a:gd name="T17" fmla="*/ 56 h 684"/>
                <a:gd name="T18" fmla="*/ 149 w 363"/>
                <a:gd name="T19" fmla="*/ 673 h 684"/>
                <a:gd name="T20" fmla="*/ 142 w 363"/>
                <a:gd name="T21" fmla="*/ 684 h 684"/>
                <a:gd name="T22" fmla="*/ 142 w 363"/>
                <a:gd name="T23" fmla="*/ 684 h 684"/>
                <a:gd name="T24" fmla="*/ 140 w 363"/>
                <a:gd name="T25" fmla="*/ 684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3" h="684">
                  <a:moveTo>
                    <a:pt x="140" y="684"/>
                  </a:moveTo>
                  <a:cubicBezTo>
                    <a:pt x="135" y="684"/>
                    <a:pt x="131" y="681"/>
                    <a:pt x="131" y="676"/>
                  </a:cubicBezTo>
                  <a:cubicBezTo>
                    <a:pt x="1" y="12"/>
                    <a:pt x="1" y="12"/>
                    <a:pt x="1" y="12"/>
                  </a:cubicBezTo>
                  <a:cubicBezTo>
                    <a:pt x="0" y="7"/>
                    <a:pt x="3" y="2"/>
                    <a:pt x="8" y="1"/>
                  </a:cubicBezTo>
                  <a:cubicBezTo>
                    <a:pt x="12" y="0"/>
                    <a:pt x="16" y="2"/>
                    <a:pt x="18" y="5"/>
                  </a:cubicBezTo>
                  <a:cubicBezTo>
                    <a:pt x="360" y="527"/>
                    <a:pt x="360" y="527"/>
                    <a:pt x="360" y="527"/>
                  </a:cubicBezTo>
                  <a:cubicBezTo>
                    <a:pt x="363" y="532"/>
                    <a:pt x="362" y="538"/>
                    <a:pt x="358" y="541"/>
                  </a:cubicBezTo>
                  <a:cubicBezTo>
                    <a:pt x="353" y="543"/>
                    <a:pt x="348" y="542"/>
                    <a:pt x="345" y="538"/>
                  </a:cubicBezTo>
                  <a:cubicBezTo>
                    <a:pt x="29" y="56"/>
                    <a:pt x="29" y="56"/>
                    <a:pt x="29" y="56"/>
                  </a:cubicBezTo>
                  <a:cubicBezTo>
                    <a:pt x="149" y="673"/>
                    <a:pt x="149" y="673"/>
                    <a:pt x="149" y="673"/>
                  </a:cubicBezTo>
                  <a:cubicBezTo>
                    <a:pt x="150" y="678"/>
                    <a:pt x="147" y="683"/>
                    <a:pt x="142" y="684"/>
                  </a:cubicBezTo>
                  <a:cubicBezTo>
                    <a:pt x="142" y="684"/>
                    <a:pt x="142" y="684"/>
                    <a:pt x="142" y="684"/>
                  </a:cubicBezTo>
                  <a:cubicBezTo>
                    <a:pt x="141" y="684"/>
                    <a:pt x="140" y="684"/>
                    <a:pt x="140" y="684"/>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任意多边形 27"/>
            <p:cNvSpPr/>
            <p:nvPr/>
          </p:nvSpPr>
          <p:spPr bwMode="auto">
            <a:xfrm>
              <a:off x="-9877744" y="9780510"/>
              <a:ext cx="641350" cy="962025"/>
            </a:xfrm>
            <a:custGeom>
              <a:avLst/>
              <a:gdLst>
                <a:gd name="T0" fmla="*/ 9 w 378"/>
                <a:gd name="T1" fmla="*/ 566 h 566"/>
                <a:gd name="T2" fmla="*/ 0 w 378"/>
                <a:gd name="T3" fmla="*/ 556 h 566"/>
                <a:gd name="T4" fmla="*/ 2 w 378"/>
                <a:gd name="T5" fmla="*/ 551 h 566"/>
                <a:gd name="T6" fmla="*/ 359 w 378"/>
                <a:gd name="T7" fmla="*/ 5 h 566"/>
                <a:gd name="T8" fmla="*/ 372 w 378"/>
                <a:gd name="T9" fmla="*/ 3 h 566"/>
                <a:gd name="T10" fmla="*/ 375 w 378"/>
                <a:gd name="T11" fmla="*/ 16 h 566"/>
                <a:gd name="T12" fmla="*/ 17 w 378"/>
                <a:gd name="T13" fmla="*/ 562 h 566"/>
                <a:gd name="T14" fmla="*/ 9 w 378"/>
                <a:gd name="T15" fmla="*/ 566 h 5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8" h="566">
                  <a:moveTo>
                    <a:pt x="9" y="566"/>
                  </a:moveTo>
                  <a:cubicBezTo>
                    <a:pt x="4" y="566"/>
                    <a:pt x="0" y="562"/>
                    <a:pt x="0" y="556"/>
                  </a:cubicBezTo>
                  <a:cubicBezTo>
                    <a:pt x="0" y="554"/>
                    <a:pt x="1" y="553"/>
                    <a:pt x="2" y="551"/>
                  </a:cubicBezTo>
                  <a:cubicBezTo>
                    <a:pt x="359" y="5"/>
                    <a:pt x="359" y="5"/>
                    <a:pt x="359" y="5"/>
                  </a:cubicBezTo>
                  <a:cubicBezTo>
                    <a:pt x="362" y="1"/>
                    <a:pt x="368" y="0"/>
                    <a:pt x="372" y="3"/>
                  </a:cubicBezTo>
                  <a:cubicBezTo>
                    <a:pt x="377" y="5"/>
                    <a:pt x="378" y="11"/>
                    <a:pt x="375" y="16"/>
                  </a:cubicBezTo>
                  <a:cubicBezTo>
                    <a:pt x="17" y="562"/>
                    <a:pt x="17" y="562"/>
                    <a:pt x="17" y="562"/>
                  </a:cubicBezTo>
                  <a:cubicBezTo>
                    <a:pt x="16" y="564"/>
                    <a:pt x="13" y="566"/>
                    <a:pt x="9" y="566"/>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29" name="文本框 28"/>
          <p:cNvSpPr txBox="1"/>
          <p:nvPr/>
        </p:nvSpPr>
        <p:spPr>
          <a:xfrm>
            <a:off x="2503901" y="1482748"/>
            <a:ext cx="7373523" cy="1568450"/>
          </a:xfrm>
          <a:prstGeom prst="rect">
            <a:avLst/>
          </a:prstGeom>
          <a:noFill/>
        </p:spPr>
        <p:txBody>
          <a:bodyPr wrap="square" rtlCol="0">
            <a:spAutoFit/>
          </a:bodyPr>
          <a:lstStyle/>
          <a:p>
            <a:r>
              <a:rPr lang="en-US" altLang="zh-CN" sz="9600" dirty="0">
                <a:ln w="6350">
                  <a:solidFill>
                    <a:srgbClr val="009985"/>
                  </a:solidFill>
                </a:ln>
                <a:noFill/>
                <a:latin typeface="Dela Gothic One" panose="00000500000000000000" pitchFamily="2" charset="-128"/>
                <a:ea typeface="Dela Gothic One" panose="00000500000000000000" pitchFamily="2" charset="-128"/>
              </a:rPr>
              <a:t>PART.03</a:t>
            </a:r>
            <a:endParaRPr lang="zh-CN" altLang="en-US" sz="9600" dirty="0">
              <a:ln w="6350">
                <a:solidFill>
                  <a:srgbClr val="009985"/>
                </a:solidFill>
              </a:ln>
              <a:noFill/>
              <a:latin typeface="Dela Gothic One" panose="00000500000000000000" pitchFamily="2" charset="-128"/>
              <a:ea typeface="Dela Gothic One" panose="00000500000000000000" pitchFamily="2" charset="-128"/>
            </a:endParaRPr>
          </a:p>
        </p:txBody>
      </p:sp>
      <p:sp>
        <p:nvSpPr>
          <p:cNvPr id="30" name="文本框 29"/>
          <p:cNvSpPr txBox="1"/>
          <p:nvPr/>
        </p:nvSpPr>
        <p:spPr>
          <a:xfrm>
            <a:off x="3782480" y="2936066"/>
            <a:ext cx="4653280" cy="768350"/>
          </a:xfrm>
          <a:prstGeom prst="rect">
            <a:avLst/>
          </a:prstGeom>
          <a:noFill/>
        </p:spPr>
        <p:txBody>
          <a:bodyPr wrap="none" rtlCol="0">
            <a:spAutoFit/>
          </a:bodyPr>
          <a:lstStyle/>
          <a:p>
            <a:r>
              <a:rPr lang="zh-CN" altLang="en-US" sz="4400" dirty="0">
                <a:solidFill>
                  <a:srgbClr val="009985"/>
                </a:solidFill>
                <a:latin typeface="阿里巴巴普惠体 2.0 75 SemiBold" panose="00020600040101010101" pitchFamily="18" charset="-122"/>
                <a:ea typeface="阿里巴巴普惠体 2.0 75 SemiBold" panose="00020600040101010101" pitchFamily="18" charset="-122"/>
                <a:cs typeface="阿里巴巴普惠体 2.0 75 SemiBold" panose="00020600040101010101" pitchFamily="18" charset="-122"/>
              </a:rPr>
              <a:t>請在此處輸入標題</a:t>
            </a:r>
            <a:endParaRPr lang="zh-CN" altLang="en-US" sz="4400" dirty="0">
              <a:solidFill>
                <a:srgbClr val="009985"/>
              </a:solidFill>
              <a:latin typeface="阿里巴巴普惠体 2.0 75 SemiBold" panose="00020600040101010101" pitchFamily="18" charset="-122"/>
              <a:ea typeface="阿里巴巴普惠体 2.0 75 SemiBold" panose="00020600040101010101" pitchFamily="18" charset="-122"/>
              <a:cs typeface="阿里巴巴普惠体 2.0 75 SemiBold" panose="00020600040101010101" pitchFamily="18" charset="-122"/>
            </a:endParaRPr>
          </a:p>
        </p:txBody>
      </p:sp>
      <p:sp>
        <p:nvSpPr>
          <p:cNvPr id="31" name="矩形 30"/>
          <p:cNvSpPr/>
          <p:nvPr/>
        </p:nvSpPr>
        <p:spPr>
          <a:xfrm>
            <a:off x="4670033" y="7945601"/>
            <a:ext cx="1309851" cy="161125"/>
          </a:xfrm>
          <a:prstGeom prst="rect">
            <a:avLst/>
          </a:prstGeom>
          <a:solidFill>
            <a:srgbClr val="2F2E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等腰三角形 38"/>
          <p:cNvSpPr/>
          <p:nvPr/>
        </p:nvSpPr>
        <p:spPr>
          <a:xfrm rot="10800000">
            <a:off x="7848638" y="2201488"/>
            <a:ext cx="180000" cy="144000"/>
          </a:xfrm>
          <a:prstGeom prst="triangle">
            <a:avLst/>
          </a:prstGeom>
          <a:solidFill>
            <a:srgbClr val="009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ndParaRPr>
          </a:p>
        </p:txBody>
      </p:sp>
      <p:sp>
        <p:nvSpPr>
          <p:cNvPr id="40" name="文本框 39"/>
          <p:cNvSpPr txBox="1"/>
          <p:nvPr/>
        </p:nvSpPr>
        <p:spPr>
          <a:xfrm>
            <a:off x="2464026" y="4708791"/>
            <a:ext cx="7258685" cy="245110"/>
          </a:xfrm>
          <a:prstGeom prst="rect">
            <a:avLst/>
          </a:prstGeom>
          <a:noFill/>
        </p:spPr>
        <p:txBody>
          <a:bodyPr wrap="none" rtlCol="0">
            <a:spAutoFit/>
          </a:bodyPr>
          <a:lstStyle/>
          <a:p>
            <a:pPr algn="ctr"/>
            <a:r>
              <a:rPr lang="en-US" altLang="zh-CN" sz="500" dirty="0">
                <a:solidFill>
                  <a:schemeClr val="tx1">
                    <a:alpha val="70000"/>
                  </a:schemeClr>
                </a:solidFill>
              </a:rPr>
              <a:t>Everyone hopes to get more information they don't know. Using how to type the title can well convey the points of interest that are valuable to the audience and attract the attention of the audience to a certain extent. The use of </a:t>
            </a:r>
            <a:endParaRPr lang="en-US" altLang="zh-CN" sz="500" dirty="0">
              <a:solidFill>
                <a:schemeClr val="tx1">
                  <a:alpha val="70000"/>
                </a:schemeClr>
              </a:solidFill>
            </a:endParaRPr>
          </a:p>
          <a:p>
            <a:pPr algn="ctr"/>
            <a:r>
              <a:rPr lang="en-US" altLang="zh-CN" sz="500" dirty="0">
                <a:solidFill>
                  <a:schemeClr val="tx1">
                    <a:alpha val="70000"/>
                  </a:schemeClr>
                </a:solidFill>
              </a:rPr>
              <a:t>interrogative expression can well arouse the curiosity of the audience. Of course, if it is something that breaks common sense, the title will be more attractive</a:t>
            </a:r>
            <a:endParaRPr lang="zh-CN" altLang="en-US" sz="500" dirty="0">
              <a:solidFill>
                <a:schemeClr val="tx1">
                  <a:alpha val="70000"/>
                </a:schemeClr>
              </a:solidFill>
            </a:endParaRPr>
          </a:p>
        </p:txBody>
      </p:sp>
      <p:sp>
        <p:nvSpPr>
          <p:cNvPr id="2" name="文本框 1"/>
          <p:cNvSpPr txBox="1"/>
          <p:nvPr/>
        </p:nvSpPr>
        <p:spPr>
          <a:xfrm>
            <a:off x="5103539" y="5040963"/>
            <a:ext cx="2001520" cy="583565"/>
          </a:xfrm>
          <a:prstGeom prst="rect">
            <a:avLst/>
          </a:prstGeom>
          <a:noFill/>
        </p:spPr>
        <p:txBody>
          <a:bodyPr wrap="none" rtlCol="0">
            <a:spAutoFit/>
          </a:bodyPr>
          <a:lstStyle/>
          <a:p>
            <a:r>
              <a:rPr lang="en-US" altLang="zh-CN" sz="3200" dirty="0">
                <a:solidFill>
                  <a:srgbClr val="2F2E41"/>
                </a:solidFill>
                <a:latin typeface="Dela Gothic One" panose="00000500000000000000" pitchFamily="2" charset="-128"/>
                <a:ea typeface="Dela Gothic One" panose="00000500000000000000" pitchFamily="2" charset="-128"/>
              </a:rPr>
              <a:t>THREE</a:t>
            </a:r>
            <a:endParaRPr lang="zh-CN" altLang="en-US" sz="3200" dirty="0">
              <a:solidFill>
                <a:srgbClr val="2F2E41"/>
              </a:solidFill>
              <a:latin typeface="Dela Gothic One" panose="00000500000000000000" pitchFamily="2" charset="-128"/>
              <a:ea typeface="Dela Gothic One" panose="00000500000000000000" pitchFamily="2" charset="-128"/>
            </a:endParaRPr>
          </a:p>
        </p:txBody>
      </p:sp>
    </p:spTree>
  </p:cSld>
  <p:clrMapOvr>
    <a:masterClrMapping/>
  </p:clrMapOvr>
</p:sld>
</file>

<file path=ppt/tags/tag1.xml><?xml version="1.0" encoding="utf-8"?>
<p:tagLst xmlns:p="http://schemas.openxmlformats.org/presentationml/2006/main">
  <p:tag name="ISLIDE.VECTOR" val="#379082;"/>
</p:tagLst>
</file>

<file path=ppt/tags/tag2.xml><?xml version="1.0" encoding="utf-8"?>
<p:tagLst xmlns:p="http://schemas.openxmlformats.org/presentationml/2006/main">
  <p:tag name="ISLIDE.ICON" val="#60804;#175421;#40545;#142580;#96450;"/>
</p:tagLst>
</file>

<file path=ppt/tags/tag3.xml><?xml version="1.0" encoding="utf-8"?>
<p:tagLst xmlns:p="http://schemas.openxmlformats.org/presentationml/2006/main">
  <p:tag name="ISLIDE.PICTURE" val="#667170;#668449;"/>
  <p:tag name="ISLIDE.ICON" val="#172810;#49480;"/>
</p:tagLst>
</file>

<file path=ppt/tags/tag4.xml><?xml version="1.0" encoding="utf-8"?>
<p:tagLst xmlns:p="http://schemas.openxmlformats.org/presentationml/2006/main">
  <p:tag name="ISLIDE.PICTURE" val="#667170;#668449;"/>
</p:tagLst>
</file>

<file path=ppt/tags/tag5.xml><?xml version="1.0" encoding="utf-8"?>
<p:tagLst xmlns:p="http://schemas.openxmlformats.org/presentationml/2006/main">
  <p:tag name="ISLIDE.PICTURE" val="#667170;#668449;"/>
</p:tagLst>
</file>

<file path=ppt/tags/tag6.xml><?xml version="1.0" encoding="utf-8"?>
<p:tagLst xmlns:p="http://schemas.openxmlformats.org/presentationml/2006/main">
  <p:tag name="ISLIDE.VECTOR" val="#379082;"/>
</p:tagLst>
</file>

<file path=ppt/tags/tag7.xml><?xml version="1.0" encoding="utf-8"?>
<p:tagLst xmlns:p="http://schemas.openxmlformats.org/presentationml/2006/main">
  <p:tag name="COMMONDATA" val="eyJoZGlkIjoiNDM4MDk4M2FhMDRmMmQyMDdjYzQ2N2EwNGM3YmI3NWYifQ=="/>
</p:tagLst>
</file>

<file path=ppt/theme/theme1.xml><?xml version="1.0" encoding="utf-8"?>
<a:theme xmlns:a="http://schemas.openxmlformats.org/drawingml/2006/main" name="Office 主题​​">
  <a:themeElements>
    <a:clrScheme name="自定义 14">
      <a:dk1>
        <a:sysClr val="windowText" lastClr="000000"/>
      </a:dk1>
      <a:lt1>
        <a:sysClr val="window" lastClr="FFFFFF"/>
      </a:lt1>
      <a:dk2>
        <a:srgbClr val="44546A"/>
      </a:dk2>
      <a:lt2>
        <a:srgbClr val="E7E6E6"/>
      </a:lt2>
      <a:accent1>
        <a:srgbClr val="098AFF"/>
      </a:accent1>
      <a:accent2>
        <a:srgbClr val="6F1FFF"/>
      </a:accent2>
      <a:accent3>
        <a:srgbClr val="FFFF00"/>
      </a:accent3>
      <a:accent4>
        <a:srgbClr val="FFC000"/>
      </a:accent4>
      <a:accent5>
        <a:srgbClr val="5B9BD5"/>
      </a:accent5>
      <a:accent6>
        <a:srgbClr val="00B050"/>
      </a:accent6>
      <a:hlink>
        <a:srgbClr val="0563C1"/>
      </a:hlink>
      <a:folHlink>
        <a:srgbClr val="954F72"/>
      </a:folHlink>
    </a:clrScheme>
    <a:fontScheme name="自定义 2">
      <a:majorFont>
        <a:latin typeface="阿里巴巴普惠体 2.0 45 Light"/>
        <a:ea typeface="阿里巴巴普惠体 2.0 105 Heavy"/>
        <a:cs typeface=""/>
      </a:majorFont>
      <a:minorFont>
        <a:latin typeface="阿里巴巴普惠体 2.0 45 Light"/>
        <a:ea typeface="阿里巴巴普惠体 2.0 55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321</Template>
  <TotalTime>0</TotalTime>
  <Words>2488</Words>
  <Application>WPS 演示</Application>
  <PresentationFormat>宽屏</PresentationFormat>
  <Paragraphs>253</Paragraphs>
  <Slides>12</Slides>
  <Notes>0</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12</vt:i4>
      </vt:variant>
    </vt:vector>
  </HeadingPairs>
  <TitlesOfParts>
    <vt:vector size="29" baseType="lpstr">
      <vt:lpstr>Arial</vt:lpstr>
      <vt:lpstr>SimSun</vt:lpstr>
      <vt:lpstr>Wingdings</vt:lpstr>
      <vt:lpstr>Dela Gothic One</vt:lpstr>
      <vt:lpstr>Bahnschrift SemiLight</vt:lpstr>
      <vt:lpstr>阿里巴巴普惠体 2.0 75 SemiBold</vt:lpstr>
      <vt:lpstr>Microsoft YaHei</vt:lpstr>
      <vt:lpstr>Gill Sans</vt:lpstr>
      <vt:lpstr>阿里巴巴普惠体 2.0 45 Light</vt:lpstr>
      <vt:lpstr>阿里巴巴普惠体</vt:lpstr>
      <vt:lpstr>阿里巴巴普惠体 2.0 105 Heavy</vt:lpstr>
      <vt:lpstr>阿里巴巴普惠体 2.0 55 Regular</vt:lpstr>
      <vt:lpstr>Arial Unicode MS</vt:lpstr>
      <vt:lpstr>DengXian</vt:lpstr>
      <vt:lpstr>Calibri</vt:lpstr>
      <vt:lpstr>Gill Sans MT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MKTGTOOL</dc:creator>
  <cp:lastModifiedBy>吴堃豪</cp:lastModifiedBy>
  <cp:revision>19</cp:revision>
  <dcterms:created xsi:type="dcterms:W3CDTF">2022-05-14T08:03:00Z</dcterms:created>
  <dcterms:modified xsi:type="dcterms:W3CDTF">2022-07-07T07:57:03Z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08ABEF7ADAAD47078EC131C00C83E7B8</vt:lpwstr>
  </property>
  <property fmtid="{D5CDD505-2E9C-101B-9397-08002B2CF9AE}" pid="3" name="KSOProductBuildVer">
    <vt:lpwstr>2052-11.1.0.11830</vt:lpwstr>
  </property>
</Properties>
</file>