
<file path=[Content_Types].xml><?xml version="1.0" encoding="utf-8"?>
<Types xmlns="http://schemas.openxmlformats.org/package/2006/content-types">
  <Default Extension="jpeg" ContentType="image/jpeg"/>
  <Default Extension="JPG" ContentType="image/.jpg"/>
  <Default Extension="xlsx" ContentType="application/vnd.openxmlformats-officedocument.spreadsheetml.sheet"/>
  <Default Extension="png" ContentType="image/png"/>
  <Default Extension="wdp" ContentType="image/vnd.ms-photo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harts/chart1.xml" ContentType="application/vnd.openxmlformats-officedocument.drawingml.chart+xml"/>
  <Override PartName="/ppt/charts/colors1.xml" ContentType="application/vnd.ms-office.chartcolorstyle+xml"/>
  <Override PartName="/ppt/charts/style1.xml" ContentType="application/vnd.ms-office.chartstyle+xml"/>
  <Override PartName="/ppt/media/image7.svg" ContentType="image/svg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76" r:id="rId3"/>
    <p:sldId id="277" r:id="rId4"/>
    <p:sldId id="278" r:id="rId5"/>
    <p:sldId id="290" r:id="rId6"/>
    <p:sldId id="296" r:id="rId7"/>
    <p:sldId id="281" r:id="rId8"/>
    <p:sldId id="298" r:id="rId9"/>
    <p:sldId id="282" r:id="rId10"/>
    <p:sldId id="279" r:id="rId11"/>
    <p:sldId id="292" r:id="rId12"/>
    <p:sldId id="299" r:id="rId13"/>
    <p:sldId id="280" r:id="rId14"/>
    <p:sldId id="285" r:id="rId15"/>
    <p:sldId id="297" r:id="rId16"/>
    <p:sldId id="300" r:id="rId17"/>
    <p:sldId id="288" r:id="rId18"/>
    <p:sldId id="287" r:id="rId19"/>
    <p:sldId id="286" r:id="rId20"/>
    <p:sldId id="289" r:id="rId21"/>
  </p:sldIdLst>
  <p:sldSz cx="12192000" cy="6858000"/>
  <p:notesSz cx="6858000" cy="9144000"/>
  <p:custDataLst>
    <p:tags r:id="rId31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5C8F8"/>
    <a:srgbClr val="9877EF"/>
    <a:srgbClr val="8B65ED"/>
    <a:srgbClr val="7243E9"/>
    <a:srgbClr val="EAB9F9"/>
    <a:srgbClr val="B59DF3"/>
    <a:srgbClr val="EAE3FB"/>
    <a:srgbClr val="FFFFFF"/>
    <a:srgbClr val="C1ADF5"/>
    <a:srgbClr val="F7A7B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89" autoAdjust="0"/>
    <p:restoredTop sz="94660"/>
  </p:normalViewPr>
  <p:slideViewPr>
    <p:cSldViewPr snapToGrid="0" showGuides="1">
      <p:cViewPr>
        <p:scale>
          <a:sx n="50" d="100"/>
          <a:sy n="50" d="100"/>
        </p:scale>
        <p:origin x="1926" y="474"/>
      </p:cViewPr>
      <p:guideLst>
        <p:guide orient="horz" pos="2537"/>
        <p:guide orient="horz" pos="199"/>
        <p:guide orient="horz" pos="4075"/>
        <p:guide pos="3831"/>
        <p:guide orient="horz" pos="2747"/>
        <p:guide orient="horz" pos="1480"/>
        <p:guide pos="4496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1" Type="http://schemas.openxmlformats.org/officeDocument/2006/relationships/tags" Target="tags/tag26.xml"/><Relationship Id="rId3" Type="http://schemas.openxmlformats.org/officeDocument/2006/relationships/slide" Target="slides/slide1.xml"/><Relationship Id="rId24" Type="http://schemas.openxmlformats.org/officeDocument/2006/relationships/tableStyles" Target="tableStyles.xml"/><Relationship Id="rId23" Type="http://schemas.openxmlformats.org/officeDocument/2006/relationships/viewProps" Target="viewProps.xml"/><Relationship Id="rId22" Type="http://schemas.openxmlformats.org/officeDocument/2006/relationships/presProps" Target="presProps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charts/_rels/chart1.xml.rels><?xml version="1.0" encoding="UTF-8" standalone="yes"?>
<Relationships xmlns="http://schemas.openxmlformats.org/package/2006/relationships"><Relationship Id="rId3" Type="http://schemas.microsoft.com/office/2011/relationships/chartColorStyle" Target="colors1.xml"/><Relationship Id="rId2" Type="http://schemas.microsoft.com/office/2011/relationships/chartStyle" Target="style1.xml"/><Relationship Id="rId1" Type="http://schemas.openxmlformats.org/officeDocument/2006/relationships/package" Target="../embeddings/Workbook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lang="zh-CN" sz="1860" b="0" i="0" u="none" strike="noStrike" kern="1200" cap="none" spc="2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zh-CN" altLang="en-US" dirty="0">
                <a:latin typeface="OPPOSans R" panose="00020600040101010101" pitchFamily="18" charset="-122"/>
                <a:ea typeface="OPPOSans R" panose="00020600040101010101" pitchFamily="18" charset="-122"/>
                <a:cs typeface="OPPOSans R" panose="00020600040101010101" pitchFamily="18" charset="-122"/>
              </a:rPr>
              <a:t>图表标题</a:t>
            </a:r>
            <a:endParaRPr lang="zh-CN" altLang="en-US" dirty="0">
              <a:latin typeface="OPPOSans R" panose="00020600040101010101" pitchFamily="18" charset="-122"/>
              <a:ea typeface="OPPOSans R" panose="00020600040101010101" pitchFamily="18" charset="-122"/>
              <a:cs typeface="OPPOSans R" panose="00020600040101010101" pitchFamily="18" charset="-122"/>
            </a:endParaRPr>
          </a:p>
        </c:rich>
      </c:tx>
      <c:layout/>
      <c:overlay val="0"/>
      <c:spPr>
        <a:noFill/>
        <a:ln>
          <a:noFill/>
        </a:ln>
        <a:effectLst/>
      </c:spPr>
    </c:title>
    <c:autoTitleDeleted val="0"/>
    <c:plotArea>
      <c:layout/>
      <c:barChart>
        <c:barDir val="col"/>
        <c:grouping val="clustered"/>
        <c:varyColors val="0"/>
        <c:ser>
          <c:idx val="1"/>
          <c:order val="0"/>
          <c:tx>
            <c:strRef>
              <c:f>Sheet1!$C$1</c:f>
              <c:strCache>
                <c:ptCount val="1"/>
                <c:pt idx="0">
                  <c:v>系列 2</c:v>
                </c:pt>
              </c:strCache>
            </c:strRef>
          </c:tx>
          <c:spPr>
            <a:solidFill>
              <a:schemeClr val="bg2">
                <a:lumMod val="90000"/>
              </a:schemeClr>
            </a:solidFill>
            <a:ln w="9525" cap="flat" cmpd="sng" algn="ctr">
              <a:solidFill>
                <a:srgbClr val="F0C8BF"/>
              </a:solidFill>
              <a:round/>
            </a:ln>
            <a:effectLst/>
            <a:sp3d contourW="9525">
              <a:contourClr>
                <a:srgbClr val="F0C8BF"/>
              </a:contourClr>
            </a:sp3d>
          </c:spPr>
          <c:invertIfNegative val="0"/>
          <c:dLbls>
            <c:delete val="1"/>
          </c:dLbls>
          <c:cat>
            <c:strRef>
              <c:f>Sheet1!$A$2:$A$5</c:f>
              <c:strCache>
                <c:ptCount val="4"/>
                <c:pt idx="0">
                  <c:v>类别 1</c:v>
                </c:pt>
                <c:pt idx="1">
                  <c:v>类别 2</c:v>
                </c:pt>
                <c:pt idx="2">
                  <c:v>类别 3</c:v>
                </c:pt>
                <c:pt idx="3">
                  <c:v>类别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</c:ser>
        <c:ser>
          <c:idx val="2"/>
          <c:order val="1"/>
          <c:tx>
            <c:strRef>
              <c:f>Sheet1!$D$1</c:f>
              <c:strCache>
                <c:ptCount val="1"/>
                <c:pt idx="0">
                  <c:v>系列 3</c:v>
                </c:pt>
              </c:strCache>
            </c:strRef>
          </c:tx>
          <c:spPr>
            <a:solidFill>
              <a:srgbClr val="9877EF"/>
            </a:solidFill>
            <a:ln w="9525" cap="flat" cmpd="sng" algn="ctr">
              <a:solidFill>
                <a:srgbClr val="9877EF"/>
              </a:solidFill>
              <a:round/>
            </a:ln>
            <a:effectLst/>
            <a:sp3d contourW="9525">
              <a:contourClr>
                <a:srgbClr val="9877EF"/>
              </a:contourClr>
            </a:sp3d>
          </c:spPr>
          <c:invertIfNegative val="0"/>
          <c:dLbls>
            <c:delete val="1"/>
          </c:dLbls>
          <c:cat>
            <c:strRef>
              <c:f>Sheet1!$A$2:$A$5</c:f>
              <c:strCache>
                <c:ptCount val="4"/>
                <c:pt idx="0">
                  <c:v>类别 1</c:v>
                </c:pt>
                <c:pt idx="1">
                  <c:v>类别 2</c:v>
                </c:pt>
                <c:pt idx="2">
                  <c:v>类别 3</c:v>
                </c:pt>
                <c:pt idx="3">
                  <c:v>类别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979754479"/>
        <c:axId val="979755311"/>
      </c:barChart>
      <c:catAx>
        <c:axId val="97975447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zh-CN" sz="1195" b="0" i="0" u="none" strike="noStrike" kern="1200" baseline="0">
                <a:solidFill>
                  <a:schemeClr val="tx1">
                    <a:lumMod val="50000"/>
                    <a:lumOff val="50000"/>
                  </a:schemeClr>
                </a:solidFill>
                <a:latin typeface="OPPOSans R" panose="00020600040101010101" pitchFamily="18" charset="-122"/>
                <a:ea typeface="OPPOSans R" panose="00020600040101010101" pitchFamily="18" charset="-122"/>
                <a:cs typeface="OPPOSans R" panose="00020600040101010101" pitchFamily="18" charset="-122"/>
              </a:defRPr>
            </a:pPr>
          </a:p>
        </c:txPr>
        <c:crossAx val="979755311"/>
        <c:crosses val="autoZero"/>
        <c:auto val="1"/>
        <c:lblAlgn val="ctr"/>
        <c:lblOffset val="100"/>
        <c:noMultiLvlLbl val="0"/>
      </c:catAx>
      <c:valAx>
        <c:axId val="979755311"/>
        <c:scaling>
          <c:orientation val="minMax"/>
        </c:scaling>
        <c:delete val="0"/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zh-CN" sz="1195" b="0" i="0" u="none" strike="noStrike" kern="120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pPr>
          </a:p>
        </c:txPr>
        <c:crossAx val="979754479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zh-CN" sz="1195" b="0" i="0" u="none" strike="noStrike" kern="1200" baseline="0">
              <a:solidFill>
                <a:schemeClr val="tx1">
                  <a:lumMod val="50000"/>
                  <a:lumOff val="50000"/>
                </a:schemeClr>
              </a:solidFill>
              <a:latin typeface="OPPOSans R" panose="00020600040101010101" pitchFamily="18" charset="-122"/>
              <a:ea typeface="OPPOSans R" panose="00020600040101010101" pitchFamily="18" charset="-122"/>
              <a:cs typeface="OPPOSans R" panose="00020600040101010101" pitchFamily="18" charset="-122"/>
            </a:defRPr>
          </a:pPr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lang="zh-CN"/>
      </a:pPr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89">
  <cs:axisTitle>
    <cs:lnRef idx="0"/>
    <cs:fillRef idx="0"/>
    <cs:effectRef idx="0"/>
    <cs:fontRef idx="minor">
      <a:schemeClr val="tx1">
        <a:lumMod val="50000"/>
        <a:lumOff val="50000"/>
      </a:schemeClr>
    </cs:fontRef>
    <cs:defRPr sz="1195" kern="1200" cap="all"/>
  </cs:axisTitle>
  <cs:categoryAxis>
    <cs:lnRef idx="0"/>
    <cs:fillRef idx="0"/>
    <cs:effectRef idx="0"/>
    <cs:fontRef idx="minor">
      <a:schemeClr val="tx1">
        <a:lumMod val="50000"/>
        <a:lumOff val="50000"/>
      </a:schemeClr>
    </cs:fontRef>
    <cs:defRPr sz="1195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5" kern="1200"/>
  </cs:chartArea>
  <cs:dataLabel>
    <cs:lnRef idx="0"/>
    <cs:fillRef idx="0"/>
    <cs:effectRef idx="0"/>
    <cs:fontRef idx="minor">
      <a:schemeClr val="tx1">
        <a:lumMod val="50000"/>
        <a:lumOff val="50000"/>
      </a:schemeClr>
    </cs:fontRef>
    <cs:defRPr sz="1195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5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>
  <cs:dataPoint3D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3D>
  <cs:dataPointLine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158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Marker>
  <cs:dataPointMarkerLayout symbol="circle" size="4"/>
  <cs:dataPointWireframe>
    <cs:lnRef idx="0">
      <cs:styleClr val="auto"/>
    </cs:lnRef>
    <cs:fillRef idx="2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50000"/>
        <a:lumOff val="50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5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50000"/>
        <a:lumOff val="50000"/>
      </a:schemeClr>
    </cs:fontRef>
    <cs:defRPr sz="1195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50000"/>
        <a:lumOff val="50000"/>
      </a:schemeClr>
    </cs:fontRef>
    <cs:defRPr sz="1195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1">
        <a:lumMod val="50000"/>
        <a:lumOff val="50000"/>
      </a:schemeClr>
    </cs:fontRef>
    <cs:defRPr sz="1860" kern="1200" cap="none" spc="20" baseline="0"/>
  </cs:title>
  <cs:trendline>
    <cs:lnRef idx="0">
      <cs:styleClr val="auto"/>
    </cs:lnRef>
    <cs:fillRef idx="2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50000"/>
        <a:lumOff val="50000"/>
      </a:schemeClr>
    </cs:fontRef>
    <cs:defRPr sz="1195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50000"/>
        <a:lumOff val="50000"/>
      </a:schemeClr>
    </cs:fontRef>
    <cs:defRPr sz="1195" kern="1200"/>
  </cs:valueAxis>
  <cs:wall>
    <cs:lnRef idx="0"/>
    <cs:fillRef idx="0"/>
    <cs:effectRef idx="0"/>
    <cs:fontRef idx="minor">
      <a:schemeClr val="dk1"/>
    </cs:fontRef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microsoft.com/office/2007/relationships/hdphoto" Target="../media/image2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image2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4F17A-D3ED-49C7-87C4-651BBABBF246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C0BA4-889F-4A21-B865-932053C1638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组合 4"/>
          <p:cNvGrpSpPr/>
          <p:nvPr userDrawn="1"/>
        </p:nvGrpSpPr>
        <p:grpSpPr>
          <a:xfrm>
            <a:off x="-76199" y="-2721430"/>
            <a:ext cx="12344400" cy="12572995"/>
            <a:chOff x="-76199" y="-255814"/>
            <a:chExt cx="12344400" cy="7369628"/>
          </a:xfrm>
        </p:grpSpPr>
        <p:cxnSp>
          <p:nvCxnSpPr>
            <p:cNvPr id="6" name="直接连接符 5"/>
            <p:cNvCxnSpPr/>
            <p:nvPr/>
          </p:nvCxnSpPr>
          <p:spPr>
            <a:xfrm>
              <a:off x="-76199" y="-255814"/>
              <a:ext cx="0" cy="7369628"/>
            </a:xfrm>
            <a:prstGeom prst="line">
              <a:avLst/>
            </a:prstGeom>
            <a:ln>
              <a:solidFill>
                <a:srgbClr val="7243E9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直接连接符 6"/>
            <p:cNvCxnSpPr/>
            <p:nvPr/>
          </p:nvCxnSpPr>
          <p:spPr>
            <a:xfrm>
              <a:off x="152401" y="-255814"/>
              <a:ext cx="0" cy="7369628"/>
            </a:xfrm>
            <a:prstGeom prst="line">
              <a:avLst/>
            </a:prstGeom>
            <a:ln>
              <a:solidFill>
                <a:srgbClr val="7243E9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直接连接符 7"/>
            <p:cNvCxnSpPr/>
            <p:nvPr/>
          </p:nvCxnSpPr>
          <p:spPr>
            <a:xfrm>
              <a:off x="381001" y="-255814"/>
              <a:ext cx="0" cy="7369628"/>
            </a:xfrm>
            <a:prstGeom prst="line">
              <a:avLst/>
            </a:prstGeom>
            <a:ln>
              <a:solidFill>
                <a:srgbClr val="7243E9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直接连接符 8"/>
            <p:cNvCxnSpPr/>
            <p:nvPr/>
          </p:nvCxnSpPr>
          <p:spPr>
            <a:xfrm>
              <a:off x="609601" y="-255814"/>
              <a:ext cx="0" cy="7369628"/>
            </a:xfrm>
            <a:prstGeom prst="line">
              <a:avLst/>
            </a:prstGeom>
            <a:ln>
              <a:solidFill>
                <a:srgbClr val="7243E9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直接连接符 9"/>
            <p:cNvCxnSpPr/>
            <p:nvPr/>
          </p:nvCxnSpPr>
          <p:spPr>
            <a:xfrm>
              <a:off x="838201" y="-255814"/>
              <a:ext cx="0" cy="7369628"/>
            </a:xfrm>
            <a:prstGeom prst="line">
              <a:avLst/>
            </a:prstGeom>
            <a:ln>
              <a:solidFill>
                <a:srgbClr val="7243E9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直接连接符 10"/>
            <p:cNvCxnSpPr/>
            <p:nvPr/>
          </p:nvCxnSpPr>
          <p:spPr>
            <a:xfrm>
              <a:off x="1066801" y="-255814"/>
              <a:ext cx="0" cy="7369628"/>
            </a:xfrm>
            <a:prstGeom prst="line">
              <a:avLst/>
            </a:prstGeom>
            <a:ln>
              <a:solidFill>
                <a:srgbClr val="7243E9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直接连接符 11"/>
            <p:cNvCxnSpPr/>
            <p:nvPr/>
          </p:nvCxnSpPr>
          <p:spPr>
            <a:xfrm>
              <a:off x="1295401" y="-255814"/>
              <a:ext cx="0" cy="7369628"/>
            </a:xfrm>
            <a:prstGeom prst="line">
              <a:avLst/>
            </a:prstGeom>
            <a:ln>
              <a:solidFill>
                <a:srgbClr val="7243E9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直接连接符 12"/>
            <p:cNvCxnSpPr/>
            <p:nvPr/>
          </p:nvCxnSpPr>
          <p:spPr>
            <a:xfrm>
              <a:off x="1524001" y="-255814"/>
              <a:ext cx="0" cy="7369628"/>
            </a:xfrm>
            <a:prstGeom prst="line">
              <a:avLst/>
            </a:prstGeom>
            <a:ln>
              <a:solidFill>
                <a:srgbClr val="7243E9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直接连接符 13"/>
            <p:cNvCxnSpPr/>
            <p:nvPr/>
          </p:nvCxnSpPr>
          <p:spPr>
            <a:xfrm>
              <a:off x="1752601" y="-255814"/>
              <a:ext cx="0" cy="7369628"/>
            </a:xfrm>
            <a:prstGeom prst="line">
              <a:avLst/>
            </a:prstGeom>
            <a:ln>
              <a:solidFill>
                <a:srgbClr val="7243E9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直接连接符 14"/>
            <p:cNvCxnSpPr/>
            <p:nvPr/>
          </p:nvCxnSpPr>
          <p:spPr>
            <a:xfrm>
              <a:off x="1981201" y="-255814"/>
              <a:ext cx="0" cy="7369628"/>
            </a:xfrm>
            <a:prstGeom prst="line">
              <a:avLst/>
            </a:prstGeom>
            <a:ln>
              <a:solidFill>
                <a:srgbClr val="7243E9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直接连接符 15"/>
            <p:cNvCxnSpPr/>
            <p:nvPr/>
          </p:nvCxnSpPr>
          <p:spPr>
            <a:xfrm>
              <a:off x="2209801" y="-255814"/>
              <a:ext cx="0" cy="7369628"/>
            </a:xfrm>
            <a:prstGeom prst="line">
              <a:avLst/>
            </a:prstGeom>
            <a:ln>
              <a:solidFill>
                <a:srgbClr val="7243E9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直接连接符 16"/>
            <p:cNvCxnSpPr/>
            <p:nvPr/>
          </p:nvCxnSpPr>
          <p:spPr>
            <a:xfrm>
              <a:off x="2438401" y="-255814"/>
              <a:ext cx="0" cy="7369628"/>
            </a:xfrm>
            <a:prstGeom prst="line">
              <a:avLst/>
            </a:prstGeom>
            <a:ln>
              <a:solidFill>
                <a:srgbClr val="7243E9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直接连接符 17"/>
            <p:cNvCxnSpPr/>
            <p:nvPr/>
          </p:nvCxnSpPr>
          <p:spPr>
            <a:xfrm>
              <a:off x="2667001" y="-255814"/>
              <a:ext cx="0" cy="7369628"/>
            </a:xfrm>
            <a:prstGeom prst="line">
              <a:avLst/>
            </a:prstGeom>
            <a:ln>
              <a:solidFill>
                <a:srgbClr val="7243E9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直接连接符 18"/>
            <p:cNvCxnSpPr/>
            <p:nvPr/>
          </p:nvCxnSpPr>
          <p:spPr>
            <a:xfrm>
              <a:off x="2895601" y="-255814"/>
              <a:ext cx="0" cy="7369628"/>
            </a:xfrm>
            <a:prstGeom prst="line">
              <a:avLst/>
            </a:prstGeom>
            <a:ln>
              <a:solidFill>
                <a:srgbClr val="7243E9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直接连接符 19"/>
            <p:cNvCxnSpPr/>
            <p:nvPr/>
          </p:nvCxnSpPr>
          <p:spPr>
            <a:xfrm>
              <a:off x="3124201" y="-255814"/>
              <a:ext cx="0" cy="7369628"/>
            </a:xfrm>
            <a:prstGeom prst="line">
              <a:avLst/>
            </a:prstGeom>
            <a:ln>
              <a:solidFill>
                <a:srgbClr val="7243E9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直接连接符 20"/>
            <p:cNvCxnSpPr/>
            <p:nvPr/>
          </p:nvCxnSpPr>
          <p:spPr>
            <a:xfrm>
              <a:off x="3352801" y="-255814"/>
              <a:ext cx="0" cy="7369628"/>
            </a:xfrm>
            <a:prstGeom prst="line">
              <a:avLst/>
            </a:prstGeom>
            <a:ln>
              <a:solidFill>
                <a:srgbClr val="7243E9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直接连接符 21"/>
            <p:cNvCxnSpPr/>
            <p:nvPr/>
          </p:nvCxnSpPr>
          <p:spPr>
            <a:xfrm>
              <a:off x="3581401" y="-255814"/>
              <a:ext cx="0" cy="7369628"/>
            </a:xfrm>
            <a:prstGeom prst="line">
              <a:avLst/>
            </a:prstGeom>
            <a:ln>
              <a:solidFill>
                <a:srgbClr val="7243E9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直接连接符 22"/>
            <p:cNvCxnSpPr/>
            <p:nvPr/>
          </p:nvCxnSpPr>
          <p:spPr>
            <a:xfrm>
              <a:off x="3810001" y="-255814"/>
              <a:ext cx="0" cy="7369628"/>
            </a:xfrm>
            <a:prstGeom prst="line">
              <a:avLst/>
            </a:prstGeom>
            <a:ln>
              <a:solidFill>
                <a:srgbClr val="7243E9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直接连接符 23"/>
            <p:cNvCxnSpPr/>
            <p:nvPr/>
          </p:nvCxnSpPr>
          <p:spPr>
            <a:xfrm>
              <a:off x="4038601" y="-255814"/>
              <a:ext cx="0" cy="7369628"/>
            </a:xfrm>
            <a:prstGeom prst="line">
              <a:avLst/>
            </a:prstGeom>
            <a:ln>
              <a:solidFill>
                <a:srgbClr val="7243E9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直接连接符 24"/>
            <p:cNvCxnSpPr/>
            <p:nvPr/>
          </p:nvCxnSpPr>
          <p:spPr>
            <a:xfrm>
              <a:off x="4267201" y="-255814"/>
              <a:ext cx="0" cy="7369628"/>
            </a:xfrm>
            <a:prstGeom prst="line">
              <a:avLst/>
            </a:prstGeom>
            <a:ln>
              <a:solidFill>
                <a:srgbClr val="7243E9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直接连接符 25"/>
            <p:cNvCxnSpPr/>
            <p:nvPr/>
          </p:nvCxnSpPr>
          <p:spPr>
            <a:xfrm>
              <a:off x="4495801" y="-255814"/>
              <a:ext cx="0" cy="7369628"/>
            </a:xfrm>
            <a:prstGeom prst="line">
              <a:avLst/>
            </a:prstGeom>
            <a:ln>
              <a:solidFill>
                <a:srgbClr val="7243E9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直接连接符 26"/>
            <p:cNvCxnSpPr/>
            <p:nvPr/>
          </p:nvCxnSpPr>
          <p:spPr>
            <a:xfrm>
              <a:off x="4724401" y="-255814"/>
              <a:ext cx="0" cy="7369628"/>
            </a:xfrm>
            <a:prstGeom prst="line">
              <a:avLst/>
            </a:prstGeom>
            <a:ln>
              <a:solidFill>
                <a:srgbClr val="7243E9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直接连接符 27"/>
            <p:cNvCxnSpPr/>
            <p:nvPr/>
          </p:nvCxnSpPr>
          <p:spPr>
            <a:xfrm>
              <a:off x="4953001" y="-255814"/>
              <a:ext cx="0" cy="7369628"/>
            </a:xfrm>
            <a:prstGeom prst="line">
              <a:avLst/>
            </a:prstGeom>
            <a:ln>
              <a:solidFill>
                <a:srgbClr val="7243E9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直接连接符 28"/>
            <p:cNvCxnSpPr/>
            <p:nvPr/>
          </p:nvCxnSpPr>
          <p:spPr>
            <a:xfrm>
              <a:off x="5181601" y="-255814"/>
              <a:ext cx="0" cy="7369628"/>
            </a:xfrm>
            <a:prstGeom prst="line">
              <a:avLst/>
            </a:prstGeom>
            <a:ln>
              <a:solidFill>
                <a:srgbClr val="7243E9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直接连接符 29"/>
            <p:cNvCxnSpPr/>
            <p:nvPr/>
          </p:nvCxnSpPr>
          <p:spPr>
            <a:xfrm>
              <a:off x="5410201" y="-255814"/>
              <a:ext cx="0" cy="7369628"/>
            </a:xfrm>
            <a:prstGeom prst="line">
              <a:avLst/>
            </a:prstGeom>
            <a:ln>
              <a:solidFill>
                <a:srgbClr val="7243E9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直接连接符 30"/>
            <p:cNvCxnSpPr/>
            <p:nvPr/>
          </p:nvCxnSpPr>
          <p:spPr>
            <a:xfrm>
              <a:off x="5638801" y="-255814"/>
              <a:ext cx="0" cy="7369628"/>
            </a:xfrm>
            <a:prstGeom prst="line">
              <a:avLst/>
            </a:prstGeom>
            <a:ln>
              <a:solidFill>
                <a:srgbClr val="7243E9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直接连接符 31"/>
            <p:cNvCxnSpPr/>
            <p:nvPr/>
          </p:nvCxnSpPr>
          <p:spPr>
            <a:xfrm>
              <a:off x="5867401" y="-255814"/>
              <a:ext cx="0" cy="7369628"/>
            </a:xfrm>
            <a:prstGeom prst="line">
              <a:avLst/>
            </a:prstGeom>
            <a:ln>
              <a:solidFill>
                <a:srgbClr val="7243E9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直接连接符 32"/>
            <p:cNvCxnSpPr/>
            <p:nvPr/>
          </p:nvCxnSpPr>
          <p:spPr>
            <a:xfrm>
              <a:off x="6096001" y="-255814"/>
              <a:ext cx="0" cy="7369628"/>
            </a:xfrm>
            <a:prstGeom prst="line">
              <a:avLst/>
            </a:prstGeom>
            <a:ln>
              <a:solidFill>
                <a:srgbClr val="7243E9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直接连接符 33"/>
            <p:cNvCxnSpPr/>
            <p:nvPr/>
          </p:nvCxnSpPr>
          <p:spPr>
            <a:xfrm>
              <a:off x="6324601" y="-255814"/>
              <a:ext cx="0" cy="7369628"/>
            </a:xfrm>
            <a:prstGeom prst="line">
              <a:avLst/>
            </a:prstGeom>
            <a:ln>
              <a:solidFill>
                <a:srgbClr val="7243E9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直接连接符 34"/>
            <p:cNvCxnSpPr/>
            <p:nvPr/>
          </p:nvCxnSpPr>
          <p:spPr>
            <a:xfrm>
              <a:off x="6553201" y="-255814"/>
              <a:ext cx="0" cy="7369628"/>
            </a:xfrm>
            <a:prstGeom prst="line">
              <a:avLst/>
            </a:prstGeom>
            <a:ln>
              <a:solidFill>
                <a:srgbClr val="7243E9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直接连接符 35"/>
            <p:cNvCxnSpPr/>
            <p:nvPr/>
          </p:nvCxnSpPr>
          <p:spPr>
            <a:xfrm>
              <a:off x="6781801" y="-255814"/>
              <a:ext cx="0" cy="7369628"/>
            </a:xfrm>
            <a:prstGeom prst="line">
              <a:avLst/>
            </a:prstGeom>
            <a:ln>
              <a:solidFill>
                <a:srgbClr val="7243E9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直接连接符 36"/>
            <p:cNvCxnSpPr/>
            <p:nvPr/>
          </p:nvCxnSpPr>
          <p:spPr>
            <a:xfrm>
              <a:off x="7010401" y="-255814"/>
              <a:ext cx="0" cy="7369628"/>
            </a:xfrm>
            <a:prstGeom prst="line">
              <a:avLst/>
            </a:prstGeom>
            <a:ln>
              <a:solidFill>
                <a:srgbClr val="7243E9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直接连接符 37"/>
            <p:cNvCxnSpPr/>
            <p:nvPr/>
          </p:nvCxnSpPr>
          <p:spPr>
            <a:xfrm>
              <a:off x="7239001" y="-255814"/>
              <a:ext cx="0" cy="7369628"/>
            </a:xfrm>
            <a:prstGeom prst="line">
              <a:avLst/>
            </a:prstGeom>
            <a:ln>
              <a:solidFill>
                <a:srgbClr val="7243E9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直接连接符 38"/>
            <p:cNvCxnSpPr/>
            <p:nvPr/>
          </p:nvCxnSpPr>
          <p:spPr>
            <a:xfrm>
              <a:off x="7467601" y="-255814"/>
              <a:ext cx="0" cy="7369628"/>
            </a:xfrm>
            <a:prstGeom prst="line">
              <a:avLst/>
            </a:prstGeom>
            <a:ln>
              <a:solidFill>
                <a:srgbClr val="7243E9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直接连接符 39"/>
            <p:cNvCxnSpPr/>
            <p:nvPr/>
          </p:nvCxnSpPr>
          <p:spPr>
            <a:xfrm>
              <a:off x="7696201" y="-255814"/>
              <a:ext cx="0" cy="7369628"/>
            </a:xfrm>
            <a:prstGeom prst="line">
              <a:avLst/>
            </a:prstGeom>
            <a:ln>
              <a:solidFill>
                <a:srgbClr val="7243E9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直接连接符 40"/>
            <p:cNvCxnSpPr/>
            <p:nvPr/>
          </p:nvCxnSpPr>
          <p:spPr>
            <a:xfrm>
              <a:off x="7924801" y="-255814"/>
              <a:ext cx="0" cy="7369628"/>
            </a:xfrm>
            <a:prstGeom prst="line">
              <a:avLst/>
            </a:prstGeom>
            <a:ln>
              <a:solidFill>
                <a:srgbClr val="7243E9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直接连接符 41"/>
            <p:cNvCxnSpPr/>
            <p:nvPr/>
          </p:nvCxnSpPr>
          <p:spPr>
            <a:xfrm>
              <a:off x="8153401" y="-255814"/>
              <a:ext cx="0" cy="7369628"/>
            </a:xfrm>
            <a:prstGeom prst="line">
              <a:avLst/>
            </a:prstGeom>
            <a:ln>
              <a:solidFill>
                <a:srgbClr val="7243E9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直接连接符 42"/>
            <p:cNvCxnSpPr/>
            <p:nvPr/>
          </p:nvCxnSpPr>
          <p:spPr>
            <a:xfrm>
              <a:off x="8382001" y="-255814"/>
              <a:ext cx="0" cy="7369628"/>
            </a:xfrm>
            <a:prstGeom prst="line">
              <a:avLst/>
            </a:prstGeom>
            <a:ln>
              <a:solidFill>
                <a:srgbClr val="7243E9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直接连接符 43"/>
            <p:cNvCxnSpPr/>
            <p:nvPr/>
          </p:nvCxnSpPr>
          <p:spPr>
            <a:xfrm>
              <a:off x="8610601" y="-255814"/>
              <a:ext cx="0" cy="7369628"/>
            </a:xfrm>
            <a:prstGeom prst="line">
              <a:avLst/>
            </a:prstGeom>
            <a:ln>
              <a:solidFill>
                <a:srgbClr val="7243E9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直接连接符 44"/>
            <p:cNvCxnSpPr/>
            <p:nvPr/>
          </p:nvCxnSpPr>
          <p:spPr>
            <a:xfrm>
              <a:off x="8839201" y="-255814"/>
              <a:ext cx="0" cy="7369628"/>
            </a:xfrm>
            <a:prstGeom prst="line">
              <a:avLst/>
            </a:prstGeom>
            <a:ln>
              <a:solidFill>
                <a:srgbClr val="7243E9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直接连接符 45"/>
            <p:cNvCxnSpPr/>
            <p:nvPr/>
          </p:nvCxnSpPr>
          <p:spPr>
            <a:xfrm>
              <a:off x="9067801" y="-255814"/>
              <a:ext cx="0" cy="7369628"/>
            </a:xfrm>
            <a:prstGeom prst="line">
              <a:avLst/>
            </a:prstGeom>
            <a:ln>
              <a:solidFill>
                <a:srgbClr val="7243E9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直接连接符 46"/>
            <p:cNvCxnSpPr/>
            <p:nvPr/>
          </p:nvCxnSpPr>
          <p:spPr>
            <a:xfrm>
              <a:off x="9296401" y="-255814"/>
              <a:ext cx="0" cy="7369628"/>
            </a:xfrm>
            <a:prstGeom prst="line">
              <a:avLst/>
            </a:prstGeom>
            <a:ln>
              <a:solidFill>
                <a:srgbClr val="7243E9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直接连接符 47"/>
            <p:cNvCxnSpPr/>
            <p:nvPr/>
          </p:nvCxnSpPr>
          <p:spPr>
            <a:xfrm>
              <a:off x="9525001" y="-255814"/>
              <a:ext cx="0" cy="7369628"/>
            </a:xfrm>
            <a:prstGeom prst="line">
              <a:avLst/>
            </a:prstGeom>
            <a:ln>
              <a:solidFill>
                <a:srgbClr val="7243E9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直接连接符 48"/>
            <p:cNvCxnSpPr/>
            <p:nvPr/>
          </p:nvCxnSpPr>
          <p:spPr>
            <a:xfrm>
              <a:off x="9753601" y="-255814"/>
              <a:ext cx="0" cy="7369628"/>
            </a:xfrm>
            <a:prstGeom prst="line">
              <a:avLst/>
            </a:prstGeom>
            <a:ln>
              <a:solidFill>
                <a:srgbClr val="7243E9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直接连接符 49"/>
            <p:cNvCxnSpPr/>
            <p:nvPr/>
          </p:nvCxnSpPr>
          <p:spPr>
            <a:xfrm>
              <a:off x="9982201" y="-255814"/>
              <a:ext cx="0" cy="7369628"/>
            </a:xfrm>
            <a:prstGeom prst="line">
              <a:avLst/>
            </a:prstGeom>
            <a:ln>
              <a:solidFill>
                <a:srgbClr val="7243E9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直接连接符 50"/>
            <p:cNvCxnSpPr/>
            <p:nvPr/>
          </p:nvCxnSpPr>
          <p:spPr>
            <a:xfrm>
              <a:off x="10210801" y="-255814"/>
              <a:ext cx="0" cy="7369628"/>
            </a:xfrm>
            <a:prstGeom prst="line">
              <a:avLst/>
            </a:prstGeom>
            <a:ln>
              <a:solidFill>
                <a:srgbClr val="7243E9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直接连接符 51"/>
            <p:cNvCxnSpPr/>
            <p:nvPr/>
          </p:nvCxnSpPr>
          <p:spPr>
            <a:xfrm>
              <a:off x="10439401" y="-255814"/>
              <a:ext cx="0" cy="7369628"/>
            </a:xfrm>
            <a:prstGeom prst="line">
              <a:avLst/>
            </a:prstGeom>
            <a:ln>
              <a:solidFill>
                <a:srgbClr val="7243E9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直接连接符 52"/>
            <p:cNvCxnSpPr/>
            <p:nvPr/>
          </p:nvCxnSpPr>
          <p:spPr>
            <a:xfrm>
              <a:off x="10668001" y="-255814"/>
              <a:ext cx="0" cy="7369628"/>
            </a:xfrm>
            <a:prstGeom prst="line">
              <a:avLst/>
            </a:prstGeom>
            <a:ln>
              <a:solidFill>
                <a:srgbClr val="7243E9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直接连接符 53"/>
            <p:cNvCxnSpPr/>
            <p:nvPr/>
          </p:nvCxnSpPr>
          <p:spPr>
            <a:xfrm>
              <a:off x="10896601" y="-255814"/>
              <a:ext cx="0" cy="7369628"/>
            </a:xfrm>
            <a:prstGeom prst="line">
              <a:avLst/>
            </a:prstGeom>
            <a:ln>
              <a:solidFill>
                <a:srgbClr val="7243E9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直接连接符 54"/>
            <p:cNvCxnSpPr/>
            <p:nvPr/>
          </p:nvCxnSpPr>
          <p:spPr>
            <a:xfrm>
              <a:off x="11125201" y="-255814"/>
              <a:ext cx="0" cy="7369628"/>
            </a:xfrm>
            <a:prstGeom prst="line">
              <a:avLst/>
            </a:prstGeom>
            <a:ln>
              <a:solidFill>
                <a:srgbClr val="7243E9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直接连接符 55"/>
            <p:cNvCxnSpPr/>
            <p:nvPr/>
          </p:nvCxnSpPr>
          <p:spPr>
            <a:xfrm>
              <a:off x="11353801" y="-255814"/>
              <a:ext cx="0" cy="7369628"/>
            </a:xfrm>
            <a:prstGeom prst="line">
              <a:avLst/>
            </a:prstGeom>
            <a:ln>
              <a:solidFill>
                <a:srgbClr val="7243E9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直接连接符 56"/>
            <p:cNvCxnSpPr/>
            <p:nvPr/>
          </p:nvCxnSpPr>
          <p:spPr>
            <a:xfrm>
              <a:off x="11582401" y="-255814"/>
              <a:ext cx="0" cy="7369628"/>
            </a:xfrm>
            <a:prstGeom prst="line">
              <a:avLst/>
            </a:prstGeom>
            <a:ln>
              <a:solidFill>
                <a:srgbClr val="7243E9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直接连接符 57"/>
            <p:cNvCxnSpPr/>
            <p:nvPr/>
          </p:nvCxnSpPr>
          <p:spPr>
            <a:xfrm>
              <a:off x="11811001" y="-255814"/>
              <a:ext cx="0" cy="7369628"/>
            </a:xfrm>
            <a:prstGeom prst="line">
              <a:avLst/>
            </a:prstGeom>
            <a:ln>
              <a:solidFill>
                <a:srgbClr val="7243E9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直接连接符 58"/>
            <p:cNvCxnSpPr/>
            <p:nvPr/>
          </p:nvCxnSpPr>
          <p:spPr>
            <a:xfrm>
              <a:off x="12039601" y="-255814"/>
              <a:ext cx="0" cy="7369628"/>
            </a:xfrm>
            <a:prstGeom prst="line">
              <a:avLst/>
            </a:prstGeom>
            <a:ln>
              <a:solidFill>
                <a:srgbClr val="7243E9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直接连接符 59"/>
            <p:cNvCxnSpPr/>
            <p:nvPr/>
          </p:nvCxnSpPr>
          <p:spPr>
            <a:xfrm>
              <a:off x="12268201" y="-255814"/>
              <a:ext cx="0" cy="7369628"/>
            </a:xfrm>
            <a:prstGeom prst="line">
              <a:avLst/>
            </a:prstGeom>
            <a:ln>
              <a:solidFill>
                <a:srgbClr val="7243E9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1" name="组合 60"/>
          <p:cNvGrpSpPr/>
          <p:nvPr userDrawn="1"/>
        </p:nvGrpSpPr>
        <p:grpSpPr>
          <a:xfrm rot="5400000">
            <a:off x="-206831" y="-2906486"/>
            <a:ext cx="12344400" cy="12975772"/>
            <a:chOff x="76201" y="-103414"/>
            <a:chExt cx="12344400" cy="7369628"/>
          </a:xfrm>
        </p:grpSpPr>
        <p:cxnSp>
          <p:nvCxnSpPr>
            <p:cNvPr id="62" name="直接连接符 61"/>
            <p:cNvCxnSpPr/>
            <p:nvPr/>
          </p:nvCxnSpPr>
          <p:spPr>
            <a:xfrm>
              <a:off x="76201" y="-103414"/>
              <a:ext cx="0" cy="7369628"/>
            </a:xfrm>
            <a:prstGeom prst="line">
              <a:avLst/>
            </a:prstGeom>
            <a:ln>
              <a:solidFill>
                <a:srgbClr val="7243E9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直接连接符 62"/>
            <p:cNvCxnSpPr/>
            <p:nvPr/>
          </p:nvCxnSpPr>
          <p:spPr>
            <a:xfrm>
              <a:off x="304801" y="-103414"/>
              <a:ext cx="0" cy="7369628"/>
            </a:xfrm>
            <a:prstGeom prst="line">
              <a:avLst/>
            </a:prstGeom>
            <a:ln>
              <a:solidFill>
                <a:srgbClr val="7243E9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直接连接符 63"/>
            <p:cNvCxnSpPr/>
            <p:nvPr/>
          </p:nvCxnSpPr>
          <p:spPr>
            <a:xfrm>
              <a:off x="533401" y="-103414"/>
              <a:ext cx="0" cy="7369628"/>
            </a:xfrm>
            <a:prstGeom prst="line">
              <a:avLst/>
            </a:prstGeom>
            <a:ln>
              <a:solidFill>
                <a:srgbClr val="7243E9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直接连接符 64"/>
            <p:cNvCxnSpPr/>
            <p:nvPr/>
          </p:nvCxnSpPr>
          <p:spPr>
            <a:xfrm>
              <a:off x="762001" y="-103414"/>
              <a:ext cx="0" cy="7369628"/>
            </a:xfrm>
            <a:prstGeom prst="line">
              <a:avLst/>
            </a:prstGeom>
            <a:ln>
              <a:solidFill>
                <a:srgbClr val="7243E9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直接连接符 65"/>
            <p:cNvCxnSpPr/>
            <p:nvPr/>
          </p:nvCxnSpPr>
          <p:spPr>
            <a:xfrm>
              <a:off x="990601" y="-103414"/>
              <a:ext cx="0" cy="7369628"/>
            </a:xfrm>
            <a:prstGeom prst="line">
              <a:avLst/>
            </a:prstGeom>
            <a:ln>
              <a:solidFill>
                <a:srgbClr val="7243E9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直接连接符 66"/>
            <p:cNvCxnSpPr/>
            <p:nvPr/>
          </p:nvCxnSpPr>
          <p:spPr>
            <a:xfrm>
              <a:off x="1219201" y="-103414"/>
              <a:ext cx="0" cy="7369628"/>
            </a:xfrm>
            <a:prstGeom prst="line">
              <a:avLst/>
            </a:prstGeom>
            <a:ln>
              <a:solidFill>
                <a:srgbClr val="7243E9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直接连接符 67"/>
            <p:cNvCxnSpPr/>
            <p:nvPr/>
          </p:nvCxnSpPr>
          <p:spPr>
            <a:xfrm>
              <a:off x="1447801" y="-103414"/>
              <a:ext cx="0" cy="7369628"/>
            </a:xfrm>
            <a:prstGeom prst="line">
              <a:avLst/>
            </a:prstGeom>
            <a:ln>
              <a:solidFill>
                <a:srgbClr val="7243E9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直接连接符 68"/>
            <p:cNvCxnSpPr/>
            <p:nvPr/>
          </p:nvCxnSpPr>
          <p:spPr>
            <a:xfrm>
              <a:off x="1676401" y="-103414"/>
              <a:ext cx="0" cy="7369628"/>
            </a:xfrm>
            <a:prstGeom prst="line">
              <a:avLst/>
            </a:prstGeom>
            <a:ln>
              <a:solidFill>
                <a:srgbClr val="7243E9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直接连接符 69"/>
            <p:cNvCxnSpPr/>
            <p:nvPr/>
          </p:nvCxnSpPr>
          <p:spPr>
            <a:xfrm>
              <a:off x="1905001" y="-103414"/>
              <a:ext cx="0" cy="7369628"/>
            </a:xfrm>
            <a:prstGeom prst="line">
              <a:avLst/>
            </a:prstGeom>
            <a:ln>
              <a:solidFill>
                <a:srgbClr val="7243E9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直接连接符 70"/>
            <p:cNvCxnSpPr/>
            <p:nvPr/>
          </p:nvCxnSpPr>
          <p:spPr>
            <a:xfrm>
              <a:off x="2133601" y="-103414"/>
              <a:ext cx="0" cy="7369628"/>
            </a:xfrm>
            <a:prstGeom prst="line">
              <a:avLst/>
            </a:prstGeom>
            <a:ln>
              <a:solidFill>
                <a:srgbClr val="7243E9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直接连接符 71"/>
            <p:cNvCxnSpPr/>
            <p:nvPr/>
          </p:nvCxnSpPr>
          <p:spPr>
            <a:xfrm>
              <a:off x="2362201" y="-103414"/>
              <a:ext cx="0" cy="7369628"/>
            </a:xfrm>
            <a:prstGeom prst="line">
              <a:avLst/>
            </a:prstGeom>
            <a:ln>
              <a:solidFill>
                <a:srgbClr val="7243E9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直接连接符 72"/>
            <p:cNvCxnSpPr/>
            <p:nvPr/>
          </p:nvCxnSpPr>
          <p:spPr>
            <a:xfrm>
              <a:off x="2590801" y="-103414"/>
              <a:ext cx="0" cy="7369628"/>
            </a:xfrm>
            <a:prstGeom prst="line">
              <a:avLst/>
            </a:prstGeom>
            <a:ln>
              <a:solidFill>
                <a:srgbClr val="7243E9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直接连接符 73"/>
            <p:cNvCxnSpPr/>
            <p:nvPr/>
          </p:nvCxnSpPr>
          <p:spPr>
            <a:xfrm>
              <a:off x="2819401" y="-103414"/>
              <a:ext cx="0" cy="7369628"/>
            </a:xfrm>
            <a:prstGeom prst="line">
              <a:avLst/>
            </a:prstGeom>
            <a:ln>
              <a:solidFill>
                <a:srgbClr val="7243E9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直接连接符 74"/>
            <p:cNvCxnSpPr/>
            <p:nvPr/>
          </p:nvCxnSpPr>
          <p:spPr>
            <a:xfrm>
              <a:off x="3048001" y="-103414"/>
              <a:ext cx="0" cy="7369628"/>
            </a:xfrm>
            <a:prstGeom prst="line">
              <a:avLst/>
            </a:prstGeom>
            <a:ln>
              <a:solidFill>
                <a:srgbClr val="7243E9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直接连接符 75"/>
            <p:cNvCxnSpPr/>
            <p:nvPr/>
          </p:nvCxnSpPr>
          <p:spPr>
            <a:xfrm>
              <a:off x="3276601" y="-103414"/>
              <a:ext cx="0" cy="7369628"/>
            </a:xfrm>
            <a:prstGeom prst="line">
              <a:avLst/>
            </a:prstGeom>
            <a:ln>
              <a:solidFill>
                <a:srgbClr val="7243E9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直接连接符 76"/>
            <p:cNvCxnSpPr/>
            <p:nvPr/>
          </p:nvCxnSpPr>
          <p:spPr>
            <a:xfrm>
              <a:off x="3505201" y="-103414"/>
              <a:ext cx="0" cy="7369628"/>
            </a:xfrm>
            <a:prstGeom prst="line">
              <a:avLst/>
            </a:prstGeom>
            <a:ln>
              <a:solidFill>
                <a:srgbClr val="7243E9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直接连接符 77"/>
            <p:cNvCxnSpPr/>
            <p:nvPr/>
          </p:nvCxnSpPr>
          <p:spPr>
            <a:xfrm>
              <a:off x="3733801" y="-103414"/>
              <a:ext cx="0" cy="7369628"/>
            </a:xfrm>
            <a:prstGeom prst="line">
              <a:avLst/>
            </a:prstGeom>
            <a:ln>
              <a:solidFill>
                <a:srgbClr val="7243E9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直接连接符 78"/>
            <p:cNvCxnSpPr/>
            <p:nvPr/>
          </p:nvCxnSpPr>
          <p:spPr>
            <a:xfrm>
              <a:off x="3962401" y="-103414"/>
              <a:ext cx="0" cy="7369628"/>
            </a:xfrm>
            <a:prstGeom prst="line">
              <a:avLst/>
            </a:prstGeom>
            <a:ln>
              <a:solidFill>
                <a:srgbClr val="7243E9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直接连接符 79"/>
            <p:cNvCxnSpPr/>
            <p:nvPr/>
          </p:nvCxnSpPr>
          <p:spPr>
            <a:xfrm>
              <a:off x="4191001" y="-103414"/>
              <a:ext cx="0" cy="7369628"/>
            </a:xfrm>
            <a:prstGeom prst="line">
              <a:avLst/>
            </a:prstGeom>
            <a:ln>
              <a:solidFill>
                <a:srgbClr val="7243E9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直接连接符 80"/>
            <p:cNvCxnSpPr/>
            <p:nvPr/>
          </p:nvCxnSpPr>
          <p:spPr>
            <a:xfrm>
              <a:off x="4419601" y="-103414"/>
              <a:ext cx="0" cy="7369628"/>
            </a:xfrm>
            <a:prstGeom prst="line">
              <a:avLst/>
            </a:prstGeom>
            <a:ln>
              <a:solidFill>
                <a:srgbClr val="7243E9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直接连接符 81"/>
            <p:cNvCxnSpPr/>
            <p:nvPr/>
          </p:nvCxnSpPr>
          <p:spPr>
            <a:xfrm>
              <a:off x="4648201" y="-103414"/>
              <a:ext cx="0" cy="7369628"/>
            </a:xfrm>
            <a:prstGeom prst="line">
              <a:avLst/>
            </a:prstGeom>
            <a:ln>
              <a:solidFill>
                <a:srgbClr val="7243E9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直接连接符 82"/>
            <p:cNvCxnSpPr/>
            <p:nvPr/>
          </p:nvCxnSpPr>
          <p:spPr>
            <a:xfrm>
              <a:off x="4876801" y="-103414"/>
              <a:ext cx="0" cy="7369628"/>
            </a:xfrm>
            <a:prstGeom prst="line">
              <a:avLst/>
            </a:prstGeom>
            <a:ln>
              <a:solidFill>
                <a:srgbClr val="7243E9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直接连接符 83"/>
            <p:cNvCxnSpPr/>
            <p:nvPr/>
          </p:nvCxnSpPr>
          <p:spPr>
            <a:xfrm>
              <a:off x="5105401" y="-103414"/>
              <a:ext cx="0" cy="7369628"/>
            </a:xfrm>
            <a:prstGeom prst="line">
              <a:avLst/>
            </a:prstGeom>
            <a:ln>
              <a:solidFill>
                <a:srgbClr val="7243E9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直接连接符 84"/>
            <p:cNvCxnSpPr/>
            <p:nvPr/>
          </p:nvCxnSpPr>
          <p:spPr>
            <a:xfrm>
              <a:off x="5334001" y="-103414"/>
              <a:ext cx="0" cy="7369628"/>
            </a:xfrm>
            <a:prstGeom prst="line">
              <a:avLst/>
            </a:prstGeom>
            <a:ln>
              <a:solidFill>
                <a:srgbClr val="7243E9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直接连接符 85"/>
            <p:cNvCxnSpPr/>
            <p:nvPr/>
          </p:nvCxnSpPr>
          <p:spPr>
            <a:xfrm>
              <a:off x="5562601" y="-103414"/>
              <a:ext cx="0" cy="7369628"/>
            </a:xfrm>
            <a:prstGeom prst="line">
              <a:avLst/>
            </a:prstGeom>
            <a:ln>
              <a:solidFill>
                <a:srgbClr val="7243E9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直接连接符 86"/>
            <p:cNvCxnSpPr/>
            <p:nvPr/>
          </p:nvCxnSpPr>
          <p:spPr>
            <a:xfrm>
              <a:off x="5791201" y="-103414"/>
              <a:ext cx="0" cy="7369628"/>
            </a:xfrm>
            <a:prstGeom prst="line">
              <a:avLst/>
            </a:prstGeom>
            <a:ln>
              <a:solidFill>
                <a:srgbClr val="7243E9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直接连接符 87"/>
            <p:cNvCxnSpPr/>
            <p:nvPr/>
          </p:nvCxnSpPr>
          <p:spPr>
            <a:xfrm>
              <a:off x="6019801" y="-103414"/>
              <a:ext cx="0" cy="7369628"/>
            </a:xfrm>
            <a:prstGeom prst="line">
              <a:avLst/>
            </a:prstGeom>
            <a:ln>
              <a:solidFill>
                <a:srgbClr val="7243E9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直接连接符 88"/>
            <p:cNvCxnSpPr/>
            <p:nvPr/>
          </p:nvCxnSpPr>
          <p:spPr>
            <a:xfrm>
              <a:off x="6248401" y="-103414"/>
              <a:ext cx="0" cy="7369628"/>
            </a:xfrm>
            <a:prstGeom prst="line">
              <a:avLst/>
            </a:prstGeom>
            <a:ln>
              <a:solidFill>
                <a:srgbClr val="7243E9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直接连接符 89"/>
            <p:cNvCxnSpPr/>
            <p:nvPr/>
          </p:nvCxnSpPr>
          <p:spPr>
            <a:xfrm>
              <a:off x="6477001" y="-103414"/>
              <a:ext cx="0" cy="7369628"/>
            </a:xfrm>
            <a:prstGeom prst="line">
              <a:avLst/>
            </a:prstGeom>
            <a:ln>
              <a:solidFill>
                <a:srgbClr val="7243E9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1" name="直接连接符 90"/>
            <p:cNvCxnSpPr/>
            <p:nvPr/>
          </p:nvCxnSpPr>
          <p:spPr>
            <a:xfrm>
              <a:off x="6705601" y="-103414"/>
              <a:ext cx="0" cy="7369628"/>
            </a:xfrm>
            <a:prstGeom prst="line">
              <a:avLst/>
            </a:prstGeom>
            <a:ln>
              <a:solidFill>
                <a:srgbClr val="7243E9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2" name="直接连接符 91"/>
            <p:cNvCxnSpPr/>
            <p:nvPr/>
          </p:nvCxnSpPr>
          <p:spPr>
            <a:xfrm>
              <a:off x="6934201" y="-103414"/>
              <a:ext cx="0" cy="7369628"/>
            </a:xfrm>
            <a:prstGeom prst="line">
              <a:avLst/>
            </a:prstGeom>
            <a:ln>
              <a:solidFill>
                <a:srgbClr val="7243E9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3" name="直接连接符 92"/>
            <p:cNvCxnSpPr/>
            <p:nvPr/>
          </p:nvCxnSpPr>
          <p:spPr>
            <a:xfrm>
              <a:off x="7162801" y="-103414"/>
              <a:ext cx="0" cy="7369628"/>
            </a:xfrm>
            <a:prstGeom prst="line">
              <a:avLst/>
            </a:prstGeom>
            <a:ln>
              <a:solidFill>
                <a:srgbClr val="7243E9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4" name="直接连接符 93"/>
            <p:cNvCxnSpPr/>
            <p:nvPr/>
          </p:nvCxnSpPr>
          <p:spPr>
            <a:xfrm>
              <a:off x="7391401" y="-103414"/>
              <a:ext cx="0" cy="7369628"/>
            </a:xfrm>
            <a:prstGeom prst="line">
              <a:avLst/>
            </a:prstGeom>
            <a:ln>
              <a:solidFill>
                <a:srgbClr val="7243E9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5" name="直接连接符 94"/>
            <p:cNvCxnSpPr/>
            <p:nvPr/>
          </p:nvCxnSpPr>
          <p:spPr>
            <a:xfrm>
              <a:off x="7620001" y="-103414"/>
              <a:ext cx="0" cy="7369628"/>
            </a:xfrm>
            <a:prstGeom prst="line">
              <a:avLst/>
            </a:prstGeom>
            <a:ln>
              <a:solidFill>
                <a:srgbClr val="7243E9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6" name="直接连接符 95"/>
            <p:cNvCxnSpPr/>
            <p:nvPr/>
          </p:nvCxnSpPr>
          <p:spPr>
            <a:xfrm>
              <a:off x="7848601" y="-103414"/>
              <a:ext cx="0" cy="7369628"/>
            </a:xfrm>
            <a:prstGeom prst="line">
              <a:avLst/>
            </a:prstGeom>
            <a:ln>
              <a:solidFill>
                <a:srgbClr val="7243E9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7" name="直接连接符 96"/>
            <p:cNvCxnSpPr/>
            <p:nvPr/>
          </p:nvCxnSpPr>
          <p:spPr>
            <a:xfrm>
              <a:off x="8077201" y="-103414"/>
              <a:ext cx="0" cy="7369628"/>
            </a:xfrm>
            <a:prstGeom prst="line">
              <a:avLst/>
            </a:prstGeom>
            <a:ln>
              <a:solidFill>
                <a:srgbClr val="7243E9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8" name="直接连接符 97"/>
            <p:cNvCxnSpPr/>
            <p:nvPr/>
          </p:nvCxnSpPr>
          <p:spPr>
            <a:xfrm>
              <a:off x="8305801" y="-103414"/>
              <a:ext cx="0" cy="7369628"/>
            </a:xfrm>
            <a:prstGeom prst="line">
              <a:avLst/>
            </a:prstGeom>
            <a:ln>
              <a:solidFill>
                <a:srgbClr val="7243E9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9" name="直接连接符 98"/>
            <p:cNvCxnSpPr/>
            <p:nvPr/>
          </p:nvCxnSpPr>
          <p:spPr>
            <a:xfrm>
              <a:off x="8534401" y="-103414"/>
              <a:ext cx="0" cy="7369628"/>
            </a:xfrm>
            <a:prstGeom prst="line">
              <a:avLst/>
            </a:prstGeom>
            <a:ln>
              <a:solidFill>
                <a:srgbClr val="7243E9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0" name="直接连接符 99"/>
            <p:cNvCxnSpPr/>
            <p:nvPr/>
          </p:nvCxnSpPr>
          <p:spPr>
            <a:xfrm>
              <a:off x="8763001" y="-103414"/>
              <a:ext cx="0" cy="7369628"/>
            </a:xfrm>
            <a:prstGeom prst="line">
              <a:avLst/>
            </a:prstGeom>
            <a:ln>
              <a:solidFill>
                <a:srgbClr val="7243E9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1" name="直接连接符 100"/>
            <p:cNvCxnSpPr/>
            <p:nvPr/>
          </p:nvCxnSpPr>
          <p:spPr>
            <a:xfrm>
              <a:off x="8991601" y="-103414"/>
              <a:ext cx="0" cy="7369628"/>
            </a:xfrm>
            <a:prstGeom prst="line">
              <a:avLst/>
            </a:prstGeom>
            <a:ln>
              <a:solidFill>
                <a:srgbClr val="7243E9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2" name="直接连接符 101"/>
            <p:cNvCxnSpPr/>
            <p:nvPr/>
          </p:nvCxnSpPr>
          <p:spPr>
            <a:xfrm>
              <a:off x="9220201" y="-103414"/>
              <a:ext cx="0" cy="7369628"/>
            </a:xfrm>
            <a:prstGeom prst="line">
              <a:avLst/>
            </a:prstGeom>
            <a:ln>
              <a:solidFill>
                <a:srgbClr val="7243E9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3" name="直接连接符 102"/>
            <p:cNvCxnSpPr/>
            <p:nvPr/>
          </p:nvCxnSpPr>
          <p:spPr>
            <a:xfrm>
              <a:off x="9448801" y="-103414"/>
              <a:ext cx="0" cy="7369628"/>
            </a:xfrm>
            <a:prstGeom prst="line">
              <a:avLst/>
            </a:prstGeom>
            <a:ln>
              <a:solidFill>
                <a:srgbClr val="7243E9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4" name="直接连接符 103"/>
            <p:cNvCxnSpPr/>
            <p:nvPr/>
          </p:nvCxnSpPr>
          <p:spPr>
            <a:xfrm>
              <a:off x="9677401" y="-103414"/>
              <a:ext cx="0" cy="7369628"/>
            </a:xfrm>
            <a:prstGeom prst="line">
              <a:avLst/>
            </a:prstGeom>
            <a:ln>
              <a:solidFill>
                <a:srgbClr val="7243E9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5" name="直接连接符 104"/>
            <p:cNvCxnSpPr/>
            <p:nvPr/>
          </p:nvCxnSpPr>
          <p:spPr>
            <a:xfrm>
              <a:off x="9906001" y="-103414"/>
              <a:ext cx="0" cy="7369628"/>
            </a:xfrm>
            <a:prstGeom prst="line">
              <a:avLst/>
            </a:prstGeom>
            <a:ln>
              <a:solidFill>
                <a:srgbClr val="7243E9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6" name="直接连接符 105"/>
            <p:cNvCxnSpPr/>
            <p:nvPr/>
          </p:nvCxnSpPr>
          <p:spPr>
            <a:xfrm>
              <a:off x="10134601" y="-103414"/>
              <a:ext cx="0" cy="7369628"/>
            </a:xfrm>
            <a:prstGeom prst="line">
              <a:avLst/>
            </a:prstGeom>
            <a:ln>
              <a:solidFill>
                <a:srgbClr val="7243E9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7" name="直接连接符 106"/>
            <p:cNvCxnSpPr/>
            <p:nvPr/>
          </p:nvCxnSpPr>
          <p:spPr>
            <a:xfrm>
              <a:off x="10363201" y="-103414"/>
              <a:ext cx="0" cy="7369628"/>
            </a:xfrm>
            <a:prstGeom prst="line">
              <a:avLst/>
            </a:prstGeom>
            <a:ln>
              <a:solidFill>
                <a:srgbClr val="7243E9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直接连接符 107"/>
            <p:cNvCxnSpPr/>
            <p:nvPr/>
          </p:nvCxnSpPr>
          <p:spPr>
            <a:xfrm>
              <a:off x="10591801" y="-103414"/>
              <a:ext cx="0" cy="7369628"/>
            </a:xfrm>
            <a:prstGeom prst="line">
              <a:avLst/>
            </a:prstGeom>
            <a:ln>
              <a:solidFill>
                <a:srgbClr val="7243E9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9" name="直接连接符 108"/>
            <p:cNvCxnSpPr/>
            <p:nvPr/>
          </p:nvCxnSpPr>
          <p:spPr>
            <a:xfrm>
              <a:off x="10820401" y="-103414"/>
              <a:ext cx="0" cy="7369628"/>
            </a:xfrm>
            <a:prstGeom prst="line">
              <a:avLst/>
            </a:prstGeom>
            <a:ln>
              <a:solidFill>
                <a:srgbClr val="7243E9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0" name="直接连接符 109"/>
            <p:cNvCxnSpPr/>
            <p:nvPr/>
          </p:nvCxnSpPr>
          <p:spPr>
            <a:xfrm>
              <a:off x="11049001" y="-103414"/>
              <a:ext cx="0" cy="7369628"/>
            </a:xfrm>
            <a:prstGeom prst="line">
              <a:avLst/>
            </a:prstGeom>
            <a:ln>
              <a:solidFill>
                <a:srgbClr val="7243E9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1" name="直接连接符 110"/>
            <p:cNvCxnSpPr/>
            <p:nvPr/>
          </p:nvCxnSpPr>
          <p:spPr>
            <a:xfrm>
              <a:off x="11277601" y="-103414"/>
              <a:ext cx="0" cy="7369628"/>
            </a:xfrm>
            <a:prstGeom prst="line">
              <a:avLst/>
            </a:prstGeom>
            <a:ln>
              <a:solidFill>
                <a:srgbClr val="7243E9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2" name="直接连接符 111"/>
            <p:cNvCxnSpPr/>
            <p:nvPr/>
          </p:nvCxnSpPr>
          <p:spPr>
            <a:xfrm>
              <a:off x="11506201" y="-103414"/>
              <a:ext cx="0" cy="7369628"/>
            </a:xfrm>
            <a:prstGeom prst="line">
              <a:avLst/>
            </a:prstGeom>
            <a:ln>
              <a:solidFill>
                <a:srgbClr val="7243E9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3" name="直接连接符 112"/>
            <p:cNvCxnSpPr/>
            <p:nvPr/>
          </p:nvCxnSpPr>
          <p:spPr>
            <a:xfrm>
              <a:off x="11734801" y="-103414"/>
              <a:ext cx="0" cy="7369628"/>
            </a:xfrm>
            <a:prstGeom prst="line">
              <a:avLst/>
            </a:prstGeom>
            <a:ln>
              <a:solidFill>
                <a:srgbClr val="7243E9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4" name="直接连接符 113"/>
            <p:cNvCxnSpPr/>
            <p:nvPr/>
          </p:nvCxnSpPr>
          <p:spPr>
            <a:xfrm>
              <a:off x="11963401" y="-103414"/>
              <a:ext cx="0" cy="7369628"/>
            </a:xfrm>
            <a:prstGeom prst="line">
              <a:avLst/>
            </a:prstGeom>
            <a:ln>
              <a:solidFill>
                <a:srgbClr val="7243E9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5" name="直接连接符 114"/>
            <p:cNvCxnSpPr/>
            <p:nvPr/>
          </p:nvCxnSpPr>
          <p:spPr>
            <a:xfrm>
              <a:off x="12192001" y="-103414"/>
              <a:ext cx="0" cy="7369628"/>
            </a:xfrm>
            <a:prstGeom prst="line">
              <a:avLst/>
            </a:prstGeom>
            <a:ln>
              <a:solidFill>
                <a:srgbClr val="7243E9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6" name="直接连接符 115"/>
            <p:cNvCxnSpPr/>
            <p:nvPr/>
          </p:nvCxnSpPr>
          <p:spPr>
            <a:xfrm>
              <a:off x="12420601" y="-103414"/>
              <a:ext cx="0" cy="7369628"/>
            </a:xfrm>
            <a:prstGeom prst="line">
              <a:avLst/>
            </a:prstGeom>
            <a:ln>
              <a:solidFill>
                <a:srgbClr val="7243E9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17" name="图片 116"/>
          <p:cNvPicPr>
            <a:picLocks noChangeAspect="1"/>
          </p:cNvPicPr>
          <p:nvPr userDrawn="1"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Blur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7827" t="17383" r="51212" b="68385"/>
          <a:stretch>
            <a:fillRect/>
          </a:stretch>
        </p:blipFill>
        <p:spPr>
          <a:xfrm rot="2504951">
            <a:off x="-3087125" y="3964271"/>
            <a:ext cx="6754463" cy="5059593"/>
          </a:xfrm>
          <a:prstGeom prst="rect">
            <a:avLst/>
          </a:prstGeom>
          <a:effectLst>
            <a:outerShdw blurRad="127000" dist="50800" dir="5400000" algn="ctr" rotWithShape="0">
              <a:schemeClr val="bg1"/>
            </a:outerShdw>
          </a:effectLst>
        </p:spPr>
      </p:pic>
      <p:pic>
        <p:nvPicPr>
          <p:cNvPr id="118" name="图片 117"/>
          <p:cNvPicPr>
            <a:picLocks noChangeAspect="1"/>
          </p:cNvPicPr>
          <p:nvPr userDrawn="1"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Blur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7827" t="17383" r="51212" b="68385"/>
          <a:stretch>
            <a:fillRect/>
          </a:stretch>
        </p:blipFill>
        <p:spPr>
          <a:xfrm rot="20020398">
            <a:off x="10018280" y="5340827"/>
            <a:ext cx="3585438" cy="2434432"/>
          </a:xfrm>
          <a:prstGeom prst="rect">
            <a:avLst/>
          </a:prstGeom>
          <a:effectLst>
            <a:outerShdw blurRad="127000" dist="50800" dir="5400000" algn="ctr" rotWithShape="0">
              <a:schemeClr val="bg1"/>
            </a:outerShdw>
          </a:effectLst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组合 4"/>
          <p:cNvGrpSpPr/>
          <p:nvPr userDrawn="1"/>
        </p:nvGrpSpPr>
        <p:grpSpPr>
          <a:xfrm>
            <a:off x="-76199" y="-2721430"/>
            <a:ext cx="12344400" cy="12572995"/>
            <a:chOff x="-76199" y="-255814"/>
            <a:chExt cx="12344400" cy="7369628"/>
          </a:xfrm>
        </p:grpSpPr>
        <p:cxnSp>
          <p:nvCxnSpPr>
            <p:cNvPr id="6" name="直接连接符 5"/>
            <p:cNvCxnSpPr/>
            <p:nvPr/>
          </p:nvCxnSpPr>
          <p:spPr>
            <a:xfrm>
              <a:off x="-76199" y="-255814"/>
              <a:ext cx="0" cy="7369628"/>
            </a:xfrm>
            <a:prstGeom prst="line">
              <a:avLst/>
            </a:prstGeom>
            <a:ln>
              <a:solidFill>
                <a:srgbClr val="7243E9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直接连接符 6"/>
            <p:cNvCxnSpPr/>
            <p:nvPr/>
          </p:nvCxnSpPr>
          <p:spPr>
            <a:xfrm>
              <a:off x="152401" y="-255814"/>
              <a:ext cx="0" cy="7369628"/>
            </a:xfrm>
            <a:prstGeom prst="line">
              <a:avLst/>
            </a:prstGeom>
            <a:ln>
              <a:solidFill>
                <a:srgbClr val="7243E9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直接连接符 7"/>
            <p:cNvCxnSpPr/>
            <p:nvPr/>
          </p:nvCxnSpPr>
          <p:spPr>
            <a:xfrm>
              <a:off x="381001" y="-255814"/>
              <a:ext cx="0" cy="7369628"/>
            </a:xfrm>
            <a:prstGeom prst="line">
              <a:avLst/>
            </a:prstGeom>
            <a:ln>
              <a:solidFill>
                <a:srgbClr val="7243E9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直接连接符 8"/>
            <p:cNvCxnSpPr/>
            <p:nvPr/>
          </p:nvCxnSpPr>
          <p:spPr>
            <a:xfrm>
              <a:off x="609601" y="-255814"/>
              <a:ext cx="0" cy="7369628"/>
            </a:xfrm>
            <a:prstGeom prst="line">
              <a:avLst/>
            </a:prstGeom>
            <a:ln>
              <a:solidFill>
                <a:srgbClr val="7243E9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直接连接符 9"/>
            <p:cNvCxnSpPr/>
            <p:nvPr/>
          </p:nvCxnSpPr>
          <p:spPr>
            <a:xfrm>
              <a:off x="838201" y="-255814"/>
              <a:ext cx="0" cy="7369628"/>
            </a:xfrm>
            <a:prstGeom prst="line">
              <a:avLst/>
            </a:prstGeom>
            <a:ln>
              <a:solidFill>
                <a:srgbClr val="7243E9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直接连接符 10"/>
            <p:cNvCxnSpPr/>
            <p:nvPr/>
          </p:nvCxnSpPr>
          <p:spPr>
            <a:xfrm>
              <a:off x="1066801" y="-255814"/>
              <a:ext cx="0" cy="7369628"/>
            </a:xfrm>
            <a:prstGeom prst="line">
              <a:avLst/>
            </a:prstGeom>
            <a:ln>
              <a:solidFill>
                <a:srgbClr val="7243E9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直接连接符 11"/>
            <p:cNvCxnSpPr/>
            <p:nvPr/>
          </p:nvCxnSpPr>
          <p:spPr>
            <a:xfrm>
              <a:off x="1295401" y="-255814"/>
              <a:ext cx="0" cy="7369628"/>
            </a:xfrm>
            <a:prstGeom prst="line">
              <a:avLst/>
            </a:prstGeom>
            <a:ln>
              <a:solidFill>
                <a:srgbClr val="7243E9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直接连接符 12"/>
            <p:cNvCxnSpPr/>
            <p:nvPr/>
          </p:nvCxnSpPr>
          <p:spPr>
            <a:xfrm>
              <a:off x="1524001" y="-255814"/>
              <a:ext cx="0" cy="7369628"/>
            </a:xfrm>
            <a:prstGeom prst="line">
              <a:avLst/>
            </a:prstGeom>
            <a:ln>
              <a:solidFill>
                <a:srgbClr val="7243E9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直接连接符 13"/>
            <p:cNvCxnSpPr/>
            <p:nvPr/>
          </p:nvCxnSpPr>
          <p:spPr>
            <a:xfrm>
              <a:off x="1752601" y="-255814"/>
              <a:ext cx="0" cy="7369628"/>
            </a:xfrm>
            <a:prstGeom prst="line">
              <a:avLst/>
            </a:prstGeom>
            <a:ln>
              <a:solidFill>
                <a:srgbClr val="7243E9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直接连接符 14"/>
            <p:cNvCxnSpPr/>
            <p:nvPr/>
          </p:nvCxnSpPr>
          <p:spPr>
            <a:xfrm>
              <a:off x="1981201" y="-255814"/>
              <a:ext cx="0" cy="7369628"/>
            </a:xfrm>
            <a:prstGeom prst="line">
              <a:avLst/>
            </a:prstGeom>
            <a:ln>
              <a:solidFill>
                <a:srgbClr val="7243E9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直接连接符 15"/>
            <p:cNvCxnSpPr/>
            <p:nvPr/>
          </p:nvCxnSpPr>
          <p:spPr>
            <a:xfrm>
              <a:off x="2209801" y="-255814"/>
              <a:ext cx="0" cy="7369628"/>
            </a:xfrm>
            <a:prstGeom prst="line">
              <a:avLst/>
            </a:prstGeom>
            <a:ln>
              <a:solidFill>
                <a:srgbClr val="7243E9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直接连接符 16"/>
            <p:cNvCxnSpPr/>
            <p:nvPr/>
          </p:nvCxnSpPr>
          <p:spPr>
            <a:xfrm>
              <a:off x="2438401" y="-255814"/>
              <a:ext cx="0" cy="7369628"/>
            </a:xfrm>
            <a:prstGeom prst="line">
              <a:avLst/>
            </a:prstGeom>
            <a:ln>
              <a:solidFill>
                <a:srgbClr val="7243E9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直接连接符 17"/>
            <p:cNvCxnSpPr/>
            <p:nvPr/>
          </p:nvCxnSpPr>
          <p:spPr>
            <a:xfrm>
              <a:off x="2667001" y="-255814"/>
              <a:ext cx="0" cy="7369628"/>
            </a:xfrm>
            <a:prstGeom prst="line">
              <a:avLst/>
            </a:prstGeom>
            <a:ln>
              <a:solidFill>
                <a:srgbClr val="7243E9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直接连接符 18"/>
            <p:cNvCxnSpPr/>
            <p:nvPr/>
          </p:nvCxnSpPr>
          <p:spPr>
            <a:xfrm>
              <a:off x="2895601" y="-255814"/>
              <a:ext cx="0" cy="7369628"/>
            </a:xfrm>
            <a:prstGeom prst="line">
              <a:avLst/>
            </a:prstGeom>
            <a:ln>
              <a:solidFill>
                <a:srgbClr val="7243E9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直接连接符 19"/>
            <p:cNvCxnSpPr/>
            <p:nvPr/>
          </p:nvCxnSpPr>
          <p:spPr>
            <a:xfrm>
              <a:off x="3124201" y="-255814"/>
              <a:ext cx="0" cy="7369628"/>
            </a:xfrm>
            <a:prstGeom prst="line">
              <a:avLst/>
            </a:prstGeom>
            <a:ln>
              <a:solidFill>
                <a:srgbClr val="7243E9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直接连接符 20"/>
            <p:cNvCxnSpPr/>
            <p:nvPr/>
          </p:nvCxnSpPr>
          <p:spPr>
            <a:xfrm>
              <a:off x="3352801" y="-255814"/>
              <a:ext cx="0" cy="7369628"/>
            </a:xfrm>
            <a:prstGeom prst="line">
              <a:avLst/>
            </a:prstGeom>
            <a:ln>
              <a:solidFill>
                <a:srgbClr val="7243E9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直接连接符 21"/>
            <p:cNvCxnSpPr/>
            <p:nvPr/>
          </p:nvCxnSpPr>
          <p:spPr>
            <a:xfrm>
              <a:off x="3581401" y="-255814"/>
              <a:ext cx="0" cy="7369628"/>
            </a:xfrm>
            <a:prstGeom prst="line">
              <a:avLst/>
            </a:prstGeom>
            <a:ln>
              <a:solidFill>
                <a:srgbClr val="7243E9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直接连接符 22"/>
            <p:cNvCxnSpPr/>
            <p:nvPr/>
          </p:nvCxnSpPr>
          <p:spPr>
            <a:xfrm>
              <a:off x="3810001" y="-255814"/>
              <a:ext cx="0" cy="7369628"/>
            </a:xfrm>
            <a:prstGeom prst="line">
              <a:avLst/>
            </a:prstGeom>
            <a:ln>
              <a:solidFill>
                <a:srgbClr val="7243E9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直接连接符 23"/>
            <p:cNvCxnSpPr/>
            <p:nvPr/>
          </p:nvCxnSpPr>
          <p:spPr>
            <a:xfrm>
              <a:off x="4038601" y="-255814"/>
              <a:ext cx="0" cy="7369628"/>
            </a:xfrm>
            <a:prstGeom prst="line">
              <a:avLst/>
            </a:prstGeom>
            <a:ln>
              <a:solidFill>
                <a:srgbClr val="7243E9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直接连接符 24"/>
            <p:cNvCxnSpPr/>
            <p:nvPr/>
          </p:nvCxnSpPr>
          <p:spPr>
            <a:xfrm>
              <a:off x="4267201" y="-255814"/>
              <a:ext cx="0" cy="7369628"/>
            </a:xfrm>
            <a:prstGeom prst="line">
              <a:avLst/>
            </a:prstGeom>
            <a:ln>
              <a:solidFill>
                <a:srgbClr val="7243E9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直接连接符 25"/>
            <p:cNvCxnSpPr/>
            <p:nvPr/>
          </p:nvCxnSpPr>
          <p:spPr>
            <a:xfrm>
              <a:off x="4495801" y="-255814"/>
              <a:ext cx="0" cy="7369628"/>
            </a:xfrm>
            <a:prstGeom prst="line">
              <a:avLst/>
            </a:prstGeom>
            <a:ln>
              <a:solidFill>
                <a:srgbClr val="7243E9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直接连接符 26"/>
            <p:cNvCxnSpPr/>
            <p:nvPr/>
          </p:nvCxnSpPr>
          <p:spPr>
            <a:xfrm>
              <a:off x="4724401" y="-255814"/>
              <a:ext cx="0" cy="7369628"/>
            </a:xfrm>
            <a:prstGeom prst="line">
              <a:avLst/>
            </a:prstGeom>
            <a:ln>
              <a:solidFill>
                <a:srgbClr val="7243E9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直接连接符 27"/>
            <p:cNvCxnSpPr/>
            <p:nvPr/>
          </p:nvCxnSpPr>
          <p:spPr>
            <a:xfrm>
              <a:off x="4953001" y="-255814"/>
              <a:ext cx="0" cy="7369628"/>
            </a:xfrm>
            <a:prstGeom prst="line">
              <a:avLst/>
            </a:prstGeom>
            <a:ln>
              <a:solidFill>
                <a:srgbClr val="7243E9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直接连接符 28"/>
            <p:cNvCxnSpPr/>
            <p:nvPr/>
          </p:nvCxnSpPr>
          <p:spPr>
            <a:xfrm>
              <a:off x="5181601" y="-255814"/>
              <a:ext cx="0" cy="7369628"/>
            </a:xfrm>
            <a:prstGeom prst="line">
              <a:avLst/>
            </a:prstGeom>
            <a:ln>
              <a:solidFill>
                <a:srgbClr val="7243E9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直接连接符 29"/>
            <p:cNvCxnSpPr/>
            <p:nvPr/>
          </p:nvCxnSpPr>
          <p:spPr>
            <a:xfrm>
              <a:off x="5410201" y="-255814"/>
              <a:ext cx="0" cy="7369628"/>
            </a:xfrm>
            <a:prstGeom prst="line">
              <a:avLst/>
            </a:prstGeom>
            <a:ln>
              <a:solidFill>
                <a:srgbClr val="7243E9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直接连接符 30"/>
            <p:cNvCxnSpPr/>
            <p:nvPr/>
          </p:nvCxnSpPr>
          <p:spPr>
            <a:xfrm>
              <a:off x="5638801" y="-255814"/>
              <a:ext cx="0" cy="7369628"/>
            </a:xfrm>
            <a:prstGeom prst="line">
              <a:avLst/>
            </a:prstGeom>
            <a:ln>
              <a:solidFill>
                <a:srgbClr val="7243E9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直接连接符 31"/>
            <p:cNvCxnSpPr/>
            <p:nvPr/>
          </p:nvCxnSpPr>
          <p:spPr>
            <a:xfrm>
              <a:off x="5867401" y="-255814"/>
              <a:ext cx="0" cy="7369628"/>
            </a:xfrm>
            <a:prstGeom prst="line">
              <a:avLst/>
            </a:prstGeom>
            <a:ln>
              <a:solidFill>
                <a:srgbClr val="7243E9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直接连接符 32"/>
            <p:cNvCxnSpPr/>
            <p:nvPr/>
          </p:nvCxnSpPr>
          <p:spPr>
            <a:xfrm>
              <a:off x="6096001" y="-255814"/>
              <a:ext cx="0" cy="7369628"/>
            </a:xfrm>
            <a:prstGeom prst="line">
              <a:avLst/>
            </a:prstGeom>
            <a:ln>
              <a:solidFill>
                <a:srgbClr val="7243E9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直接连接符 33"/>
            <p:cNvCxnSpPr/>
            <p:nvPr/>
          </p:nvCxnSpPr>
          <p:spPr>
            <a:xfrm>
              <a:off x="6324601" y="-255814"/>
              <a:ext cx="0" cy="7369628"/>
            </a:xfrm>
            <a:prstGeom prst="line">
              <a:avLst/>
            </a:prstGeom>
            <a:ln>
              <a:solidFill>
                <a:srgbClr val="7243E9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直接连接符 34"/>
            <p:cNvCxnSpPr/>
            <p:nvPr/>
          </p:nvCxnSpPr>
          <p:spPr>
            <a:xfrm>
              <a:off x="6553201" y="-255814"/>
              <a:ext cx="0" cy="7369628"/>
            </a:xfrm>
            <a:prstGeom prst="line">
              <a:avLst/>
            </a:prstGeom>
            <a:ln>
              <a:solidFill>
                <a:srgbClr val="7243E9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直接连接符 35"/>
            <p:cNvCxnSpPr/>
            <p:nvPr/>
          </p:nvCxnSpPr>
          <p:spPr>
            <a:xfrm>
              <a:off x="6781801" y="-255814"/>
              <a:ext cx="0" cy="7369628"/>
            </a:xfrm>
            <a:prstGeom prst="line">
              <a:avLst/>
            </a:prstGeom>
            <a:ln>
              <a:solidFill>
                <a:srgbClr val="7243E9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直接连接符 36"/>
            <p:cNvCxnSpPr/>
            <p:nvPr/>
          </p:nvCxnSpPr>
          <p:spPr>
            <a:xfrm>
              <a:off x="7010401" y="-255814"/>
              <a:ext cx="0" cy="7369628"/>
            </a:xfrm>
            <a:prstGeom prst="line">
              <a:avLst/>
            </a:prstGeom>
            <a:ln>
              <a:solidFill>
                <a:srgbClr val="7243E9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直接连接符 37"/>
            <p:cNvCxnSpPr/>
            <p:nvPr/>
          </p:nvCxnSpPr>
          <p:spPr>
            <a:xfrm>
              <a:off x="7239001" y="-255814"/>
              <a:ext cx="0" cy="7369628"/>
            </a:xfrm>
            <a:prstGeom prst="line">
              <a:avLst/>
            </a:prstGeom>
            <a:ln>
              <a:solidFill>
                <a:srgbClr val="7243E9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直接连接符 38"/>
            <p:cNvCxnSpPr/>
            <p:nvPr/>
          </p:nvCxnSpPr>
          <p:spPr>
            <a:xfrm>
              <a:off x="7467601" y="-255814"/>
              <a:ext cx="0" cy="7369628"/>
            </a:xfrm>
            <a:prstGeom prst="line">
              <a:avLst/>
            </a:prstGeom>
            <a:ln>
              <a:solidFill>
                <a:srgbClr val="7243E9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直接连接符 39"/>
            <p:cNvCxnSpPr/>
            <p:nvPr/>
          </p:nvCxnSpPr>
          <p:spPr>
            <a:xfrm>
              <a:off x="7696201" y="-255814"/>
              <a:ext cx="0" cy="7369628"/>
            </a:xfrm>
            <a:prstGeom prst="line">
              <a:avLst/>
            </a:prstGeom>
            <a:ln>
              <a:solidFill>
                <a:srgbClr val="7243E9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直接连接符 40"/>
            <p:cNvCxnSpPr/>
            <p:nvPr/>
          </p:nvCxnSpPr>
          <p:spPr>
            <a:xfrm>
              <a:off x="7924801" y="-255814"/>
              <a:ext cx="0" cy="7369628"/>
            </a:xfrm>
            <a:prstGeom prst="line">
              <a:avLst/>
            </a:prstGeom>
            <a:ln>
              <a:solidFill>
                <a:srgbClr val="7243E9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直接连接符 41"/>
            <p:cNvCxnSpPr/>
            <p:nvPr/>
          </p:nvCxnSpPr>
          <p:spPr>
            <a:xfrm>
              <a:off x="8153401" y="-255814"/>
              <a:ext cx="0" cy="7369628"/>
            </a:xfrm>
            <a:prstGeom prst="line">
              <a:avLst/>
            </a:prstGeom>
            <a:ln>
              <a:solidFill>
                <a:srgbClr val="7243E9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直接连接符 42"/>
            <p:cNvCxnSpPr/>
            <p:nvPr/>
          </p:nvCxnSpPr>
          <p:spPr>
            <a:xfrm>
              <a:off x="8382001" y="-255814"/>
              <a:ext cx="0" cy="7369628"/>
            </a:xfrm>
            <a:prstGeom prst="line">
              <a:avLst/>
            </a:prstGeom>
            <a:ln>
              <a:solidFill>
                <a:srgbClr val="7243E9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直接连接符 43"/>
            <p:cNvCxnSpPr/>
            <p:nvPr/>
          </p:nvCxnSpPr>
          <p:spPr>
            <a:xfrm>
              <a:off x="8610601" y="-255814"/>
              <a:ext cx="0" cy="7369628"/>
            </a:xfrm>
            <a:prstGeom prst="line">
              <a:avLst/>
            </a:prstGeom>
            <a:ln>
              <a:solidFill>
                <a:srgbClr val="7243E9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直接连接符 44"/>
            <p:cNvCxnSpPr/>
            <p:nvPr/>
          </p:nvCxnSpPr>
          <p:spPr>
            <a:xfrm>
              <a:off x="8839201" y="-255814"/>
              <a:ext cx="0" cy="7369628"/>
            </a:xfrm>
            <a:prstGeom prst="line">
              <a:avLst/>
            </a:prstGeom>
            <a:ln>
              <a:solidFill>
                <a:srgbClr val="7243E9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直接连接符 45"/>
            <p:cNvCxnSpPr/>
            <p:nvPr/>
          </p:nvCxnSpPr>
          <p:spPr>
            <a:xfrm>
              <a:off x="9067801" y="-255814"/>
              <a:ext cx="0" cy="7369628"/>
            </a:xfrm>
            <a:prstGeom prst="line">
              <a:avLst/>
            </a:prstGeom>
            <a:ln>
              <a:solidFill>
                <a:srgbClr val="7243E9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直接连接符 46"/>
            <p:cNvCxnSpPr/>
            <p:nvPr/>
          </p:nvCxnSpPr>
          <p:spPr>
            <a:xfrm>
              <a:off x="9296401" y="-255814"/>
              <a:ext cx="0" cy="7369628"/>
            </a:xfrm>
            <a:prstGeom prst="line">
              <a:avLst/>
            </a:prstGeom>
            <a:ln>
              <a:solidFill>
                <a:srgbClr val="7243E9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直接连接符 47"/>
            <p:cNvCxnSpPr/>
            <p:nvPr/>
          </p:nvCxnSpPr>
          <p:spPr>
            <a:xfrm>
              <a:off x="9525001" y="-255814"/>
              <a:ext cx="0" cy="7369628"/>
            </a:xfrm>
            <a:prstGeom prst="line">
              <a:avLst/>
            </a:prstGeom>
            <a:ln>
              <a:solidFill>
                <a:srgbClr val="7243E9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直接连接符 48"/>
            <p:cNvCxnSpPr/>
            <p:nvPr/>
          </p:nvCxnSpPr>
          <p:spPr>
            <a:xfrm>
              <a:off x="9753601" y="-255814"/>
              <a:ext cx="0" cy="7369628"/>
            </a:xfrm>
            <a:prstGeom prst="line">
              <a:avLst/>
            </a:prstGeom>
            <a:ln>
              <a:solidFill>
                <a:srgbClr val="7243E9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直接连接符 49"/>
            <p:cNvCxnSpPr/>
            <p:nvPr/>
          </p:nvCxnSpPr>
          <p:spPr>
            <a:xfrm>
              <a:off x="9982201" y="-255814"/>
              <a:ext cx="0" cy="7369628"/>
            </a:xfrm>
            <a:prstGeom prst="line">
              <a:avLst/>
            </a:prstGeom>
            <a:ln>
              <a:solidFill>
                <a:srgbClr val="7243E9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直接连接符 50"/>
            <p:cNvCxnSpPr/>
            <p:nvPr/>
          </p:nvCxnSpPr>
          <p:spPr>
            <a:xfrm>
              <a:off x="10210801" y="-255814"/>
              <a:ext cx="0" cy="7369628"/>
            </a:xfrm>
            <a:prstGeom prst="line">
              <a:avLst/>
            </a:prstGeom>
            <a:ln>
              <a:solidFill>
                <a:srgbClr val="7243E9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直接连接符 51"/>
            <p:cNvCxnSpPr/>
            <p:nvPr/>
          </p:nvCxnSpPr>
          <p:spPr>
            <a:xfrm>
              <a:off x="10439401" y="-255814"/>
              <a:ext cx="0" cy="7369628"/>
            </a:xfrm>
            <a:prstGeom prst="line">
              <a:avLst/>
            </a:prstGeom>
            <a:ln>
              <a:solidFill>
                <a:srgbClr val="7243E9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直接连接符 52"/>
            <p:cNvCxnSpPr/>
            <p:nvPr/>
          </p:nvCxnSpPr>
          <p:spPr>
            <a:xfrm>
              <a:off x="10668001" y="-255814"/>
              <a:ext cx="0" cy="7369628"/>
            </a:xfrm>
            <a:prstGeom prst="line">
              <a:avLst/>
            </a:prstGeom>
            <a:ln>
              <a:solidFill>
                <a:srgbClr val="7243E9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直接连接符 53"/>
            <p:cNvCxnSpPr/>
            <p:nvPr/>
          </p:nvCxnSpPr>
          <p:spPr>
            <a:xfrm>
              <a:off x="10896601" y="-255814"/>
              <a:ext cx="0" cy="7369628"/>
            </a:xfrm>
            <a:prstGeom prst="line">
              <a:avLst/>
            </a:prstGeom>
            <a:ln>
              <a:solidFill>
                <a:srgbClr val="7243E9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直接连接符 54"/>
            <p:cNvCxnSpPr/>
            <p:nvPr/>
          </p:nvCxnSpPr>
          <p:spPr>
            <a:xfrm>
              <a:off x="11125201" y="-255814"/>
              <a:ext cx="0" cy="7369628"/>
            </a:xfrm>
            <a:prstGeom prst="line">
              <a:avLst/>
            </a:prstGeom>
            <a:ln>
              <a:solidFill>
                <a:srgbClr val="7243E9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直接连接符 55"/>
            <p:cNvCxnSpPr/>
            <p:nvPr/>
          </p:nvCxnSpPr>
          <p:spPr>
            <a:xfrm>
              <a:off x="11353801" y="-255814"/>
              <a:ext cx="0" cy="7369628"/>
            </a:xfrm>
            <a:prstGeom prst="line">
              <a:avLst/>
            </a:prstGeom>
            <a:ln>
              <a:solidFill>
                <a:srgbClr val="7243E9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直接连接符 56"/>
            <p:cNvCxnSpPr/>
            <p:nvPr/>
          </p:nvCxnSpPr>
          <p:spPr>
            <a:xfrm>
              <a:off x="11582401" y="-255814"/>
              <a:ext cx="0" cy="7369628"/>
            </a:xfrm>
            <a:prstGeom prst="line">
              <a:avLst/>
            </a:prstGeom>
            <a:ln>
              <a:solidFill>
                <a:srgbClr val="7243E9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直接连接符 57"/>
            <p:cNvCxnSpPr/>
            <p:nvPr/>
          </p:nvCxnSpPr>
          <p:spPr>
            <a:xfrm>
              <a:off x="11811001" y="-255814"/>
              <a:ext cx="0" cy="7369628"/>
            </a:xfrm>
            <a:prstGeom prst="line">
              <a:avLst/>
            </a:prstGeom>
            <a:ln>
              <a:solidFill>
                <a:srgbClr val="7243E9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直接连接符 58"/>
            <p:cNvCxnSpPr/>
            <p:nvPr/>
          </p:nvCxnSpPr>
          <p:spPr>
            <a:xfrm>
              <a:off x="12039601" y="-255814"/>
              <a:ext cx="0" cy="7369628"/>
            </a:xfrm>
            <a:prstGeom prst="line">
              <a:avLst/>
            </a:prstGeom>
            <a:ln>
              <a:solidFill>
                <a:srgbClr val="7243E9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直接连接符 59"/>
            <p:cNvCxnSpPr/>
            <p:nvPr/>
          </p:nvCxnSpPr>
          <p:spPr>
            <a:xfrm>
              <a:off x="12268201" y="-255814"/>
              <a:ext cx="0" cy="7369628"/>
            </a:xfrm>
            <a:prstGeom prst="line">
              <a:avLst/>
            </a:prstGeom>
            <a:ln>
              <a:solidFill>
                <a:srgbClr val="7243E9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1" name="组合 60"/>
          <p:cNvGrpSpPr/>
          <p:nvPr userDrawn="1"/>
        </p:nvGrpSpPr>
        <p:grpSpPr>
          <a:xfrm rot="5400000">
            <a:off x="-206831" y="-2906486"/>
            <a:ext cx="12344400" cy="12975772"/>
            <a:chOff x="76201" y="-103414"/>
            <a:chExt cx="12344400" cy="7369628"/>
          </a:xfrm>
        </p:grpSpPr>
        <p:cxnSp>
          <p:nvCxnSpPr>
            <p:cNvPr id="62" name="直接连接符 61"/>
            <p:cNvCxnSpPr/>
            <p:nvPr/>
          </p:nvCxnSpPr>
          <p:spPr>
            <a:xfrm>
              <a:off x="76201" y="-103414"/>
              <a:ext cx="0" cy="7369628"/>
            </a:xfrm>
            <a:prstGeom prst="line">
              <a:avLst/>
            </a:prstGeom>
            <a:ln>
              <a:solidFill>
                <a:srgbClr val="7243E9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直接连接符 62"/>
            <p:cNvCxnSpPr/>
            <p:nvPr/>
          </p:nvCxnSpPr>
          <p:spPr>
            <a:xfrm>
              <a:off x="304801" y="-103414"/>
              <a:ext cx="0" cy="7369628"/>
            </a:xfrm>
            <a:prstGeom prst="line">
              <a:avLst/>
            </a:prstGeom>
            <a:ln>
              <a:solidFill>
                <a:srgbClr val="7243E9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直接连接符 63"/>
            <p:cNvCxnSpPr/>
            <p:nvPr/>
          </p:nvCxnSpPr>
          <p:spPr>
            <a:xfrm>
              <a:off x="533401" y="-103414"/>
              <a:ext cx="0" cy="7369628"/>
            </a:xfrm>
            <a:prstGeom prst="line">
              <a:avLst/>
            </a:prstGeom>
            <a:ln>
              <a:solidFill>
                <a:srgbClr val="7243E9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直接连接符 64"/>
            <p:cNvCxnSpPr/>
            <p:nvPr/>
          </p:nvCxnSpPr>
          <p:spPr>
            <a:xfrm>
              <a:off x="762001" y="-103414"/>
              <a:ext cx="0" cy="7369628"/>
            </a:xfrm>
            <a:prstGeom prst="line">
              <a:avLst/>
            </a:prstGeom>
            <a:ln>
              <a:solidFill>
                <a:srgbClr val="7243E9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直接连接符 65"/>
            <p:cNvCxnSpPr/>
            <p:nvPr/>
          </p:nvCxnSpPr>
          <p:spPr>
            <a:xfrm>
              <a:off x="990601" y="-103414"/>
              <a:ext cx="0" cy="7369628"/>
            </a:xfrm>
            <a:prstGeom prst="line">
              <a:avLst/>
            </a:prstGeom>
            <a:ln>
              <a:solidFill>
                <a:srgbClr val="7243E9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直接连接符 66"/>
            <p:cNvCxnSpPr/>
            <p:nvPr/>
          </p:nvCxnSpPr>
          <p:spPr>
            <a:xfrm>
              <a:off x="1219201" y="-103414"/>
              <a:ext cx="0" cy="7369628"/>
            </a:xfrm>
            <a:prstGeom prst="line">
              <a:avLst/>
            </a:prstGeom>
            <a:ln>
              <a:solidFill>
                <a:srgbClr val="7243E9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直接连接符 67"/>
            <p:cNvCxnSpPr/>
            <p:nvPr/>
          </p:nvCxnSpPr>
          <p:spPr>
            <a:xfrm>
              <a:off x="1447801" y="-103414"/>
              <a:ext cx="0" cy="7369628"/>
            </a:xfrm>
            <a:prstGeom prst="line">
              <a:avLst/>
            </a:prstGeom>
            <a:ln>
              <a:solidFill>
                <a:srgbClr val="7243E9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直接连接符 68"/>
            <p:cNvCxnSpPr/>
            <p:nvPr/>
          </p:nvCxnSpPr>
          <p:spPr>
            <a:xfrm>
              <a:off x="1676401" y="-103414"/>
              <a:ext cx="0" cy="7369628"/>
            </a:xfrm>
            <a:prstGeom prst="line">
              <a:avLst/>
            </a:prstGeom>
            <a:ln>
              <a:solidFill>
                <a:srgbClr val="7243E9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直接连接符 69"/>
            <p:cNvCxnSpPr/>
            <p:nvPr/>
          </p:nvCxnSpPr>
          <p:spPr>
            <a:xfrm>
              <a:off x="1905001" y="-103414"/>
              <a:ext cx="0" cy="7369628"/>
            </a:xfrm>
            <a:prstGeom prst="line">
              <a:avLst/>
            </a:prstGeom>
            <a:ln>
              <a:solidFill>
                <a:srgbClr val="7243E9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直接连接符 70"/>
            <p:cNvCxnSpPr/>
            <p:nvPr/>
          </p:nvCxnSpPr>
          <p:spPr>
            <a:xfrm>
              <a:off x="2133601" y="-103414"/>
              <a:ext cx="0" cy="7369628"/>
            </a:xfrm>
            <a:prstGeom prst="line">
              <a:avLst/>
            </a:prstGeom>
            <a:ln>
              <a:solidFill>
                <a:srgbClr val="7243E9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直接连接符 71"/>
            <p:cNvCxnSpPr/>
            <p:nvPr/>
          </p:nvCxnSpPr>
          <p:spPr>
            <a:xfrm>
              <a:off x="2362201" y="-103414"/>
              <a:ext cx="0" cy="7369628"/>
            </a:xfrm>
            <a:prstGeom prst="line">
              <a:avLst/>
            </a:prstGeom>
            <a:ln>
              <a:solidFill>
                <a:srgbClr val="7243E9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直接连接符 72"/>
            <p:cNvCxnSpPr/>
            <p:nvPr/>
          </p:nvCxnSpPr>
          <p:spPr>
            <a:xfrm>
              <a:off x="2590801" y="-103414"/>
              <a:ext cx="0" cy="7369628"/>
            </a:xfrm>
            <a:prstGeom prst="line">
              <a:avLst/>
            </a:prstGeom>
            <a:ln>
              <a:solidFill>
                <a:srgbClr val="7243E9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直接连接符 73"/>
            <p:cNvCxnSpPr/>
            <p:nvPr/>
          </p:nvCxnSpPr>
          <p:spPr>
            <a:xfrm>
              <a:off x="2819401" y="-103414"/>
              <a:ext cx="0" cy="7369628"/>
            </a:xfrm>
            <a:prstGeom prst="line">
              <a:avLst/>
            </a:prstGeom>
            <a:ln>
              <a:solidFill>
                <a:srgbClr val="7243E9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直接连接符 74"/>
            <p:cNvCxnSpPr/>
            <p:nvPr/>
          </p:nvCxnSpPr>
          <p:spPr>
            <a:xfrm>
              <a:off x="3048001" y="-103414"/>
              <a:ext cx="0" cy="7369628"/>
            </a:xfrm>
            <a:prstGeom prst="line">
              <a:avLst/>
            </a:prstGeom>
            <a:ln>
              <a:solidFill>
                <a:srgbClr val="7243E9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直接连接符 75"/>
            <p:cNvCxnSpPr/>
            <p:nvPr/>
          </p:nvCxnSpPr>
          <p:spPr>
            <a:xfrm>
              <a:off x="3276601" y="-103414"/>
              <a:ext cx="0" cy="7369628"/>
            </a:xfrm>
            <a:prstGeom prst="line">
              <a:avLst/>
            </a:prstGeom>
            <a:ln>
              <a:solidFill>
                <a:srgbClr val="7243E9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直接连接符 76"/>
            <p:cNvCxnSpPr/>
            <p:nvPr/>
          </p:nvCxnSpPr>
          <p:spPr>
            <a:xfrm>
              <a:off x="3505201" y="-103414"/>
              <a:ext cx="0" cy="7369628"/>
            </a:xfrm>
            <a:prstGeom prst="line">
              <a:avLst/>
            </a:prstGeom>
            <a:ln>
              <a:solidFill>
                <a:srgbClr val="7243E9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直接连接符 77"/>
            <p:cNvCxnSpPr/>
            <p:nvPr/>
          </p:nvCxnSpPr>
          <p:spPr>
            <a:xfrm>
              <a:off x="3733801" y="-103414"/>
              <a:ext cx="0" cy="7369628"/>
            </a:xfrm>
            <a:prstGeom prst="line">
              <a:avLst/>
            </a:prstGeom>
            <a:ln>
              <a:solidFill>
                <a:srgbClr val="7243E9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直接连接符 78"/>
            <p:cNvCxnSpPr/>
            <p:nvPr/>
          </p:nvCxnSpPr>
          <p:spPr>
            <a:xfrm>
              <a:off x="3962401" y="-103414"/>
              <a:ext cx="0" cy="7369628"/>
            </a:xfrm>
            <a:prstGeom prst="line">
              <a:avLst/>
            </a:prstGeom>
            <a:ln>
              <a:solidFill>
                <a:srgbClr val="7243E9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直接连接符 79"/>
            <p:cNvCxnSpPr/>
            <p:nvPr/>
          </p:nvCxnSpPr>
          <p:spPr>
            <a:xfrm>
              <a:off x="4191001" y="-103414"/>
              <a:ext cx="0" cy="7369628"/>
            </a:xfrm>
            <a:prstGeom prst="line">
              <a:avLst/>
            </a:prstGeom>
            <a:ln>
              <a:solidFill>
                <a:srgbClr val="7243E9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直接连接符 80"/>
            <p:cNvCxnSpPr/>
            <p:nvPr/>
          </p:nvCxnSpPr>
          <p:spPr>
            <a:xfrm>
              <a:off x="4419601" y="-103414"/>
              <a:ext cx="0" cy="7369628"/>
            </a:xfrm>
            <a:prstGeom prst="line">
              <a:avLst/>
            </a:prstGeom>
            <a:ln>
              <a:solidFill>
                <a:srgbClr val="7243E9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直接连接符 81"/>
            <p:cNvCxnSpPr/>
            <p:nvPr/>
          </p:nvCxnSpPr>
          <p:spPr>
            <a:xfrm>
              <a:off x="4648201" y="-103414"/>
              <a:ext cx="0" cy="7369628"/>
            </a:xfrm>
            <a:prstGeom prst="line">
              <a:avLst/>
            </a:prstGeom>
            <a:ln>
              <a:solidFill>
                <a:srgbClr val="7243E9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直接连接符 82"/>
            <p:cNvCxnSpPr/>
            <p:nvPr/>
          </p:nvCxnSpPr>
          <p:spPr>
            <a:xfrm>
              <a:off x="4876801" y="-103414"/>
              <a:ext cx="0" cy="7369628"/>
            </a:xfrm>
            <a:prstGeom prst="line">
              <a:avLst/>
            </a:prstGeom>
            <a:ln>
              <a:solidFill>
                <a:srgbClr val="7243E9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直接连接符 83"/>
            <p:cNvCxnSpPr/>
            <p:nvPr/>
          </p:nvCxnSpPr>
          <p:spPr>
            <a:xfrm>
              <a:off x="5105401" y="-103414"/>
              <a:ext cx="0" cy="7369628"/>
            </a:xfrm>
            <a:prstGeom prst="line">
              <a:avLst/>
            </a:prstGeom>
            <a:ln>
              <a:solidFill>
                <a:srgbClr val="7243E9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直接连接符 84"/>
            <p:cNvCxnSpPr/>
            <p:nvPr/>
          </p:nvCxnSpPr>
          <p:spPr>
            <a:xfrm>
              <a:off x="5334001" y="-103414"/>
              <a:ext cx="0" cy="7369628"/>
            </a:xfrm>
            <a:prstGeom prst="line">
              <a:avLst/>
            </a:prstGeom>
            <a:ln>
              <a:solidFill>
                <a:srgbClr val="7243E9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直接连接符 85"/>
            <p:cNvCxnSpPr/>
            <p:nvPr/>
          </p:nvCxnSpPr>
          <p:spPr>
            <a:xfrm>
              <a:off x="5562601" y="-103414"/>
              <a:ext cx="0" cy="7369628"/>
            </a:xfrm>
            <a:prstGeom prst="line">
              <a:avLst/>
            </a:prstGeom>
            <a:ln>
              <a:solidFill>
                <a:srgbClr val="7243E9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直接连接符 86"/>
            <p:cNvCxnSpPr/>
            <p:nvPr/>
          </p:nvCxnSpPr>
          <p:spPr>
            <a:xfrm>
              <a:off x="5791201" y="-103414"/>
              <a:ext cx="0" cy="7369628"/>
            </a:xfrm>
            <a:prstGeom prst="line">
              <a:avLst/>
            </a:prstGeom>
            <a:ln>
              <a:solidFill>
                <a:srgbClr val="7243E9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直接连接符 87"/>
            <p:cNvCxnSpPr/>
            <p:nvPr/>
          </p:nvCxnSpPr>
          <p:spPr>
            <a:xfrm>
              <a:off x="6019801" y="-103414"/>
              <a:ext cx="0" cy="7369628"/>
            </a:xfrm>
            <a:prstGeom prst="line">
              <a:avLst/>
            </a:prstGeom>
            <a:ln>
              <a:solidFill>
                <a:srgbClr val="7243E9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直接连接符 88"/>
            <p:cNvCxnSpPr/>
            <p:nvPr/>
          </p:nvCxnSpPr>
          <p:spPr>
            <a:xfrm>
              <a:off x="6248401" y="-103414"/>
              <a:ext cx="0" cy="7369628"/>
            </a:xfrm>
            <a:prstGeom prst="line">
              <a:avLst/>
            </a:prstGeom>
            <a:ln>
              <a:solidFill>
                <a:srgbClr val="7243E9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直接连接符 89"/>
            <p:cNvCxnSpPr/>
            <p:nvPr/>
          </p:nvCxnSpPr>
          <p:spPr>
            <a:xfrm>
              <a:off x="6477001" y="-103414"/>
              <a:ext cx="0" cy="7369628"/>
            </a:xfrm>
            <a:prstGeom prst="line">
              <a:avLst/>
            </a:prstGeom>
            <a:ln>
              <a:solidFill>
                <a:srgbClr val="7243E9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1" name="直接连接符 90"/>
            <p:cNvCxnSpPr/>
            <p:nvPr/>
          </p:nvCxnSpPr>
          <p:spPr>
            <a:xfrm>
              <a:off x="6705601" y="-103414"/>
              <a:ext cx="0" cy="7369628"/>
            </a:xfrm>
            <a:prstGeom prst="line">
              <a:avLst/>
            </a:prstGeom>
            <a:ln>
              <a:solidFill>
                <a:srgbClr val="7243E9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2" name="直接连接符 91"/>
            <p:cNvCxnSpPr/>
            <p:nvPr/>
          </p:nvCxnSpPr>
          <p:spPr>
            <a:xfrm>
              <a:off x="6934201" y="-103414"/>
              <a:ext cx="0" cy="7369628"/>
            </a:xfrm>
            <a:prstGeom prst="line">
              <a:avLst/>
            </a:prstGeom>
            <a:ln>
              <a:solidFill>
                <a:srgbClr val="7243E9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3" name="直接连接符 92"/>
            <p:cNvCxnSpPr/>
            <p:nvPr/>
          </p:nvCxnSpPr>
          <p:spPr>
            <a:xfrm>
              <a:off x="7162801" y="-103414"/>
              <a:ext cx="0" cy="7369628"/>
            </a:xfrm>
            <a:prstGeom prst="line">
              <a:avLst/>
            </a:prstGeom>
            <a:ln>
              <a:solidFill>
                <a:srgbClr val="7243E9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4" name="直接连接符 93"/>
            <p:cNvCxnSpPr/>
            <p:nvPr/>
          </p:nvCxnSpPr>
          <p:spPr>
            <a:xfrm>
              <a:off x="7391401" y="-103414"/>
              <a:ext cx="0" cy="7369628"/>
            </a:xfrm>
            <a:prstGeom prst="line">
              <a:avLst/>
            </a:prstGeom>
            <a:ln>
              <a:solidFill>
                <a:srgbClr val="7243E9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5" name="直接连接符 94"/>
            <p:cNvCxnSpPr/>
            <p:nvPr/>
          </p:nvCxnSpPr>
          <p:spPr>
            <a:xfrm>
              <a:off x="7620001" y="-103414"/>
              <a:ext cx="0" cy="7369628"/>
            </a:xfrm>
            <a:prstGeom prst="line">
              <a:avLst/>
            </a:prstGeom>
            <a:ln>
              <a:solidFill>
                <a:srgbClr val="7243E9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6" name="直接连接符 95"/>
            <p:cNvCxnSpPr/>
            <p:nvPr/>
          </p:nvCxnSpPr>
          <p:spPr>
            <a:xfrm>
              <a:off x="7848601" y="-103414"/>
              <a:ext cx="0" cy="7369628"/>
            </a:xfrm>
            <a:prstGeom prst="line">
              <a:avLst/>
            </a:prstGeom>
            <a:ln>
              <a:solidFill>
                <a:srgbClr val="7243E9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7" name="直接连接符 96"/>
            <p:cNvCxnSpPr/>
            <p:nvPr/>
          </p:nvCxnSpPr>
          <p:spPr>
            <a:xfrm>
              <a:off x="8077201" y="-103414"/>
              <a:ext cx="0" cy="7369628"/>
            </a:xfrm>
            <a:prstGeom prst="line">
              <a:avLst/>
            </a:prstGeom>
            <a:ln>
              <a:solidFill>
                <a:srgbClr val="7243E9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8" name="直接连接符 97"/>
            <p:cNvCxnSpPr/>
            <p:nvPr/>
          </p:nvCxnSpPr>
          <p:spPr>
            <a:xfrm>
              <a:off x="8305801" y="-103414"/>
              <a:ext cx="0" cy="7369628"/>
            </a:xfrm>
            <a:prstGeom prst="line">
              <a:avLst/>
            </a:prstGeom>
            <a:ln>
              <a:solidFill>
                <a:srgbClr val="7243E9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9" name="直接连接符 98"/>
            <p:cNvCxnSpPr/>
            <p:nvPr/>
          </p:nvCxnSpPr>
          <p:spPr>
            <a:xfrm>
              <a:off x="8534401" y="-103414"/>
              <a:ext cx="0" cy="7369628"/>
            </a:xfrm>
            <a:prstGeom prst="line">
              <a:avLst/>
            </a:prstGeom>
            <a:ln>
              <a:solidFill>
                <a:srgbClr val="7243E9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0" name="直接连接符 99"/>
            <p:cNvCxnSpPr/>
            <p:nvPr/>
          </p:nvCxnSpPr>
          <p:spPr>
            <a:xfrm>
              <a:off x="8763001" y="-103414"/>
              <a:ext cx="0" cy="7369628"/>
            </a:xfrm>
            <a:prstGeom prst="line">
              <a:avLst/>
            </a:prstGeom>
            <a:ln>
              <a:solidFill>
                <a:srgbClr val="7243E9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1" name="直接连接符 100"/>
            <p:cNvCxnSpPr/>
            <p:nvPr/>
          </p:nvCxnSpPr>
          <p:spPr>
            <a:xfrm>
              <a:off x="8991601" y="-103414"/>
              <a:ext cx="0" cy="7369628"/>
            </a:xfrm>
            <a:prstGeom prst="line">
              <a:avLst/>
            </a:prstGeom>
            <a:ln>
              <a:solidFill>
                <a:srgbClr val="7243E9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2" name="直接连接符 101"/>
            <p:cNvCxnSpPr/>
            <p:nvPr/>
          </p:nvCxnSpPr>
          <p:spPr>
            <a:xfrm>
              <a:off x="9220201" y="-103414"/>
              <a:ext cx="0" cy="7369628"/>
            </a:xfrm>
            <a:prstGeom prst="line">
              <a:avLst/>
            </a:prstGeom>
            <a:ln>
              <a:solidFill>
                <a:srgbClr val="7243E9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3" name="直接连接符 102"/>
            <p:cNvCxnSpPr/>
            <p:nvPr/>
          </p:nvCxnSpPr>
          <p:spPr>
            <a:xfrm>
              <a:off x="9448801" y="-103414"/>
              <a:ext cx="0" cy="7369628"/>
            </a:xfrm>
            <a:prstGeom prst="line">
              <a:avLst/>
            </a:prstGeom>
            <a:ln>
              <a:solidFill>
                <a:srgbClr val="7243E9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4" name="直接连接符 103"/>
            <p:cNvCxnSpPr/>
            <p:nvPr/>
          </p:nvCxnSpPr>
          <p:spPr>
            <a:xfrm>
              <a:off x="9677401" y="-103414"/>
              <a:ext cx="0" cy="7369628"/>
            </a:xfrm>
            <a:prstGeom prst="line">
              <a:avLst/>
            </a:prstGeom>
            <a:ln>
              <a:solidFill>
                <a:srgbClr val="7243E9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5" name="直接连接符 104"/>
            <p:cNvCxnSpPr/>
            <p:nvPr/>
          </p:nvCxnSpPr>
          <p:spPr>
            <a:xfrm>
              <a:off x="9906001" y="-103414"/>
              <a:ext cx="0" cy="7369628"/>
            </a:xfrm>
            <a:prstGeom prst="line">
              <a:avLst/>
            </a:prstGeom>
            <a:ln>
              <a:solidFill>
                <a:srgbClr val="7243E9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6" name="直接连接符 105"/>
            <p:cNvCxnSpPr/>
            <p:nvPr/>
          </p:nvCxnSpPr>
          <p:spPr>
            <a:xfrm>
              <a:off x="10134601" y="-103414"/>
              <a:ext cx="0" cy="7369628"/>
            </a:xfrm>
            <a:prstGeom prst="line">
              <a:avLst/>
            </a:prstGeom>
            <a:ln>
              <a:solidFill>
                <a:srgbClr val="7243E9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7" name="直接连接符 106"/>
            <p:cNvCxnSpPr/>
            <p:nvPr/>
          </p:nvCxnSpPr>
          <p:spPr>
            <a:xfrm>
              <a:off x="10363201" y="-103414"/>
              <a:ext cx="0" cy="7369628"/>
            </a:xfrm>
            <a:prstGeom prst="line">
              <a:avLst/>
            </a:prstGeom>
            <a:ln>
              <a:solidFill>
                <a:srgbClr val="7243E9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直接连接符 107"/>
            <p:cNvCxnSpPr/>
            <p:nvPr/>
          </p:nvCxnSpPr>
          <p:spPr>
            <a:xfrm>
              <a:off x="10591801" y="-103414"/>
              <a:ext cx="0" cy="7369628"/>
            </a:xfrm>
            <a:prstGeom prst="line">
              <a:avLst/>
            </a:prstGeom>
            <a:ln>
              <a:solidFill>
                <a:srgbClr val="7243E9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9" name="直接连接符 108"/>
            <p:cNvCxnSpPr/>
            <p:nvPr/>
          </p:nvCxnSpPr>
          <p:spPr>
            <a:xfrm>
              <a:off x="10820401" y="-103414"/>
              <a:ext cx="0" cy="7369628"/>
            </a:xfrm>
            <a:prstGeom prst="line">
              <a:avLst/>
            </a:prstGeom>
            <a:ln>
              <a:solidFill>
                <a:srgbClr val="7243E9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0" name="直接连接符 109"/>
            <p:cNvCxnSpPr/>
            <p:nvPr/>
          </p:nvCxnSpPr>
          <p:spPr>
            <a:xfrm>
              <a:off x="11049001" y="-103414"/>
              <a:ext cx="0" cy="7369628"/>
            </a:xfrm>
            <a:prstGeom prst="line">
              <a:avLst/>
            </a:prstGeom>
            <a:ln>
              <a:solidFill>
                <a:srgbClr val="7243E9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1" name="直接连接符 110"/>
            <p:cNvCxnSpPr/>
            <p:nvPr/>
          </p:nvCxnSpPr>
          <p:spPr>
            <a:xfrm>
              <a:off x="11277601" y="-103414"/>
              <a:ext cx="0" cy="7369628"/>
            </a:xfrm>
            <a:prstGeom prst="line">
              <a:avLst/>
            </a:prstGeom>
            <a:ln>
              <a:solidFill>
                <a:srgbClr val="7243E9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2" name="直接连接符 111"/>
            <p:cNvCxnSpPr/>
            <p:nvPr/>
          </p:nvCxnSpPr>
          <p:spPr>
            <a:xfrm>
              <a:off x="11506201" y="-103414"/>
              <a:ext cx="0" cy="7369628"/>
            </a:xfrm>
            <a:prstGeom prst="line">
              <a:avLst/>
            </a:prstGeom>
            <a:ln>
              <a:solidFill>
                <a:srgbClr val="7243E9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3" name="直接连接符 112"/>
            <p:cNvCxnSpPr/>
            <p:nvPr/>
          </p:nvCxnSpPr>
          <p:spPr>
            <a:xfrm>
              <a:off x="11734801" y="-103414"/>
              <a:ext cx="0" cy="7369628"/>
            </a:xfrm>
            <a:prstGeom prst="line">
              <a:avLst/>
            </a:prstGeom>
            <a:ln>
              <a:solidFill>
                <a:srgbClr val="7243E9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4" name="直接连接符 113"/>
            <p:cNvCxnSpPr/>
            <p:nvPr/>
          </p:nvCxnSpPr>
          <p:spPr>
            <a:xfrm>
              <a:off x="11963401" y="-103414"/>
              <a:ext cx="0" cy="7369628"/>
            </a:xfrm>
            <a:prstGeom prst="line">
              <a:avLst/>
            </a:prstGeom>
            <a:ln>
              <a:solidFill>
                <a:srgbClr val="7243E9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5" name="直接连接符 114"/>
            <p:cNvCxnSpPr/>
            <p:nvPr/>
          </p:nvCxnSpPr>
          <p:spPr>
            <a:xfrm>
              <a:off x="12192001" y="-103414"/>
              <a:ext cx="0" cy="7369628"/>
            </a:xfrm>
            <a:prstGeom prst="line">
              <a:avLst/>
            </a:prstGeom>
            <a:ln>
              <a:solidFill>
                <a:srgbClr val="7243E9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6" name="直接连接符 115"/>
            <p:cNvCxnSpPr/>
            <p:nvPr/>
          </p:nvCxnSpPr>
          <p:spPr>
            <a:xfrm>
              <a:off x="12420601" y="-103414"/>
              <a:ext cx="0" cy="7369628"/>
            </a:xfrm>
            <a:prstGeom prst="line">
              <a:avLst/>
            </a:prstGeom>
            <a:ln>
              <a:solidFill>
                <a:srgbClr val="7243E9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4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组合 4"/>
          <p:cNvGrpSpPr/>
          <p:nvPr userDrawn="1"/>
        </p:nvGrpSpPr>
        <p:grpSpPr>
          <a:xfrm>
            <a:off x="-76199" y="-2721430"/>
            <a:ext cx="12344400" cy="12572995"/>
            <a:chOff x="-76199" y="-255814"/>
            <a:chExt cx="12344400" cy="7369628"/>
          </a:xfrm>
        </p:grpSpPr>
        <p:cxnSp>
          <p:nvCxnSpPr>
            <p:cNvPr id="6" name="直接连接符 5"/>
            <p:cNvCxnSpPr/>
            <p:nvPr/>
          </p:nvCxnSpPr>
          <p:spPr>
            <a:xfrm>
              <a:off x="-76199" y="-255814"/>
              <a:ext cx="0" cy="7369628"/>
            </a:xfrm>
            <a:prstGeom prst="line">
              <a:avLst/>
            </a:prstGeom>
            <a:ln>
              <a:solidFill>
                <a:srgbClr val="7243E9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直接连接符 6"/>
            <p:cNvCxnSpPr/>
            <p:nvPr/>
          </p:nvCxnSpPr>
          <p:spPr>
            <a:xfrm>
              <a:off x="152401" y="-255814"/>
              <a:ext cx="0" cy="7369628"/>
            </a:xfrm>
            <a:prstGeom prst="line">
              <a:avLst/>
            </a:prstGeom>
            <a:ln>
              <a:solidFill>
                <a:srgbClr val="7243E9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直接连接符 7"/>
            <p:cNvCxnSpPr/>
            <p:nvPr/>
          </p:nvCxnSpPr>
          <p:spPr>
            <a:xfrm>
              <a:off x="381001" y="-255814"/>
              <a:ext cx="0" cy="7369628"/>
            </a:xfrm>
            <a:prstGeom prst="line">
              <a:avLst/>
            </a:prstGeom>
            <a:ln>
              <a:solidFill>
                <a:srgbClr val="7243E9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直接连接符 8"/>
            <p:cNvCxnSpPr/>
            <p:nvPr/>
          </p:nvCxnSpPr>
          <p:spPr>
            <a:xfrm>
              <a:off x="609601" y="-255814"/>
              <a:ext cx="0" cy="7369628"/>
            </a:xfrm>
            <a:prstGeom prst="line">
              <a:avLst/>
            </a:prstGeom>
            <a:ln>
              <a:solidFill>
                <a:srgbClr val="7243E9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直接连接符 9"/>
            <p:cNvCxnSpPr/>
            <p:nvPr/>
          </p:nvCxnSpPr>
          <p:spPr>
            <a:xfrm>
              <a:off x="838201" y="-255814"/>
              <a:ext cx="0" cy="7369628"/>
            </a:xfrm>
            <a:prstGeom prst="line">
              <a:avLst/>
            </a:prstGeom>
            <a:ln>
              <a:solidFill>
                <a:srgbClr val="7243E9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直接连接符 10"/>
            <p:cNvCxnSpPr/>
            <p:nvPr/>
          </p:nvCxnSpPr>
          <p:spPr>
            <a:xfrm>
              <a:off x="1066801" y="-255814"/>
              <a:ext cx="0" cy="7369628"/>
            </a:xfrm>
            <a:prstGeom prst="line">
              <a:avLst/>
            </a:prstGeom>
            <a:ln>
              <a:solidFill>
                <a:srgbClr val="7243E9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直接连接符 11"/>
            <p:cNvCxnSpPr/>
            <p:nvPr/>
          </p:nvCxnSpPr>
          <p:spPr>
            <a:xfrm>
              <a:off x="1295401" y="-255814"/>
              <a:ext cx="0" cy="7369628"/>
            </a:xfrm>
            <a:prstGeom prst="line">
              <a:avLst/>
            </a:prstGeom>
            <a:ln>
              <a:solidFill>
                <a:srgbClr val="7243E9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直接连接符 12"/>
            <p:cNvCxnSpPr/>
            <p:nvPr/>
          </p:nvCxnSpPr>
          <p:spPr>
            <a:xfrm>
              <a:off x="1524001" y="-255814"/>
              <a:ext cx="0" cy="7369628"/>
            </a:xfrm>
            <a:prstGeom prst="line">
              <a:avLst/>
            </a:prstGeom>
            <a:ln>
              <a:solidFill>
                <a:srgbClr val="7243E9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直接连接符 13"/>
            <p:cNvCxnSpPr/>
            <p:nvPr/>
          </p:nvCxnSpPr>
          <p:spPr>
            <a:xfrm>
              <a:off x="1752601" y="-255814"/>
              <a:ext cx="0" cy="7369628"/>
            </a:xfrm>
            <a:prstGeom prst="line">
              <a:avLst/>
            </a:prstGeom>
            <a:ln>
              <a:solidFill>
                <a:srgbClr val="7243E9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直接连接符 14"/>
            <p:cNvCxnSpPr/>
            <p:nvPr/>
          </p:nvCxnSpPr>
          <p:spPr>
            <a:xfrm>
              <a:off x="1981201" y="-255814"/>
              <a:ext cx="0" cy="7369628"/>
            </a:xfrm>
            <a:prstGeom prst="line">
              <a:avLst/>
            </a:prstGeom>
            <a:ln>
              <a:solidFill>
                <a:srgbClr val="7243E9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直接连接符 15"/>
            <p:cNvCxnSpPr/>
            <p:nvPr/>
          </p:nvCxnSpPr>
          <p:spPr>
            <a:xfrm>
              <a:off x="2209801" y="-255814"/>
              <a:ext cx="0" cy="7369628"/>
            </a:xfrm>
            <a:prstGeom prst="line">
              <a:avLst/>
            </a:prstGeom>
            <a:ln>
              <a:solidFill>
                <a:srgbClr val="7243E9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直接连接符 16"/>
            <p:cNvCxnSpPr/>
            <p:nvPr/>
          </p:nvCxnSpPr>
          <p:spPr>
            <a:xfrm>
              <a:off x="2438401" y="-255814"/>
              <a:ext cx="0" cy="7369628"/>
            </a:xfrm>
            <a:prstGeom prst="line">
              <a:avLst/>
            </a:prstGeom>
            <a:ln>
              <a:solidFill>
                <a:srgbClr val="7243E9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直接连接符 17"/>
            <p:cNvCxnSpPr/>
            <p:nvPr/>
          </p:nvCxnSpPr>
          <p:spPr>
            <a:xfrm>
              <a:off x="2667001" y="-255814"/>
              <a:ext cx="0" cy="7369628"/>
            </a:xfrm>
            <a:prstGeom prst="line">
              <a:avLst/>
            </a:prstGeom>
            <a:ln>
              <a:solidFill>
                <a:srgbClr val="7243E9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直接连接符 18"/>
            <p:cNvCxnSpPr/>
            <p:nvPr/>
          </p:nvCxnSpPr>
          <p:spPr>
            <a:xfrm>
              <a:off x="2895601" y="-255814"/>
              <a:ext cx="0" cy="7369628"/>
            </a:xfrm>
            <a:prstGeom prst="line">
              <a:avLst/>
            </a:prstGeom>
            <a:ln>
              <a:solidFill>
                <a:srgbClr val="7243E9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直接连接符 19"/>
            <p:cNvCxnSpPr/>
            <p:nvPr/>
          </p:nvCxnSpPr>
          <p:spPr>
            <a:xfrm>
              <a:off x="3124201" y="-255814"/>
              <a:ext cx="0" cy="7369628"/>
            </a:xfrm>
            <a:prstGeom prst="line">
              <a:avLst/>
            </a:prstGeom>
            <a:ln>
              <a:solidFill>
                <a:srgbClr val="7243E9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直接连接符 20"/>
            <p:cNvCxnSpPr/>
            <p:nvPr/>
          </p:nvCxnSpPr>
          <p:spPr>
            <a:xfrm>
              <a:off x="3352801" y="-255814"/>
              <a:ext cx="0" cy="7369628"/>
            </a:xfrm>
            <a:prstGeom prst="line">
              <a:avLst/>
            </a:prstGeom>
            <a:ln>
              <a:solidFill>
                <a:srgbClr val="7243E9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直接连接符 21"/>
            <p:cNvCxnSpPr/>
            <p:nvPr/>
          </p:nvCxnSpPr>
          <p:spPr>
            <a:xfrm>
              <a:off x="3581401" y="-255814"/>
              <a:ext cx="0" cy="7369628"/>
            </a:xfrm>
            <a:prstGeom prst="line">
              <a:avLst/>
            </a:prstGeom>
            <a:ln>
              <a:solidFill>
                <a:srgbClr val="7243E9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直接连接符 22"/>
            <p:cNvCxnSpPr/>
            <p:nvPr/>
          </p:nvCxnSpPr>
          <p:spPr>
            <a:xfrm>
              <a:off x="3810001" y="-255814"/>
              <a:ext cx="0" cy="7369628"/>
            </a:xfrm>
            <a:prstGeom prst="line">
              <a:avLst/>
            </a:prstGeom>
            <a:ln>
              <a:solidFill>
                <a:srgbClr val="7243E9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直接连接符 23"/>
            <p:cNvCxnSpPr/>
            <p:nvPr/>
          </p:nvCxnSpPr>
          <p:spPr>
            <a:xfrm>
              <a:off x="4038601" y="-255814"/>
              <a:ext cx="0" cy="7369628"/>
            </a:xfrm>
            <a:prstGeom prst="line">
              <a:avLst/>
            </a:prstGeom>
            <a:ln>
              <a:solidFill>
                <a:srgbClr val="7243E9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直接连接符 24"/>
            <p:cNvCxnSpPr/>
            <p:nvPr/>
          </p:nvCxnSpPr>
          <p:spPr>
            <a:xfrm>
              <a:off x="4267201" y="-255814"/>
              <a:ext cx="0" cy="7369628"/>
            </a:xfrm>
            <a:prstGeom prst="line">
              <a:avLst/>
            </a:prstGeom>
            <a:ln>
              <a:solidFill>
                <a:srgbClr val="7243E9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直接连接符 25"/>
            <p:cNvCxnSpPr/>
            <p:nvPr/>
          </p:nvCxnSpPr>
          <p:spPr>
            <a:xfrm>
              <a:off x="4495801" y="-255814"/>
              <a:ext cx="0" cy="7369628"/>
            </a:xfrm>
            <a:prstGeom prst="line">
              <a:avLst/>
            </a:prstGeom>
            <a:ln>
              <a:solidFill>
                <a:srgbClr val="7243E9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直接连接符 26"/>
            <p:cNvCxnSpPr/>
            <p:nvPr/>
          </p:nvCxnSpPr>
          <p:spPr>
            <a:xfrm>
              <a:off x="4724401" y="-255814"/>
              <a:ext cx="0" cy="7369628"/>
            </a:xfrm>
            <a:prstGeom prst="line">
              <a:avLst/>
            </a:prstGeom>
            <a:ln>
              <a:solidFill>
                <a:srgbClr val="7243E9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直接连接符 27"/>
            <p:cNvCxnSpPr/>
            <p:nvPr/>
          </p:nvCxnSpPr>
          <p:spPr>
            <a:xfrm>
              <a:off x="4953001" y="-255814"/>
              <a:ext cx="0" cy="7369628"/>
            </a:xfrm>
            <a:prstGeom prst="line">
              <a:avLst/>
            </a:prstGeom>
            <a:ln>
              <a:solidFill>
                <a:srgbClr val="7243E9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直接连接符 28"/>
            <p:cNvCxnSpPr/>
            <p:nvPr/>
          </p:nvCxnSpPr>
          <p:spPr>
            <a:xfrm>
              <a:off x="5181601" y="-255814"/>
              <a:ext cx="0" cy="7369628"/>
            </a:xfrm>
            <a:prstGeom prst="line">
              <a:avLst/>
            </a:prstGeom>
            <a:ln>
              <a:solidFill>
                <a:srgbClr val="7243E9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直接连接符 29"/>
            <p:cNvCxnSpPr/>
            <p:nvPr/>
          </p:nvCxnSpPr>
          <p:spPr>
            <a:xfrm>
              <a:off x="5410201" y="-255814"/>
              <a:ext cx="0" cy="7369628"/>
            </a:xfrm>
            <a:prstGeom prst="line">
              <a:avLst/>
            </a:prstGeom>
            <a:ln>
              <a:solidFill>
                <a:srgbClr val="7243E9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直接连接符 30"/>
            <p:cNvCxnSpPr/>
            <p:nvPr/>
          </p:nvCxnSpPr>
          <p:spPr>
            <a:xfrm>
              <a:off x="5638801" y="-255814"/>
              <a:ext cx="0" cy="7369628"/>
            </a:xfrm>
            <a:prstGeom prst="line">
              <a:avLst/>
            </a:prstGeom>
            <a:ln>
              <a:solidFill>
                <a:srgbClr val="7243E9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直接连接符 31"/>
            <p:cNvCxnSpPr/>
            <p:nvPr/>
          </p:nvCxnSpPr>
          <p:spPr>
            <a:xfrm>
              <a:off x="5867401" y="-255814"/>
              <a:ext cx="0" cy="7369628"/>
            </a:xfrm>
            <a:prstGeom prst="line">
              <a:avLst/>
            </a:prstGeom>
            <a:ln>
              <a:solidFill>
                <a:srgbClr val="7243E9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直接连接符 32"/>
            <p:cNvCxnSpPr/>
            <p:nvPr/>
          </p:nvCxnSpPr>
          <p:spPr>
            <a:xfrm>
              <a:off x="6096001" y="-255814"/>
              <a:ext cx="0" cy="7369628"/>
            </a:xfrm>
            <a:prstGeom prst="line">
              <a:avLst/>
            </a:prstGeom>
            <a:ln>
              <a:solidFill>
                <a:srgbClr val="7243E9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直接连接符 33"/>
            <p:cNvCxnSpPr/>
            <p:nvPr/>
          </p:nvCxnSpPr>
          <p:spPr>
            <a:xfrm>
              <a:off x="6324601" y="-255814"/>
              <a:ext cx="0" cy="7369628"/>
            </a:xfrm>
            <a:prstGeom prst="line">
              <a:avLst/>
            </a:prstGeom>
            <a:ln>
              <a:solidFill>
                <a:srgbClr val="7243E9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直接连接符 34"/>
            <p:cNvCxnSpPr/>
            <p:nvPr/>
          </p:nvCxnSpPr>
          <p:spPr>
            <a:xfrm>
              <a:off x="6553201" y="-255814"/>
              <a:ext cx="0" cy="7369628"/>
            </a:xfrm>
            <a:prstGeom prst="line">
              <a:avLst/>
            </a:prstGeom>
            <a:ln>
              <a:solidFill>
                <a:srgbClr val="7243E9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直接连接符 35"/>
            <p:cNvCxnSpPr/>
            <p:nvPr/>
          </p:nvCxnSpPr>
          <p:spPr>
            <a:xfrm>
              <a:off x="6781801" y="-255814"/>
              <a:ext cx="0" cy="7369628"/>
            </a:xfrm>
            <a:prstGeom prst="line">
              <a:avLst/>
            </a:prstGeom>
            <a:ln>
              <a:solidFill>
                <a:srgbClr val="7243E9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直接连接符 36"/>
            <p:cNvCxnSpPr/>
            <p:nvPr/>
          </p:nvCxnSpPr>
          <p:spPr>
            <a:xfrm>
              <a:off x="7010401" y="-255814"/>
              <a:ext cx="0" cy="7369628"/>
            </a:xfrm>
            <a:prstGeom prst="line">
              <a:avLst/>
            </a:prstGeom>
            <a:ln>
              <a:solidFill>
                <a:srgbClr val="7243E9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直接连接符 37"/>
            <p:cNvCxnSpPr/>
            <p:nvPr/>
          </p:nvCxnSpPr>
          <p:spPr>
            <a:xfrm>
              <a:off x="7239001" y="-255814"/>
              <a:ext cx="0" cy="7369628"/>
            </a:xfrm>
            <a:prstGeom prst="line">
              <a:avLst/>
            </a:prstGeom>
            <a:ln>
              <a:solidFill>
                <a:srgbClr val="7243E9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直接连接符 38"/>
            <p:cNvCxnSpPr/>
            <p:nvPr/>
          </p:nvCxnSpPr>
          <p:spPr>
            <a:xfrm>
              <a:off x="7467601" y="-255814"/>
              <a:ext cx="0" cy="7369628"/>
            </a:xfrm>
            <a:prstGeom prst="line">
              <a:avLst/>
            </a:prstGeom>
            <a:ln>
              <a:solidFill>
                <a:srgbClr val="7243E9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直接连接符 39"/>
            <p:cNvCxnSpPr/>
            <p:nvPr/>
          </p:nvCxnSpPr>
          <p:spPr>
            <a:xfrm>
              <a:off x="7696201" y="-255814"/>
              <a:ext cx="0" cy="7369628"/>
            </a:xfrm>
            <a:prstGeom prst="line">
              <a:avLst/>
            </a:prstGeom>
            <a:ln>
              <a:solidFill>
                <a:srgbClr val="7243E9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直接连接符 40"/>
            <p:cNvCxnSpPr/>
            <p:nvPr/>
          </p:nvCxnSpPr>
          <p:spPr>
            <a:xfrm>
              <a:off x="7924801" y="-255814"/>
              <a:ext cx="0" cy="7369628"/>
            </a:xfrm>
            <a:prstGeom prst="line">
              <a:avLst/>
            </a:prstGeom>
            <a:ln>
              <a:solidFill>
                <a:srgbClr val="7243E9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直接连接符 41"/>
            <p:cNvCxnSpPr/>
            <p:nvPr/>
          </p:nvCxnSpPr>
          <p:spPr>
            <a:xfrm>
              <a:off x="8153401" y="-255814"/>
              <a:ext cx="0" cy="7369628"/>
            </a:xfrm>
            <a:prstGeom prst="line">
              <a:avLst/>
            </a:prstGeom>
            <a:ln>
              <a:solidFill>
                <a:srgbClr val="7243E9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直接连接符 42"/>
            <p:cNvCxnSpPr/>
            <p:nvPr/>
          </p:nvCxnSpPr>
          <p:spPr>
            <a:xfrm>
              <a:off x="8382001" y="-255814"/>
              <a:ext cx="0" cy="7369628"/>
            </a:xfrm>
            <a:prstGeom prst="line">
              <a:avLst/>
            </a:prstGeom>
            <a:ln>
              <a:solidFill>
                <a:srgbClr val="7243E9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直接连接符 43"/>
            <p:cNvCxnSpPr/>
            <p:nvPr/>
          </p:nvCxnSpPr>
          <p:spPr>
            <a:xfrm>
              <a:off x="8610601" y="-255814"/>
              <a:ext cx="0" cy="7369628"/>
            </a:xfrm>
            <a:prstGeom prst="line">
              <a:avLst/>
            </a:prstGeom>
            <a:ln>
              <a:solidFill>
                <a:srgbClr val="7243E9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直接连接符 44"/>
            <p:cNvCxnSpPr/>
            <p:nvPr/>
          </p:nvCxnSpPr>
          <p:spPr>
            <a:xfrm>
              <a:off x="8839201" y="-255814"/>
              <a:ext cx="0" cy="7369628"/>
            </a:xfrm>
            <a:prstGeom prst="line">
              <a:avLst/>
            </a:prstGeom>
            <a:ln>
              <a:solidFill>
                <a:srgbClr val="7243E9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直接连接符 45"/>
            <p:cNvCxnSpPr/>
            <p:nvPr/>
          </p:nvCxnSpPr>
          <p:spPr>
            <a:xfrm>
              <a:off x="9067801" y="-255814"/>
              <a:ext cx="0" cy="7369628"/>
            </a:xfrm>
            <a:prstGeom prst="line">
              <a:avLst/>
            </a:prstGeom>
            <a:ln>
              <a:solidFill>
                <a:srgbClr val="7243E9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直接连接符 46"/>
            <p:cNvCxnSpPr/>
            <p:nvPr/>
          </p:nvCxnSpPr>
          <p:spPr>
            <a:xfrm>
              <a:off x="9296401" y="-255814"/>
              <a:ext cx="0" cy="7369628"/>
            </a:xfrm>
            <a:prstGeom prst="line">
              <a:avLst/>
            </a:prstGeom>
            <a:ln>
              <a:solidFill>
                <a:srgbClr val="7243E9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直接连接符 47"/>
            <p:cNvCxnSpPr/>
            <p:nvPr/>
          </p:nvCxnSpPr>
          <p:spPr>
            <a:xfrm>
              <a:off x="9525001" y="-255814"/>
              <a:ext cx="0" cy="7369628"/>
            </a:xfrm>
            <a:prstGeom prst="line">
              <a:avLst/>
            </a:prstGeom>
            <a:ln>
              <a:solidFill>
                <a:srgbClr val="7243E9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直接连接符 48"/>
            <p:cNvCxnSpPr/>
            <p:nvPr/>
          </p:nvCxnSpPr>
          <p:spPr>
            <a:xfrm>
              <a:off x="9753601" y="-255814"/>
              <a:ext cx="0" cy="7369628"/>
            </a:xfrm>
            <a:prstGeom prst="line">
              <a:avLst/>
            </a:prstGeom>
            <a:ln>
              <a:solidFill>
                <a:srgbClr val="7243E9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直接连接符 49"/>
            <p:cNvCxnSpPr/>
            <p:nvPr/>
          </p:nvCxnSpPr>
          <p:spPr>
            <a:xfrm>
              <a:off x="9982201" y="-255814"/>
              <a:ext cx="0" cy="7369628"/>
            </a:xfrm>
            <a:prstGeom prst="line">
              <a:avLst/>
            </a:prstGeom>
            <a:ln>
              <a:solidFill>
                <a:srgbClr val="7243E9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直接连接符 50"/>
            <p:cNvCxnSpPr/>
            <p:nvPr/>
          </p:nvCxnSpPr>
          <p:spPr>
            <a:xfrm>
              <a:off x="10210801" y="-255814"/>
              <a:ext cx="0" cy="7369628"/>
            </a:xfrm>
            <a:prstGeom prst="line">
              <a:avLst/>
            </a:prstGeom>
            <a:ln>
              <a:solidFill>
                <a:srgbClr val="7243E9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直接连接符 51"/>
            <p:cNvCxnSpPr/>
            <p:nvPr/>
          </p:nvCxnSpPr>
          <p:spPr>
            <a:xfrm>
              <a:off x="10439401" y="-255814"/>
              <a:ext cx="0" cy="7369628"/>
            </a:xfrm>
            <a:prstGeom prst="line">
              <a:avLst/>
            </a:prstGeom>
            <a:ln>
              <a:solidFill>
                <a:srgbClr val="7243E9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直接连接符 52"/>
            <p:cNvCxnSpPr/>
            <p:nvPr/>
          </p:nvCxnSpPr>
          <p:spPr>
            <a:xfrm>
              <a:off x="10668001" y="-255814"/>
              <a:ext cx="0" cy="7369628"/>
            </a:xfrm>
            <a:prstGeom prst="line">
              <a:avLst/>
            </a:prstGeom>
            <a:ln>
              <a:solidFill>
                <a:srgbClr val="7243E9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直接连接符 53"/>
            <p:cNvCxnSpPr/>
            <p:nvPr/>
          </p:nvCxnSpPr>
          <p:spPr>
            <a:xfrm>
              <a:off x="10896601" y="-255814"/>
              <a:ext cx="0" cy="7369628"/>
            </a:xfrm>
            <a:prstGeom prst="line">
              <a:avLst/>
            </a:prstGeom>
            <a:ln>
              <a:solidFill>
                <a:srgbClr val="7243E9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直接连接符 54"/>
            <p:cNvCxnSpPr/>
            <p:nvPr/>
          </p:nvCxnSpPr>
          <p:spPr>
            <a:xfrm>
              <a:off x="11125201" y="-255814"/>
              <a:ext cx="0" cy="7369628"/>
            </a:xfrm>
            <a:prstGeom prst="line">
              <a:avLst/>
            </a:prstGeom>
            <a:ln>
              <a:solidFill>
                <a:srgbClr val="7243E9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直接连接符 55"/>
            <p:cNvCxnSpPr/>
            <p:nvPr/>
          </p:nvCxnSpPr>
          <p:spPr>
            <a:xfrm>
              <a:off x="11353801" y="-255814"/>
              <a:ext cx="0" cy="7369628"/>
            </a:xfrm>
            <a:prstGeom prst="line">
              <a:avLst/>
            </a:prstGeom>
            <a:ln>
              <a:solidFill>
                <a:srgbClr val="7243E9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直接连接符 56"/>
            <p:cNvCxnSpPr/>
            <p:nvPr/>
          </p:nvCxnSpPr>
          <p:spPr>
            <a:xfrm>
              <a:off x="11582401" y="-255814"/>
              <a:ext cx="0" cy="7369628"/>
            </a:xfrm>
            <a:prstGeom prst="line">
              <a:avLst/>
            </a:prstGeom>
            <a:ln>
              <a:solidFill>
                <a:srgbClr val="7243E9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直接连接符 57"/>
            <p:cNvCxnSpPr/>
            <p:nvPr/>
          </p:nvCxnSpPr>
          <p:spPr>
            <a:xfrm>
              <a:off x="11811001" y="-255814"/>
              <a:ext cx="0" cy="7369628"/>
            </a:xfrm>
            <a:prstGeom prst="line">
              <a:avLst/>
            </a:prstGeom>
            <a:ln>
              <a:solidFill>
                <a:srgbClr val="7243E9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直接连接符 58"/>
            <p:cNvCxnSpPr/>
            <p:nvPr/>
          </p:nvCxnSpPr>
          <p:spPr>
            <a:xfrm>
              <a:off x="12039601" y="-255814"/>
              <a:ext cx="0" cy="7369628"/>
            </a:xfrm>
            <a:prstGeom prst="line">
              <a:avLst/>
            </a:prstGeom>
            <a:ln>
              <a:solidFill>
                <a:srgbClr val="7243E9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直接连接符 59"/>
            <p:cNvCxnSpPr/>
            <p:nvPr/>
          </p:nvCxnSpPr>
          <p:spPr>
            <a:xfrm>
              <a:off x="12268201" y="-255814"/>
              <a:ext cx="0" cy="7369628"/>
            </a:xfrm>
            <a:prstGeom prst="line">
              <a:avLst/>
            </a:prstGeom>
            <a:ln>
              <a:solidFill>
                <a:srgbClr val="7243E9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1" name="组合 60"/>
          <p:cNvGrpSpPr/>
          <p:nvPr userDrawn="1"/>
        </p:nvGrpSpPr>
        <p:grpSpPr>
          <a:xfrm rot="5400000">
            <a:off x="-206831" y="-2906486"/>
            <a:ext cx="12344400" cy="12975772"/>
            <a:chOff x="76201" y="-103414"/>
            <a:chExt cx="12344400" cy="7369628"/>
          </a:xfrm>
        </p:grpSpPr>
        <p:cxnSp>
          <p:nvCxnSpPr>
            <p:cNvPr id="62" name="直接连接符 61"/>
            <p:cNvCxnSpPr/>
            <p:nvPr/>
          </p:nvCxnSpPr>
          <p:spPr>
            <a:xfrm>
              <a:off x="76201" y="-103414"/>
              <a:ext cx="0" cy="7369628"/>
            </a:xfrm>
            <a:prstGeom prst="line">
              <a:avLst/>
            </a:prstGeom>
            <a:ln>
              <a:solidFill>
                <a:srgbClr val="7243E9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直接连接符 62"/>
            <p:cNvCxnSpPr/>
            <p:nvPr/>
          </p:nvCxnSpPr>
          <p:spPr>
            <a:xfrm>
              <a:off x="304801" y="-103414"/>
              <a:ext cx="0" cy="7369628"/>
            </a:xfrm>
            <a:prstGeom prst="line">
              <a:avLst/>
            </a:prstGeom>
            <a:ln>
              <a:solidFill>
                <a:srgbClr val="7243E9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直接连接符 63"/>
            <p:cNvCxnSpPr/>
            <p:nvPr/>
          </p:nvCxnSpPr>
          <p:spPr>
            <a:xfrm>
              <a:off x="533401" y="-103414"/>
              <a:ext cx="0" cy="7369628"/>
            </a:xfrm>
            <a:prstGeom prst="line">
              <a:avLst/>
            </a:prstGeom>
            <a:ln>
              <a:solidFill>
                <a:srgbClr val="7243E9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直接连接符 64"/>
            <p:cNvCxnSpPr/>
            <p:nvPr/>
          </p:nvCxnSpPr>
          <p:spPr>
            <a:xfrm>
              <a:off x="762001" y="-103414"/>
              <a:ext cx="0" cy="7369628"/>
            </a:xfrm>
            <a:prstGeom prst="line">
              <a:avLst/>
            </a:prstGeom>
            <a:ln>
              <a:solidFill>
                <a:srgbClr val="7243E9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直接连接符 65"/>
            <p:cNvCxnSpPr/>
            <p:nvPr/>
          </p:nvCxnSpPr>
          <p:spPr>
            <a:xfrm>
              <a:off x="990601" y="-103414"/>
              <a:ext cx="0" cy="7369628"/>
            </a:xfrm>
            <a:prstGeom prst="line">
              <a:avLst/>
            </a:prstGeom>
            <a:ln>
              <a:solidFill>
                <a:srgbClr val="7243E9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直接连接符 66"/>
            <p:cNvCxnSpPr/>
            <p:nvPr/>
          </p:nvCxnSpPr>
          <p:spPr>
            <a:xfrm>
              <a:off x="1219201" y="-103414"/>
              <a:ext cx="0" cy="7369628"/>
            </a:xfrm>
            <a:prstGeom prst="line">
              <a:avLst/>
            </a:prstGeom>
            <a:ln>
              <a:solidFill>
                <a:srgbClr val="7243E9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直接连接符 67"/>
            <p:cNvCxnSpPr/>
            <p:nvPr/>
          </p:nvCxnSpPr>
          <p:spPr>
            <a:xfrm>
              <a:off x="1447801" y="-103414"/>
              <a:ext cx="0" cy="7369628"/>
            </a:xfrm>
            <a:prstGeom prst="line">
              <a:avLst/>
            </a:prstGeom>
            <a:ln>
              <a:solidFill>
                <a:srgbClr val="7243E9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直接连接符 68"/>
            <p:cNvCxnSpPr/>
            <p:nvPr/>
          </p:nvCxnSpPr>
          <p:spPr>
            <a:xfrm>
              <a:off x="1676401" y="-103414"/>
              <a:ext cx="0" cy="7369628"/>
            </a:xfrm>
            <a:prstGeom prst="line">
              <a:avLst/>
            </a:prstGeom>
            <a:ln>
              <a:solidFill>
                <a:srgbClr val="7243E9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直接连接符 69"/>
            <p:cNvCxnSpPr/>
            <p:nvPr/>
          </p:nvCxnSpPr>
          <p:spPr>
            <a:xfrm>
              <a:off x="1905001" y="-103414"/>
              <a:ext cx="0" cy="7369628"/>
            </a:xfrm>
            <a:prstGeom prst="line">
              <a:avLst/>
            </a:prstGeom>
            <a:ln>
              <a:solidFill>
                <a:srgbClr val="7243E9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直接连接符 70"/>
            <p:cNvCxnSpPr/>
            <p:nvPr/>
          </p:nvCxnSpPr>
          <p:spPr>
            <a:xfrm>
              <a:off x="2133601" y="-103414"/>
              <a:ext cx="0" cy="7369628"/>
            </a:xfrm>
            <a:prstGeom prst="line">
              <a:avLst/>
            </a:prstGeom>
            <a:ln>
              <a:solidFill>
                <a:srgbClr val="7243E9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直接连接符 71"/>
            <p:cNvCxnSpPr/>
            <p:nvPr/>
          </p:nvCxnSpPr>
          <p:spPr>
            <a:xfrm>
              <a:off x="2362201" y="-103414"/>
              <a:ext cx="0" cy="7369628"/>
            </a:xfrm>
            <a:prstGeom prst="line">
              <a:avLst/>
            </a:prstGeom>
            <a:ln>
              <a:solidFill>
                <a:srgbClr val="7243E9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直接连接符 72"/>
            <p:cNvCxnSpPr/>
            <p:nvPr/>
          </p:nvCxnSpPr>
          <p:spPr>
            <a:xfrm>
              <a:off x="2590801" y="-103414"/>
              <a:ext cx="0" cy="7369628"/>
            </a:xfrm>
            <a:prstGeom prst="line">
              <a:avLst/>
            </a:prstGeom>
            <a:ln>
              <a:solidFill>
                <a:srgbClr val="7243E9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直接连接符 73"/>
            <p:cNvCxnSpPr/>
            <p:nvPr/>
          </p:nvCxnSpPr>
          <p:spPr>
            <a:xfrm>
              <a:off x="2819401" y="-103414"/>
              <a:ext cx="0" cy="7369628"/>
            </a:xfrm>
            <a:prstGeom prst="line">
              <a:avLst/>
            </a:prstGeom>
            <a:ln>
              <a:solidFill>
                <a:srgbClr val="7243E9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直接连接符 74"/>
            <p:cNvCxnSpPr/>
            <p:nvPr/>
          </p:nvCxnSpPr>
          <p:spPr>
            <a:xfrm>
              <a:off x="3048001" y="-103414"/>
              <a:ext cx="0" cy="7369628"/>
            </a:xfrm>
            <a:prstGeom prst="line">
              <a:avLst/>
            </a:prstGeom>
            <a:ln>
              <a:solidFill>
                <a:srgbClr val="7243E9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直接连接符 75"/>
            <p:cNvCxnSpPr/>
            <p:nvPr/>
          </p:nvCxnSpPr>
          <p:spPr>
            <a:xfrm>
              <a:off x="3276601" y="-103414"/>
              <a:ext cx="0" cy="7369628"/>
            </a:xfrm>
            <a:prstGeom prst="line">
              <a:avLst/>
            </a:prstGeom>
            <a:ln>
              <a:solidFill>
                <a:srgbClr val="7243E9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直接连接符 76"/>
            <p:cNvCxnSpPr/>
            <p:nvPr/>
          </p:nvCxnSpPr>
          <p:spPr>
            <a:xfrm>
              <a:off x="3505201" y="-103414"/>
              <a:ext cx="0" cy="7369628"/>
            </a:xfrm>
            <a:prstGeom prst="line">
              <a:avLst/>
            </a:prstGeom>
            <a:ln>
              <a:solidFill>
                <a:srgbClr val="7243E9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直接连接符 77"/>
            <p:cNvCxnSpPr/>
            <p:nvPr/>
          </p:nvCxnSpPr>
          <p:spPr>
            <a:xfrm>
              <a:off x="3733801" y="-103414"/>
              <a:ext cx="0" cy="7369628"/>
            </a:xfrm>
            <a:prstGeom prst="line">
              <a:avLst/>
            </a:prstGeom>
            <a:ln>
              <a:solidFill>
                <a:srgbClr val="7243E9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直接连接符 78"/>
            <p:cNvCxnSpPr/>
            <p:nvPr/>
          </p:nvCxnSpPr>
          <p:spPr>
            <a:xfrm>
              <a:off x="3962401" y="-103414"/>
              <a:ext cx="0" cy="7369628"/>
            </a:xfrm>
            <a:prstGeom prst="line">
              <a:avLst/>
            </a:prstGeom>
            <a:ln>
              <a:solidFill>
                <a:srgbClr val="7243E9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直接连接符 79"/>
            <p:cNvCxnSpPr/>
            <p:nvPr/>
          </p:nvCxnSpPr>
          <p:spPr>
            <a:xfrm>
              <a:off x="4191001" y="-103414"/>
              <a:ext cx="0" cy="7369628"/>
            </a:xfrm>
            <a:prstGeom prst="line">
              <a:avLst/>
            </a:prstGeom>
            <a:ln>
              <a:solidFill>
                <a:srgbClr val="7243E9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直接连接符 80"/>
            <p:cNvCxnSpPr/>
            <p:nvPr/>
          </p:nvCxnSpPr>
          <p:spPr>
            <a:xfrm>
              <a:off x="4419601" y="-103414"/>
              <a:ext cx="0" cy="7369628"/>
            </a:xfrm>
            <a:prstGeom prst="line">
              <a:avLst/>
            </a:prstGeom>
            <a:ln>
              <a:solidFill>
                <a:srgbClr val="7243E9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直接连接符 81"/>
            <p:cNvCxnSpPr/>
            <p:nvPr/>
          </p:nvCxnSpPr>
          <p:spPr>
            <a:xfrm>
              <a:off x="4648201" y="-103414"/>
              <a:ext cx="0" cy="7369628"/>
            </a:xfrm>
            <a:prstGeom prst="line">
              <a:avLst/>
            </a:prstGeom>
            <a:ln>
              <a:solidFill>
                <a:srgbClr val="7243E9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直接连接符 82"/>
            <p:cNvCxnSpPr/>
            <p:nvPr/>
          </p:nvCxnSpPr>
          <p:spPr>
            <a:xfrm>
              <a:off x="4876801" y="-103414"/>
              <a:ext cx="0" cy="7369628"/>
            </a:xfrm>
            <a:prstGeom prst="line">
              <a:avLst/>
            </a:prstGeom>
            <a:ln>
              <a:solidFill>
                <a:srgbClr val="7243E9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直接连接符 83"/>
            <p:cNvCxnSpPr/>
            <p:nvPr/>
          </p:nvCxnSpPr>
          <p:spPr>
            <a:xfrm>
              <a:off x="5105401" y="-103414"/>
              <a:ext cx="0" cy="7369628"/>
            </a:xfrm>
            <a:prstGeom prst="line">
              <a:avLst/>
            </a:prstGeom>
            <a:ln>
              <a:solidFill>
                <a:srgbClr val="7243E9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直接连接符 84"/>
            <p:cNvCxnSpPr/>
            <p:nvPr/>
          </p:nvCxnSpPr>
          <p:spPr>
            <a:xfrm>
              <a:off x="5334001" y="-103414"/>
              <a:ext cx="0" cy="7369628"/>
            </a:xfrm>
            <a:prstGeom prst="line">
              <a:avLst/>
            </a:prstGeom>
            <a:ln>
              <a:solidFill>
                <a:srgbClr val="7243E9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直接连接符 85"/>
            <p:cNvCxnSpPr/>
            <p:nvPr/>
          </p:nvCxnSpPr>
          <p:spPr>
            <a:xfrm>
              <a:off x="5562601" y="-103414"/>
              <a:ext cx="0" cy="7369628"/>
            </a:xfrm>
            <a:prstGeom prst="line">
              <a:avLst/>
            </a:prstGeom>
            <a:ln>
              <a:solidFill>
                <a:srgbClr val="7243E9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直接连接符 86"/>
            <p:cNvCxnSpPr/>
            <p:nvPr/>
          </p:nvCxnSpPr>
          <p:spPr>
            <a:xfrm>
              <a:off x="5791201" y="-103414"/>
              <a:ext cx="0" cy="7369628"/>
            </a:xfrm>
            <a:prstGeom prst="line">
              <a:avLst/>
            </a:prstGeom>
            <a:ln>
              <a:solidFill>
                <a:srgbClr val="7243E9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直接连接符 87"/>
            <p:cNvCxnSpPr/>
            <p:nvPr/>
          </p:nvCxnSpPr>
          <p:spPr>
            <a:xfrm>
              <a:off x="6019801" y="-103414"/>
              <a:ext cx="0" cy="7369628"/>
            </a:xfrm>
            <a:prstGeom prst="line">
              <a:avLst/>
            </a:prstGeom>
            <a:ln>
              <a:solidFill>
                <a:srgbClr val="7243E9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直接连接符 88"/>
            <p:cNvCxnSpPr/>
            <p:nvPr/>
          </p:nvCxnSpPr>
          <p:spPr>
            <a:xfrm>
              <a:off x="6248401" y="-103414"/>
              <a:ext cx="0" cy="7369628"/>
            </a:xfrm>
            <a:prstGeom prst="line">
              <a:avLst/>
            </a:prstGeom>
            <a:ln>
              <a:solidFill>
                <a:srgbClr val="7243E9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直接连接符 89"/>
            <p:cNvCxnSpPr/>
            <p:nvPr/>
          </p:nvCxnSpPr>
          <p:spPr>
            <a:xfrm>
              <a:off x="6477001" y="-103414"/>
              <a:ext cx="0" cy="7369628"/>
            </a:xfrm>
            <a:prstGeom prst="line">
              <a:avLst/>
            </a:prstGeom>
            <a:ln>
              <a:solidFill>
                <a:srgbClr val="7243E9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1" name="直接连接符 90"/>
            <p:cNvCxnSpPr/>
            <p:nvPr/>
          </p:nvCxnSpPr>
          <p:spPr>
            <a:xfrm>
              <a:off x="6705601" y="-103414"/>
              <a:ext cx="0" cy="7369628"/>
            </a:xfrm>
            <a:prstGeom prst="line">
              <a:avLst/>
            </a:prstGeom>
            <a:ln>
              <a:solidFill>
                <a:srgbClr val="7243E9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2" name="直接连接符 91"/>
            <p:cNvCxnSpPr/>
            <p:nvPr/>
          </p:nvCxnSpPr>
          <p:spPr>
            <a:xfrm>
              <a:off x="6934201" y="-103414"/>
              <a:ext cx="0" cy="7369628"/>
            </a:xfrm>
            <a:prstGeom prst="line">
              <a:avLst/>
            </a:prstGeom>
            <a:ln>
              <a:solidFill>
                <a:srgbClr val="7243E9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3" name="直接连接符 92"/>
            <p:cNvCxnSpPr/>
            <p:nvPr/>
          </p:nvCxnSpPr>
          <p:spPr>
            <a:xfrm>
              <a:off x="7162801" y="-103414"/>
              <a:ext cx="0" cy="7369628"/>
            </a:xfrm>
            <a:prstGeom prst="line">
              <a:avLst/>
            </a:prstGeom>
            <a:ln>
              <a:solidFill>
                <a:srgbClr val="7243E9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4" name="直接连接符 93"/>
            <p:cNvCxnSpPr/>
            <p:nvPr/>
          </p:nvCxnSpPr>
          <p:spPr>
            <a:xfrm>
              <a:off x="7391401" y="-103414"/>
              <a:ext cx="0" cy="7369628"/>
            </a:xfrm>
            <a:prstGeom prst="line">
              <a:avLst/>
            </a:prstGeom>
            <a:ln>
              <a:solidFill>
                <a:srgbClr val="7243E9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5" name="直接连接符 94"/>
            <p:cNvCxnSpPr/>
            <p:nvPr/>
          </p:nvCxnSpPr>
          <p:spPr>
            <a:xfrm>
              <a:off x="7620001" y="-103414"/>
              <a:ext cx="0" cy="7369628"/>
            </a:xfrm>
            <a:prstGeom prst="line">
              <a:avLst/>
            </a:prstGeom>
            <a:ln>
              <a:solidFill>
                <a:srgbClr val="7243E9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6" name="直接连接符 95"/>
            <p:cNvCxnSpPr/>
            <p:nvPr/>
          </p:nvCxnSpPr>
          <p:spPr>
            <a:xfrm>
              <a:off x="7848601" y="-103414"/>
              <a:ext cx="0" cy="7369628"/>
            </a:xfrm>
            <a:prstGeom prst="line">
              <a:avLst/>
            </a:prstGeom>
            <a:ln>
              <a:solidFill>
                <a:srgbClr val="7243E9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7" name="直接连接符 96"/>
            <p:cNvCxnSpPr/>
            <p:nvPr/>
          </p:nvCxnSpPr>
          <p:spPr>
            <a:xfrm>
              <a:off x="8077201" y="-103414"/>
              <a:ext cx="0" cy="7369628"/>
            </a:xfrm>
            <a:prstGeom prst="line">
              <a:avLst/>
            </a:prstGeom>
            <a:ln>
              <a:solidFill>
                <a:srgbClr val="7243E9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8" name="直接连接符 97"/>
            <p:cNvCxnSpPr/>
            <p:nvPr/>
          </p:nvCxnSpPr>
          <p:spPr>
            <a:xfrm>
              <a:off x="8305801" y="-103414"/>
              <a:ext cx="0" cy="7369628"/>
            </a:xfrm>
            <a:prstGeom prst="line">
              <a:avLst/>
            </a:prstGeom>
            <a:ln>
              <a:solidFill>
                <a:srgbClr val="7243E9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9" name="直接连接符 98"/>
            <p:cNvCxnSpPr/>
            <p:nvPr/>
          </p:nvCxnSpPr>
          <p:spPr>
            <a:xfrm>
              <a:off x="8534401" y="-103414"/>
              <a:ext cx="0" cy="7369628"/>
            </a:xfrm>
            <a:prstGeom prst="line">
              <a:avLst/>
            </a:prstGeom>
            <a:ln>
              <a:solidFill>
                <a:srgbClr val="7243E9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0" name="直接连接符 99"/>
            <p:cNvCxnSpPr/>
            <p:nvPr/>
          </p:nvCxnSpPr>
          <p:spPr>
            <a:xfrm>
              <a:off x="8763001" y="-103414"/>
              <a:ext cx="0" cy="7369628"/>
            </a:xfrm>
            <a:prstGeom prst="line">
              <a:avLst/>
            </a:prstGeom>
            <a:ln>
              <a:solidFill>
                <a:srgbClr val="7243E9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1" name="直接连接符 100"/>
            <p:cNvCxnSpPr/>
            <p:nvPr/>
          </p:nvCxnSpPr>
          <p:spPr>
            <a:xfrm>
              <a:off x="8991601" y="-103414"/>
              <a:ext cx="0" cy="7369628"/>
            </a:xfrm>
            <a:prstGeom prst="line">
              <a:avLst/>
            </a:prstGeom>
            <a:ln>
              <a:solidFill>
                <a:srgbClr val="7243E9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2" name="直接连接符 101"/>
            <p:cNvCxnSpPr/>
            <p:nvPr/>
          </p:nvCxnSpPr>
          <p:spPr>
            <a:xfrm>
              <a:off x="9220201" y="-103414"/>
              <a:ext cx="0" cy="7369628"/>
            </a:xfrm>
            <a:prstGeom prst="line">
              <a:avLst/>
            </a:prstGeom>
            <a:ln>
              <a:solidFill>
                <a:srgbClr val="7243E9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3" name="直接连接符 102"/>
            <p:cNvCxnSpPr/>
            <p:nvPr/>
          </p:nvCxnSpPr>
          <p:spPr>
            <a:xfrm>
              <a:off x="9448801" y="-103414"/>
              <a:ext cx="0" cy="7369628"/>
            </a:xfrm>
            <a:prstGeom prst="line">
              <a:avLst/>
            </a:prstGeom>
            <a:ln>
              <a:solidFill>
                <a:srgbClr val="7243E9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4" name="直接连接符 103"/>
            <p:cNvCxnSpPr/>
            <p:nvPr/>
          </p:nvCxnSpPr>
          <p:spPr>
            <a:xfrm>
              <a:off x="9677401" y="-103414"/>
              <a:ext cx="0" cy="7369628"/>
            </a:xfrm>
            <a:prstGeom prst="line">
              <a:avLst/>
            </a:prstGeom>
            <a:ln>
              <a:solidFill>
                <a:srgbClr val="7243E9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5" name="直接连接符 104"/>
            <p:cNvCxnSpPr/>
            <p:nvPr/>
          </p:nvCxnSpPr>
          <p:spPr>
            <a:xfrm>
              <a:off x="9906001" y="-103414"/>
              <a:ext cx="0" cy="7369628"/>
            </a:xfrm>
            <a:prstGeom prst="line">
              <a:avLst/>
            </a:prstGeom>
            <a:ln>
              <a:solidFill>
                <a:srgbClr val="7243E9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6" name="直接连接符 105"/>
            <p:cNvCxnSpPr/>
            <p:nvPr/>
          </p:nvCxnSpPr>
          <p:spPr>
            <a:xfrm>
              <a:off x="10134601" y="-103414"/>
              <a:ext cx="0" cy="7369628"/>
            </a:xfrm>
            <a:prstGeom prst="line">
              <a:avLst/>
            </a:prstGeom>
            <a:ln>
              <a:solidFill>
                <a:srgbClr val="7243E9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7" name="直接连接符 106"/>
            <p:cNvCxnSpPr/>
            <p:nvPr/>
          </p:nvCxnSpPr>
          <p:spPr>
            <a:xfrm>
              <a:off x="10363201" y="-103414"/>
              <a:ext cx="0" cy="7369628"/>
            </a:xfrm>
            <a:prstGeom prst="line">
              <a:avLst/>
            </a:prstGeom>
            <a:ln>
              <a:solidFill>
                <a:srgbClr val="7243E9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直接连接符 107"/>
            <p:cNvCxnSpPr/>
            <p:nvPr/>
          </p:nvCxnSpPr>
          <p:spPr>
            <a:xfrm>
              <a:off x="10591801" y="-103414"/>
              <a:ext cx="0" cy="7369628"/>
            </a:xfrm>
            <a:prstGeom prst="line">
              <a:avLst/>
            </a:prstGeom>
            <a:ln>
              <a:solidFill>
                <a:srgbClr val="7243E9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9" name="直接连接符 108"/>
            <p:cNvCxnSpPr/>
            <p:nvPr/>
          </p:nvCxnSpPr>
          <p:spPr>
            <a:xfrm>
              <a:off x="10820401" y="-103414"/>
              <a:ext cx="0" cy="7369628"/>
            </a:xfrm>
            <a:prstGeom prst="line">
              <a:avLst/>
            </a:prstGeom>
            <a:ln>
              <a:solidFill>
                <a:srgbClr val="7243E9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0" name="直接连接符 109"/>
            <p:cNvCxnSpPr/>
            <p:nvPr/>
          </p:nvCxnSpPr>
          <p:spPr>
            <a:xfrm>
              <a:off x="11049001" y="-103414"/>
              <a:ext cx="0" cy="7369628"/>
            </a:xfrm>
            <a:prstGeom prst="line">
              <a:avLst/>
            </a:prstGeom>
            <a:ln>
              <a:solidFill>
                <a:srgbClr val="7243E9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1" name="直接连接符 110"/>
            <p:cNvCxnSpPr/>
            <p:nvPr/>
          </p:nvCxnSpPr>
          <p:spPr>
            <a:xfrm>
              <a:off x="11277601" y="-103414"/>
              <a:ext cx="0" cy="7369628"/>
            </a:xfrm>
            <a:prstGeom prst="line">
              <a:avLst/>
            </a:prstGeom>
            <a:ln>
              <a:solidFill>
                <a:srgbClr val="7243E9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2" name="直接连接符 111"/>
            <p:cNvCxnSpPr/>
            <p:nvPr/>
          </p:nvCxnSpPr>
          <p:spPr>
            <a:xfrm>
              <a:off x="11506201" y="-103414"/>
              <a:ext cx="0" cy="7369628"/>
            </a:xfrm>
            <a:prstGeom prst="line">
              <a:avLst/>
            </a:prstGeom>
            <a:ln>
              <a:solidFill>
                <a:srgbClr val="7243E9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3" name="直接连接符 112"/>
            <p:cNvCxnSpPr/>
            <p:nvPr/>
          </p:nvCxnSpPr>
          <p:spPr>
            <a:xfrm>
              <a:off x="11734801" y="-103414"/>
              <a:ext cx="0" cy="7369628"/>
            </a:xfrm>
            <a:prstGeom prst="line">
              <a:avLst/>
            </a:prstGeom>
            <a:ln>
              <a:solidFill>
                <a:srgbClr val="7243E9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4" name="直接连接符 113"/>
            <p:cNvCxnSpPr/>
            <p:nvPr/>
          </p:nvCxnSpPr>
          <p:spPr>
            <a:xfrm>
              <a:off x="11963401" y="-103414"/>
              <a:ext cx="0" cy="7369628"/>
            </a:xfrm>
            <a:prstGeom prst="line">
              <a:avLst/>
            </a:prstGeom>
            <a:ln>
              <a:solidFill>
                <a:srgbClr val="7243E9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5" name="直接连接符 114"/>
            <p:cNvCxnSpPr/>
            <p:nvPr/>
          </p:nvCxnSpPr>
          <p:spPr>
            <a:xfrm>
              <a:off x="12192001" y="-103414"/>
              <a:ext cx="0" cy="7369628"/>
            </a:xfrm>
            <a:prstGeom prst="line">
              <a:avLst/>
            </a:prstGeom>
            <a:ln>
              <a:solidFill>
                <a:srgbClr val="7243E9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6" name="直接连接符 115"/>
            <p:cNvCxnSpPr/>
            <p:nvPr/>
          </p:nvCxnSpPr>
          <p:spPr>
            <a:xfrm>
              <a:off x="12420601" y="-103414"/>
              <a:ext cx="0" cy="7369628"/>
            </a:xfrm>
            <a:prstGeom prst="line">
              <a:avLst/>
            </a:prstGeom>
            <a:ln>
              <a:solidFill>
                <a:srgbClr val="7243E9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4F17A-D3ED-49C7-87C4-651BBABBF246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C0BA4-889F-4A21-B865-932053C1638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4F17A-D3ED-49C7-87C4-651BBABBF246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C0BA4-889F-4A21-B865-932053C1638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4F17A-D3ED-49C7-87C4-651BBABBF246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C0BA4-889F-4A21-B865-932053C1638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4F17A-D3ED-49C7-87C4-651BBABBF246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C0BA4-889F-4A21-B865-932053C1638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4F17A-D3ED-49C7-87C4-651BBABBF246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C0BA4-889F-4A21-B865-932053C1638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4F17A-D3ED-49C7-87C4-651BBABBF246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C0BA4-889F-4A21-B865-932053C1638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4F17A-D3ED-49C7-87C4-651BBABBF246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C0BA4-889F-4A21-B865-932053C1638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4F17A-D3ED-49C7-87C4-651BBABBF246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C0BA4-889F-4A21-B865-932053C1638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4F17A-D3ED-49C7-87C4-651BBABBF246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C0BA4-889F-4A21-B865-932053C1638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 userDrawn="1"/>
        </p:nvGrpSpPr>
        <p:grpSpPr>
          <a:xfrm>
            <a:off x="5174596" y="281285"/>
            <a:ext cx="1955829" cy="801515"/>
            <a:chOff x="5174596" y="262235"/>
            <a:chExt cx="1955829" cy="801515"/>
          </a:xfrm>
        </p:grpSpPr>
        <p:sp>
          <p:nvSpPr>
            <p:cNvPr id="7" name="文本框 6"/>
            <p:cNvSpPr txBox="1"/>
            <p:nvPr/>
          </p:nvSpPr>
          <p:spPr>
            <a:xfrm>
              <a:off x="5321799" y="262235"/>
              <a:ext cx="167107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b="1" dirty="0">
                  <a:solidFill>
                    <a:srgbClr val="F48895"/>
                  </a:solidFill>
                  <a:latin typeface="OPPOSans R" panose="00020600040101010101" pitchFamily="18" charset="-122"/>
                  <a:ea typeface="OPPOSans R" panose="00020600040101010101" pitchFamily="18" charset="-122"/>
                  <a:cs typeface="OPPOSans R" panose="00020600040101010101" pitchFamily="18" charset="-122"/>
                </a:rPr>
                <a:t>插入标题</a:t>
              </a:r>
              <a:endParaRPr lang="zh-CN" altLang="en-US" sz="2800" b="1" dirty="0">
                <a:solidFill>
                  <a:srgbClr val="F48895"/>
                </a:solidFill>
                <a:latin typeface="OPPOSans R" panose="00020600040101010101" pitchFamily="18" charset="-122"/>
                <a:ea typeface="OPPOSans R" panose="00020600040101010101" pitchFamily="18" charset="-122"/>
                <a:cs typeface="OPPOSans R" panose="00020600040101010101" pitchFamily="18" charset="-122"/>
              </a:endParaRPr>
            </a:p>
          </p:txBody>
        </p:sp>
        <p:cxnSp>
          <p:nvCxnSpPr>
            <p:cNvPr id="8" name="直接连接符 7"/>
            <p:cNvCxnSpPr/>
            <p:nvPr/>
          </p:nvCxnSpPr>
          <p:spPr>
            <a:xfrm flipH="1">
              <a:off x="5174596" y="358499"/>
              <a:ext cx="144421" cy="371225"/>
            </a:xfrm>
            <a:prstGeom prst="line">
              <a:avLst/>
            </a:prstGeom>
            <a:ln>
              <a:solidFill>
                <a:srgbClr val="F4889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直接连接符 8"/>
            <p:cNvCxnSpPr/>
            <p:nvPr/>
          </p:nvCxnSpPr>
          <p:spPr>
            <a:xfrm flipH="1">
              <a:off x="6986004" y="361383"/>
              <a:ext cx="144421" cy="371225"/>
            </a:xfrm>
            <a:prstGeom prst="line">
              <a:avLst/>
            </a:prstGeom>
            <a:ln>
              <a:solidFill>
                <a:srgbClr val="F4889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文本框 9"/>
            <p:cNvSpPr txBox="1"/>
            <p:nvPr/>
          </p:nvSpPr>
          <p:spPr>
            <a:xfrm>
              <a:off x="5268580" y="712885"/>
              <a:ext cx="1716780" cy="3508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dist"/>
              <a:r>
                <a:rPr lang="en-US" altLang="zh-CN" sz="1680" b="1" dirty="0">
                  <a:solidFill>
                    <a:srgbClr val="F48895"/>
                  </a:solidFill>
                  <a:latin typeface="OPPOSans R" panose="00020600040101010101" pitchFamily="18" charset="-122"/>
                  <a:ea typeface="OPPOSans R" panose="00020600040101010101" pitchFamily="18" charset="-122"/>
                  <a:cs typeface="OPPOSans R" panose="00020600040101010101" pitchFamily="18" charset="-122"/>
                </a:rPr>
                <a:t>Insert the title</a:t>
              </a:r>
              <a:endParaRPr lang="zh-CN" altLang="en-US" sz="1680" b="1" dirty="0">
                <a:solidFill>
                  <a:srgbClr val="F48895"/>
                </a:solidFill>
                <a:latin typeface="OPPOSans R" panose="00020600040101010101" pitchFamily="18" charset="-122"/>
                <a:ea typeface="OPPOSans R" panose="00020600040101010101" pitchFamily="18" charset="-122"/>
                <a:cs typeface="OPPOSans R" panose="00020600040101010101" pitchFamily="18" charset="-122"/>
              </a:endParaRPr>
            </a:p>
          </p:txBody>
        </p:sp>
      </p:grpSp>
      <p:grpSp>
        <p:nvGrpSpPr>
          <p:cNvPr id="11" name="组合 10"/>
          <p:cNvGrpSpPr/>
          <p:nvPr userDrawn="1"/>
        </p:nvGrpSpPr>
        <p:grpSpPr>
          <a:xfrm>
            <a:off x="1376352" y="427068"/>
            <a:ext cx="3777078" cy="251668"/>
            <a:chOff x="1399631" y="350868"/>
            <a:chExt cx="3777078" cy="251668"/>
          </a:xfrm>
        </p:grpSpPr>
        <p:cxnSp>
          <p:nvCxnSpPr>
            <p:cNvPr id="12" name="直接连接符 11"/>
            <p:cNvCxnSpPr/>
            <p:nvPr/>
          </p:nvCxnSpPr>
          <p:spPr>
            <a:xfrm>
              <a:off x="1597219" y="468278"/>
              <a:ext cx="3579490" cy="0"/>
            </a:xfrm>
            <a:prstGeom prst="line">
              <a:avLst/>
            </a:prstGeom>
            <a:ln w="53975" cmpd="dbl">
              <a:solidFill>
                <a:srgbClr val="F48895"/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圆: 空心 12"/>
            <p:cNvSpPr/>
            <p:nvPr>
              <p:custDataLst>
                <p:tags r:id="rId2"/>
              </p:custDataLst>
            </p:nvPr>
          </p:nvSpPr>
          <p:spPr>
            <a:xfrm>
              <a:off x="1399631" y="350868"/>
              <a:ext cx="251668" cy="251668"/>
            </a:xfrm>
            <a:prstGeom prst="donut">
              <a:avLst/>
            </a:prstGeom>
            <a:solidFill>
              <a:srgbClr val="E6E6E6"/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  <a:sp3d prstMaterial="powder">
              <a:bevelT w="64770" h="64770"/>
              <a:bevelB w="0" h="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7724" tIns="38862" rIns="77724" bIns="38862" rtlCol="0" anchor="ctr">
              <a:sp3d>
                <a:bevelT w="0" h="0"/>
                <a:bevelB w="0" h="0"/>
              </a:sp3d>
            </a:bodyPr>
            <a:lstStyle/>
            <a:p>
              <a:pPr algn="ctr"/>
              <a:endParaRPr lang="zh-CN" altLang="en-US" sz="1530" dirty="0">
                <a:solidFill>
                  <a:schemeClr val="tx1"/>
                </a:solidFill>
                <a:latin typeface="OPPOSans L" panose="00020600040101010101" pitchFamily="18" charset="-122"/>
                <a:ea typeface="OPPOSans L" panose="00020600040101010101" pitchFamily="18" charset="-122"/>
              </a:endParaRPr>
            </a:p>
          </p:txBody>
        </p:sp>
      </p:grpSp>
      <p:grpSp>
        <p:nvGrpSpPr>
          <p:cNvPr id="14" name="组合 13"/>
          <p:cNvGrpSpPr/>
          <p:nvPr userDrawn="1"/>
        </p:nvGrpSpPr>
        <p:grpSpPr>
          <a:xfrm flipH="1">
            <a:off x="7071360" y="428154"/>
            <a:ext cx="3933096" cy="251668"/>
            <a:chOff x="1467366" y="350676"/>
            <a:chExt cx="3933096" cy="251668"/>
          </a:xfrm>
        </p:grpSpPr>
        <p:cxnSp>
          <p:nvCxnSpPr>
            <p:cNvPr id="15" name="直接连接符 14"/>
            <p:cNvCxnSpPr/>
            <p:nvPr/>
          </p:nvCxnSpPr>
          <p:spPr>
            <a:xfrm>
              <a:off x="1690355" y="468086"/>
              <a:ext cx="3710107" cy="0"/>
            </a:xfrm>
            <a:prstGeom prst="line">
              <a:avLst/>
            </a:prstGeom>
            <a:ln w="53975" cmpd="dbl">
              <a:solidFill>
                <a:srgbClr val="F48895"/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圆: 空心 15"/>
            <p:cNvSpPr/>
            <p:nvPr>
              <p:custDataLst>
                <p:tags r:id="rId3"/>
              </p:custDataLst>
            </p:nvPr>
          </p:nvSpPr>
          <p:spPr>
            <a:xfrm>
              <a:off x="1467366" y="350676"/>
              <a:ext cx="251668" cy="251668"/>
            </a:xfrm>
            <a:prstGeom prst="donut">
              <a:avLst/>
            </a:prstGeom>
            <a:solidFill>
              <a:srgbClr val="E6E6E6"/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  <a:sp3d prstMaterial="powder">
              <a:bevelT w="64770" h="64770"/>
              <a:bevelB w="0" h="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7724" tIns="38862" rIns="77724" bIns="38862" rtlCol="0" anchor="ctr">
              <a:sp3d>
                <a:bevelT w="0" h="0"/>
                <a:bevelB w="0" h="0"/>
              </a:sp3d>
            </a:bodyPr>
            <a:lstStyle/>
            <a:p>
              <a:pPr algn="ctr"/>
              <a:endParaRPr lang="zh-CN" altLang="en-US" sz="1530" dirty="0">
                <a:solidFill>
                  <a:schemeClr val="tx1"/>
                </a:solidFill>
                <a:latin typeface="OPPOSans L" panose="00020600040101010101" pitchFamily="18" charset="-122"/>
                <a:ea typeface="OPPOSans L" panose="00020600040101010101" pitchFamily="18" charset="-122"/>
              </a:endParaRPr>
            </a:p>
          </p:txBody>
        </p:sp>
      </p:grp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组合 4"/>
          <p:cNvGrpSpPr/>
          <p:nvPr userDrawn="1"/>
        </p:nvGrpSpPr>
        <p:grpSpPr>
          <a:xfrm>
            <a:off x="-76199" y="-2721430"/>
            <a:ext cx="12344400" cy="12572995"/>
            <a:chOff x="-76199" y="-255814"/>
            <a:chExt cx="12344400" cy="7369628"/>
          </a:xfrm>
        </p:grpSpPr>
        <p:cxnSp>
          <p:nvCxnSpPr>
            <p:cNvPr id="6" name="直接连接符 5"/>
            <p:cNvCxnSpPr/>
            <p:nvPr/>
          </p:nvCxnSpPr>
          <p:spPr>
            <a:xfrm>
              <a:off x="-76199" y="-255814"/>
              <a:ext cx="0" cy="7369628"/>
            </a:xfrm>
            <a:prstGeom prst="line">
              <a:avLst/>
            </a:prstGeom>
            <a:ln>
              <a:solidFill>
                <a:srgbClr val="E6E6E6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直接连接符 6"/>
            <p:cNvCxnSpPr/>
            <p:nvPr/>
          </p:nvCxnSpPr>
          <p:spPr>
            <a:xfrm>
              <a:off x="152401" y="-255814"/>
              <a:ext cx="0" cy="7369628"/>
            </a:xfrm>
            <a:prstGeom prst="line">
              <a:avLst/>
            </a:prstGeom>
            <a:ln>
              <a:solidFill>
                <a:srgbClr val="E6E6E6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直接连接符 7"/>
            <p:cNvCxnSpPr/>
            <p:nvPr/>
          </p:nvCxnSpPr>
          <p:spPr>
            <a:xfrm>
              <a:off x="381001" y="-255814"/>
              <a:ext cx="0" cy="7369628"/>
            </a:xfrm>
            <a:prstGeom prst="line">
              <a:avLst/>
            </a:prstGeom>
            <a:ln>
              <a:solidFill>
                <a:srgbClr val="E6E6E6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直接连接符 8"/>
            <p:cNvCxnSpPr/>
            <p:nvPr/>
          </p:nvCxnSpPr>
          <p:spPr>
            <a:xfrm>
              <a:off x="609601" y="-255814"/>
              <a:ext cx="0" cy="7369628"/>
            </a:xfrm>
            <a:prstGeom prst="line">
              <a:avLst/>
            </a:prstGeom>
            <a:ln>
              <a:solidFill>
                <a:srgbClr val="E6E6E6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直接连接符 9"/>
            <p:cNvCxnSpPr/>
            <p:nvPr/>
          </p:nvCxnSpPr>
          <p:spPr>
            <a:xfrm>
              <a:off x="838201" y="-255814"/>
              <a:ext cx="0" cy="7369628"/>
            </a:xfrm>
            <a:prstGeom prst="line">
              <a:avLst/>
            </a:prstGeom>
            <a:ln>
              <a:solidFill>
                <a:srgbClr val="E6E6E6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直接连接符 10"/>
            <p:cNvCxnSpPr/>
            <p:nvPr/>
          </p:nvCxnSpPr>
          <p:spPr>
            <a:xfrm>
              <a:off x="1066801" y="-255814"/>
              <a:ext cx="0" cy="7369628"/>
            </a:xfrm>
            <a:prstGeom prst="line">
              <a:avLst/>
            </a:prstGeom>
            <a:ln>
              <a:solidFill>
                <a:srgbClr val="E6E6E6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直接连接符 11"/>
            <p:cNvCxnSpPr/>
            <p:nvPr/>
          </p:nvCxnSpPr>
          <p:spPr>
            <a:xfrm>
              <a:off x="1295401" y="-255814"/>
              <a:ext cx="0" cy="7369628"/>
            </a:xfrm>
            <a:prstGeom prst="line">
              <a:avLst/>
            </a:prstGeom>
            <a:ln>
              <a:solidFill>
                <a:srgbClr val="E6E6E6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直接连接符 12"/>
            <p:cNvCxnSpPr/>
            <p:nvPr/>
          </p:nvCxnSpPr>
          <p:spPr>
            <a:xfrm>
              <a:off x="1524001" y="-255814"/>
              <a:ext cx="0" cy="7369628"/>
            </a:xfrm>
            <a:prstGeom prst="line">
              <a:avLst/>
            </a:prstGeom>
            <a:ln>
              <a:solidFill>
                <a:srgbClr val="E6E6E6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直接连接符 13"/>
            <p:cNvCxnSpPr/>
            <p:nvPr/>
          </p:nvCxnSpPr>
          <p:spPr>
            <a:xfrm>
              <a:off x="1752601" y="-255814"/>
              <a:ext cx="0" cy="7369628"/>
            </a:xfrm>
            <a:prstGeom prst="line">
              <a:avLst/>
            </a:prstGeom>
            <a:ln>
              <a:solidFill>
                <a:srgbClr val="E6E6E6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直接连接符 14"/>
            <p:cNvCxnSpPr/>
            <p:nvPr/>
          </p:nvCxnSpPr>
          <p:spPr>
            <a:xfrm>
              <a:off x="1981201" y="-255814"/>
              <a:ext cx="0" cy="7369628"/>
            </a:xfrm>
            <a:prstGeom prst="line">
              <a:avLst/>
            </a:prstGeom>
            <a:ln>
              <a:solidFill>
                <a:srgbClr val="E6E6E6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直接连接符 15"/>
            <p:cNvCxnSpPr/>
            <p:nvPr/>
          </p:nvCxnSpPr>
          <p:spPr>
            <a:xfrm>
              <a:off x="2209801" y="-255814"/>
              <a:ext cx="0" cy="7369628"/>
            </a:xfrm>
            <a:prstGeom prst="line">
              <a:avLst/>
            </a:prstGeom>
            <a:ln>
              <a:solidFill>
                <a:srgbClr val="E6E6E6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直接连接符 16"/>
            <p:cNvCxnSpPr/>
            <p:nvPr/>
          </p:nvCxnSpPr>
          <p:spPr>
            <a:xfrm>
              <a:off x="2438401" y="-255814"/>
              <a:ext cx="0" cy="7369628"/>
            </a:xfrm>
            <a:prstGeom prst="line">
              <a:avLst/>
            </a:prstGeom>
            <a:ln>
              <a:solidFill>
                <a:srgbClr val="E6E6E6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直接连接符 17"/>
            <p:cNvCxnSpPr/>
            <p:nvPr/>
          </p:nvCxnSpPr>
          <p:spPr>
            <a:xfrm>
              <a:off x="2667001" y="-255814"/>
              <a:ext cx="0" cy="7369628"/>
            </a:xfrm>
            <a:prstGeom prst="line">
              <a:avLst/>
            </a:prstGeom>
            <a:ln>
              <a:solidFill>
                <a:srgbClr val="E6E6E6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直接连接符 18"/>
            <p:cNvCxnSpPr/>
            <p:nvPr/>
          </p:nvCxnSpPr>
          <p:spPr>
            <a:xfrm>
              <a:off x="2895601" y="-255814"/>
              <a:ext cx="0" cy="7369628"/>
            </a:xfrm>
            <a:prstGeom prst="line">
              <a:avLst/>
            </a:prstGeom>
            <a:ln>
              <a:solidFill>
                <a:srgbClr val="E6E6E6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直接连接符 19"/>
            <p:cNvCxnSpPr/>
            <p:nvPr/>
          </p:nvCxnSpPr>
          <p:spPr>
            <a:xfrm>
              <a:off x="3124201" y="-255814"/>
              <a:ext cx="0" cy="7369628"/>
            </a:xfrm>
            <a:prstGeom prst="line">
              <a:avLst/>
            </a:prstGeom>
            <a:ln>
              <a:solidFill>
                <a:srgbClr val="E6E6E6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直接连接符 20"/>
            <p:cNvCxnSpPr/>
            <p:nvPr/>
          </p:nvCxnSpPr>
          <p:spPr>
            <a:xfrm>
              <a:off x="3352801" y="-255814"/>
              <a:ext cx="0" cy="7369628"/>
            </a:xfrm>
            <a:prstGeom prst="line">
              <a:avLst/>
            </a:prstGeom>
            <a:ln>
              <a:solidFill>
                <a:srgbClr val="E6E6E6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直接连接符 21"/>
            <p:cNvCxnSpPr/>
            <p:nvPr/>
          </p:nvCxnSpPr>
          <p:spPr>
            <a:xfrm>
              <a:off x="3581401" y="-255814"/>
              <a:ext cx="0" cy="7369628"/>
            </a:xfrm>
            <a:prstGeom prst="line">
              <a:avLst/>
            </a:prstGeom>
            <a:ln>
              <a:solidFill>
                <a:srgbClr val="E6E6E6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直接连接符 22"/>
            <p:cNvCxnSpPr/>
            <p:nvPr/>
          </p:nvCxnSpPr>
          <p:spPr>
            <a:xfrm>
              <a:off x="3810001" y="-255814"/>
              <a:ext cx="0" cy="7369628"/>
            </a:xfrm>
            <a:prstGeom prst="line">
              <a:avLst/>
            </a:prstGeom>
            <a:ln>
              <a:solidFill>
                <a:srgbClr val="E6E6E6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直接连接符 23"/>
            <p:cNvCxnSpPr/>
            <p:nvPr/>
          </p:nvCxnSpPr>
          <p:spPr>
            <a:xfrm>
              <a:off x="4038601" y="-255814"/>
              <a:ext cx="0" cy="7369628"/>
            </a:xfrm>
            <a:prstGeom prst="line">
              <a:avLst/>
            </a:prstGeom>
            <a:ln>
              <a:solidFill>
                <a:srgbClr val="E6E6E6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直接连接符 24"/>
            <p:cNvCxnSpPr/>
            <p:nvPr/>
          </p:nvCxnSpPr>
          <p:spPr>
            <a:xfrm>
              <a:off x="4267201" y="-255814"/>
              <a:ext cx="0" cy="7369628"/>
            </a:xfrm>
            <a:prstGeom prst="line">
              <a:avLst/>
            </a:prstGeom>
            <a:ln>
              <a:solidFill>
                <a:srgbClr val="E6E6E6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直接连接符 25"/>
            <p:cNvCxnSpPr/>
            <p:nvPr/>
          </p:nvCxnSpPr>
          <p:spPr>
            <a:xfrm>
              <a:off x="4495801" y="-255814"/>
              <a:ext cx="0" cy="7369628"/>
            </a:xfrm>
            <a:prstGeom prst="line">
              <a:avLst/>
            </a:prstGeom>
            <a:ln>
              <a:solidFill>
                <a:srgbClr val="E6E6E6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直接连接符 26"/>
            <p:cNvCxnSpPr/>
            <p:nvPr/>
          </p:nvCxnSpPr>
          <p:spPr>
            <a:xfrm>
              <a:off x="4724401" y="-255814"/>
              <a:ext cx="0" cy="7369628"/>
            </a:xfrm>
            <a:prstGeom prst="line">
              <a:avLst/>
            </a:prstGeom>
            <a:ln>
              <a:solidFill>
                <a:srgbClr val="E6E6E6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直接连接符 27"/>
            <p:cNvCxnSpPr/>
            <p:nvPr/>
          </p:nvCxnSpPr>
          <p:spPr>
            <a:xfrm>
              <a:off x="4953001" y="-255814"/>
              <a:ext cx="0" cy="7369628"/>
            </a:xfrm>
            <a:prstGeom prst="line">
              <a:avLst/>
            </a:prstGeom>
            <a:ln>
              <a:solidFill>
                <a:srgbClr val="E6E6E6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直接连接符 28"/>
            <p:cNvCxnSpPr/>
            <p:nvPr/>
          </p:nvCxnSpPr>
          <p:spPr>
            <a:xfrm>
              <a:off x="5181601" y="-255814"/>
              <a:ext cx="0" cy="7369628"/>
            </a:xfrm>
            <a:prstGeom prst="line">
              <a:avLst/>
            </a:prstGeom>
            <a:ln>
              <a:solidFill>
                <a:srgbClr val="E6E6E6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直接连接符 29"/>
            <p:cNvCxnSpPr/>
            <p:nvPr/>
          </p:nvCxnSpPr>
          <p:spPr>
            <a:xfrm>
              <a:off x="5410201" y="-255814"/>
              <a:ext cx="0" cy="7369628"/>
            </a:xfrm>
            <a:prstGeom prst="line">
              <a:avLst/>
            </a:prstGeom>
            <a:ln>
              <a:solidFill>
                <a:srgbClr val="E6E6E6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直接连接符 30"/>
            <p:cNvCxnSpPr/>
            <p:nvPr/>
          </p:nvCxnSpPr>
          <p:spPr>
            <a:xfrm>
              <a:off x="5638801" y="-255814"/>
              <a:ext cx="0" cy="7369628"/>
            </a:xfrm>
            <a:prstGeom prst="line">
              <a:avLst/>
            </a:prstGeom>
            <a:ln>
              <a:solidFill>
                <a:srgbClr val="E6E6E6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直接连接符 31"/>
            <p:cNvCxnSpPr/>
            <p:nvPr/>
          </p:nvCxnSpPr>
          <p:spPr>
            <a:xfrm>
              <a:off x="5867401" y="-255814"/>
              <a:ext cx="0" cy="7369628"/>
            </a:xfrm>
            <a:prstGeom prst="line">
              <a:avLst/>
            </a:prstGeom>
            <a:ln>
              <a:solidFill>
                <a:srgbClr val="E6E6E6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直接连接符 32"/>
            <p:cNvCxnSpPr/>
            <p:nvPr/>
          </p:nvCxnSpPr>
          <p:spPr>
            <a:xfrm>
              <a:off x="6096001" y="-255814"/>
              <a:ext cx="0" cy="7369628"/>
            </a:xfrm>
            <a:prstGeom prst="line">
              <a:avLst/>
            </a:prstGeom>
            <a:ln>
              <a:solidFill>
                <a:srgbClr val="E6E6E6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直接连接符 33"/>
            <p:cNvCxnSpPr/>
            <p:nvPr/>
          </p:nvCxnSpPr>
          <p:spPr>
            <a:xfrm>
              <a:off x="6324601" y="-255814"/>
              <a:ext cx="0" cy="7369628"/>
            </a:xfrm>
            <a:prstGeom prst="line">
              <a:avLst/>
            </a:prstGeom>
            <a:ln>
              <a:solidFill>
                <a:srgbClr val="E6E6E6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直接连接符 34"/>
            <p:cNvCxnSpPr/>
            <p:nvPr/>
          </p:nvCxnSpPr>
          <p:spPr>
            <a:xfrm>
              <a:off x="6553201" y="-255814"/>
              <a:ext cx="0" cy="7369628"/>
            </a:xfrm>
            <a:prstGeom prst="line">
              <a:avLst/>
            </a:prstGeom>
            <a:ln>
              <a:solidFill>
                <a:srgbClr val="E6E6E6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直接连接符 35"/>
            <p:cNvCxnSpPr/>
            <p:nvPr/>
          </p:nvCxnSpPr>
          <p:spPr>
            <a:xfrm>
              <a:off x="6781801" y="-255814"/>
              <a:ext cx="0" cy="7369628"/>
            </a:xfrm>
            <a:prstGeom prst="line">
              <a:avLst/>
            </a:prstGeom>
            <a:ln>
              <a:solidFill>
                <a:srgbClr val="E6E6E6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直接连接符 36"/>
            <p:cNvCxnSpPr/>
            <p:nvPr/>
          </p:nvCxnSpPr>
          <p:spPr>
            <a:xfrm>
              <a:off x="7010401" y="-255814"/>
              <a:ext cx="0" cy="7369628"/>
            </a:xfrm>
            <a:prstGeom prst="line">
              <a:avLst/>
            </a:prstGeom>
            <a:ln>
              <a:solidFill>
                <a:srgbClr val="E6E6E6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直接连接符 37"/>
            <p:cNvCxnSpPr/>
            <p:nvPr/>
          </p:nvCxnSpPr>
          <p:spPr>
            <a:xfrm>
              <a:off x="7239001" y="-255814"/>
              <a:ext cx="0" cy="7369628"/>
            </a:xfrm>
            <a:prstGeom prst="line">
              <a:avLst/>
            </a:prstGeom>
            <a:ln>
              <a:solidFill>
                <a:srgbClr val="E6E6E6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直接连接符 38"/>
            <p:cNvCxnSpPr/>
            <p:nvPr/>
          </p:nvCxnSpPr>
          <p:spPr>
            <a:xfrm>
              <a:off x="7467601" y="-255814"/>
              <a:ext cx="0" cy="7369628"/>
            </a:xfrm>
            <a:prstGeom prst="line">
              <a:avLst/>
            </a:prstGeom>
            <a:ln>
              <a:solidFill>
                <a:srgbClr val="E6E6E6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直接连接符 39"/>
            <p:cNvCxnSpPr/>
            <p:nvPr/>
          </p:nvCxnSpPr>
          <p:spPr>
            <a:xfrm>
              <a:off x="7696201" y="-255814"/>
              <a:ext cx="0" cy="7369628"/>
            </a:xfrm>
            <a:prstGeom prst="line">
              <a:avLst/>
            </a:prstGeom>
            <a:ln>
              <a:solidFill>
                <a:srgbClr val="E6E6E6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直接连接符 40"/>
            <p:cNvCxnSpPr/>
            <p:nvPr/>
          </p:nvCxnSpPr>
          <p:spPr>
            <a:xfrm>
              <a:off x="7924801" y="-255814"/>
              <a:ext cx="0" cy="7369628"/>
            </a:xfrm>
            <a:prstGeom prst="line">
              <a:avLst/>
            </a:prstGeom>
            <a:ln>
              <a:solidFill>
                <a:srgbClr val="E6E6E6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直接连接符 41"/>
            <p:cNvCxnSpPr/>
            <p:nvPr/>
          </p:nvCxnSpPr>
          <p:spPr>
            <a:xfrm>
              <a:off x="8153401" y="-255814"/>
              <a:ext cx="0" cy="7369628"/>
            </a:xfrm>
            <a:prstGeom prst="line">
              <a:avLst/>
            </a:prstGeom>
            <a:ln>
              <a:solidFill>
                <a:srgbClr val="E6E6E6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直接连接符 42"/>
            <p:cNvCxnSpPr/>
            <p:nvPr/>
          </p:nvCxnSpPr>
          <p:spPr>
            <a:xfrm>
              <a:off x="8382001" y="-255814"/>
              <a:ext cx="0" cy="7369628"/>
            </a:xfrm>
            <a:prstGeom prst="line">
              <a:avLst/>
            </a:prstGeom>
            <a:ln>
              <a:solidFill>
                <a:srgbClr val="E6E6E6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直接连接符 43"/>
            <p:cNvCxnSpPr/>
            <p:nvPr/>
          </p:nvCxnSpPr>
          <p:spPr>
            <a:xfrm>
              <a:off x="8610601" y="-255814"/>
              <a:ext cx="0" cy="7369628"/>
            </a:xfrm>
            <a:prstGeom prst="line">
              <a:avLst/>
            </a:prstGeom>
            <a:ln>
              <a:solidFill>
                <a:srgbClr val="E6E6E6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直接连接符 44"/>
            <p:cNvCxnSpPr/>
            <p:nvPr/>
          </p:nvCxnSpPr>
          <p:spPr>
            <a:xfrm>
              <a:off x="8839201" y="-255814"/>
              <a:ext cx="0" cy="7369628"/>
            </a:xfrm>
            <a:prstGeom prst="line">
              <a:avLst/>
            </a:prstGeom>
            <a:ln>
              <a:solidFill>
                <a:srgbClr val="E6E6E6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直接连接符 45"/>
            <p:cNvCxnSpPr/>
            <p:nvPr/>
          </p:nvCxnSpPr>
          <p:spPr>
            <a:xfrm>
              <a:off x="9067801" y="-255814"/>
              <a:ext cx="0" cy="7369628"/>
            </a:xfrm>
            <a:prstGeom prst="line">
              <a:avLst/>
            </a:prstGeom>
            <a:ln>
              <a:solidFill>
                <a:srgbClr val="E6E6E6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直接连接符 46"/>
            <p:cNvCxnSpPr/>
            <p:nvPr/>
          </p:nvCxnSpPr>
          <p:spPr>
            <a:xfrm>
              <a:off x="9296401" y="-255814"/>
              <a:ext cx="0" cy="7369628"/>
            </a:xfrm>
            <a:prstGeom prst="line">
              <a:avLst/>
            </a:prstGeom>
            <a:ln>
              <a:solidFill>
                <a:srgbClr val="E6E6E6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直接连接符 47"/>
            <p:cNvCxnSpPr/>
            <p:nvPr/>
          </p:nvCxnSpPr>
          <p:spPr>
            <a:xfrm>
              <a:off x="9525001" y="-255814"/>
              <a:ext cx="0" cy="7369628"/>
            </a:xfrm>
            <a:prstGeom prst="line">
              <a:avLst/>
            </a:prstGeom>
            <a:ln>
              <a:solidFill>
                <a:srgbClr val="E6E6E6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直接连接符 48"/>
            <p:cNvCxnSpPr/>
            <p:nvPr/>
          </p:nvCxnSpPr>
          <p:spPr>
            <a:xfrm>
              <a:off x="9753601" y="-255814"/>
              <a:ext cx="0" cy="7369628"/>
            </a:xfrm>
            <a:prstGeom prst="line">
              <a:avLst/>
            </a:prstGeom>
            <a:ln>
              <a:solidFill>
                <a:srgbClr val="E6E6E6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直接连接符 49"/>
            <p:cNvCxnSpPr/>
            <p:nvPr/>
          </p:nvCxnSpPr>
          <p:spPr>
            <a:xfrm>
              <a:off x="9982201" y="-255814"/>
              <a:ext cx="0" cy="7369628"/>
            </a:xfrm>
            <a:prstGeom prst="line">
              <a:avLst/>
            </a:prstGeom>
            <a:ln>
              <a:solidFill>
                <a:srgbClr val="E6E6E6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直接连接符 50"/>
            <p:cNvCxnSpPr/>
            <p:nvPr/>
          </p:nvCxnSpPr>
          <p:spPr>
            <a:xfrm>
              <a:off x="10210801" y="-255814"/>
              <a:ext cx="0" cy="7369628"/>
            </a:xfrm>
            <a:prstGeom prst="line">
              <a:avLst/>
            </a:prstGeom>
            <a:ln>
              <a:solidFill>
                <a:srgbClr val="E6E6E6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直接连接符 51"/>
            <p:cNvCxnSpPr/>
            <p:nvPr/>
          </p:nvCxnSpPr>
          <p:spPr>
            <a:xfrm>
              <a:off x="10439401" y="-255814"/>
              <a:ext cx="0" cy="7369628"/>
            </a:xfrm>
            <a:prstGeom prst="line">
              <a:avLst/>
            </a:prstGeom>
            <a:ln>
              <a:solidFill>
                <a:srgbClr val="E6E6E6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直接连接符 52"/>
            <p:cNvCxnSpPr/>
            <p:nvPr/>
          </p:nvCxnSpPr>
          <p:spPr>
            <a:xfrm>
              <a:off x="10668001" y="-255814"/>
              <a:ext cx="0" cy="7369628"/>
            </a:xfrm>
            <a:prstGeom prst="line">
              <a:avLst/>
            </a:prstGeom>
            <a:ln>
              <a:solidFill>
                <a:srgbClr val="E6E6E6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直接连接符 53"/>
            <p:cNvCxnSpPr/>
            <p:nvPr/>
          </p:nvCxnSpPr>
          <p:spPr>
            <a:xfrm>
              <a:off x="10896601" y="-255814"/>
              <a:ext cx="0" cy="7369628"/>
            </a:xfrm>
            <a:prstGeom prst="line">
              <a:avLst/>
            </a:prstGeom>
            <a:ln>
              <a:solidFill>
                <a:srgbClr val="E6E6E6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直接连接符 54"/>
            <p:cNvCxnSpPr/>
            <p:nvPr/>
          </p:nvCxnSpPr>
          <p:spPr>
            <a:xfrm>
              <a:off x="11125201" y="-255814"/>
              <a:ext cx="0" cy="7369628"/>
            </a:xfrm>
            <a:prstGeom prst="line">
              <a:avLst/>
            </a:prstGeom>
            <a:ln>
              <a:solidFill>
                <a:srgbClr val="E6E6E6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直接连接符 55"/>
            <p:cNvCxnSpPr/>
            <p:nvPr/>
          </p:nvCxnSpPr>
          <p:spPr>
            <a:xfrm>
              <a:off x="11353801" y="-255814"/>
              <a:ext cx="0" cy="7369628"/>
            </a:xfrm>
            <a:prstGeom prst="line">
              <a:avLst/>
            </a:prstGeom>
            <a:ln>
              <a:solidFill>
                <a:srgbClr val="E6E6E6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直接连接符 56"/>
            <p:cNvCxnSpPr/>
            <p:nvPr/>
          </p:nvCxnSpPr>
          <p:spPr>
            <a:xfrm>
              <a:off x="11582401" y="-255814"/>
              <a:ext cx="0" cy="7369628"/>
            </a:xfrm>
            <a:prstGeom prst="line">
              <a:avLst/>
            </a:prstGeom>
            <a:ln>
              <a:solidFill>
                <a:srgbClr val="E6E6E6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直接连接符 57"/>
            <p:cNvCxnSpPr/>
            <p:nvPr/>
          </p:nvCxnSpPr>
          <p:spPr>
            <a:xfrm>
              <a:off x="11811001" y="-255814"/>
              <a:ext cx="0" cy="7369628"/>
            </a:xfrm>
            <a:prstGeom prst="line">
              <a:avLst/>
            </a:prstGeom>
            <a:ln>
              <a:solidFill>
                <a:srgbClr val="E6E6E6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直接连接符 58"/>
            <p:cNvCxnSpPr/>
            <p:nvPr/>
          </p:nvCxnSpPr>
          <p:spPr>
            <a:xfrm>
              <a:off x="12039601" y="-255814"/>
              <a:ext cx="0" cy="7369628"/>
            </a:xfrm>
            <a:prstGeom prst="line">
              <a:avLst/>
            </a:prstGeom>
            <a:ln>
              <a:solidFill>
                <a:srgbClr val="E6E6E6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直接连接符 59"/>
            <p:cNvCxnSpPr/>
            <p:nvPr/>
          </p:nvCxnSpPr>
          <p:spPr>
            <a:xfrm>
              <a:off x="12268201" y="-255814"/>
              <a:ext cx="0" cy="7369628"/>
            </a:xfrm>
            <a:prstGeom prst="line">
              <a:avLst/>
            </a:prstGeom>
            <a:ln>
              <a:solidFill>
                <a:srgbClr val="E6E6E6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1" name="组合 60"/>
          <p:cNvGrpSpPr/>
          <p:nvPr userDrawn="1"/>
        </p:nvGrpSpPr>
        <p:grpSpPr>
          <a:xfrm rot="5400000">
            <a:off x="-206831" y="-2906486"/>
            <a:ext cx="12344400" cy="12975772"/>
            <a:chOff x="76201" y="-103414"/>
            <a:chExt cx="12344400" cy="7369628"/>
          </a:xfrm>
        </p:grpSpPr>
        <p:cxnSp>
          <p:nvCxnSpPr>
            <p:cNvPr id="62" name="直接连接符 61"/>
            <p:cNvCxnSpPr/>
            <p:nvPr/>
          </p:nvCxnSpPr>
          <p:spPr>
            <a:xfrm>
              <a:off x="76201" y="-103414"/>
              <a:ext cx="0" cy="7369628"/>
            </a:xfrm>
            <a:prstGeom prst="line">
              <a:avLst/>
            </a:prstGeom>
            <a:ln>
              <a:solidFill>
                <a:srgbClr val="E6E6E6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直接连接符 62"/>
            <p:cNvCxnSpPr/>
            <p:nvPr/>
          </p:nvCxnSpPr>
          <p:spPr>
            <a:xfrm>
              <a:off x="304801" y="-103414"/>
              <a:ext cx="0" cy="7369628"/>
            </a:xfrm>
            <a:prstGeom prst="line">
              <a:avLst/>
            </a:prstGeom>
            <a:ln>
              <a:solidFill>
                <a:srgbClr val="E6E6E6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直接连接符 63"/>
            <p:cNvCxnSpPr/>
            <p:nvPr/>
          </p:nvCxnSpPr>
          <p:spPr>
            <a:xfrm>
              <a:off x="533401" y="-103414"/>
              <a:ext cx="0" cy="7369628"/>
            </a:xfrm>
            <a:prstGeom prst="line">
              <a:avLst/>
            </a:prstGeom>
            <a:ln>
              <a:solidFill>
                <a:srgbClr val="E6E6E6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直接连接符 64"/>
            <p:cNvCxnSpPr/>
            <p:nvPr/>
          </p:nvCxnSpPr>
          <p:spPr>
            <a:xfrm>
              <a:off x="762001" y="-103414"/>
              <a:ext cx="0" cy="7369628"/>
            </a:xfrm>
            <a:prstGeom prst="line">
              <a:avLst/>
            </a:prstGeom>
            <a:ln>
              <a:solidFill>
                <a:srgbClr val="E6E6E6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直接连接符 65"/>
            <p:cNvCxnSpPr/>
            <p:nvPr/>
          </p:nvCxnSpPr>
          <p:spPr>
            <a:xfrm>
              <a:off x="990601" y="-103414"/>
              <a:ext cx="0" cy="7369628"/>
            </a:xfrm>
            <a:prstGeom prst="line">
              <a:avLst/>
            </a:prstGeom>
            <a:ln>
              <a:solidFill>
                <a:srgbClr val="E6E6E6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直接连接符 66"/>
            <p:cNvCxnSpPr/>
            <p:nvPr/>
          </p:nvCxnSpPr>
          <p:spPr>
            <a:xfrm>
              <a:off x="1219201" y="-103414"/>
              <a:ext cx="0" cy="7369628"/>
            </a:xfrm>
            <a:prstGeom prst="line">
              <a:avLst/>
            </a:prstGeom>
            <a:ln>
              <a:solidFill>
                <a:srgbClr val="E6E6E6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直接连接符 67"/>
            <p:cNvCxnSpPr/>
            <p:nvPr/>
          </p:nvCxnSpPr>
          <p:spPr>
            <a:xfrm>
              <a:off x="1447801" y="-103414"/>
              <a:ext cx="0" cy="7369628"/>
            </a:xfrm>
            <a:prstGeom prst="line">
              <a:avLst/>
            </a:prstGeom>
            <a:ln>
              <a:solidFill>
                <a:srgbClr val="E6E6E6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直接连接符 68"/>
            <p:cNvCxnSpPr/>
            <p:nvPr/>
          </p:nvCxnSpPr>
          <p:spPr>
            <a:xfrm>
              <a:off x="1676401" y="-103414"/>
              <a:ext cx="0" cy="7369628"/>
            </a:xfrm>
            <a:prstGeom prst="line">
              <a:avLst/>
            </a:prstGeom>
            <a:ln>
              <a:solidFill>
                <a:srgbClr val="E6E6E6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直接连接符 69"/>
            <p:cNvCxnSpPr/>
            <p:nvPr/>
          </p:nvCxnSpPr>
          <p:spPr>
            <a:xfrm>
              <a:off x="1905001" y="-103414"/>
              <a:ext cx="0" cy="7369628"/>
            </a:xfrm>
            <a:prstGeom prst="line">
              <a:avLst/>
            </a:prstGeom>
            <a:ln>
              <a:solidFill>
                <a:srgbClr val="E6E6E6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直接连接符 70"/>
            <p:cNvCxnSpPr/>
            <p:nvPr/>
          </p:nvCxnSpPr>
          <p:spPr>
            <a:xfrm>
              <a:off x="2133601" y="-103414"/>
              <a:ext cx="0" cy="7369628"/>
            </a:xfrm>
            <a:prstGeom prst="line">
              <a:avLst/>
            </a:prstGeom>
            <a:ln>
              <a:solidFill>
                <a:srgbClr val="E6E6E6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直接连接符 71"/>
            <p:cNvCxnSpPr/>
            <p:nvPr/>
          </p:nvCxnSpPr>
          <p:spPr>
            <a:xfrm>
              <a:off x="2362201" y="-103414"/>
              <a:ext cx="0" cy="7369628"/>
            </a:xfrm>
            <a:prstGeom prst="line">
              <a:avLst/>
            </a:prstGeom>
            <a:ln>
              <a:solidFill>
                <a:srgbClr val="E6E6E6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直接连接符 72"/>
            <p:cNvCxnSpPr/>
            <p:nvPr/>
          </p:nvCxnSpPr>
          <p:spPr>
            <a:xfrm>
              <a:off x="2590801" y="-103414"/>
              <a:ext cx="0" cy="7369628"/>
            </a:xfrm>
            <a:prstGeom prst="line">
              <a:avLst/>
            </a:prstGeom>
            <a:ln>
              <a:solidFill>
                <a:srgbClr val="E6E6E6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直接连接符 73"/>
            <p:cNvCxnSpPr/>
            <p:nvPr/>
          </p:nvCxnSpPr>
          <p:spPr>
            <a:xfrm>
              <a:off x="2819401" y="-103414"/>
              <a:ext cx="0" cy="7369628"/>
            </a:xfrm>
            <a:prstGeom prst="line">
              <a:avLst/>
            </a:prstGeom>
            <a:ln>
              <a:solidFill>
                <a:srgbClr val="E6E6E6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直接连接符 74"/>
            <p:cNvCxnSpPr/>
            <p:nvPr/>
          </p:nvCxnSpPr>
          <p:spPr>
            <a:xfrm>
              <a:off x="3048001" y="-103414"/>
              <a:ext cx="0" cy="7369628"/>
            </a:xfrm>
            <a:prstGeom prst="line">
              <a:avLst/>
            </a:prstGeom>
            <a:ln>
              <a:solidFill>
                <a:srgbClr val="E6E6E6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直接连接符 75"/>
            <p:cNvCxnSpPr/>
            <p:nvPr/>
          </p:nvCxnSpPr>
          <p:spPr>
            <a:xfrm>
              <a:off x="3276601" y="-103414"/>
              <a:ext cx="0" cy="7369628"/>
            </a:xfrm>
            <a:prstGeom prst="line">
              <a:avLst/>
            </a:prstGeom>
            <a:ln>
              <a:solidFill>
                <a:srgbClr val="E6E6E6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直接连接符 76"/>
            <p:cNvCxnSpPr/>
            <p:nvPr/>
          </p:nvCxnSpPr>
          <p:spPr>
            <a:xfrm>
              <a:off x="3505201" y="-103414"/>
              <a:ext cx="0" cy="7369628"/>
            </a:xfrm>
            <a:prstGeom prst="line">
              <a:avLst/>
            </a:prstGeom>
            <a:ln>
              <a:solidFill>
                <a:srgbClr val="E6E6E6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直接连接符 77"/>
            <p:cNvCxnSpPr/>
            <p:nvPr/>
          </p:nvCxnSpPr>
          <p:spPr>
            <a:xfrm>
              <a:off x="3733801" y="-103414"/>
              <a:ext cx="0" cy="7369628"/>
            </a:xfrm>
            <a:prstGeom prst="line">
              <a:avLst/>
            </a:prstGeom>
            <a:ln>
              <a:solidFill>
                <a:srgbClr val="E6E6E6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直接连接符 78"/>
            <p:cNvCxnSpPr/>
            <p:nvPr/>
          </p:nvCxnSpPr>
          <p:spPr>
            <a:xfrm>
              <a:off x="3962401" y="-103414"/>
              <a:ext cx="0" cy="7369628"/>
            </a:xfrm>
            <a:prstGeom prst="line">
              <a:avLst/>
            </a:prstGeom>
            <a:ln>
              <a:solidFill>
                <a:srgbClr val="E6E6E6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直接连接符 79"/>
            <p:cNvCxnSpPr/>
            <p:nvPr/>
          </p:nvCxnSpPr>
          <p:spPr>
            <a:xfrm>
              <a:off x="4191001" y="-103414"/>
              <a:ext cx="0" cy="7369628"/>
            </a:xfrm>
            <a:prstGeom prst="line">
              <a:avLst/>
            </a:prstGeom>
            <a:ln>
              <a:solidFill>
                <a:srgbClr val="E6E6E6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直接连接符 80"/>
            <p:cNvCxnSpPr/>
            <p:nvPr/>
          </p:nvCxnSpPr>
          <p:spPr>
            <a:xfrm>
              <a:off x="4419601" y="-103414"/>
              <a:ext cx="0" cy="7369628"/>
            </a:xfrm>
            <a:prstGeom prst="line">
              <a:avLst/>
            </a:prstGeom>
            <a:ln>
              <a:solidFill>
                <a:srgbClr val="E6E6E6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直接连接符 81"/>
            <p:cNvCxnSpPr/>
            <p:nvPr/>
          </p:nvCxnSpPr>
          <p:spPr>
            <a:xfrm>
              <a:off x="4648201" y="-103414"/>
              <a:ext cx="0" cy="7369628"/>
            </a:xfrm>
            <a:prstGeom prst="line">
              <a:avLst/>
            </a:prstGeom>
            <a:ln>
              <a:solidFill>
                <a:srgbClr val="E6E6E6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直接连接符 82"/>
            <p:cNvCxnSpPr/>
            <p:nvPr/>
          </p:nvCxnSpPr>
          <p:spPr>
            <a:xfrm>
              <a:off x="4876801" y="-103414"/>
              <a:ext cx="0" cy="7369628"/>
            </a:xfrm>
            <a:prstGeom prst="line">
              <a:avLst/>
            </a:prstGeom>
            <a:ln>
              <a:solidFill>
                <a:srgbClr val="E6E6E6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直接连接符 83"/>
            <p:cNvCxnSpPr/>
            <p:nvPr/>
          </p:nvCxnSpPr>
          <p:spPr>
            <a:xfrm>
              <a:off x="5105401" y="-103414"/>
              <a:ext cx="0" cy="7369628"/>
            </a:xfrm>
            <a:prstGeom prst="line">
              <a:avLst/>
            </a:prstGeom>
            <a:ln>
              <a:solidFill>
                <a:srgbClr val="E6E6E6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直接连接符 84"/>
            <p:cNvCxnSpPr/>
            <p:nvPr/>
          </p:nvCxnSpPr>
          <p:spPr>
            <a:xfrm>
              <a:off x="5334001" y="-103414"/>
              <a:ext cx="0" cy="7369628"/>
            </a:xfrm>
            <a:prstGeom prst="line">
              <a:avLst/>
            </a:prstGeom>
            <a:ln>
              <a:solidFill>
                <a:srgbClr val="E6E6E6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直接连接符 85"/>
            <p:cNvCxnSpPr/>
            <p:nvPr/>
          </p:nvCxnSpPr>
          <p:spPr>
            <a:xfrm>
              <a:off x="5562601" y="-103414"/>
              <a:ext cx="0" cy="7369628"/>
            </a:xfrm>
            <a:prstGeom prst="line">
              <a:avLst/>
            </a:prstGeom>
            <a:ln>
              <a:solidFill>
                <a:srgbClr val="E6E6E6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直接连接符 86"/>
            <p:cNvCxnSpPr/>
            <p:nvPr/>
          </p:nvCxnSpPr>
          <p:spPr>
            <a:xfrm>
              <a:off x="5791201" y="-103414"/>
              <a:ext cx="0" cy="7369628"/>
            </a:xfrm>
            <a:prstGeom prst="line">
              <a:avLst/>
            </a:prstGeom>
            <a:ln>
              <a:solidFill>
                <a:srgbClr val="E6E6E6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直接连接符 87"/>
            <p:cNvCxnSpPr/>
            <p:nvPr/>
          </p:nvCxnSpPr>
          <p:spPr>
            <a:xfrm>
              <a:off x="6019801" y="-103414"/>
              <a:ext cx="0" cy="7369628"/>
            </a:xfrm>
            <a:prstGeom prst="line">
              <a:avLst/>
            </a:prstGeom>
            <a:ln>
              <a:solidFill>
                <a:srgbClr val="E6E6E6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直接连接符 88"/>
            <p:cNvCxnSpPr/>
            <p:nvPr/>
          </p:nvCxnSpPr>
          <p:spPr>
            <a:xfrm>
              <a:off x="6248401" y="-103414"/>
              <a:ext cx="0" cy="7369628"/>
            </a:xfrm>
            <a:prstGeom prst="line">
              <a:avLst/>
            </a:prstGeom>
            <a:ln>
              <a:solidFill>
                <a:srgbClr val="E6E6E6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直接连接符 89"/>
            <p:cNvCxnSpPr/>
            <p:nvPr/>
          </p:nvCxnSpPr>
          <p:spPr>
            <a:xfrm>
              <a:off x="6477001" y="-103414"/>
              <a:ext cx="0" cy="7369628"/>
            </a:xfrm>
            <a:prstGeom prst="line">
              <a:avLst/>
            </a:prstGeom>
            <a:ln>
              <a:solidFill>
                <a:srgbClr val="E6E6E6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1" name="直接连接符 90"/>
            <p:cNvCxnSpPr/>
            <p:nvPr/>
          </p:nvCxnSpPr>
          <p:spPr>
            <a:xfrm>
              <a:off x="6705601" y="-103414"/>
              <a:ext cx="0" cy="7369628"/>
            </a:xfrm>
            <a:prstGeom prst="line">
              <a:avLst/>
            </a:prstGeom>
            <a:ln>
              <a:solidFill>
                <a:srgbClr val="E6E6E6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2" name="直接连接符 91"/>
            <p:cNvCxnSpPr/>
            <p:nvPr/>
          </p:nvCxnSpPr>
          <p:spPr>
            <a:xfrm>
              <a:off x="6934201" y="-103414"/>
              <a:ext cx="0" cy="7369628"/>
            </a:xfrm>
            <a:prstGeom prst="line">
              <a:avLst/>
            </a:prstGeom>
            <a:ln>
              <a:solidFill>
                <a:srgbClr val="E6E6E6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3" name="直接连接符 92"/>
            <p:cNvCxnSpPr/>
            <p:nvPr/>
          </p:nvCxnSpPr>
          <p:spPr>
            <a:xfrm>
              <a:off x="7162801" y="-103414"/>
              <a:ext cx="0" cy="7369628"/>
            </a:xfrm>
            <a:prstGeom prst="line">
              <a:avLst/>
            </a:prstGeom>
            <a:ln>
              <a:solidFill>
                <a:srgbClr val="E6E6E6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4" name="直接连接符 93"/>
            <p:cNvCxnSpPr/>
            <p:nvPr/>
          </p:nvCxnSpPr>
          <p:spPr>
            <a:xfrm>
              <a:off x="7391401" y="-103414"/>
              <a:ext cx="0" cy="7369628"/>
            </a:xfrm>
            <a:prstGeom prst="line">
              <a:avLst/>
            </a:prstGeom>
            <a:ln>
              <a:solidFill>
                <a:srgbClr val="E6E6E6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5" name="直接连接符 94"/>
            <p:cNvCxnSpPr/>
            <p:nvPr/>
          </p:nvCxnSpPr>
          <p:spPr>
            <a:xfrm>
              <a:off x="7620001" y="-103414"/>
              <a:ext cx="0" cy="7369628"/>
            </a:xfrm>
            <a:prstGeom prst="line">
              <a:avLst/>
            </a:prstGeom>
            <a:ln>
              <a:solidFill>
                <a:srgbClr val="E6E6E6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6" name="直接连接符 95"/>
            <p:cNvCxnSpPr/>
            <p:nvPr/>
          </p:nvCxnSpPr>
          <p:spPr>
            <a:xfrm>
              <a:off x="7848601" y="-103414"/>
              <a:ext cx="0" cy="7369628"/>
            </a:xfrm>
            <a:prstGeom prst="line">
              <a:avLst/>
            </a:prstGeom>
            <a:ln>
              <a:solidFill>
                <a:srgbClr val="E6E6E6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7" name="直接连接符 96"/>
            <p:cNvCxnSpPr/>
            <p:nvPr/>
          </p:nvCxnSpPr>
          <p:spPr>
            <a:xfrm>
              <a:off x="8077201" y="-103414"/>
              <a:ext cx="0" cy="7369628"/>
            </a:xfrm>
            <a:prstGeom prst="line">
              <a:avLst/>
            </a:prstGeom>
            <a:ln>
              <a:solidFill>
                <a:srgbClr val="E6E6E6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8" name="直接连接符 97"/>
            <p:cNvCxnSpPr/>
            <p:nvPr/>
          </p:nvCxnSpPr>
          <p:spPr>
            <a:xfrm>
              <a:off x="8305801" y="-103414"/>
              <a:ext cx="0" cy="7369628"/>
            </a:xfrm>
            <a:prstGeom prst="line">
              <a:avLst/>
            </a:prstGeom>
            <a:ln>
              <a:solidFill>
                <a:srgbClr val="E6E6E6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9" name="直接连接符 98"/>
            <p:cNvCxnSpPr/>
            <p:nvPr/>
          </p:nvCxnSpPr>
          <p:spPr>
            <a:xfrm>
              <a:off x="8534401" y="-103414"/>
              <a:ext cx="0" cy="7369628"/>
            </a:xfrm>
            <a:prstGeom prst="line">
              <a:avLst/>
            </a:prstGeom>
            <a:ln>
              <a:solidFill>
                <a:srgbClr val="E6E6E6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0" name="直接连接符 99"/>
            <p:cNvCxnSpPr/>
            <p:nvPr/>
          </p:nvCxnSpPr>
          <p:spPr>
            <a:xfrm>
              <a:off x="8763001" y="-103414"/>
              <a:ext cx="0" cy="7369628"/>
            </a:xfrm>
            <a:prstGeom prst="line">
              <a:avLst/>
            </a:prstGeom>
            <a:ln>
              <a:solidFill>
                <a:srgbClr val="E6E6E6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1" name="直接连接符 100"/>
            <p:cNvCxnSpPr/>
            <p:nvPr/>
          </p:nvCxnSpPr>
          <p:spPr>
            <a:xfrm>
              <a:off x="8991601" y="-103414"/>
              <a:ext cx="0" cy="7369628"/>
            </a:xfrm>
            <a:prstGeom prst="line">
              <a:avLst/>
            </a:prstGeom>
            <a:ln>
              <a:solidFill>
                <a:srgbClr val="E6E6E6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2" name="直接连接符 101"/>
            <p:cNvCxnSpPr/>
            <p:nvPr/>
          </p:nvCxnSpPr>
          <p:spPr>
            <a:xfrm>
              <a:off x="9220201" y="-103414"/>
              <a:ext cx="0" cy="7369628"/>
            </a:xfrm>
            <a:prstGeom prst="line">
              <a:avLst/>
            </a:prstGeom>
            <a:ln>
              <a:solidFill>
                <a:srgbClr val="E6E6E6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3" name="直接连接符 102"/>
            <p:cNvCxnSpPr/>
            <p:nvPr/>
          </p:nvCxnSpPr>
          <p:spPr>
            <a:xfrm>
              <a:off x="9448801" y="-103414"/>
              <a:ext cx="0" cy="7369628"/>
            </a:xfrm>
            <a:prstGeom prst="line">
              <a:avLst/>
            </a:prstGeom>
            <a:ln>
              <a:solidFill>
                <a:srgbClr val="E6E6E6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4" name="直接连接符 103"/>
            <p:cNvCxnSpPr/>
            <p:nvPr/>
          </p:nvCxnSpPr>
          <p:spPr>
            <a:xfrm>
              <a:off x="9677401" y="-103414"/>
              <a:ext cx="0" cy="7369628"/>
            </a:xfrm>
            <a:prstGeom prst="line">
              <a:avLst/>
            </a:prstGeom>
            <a:ln>
              <a:solidFill>
                <a:srgbClr val="E6E6E6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5" name="直接连接符 104"/>
            <p:cNvCxnSpPr/>
            <p:nvPr/>
          </p:nvCxnSpPr>
          <p:spPr>
            <a:xfrm>
              <a:off x="9906001" y="-103414"/>
              <a:ext cx="0" cy="7369628"/>
            </a:xfrm>
            <a:prstGeom prst="line">
              <a:avLst/>
            </a:prstGeom>
            <a:ln>
              <a:solidFill>
                <a:srgbClr val="E6E6E6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6" name="直接连接符 105"/>
            <p:cNvCxnSpPr/>
            <p:nvPr/>
          </p:nvCxnSpPr>
          <p:spPr>
            <a:xfrm>
              <a:off x="10134601" y="-103414"/>
              <a:ext cx="0" cy="7369628"/>
            </a:xfrm>
            <a:prstGeom prst="line">
              <a:avLst/>
            </a:prstGeom>
            <a:ln>
              <a:solidFill>
                <a:srgbClr val="E6E6E6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7" name="直接连接符 106"/>
            <p:cNvCxnSpPr/>
            <p:nvPr/>
          </p:nvCxnSpPr>
          <p:spPr>
            <a:xfrm>
              <a:off x="10363201" y="-103414"/>
              <a:ext cx="0" cy="7369628"/>
            </a:xfrm>
            <a:prstGeom prst="line">
              <a:avLst/>
            </a:prstGeom>
            <a:ln>
              <a:solidFill>
                <a:srgbClr val="E6E6E6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直接连接符 107"/>
            <p:cNvCxnSpPr/>
            <p:nvPr/>
          </p:nvCxnSpPr>
          <p:spPr>
            <a:xfrm>
              <a:off x="10591801" y="-103414"/>
              <a:ext cx="0" cy="7369628"/>
            </a:xfrm>
            <a:prstGeom prst="line">
              <a:avLst/>
            </a:prstGeom>
            <a:ln>
              <a:solidFill>
                <a:srgbClr val="E6E6E6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9" name="直接连接符 108"/>
            <p:cNvCxnSpPr/>
            <p:nvPr/>
          </p:nvCxnSpPr>
          <p:spPr>
            <a:xfrm>
              <a:off x="10820401" y="-103414"/>
              <a:ext cx="0" cy="7369628"/>
            </a:xfrm>
            <a:prstGeom prst="line">
              <a:avLst/>
            </a:prstGeom>
            <a:ln>
              <a:solidFill>
                <a:srgbClr val="E6E6E6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0" name="直接连接符 109"/>
            <p:cNvCxnSpPr/>
            <p:nvPr/>
          </p:nvCxnSpPr>
          <p:spPr>
            <a:xfrm>
              <a:off x="11049001" y="-103414"/>
              <a:ext cx="0" cy="7369628"/>
            </a:xfrm>
            <a:prstGeom prst="line">
              <a:avLst/>
            </a:prstGeom>
            <a:ln>
              <a:solidFill>
                <a:srgbClr val="E6E6E6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1" name="直接连接符 110"/>
            <p:cNvCxnSpPr/>
            <p:nvPr/>
          </p:nvCxnSpPr>
          <p:spPr>
            <a:xfrm>
              <a:off x="11277601" y="-103414"/>
              <a:ext cx="0" cy="7369628"/>
            </a:xfrm>
            <a:prstGeom prst="line">
              <a:avLst/>
            </a:prstGeom>
            <a:ln>
              <a:solidFill>
                <a:srgbClr val="E6E6E6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2" name="直接连接符 111"/>
            <p:cNvCxnSpPr/>
            <p:nvPr/>
          </p:nvCxnSpPr>
          <p:spPr>
            <a:xfrm>
              <a:off x="11506201" y="-103414"/>
              <a:ext cx="0" cy="7369628"/>
            </a:xfrm>
            <a:prstGeom prst="line">
              <a:avLst/>
            </a:prstGeom>
            <a:ln>
              <a:solidFill>
                <a:srgbClr val="E6E6E6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3" name="直接连接符 112"/>
            <p:cNvCxnSpPr/>
            <p:nvPr/>
          </p:nvCxnSpPr>
          <p:spPr>
            <a:xfrm>
              <a:off x="11734801" y="-103414"/>
              <a:ext cx="0" cy="7369628"/>
            </a:xfrm>
            <a:prstGeom prst="line">
              <a:avLst/>
            </a:prstGeom>
            <a:ln>
              <a:solidFill>
                <a:srgbClr val="E6E6E6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4" name="直接连接符 113"/>
            <p:cNvCxnSpPr/>
            <p:nvPr/>
          </p:nvCxnSpPr>
          <p:spPr>
            <a:xfrm>
              <a:off x="11963401" y="-103414"/>
              <a:ext cx="0" cy="7369628"/>
            </a:xfrm>
            <a:prstGeom prst="line">
              <a:avLst/>
            </a:prstGeom>
            <a:ln>
              <a:solidFill>
                <a:srgbClr val="E6E6E6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5" name="直接连接符 114"/>
            <p:cNvCxnSpPr/>
            <p:nvPr/>
          </p:nvCxnSpPr>
          <p:spPr>
            <a:xfrm>
              <a:off x="12192001" y="-103414"/>
              <a:ext cx="0" cy="7369628"/>
            </a:xfrm>
            <a:prstGeom prst="line">
              <a:avLst/>
            </a:prstGeom>
            <a:ln>
              <a:solidFill>
                <a:srgbClr val="E6E6E6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6" name="直接连接符 115"/>
            <p:cNvCxnSpPr/>
            <p:nvPr/>
          </p:nvCxnSpPr>
          <p:spPr>
            <a:xfrm>
              <a:off x="12420601" y="-103414"/>
              <a:ext cx="0" cy="7369628"/>
            </a:xfrm>
            <a:prstGeom prst="line">
              <a:avLst/>
            </a:prstGeom>
            <a:ln>
              <a:solidFill>
                <a:srgbClr val="E6E6E6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17" name="图片 116"/>
          <p:cNvPicPr>
            <a:picLocks noChangeAspect="1"/>
          </p:cNvPicPr>
          <p:nvPr userDrawn="1"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Blur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7827" t="17383" r="51212" b="68385"/>
          <a:stretch>
            <a:fillRect/>
          </a:stretch>
        </p:blipFill>
        <p:spPr>
          <a:xfrm rot="13685306">
            <a:off x="-3297427" y="4033051"/>
            <a:ext cx="6754463" cy="5059593"/>
          </a:xfrm>
          <a:prstGeom prst="rect">
            <a:avLst/>
          </a:prstGeom>
          <a:effectLst>
            <a:outerShdw blurRad="127000" dist="50800" dir="5400000" algn="ctr" rotWithShape="0">
              <a:schemeClr val="bg1"/>
            </a:outerShdw>
          </a:effectLst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组合 4"/>
          <p:cNvGrpSpPr/>
          <p:nvPr userDrawn="1"/>
        </p:nvGrpSpPr>
        <p:grpSpPr>
          <a:xfrm>
            <a:off x="-76199" y="-2721430"/>
            <a:ext cx="12344400" cy="12572995"/>
            <a:chOff x="-76199" y="-255814"/>
            <a:chExt cx="12344400" cy="7369628"/>
          </a:xfrm>
        </p:grpSpPr>
        <p:cxnSp>
          <p:nvCxnSpPr>
            <p:cNvPr id="6" name="直接连接符 5"/>
            <p:cNvCxnSpPr/>
            <p:nvPr/>
          </p:nvCxnSpPr>
          <p:spPr>
            <a:xfrm>
              <a:off x="-76199" y="-255814"/>
              <a:ext cx="0" cy="7369628"/>
            </a:xfrm>
            <a:prstGeom prst="line">
              <a:avLst/>
            </a:prstGeom>
            <a:ln>
              <a:solidFill>
                <a:srgbClr val="E6E6E6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直接连接符 6"/>
            <p:cNvCxnSpPr/>
            <p:nvPr/>
          </p:nvCxnSpPr>
          <p:spPr>
            <a:xfrm>
              <a:off x="152401" y="-255814"/>
              <a:ext cx="0" cy="7369628"/>
            </a:xfrm>
            <a:prstGeom prst="line">
              <a:avLst/>
            </a:prstGeom>
            <a:ln>
              <a:solidFill>
                <a:srgbClr val="E6E6E6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直接连接符 7"/>
            <p:cNvCxnSpPr/>
            <p:nvPr/>
          </p:nvCxnSpPr>
          <p:spPr>
            <a:xfrm>
              <a:off x="381001" y="-255814"/>
              <a:ext cx="0" cy="7369628"/>
            </a:xfrm>
            <a:prstGeom prst="line">
              <a:avLst/>
            </a:prstGeom>
            <a:ln>
              <a:solidFill>
                <a:srgbClr val="E6E6E6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直接连接符 8"/>
            <p:cNvCxnSpPr/>
            <p:nvPr/>
          </p:nvCxnSpPr>
          <p:spPr>
            <a:xfrm>
              <a:off x="609601" y="-255814"/>
              <a:ext cx="0" cy="7369628"/>
            </a:xfrm>
            <a:prstGeom prst="line">
              <a:avLst/>
            </a:prstGeom>
            <a:ln>
              <a:solidFill>
                <a:srgbClr val="E6E6E6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直接连接符 9"/>
            <p:cNvCxnSpPr/>
            <p:nvPr/>
          </p:nvCxnSpPr>
          <p:spPr>
            <a:xfrm>
              <a:off x="838201" y="-255814"/>
              <a:ext cx="0" cy="7369628"/>
            </a:xfrm>
            <a:prstGeom prst="line">
              <a:avLst/>
            </a:prstGeom>
            <a:ln>
              <a:solidFill>
                <a:srgbClr val="E6E6E6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直接连接符 10"/>
            <p:cNvCxnSpPr/>
            <p:nvPr/>
          </p:nvCxnSpPr>
          <p:spPr>
            <a:xfrm>
              <a:off x="1066801" y="-255814"/>
              <a:ext cx="0" cy="7369628"/>
            </a:xfrm>
            <a:prstGeom prst="line">
              <a:avLst/>
            </a:prstGeom>
            <a:ln>
              <a:solidFill>
                <a:srgbClr val="E6E6E6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直接连接符 11"/>
            <p:cNvCxnSpPr/>
            <p:nvPr/>
          </p:nvCxnSpPr>
          <p:spPr>
            <a:xfrm>
              <a:off x="1295401" y="-255814"/>
              <a:ext cx="0" cy="7369628"/>
            </a:xfrm>
            <a:prstGeom prst="line">
              <a:avLst/>
            </a:prstGeom>
            <a:ln>
              <a:solidFill>
                <a:srgbClr val="E6E6E6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直接连接符 12"/>
            <p:cNvCxnSpPr/>
            <p:nvPr/>
          </p:nvCxnSpPr>
          <p:spPr>
            <a:xfrm>
              <a:off x="1524001" y="-255814"/>
              <a:ext cx="0" cy="7369628"/>
            </a:xfrm>
            <a:prstGeom prst="line">
              <a:avLst/>
            </a:prstGeom>
            <a:ln>
              <a:solidFill>
                <a:srgbClr val="E6E6E6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直接连接符 13"/>
            <p:cNvCxnSpPr/>
            <p:nvPr/>
          </p:nvCxnSpPr>
          <p:spPr>
            <a:xfrm>
              <a:off x="1752601" y="-255814"/>
              <a:ext cx="0" cy="7369628"/>
            </a:xfrm>
            <a:prstGeom prst="line">
              <a:avLst/>
            </a:prstGeom>
            <a:ln>
              <a:solidFill>
                <a:srgbClr val="E6E6E6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直接连接符 14"/>
            <p:cNvCxnSpPr/>
            <p:nvPr/>
          </p:nvCxnSpPr>
          <p:spPr>
            <a:xfrm>
              <a:off x="1981201" y="-255814"/>
              <a:ext cx="0" cy="7369628"/>
            </a:xfrm>
            <a:prstGeom prst="line">
              <a:avLst/>
            </a:prstGeom>
            <a:ln>
              <a:solidFill>
                <a:srgbClr val="E6E6E6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直接连接符 15"/>
            <p:cNvCxnSpPr/>
            <p:nvPr/>
          </p:nvCxnSpPr>
          <p:spPr>
            <a:xfrm>
              <a:off x="2209801" y="-255814"/>
              <a:ext cx="0" cy="7369628"/>
            </a:xfrm>
            <a:prstGeom prst="line">
              <a:avLst/>
            </a:prstGeom>
            <a:ln>
              <a:solidFill>
                <a:srgbClr val="E6E6E6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直接连接符 16"/>
            <p:cNvCxnSpPr/>
            <p:nvPr/>
          </p:nvCxnSpPr>
          <p:spPr>
            <a:xfrm>
              <a:off x="2438401" y="-255814"/>
              <a:ext cx="0" cy="7369628"/>
            </a:xfrm>
            <a:prstGeom prst="line">
              <a:avLst/>
            </a:prstGeom>
            <a:ln>
              <a:solidFill>
                <a:srgbClr val="E6E6E6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直接连接符 17"/>
            <p:cNvCxnSpPr/>
            <p:nvPr/>
          </p:nvCxnSpPr>
          <p:spPr>
            <a:xfrm>
              <a:off x="2667001" y="-255814"/>
              <a:ext cx="0" cy="7369628"/>
            </a:xfrm>
            <a:prstGeom prst="line">
              <a:avLst/>
            </a:prstGeom>
            <a:ln>
              <a:solidFill>
                <a:srgbClr val="E6E6E6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直接连接符 18"/>
            <p:cNvCxnSpPr/>
            <p:nvPr/>
          </p:nvCxnSpPr>
          <p:spPr>
            <a:xfrm>
              <a:off x="2895601" y="-255814"/>
              <a:ext cx="0" cy="7369628"/>
            </a:xfrm>
            <a:prstGeom prst="line">
              <a:avLst/>
            </a:prstGeom>
            <a:ln>
              <a:solidFill>
                <a:srgbClr val="E6E6E6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直接连接符 19"/>
            <p:cNvCxnSpPr/>
            <p:nvPr/>
          </p:nvCxnSpPr>
          <p:spPr>
            <a:xfrm>
              <a:off x="3124201" y="-255814"/>
              <a:ext cx="0" cy="7369628"/>
            </a:xfrm>
            <a:prstGeom prst="line">
              <a:avLst/>
            </a:prstGeom>
            <a:ln>
              <a:solidFill>
                <a:srgbClr val="E6E6E6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直接连接符 20"/>
            <p:cNvCxnSpPr/>
            <p:nvPr/>
          </p:nvCxnSpPr>
          <p:spPr>
            <a:xfrm>
              <a:off x="3352801" y="-255814"/>
              <a:ext cx="0" cy="7369628"/>
            </a:xfrm>
            <a:prstGeom prst="line">
              <a:avLst/>
            </a:prstGeom>
            <a:ln>
              <a:solidFill>
                <a:srgbClr val="E6E6E6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直接连接符 21"/>
            <p:cNvCxnSpPr/>
            <p:nvPr/>
          </p:nvCxnSpPr>
          <p:spPr>
            <a:xfrm>
              <a:off x="3581401" y="-255814"/>
              <a:ext cx="0" cy="7369628"/>
            </a:xfrm>
            <a:prstGeom prst="line">
              <a:avLst/>
            </a:prstGeom>
            <a:ln>
              <a:solidFill>
                <a:srgbClr val="E6E6E6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直接连接符 22"/>
            <p:cNvCxnSpPr/>
            <p:nvPr/>
          </p:nvCxnSpPr>
          <p:spPr>
            <a:xfrm>
              <a:off x="3810001" y="-255814"/>
              <a:ext cx="0" cy="7369628"/>
            </a:xfrm>
            <a:prstGeom prst="line">
              <a:avLst/>
            </a:prstGeom>
            <a:ln>
              <a:solidFill>
                <a:srgbClr val="E6E6E6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直接连接符 23"/>
            <p:cNvCxnSpPr/>
            <p:nvPr/>
          </p:nvCxnSpPr>
          <p:spPr>
            <a:xfrm>
              <a:off x="4038601" y="-255814"/>
              <a:ext cx="0" cy="7369628"/>
            </a:xfrm>
            <a:prstGeom prst="line">
              <a:avLst/>
            </a:prstGeom>
            <a:ln>
              <a:solidFill>
                <a:srgbClr val="E6E6E6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直接连接符 24"/>
            <p:cNvCxnSpPr/>
            <p:nvPr/>
          </p:nvCxnSpPr>
          <p:spPr>
            <a:xfrm>
              <a:off x="4267201" y="-255814"/>
              <a:ext cx="0" cy="7369628"/>
            </a:xfrm>
            <a:prstGeom prst="line">
              <a:avLst/>
            </a:prstGeom>
            <a:ln>
              <a:solidFill>
                <a:srgbClr val="E6E6E6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直接连接符 25"/>
            <p:cNvCxnSpPr/>
            <p:nvPr/>
          </p:nvCxnSpPr>
          <p:spPr>
            <a:xfrm>
              <a:off x="4495801" y="-255814"/>
              <a:ext cx="0" cy="7369628"/>
            </a:xfrm>
            <a:prstGeom prst="line">
              <a:avLst/>
            </a:prstGeom>
            <a:ln>
              <a:solidFill>
                <a:srgbClr val="E6E6E6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直接连接符 26"/>
            <p:cNvCxnSpPr/>
            <p:nvPr/>
          </p:nvCxnSpPr>
          <p:spPr>
            <a:xfrm>
              <a:off x="4724401" y="-255814"/>
              <a:ext cx="0" cy="7369628"/>
            </a:xfrm>
            <a:prstGeom prst="line">
              <a:avLst/>
            </a:prstGeom>
            <a:ln>
              <a:solidFill>
                <a:srgbClr val="E6E6E6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直接连接符 27"/>
            <p:cNvCxnSpPr/>
            <p:nvPr/>
          </p:nvCxnSpPr>
          <p:spPr>
            <a:xfrm>
              <a:off x="4953001" y="-255814"/>
              <a:ext cx="0" cy="7369628"/>
            </a:xfrm>
            <a:prstGeom prst="line">
              <a:avLst/>
            </a:prstGeom>
            <a:ln>
              <a:solidFill>
                <a:srgbClr val="E6E6E6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直接连接符 28"/>
            <p:cNvCxnSpPr/>
            <p:nvPr/>
          </p:nvCxnSpPr>
          <p:spPr>
            <a:xfrm>
              <a:off x="5181601" y="-255814"/>
              <a:ext cx="0" cy="7369628"/>
            </a:xfrm>
            <a:prstGeom prst="line">
              <a:avLst/>
            </a:prstGeom>
            <a:ln>
              <a:solidFill>
                <a:srgbClr val="E6E6E6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直接连接符 29"/>
            <p:cNvCxnSpPr/>
            <p:nvPr/>
          </p:nvCxnSpPr>
          <p:spPr>
            <a:xfrm>
              <a:off x="5410201" y="-255814"/>
              <a:ext cx="0" cy="7369628"/>
            </a:xfrm>
            <a:prstGeom prst="line">
              <a:avLst/>
            </a:prstGeom>
            <a:ln>
              <a:solidFill>
                <a:srgbClr val="E6E6E6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直接连接符 30"/>
            <p:cNvCxnSpPr/>
            <p:nvPr/>
          </p:nvCxnSpPr>
          <p:spPr>
            <a:xfrm>
              <a:off x="5638801" y="-255814"/>
              <a:ext cx="0" cy="7369628"/>
            </a:xfrm>
            <a:prstGeom prst="line">
              <a:avLst/>
            </a:prstGeom>
            <a:ln>
              <a:solidFill>
                <a:srgbClr val="E6E6E6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直接连接符 31"/>
            <p:cNvCxnSpPr/>
            <p:nvPr/>
          </p:nvCxnSpPr>
          <p:spPr>
            <a:xfrm>
              <a:off x="5867401" y="-255814"/>
              <a:ext cx="0" cy="7369628"/>
            </a:xfrm>
            <a:prstGeom prst="line">
              <a:avLst/>
            </a:prstGeom>
            <a:ln>
              <a:solidFill>
                <a:srgbClr val="E6E6E6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直接连接符 32"/>
            <p:cNvCxnSpPr/>
            <p:nvPr/>
          </p:nvCxnSpPr>
          <p:spPr>
            <a:xfrm>
              <a:off x="6096001" y="-255814"/>
              <a:ext cx="0" cy="7369628"/>
            </a:xfrm>
            <a:prstGeom prst="line">
              <a:avLst/>
            </a:prstGeom>
            <a:ln>
              <a:solidFill>
                <a:srgbClr val="E6E6E6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直接连接符 33"/>
            <p:cNvCxnSpPr/>
            <p:nvPr/>
          </p:nvCxnSpPr>
          <p:spPr>
            <a:xfrm>
              <a:off x="6324601" y="-255814"/>
              <a:ext cx="0" cy="7369628"/>
            </a:xfrm>
            <a:prstGeom prst="line">
              <a:avLst/>
            </a:prstGeom>
            <a:ln>
              <a:solidFill>
                <a:srgbClr val="E6E6E6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直接连接符 34"/>
            <p:cNvCxnSpPr/>
            <p:nvPr/>
          </p:nvCxnSpPr>
          <p:spPr>
            <a:xfrm>
              <a:off x="6553201" y="-255814"/>
              <a:ext cx="0" cy="7369628"/>
            </a:xfrm>
            <a:prstGeom prst="line">
              <a:avLst/>
            </a:prstGeom>
            <a:ln>
              <a:solidFill>
                <a:srgbClr val="E6E6E6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直接连接符 35"/>
            <p:cNvCxnSpPr/>
            <p:nvPr/>
          </p:nvCxnSpPr>
          <p:spPr>
            <a:xfrm>
              <a:off x="6781801" y="-255814"/>
              <a:ext cx="0" cy="7369628"/>
            </a:xfrm>
            <a:prstGeom prst="line">
              <a:avLst/>
            </a:prstGeom>
            <a:ln>
              <a:solidFill>
                <a:srgbClr val="E6E6E6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直接连接符 36"/>
            <p:cNvCxnSpPr/>
            <p:nvPr/>
          </p:nvCxnSpPr>
          <p:spPr>
            <a:xfrm>
              <a:off x="7010401" y="-255814"/>
              <a:ext cx="0" cy="7369628"/>
            </a:xfrm>
            <a:prstGeom prst="line">
              <a:avLst/>
            </a:prstGeom>
            <a:ln>
              <a:solidFill>
                <a:srgbClr val="E6E6E6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直接连接符 37"/>
            <p:cNvCxnSpPr/>
            <p:nvPr/>
          </p:nvCxnSpPr>
          <p:spPr>
            <a:xfrm>
              <a:off x="7239001" y="-255814"/>
              <a:ext cx="0" cy="7369628"/>
            </a:xfrm>
            <a:prstGeom prst="line">
              <a:avLst/>
            </a:prstGeom>
            <a:ln>
              <a:solidFill>
                <a:srgbClr val="E6E6E6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直接连接符 38"/>
            <p:cNvCxnSpPr/>
            <p:nvPr/>
          </p:nvCxnSpPr>
          <p:spPr>
            <a:xfrm>
              <a:off x="7467601" y="-255814"/>
              <a:ext cx="0" cy="7369628"/>
            </a:xfrm>
            <a:prstGeom prst="line">
              <a:avLst/>
            </a:prstGeom>
            <a:ln>
              <a:solidFill>
                <a:srgbClr val="E6E6E6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直接连接符 39"/>
            <p:cNvCxnSpPr/>
            <p:nvPr/>
          </p:nvCxnSpPr>
          <p:spPr>
            <a:xfrm>
              <a:off x="7696201" y="-255814"/>
              <a:ext cx="0" cy="7369628"/>
            </a:xfrm>
            <a:prstGeom prst="line">
              <a:avLst/>
            </a:prstGeom>
            <a:ln>
              <a:solidFill>
                <a:srgbClr val="E6E6E6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直接连接符 40"/>
            <p:cNvCxnSpPr/>
            <p:nvPr/>
          </p:nvCxnSpPr>
          <p:spPr>
            <a:xfrm>
              <a:off x="7924801" y="-255814"/>
              <a:ext cx="0" cy="7369628"/>
            </a:xfrm>
            <a:prstGeom prst="line">
              <a:avLst/>
            </a:prstGeom>
            <a:ln>
              <a:solidFill>
                <a:srgbClr val="E6E6E6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直接连接符 41"/>
            <p:cNvCxnSpPr/>
            <p:nvPr/>
          </p:nvCxnSpPr>
          <p:spPr>
            <a:xfrm>
              <a:off x="8153401" y="-255814"/>
              <a:ext cx="0" cy="7369628"/>
            </a:xfrm>
            <a:prstGeom prst="line">
              <a:avLst/>
            </a:prstGeom>
            <a:ln>
              <a:solidFill>
                <a:srgbClr val="E6E6E6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直接连接符 42"/>
            <p:cNvCxnSpPr/>
            <p:nvPr/>
          </p:nvCxnSpPr>
          <p:spPr>
            <a:xfrm>
              <a:off x="8382001" y="-255814"/>
              <a:ext cx="0" cy="7369628"/>
            </a:xfrm>
            <a:prstGeom prst="line">
              <a:avLst/>
            </a:prstGeom>
            <a:ln>
              <a:solidFill>
                <a:srgbClr val="E6E6E6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直接连接符 43"/>
            <p:cNvCxnSpPr/>
            <p:nvPr/>
          </p:nvCxnSpPr>
          <p:spPr>
            <a:xfrm>
              <a:off x="8610601" y="-255814"/>
              <a:ext cx="0" cy="7369628"/>
            </a:xfrm>
            <a:prstGeom prst="line">
              <a:avLst/>
            </a:prstGeom>
            <a:ln>
              <a:solidFill>
                <a:srgbClr val="E6E6E6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直接连接符 44"/>
            <p:cNvCxnSpPr/>
            <p:nvPr/>
          </p:nvCxnSpPr>
          <p:spPr>
            <a:xfrm>
              <a:off x="8839201" y="-255814"/>
              <a:ext cx="0" cy="7369628"/>
            </a:xfrm>
            <a:prstGeom prst="line">
              <a:avLst/>
            </a:prstGeom>
            <a:ln>
              <a:solidFill>
                <a:srgbClr val="E6E6E6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直接连接符 45"/>
            <p:cNvCxnSpPr/>
            <p:nvPr/>
          </p:nvCxnSpPr>
          <p:spPr>
            <a:xfrm>
              <a:off x="9067801" y="-255814"/>
              <a:ext cx="0" cy="7369628"/>
            </a:xfrm>
            <a:prstGeom prst="line">
              <a:avLst/>
            </a:prstGeom>
            <a:ln>
              <a:solidFill>
                <a:srgbClr val="E6E6E6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直接连接符 46"/>
            <p:cNvCxnSpPr/>
            <p:nvPr/>
          </p:nvCxnSpPr>
          <p:spPr>
            <a:xfrm>
              <a:off x="9296401" y="-255814"/>
              <a:ext cx="0" cy="7369628"/>
            </a:xfrm>
            <a:prstGeom prst="line">
              <a:avLst/>
            </a:prstGeom>
            <a:ln>
              <a:solidFill>
                <a:srgbClr val="E6E6E6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直接连接符 47"/>
            <p:cNvCxnSpPr/>
            <p:nvPr/>
          </p:nvCxnSpPr>
          <p:spPr>
            <a:xfrm>
              <a:off x="9525001" y="-255814"/>
              <a:ext cx="0" cy="7369628"/>
            </a:xfrm>
            <a:prstGeom prst="line">
              <a:avLst/>
            </a:prstGeom>
            <a:ln>
              <a:solidFill>
                <a:srgbClr val="E6E6E6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直接连接符 48"/>
            <p:cNvCxnSpPr/>
            <p:nvPr/>
          </p:nvCxnSpPr>
          <p:spPr>
            <a:xfrm>
              <a:off x="9753601" y="-255814"/>
              <a:ext cx="0" cy="7369628"/>
            </a:xfrm>
            <a:prstGeom prst="line">
              <a:avLst/>
            </a:prstGeom>
            <a:ln>
              <a:solidFill>
                <a:srgbClr val="E6E6E6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直接连接符 49"/>
            <p:cNvCxnSpPr/>
            <p:nvPr/>
          </p:nvCxnSpPr>
          <p:spPr>
            <a:xfrm>
              <a:off x="9982201" y="-255814"/>
              <a:ext cx="0" cy="7369628"/>
            </a:xfrm>
            <a:prstGeom prst="line">
              <a:avLst/>
            </a:prstGeom>
            <a:ln>
              <a:solidFill>
                <a:srgbClr val="E6E6E6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直接连接符 50"/>
            <p:cNvCxnSpPr/>
            <p:nvPr/>
          </p:nvCxnSpPr>
          <p:spPr>
            <a:xfrm>
              <a:off x="10210801" y="-255814"/>
              <a:ext cx="0" cy="7369628"/>
            </a:xfrm>
            <a:prstGeom prst="line">
              <a:avLst/>
            </a:prstGeom>
            <a:ln>
              <a:solidFill>
                <a:srgbClr val="E6E6E6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直接连接符 51"/>
            <p:cNvCxnSpPr/>
            <p:nvPr/>
          </p:nvCxnSpPr>
          <p:spPr>
            <a:xfrm>
              <a:off x="10439401" y="-255814"/>
              <a:ext cx="0" cy="7369628"/>
            </a:xfrm>
            <a:prstGeom prst="line">
              <a:avLst/>
            </a:prstGeom>
            <a:ln>
              <a:solidFill>
                <a:srgbClr val="E6E6E6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直接连接符 52"/>
            <p:cNvCxnSpPr/>
            <p:nvPr/>
          </p:nvCxnSpPr>
          <p:spPr>
            <a:xfrm>
              <a:off x="10668001" y="-255814"/>
              <a:ext cx="0" cy="7369628"/>
            </a:xfrm>
            <a:prstGeom prst="line">
              <a:avLst/>
            </a:prstGeom>
            <a:ln>
              <a:solidFill>
                <a:srgbClr val="E6E6E6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直接连接符 53"/>
            <p:cNvCxnSpPr/>
            <p:nvPr/>
          </p:nvCxnSpPr>
          <p:spPr>
            <a:xfrm>
              <a:off x="10896601" y="-255814"/>
              <a:ext cx="0" cy="7369628"/>
            </a:xfrm>
            <a:prstGeom prst="line">
              <a:avLst/>
            </a:prstGeom>
            <a:ln>
              <a:solidFill>
                <a:srgbClr val="E6E6E6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直接连接符 54"/>
            <p:cNvCxnSpPr/>
            <p:nvPr/>
          </p:nvCxnSpPr>
          <p:spPr>
            <a:xfrm>
              <a:off x="11125201" y="-255814"/>
              <a:ext cx="0" cy="7369628"/>
            </a:xfrm>
            <a:prstGeom prst="line">
              <a:avLst/>
            </a:prstGeom>
            <a:ln>
              <a:solidFill>
                <a:srgbClr val="E6E6E6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直接连接符 55"/>
            <p:cNvCxnSpPr/>
            <p:nvPr/>
          </p:nvCxnSpPr>
          <p:spPr>
            <a:xfrm>
              <a:off x="11353801" y="-255814"/>
              <a:ext cx="0" cy="7369628"/>
            </a:xfrm>
            <a:prstGeom prst="line">
              <a:avLst/>
            </a:prstGeom>
            <a:ln>
              <a:solidFill>
                <a:srgbClr val="E6E6E6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直接连接符 56"/>
            <p:cNvCxnSpPr/>
            <p:nvPr/>
          </p:nvCxnSpPr>
          <p:spPr>
            <a:xfrm>
              <a:off x="11582401" y="-255814"/>
              <a:ext cx="0" cy="7369628"/>
            </a:xfrm>
            <a:prstGeom prst="line">
              <a:avLst/>
            </a:prstGeom>
            <a:ln>
              <a:solidFill>
                <a:srgbClr val="E6E6E6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直接连接符 57"/>
            <p:cNvCxnSpPr/>
            <p:nvPr/>
          </p:nvCxnSpPr>
          <p:spPr>
            <a:xfrm>
              <a:off x="11811001" y="-255814"/>
              <a:ext cx="0" cy="7369628"/>
            </a:xfrm>
            <a:prstGeom prst="line">
              <a:avLst/>
            </a:prstGeom>
            <a:ln>
              <a:solidFill>
                <a:srgbClr val="E6E6E6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直接连接符 58"/>
            <p:cNvCxnSpPr/>
            <p:nvPr/>
          </p:nvCxnSpPr>
          <p:spPr>
            <a:xfrm>
              <a:off x="12039601" y="-255814"/>
              <a:ext cx="0" cy="7369628"/>
            </a:xfrm>
            <a:prstGeom prst="line">
              <a:avLst/>
            </a:prstGeom>
            <a:ln>
              <a:solidFill>
                <a:srgbClr val="E6E6E6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直接连接符 59"/>
            <p:cNvCxnSpPr/>
            <p:nvPr/>
          </p:nvCxnSpPr>
          <p:spPr>
            <a:xfrm>
              <a:off x="12268201" y="-255814"/>
              <a:ext cx="0" cy="7369628"/>
            </a:xfrm>
            <a:prstGeom prst="line">
              <a:avLst/>
            </a:prstGeom>
            <a:ln>
              <a:solidFill>
                <a:srgbClr val="E6E6E6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1" name="组合 60"/>
          <p:cNvGrpSpPr/>
          <p:nvPr userDrawn="1"/>
        </p:nvGrpSpPr>
        <p:grpSpPr>
          <a:xfrm rot="5400000">
            <a:off x="-206831" y="-2906486"/>
            <a:ext cx="12344400" cy="12975772"/>
            <a:chOff x="76201" y="-103414"/>
            <a:chExt cx="12344400" cy="7369628"/>
          </a:xfrm>
        </p:grpSpPr>
        <p:cxnSp>
          <p:nvCxnSpPr>
            <p:cNvPr id="62" name="直接连接符 61"/>
            <p:cNvCxnSpPr/>
            <p:nvPr/>
          </p:nvCxnSpPr>
          <p:spPr>
            <a:xfrm>
              <a:off x="76201" y="-103414"/>
              <a:ext cx="0" cy="7369628"/>
            </a:xfrm>
            <a:prstGeom prst="line">
              <a:avLst/>
            </a:prstGeom>
            <a:ln>
              <a:solidFill>
                <a:srgbClr val="E6E6E6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直接连接符 62"/>
            <p:cNvCxnSpPr/>
            <p:nvPr/>
          </p:nvCxnSpPr>
          <p:spPr>
            <a:xfrm>
              <a:off x="304801" y="-103414"/>
              <a:ext cx="0" cy="7369628"/>
            </a:xfrm>
            <a:prstGeom prst="line">
              <a:avLst/>
            </a:prstGeom>
            <a:ln>
              <a:solidFill>
                <a:srgbClr val="E6E6E6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直接连接符 63"/>
            <p:cNvCxnSpPr/>
            <p:nvPr/>
          </p:nvCxnSpPr>
          <p:spPr>
            <a:xfrm>
              <a:off x="533401" y="-103414"/>
              <a:ext cx="0" cy="7369628"/>
            </a:xfrm>
            <a:prstGeom prst="line">
              <a:avLst/>
            </a:prstGeom>
            <a:ln>
              <a:solidFill>
                <a:srgbClr val="E6E6E6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直接连接符 64"/>
            <p:cNvCxnSpPr/>
            <p:nvPr/>
          </p:nvCxnSpPr>
          <p:spPr>
            <a:xfrm>
              <a:off x="762001" y="-103414"/>
              <a:ext cx="0" cy="7369628"/>
            </a:xfrm>
            <a:prstGeom prst="line">
              <a:avLst/>
            </a:prstGeom>
            <a:ln>
              <a:solidFill>
                <a:srgbClr val="E6E6E6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直接连接符 65"/>
            <p:cNvCxnSpPr/>
            <p:nvPr/>
          </p:nvCxnSpPr>
          <p:spPr>
            <a:xfrm>
              <a:off x="990601" y="-103414"/>
              <a:ext cx="0" cy="7369628"/>
            </a:xfrm>
            <a:prstGeom prst="line">
              <a:avLst/>
            </a:prstGeom>
            <a:ln>
              <a:solidFill>
                <a:srgbClr val="E6E6E6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直接连接符 66"/>
            <p:cNvCxnSpPr/>
            <p:nvPr/>
          </p:nvCxnSpPr>
          <p:spPr>
            <a:xfrm>
              <a:off x="1219201" y="-103414"/>
              <a:ext cx="0" cy="7369628"/>
            </a:xfrm>
            <a:prstGeom prst="line">
              <a:avLst/>
            </a:prstGeom>
            <a:ln>
              <a:solidFill>
                <a:srgbClr val="E6E6E6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直接连接符 67"/>
            <p:cNvCxnSpPr/>
            <p:nvPr/>
          </p:nvCxnSpPr>
          <p:spPr>
            <a:xfrm>
              <a:off x="1447801" y="-103414"/>
              <a:ext cx="0" cy="7369628"/>
            </a:xfrm>
            <a:prstGeom prst="line">
              <a:avLst/>
            </a:prstGeom>
            <a:ln>
              <a:solidFill>
                <a:srgbClr val="E6E6E6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直接连接符 68"/>
            <p:cNvCxnSpPr/>
            <p:nvPr/>
          </p:nvCxnSpPr>
          <p:spPr>
            <a:xfrm>
              <a:off x="1676401" y="-103414"/>
              <a:ext cx="0" cy="7369628"/>
            </a:xfrm>
            <a:prstGeom prst="line">
              <a:avLst/>
            </a:prstGeom>
            <a:ln>
              <a:solidFill>
                <a:srgbClr val="E6E6E6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直接连接符 69"/>
            <p:cNvCxnSpPr/>
            <p:nvPr/>
          </p:nvCxnSpPr>
          <p:spPr>
            <a:xfrm>
              <a:off x="1905001" y="-103414"/>
              <a:ext cx="0" cy="7369628"/>
            </a:xfrm>
            <a:prstGeom prst="line">
              <a:avLst/>
            </a:prstGeom>
            <a:ln>
              <a:solidFill>
                <a:srgbClr val="E6E6E6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直接连接符 70"/>
            <p:cNvCxnSpPr/>
            <p:nvPr/>
          </p:nvCxnSpPr>
          <p:spPr>
            <a:xfrm>
              <a:off x="2133601" y="-103414"/>
              <a:ext cx="0" cy="7369628"/>
            </a:xfrm>
            <a:prstGeom prst="line">
              <a:avLst/>
            </a:prstGeom>
            <a:ln>
              <a:solidFill>
                <a:srgbClr val="E6E6E6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直接连接符 71"/>
            <p:cNvCxnSpPr/>
            <p:nvPr/>
          </p:nvCxnSpPr>
          <p:spPr>
            <a:xfrm>
              <a:off x="2362201" y="-103414"/>
              <a:ext cx="0" cy="7369628"/>
            </a:xfrm>
            <a:prstGeom prst="line">
              <a:avLst/>
            </a:prstGeom>
            <a:ln>
              <a:solidFill>
                <a:srgbClr val="E6E6E6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直接连接符 72"/>
            <p:cNvCxnSpPr/>
            <p:nvPr/>
          </p:nvCxnSpPr>
          <p:spPr>
            <a:xfrm>
              <a:off x="2590801" y="-103414"/>
              <a:ext cx="0" cy="7369628"/>
            </a:xfrm>
            <a:prstGeom prst="line">
              <a:avLst/>
            </a:prstGeom>
            <a:ln>
              <a:solidFill>
                <a:srgbClr val="E6E6E6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直接连接符 73"/>
            <p:cNvCxnSpPr/>
            <p:nvPr/>
          </p:nvCxnSpPr>
          <p:spPr>
            <a:xfrm>
              <a:off x="2819401" y="-103414"/>
              <a:ext cx="0" cy="7369628"/>
            </a:xfrm>
            <a:prstGeom prst="line">
              <a:avLst/>
            </a:prstGeom>
            <a:ln>
              <a:solidFill>
                <a:srgbClr val="E6E6E6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直接连接符 74"/>
            <p:cNvCxnSpPr/>
            <p:nvPr/>
          </p:nvCxnSpPr>
          <p:spPr>
            <a:xfrm>
              <a:off x="3048001" y="-103414"/>
              <a:ext cx="0" cy="7369628"/>
            </a:xfrm>
            <a:prstGeom prst="line">
              <a:avLst/>
            </a:prstGeom>
            <a:ln>
              <a:solidFill>
                <a:srgbClr val="E6E6E6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直接连接符 75"/>
            <p:cNvCxnSpPr/>
            <p:nvPr/>
          </p:nvCxnSpPr>
          <p:spPr>
            <a:xfrm>
              <a:off x="3276601" y="-103414"/>
              <a:ext cx="0" cy="7369628"/>
            </a:xfrm>
            <a:prstGeom prst="line">
              <a:avLst/>
            </a:prstGeom>
            <a:ln>
              <a:solidFill>
                <a:srgbClr val="E6E6E6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直接连接符 76"/>
            <p:cNvCxnSpPr/>
            <p:nvPr/>
          </p:nvCxnSpPr>
          <p:spPr>
            <a:xfrm>
              <a:off x="3505201" y="-103414"/>
              <a:ext cx="0" cy="7369628"/>
            </a:xfrm>
            <a:prstGeom prst="line">
              <a:avLst/>
            </a:prstGeom>
            <a:ln>
              <a:solidFill>
                <a:srgbClr val="E6E6E6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直接连接符 77"/>
            <p:cNvCxnSpPr/>
            <p:nvPr/>
          </p:nvCxnSpPr>
          <p:spPr>
            <a:xfrm>
              <a:off x="3733801" y="-103414"/>
              <a:ext cx="0" cy="7369628"/>
            </a:xfrm>
            <a:prstGeom prst="line">
              <a:avLst/>
            </a:prstGeom>
            <a:ln>
              <a:solidFill>
                <a:srgbClr val="E6E6E6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直接连接符 78"/>
            <p:cNvCxnSpPr/>
            <p:nvPr/>
          </p:nvCxnSpPr>
          <p:spPr>
            <a:xfrm>
              <a:off x="3962401" y="-103414"/>
              <a:ext cx="0" cy="7369628"/>
            </a:xfrm>
            <a:prstGeom prst="line">
              <a:avLst/>
            </a:prstGeom>
            <a:ln>
              <a:solidFill>
                <a:srgbClr val="E6E6E6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直接连接符 79"/>
            <p:cNvCxnSpPr/>
            <p:nvPr/>
          </p:nvCxnSpPr>
          <p:spPr>
            <a:xfrm>
              <a:off x="4191001" y="-103414"/>
              <a:ext cx="0" cy="7369628"/>
            </a:xfrm>
            <a:prstGeom prst="line">
              <a:avLst/>
            </a:prstGeom>
            <a:ln>
              <a:solidFill>
                <a:srgbClr val="E6E6E6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直接连接符 80"/>
            <p:cNvCxnSpPr/>
            <p:nvPr/>
          </p:nvCxnSpPr>
          <p:spPr>
            <a:xfrm>
              <a:off x="4419601" y="-103414"/>
              <a:ext cx="0" cy="7369628"/>
            </a:xfrm>
            <a:prstGeom prst="line">
              <a:avLst/>
            </a:prstGeom>
            <a:ln>
              <a:solidFill>
                <a:srgbClr val="E6E6E6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直接连接符 81"/>
            <p:cNvCxnSpPr/>
            <p:nvPr/>
          </p:nvCxnSpPr>
          <p:spPr>
            <a:xfrm>
              <a:off x="4648201" y="-103414"/>
              <a:ext cx="0" cy="7369628"/>
            </a:xfrm>
            <a:prstGeom prst="line">
              <a:avLst/>
            </a:prstGeom>
            <a:ln>
              <a:solidFill>
                <a:srgbClr val="E6E6E6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直接连接符 82"/>
            <p:cNvCxnSpPr/>
            <p:nvPr/>
          </p:nvCxnSpPr>
          <p:spPr>
            <a:xfrm>
              <a:off x="4876801" y="-103414"/>
              <a:ext cx="0" cy="7369628"/>
            </a:xfrm>
            <a:prstGeom prst="line">
              <a:avLst/>
            </a:prstGeom>
            <a:ln>
              <a:solidFill>
                <a:srgbClr val="E6E6E6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直接连接符 83"/>
            <p:cNvCxnSpPr/>
            <p:nvPr/>
          </p:nvCxnSpPr>
          <p:spPr>
            <a:xfrm>
              <a:off x="5105401" y="-103414"/>
              <a:ext cx="0" cy="7369628"/>
            </a:xfrm>
            <a:prstGeom prst="line">
              <a:avLst/>
            </a:prstGeom>
            <a:ln>
              <a:solidFill>
                <a:srgbClr val="E6E6E6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直接连接符 84"/>
            <p:cNvCxnSpPr/>
            <p:nvPr/>
          </p:nvCxnSpPr>
          <p:spPr>
            <a:xfrm>
              <a:off x="5334001" y="-103414"/>
              <a:ext cx="0" cy="7369628"/>
            </a:xfrm>
            <a:prstGeom prst="line">
              <a:avLst/>
            </a:prstGeom>
            <a:ln>
              <a:solidFill>
                <a:srgbClr val="E6E6E6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直接连接符 85"/>
            <p:cNvCxnSpPr/>
            <p:nvPr/>
          </p:nvCxnSpPr>
          <p:spPr>
            <a:xfrm>
              <a:off x="5562601" y="-103414"/>
              <a:ext cx="0" cy="7369628"/>
            </a:xfrm>
            <a:prstGeom prst="line">
              <a:avLst/>
            </a:prstGeom>
            <a:ln>
              <a:solidFill>
                <a:srgbClr val="E6E6E6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直接连接符 86"/>
            <p:cNvCxnSpPr/>
            <p:nvPr/>
          </p:nvCxnSpPr>
          <p:spPr>
            <a:xfrm>
              <a:off x="5791201" y="-103414"/>
              <a:ext cx="0" cy="7369628"/>
            </a:xfrm>
            <a:prstGeom prst="line">
              <a:avLst/>
            </a:prstGeom>
            <a:ln>
              <a:solidFill>
                <a:srgbClr val="E6E6E6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直接连接符 87"/>
            <p:cNvCxnSpPr/>
            <p:nvPr/>
          </p:nvCxnSpPr>
          <p:spPr>
            <a:xfrm>
              <a:off x="6019801" y="-103414"/>
              <a:ext cx="0" cy="7369628"/>
            </a:xfrm>
            <a:prstGeom prst="line">
              <a:avLst/>
            </a:prstGeom>
            <a:ln>
              <a:solidFill>
                <a:srgbClr val="E6E6E6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直接连接符 88"/>
            <p:cNvCxnSpPr/>
            <p:nvPr/>
          </p:nvCxnSpPr>
          <p:spPr>
            <a:xfrm>
              <a:off x="6248401" y="-103414"/>
              <a:ext cx="0" cy="7369628"/>
            </a:xfrm>
            <a:prstGeom prst="line">
              <a:avLst/>
            </a:prstGeom>
            <a:ln>
              <a:solidFill>
                <a:srgbClr val="E6E6E6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直接连接符 89"/>
            <p:cNvCxnSpPr/>
            <p:nvPr/>
          </p:nvCxnSpPr>
          <p:spPr>
            <a:xfrm>
              <a:off x="6477001" y="-103414"/>
              <a:ext cx="0" cy="7369628"/>
            </a:xfrm>
            <a:prstGeom prst="line">
              <a:avLst/>
            </a:prstGeom>
            <a:ln>
              <a:solidFill>
                <a:srgbClr val="E6E6E6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1" name="直接连接符 90"/>
            <p:cNvCxnSpPr/>
            <p:nvPr/>
          </p:nvCxnSpPr>
          <p:spPr>
            <a:xfrm>
              <a:off x="6705601" y="-103414"/>
              <a:ext cx="0" cy="7369628"/>
            </a:xfrm>
            <a:prstGeom prst="line">
              <a:avLst/>
            </a:prstGeom>
            <a:ln>
              <a:solidFill>
                <a:srgbClr val="E6E6E6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2" name="直接连接符 91"/>
            <p:cNvCxnSpPr/>
            <p:nvPr/>
          </p:nvCxnSpPr>
          <p:spPr>
            <a:xfrm>
              <a:off x="6934201" y="-103414"/>
              <a:ext cx="0" cy="7369628"/>
            </a:xfrm>
            <a:prstGeom prst="line">
              <a:avLst/>
            </a:prstGeom>
            <a:ln>
              <a:solidFill>
                <a:srgbClr val="E6E6E6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3" name="直接连接符 92"/>
            <p:cNvCxnSpPr/>
            <p:nvPr/>
          </p:nvCxnSpPr>
          <p:spPr>
            <a:xfrm>
              <a:off x="7162801" y="-103414"/>
              <a:ext cx="0" cy="7369628"/>
            </a:xfrm>
            <a:prstGeom prst="line">
              <a:avLst/>
            </a:prstGeom>
            <a:ln>
              <a:solidFill>
                <a:srgbClr val="E6E6E6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4" name="直接连接符 93"/>
            <p:cNvCxnSpPr/>
            <p:nvPr/>
          </p:nvCxnSpPr>
          <p:spPr>
            <a:xfrm>
              <a:off x="7391401" y="-103414"/>
              <a:ext cx="0" cy="7369628"/>
            </a:xfrm>
            <a:prstGeom prst="line">
              <a:avLst/>
            </a:prstGeom>
            <a:ln>
              <a:solidFill>
                <a:srgbClr val="E6E6E6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5" name="直接连接符 94"/>
            <p:cNvCxnSpPr/>
            <p:nvPr/>
          </p:nvCxnSpPr>
          <p:spPr>
            <a:xfrm>
              <a:off x="7620001" y="-103414"/>
              <a:ext cx="0" cy="7369628"/>
            </a:xfrm>
            <a:prstGeom prst="line">
              <a:avLst/>
            </a:prstGeom>
            <a:ln>
              <a:solidFill>
                <a:srgbClr val="E6E6E6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6" name="直接连接符 95"/>
            <p:cNvCxnSpPr/>
            <p:nvPr/>
          </p:nvCxnSpPr>
          <p:spPr>
            <a:xfrm>
              <a:off x="7848601" y="-103414"/>
              <a:ext cx="0" cy="7369628"/>
            </a:xfrm>
            <a:prstGeom prst="line">
              <a:avLst/>
            </a:prstGeom>
            <a:ln>
              <a:solidFill>
                <a:srgbClr val="E6E6E6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7" name="直接连接符 96"/>
            <p:cNvCxnSpPr/>
            <p:nvPr/>
          </p:nvCxnSpPr>
          <p:spPr>
            <a:xfrm>
              <a:off x="8077201" y="-103414"/>
              <a:ext cx="0" cy="7369628"/>
            </a:xfrm>
            <a:prstGeom prst="line">
              <a:avLst/>
            </a:prstGeom>
            <a:ln>
              <a:solidFill>
                <a:srgbClr val="E6E6E6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8" name="直接连接符 97"/>
            <p:cNvCxnSpPr/>
            <p:nvPr/>
          </p:nvCxnSpPr>
          <p:spPr>
            <a:xfrm>
              <a:off x="8305801" y="-103414"/>
              <a:ext cx="0" cy="7369628"/>
            </a:xfrm>
            <a:prstGeom prst="line">
              <a:avLst/>
            </a:prstGeom>
            <a:ln>
              <a:solidFill>
                <a:srgbClr val="E6E6E6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9" name="直接连接符 98"/>
            <p:cNvCxnSpPr/>
            <p:nvPr/>
          </p:nvCxnSpPr>
          <p:spPr>
            <a:xfrm>
              <a:off x="8534401" y="-103414"/>
              <a:ext cx="0" cy="7369628"/>
            </a:xfrm>
            <a:prstGeom prst="line">
              <a:avLst/>
            </a:prstGeom>
            <a:ln>
              <a:solidFill>
                <a:srgbClr val="E6E6E6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0" name="直接连接符 99"/>
            <p:cNvCxnSpPr/>
            <p:nvPr/>
          </p:nvCxnSpPr>
          <p:spPr>
            <a:xfrm>
              <a:off x="8763001" y="-103414"/>
              <a:ext cx="0" cy="7369628"/>
            </a:xfrm>
            <a:prstGeom prst="line">
              <a:avLst/>
            </a:prstGeom>
            <a:ln>
              <a:solidFill>
                <a:srgbClr val="E6E6E6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1" name="直接连接符 100"/>
            <p:cNvCxnSpPr/>
            <p:nvPr/>
          </p:nvCxnSpPr>
          <p:spPr>
            <a:xfrm>
              <a:off x="8991601" y="-103414"/>
              <a:ext cx="0" cy="7369628"/>
            </a:xfrm>
            <a:prstGeom prst="line">
              <a:avLst/>
            </a:prstGeom>
            <a:ln>
              <a:solidFill>
                <a:srgbClr val="E6E6E6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2" name="直接连接符 101"/>
            <p:cNvCxnSpPr/>
            <p:nvPr/>
          </p:nvCxnSpPr>
          <p:spPr>
            <a:xfrm>
              <a:off x="9220201" y="-103414"/>
              <a:ext cx="0" cy="7369628"/>
            </a:xfrm>
            <a:prstGeom prst="line">
              <a:avLst/>
            </a:prstGeom>
            <a:ln>
              <a:solidFill>
                <a:srgbClr val="E6E6E6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3" name="直接连接符 102"/>
            <p:cNvCxnSpPr/>
            <p:nvPr/>
          </p:nvCxnSpPr>
          <p:spPr>
            <a:xfrm>
              <a:off x="9448801" y="-103414"/>
              <a:ext cx="0" cy="7369628"/>
            </a:xfrm>
            <a:prstGeom prst="line">
              <a:avLst/>
            </a:prstGeom>
            <a:ln>
              <a:solidFill>
                <a:srgbClr val="E6E6E6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4" name="直接连接符 103"/>
            <p:cNvCxnSpPr/>
            <p:nvPr/>
          </p:nvCxnSpPr>
          <p:spPr>
            <a:xfrm>
              <a:off x="9677401" y="-103414"/>
              <a:ext cx="0" cy="7369628"/>
            </a:xfrm>
            <a:prstGeom prst="line">
              <a:avLst/>
            </a:prstGeom>
            <a:ln>
              <a:solidFill>
                <a:srgbClr val="E6E6E6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5" name="直接连接符 104"/>
            <p:cNvCxnSpPr/>
            <p:nvPr/>
          </p:nvCxnSpPr>
          <p:spPr>
            <a:xfrm>
              <a:off x="9906001" y="-103414"/>
              <a:ext cx="0" cy="7369628"/>
            </a:xfrm>
            <a:prstGeom prst="line">
              <a:avLst/>
            </a:prstGeom>
            <a:ln>
              <a:solidFill>
                <a:srgbClr val="E6E6E6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6" name="直接连接符 105"/>
            <p:cNvCxnSpPr/>
            <p:nvPr/>
          </p:nvCxnSpPr>
          <p:spPr>
            <a:xfrm>
              <a:off x="10134601" y="-103414"/>
              <a:ext cx="0" cy="7369628"/>
            </a:xfrm>
            <a:prstGeom prst="line">
              <a:avLst/>
            </a:prstGeom>
            <a:ln>
              <a:solidFill>
                <a:srgbClr val="E6E6E6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7" name="直接连接符 106"/>
            <p:cNvCxnSpPr/>
            <p:nvPr/>
          </p:nvCxnSpPr>
          <p:spPr>
            <a:xfrm>
              <a:off x="10363201" y="-103414"/>
              <a:ext cx="0" cy="7369628"/>
            </a:xfrm>
            <a:prstGeom prst="line">
              <a:avLst/>
            </a:prstGeom>
            <a:ln>
              <a:solidFill>
                <a:srgbClr val="E6E6E6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直接连接符 107"/>
            <p:cNvCxnSpPr/>
            <p:nvPr/>
          </p:nvCxnSpPr>
          <p:spPr>
            <a:xfrm>
              <a:off x="10591801" y="-103414"/>
              <a:ext cx="0" cy="7369628"/>
            </a:xfrm>
            <a:prstGeom prst="line">
              <a:avLst/>
            </a:prstGeom>
            <a:ln>
              <a:solidFill>
                <a:srgbClr val="E6E6E6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9" name="直接连接符 108"/>
            <p:cNvCxnSpPr/>
            <p:nvPr/>
          </p:nvCxnSpPr>
          <p:spPr>
            <a:xfrm>
              <a:off x="10820401" y="-103414"/>
              <a:ext cx="0" cy="7369628"/>
            </a:xfrm>
            <a:prstGeom prst="line">
              <a:avLst/>
            </a:prstGeom>
            <a:ln>
              <a:solidFill>
                <a:srgbClr val="E6E6E6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0" name="直接连接符 109"/>
            <p:cNvCxnSpPr/>
            <p:nvPr/>
          </p:nvCxnSpPr>
          <p:spPr>
            <a:xfrm>
              <a:off x="11049001" y="-103414"/>
              <a:ext cx="0" cy="7369628"/>
            </a:xfrm>
            <a:prstGeom prst="line">
              <a:avLst/>
            </a:prstGeom>
            <a:ln>
              <a:solidFill>
                <a:srgbClr val="E6E6E6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1" name="直接连接符 110"/>
            <p:cNvCxnSpPr/>
            <p:nvPr/>
          </p:nvCxnSpPr>
          <p:spPr>
            <a:xfrm>
              <a:off x="11277601" y="-103414"/>
              <a:ext cx="0" cy="7369628"/>
            </a:xfrm>
            <a:prstGeom prst="line">
              <a:avLst/>
            </a:prstGeom>
            <a:ln>
              <a:solidFill>
                <a:srgbClr val="E6E6E6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2" name="直接连接符 111"/>
            <p:cNvCxnSpPr/>
            <p:nvPr/>
          </p:nvCxnSpPr>
          <p:spPr>
            <a:xfrm>
              <a:off x="11506201" y="-103414"/>
              <a:ext cx="0" cy="7369628"/>
            </a:xfrm>
            <a:prstGeom prst="line">
              <a:avLst/>
            </a:prstGeom>
            <a:ln>
              <a:solidFill>
                <a:srgbClr val="E6E6E6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3" name="直接连接符 112"/>
            <p:cNvCxnSpPr/>
            <p:nvPr/>
          </p:nvCxnSpPr>
          <p:spPr>
            <a:xfrm>
              <a:off x="11734801" y="-103414"/>
              <a:ext cx="0" cy="7369628"/>
            </a:xfrm>
            <a:prstGeom prst="line">
              <a:avLst/>
            </a:prstGeom>
            <a:ln>
              <a:solidFill>
                <a:srgbClr val="E6E6E6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4" name="直接连接符 113"/>
            <p:cNvCxnSpPr/>
            <p:nvPr/>
          </p:nvCxnSpPr>
          <p:spPr>
            <a:xfrm>
              <a:off x="11963401" y="-103414"/>
              <a:ext cx="0" cy="7369628"/>
            </a:xfrm>
            <a:prstGeom prst="line">
              <a:avLst/>
            </a:prstGeom>
            <a:ln>
              <a:solidFill>
                <a:srgbClr val="E6E6E6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5" name="直接连接符 114"/>
            <p:cNvCxnSpPr/>
            <p:nvPr/>
          </p:nvCxnSpPr>
          <p:spPr>
            <a:xfrm>
              <a:off x="12192001" y="-103414"/>
              <a:ext cx="0" cy="7369628"/>
            </a:xfrm>
            <a:prstGeom prst="line">
              <a:avLst/>
            </a:prstGeom>
            <a:ln>
              <a:solidFill>
                <a:srgbClr val="E6E6E6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6" name="直接连接符 115"/>
            <p:cNvCxnSpPr/>
            <p:nvPr/>
          </p:nvCxnSpPr>
          <p:spPr>
            <a:xfrm>
              <a:off x="12420601" y="-103414"/>
              <a:ext cx="0" cy="7369628"/>
            </a:xfrm>
            <a:prstGeom prst="line">
              <a:avLst/>
            </a:prstGeom>
            <a:ln>
              <a:solidFill>
                <a:srgbClr val="E6E6E6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8" Type="http://schemas.openxmlformats.org/officeDocument/2006/relationships/theme" Target="../theme/theme1.xml"/><Relationship Id="rId17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二级</a:t>
            </a:r>
            <a:endParaRPr lang="zh-CN" altLang="en-US" dirty="0"/>
          </a:p>
          <a:p>
            <a:pPr lvl="2"/>
            <a:r>
              <a:rPr lang="zh-CN" altLang="en-US" dirty="0"/>
              <a:t>三级</a:t>
            </a:r>
            <a:endParaRPr lang="zh-CN" altLang="en-US" dirty="0"/>
          </a:p>
          <a:p>
            <a:pPr lvl="3"/>
            <a:r>
              <a:rPr lang="zh-CN" altLang="en-US" dirty="0"/>
              <a:t>四级</a:t>
            </a:r>
            <a:endParaRPr lang="zh-CN" altLang="en-US" dirty="0"/>
          </a:p>
          <a:p>
            <a:pPr lvl="4"/>
            <a:r>
              <a:rPr lang="zh-CN" altLang="en-US" dirty="0"/>
              <a:t>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OPPOSans L" panose="00020600040101010101" pitchFamily="18" charset="-122"/>
                <a:ea typeface="OPPOSans L" panose="00020600040101010101" pitchFamily="18" charset="-122"/>
              </a:defRPr>
            </a:lvl1pPr>
          </a:lstStyle>
          <a:p>
            <a:fld id="{D184F17A-D3ED-49C7-87C4-651BBABBF246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OPPOSans L" panose="00020600040101010101" pitchFamily="18" charset="-122"/>
                <a:ea typeface="OPPOSans L" panose="00020600040101010101" pitchFamily="18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OPPOSans L" panose="00020600040101010101" pitchFamily="18" charset="-122"/>
                <a:ea typeface="OPPOSans L" panose="00020600040101010101" pitchFamily="18" charset="-122"/>
              </a:defRPr>
            </a:lvl1pPr>
          </a:lstStyle>
          <a:p>
            <a:fld id="{A0EC0BA4-889F-4A21-B865-932053C1638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7" name="椭圆 6"/>
          <p:cNvSpPr/>
          <p:nvPr userDrawn="1"/>
        </p:nvSpPr>
        <p:spPr>
          <a:xfrm>
            <a:off x="5486400" y="-23387050"/>
            <a:ext cx="1325563" cy="132556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OPPOSans L" panose="00020600040101010101" pitchFamily="18" charset="-122"/>
              <a:ea typeface="OPPOSans L" panose="00020600040101010101" pitchFamily="18" charset="-122"/>
            </a:endParaRPr>
          </a:p>
        </p:txBody>
      </p:sp>
      <p:sp>
        <p:nvSpPr>
          <p:cNvPr id="8" name="椭圆 7"/>
          <p:cNvSpPr/>
          <p:nvPr userDrawn="1"/>
        </p:nvSpPr>
        <p:spPr>
          <a:xfrm>
            <a:off x="-40894000" y="2766218"/>
            <a:ext cx="1325563" cy="132556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OPPOSans L" panose="00020600040101010101" pitchFamily="18" charset="-122"/>
              <a:ea typeface="OPPOSans L" panose="00020600040101010101" pitchFamily="18" charset="-122"/>
            </a:endParaRPr>
          </a:p>
        </p:txBody>
      </p:sp>
      <p:sp>
        <p:nvSpPr>
          <p:cNvPr id="9" name="椭圆 8"/>
          <p:cNvSpPr/>
          <p:nvPr userDrawn="1"/>
        </p:nvSpPr>
        <p:spPr>
          <a:xfrm>
            <a:off x="50434874" y="2675731"/>
            <a:ext cx="1325563" cy="132556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OPPOSans L" panose="00020600040101010101" pitchFamily="18" charset="-122"/>
              <a:ea typeface="OPPOSans L" panose="00020600040101010101" pitchFamily="18" charset="-122"/>
            </a:endParaRPr>
          </a:p>
        </p:txBody>
      </p:sp>
      <p:sp>
        <p:nvSpPr>
          <p:cNvPr id="10" name="椭圆 9"/>
          <p:cNvSpPr/>
          <p:nvPr userDrawn="1"/>
        </p:nvSpPr>
        <p:spPr>
          <a:xfrm>
            <a:off x="5590381" y="30147418"/>
            <a:ext cx="1325563" cy="132556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OPPOSans L" panose="00020600040101010101" pitchFamily="18" charset="-122"/>
              <a:ea typeface="OPPOSans L" panose="00020600040101010101" pitchFamily="18" charset="-122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OPPOSans L" panose="00020600040101010101" pitchFamily="18" charset="-122"/>
          <a:ea typeface="OPPOSans L" panose="00020600040101010101" pitchFamily="18" charset="-122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OPPOSans L" panose="00020600040101010101" pitchFamily="18" charset="-122"/>
          <a:ea typeface="OPPOSans L" panose="00020600040101010101" pitchFamily="18" charset="-122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OPPOSans L" panose="00020600040101010101" pitchFamily="18" charset="-122"/>
          <a:ea typeface="OPPOSans L" panose="00020600040101010101" pitchFamily="18" charset="-122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OPPOSans L" panose="00020600040101010101" pitchFamily="18" charset="-122"/>
          <a:ea typeface="OPPOSans L" panose="00020600040101010101" pitchFamily="18" charset="-122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OPPOSans L" panose="00020600040101010101" pitchFamily="18" charset="-122"/>
          <a:ea typeface="OPPOSans L" panose="00020600040101010101" pitchFamily="18" charset="-122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OPPOSans L" panose="00020600040101010101" pitchFamily="18" charset="-122"/>
          <a:ea typeface="OPPOSans L" panose="00020600040101010101" pitchFamily="18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0.xml"/><Relationship Id="rId3" Type="http://schemas.openxmlformats.org/officeDocument/2006/relationships/image" Target="../media/image4.png"/><Relationship Id="rId2" Type="http://schemas.microsoft.com/office/2007/relationships/hdphoto" Target="../media/image2.wdp"/><Relationship Id="rId1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9" Type="http://schemas.openxmlformats.org/officeDocument/2006/relationships/image" Target="../media/image32.png"/><Relationship Id="rId8" Type="http://schemas.openxmlformats.org/officeDocument/2006/relationships/image" Target="../media/image31.png"/><Relationship Id="rId7" Type="http://schemas.openxmlformats.org/officeDocument/2006/relationships/image" Target="../media/image30.png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Relationship Id="rId3" Type="http://schemas.openxmlformats.org/officeDocument/2006/relationships/image" Target="../media/image26.png"/><Relationship Id="rId2" Type="http://schemas.microsoft.com/office/2007/relationships/hdphoto" Target="../media/image25.wdp"/><Relationship Id="rId14" Type="http://schemas.openxmlformats.org/officeDocument/2006/relationships/slideLayout" Target="../slideLayouts/slideLayout12.xml"/><Relationship Id="rId13" Type="http://schemas.openxmlformats.org/officeDocument/2006/relationships/tags" Target="../tags/tag6.xml"/><Relationship Id="rId12" Type="http://schemas.openxmlformats.org/officeDocument/2006/relationships/image" Target="../media/image35.png"/><Relationship Id="rId11" Type="http://schemas.openxmlformats.org/officeDocument/2006/relationships/image" Target="../media/image34.png"/><Relationship Id="rId10" Type="http://schemas.openxmlformats.org/officeDocument/2006/relationships/image" Target="../media/image33.png"/><Relationship Id="rId1" Type="http://schemas.openxmlformats.org/officeDocument/2006/relationships/image" Target="../media/image24.png"/></Relationships>
</file>

<file path=ppt/slides/_rels/slide11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11.xml"/><Relationship Id="rId6" Type="http://schemas.openxmlformats.org/officeDocument/2006/relationships/image" Target="../media/image8.png"/><Relationship Id="rId5" Type="http://schemas.microsoft.com/office/2007/relationships/hdphoto" Target="../media/image2.wdp"/><Relationship Id="rId4" Type="http://schemas.openxmlformats.org/officeDocument/2006/relationships/image" Target="../media/image1.png"/><Relationship Id="rId3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9.xml"/><Relationship Id="rId5" Type="http://schemas.microsoft.com/office/2007/relationships/hdphoto" Target="../media/image2.wdp"/><Relationship Id="rId4" Type="http://schemas.openxmlformats.org/officeDocument/2006/relationships/image" Target="../media/image1.png"/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image" Target="../media/image36.png"/></Relationships>
</file>

<file path=ppt/slides/_rels/slide13.xml.rels><?xml version="1.0" encoding="UTF-8" standalone="yes"?>
<Relationships xmlns="http://schemas.openxmlformats.org/package/2006/relationships"><Relationship Id="rId9" Type="http://schemas.openxmlformats.org/officeDocument/2006/relationships/tags" Target="../tags/tag15.xml"/><Relationship Id="rId8" Type="http://schemas.openxmlformats.org/officeDocument/2006/relationships/tags" Target="../tags/tag14.xml"/><Relationship Id="rId7" Type="http://schemas.openxmlformats.org/officeDocument/2006/relationships/tags" Target="../tags/tag13.xml"/><Relationship Id="rId6" Type="http://schemas.openxmlformats.org/officeDocument/2006/relationships/tags" Target="../tags/tag12.xml"/><Relationship Id="rId5" Type="http://schemas.openxmlformats.org/officeDocument/2006/relationships/tags" Target="../tags/tag11.xml"/><Relationship Id="rId4" Type="http://schemas.openxmlformats.org/officeDocument/2006/relationships/tags" Target="../tags/tag10.xml"/><Relationship Id="rId3" Type="http://schemas.openxmlformats.org/officeDocument/2006/relationships/tags" Target="../tags/tag9.xml"/><Relationship Id="rId2" Type="http://schemas.openxmlformats.org/officeDocument/2006/relationships/tags" Target="../tags/tag8.xml"/><Relationship Id="rId13" Type="http://schemas.openxmlformats.org/officeDocument/2006/relationships/slideLayout" Target="../slideLayouts/slideLayout12.xml"/><Relationship Id="rId12" Type="http://schemas.openxmlformats.org/officeDocument/2006/relationships/tags" Target="../tags/tag17.xml"/><Relationship Id="rId11" Type="http://schemas.openxmlformats.org/officeDocument/2006/relationships/image" Target="../media/image4.png"/><Relationship Id="rId10" Type="http://schemas.openxmlformats.org/officeDocument/2006/relationships/tags" Target="../tags/tag16.xml"/><Relationship Id="rId1" Type="http://schemas.openxmlformats.org/officeDocument/2006/relationships/tags" Target="../tags/tag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image" Target="../media/image4.png"/><Relationship Id="rId1" Type="http://schemas.openxmlformats.org/officeDocument/2006/relationships/image" Target="../media/image39.png"/></Relationships>
</file>

<file path=ppt/slides/_rels/slide15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11.xml"/><Relationship Id="rId6" Type="http://schemas.microsoft.com/office/2007/relationships/hdphoto" Target="../media/image2.wdp"/><Relationship Id="rId5" Type="http://schemas.openxmlformats.org/officeDocument/2006/relationships/image" Target="../media/image1.png"/><Relationship Id="rId4" Type="http://schemas.openxmlformats.org/officeDocument/2006/relationships/image" Target="../media/image9.png"/><Relationship Id="rId3" Type="http://schemas.openxmlformats.org/officeDocument/2006/relationships/image" Target="../media/image4.png"/><Relationship Id="rId2" Type="http://schemas.openxmlformats.org/officeDocument/2006/relationships/image" Target="../media/image6.png"/><Relationship Id="rId1" Type="http://schemas.openxmlformats.org/officeDocument/2006/relationships/image" Target="../media/image8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4.png"/></Relationships>
</file>

<file path=ppt/slides/_rels/slide17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12.xml"/><Relationship Id="rId6" Type="http://schemas.openxmlformats.org/officeDocument/2006/relationships/image" Target="../media/image4.png"/><Relationship Id="rId5" Type="http://schemas.openxmlformats.org/officeDocument/2006/relationships/tags" Target="../tags/tag22.xml"/><Relationship Id="rId4" Type="http://schemas.openxmlformats.org/officeDocument/2006/relationships/tags" Target="../tags/tag21.xml"/><Relationship Id="rId3" Type="http://schemas.openxmlformats.org/officeDocument/2006/relationships/tags" Target="../tags/tag20.xml"/><Relationship Id="rId2" Type="http://schemas.openxmlformats.org/officeDocument/2006/relationships/tags" Target="../tags/tag19.xml"/><Relationship Id="rId1" Type="http://schemas.openxmlformats.org/officeDocument/2006/relationships/tags" Target="../tags/tag18.xml"/></Relationships>
</file>

<file path=ppt/slides/_rels/slide18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2.xml"/><Relationship Id="rId5" Type="http://schemas.openxmlformats.org/officeDocument/2006/relationships/tags" Target="../tags/tag25.xml"/><Relationship Id="rId4" Type="http://schemas.openxmlformats.org/officeDocument/2006/relationships/tags" Target="../tags/tag24.xml"/><Relationship Id="rId3" Type="http://schemas.openxmlformats.org/officeDocument/2006/relationships/tags" Target="../tags/tag23.xml"/><Relationship Id="rId2" Type="http://schemas.microsoft.com/office/2007/relationships/hdphoto" Target="../media/image23.wdp"/><Relationship Id="rId1" Type="http://schemas.openxmlformats.org/officeDocument/2006/relationships/image" Target="../media/image40.png"/></Relationships>
</file>

<file path=ppt/slides/_rels/slide19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0.xml"/><Relationship Id="rId3" Type="http://schemas.openxmlformats.org/officeDocument/2006/relationships/image" Target="../media/image4.png"/><Relationship Id="rId2" Type="http://schemas.microsoft.com/office/2007/relationships/hdphoto" Target="../media/image2.wdp"/><Relationship Id="rId1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11.xml"/><Relationship Id="rId6" Type="http://schemas.openxmlformats.org/officeDocument/2006/relationships/tags" Target="../tags/tag4.xml"/><Relationship Id="rId5" Type="http://schemas.openxmlformats.org/officeDocument/2006/relationships/tags" Target="../tags/tag3.xml"/><Relationship Id="rId4" Type="http://schemas.openxmlformats.org/officeDocument/2006/relationships/image" Target="../media/image5.png"/><Relationship Id="rId3" Type="http://schemas.microsoft.com/office/2007/relationships/hdphoto" Target="../media/image2.wdp"/><Relationship Id="rId2" Type="http://schemas.openxmlformats.org/officeDocument/2006/relationships/image" Target="../media/image1.png"/><Relationship Id="rId1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7" Type="http://schemas.microsoft.com/office/2007/relationships/hdphoto" Target="../media/image2.wdp"/><Relationship Id="rId6" Type="http://schemas.openxmlformats.org/officeDocument/2006/relationships/image" Target="../media/image1.png"/><Relationship Id="rId5" Type="http://schemas.openxmlformats.org/officeDocument/2006/relationships/image" Target="../media/image9.png"/><Relationship Id="rId4" Type="http://schemas.openxmlformats.org/officeDocument/2006/relationships/image" Target="../media/image8.png"/><Relationship Id="rId3" Type="http://schemas.openxmlformats.org/officeDocument/2006/relationships/image" Target="../media/image4.png"/><Relationship Id="rId2" Type="http://schemas.openxmlformats.org/officeDocument/2006/relationships/image" Target="../media/image7.svg"/><Relationship Id="rId1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microsoft.com/office/2007/relationships/hdphoto" Target="../media/image11.wdp"/><Relationship Id="rId1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9" Type="http://schemas.openxmlformats.org/officeDocument/2006/relationships/image" Target="../media/image4.png"/><Relationship Id="rId8" Type="http://schemas.microsoft.com/office/2007/relationships/hdphoto" Target="../media/image19.wdp"/><Relationship Id="rId7" Type="http://schemas.openxmlformats.org/officeDocument/2006/relationships/image" Target="../media/image18.png"/><Relationship Id="rId6" Type="http://schemas.microsoft.com/office/2007/relationships/hdphoto" Target="../media/image17.wdp"/><Relationship Id="rId5" Type="http://schemas.openxmlformats.org/officeDocument/2006/relationships/image" Target="../media/image16.png"/><Relationship Id="rId4" Type="http://schemas.microsoft.com/office/2007/relationships/hdphoto" Target="../media/image15.wdp"/><Relationship Id="rId3" Type="http://schemas.openxmlformats.org/officeDocument/2006/relationships/image" Target="../media/image14.png"/><Relationship Id="rId2" Type="http://schemas.microsoft.com/office/2007/relationships/hdphoto" Target="../media/image13.wdp"/><Relationship Id="rId10" Type="http://schemas.openxmlformats.org/officeDocument/2006/relationships/slideLayout" Target="../slideLayouts/slideLayout12.xml"/><Relationship Id="rId1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1.xml"/><Relationship Id="rId5" Type="http://schemas.openxmlformats.org/officeDocument/2006/relationships/image" Target="../media/image20.png"/><Relationship Id="rId4" Type="http://schemas.openxmlformats.org/officeDocument/2006/relationships/image" Target="../media/image4.png"/><Relationship Id="rId3" Type="http://schemas.microsoft.com/office/2007/relationships/hdphoto" Target="../media/image2.wdp"/><Relationship Id="rId2" Type="http://schemas.openxmlformats.org/officeDocument/2006/relationships/image" Target="../media/image1.png"/><Relationship Id="rId1" Type="http://schemas.openxmlformats.org/officeDocument/2006/relationships/chart" Target="../charts/chart1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7" Type="http://schemas.openxmlformats.org/officeDocument/2006/relationships/image" Target="../media/image8.png"/><Relationship Id="rId6" Type="http://schemas.microsoft.com/office/2007/relationships/hdphoto" Target="../media/image2.wdp"/><Relationship Id="rId5" Type="http://schemas.openxmlformats.org/officeDocument/2006/relationships/image" Target="../media/image1.png"/><Relationship Id="rId4" Type="http://schemas.openxmlformats.org/officeDocument/2006/relationships/image" Target="../media/image9.png"/><Relationship Id="rId3" Type="http://schemas.openxmlformats.org/officeDocument/2006/relationships/image" Target="../media/image4.png"/><Relationship Id="rId2" Type="http://schemas.openxmlformats.org/officeDocument/2006/relationships/image" Target="../media/image7.svg"/><Relationship Id="rId1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1.xml"/><Relationship Id="rId2" Type="http://schemas.openxmlformats.org/officeDocument/2006/relationships/tags" Target="../tags/tag5.xml"/><Relationship Id="rId1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2.xml"/><Relationship Id="rId4" Type="http://schemas.openxmlformats.org/officeDocument/2006/relationships/image" Target="../media/image4.png"/><Relationship Id="rId3" Type="http://schemas.microsoft.com/office/2007/relationships/hdphoto" Target="../media/image23.wdp"/><Relationship Id="rId2" Type="http://schemas.openxmlformats.org/officeDocument/2006/relationships/image" Target="../media/image22.png"/><Relationship Id="rId1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877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6" name="图片 115"/>
          <p:cNvPicPr>
            <a:picLocks noChangeAspect="1"/>
          </p:cNvPicPr>
          <p:nvPr/>
        </p:nvPicPr>
        <p:blipFill rotWithShape="1">
          <a:blip r:embed="rId1"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backgroundRemoval t="9178" b="82606" l="9120" r="82079">
                        <a14:foregroundMark x1="39444" y1="22685" x2="39444" y2="22685"/>
                        <a14:foregroundMark x1="58935" y1="23750" x2="58935" y2="23750"/>
                        <a14:foregroundMark x1="60648" y1="27222" x2="60648" y2="27222"/>
                        <a14:foregroundMark x1="60093" y1="28426" x2="60093" y2="28426"/>
                        <a14:foregroundMark x1="57361" y1="25231" x2="57361" y2="25231"/>
                        <a14:foregroundMark x1="60741" y1="24352" x2="60741" y2="24352"/>
                        <a14:foregroundMark x1="51759" y1="46111" x2="51759" y2="46111"/>
                        <a14:foregroundMark x1="56296" y1="46204" x2="56296" y2="46204"/>
                        <a14:foregroundMark x1="55648" y1="46574" x2="55648" y2="46574"/>
                        <a14:foregroundMark x1="53611" y1="46111" x2="53611" y2="46111"/>
                        <a14:foregroundMark x1="44306" y1="53796" x2="44306" y2="53796"/>
                        <a14:foregroundMark x1="34630" y1="53380" x2="34630" y2="53380"/>
                        <a14:foregroundMark x1="26759" y1="55417" x2="26759" y2="55417"/>
                        <a14:foregroundMark x1="39815" y1="55185" x2="39815" y2="55185"/>
                        <a14:foregroundMark x1="41343" y1="77454" x2="41343" y2="77454"/>
                        <a14:foregroundMark x1="45000" y1="74167" x2="45000" y2="74167"/>
                        <a14:foregroundMark x1="49259" y1="69213" x2="49259" y2="6921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8801" b="8216"/>
          <a:stretch>
            <a:fillRect/>
          </a:stretch>
        </p:blipFill>
        <p:spPr>
          <a:xfrm rot="21228159">
            <a:off x="5818323" y="-694415"/>
            <a:ext cx="6438480" cy="6479773"/>
          </a:xfrm>
          <a:prstGeom prst="rect">
            <a:avLst/>
          </a:prstGeom>
          <a:effectLst>
            <a:outerShdw blurRad="127000" dist="50800" dir="5400000" algn="ctr" rotWithShape="0">
              <a:srgbClr val="F0C8BF"/>
            </a:outerShdw>
          </a:effectLst>
        </p:spPr>
      </p:pic>
      <p:sp>
        <p:nvSpPr>
          <p:cNvPr id="2" name="矩形: 圆角 1"/>
          <p:cNvSpPr/>
          <p:nvPr/>
        </p:nvSpPr>
        <p:spPr>
          <a:xfrm>
            <a:off x="1565565" y="2066218"/>
            <a:ext cx="9164780" cy="2295780"/>
          </a:xfrm>
          <a:prstGeom prst="roundRect">
            <a:avLst>
              <a:gd name="adj" fmla="val 14048"/>
            </a:avLst>
          </a:prstGeom>
          <a:noFill/>
          <a:ln w="19050" cap="rnd">
            <a:solidFill>
              <a:schemeClr val="bg1"/>
            </a:solidFill>
            <a:prstDash val="dash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OPPOSans L" panose="00020600040101010101" pitchFamily="18" charset="-122"/>
              <a:ea typeface="OPPOSans L" panose="00020600040101010101" pitchFamily="18" charset="-122"/>
            </a:endParaRPr>
          </a:p>
        </p:txBody>
      </p:sp>
      <p:sp>
        <p:nvSpPr>
          <p:cNvPr id="115" name="矩形: 圆角 114"/>
          <p:cNvSpPr/>
          <p:nvPr/>
        </p:nvSpPr>
        <p:spPr>
          <a:xfrm>
            <a:off x="1295398" y="1846060"/>
            <a:ext cx="9674727" cy="2778248"/>
          </a:xfrm>
          <a:prstGeom prst="roundRect">
            <a:avLst>
              <a:gd name="adj" fmla="val 19388"/>
            </a:avLst>
          </a:prstGeom>
          <a:noFill/>
          <a:ln w="635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OPPOSans L" panose="00020600040101010101" pitchFamily="18" charset="-122"/>
              <a:ea typeface="OPPOSans L" panose="00020600040101010101" pitchFamily="18" charset="-122"/>
            </a:endParaRPr>
          </a:p>
        </p:txBody>
      </p:sp>
      <p:pic>
        <p:nvPicPr>
          <p:cNvPr id="117" name="图片 11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827" t="17383" r="51212" b="68385"/>
          <a:stretch>
            <a:fillRect/>
          </a:stretch>
        </p:blipFill>
        <p:spPr>
          <a:xfrm rot="19544171">
            <a:off x="449948" y="1045541"/>
            <a:ext cx="2777255" cy="1885694"/>
          </a:xfrm>
          <a:prstGeom prst="rect">
            <a:avLst/>
          </a:prstGeom>
          <a:effectLst>
            <a:outerShdw blurRad="127000" dist="50800" dir="5400000" algn="ctr" rotWithShape="0">
              <a:srgbClr val="F0C8BF"/>
            </a:outerShdw>
          </a:effectLst>
        </p:spPr>
      </p:pic>
      <p:grpSp>
        <p:nvGrpSpPr>
          <p:cNvPr id="120" name="组合 119"/>
          <p:cNvGrpSpPr/>
          <p:nvPr/>
        </p:nvGrpSpPr>
        <p:grpSpPr>
          <a:xfrm>
            <a:off x="11042131" y="390353"/>
            <a:ext cx="609463" cy="540023"/>
            <a:chOff x="10927828" y="390353"/>
            <a:chExt cx="609463" cy="540023"/>
          </a:xfrm>
        </p:grpSpPr>
        <p:sp>
          <p:nvSpPr>
            <p:cNvPr id="121" name="矩形 120"/>
            <p:cNvSpPr/>
            <p:nvPr/>
          </p:nvSpPr>
          <p:spPr>
            <a:xfrm>
              <a:off x="10927828" y="390353"/>
              <a:ext cx="535441" cy="512989"/>
            </a:xfrm>
            <a:prstGeom prst="rect">
              <a:avLst/>
            </a:prstGeom>
            <a:noFill/>
            <a:ln w="24765">
              <a:solidFill>
                <a:schemeClr val="bg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59436" tIns="29718" rIns="59436" bIns="29718" rtlCol="0" anchor="ctr"/>
            <a:lstStyle/>
            <a:p>
              <a:pPr algn="ctr"/>
              <a:endParaRPr lang="zh-CN" altLang="en-US" sz="1170" dirty="0">
                <a:latin typeface="OPPOSans L" panose="00020600040101010101" pitchFamily="18" charset="-122"/>
                <a:ea typeface="OPPOSans L" panose="00020600040101010101" pitchFamily="18" charset="-122"/>
              </a:endParaRPr>
            </a:p>
          </p:txBody>
        </p:sp>
        <p:sp>
          <p:nvSpPr>
            <p:cNvPr id="122" name="文本框 121"/>
            <p:cNvSpPr txBox="1"/>
            <p:nvPr/>
          </p:nvSpPr>
          <p:spPr>
            <a:xfrm>
              <a:off x="10936107" y="392531"/>
              <a:ext cx="601184" cy="537845"/>
            </a:xfrm>
            <a:prstGeom prst="rect">
              <a:avLst/>
            </a:prstGeom>
            <a:noFill/>
            <a:effectLst/>
          </p:spPr>
          <p:txBody>
            <a:bodyPr wrap="square" lIns="59436" tIns="29718" rIns="59436" bIns="29718" rtlCol="0">
              <a:spAutoFit/>
            </a:bodyPr>
            <a:lstStyle/>
            <a:p>
              <a:r>
                <a:rPr lang="en-US" altLang="zh-CN" sz="1560" b="1" dirty="0">
                  <a:solidFill>
                    <a:schemeClr val="bg1"/>
                  </a:solidFill>
                  <a:latin typeface="庞门正道细线体" panose="02010600030101010101" pitchFamily="2" charset="-122"/>
                  <a:ea typeface="庞门正道细线体" panose="02010600030101010101" pitchFamily="2" charset="-122"/>
                </a:rPr>
                <a:t>xxx</a:t>
              </a:r>
              <a:endParaRPr lang="en-US" altLang="zh-CN" sz="1560" b="1" dirty="0">
                <a:solidFill>
                  <a:schemeClr val="bg1"/>
                </a:solidFill>
                <a:latin typeface="庞门正道细线体" panose="02010600030101010101" pitchFamily="2" charset="-122"/>
                <a:ea typeface="庞门正道细线体" panose="02010600030101010101" pitchFamily="2" charset="-122"/>
              </a:endParaRPr>
            </a:p>
            <a:p>
              <a:r>
                <a:rPr lang="en-US" altLang="zh-CN" sz="1560" b="1" dirty="0">
                  <a:solidFill>
                    <a:schemeClr val="bg1"/>
                  </a:solidFill>
                  <a:latin typeface="庞门正道细线体" panose="02010600030101010101" pitchFamily="2" charset="-122"/>
                  <a:ea typeface="庞门正道细线体" panose="02010600030101010101" pitchFamily="2" charset="-122"/>
                </a:rPr>
                <a:t>xxx</a:t>
              </a:r>
              <a:endParaRPr lang="en-US" altLang="zh-CN" sz="1560" b="1" dirty="0">
                <a:solidFill>
                  <a:schemeClr val="bg1"/>
                </a:solidFill>
                <a:latin typeface="庞门正道细线体" panose="02010600030101010101" pitchFamily="2" charset="-122"/>
                <a:ea typeface="庞门正道细线体" panose="02010600030101010101" pitchFamily="2" charset="-122"/>
              </a:endParaRPr>
            </a:p>
          </p:txBody>
        </p:sp>
      </p:grpSp>
      <p:grpSp>
        <p:nvGrpSpPr>
          <p:cNvPr id="123" name="组合 122"/>
          <p:cNvGrpSpPr/>
          <p:nvPr/>
        </p:nvGrpSpPr>
        <p:grpSpPr>
          <a:xfrm>
            <a:off x="362337" y="316635"/>
            <a:ext cx="1807559" cy="953135"/>
            <a:chOff x="433095" y="162482"/>
            <a:chExt cx="1807559" cy="953135"/>
          </a:xfrm>
        </p:grpSpPr>
        <p:sp>
          <p:nvSpPr>
            <p:cNvPr id="124" name="TextBox 13"/>
            <p:cNvSpPr txBox="1"/>
            <p:nvPr/>
          </p:nvSpPr>
          <p:spPr>
            <a:xfrm rot="21057960">
              <a:off x="433095" y="162482"/>
              <a:ext cx="1807559" cy="953135"/>
            </a:xfrm>
            <a:custGeom>
              <a:avLst/>
              <a:gdLst>
                <a:gd name="T0" fmla="*/ 10400 w 12800"/>
                <a:gd name="T1" fmla="*/ 12800 h 12800"/>
                <a:gd name="T2" fmla="*/ 2400 w 12800"/>
                <a:gd name="T3" fmla="*/ 12800 h 12800"/>
                <a:gd name="T4" fmla="*/ 0 w 12800"/>
                <a:gd name="T5" fmla="*/ 10400 h 12800"/>
                <a:gd name="T6" fmla="*/ 0 w 12800"/>
                <a:gd name="T7" fmla="*/ 2400 h 12800"/>
                <a:gd name="T8" fmla="*/ 2400 w 12800"/>
                <a:gd name="T9" fmla="*/ 0 h 12800"/>
                <a:gd name="T10" fmla="*/ 10400 w 12800"/>
                <a:gd name="T11" fmla="*/ 0 h 12800"/>
                <a:gd name="T12" fmla="*/ 12800 w 12800"/>
                <a:gd name="T13" fmla="*/ 2400 h 12800"/>
                <a:gd name="T14" fmla="*/ 12800 w 12800"/>
                <a:gd name="T15" fmla="*/ 10400 h 12800"/>
                <a:gd name="T16" fmla="*/ 10400 w 12800"/>
                <a:gd name="T17" fmla="*/ 12800 h 12800"/>
                <a:gd name="T18" fmla="*/ 11200 w 12800"/>
                <a:gd name="T19" fmla="*/ 2400 h 12800"/>
                <a:gd name="T20" fmla="*/ 10400 w 12800"/>
                <a:gd name="T21" fmla="*/ 1600 h 12800"/>
                <a:gd name="T22" fmla="*/ 2400 w 12800"/>
                <a:gd name="T23" fmla="*/ 1600 h 12800"/>
                <a:gd name="T24" fmla="*/ 1600 w 12800"/>
                <a:gd name="T25" fmla="*/ 2400 h 12800"/>
                <a:gd name="T26" fmla="*/ 1600 w 12800"/>
                <a:gd name="T27" fmla="*/ 10400 h 12800"/>
                <a:gd name="T28" fmla="*/ 2400 w 12800"/>
                <a:gd name="T29" fmla="*/ 11200 h 12800"/>
                <a:gd name="T30" fmla="*/ 10400 w 12800"/>
                <a:gd name="T31" fmla="*/ 11200 h 12800"/>
                <a:gd name="T32" fmla="*/ 11200 w 12800"/>
                <a:gd name="T33" fmla="*/ 10400 h 12800"/>
                <a:gd name="T34" fmla="*/ 11200 w 12800"/>
                <a:gd name="T35" fmla="*/ 2400 h 12800"/>
                <a:gd name="T36" fmla="*/ 8662 w 12800"/>
                <a:gd name="T37" fmla="*/ 8662 h 12800"/>
                <a:gd name="T38" fmla="*/ 7531 w 12800"/>
                <a:gd name="T39" fmla="*/ 8662 h 12800"/>
                <a:gd name="T40" fmla="*/ 6400 w 12800"/>
                <a:gd name="T41" fmla="*/ 7531 h 12800"/>
                <a:gd name="T42" fmla="*/ 5269 w 12800"/>
                <a:gd name="T43" fmla="*/ 8662 h 12800"/>
                <a:gd name="T44" fmla="*/ 4137 w 12800"/>
                <a:gd name="T45" fmla="*/ 8663 h 12800"/>
                <a:gd name="T46" fmla="*/ 4137 w 12800"/>
                <a:gd name="T47" fmla="*/ 7531 h 12800"/>
                <a:gd name="T48" fmla="*/ 5269 w 12800"/>
                <a:gd name="T49" fmla="*/ 6400 h 12800"/>
                <a:gd name="T50" fmla="*/ 4137 w 12800"/>
                <a:gd name="T51" fmla="*/ 5269 h 12800"/>
                <a:gd name="T52" fmla="*/ 4137 w 12800"/>
                <a:gd name="T53" fmla="*/ 4137 h 12800"/>
                <a:gd name="T54" fmla="*/ 5269 w 12800"/>
                <a:gd name="T55" fmla="*/ 4138 h 12800"/>
                <a:gd name="T56" fmla="*/ 6400 w 12800"/>
                <a:gd name="T57" fmla="*/ 5269 h 12800"/>
                <a:gd name="T58" fmla="*/ 7531 w 12800"/>
                <a:gd name="T59" fmla="*/ 4138 h 12800"/>
                <a:gd name="T60" fmla="*/ 8662 w 12800"/>
                <a:gd name="T61" fmla="*/ 4138 h 12800"/>
                <a:gd name="T62" fmla="*/ 8662 w 12800"/>
                <a:gd name="T63" fmla="*/ 5269 h 12800"/>
                <a:gd name="T64" fmla="*/ 7531 w 12800"/>
                <a:gd name="T65" fmla="*/ 6400 h 12800"/>
                <a:gd name="T66" fmla="*/ 8662 w 12800"/>
                <a:gd name="T67" fmla="*/ 7531 h 12800"/>
                <a:gd name="T68" fmla="*/ 8662 w 12800"/>
                <a:gd name="T69" fmla="*/ 8662 h 128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2800" h="12800">
                  <a:moveTo>
                    <a:pt x="10400" y="12800"/>
                  </a:moveTo>
                  <a:lnTo>
                    <a:pt x="2400" y="12800"/>
                  </a:lnTo>
                  <a:cubicBezTo>
                    <a:pt x="1075" y="12800"/>
                    <a:pt x="0" y="11725"/>
                    <a:pt x="0" y="10400"/>
                  </a:cubicBezTo>
                  <a:lnTo>
                    <a:pt x="0" y="2400"/>
                  </a:lnTo>
                  <a:cubicBezTo>
                    <a:pt x="0" y="1075"/>
                    <a:pt x="1075" y="0"/>
                    <a:pt x="2400" y="0"/>
                  </a:cubicBezTo>
                  <a:lnTo>
                    <a:pt x="10400" y="0"/>
                  </a:lnTo>
                  <a:cubicBezTo>
                    <a:pt x="11725" y="0"/>
                    <a:pt x="12800" y="1074"/>
                    <a:pt x="12800" y="2400"/>
                  </a:cubicBezTo>
                  <a:lnTo>
                    <a:pt x="12800" y="10400"/>
                  </a:lnTo>
                  <a:cubicBezTo>
                    <a:pt x="12800" y="11726"/>
                    <a:pt x="11725" y="12800"/>
                    <a:pt x="10400" y="12800"/>
                  </a:cubicBezTo>
                  <a:close/>
                  <a:moveTo>
                    <a:pt x="11200" y="2400"/>
                  </a:moveTo>
                  <a:cubicBezTo>
                    <a:pt x="11200" y="1958"/>
                    <a:pt x="10842" y="1600"/>
                    <a:pt x="10400" y="1600"/>
                  </a:cubicBezTo>
                  <a:lnTo>
                    <a:pt x="2400" y="1600"/>
                  </a:lnTo>
                  <a:cubicBezTo>
                    <a:pt x="1958" y="1600"/>
                    <a:pt x="1600" y="1958"/>
                    <a:pt x="1600" y="2400"/>
                  </a:cubicBezTo>
                  <a:lnTo>
                    <a:pt x="1600" y="10400"/>
                  </a:lnTo>
                  <a:cubicBezTo>
                    <a:pt x="1600" y="10842"/>
                    <a:pt x="1958" y="11200"/>
                    <a:pt x="2400" y="11200"/>
                  </a:cubicBezTo>
                  <a:lnTo>
                    <a:pt x="10400" y="11200"/>
                  </a:lnTo>
                  <a:cubicBezTo>
                    <a:pt x="10842" y="11200"/>
                    <a:pt x="11200" y="10842"/>
                    <a:pt x="11200" y="10400"/>
                  </a:cubicBezTo>
                  <a:lnTo>
                    <a:pt x="11200" y="2400"/>
                  </a:lnTo>
                  <a:close/>
                  <a:moveTo>
                    <a:pt x="8662" y="8662"/>
                  </a:moveTo>
                  <a:cubicBezTo>
                    <a:pt x="8350" y="8975"/>
                    <a:pt x="7843" y="8975"/>
                    <a:pt x="7531" y="8662"/>
                  </a:cubicBezTo>
                  <a:lnTo>
                    <a:pt x="6400" y="7531"/>
                  </a:lnTo>
                  <a:lnTo>
                    <a:pt x="5269" y="8662"/>
                  </a:lnTo>
                  <a:cubicBezTo>
                    <a:pt x="4956" y="8975"/>
                    <a:pt x="4450" y="8975"/>
                    <a:pt x="4137" y="8663"/>
                  </a:cubicBezTo>
                  <a:cubicBezTo>
                    <a:pt x="3825" y="8350"/>
                    <a:pt x="3824" y="7844"/>
                    <a:pt x="4137" y="7531"/>
                  </a:cubicBezTo>
                  <a:lnTo>
                    <a:pt x="5269" y="6400"/>
                  </a:lnTo>
                  <a:lnTo>
                    <a:pt x="4137" y="5269"/>
                  </a:lnTo>
                  <a:cubicBezTo>
                    <a:pt x="3824" y="4956"/>
                    <a:pt x="3825" y="4450"/>
                    <a:pt x="4137" y="4137"/>
                  </a:cubicBezTo>
                  <a:cubicBezTo>
                    <a:pt x="4450" y="3825"/>
                    <a:pt x="4956" y="3825"/>
                    <a:pt x="5269" y="4138"/>
                  </a:cubicBezTo>
                  <a:lnTo>
                    <a:pt x="6400" y="5269"/>
                  </a:lnTo>
                  <a:lnTo>
                    <a:pt x="7531" y="4138"/>
                  </a:lnTo>
                  <a:cubicBezTo>
                    <a:pt x="7844" y="3825"/>
                    <a:pt x="8350" y="3825"/>
                    <a:pt x="8662" y="4138"/>
                  </a:cubicBezTo>
                  <a:cubicBezTo>
                    <a:pt x="8975" y="4450"/>
                    <a:pt x="8975" y="4956"/>
                    <a:pt x="8662" y="5269"/>
                  </a:cubicBezTo>
                  <a:lnTo>
                    <a:pt x="7531" y="6400"/>
                  </a:lnTo>
                  <a:lnTo>
                    <a:pt x="8662" y="7531"/>
                  </a:lnTo>
                  <a:cubicBezTo>
                    <a:pt x="8975" y="7843"/>
                    <a:pt x="8975" y="8350"/>
                    <a:pt x="8662" y="8662"/>
                  </a:cubicBezTo>
                  <a:close/>
                </a:path>
              </a:pathLst>
            </a:cu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zh-CN" sz="2800" b="1" dirty="0">
                  <a:solidFill>
                    <a:schemeClr val="bg1"/>
                  </a:solidFill>
                  <a:latin typeface="butter sans" panose="00000500000000000000" pitchFamily="50" charset="0"/>
                  <a:ea typeface="Segoe UI Black" panose="020B0A02040204020203" pitchFamily="34" charset="0"/>
                </a:rPr>
                <a:t>HELLO</a:t>
              </a:r>
              <a:endParaRPr lang="en-US" altLang="zh-CN" sz="2800" b="1" dirty="0">
                <a:solidFill>
                  <a:schemeClr val="bg1"/>
                </a:solidFill>
                <a:latin typeface="butter sans" panose="00000500000000000000" pitchFamily="50" charset="0"/>
                <a:ea typeface="Segoe UI Black" panose="020B0A02040204020203" pitchFamily="34" charset="0"/>
              </a:endParaRPr>
            </a:p>
            <a:p>
              <a:r>
                <a:rPr lang="en-US" altLang="zh-CN" sz="2800" b="1" dirty="0">
                  <a:solidFill>
                    <a:schemeClr val="bg1"/>
                  </a:solidFill>
                  <a:latin typeface="butter sans" panose="00000500000000000000" pitchFamily="50" charset="0"/>
                  <a:ea typeface="Segoe UI Black" panose="020B0A02040204020203" pitchFamily="34" charset="0"/>
                </a:rPr>
                <a:t>    LOGO</a:t>
              </a:r>
              <a:endParaRPr lang="zh-CN" altLang="en-US" sz="2800" b="1" dirty="0">
                <a:solidFill>
                  <a:schemeClr val="bg1"/>
                </a:solidFill>
                <a:latin typeface="butter sans" panose="00000500000000000000" pitchFamily="50" charset="0"/>
                <a:ea typeface="庞门正道细线体" panose="02010600030101010101" pitchFamily="2" charset="-122"/>
              </a:endParaRPr>
            </a:p>
          </p:txBody>
        </p:sp>
        <p:sp>
          <p:nvSpPr>
            <p:cNvPr id="125" name="iconfont-11672-5428353"/>
            <p:cNvSpPr/>
            <p:nvPr/>
          </p:nvSpPr>
          <p:spPr>
            <a:xfrm rot="20994691">
              <a:off x="612249" y="799975"/>
              <a:ext cx="298432" cy="298432"/>
            </a:xfrm>
            <a:custGeom>
              <a:avLst/>
              <a:gdLst>
                <a:gd name="T0" fmla="*/ 10400 w 12800"/>
                <a:gd name="T1" fmla="*/ 12800 h 12800"/>
                <a:gd name="T2" fmla="*/ 2400 w 12800"/>
                <a:gd name="T3" fmla="*/ 12800 h 12800"/>
                <a:gd name="T4" fmla="*/ 0 w 12800"/>
                <a:gd name="T5" fmla="*/ 10400 h 12800"/>
                <a:gd name="T6" fmla="*/ 0 w 12800"/>
                <a:gd name="T7" fmla="*/ 2400 h 12800"/>
                <a:gd name="T8" fmla="*/ 2400 w 12800"/>
                <a:gd name="T9" fmla="*/ 0 h 12800"/>
                <a:gd name="T10" fmla="*/ 10400 w 12800"/>
                <a:gd name="T11" fmla="*/ 0 h 12800"/>
                <a:gd name="T12" fmla="*/ 12800 w 12800"/>
                <a:gd name="T13" fmla="*/ 2400 h 12800"/>
                <a:gd name="T14" fmla="*/ 12800 w 12800"/>
                <a:gd name="T15" fmla="*/ 10400 h 12800"/>
                <a:gd name="T16" fmla="*/ 10400 w 12800"/>
                <a:gd name="T17" fmla="*/ 12800 h 12800"/>
                <a:gd name="T18" fmla="*/ 11200 w 12800"/>
                <a:gd name="T19" fmla="*/ 2400 h 12800"/>
                <a:gd name="T20" fmla="*/ 10400 w 12800"/>
                <a:gd name="T21" fmla="*/ 1600 h 12800"/>
                <a:gd name="T22" fmla="*/ 2400 w 12800"/>
                <a:gd name="T23" fmla="*/ 1600 h 12800"/>
                <a:gd name="T24" fmla="*/ 1600 w 12800"/>
                <a:gd name="T25" fmla="*/ 2400 h 12800"/>
                <a:gd name="T26" fmla="*/ 1600 w 12800"/>
                <a:gd name="T27" fmla="*/ 10400 h 12800"/>
                <a:gd name="T28" fmla="*/ 2400 w 12800"/>
                <a:gd name="T29" fmla="*/ 11200 h 12800"/>
                <a:gd name="T30" fmla="*/ 10400 w 12800"/>
                <a:gd name="T31" fmla="*/ 11200 h 12800"/>
                <a:gd name="T32" fmla="*/ 11200 w 12800"/>
                <a:gd name="T33" fmla="*/ 10400 h 12800"/>
                <a:gd name="T34" fmla="*/ 11200 w 12800"/>
                <a:gd name="T35" fmla="*/ 2400 h 12800"/>
                <a:gd name="T36" fmla="*/ 8662 w 12800"/>
                <a:gd name="T37" fmla="*/ 8662 h 12800"/>
                <a:gd name="T38" fmla="*/ 7531 w 12800"/>
                <a:gd name="T39" fmla="*/ 8662 h 12800"/>
                <a:gd name="T40" fmla="*/ 6400 w 12800"/>
                <a:gd name="T41" fmla="*/ 7531 h 12800"/>
                <a:gd name="T42" fmla="*/ 5269 w 12800"/>
                <a:gd name="T43" fmla="*/ 8662 h 12800"/>
                <a:gd name="T44" fmla="*/ 4137 w 12800"/>
                <a:gd name="T45" fmla="*/ 8663 h 12800"/>
                <a:gd name="T46" fmla="*/ 4137 w 12800"/>
                <a:gd name="T47" fmla="*/ 7531 h 12800"/>
                <a:gd name="T48" fmla="*/ 5269 w 12800"/>
                <a:gd name="T49" fmla="*/ 6400 h 12800"/>
                <a:gd name="T50" fmla="*/ 4137 w 12800"/>
                <a:gd name="T51" fmla="*/ 5269 h 12800"/>
                <a:gd name="T52" fmla="*/ 4137 w 12800"/>
                <a:gd name="T53" fmla="*/ 4137 h 12800"/>
                <a:gd name="T54" fmla="*/ 5269 w 12800"/>
                <a:gd name="T55" fmla="*/ 4138 h 12800"/>
                <a:gd name="T56" fmla="*/ 6400 w 12800"/>
                <a:gd name="T57" fmla="*/ 5269 h 12800"/>
                <a:gd name="T58" fmla="*/ 7531 w 12800"/>
                <a:gd name="T59" fmla="*/ 4138 h 12800"/>
                <a:gd name="T60" fmla="*/ 8662 w 12800"/>
                <a:gd name="T61" fmla="*/ 4138 h 12800"/>
                <a:gd name="T62" fmla="*/ 8662 w 12800"/>
                <a:gd name="T63" fmla="*/ 5269 h 12800"/>
                <a:gd name="T64" fmla="*/ 7531 w 12800"/>
                <a:gd name="T65" fmla="*/ 6400 h 12800"/>
                <a:gd name="T66" fmla="*/ 8662 w 12800"/>
                <a:gd name="T67" fmla="*/ 7531 h 12800"/>
                <a:gd name="T68" fmla="*/ 8662 w 12800"/>
                <a:gd name="T69" fmla="*/ 8662 h 128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2800" h="12800">
                  <a:moveTo>
                    <a:pt x="10400" y="12800"/>
                  </a:moveTo>
                  <a:lnTo>
                    <a:pt x="2400" y="12800"/>
                  </a:lnTo>
                  <a:cubicBezTo>
                    <a:pt x="1075" y="12800"/>
                    <a:pt x="0" y="11725"/>
                    <a:pt x="0" y="10400"/>
                  </a:cubicBezTo>
                  <a:lnTo>
                    <a:pt x="0" y="2400"/>
                  </a:lnTo>
                  <a:cubicBezTo>
                    <a:pt x="0" y="1075"/>
                    <a:pt x="1075" y="0"/>
                    <a:pt x="2400" y="0"/>
                  </a:cubicBezTo>
                  <a:lnTo>
                    <a:pt x="10400" y="0"/>
                  </a:lnTo>
                  <a:cubicBezTo>
                    <a:pt x="11725" y="0"/>
                    <a:pt x="12800" y="1074"/>
                    <a:pt x="12800" y="2400"/>
                  </a:cubicBezTo>
                  <a:lnTo>
                    <a:pt x="12800" y="10400"/>
                  </a:lnTo>
                  <a:cubicBezTo>
                    <a:pt x="12800" y="11726"/>
                    <a:pt x="11725" y="12800"/>
                    <a:pt x="10400" y="12800"/>
                  </a:cubicBezTo>
                  <a:close/>
                  <a:moveTo>
                    <a:pt x="11200" y="2400"/>
                  </a:moveTo>
                  <a:cubicBezTo>
                    <a:pt x="11200" y="1958"/>
                    <a:pt x="10842" y="1600"/>
                    <a:pt x="10400" y="1600"/>
                  </a:cubicBezTo>
                  <a:lnTo>
                    <a:pt x="2400" y="1600"/>
                  </a:lnTo>
                  <a:cubicBezTo>
                    <a:pt x="1958" y="1600"/>
                    <a:pt x="1600" y="1958"/>
                    <a:pt x="1600" y="2400"/>
                  </a:cubicBezTo>
                  <a:lnTo>
                    <a:pt x="1600" y="10400"/>
                  </a:lnTo>
                  <a:cubicBezTo>
                    <a:pt x="1600" y="10842"/>
                    <a:pt x="1958" y="11200"/>
                    <a:pt x="2400" y="11200"/>
                  </a:cubicBezTo>
                  <a:lnTo>
                    <a:pt x="10400" y="11200"/>
                  </a:lnTo>
                  <a:cubicBezTo>
                    <a:pt x="10842" y="11200"/>
                    <a:pt x="11200" y="10842"/>
                    <a:pt x="11200" y="10400"/>
                  </a:cubicBezTo>
                  <a:lnTo>
                    <a:pt x="11200" y="2400"/>
                  </a:lnTo>
                  <a:close/>
                  <a:moveTo>
                    <a:pt x="8662" y="8662"/>
                  </a:moveTo>
                  <a:cubicBezTo>
                    <a:pt x="8350" y="8975"/>
                    <a:pt x="7843" y="8975"/>
                    <a:pt x="7531" y="8662"/>
                  </a:cubicBezTo>
                  <a:lnTo>
                    <a:pt x="6400" y="7531"/>
                  </a:lnTo>
                  <a:lnTo>
                    <a:pt x="5269" y="8662"/>
                  </a:lnTo>
                  <a:cubicBezTo>
                    <a:pt x="4956" y="8975"/>
                    <a:pt x="4450" y="8975"/>
                    <a:pt x="4137" y="8663"/>
                  </a:cubicBezTo>
                  <a:cubicBezTo>
                    <a:pt x="3825" y="8350"/>
                    <a:pt x="3824" y="7844"/>
                    <a:pt x="4137" y="7531"/>
                  </a:cubicBezTo>
                  <a:lnTo>
                    <a:pt x="5269" y="6400"/>
                  </a:lnTo>
                  <a:lnTo>
                    <a:pt x="4137" y="5269"/>
                  </a:lnTo>
                  <a:cubicBezTo>
                    <a:pt x="3824" y="4956"/>
                    <a:pt x="3825" y="4450"/>
                    <a:pt x="4137" y="4137"/>
                  </a:cubicBezTo>
                  <a:cubicBezTo>
                    <a:pt x="4450" y="3825"/>
                    <a:pt x="4956" y="3825"/>
                    <a:pt x="5269" y="4138"/>
                  </a:cubicBezTo>
                  <a:lnTo>
                    <a:pt x="6400" y="5269"/>
                  </a:lnTo>
                  <a:lnTo>
                    <a:pt x="7531" y="4138"/>
                  </a:lnTo>
                  <a:cubicBezTo>
                    <a:pt x="7844" y="3825"/>
                    <a:pt x="8350" y="3825"/>
                    <a:pt x="8662" y="4138"/>
                  </a:cubicBezTo>
                  <a:cubicBezTo>
                    <a:pt x="8975" y="4450"/>
                    <a:pt x="8975" y="4956"/>
                    <a:pt x="8662" y="5269"/>
                  </a:cubicBezTo>
                  <a:lnTo>
                    <a:pt x="7531" y="6400"/>
                  </a:lnTo>
                  <a:lnTo>
                    <a:pt x="8662" y="7531"/>
                  </a:lnTo>
                  <a:cubicBezTo>
                    <a:pt x="8975" y="7843"/>
                    <a:pt x="8975" y="8350"/>
                    <a:pt x="8662" y="8662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OPPOSans L" panose="00020600040101010101" pitchFamily="18" charset="-122"/>
              </a:endParaRPr>
            </a:p>
          </p:txBody>
        </p:sp>
      </p:grpSp>
      <p:sp>
        <p:nvSpPr>
          <p:cNvPr id="126" name="圆: 空心 125"/>
          <p:cNvSpPr/>
          <p:nvPr/>
        </p:nvSpPr>
        <p:spPr>
          <a:xfrm>
            <a:off x="3803718" y="1103344"/>
            <a:ext cx="435755" cy="435755"/>
          </a:xfrm>
          <a:prstGeom prst="donut">
            <a:avLst/>
          </a:prstGeom>
          <a:gradFill flip="none" rotWithShape="1">
            <a:gsLst>
              <a:gs pos="0">
                <a:schemeClr val="accent1">
                  <a:lumMod val="5000"/>
                  <a:lumOff val="95000"/>
                </a:schemeClr>
              </a:gs>
              <a:gs pos="30000">
                <a:srgbClr val="F0C8BF"/>
              </a:gs>
              <a:gs pos="100000">
                <a:srgbClr val="E49C7E"/>
              </a:gs>
            </a:gsLst>
            <a:lin ang="13500000" scaled="1"/>
            <a:tileRect/>
          </a:gradFill>
          <a:ln>
            <a:noFill/>
          </a:ln>
          <a:scene3d>
            <a:camera prst="orthographicFront"/>
            <a:lightRig rig="threePt" dir="t"/>
          </a:scene3d>
          <a:sp3d prstMaterial="powder"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chemeClr val="tx1"/>
              </a:solidFill>
              <a:latin typeface="OPPOSans L" panose="00020600040101010101" pitchFamily="18" charset="-122"/>
              <a:ea typeface="OPPOSans L" panose="00020600040101010101" pitchFamily="18" charset="-122"/>
            </a:endParaRPr>
          </a:p>
        </p:txBody>
      </p:sp>
      <p:sp>
        <p:nvSpPr>
          <p:cNvPr id="127" name="圆: 空心 126"/>
          <p:cNvSpPr/>
          <p:nvPr/>
        </p:nvSpPr>
        <p:spPr>
          <a:xfrm>
            <a:off x="2897688" y="4880362"/>
            <a:ext cx="769176" cy="769176"/>
          </a:xfrm>
          <a:prstGeom prst="donut">
            <a:avLst/>
          </a:prstGeom>
          <a:gradFill flip="none" rotWithShape="1">
            <a:gsLst>
              <a:gs pos="0">
                <a:schemeClr val="accent1">
                  <a:lumMod val="5000"/>
                  <a:lumOff val="95000"/>
                </a:schemeClr>
              </a:gs>
              <a:gs pos="35000">
                <a:srgbClr val="F0C8BF"/>
              </a:gs>
              <a:gs pos="100000">
                <a:srgbClr val="E49C7E"/>
              </a:gs>
            </a:gsLst>
            <a:lin ang="13500000" scaled="1"/>
            <a:tileRect/>
          </a:gradFill>
          <a:ln>
            <a:noFill/>
          </a:ln>
          <a:scene3d>
            <a:camera prst="orthographicFront"/>
            <a:lightRig rig="threePt" dir="t"/>
          </a:scene3d>
          <a:sp3d prstMaterial="powder"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chemeClr val="tx1"/>
              </a:solidFill>
              <a:latin typeface="OPPOSans L" panose="00020600040101010101" pitchFamily="18" charset="-122"/>
              <a:ea typeface="OPPOSans L" panose="00020600040101010101" pitchFamily="18" charset="-122"/>
            </a:endParaRPr>
          </a:p>
        </p:txBody>
      </p:sp>
      <p:sp>
        <p:nvSpPr>
          <p:cNvPr id="128" name="圆: 空心 127"/>
          <p:cNvSpPr/>
          <p:nvPr/>
        </p:nvSpPr>
        <p:spPr>
          <a:xfrm>
            <a:off x="9350984" y="4970230"/>
            <a:ext cx="254231" cy="254231"/>
          </a:xfrm>
          <a:prstGeom prst="donut">
            <a:avLst/>
          </a:prstGeom>
          <a:gradFill flip="none" rotWithShape="1">
            <a:gsLst>
              <a:gs pos="0">
                <a:schemeClr val="accent1">
                  <a:lumMod val="5000"/>
                  <a:lumOff val="95000"/>
                </a:schemeClr>
              </a:gs>
              <a:gs pos="30000">
                <a:srgbClr val="F0C8BF"/>
              </a:gs>
              <a:gs pos="100000">
                <a:srgbClr val="E49C7E"/>
              </a:gs>
            </a:gsLst>
            <a:lin ang="13500000" scaled="1"/>
            <a:tileRect/>
          </a:gradFill>
          <a:ln>
            <a:noFill/>
          </a:ln>
          <a:scene3d>
            <a:camera prst="orthographicFront"/>
            <a:lightRig rig="threePt" dir="t"/>
          </a:scene3d>
          <a:sp3d prstMaterial="powder"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chemeClr val="tx1"/>
              </a:solidFill>
              <a:latin typeface="OPPOSans L" panose="00020600040101010101" pitchFamily="18" charset="-122"/>
              <a:ea typeface="OPPOSans L" panose="00020600040101010101" pitchFamily="18" charset="-122"/>
            </a:endParaRPr>
          </a:p>
        </p:txBody>
      </p:sp>
      <p:sp>
        <p:nvSpPr>
          <p:cNvPr id="130" name="矩形: 圆角 129"/>
          <p:cNvSpPr/>
          <p:nvPr/>
        </p:nvSpPr>
        <p:spPr>
          <a:xfrm>
            <a:off x="5082518" y="5017621"/>
            <a:ext cx="2054686" cy="476133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OPPOSans L" panose="00020600040101010101" pitchFamily="18" charset="-122"/>
              <a:ea typeface="OPPOSans L" panose="00020600040101010101" pitchFamily="18" charset="-122"/>
            </a:endParaRPr>
          </a:p>
        </p:txBody>
      </p:sp>
      <p:sp>
        <p:nvSpPr>
          <p:cNvPr id="131" name="文本框 130"/>
          <p:cNvSpPr txBox="1"/>
          <p:nvPr/>
        </p:nvSpPr>
        <p:spPr>
          <a:xfrm>
            <a:off x="5243212" y="5094139"/>
            <a:ext cx="1677438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en-US" altLang="zh-CN" sz="1600" dirty="0">
                <a:solidFill>
                  <a:srgbClr val="7243E9"/>
                </a:solidFill>
                <a:latin typeface="OPPOSans R" panose="00020600040101010101" pitchFamily="18" charset="-122"/>
                <a:ea typeface="OPPOSans R" panose="00020600040101010101" pitchFamily="18" charset="-122"/>
                <a:cs typeface="OPPOSans R" panose="00020600040101010101" pitchFamily="18" charset="-122"/>
              </a:rPr>
              <a:t>PPT</a:t>
            </a:r>
            <a:r>
              <a:rPr lang="zh-CN" altLang="en-US" sz="1600" dirty="0">
                <a:solidFill>
                  <a:srgbClr val="7243E9"/>
                </a:solidFill>
                <a:latin typeface="OPPOSans R" panose="00020600040101010101" pitchFamily="18" charset="-122"/>
                <a:ea typeface="OPPOSans R" panose="00020600040101010101" pitchFamily="18" charset="-122"/>
                <a:cs typeface="OPPOSans R" panose="00020600040101010101" pitchFamily="18" charset="-122"/>
              </a:rPr>
              <a:t>設計：</a:t>
            </a:r>
            <a:r>
              <a:rPr lang="en-US" altLang="zh-CN" sz="1600" dirty="0">
                <a:solidFill>
                  <a:srgbClr val="7243E9"/>
                </a:solidFill>
                <a:latin typeface="OPPOSans R" panose="00020600040101010101" pitchFamily="18" charset="-122"/>
                <a:ea typeface="OPPOSans R" panose="00020600040101010101" pitchFamily="18" charset="-122"/>
                <a:cs typeface="OPPOSans R" panose="00020600040101010101" pitchFamily="18" charset="-122"/>
              </a:rPr>
              <a:t>XXX</a:t>
            </a:r>
            <a:endParaRPr lang="zh-CN" altLang="en-US" sz="1600" dirty="0">
              <a:solidFill>
                <a:srgbClr val="7243E9"/>
              </a:solidFill>
              <a:latin typeface="OPPOSans R" panose="00020600040101010101" pitchFamily="18" charset="-122"/>
              <a:ea typeface="OPPOSans R" panose="00020600040101010101" pitchFamily="18" charset="-122"/>
              <a:cs typeface="OPPOSans R" panose="00020600040101010101" pitchFamily="18" charset="-122"/>
            </a:endParaRPr>
          </a:p>
        </p:txBody>
      </p:sp>
      <p:sp>
        <p:nvSpPr>
          <p:cNvPr id="133" name="文本框 132"/>
          <p:cNvSpPr txBox="1"/>
          <p:nvPr/>
        </p:nvSpPr>
        <p:spPr>
          <a:xfrm>
            <a:off x="2370053" y="3528679"/>
            <a:ext cx="5948634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en-US" altLang="zh-CN" sz="3200" b="1" dirty="0">
                <a:solidFill>
                  <a:schemeClr val="bg1"/>
                </a:solidFill>
                <a:effectLst>
                  <a:outerShdw blurRad="127000" dist="50800" dir="6000000" algn="ctr" rotWithShape="0">
                    <a:srgbClr val="7243E9">
                      <a:alpha val="90000"/>
                    </a:srgbClr>
                  </a:outerShdw>
                </a:effectLst>
                <a:latin typeface="庞门正道细线体" panose="02010600030101010101" pitchFamily="2" charset="-122"/>
                <a:ea typeface="庞门正道细线体" panose="02010600030101010101" pitchFamily="2" charset="-122"/>
                <a:cs typeface="OPPOSans L" panose="00020600040101010101" pitchFamily="18" charset="-122"/>
              </a:rPr>
              <a:t>Business plan template</a:t>
            </a:r>
            <a:endParaRPr lang="zh-CN" altLang="en-US" sz="3200" b="1" dirty="0">
              <a:solidFill>
                <a:schemeClr val="bg1"/>
              </a:solidFill>
              <a:effectLst>
                <a:outerShdw blurRad="127000" dist="50800" dir="6000000" algn="ctr" rotWithShape="0">
                  <a:srgbClr val="7243E9">
                    <a:alpha val="90000"/>
                  </a:srgbClr>
                </a:outerShdw>
              </a:effectLst>
              <a:latin typeface="庞门正道细线体" panose="02010600030101010101" pitchFamily="2" charset="-122"/>
              <a:ea typeface="庞门正道细线体" panose="02010600030101010101" pitchFamily="2" charset="-122"/>
              <a:cs typeface="OPPOSans L" panose="00020600040101010101" pitchFamily="18" charset="-122"/>
            </a:endParaRPr>
          </a:p>
        </p:txBody>
      </p:sp>
      <p:grpSp>
        <p:nvGrpSpPr>
          <p:cNvPr id="134" name="组合 133"/>
          <p:cNvGrpSpPr/>
          <p:nvPr/>
        </p:nvGrpSpPr>
        <p:grpSpPr>
          <a:xfrm>
            <a:off x="2318902" y="2384217"/>
            <a:ext cx="6063099" cy="1295678"/>
            <a:chOff x="2319880" y="2349406"/>
            <a:chExt cx="5984583" cy="1295678"/>
          </a:xfrm>
        </p:grpSpPr>
        <p:sp>
          <p:nvSpPr>
            <p:cNvPr id="135" name="文本框 134"/>
            <p:cNvSpPr txBox="1"/>
            <p:nvPr/>
          </p:nvSpPr>
          <p:spPr>
            <a:xfrm>
              <a:off x="2319880" y="2476684"/>
              <a:ext cx="5984583" cy="11684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dist"/>
              <a:r>
                <a:rPr lang="zh-CN" altLang="en-US" sz="7000" b="1" dirty="0">
                  <a:solidFill>
                    <a:schemeClr val="bg1"/>
                  </a:solidFill>
                  <a:effectLst>
                    <a:outerShdw blurRad="127000" dist="50800" dir="6000000" algn="ctr" rotWithShape="0">
                      <a:srgbClr val="7243E9">
                        <a:alpha val="90000"/>
                      </a:srgbClr>
                    </a:outerShdw>
                  </a:effectLst>
                  <a:latin typeface="庞门正道细线体" panose="02010600030101010101" pitchFamily="2" charset="-122"/>
                  <a:ea typeface="庞门正道细线体" panose="02010600030101010101" pitchFamily="2" charset="-122"/>
                  <a:cs typeface="OPPOSans L" panose="00020600040101010101" pitchFamily="18" charset="-122"/>
                </a:rPr>
                <a:t>商務方案模版</a:t>
              </a:r>
              <a:endParaRPr lang="zh-CN" altLang="en-US" sz="7000" b="1" dirty="0">
                <a:solidFill>
                  <a:schemeClr val="bg1"/>
                </a:solidFill>
                <a:effectLst>
                  <a:outerShdw blurRad="127000" dist="50800" dir="6000000" algn="ctr" rotWithShape="0">
                    <a:srgbClr val="7243E9">
                      <a:alpha val="90000"/>
                    </a:srgbClr>
                  </a:outerShdw>
                </a:effectLst>
                <a:latin typeface="庞门正道细线体" panose="02010600030101010101" pitchFamily="2" charset="-122"/>
                <a:ea typeface="庞门正道细线体" panose="02010600030101010101" pitchFamily="2" charset="-122"/>
                <a:cs typeface="OPPOSans L" panose="00020600040101010101" pitchFamily="18" charset="-122"/>
              </a:endParaRPr>
            </a:p>
          </p:txBody>
        </p:sp>
        <p:sp>
          <p:nvSpPr>
            <p:cNvPr id="136" name="菱形 135"/>
            <p:cNvSpPr/>
            <p:nvPr/>
          </p:nvSpPr>
          <p:spPr>
            <a:xfrm>
              <a:off x="2709155" y="2349406"/>
              <a:ext cx="276808" cy="298319"/>
            </a:xfrm>
            <a:prstGeom prst="diamond">
              <a:avLst/>
            </a:prstGeom>
            <a:gradFill flip="none" rotWithShape="1">
              <a:gsLst>
                <a:gs pos="0">
                  <a:schemeClr val="accent1">
                    <a:lumMod val="5000"/>
                    <a:lumOff val="95000"/>
                  </a:schemeClr>
                </a:gs>
                <a:gs pos="35000">
                  <a:srgbClr val="F0C8BF"/>
                </a:gs>
                <a:gs pos="100000">
                  <a:srgbClr val="E49C7E"/>
                </a:gs>
              </a:gsLst>
              <a:lin ang="13500000" scaled="1"/>
              <a:tileRect/>
            </a:gradFill>
            <a:ln>
              <a:noFill/>
            </a:ln>
            <a:scene3d>
              <a:camera prst="orthographicFront"/>
              <a:lightRig rig="threePt" dir="t"/>
            </a:scene3d>
            <a:sp3d prstMaterial="powder"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solidFill>
                  <a:schemeClr val="tx1"/>
                </a:solidFill>
                <a:latin typeface="庞门正道细线体" panose="02010600030101010101" pitchFamily="2" charset="-122"/>
                <a:ea typeface="庞门正道细线体" panose="02010600030101010101" pitchFamily="2" charset="-122"/>
              </a:endParaRPr>
            </a:p>
          </p:txBody>
        </p:sp>
      </p:grpSp>
      <p:grpSp>
        <p:nvGrpSpPr>
          <p:cNvPr id="137" name="组合 136"/>
          <p:cNvGrpSpPr/>
          <p:nvPr/>
        </p:nvGrpSpPr>
        <p:grpSpPr>
          <a:xfrm>
            <a:off x="1842648" y="6099624"/>
            <a:ext cx="8915401" cy="370519"/>
            <a:chOff x="1981198" y="5939970"/>
            <a:chExt cx="8915401" cy="370519"/>
          </a:xfrm>
        </p:grpSpPr>
        <p:sp>
          <p:nvSpPr>
            <p:cNvPr id="138" name="文本框 137"/>
            <p:cNvSpPr txBox="1"/>
            <p:nvPr/>
          </p:nvSpPr>
          <p:spPr>
            <a:xfrm>
              <a:off x="1981198" y="6005871"/>
              <a:ext cx="8915401" cy="2755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dist"/>
              <a:r>
                <a:rPr lang="en-US" altLang="zh-CN" sz="1200" b="1" dirty="0">
                  <a:solidFill>
                    <a:schemeClr val="bg1"/>
                  </a:solidFill>
                  <a:latin typeface="OPPOSans R" panose="00020600040101010101" pitchFamily="18" charset="-122"/>
                  <a:ea typeface="OPPOSans R" panose="00020600040101010101" pitchFamily="18" charset="-122"/>
                  <a:cs typeface="OPPOSans R" panose="00020600040101010101" pitchFamily="18" charset="-122"/>
                </a:rPr>
                <a:t>POWERPOINT DESIGN BY XXX 20XX/XX/XX</a:t>
              </a:r>
              <a:endParaRPr lang="zh-CN" altLang="en-US" sz="1200" b="1" dirty="0">
                <a:solidFill>
                  <a:schemeClr val="bg1"/>
                </a:solidFill>
                <a:latin typeface="OPPOSans R" panose="00020600040101010101" pitchFamily="18" charset="-122"/>
                <a:ea typeface="OPPOSans R" panose="00020600040101010101" pitchFamily="18" charset="-122"/>
                <a:cs typeface="OPPOSans R" panose="00020600040101010101" pitchFamily="18" charset="-122"/>
              </a:endParaRPr>
            </a:p>
          </p:txBody>
        </p:sp>
        <p:cxnSp>
          <p:nvCxnSpPr>
            <p:cNvPr id="139" name="直接连接符 138"/>
            <p:cNvCxnSpPr/>
            <p:nvPr/>
          </p:nvCxnSpPr>
          <p:spPr>
            <a:xfrm>
              <a:off x="1981198" y="5939970"/>
              <a:ext cx="8915401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0" name="直接连接符 139"/>
            <p:cNvCxnSpPr/>
            <p:nvPr/>
          </p:nvCxnSpPr>
          <p:spPr>
            <a:xfrm>
              <a:off x="1981198" y="6310489"/>
              <a:ext cx="8915401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41" name="图片 140"/>
          <p:cNvPicPr>
            <a:picLocks noChangeAspect="1"/>
          </p:cNvPicPr>
          <p:nvPr/>
        </p:nvPicPr>
        <p:blipFill rotWithShape="1">
          <a:blip r:embed="rId1"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backgroundRemoval t="9178" b="82606" l="9120" r="82079">
                        <a14:foregroundMark x1="39444" y1="22685" x2="39444" y2="22685"/>
                        <a14:foregroundMark x1="58935" y1="23750" x2="58935" y2="23750"/>
                        <a14:foregroundMark x1="60648" y1="27222" x2="60648" y2="27222"/>
                        <a14:foregroundMark x1="60093" y1="28426" x2="60093" y2="28426"/>
                        <a14:foregroundMark x1="57361" y1="25231" x2="57361" y2="25231"/>
                        <a14:foregroundMark x1="60741" y1="24352" x2="60741" y2="24352"/>
                        <a14:foregroundMark x1="51759" y1="46111" x2="51759" y2="46111"/>
                        <a14:foregroundMark x1="56296" y1="46204" x2="56296" y2="46204"/>
                        <a14:foregroundMark x1="55648" y1="46574" x2="55648" y2="46574"/>
                        <a14:foregroundMark x1="53611" y1="46111" x2="53611" y2="46111"/>
                        <a14:foregroundMark x1="44306" y1="53796" x2="44306" y2="53796"/>
                        <a14:foregroundMark x1="34630" y1="53380" x2="34630" y2="53380"/>
                        <a14:foregroundMark x1="26759" y1="55417" x2="26759" y2="55417"/>
                        <a14:foregroundMark x1="39815" y1="55185" x2="39815" y2="55185"/>
                        <a14:foregroundMark x1="41343" y1="77454" x2="41343" y2="77454"/>
                        <a14:foregroundMark x1="45000" y1="74167" x2="45000" y2="74167"/>
                        <a14:foregroundMark x1="49259" y1="69213" x2="49259" y2="6921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0151" t="912" r="1652" b="9771"/>
          <a:stretch>
            <a:fillRect/>
          </a:stretch>
        </p:blipFill>
        <p:spPr>
          <a:xfrm rot="21228159">
            <a:off x="8647036" y="-831517"/>
            <a:ext cx="4108546" cy="6305570"/>
          </a:xfrm>
          <a:prstGeom prst="diamond">
            <a:avLst/>
          </a:prstGeom>
          <a:effectLst>
            <a:outerShdw blurRad="127000" dist="50800" dir="5400000" algn="ctr" rotWithShape="0">
              <a:srgbClr val="F0C8BF"/>
            </a:outerShdw>
          </a:effec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877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文本框 295"/>
          <p:cNvSpPr txBox="1"/>
          <p:nvPr/>
        </p:nvSpPr>
        <p:spPr>
          <a:xfrm>
            <a:off x="100424" y="2018139"/>
            <a:ext cx="8018340" cy="18611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en-US" altLang="zh-CN" sz="11500" dirty="0">
                <a:ln>
                  <a:solidFill>
                    <a:schemeClr val="bg1">
                      <a:alpha val="26000"/>
                    </a:schemeClr>
                  </a:solidFill>
                </a:ln>
                <a:noFill/>
                <a:latin typeface="庞门正道细线体" panose="02010600030101010101" pitchFamily="2" charset="-122"/>
                <a:ea typeface="庞门正道细线体" panose="02010600030101010101" pitchFamily="2" charset="-122"/>
              </a:rPr>
              <a:t>Venture</a:t>
            </a:r>
            <a:endParaRPr lang="zh-CN" altLang="en-US" sz="11500" dirty="0">
              <a:ln>
                <a:solidFill>
                  <a:schemeClr val="bg1">
                    <a:alpha val="26000"/>
                  </a:schemeClr>
                </a:solidFill>
              </a:ln>
              <a:noFill/>
              <a:latin typeface="庞门正道细线体" panose="02010600030101010101" pitchFamily="2" charset="-122"/>
              <a:ea typeface="庞门正道细线体" panose="02010600030101010101" pitchFamily="2" charset="-122"/>
            </a:endParaRPr>
          </a:p>
        </p:txBody>
      </p:sp>
      <p:sp>
        <p:nvSpPr>
          <p:cNvPr id="297" name="文本框 296"/>
          <p:cNvSpPr txBox="1"/>
          <p:nvPr/>
        </p:nvSpPr>
        <p:spPr>
          <a:xfrm>
            <a:off x="100424" y="4006959"/>
            <a:ext cx="7879794" cy="18611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en-US" altLang="zh-CN" sz="11500" dirty="0">
                <a:ln>
                  <a:solidFill>
                    <a:schemeClr val="bg1">
                      <a:alpha val="26000"/>
                    </a:schemeClr>
                  </a:solidFill>
                </a:ln>
                <a:noFill/>
                <a:latin typeface="庞门正道细线体" panose="02010600030101010101" pitchFamily="2" charset="-122"/>
                <a:ea typeface="庞门正道细线体" panose="02010600030101010101" pitchFamily="2" charset="-122"/>
              </a:rPr>
              <a:t>Partners</a:t>
            </a:r>
            <a:endParaRPr lang="zh-CN" altLang="en-US" sz="11500" dirty="0">
              <a:ln>
                <a:solidFill>
                  <a:schemeClr val="bg1">
                    <a:alpha val="26000"/>
                  </a:schemeClr>
                </a:solidFill>
              </a:ln>
              <a:noFill/>
              <a:latin typeface="庞门正道细线体" panose="02010600030101010101" pitchFamily="2" charset="-122"/>
              <a:ea typeface="庞门正道细线体" panose="02010600030101010101" pitchFamily="2" charset="-122"/>
            </a:endParaRPr>
          </a:p>
        </p:txBody>
      </p:sp>
      <p:sp>
        <p:nvSpPr>
          <p:cNvPr id="307" name="文本框 306" hidden="1"/>
          <p:cNvSpPr txBox="1"/>
          <p:nvPr/>
        </p:nvSpPr>
        <p:spPr>
          <a:xfrm>
            <a:off x="5677201" y="2073575"/>
            <a:ext cx="6132985" cy="71704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en-US" altLang="zh-CN" sz="11500" dirty="0">
                <a:ln>
                  <a:solidFill>
                    <a:schemeClr val="bg1">
                      <a:alpha val="26000"/>
                    </a:schemeClr>
                  </a:solidFill>
                </a:ln>
                <a:noFill/>
                <a:latin typeface="庞门正道细线体" panose="02010600030101010101" pitchFamily="2" charset="-122"/>
                <a:ea typeface="庞门正道细线体" panose="02010600030101010101" pitchFamily="2" charset="-122"/>
              </a:rPr>
              <a:t>Venture Partners</a:t>
            </a:r>
            <a:endParaRPr lang="zh-CN" altLang="en-US" sz="11500" dirty="0">
              <a:ln>
                <a:solidFill>
                  <a:schemeClr val="bg1">
                    <a:alpha val="26000"/>
                  </a:schemeClr>
                </a:solidFill>
              </a:ln>
              <a:noFill/>
              <a:latin typeface="庞门正道细线体" panose="02010600030101010101" pitchFamily="2" charset="-122"/>
              <a:ea typeface="庞门正道细线体" panose="02010600030101010101" pitchFamily="2" charset="-122"/>
            </a:endParaRPr>
          </a:p>
        </p:txBody>
      </p:sp>
      <p:cxnSp>
        <p:nvCxnSpPr>
          <p:cNvPr id="84" name="直接连接符 83"/>
          <p:cNvCxnSpPr/>
          <p:nvPr/>
        </p:nvCxnSpPr>
        <p:spPr>
          <a:xfrm flipH="1">
            <a:off x="7267074" y="469298"/>
            <a:ext cx="2563987" cy="138938"/>
          </a:xfrm>
          <a:prstGeom prst="line">
            <a:avLst/>
          </a:prstGeom>
          <a:ln w="25400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chemeClr val="bg1">
                    <a:alpha val="0"/>
                  </a:schemeClr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直接连接符 88"/>
          <p:cNvCxnSpPr/>
          <p:nvPr/>
        </p:nvCxnSpPr>
        <p:spPr>
          <a:xfrm flipH="1" flipV="1">
            <a:off x="4633209" y="6167354"/>
            <a:ext cx="5936404" cy="312105"/>
          </a:xfrm>
          <a:prstGeom prst="line">
            <a:avLst/>
          </a:prstGeom>
          <a:ln w="25400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chemeClr val="bg1">
                    <a:alpha val="0"/>
                  </a:schemeClr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直接连接符 80"/>
          <p:cNvCxnSpPr/>
          <p:nvPr/>
        </p:nvCxnSpPr>
        <p:spPr>
          <a:xfrm flipH="1">
            <a:off x="4716791" y="721895"/>
            <a:ext cx="5903083" cy="354861"/>
          </a:xfrm>
          <a:prstGeom prst="line">
            <a:avLst/>
          </a:prstGeom>
          <a:ln w="25400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chemeClr val="bg1">
                    <a:alpha val="0"/>
                  </a:schemeClr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直接连接符 89"/>
          <p:cNvCxnSpPr/>
          <p:nvPr/>
        </p:nvCxnSpPr>
        <p:spPr>
          <a:xfrm flipH="1" flipV="1">
            <a:off x="6601559" y="6493819"/>
            <a:ext cx="2757318" cy="179325"/>
          </a:xfrm>
          <a:prstGeom prst="line">
            <a:avLst/>
          </a:prstGeom>
          <a:ln w="25400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chemeClr val="bg1">
                    <a:alpha val="0"/>
                  </a:schemeClr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92" name="组合 291"/>
          <p:cNvGrpSpPr/>
          <p:nvPr/>
        </p:nvGrpSpPr>
        <p:grpSpPr>
          <a:xfrm>
            <a:off x="2486527" y="1283368"/>
            <a:ext cx="9063797" cy="4716379"/>
            <a:chOff x="2486527" y="1283368"/>
            <a:chExt cx="9063797" cy="4716379"/>
          </a:xfrm>
          <a:scene3d>
            <a:camera prst="perspectiveLeft"/>
            <a:lightRig rig="threePt" dir="t"/>
          </a:scene3d>
        </p:grpSpPr>
        <p:sp>
          <p:nvSpPr>
            <p:cNvPr id="2" name="矩形: 圆角 1"/>
            <p:cNvSpPr/>
            <p:nvPr/>
          </p:nvSpPr>
          <p:spPr>
            <a:xfrm>
              <a:off x="2486527" y="1283368"/>
              <a:ext cx="1391685" cy="912847"/>
            </a:xfrm>
            <a:prstGeom prst="roundRect">
              <a:avLst>
                <a:gd name="adj" fmla="val 1000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OPPOSans L" panose="00020600040101010101" pitchFamily="18" charset="-122"/>
                <a:ea typeface="OPPOSans L" panose="00020600040101010101" pitchFamily="18" charset="-122"/>
              </a:endParaRPr>
            </a:p>
          </p:txBody>
        </p:sp>
        <p:sp>
          <p:nvSpPr>
            <p:cNvPr id="13" name="矩形: 圆角 12"/>
            <p:cNvSpPr/>
            <p:nvPr/>
          </p:nvSpPr>
          <p:spPr>
            <a:xfrm>
              <a:off x="4020949" y="1283368"/>
              <a:ext cx="1391685" cy="912847"/>
            </a:xfrm>
            <a:prstGeom prst="roundRect">
              <a:avLst>
                <a:gd name="adj" fmla="val 1000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OPPOSans L" panose="00020600040101010101" pitchFamily="18" charset="-122"/>
                <a:ea typeface="OPPOSans L" panose="00020600040101010101" pitchFamily="18" charset="-122"/>
              </a:endParaRPr>
            </a:p>
          </p:txBody>
        </p:sp>
        <p:sp>
          <p:nvSpPr>
            <p:cNvPr id="16" name="矩形: 圆角 15"/>
            <p:cNvSpPr/>
            <p:nvPr/>
          </p:nvSpPr>
          <p:spPr>
            <a:xfrm>
              <a:off x="5555372" y="1283368"/>
              <a:ext cx="1391685" cy="912847"/>
            </a:xfrm>
            <a:prstGeom prst="roundRect">
              <a:avLst>
                <a:gd name="adj" fmla="val 1000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OPPOSans L" panose="00020600040101010101" pitchFamily="18" charset="-122"/>
                <a:ea typeface="OPPOSans L" panose="00020600040101010101" pitchFamily="18" charset="-122"/>
              </a:endParaRPr>
            </a:p>
          </p:txBody>
        </p:sp>
        <p:sp>
          <p:nvSpPr>
            <p:cNvPr id="19" name="矩形: 圆角 18"/>
            <p:cNvSpPr/>
            <p:nvPr/>
          </p:nvSpPr>
          <p:spPr>
            <a:xfrm>
              <a:off x="7089794" y="1283368"/>
              <a:ext cx="1391685" cy="912847"/>
            </a:xfrm>
            <a:prstGeom prst="roundRect">
              <a:avLst>
                <a:gd name="adj" fmla="val 1000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OPPOSans L" panose="00020600040101010101" pitchFamily="18" charset="-122"/>
                <a:ea typeface="OPPOSans L" panose="00020600040101010101" pitchFamily="18" charset="-122"/>
              </a:endParaRPr>
            </a:p>
          </p:txBody>
        </p:sp>
        <p:sp>
          <p:nvSpPr>
            <p:cNvPr id="22" name="矩形: 圆角 21"/>
            <p:cNvSpPr/>
            <p:nvPr/>
          </p:nvSpPr>
          <p:spPr>
            <a:xfrm>
              <a:off x="8624216" y="1283368"/>
              <a:ext cx="1391685" cy="912847"/>
            </a:xfrm>
            <a:prstGeom prst="roundRect">
              <a:avLst>
                <a:gd name="adj" fmla="val 1000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OPPOSans L" panose="00020600040101010101" pitchFamily="18" charset="-122"/>
                <a:ea typeface="OPPOSans L" panose="00020600040101010101" pitchFamily="18" charset="-122"/>
              </a:endParaRPr>
            </a:p>
          </p:txBody>
        </p:sp>
        <p:sp>
          <p:nvSpPr>
            <p:cNvPr id="25" name="矩形: 圆角 24"/>
            <p:cNvSpPr/>
            <p:nvPr/>
          </p:nvSpPr>
          <p:spPr>
            <a:xfrm>
              <a:off x="10158639" y="1283368"/>
              <a:ext cx="1391685" cy="912847"/>
            </a:xfrm>
            <a:prstGeom prst="roundRect">
              <a:avLst>
                <a:gd name="adj" fmla="val 1000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OPPOSans L" panose="00020600040101010101" pitchFamily="18" charset="-122"/>
                <a:ea typeface="OPPOSans L" panose="00020600040101010101" pitchFamily="18" charset="-122"/>
              </a:endParaRPr>
            </a:p>
          </p:txBody>
        </p:sp>
        <p:sp>
          <p:nvSpPr>
            <p:cNvPr id="28" name="矩形: 圆角 27"/>
            <p:cNvSpPr/>
            <p:nvPr/>
          </p:nvSpPr>
          <p:spPr>
            <a:xfrm>
              <a:off x="2486527" y="2551212"/>
              <a:ext cx="1391685" cy="912847"/>
            </a:xfrm>
            <a:prstGeom prst="roundRect">
              <a:avLst>
                <a:gd name="adj" fmla="val 1000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OPPOSans L" panose="00020600040101010101" pitchFamily="18" charset="-122"/>
                <a:ea typeface="OPPOSans L" panose="00020600040101010101" pitchFamily="18" charset="-122"/>
              </a:endParaRPr>
            </a:p>
          </p:txBody>
        </p:sp>
        <p:sp>
          <p:nvSpPr>
            <p:cNvPr id="31" name="矩形: 圆角 30"/>
            <p:cNvSpPr/>
            <p:nvPr/>
          </p:nvSpPr>
          <p:spPr>
            <a:xfrm>
              <a:off x="4020949" y="2551212"/>
              <a:ext cx="1391685" cy="912847"/>
            </a:xfrm>
            <a:prstGeom prst="roundRect">
              <a:avLst>
                <a:gd name="adj" fmla="val 1000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OPPOSans L" panose="00020600040101010101" pitchFamily="18" charset="-122"/>
                <a:ea typeface="OPPOSans L" panose="00020600040101010101" pitchFamily="18" charset="-122"/>
              </a:endParaRPr>
            </a:p>
          </p:txBody>
        </p:sp>
        <p:sp>
          <p:nvSpPr>
            <p:cNvPr id="34" name="矩形: 圆角 33"/>
            <p:cNvSpPr/>
            <p:nvPr/>
          </p:nvSpPr>
          <p:spPr>
            <a:xfrm>
              <a:off x="5555372" y="2551212"/>
              <a:ext cx="1391685" cy="912847"/>
            </a:xfrm>
            <a:prstGeom prst="roundRect">
              <a:avLst>
                <a:gd name="adj" fmla="val 1000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OPPOSans L" panose="00020600040101010101" pitchFamily="18" charset="-122"/>
                <a:ea typeface="OPPOSans L" panose="00020600040101010101" pitchFamily="18" charset="-122"/>
              </a:endParaRPr>
            </a:p>
          </p:txBody>
        </p:sp>
        <p:sp>
          <p:nvSpPr>
            <p:cNvPr id="37" name="矩形: 圆角 36"/>
            <p:cNvSpPr/>
            <p:nvPr/>
          </p:nvSpPr>
          <p:spPr>
            <a:xfrm>
              <a:off x="7089794" y="2551212"/>
              <a:ext cx="1391685" cy="912847"/>
            </a:xfrm>
            <a:prstGeom prst="roundRect">
              <a:avLst>
                <a:gd name="adj" fmla="val 1000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OPPOSans L" panose="00020600040101010101" pitchFamily="18" charset="-122"/>
                <a:ea typeface="OPPOSans L" panose="00020600040101010101" pitchFamily="18" charset="-122"/>
              </a:endParaRPr>
            </a:p>
          </p:txBody>
        </p:sp>
        <p:sp>
          <p:nvSpPr>
            <p:cNvPr id="40" name="矩形: 圆角 39"/>
            <p:cNvSpPr/>
            <p:nvPr/>
          </p:nvSpPr>
          <p:spPr>
            <a:xfrm>
              <a:off x="8624216" y="2551212"/>
              <a:ext cx="1391685" cy="912847"/>
            </a:xfrm>
            <a:prstGeom prst="roundRect">
              <a:avLst>
                <a:gd name="adj" fmla="val 1000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OPPOSans L" panose="00020600040101010101" pitchFamily="18" charset="-122"/>
                <a:ea typeface="OPPOSans L" panose="00020600040101010101" pitchFamily="18" charset="-122"/>
              </a:endParaRPr>
            </a:p>
          </p:txBody>
        </p:sp>
        <p:sp>
          <p:nvSpPr>
            <p:cNvPr id="43" name="矩形: 圆角 42"/>
            <p:cNvSpPr/>
            <p:nvPr/>
          </p:nvSpPr>
          <p:spPr>
            <a:xfrm>
              <a:off x="10158639" y="2551212"/>
              <a:ext cx="1391685" cy="912847"/>
            </a:xfrm>
            <a:prstGeom prst="roundRect">
              <a:avLst>
                <a:gd name="adj" fmla="val 1000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OPPOSans L" panose="00020600040101010101" pitchFamily="18" charset="-122"/>
                <a:ea typeface="OPPOSans L" panose="00020600040101010101" pitchFamily="18" charset="-122"/>
              </a:endParaRPr>
            </a:p>
          </p:txBody>
        </p:sp>
        <p:sp>
          <p:nvSpPr>
            <p:cNvPr id="46" name="矩形: 圆角 45"/>
            <p:cNvSpPr/>
            <p:nvPr/>
          </p:nvSpPr>
          <p:spPr>
            <a:xfrm>
              <a:off x="2486527" y="3819056"/>
              <a:ext cx="1391685" cy="912847"/>
            </a:xfrm>
            <a:prstGeom prst="roundRect">
              <a:avLst>
                <a:gd name="adj" fmla="val 1000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OPPOSans L" panose="00020600040101010101" pitchFamily="18" charset="-122"/>
                <a:ea typeface="OPPOSans L" panose="00020600040101010101" pitchFamily="18" charset="-122"/>
              </a:endParaRPr>
            </a:p>
          </p:txBody>
        </p:sp>
        <p:sp>
          <p:nvSpPr>
            <p:cNvPr id="49" name="矩形: 圆角 48"/>
            <p:cNvSpPr/>
            <p:nvPr/>
          </p:nvSpPr>
          <p:spPr>
            <a:xfrm>
              <a:off x="4020949" y="3819056"/>
              <a:ext cx="1391685" cy="912847"/>
            </a:xfrm>
            <a:prstGeom prst="roundRect">
              <a:avLst>
                <a:gd name="adj" fmla="val 1000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OPPOSans L" panose="00020600040101010101" pitchFamily="18" charset="-122"/>
                <a:ea typeface="OPPOSans L" panose="00020600040101010101" pitchFamily="18" charset="-122"/>
              </a:endParaRPr>
            </a:p>
          </p:txBody>
        </p:sp>
        <p:sp>
          <p:nvSpPr>
            <p:cNvPr id="52" name="矩形: 圆角 51"/>
            <p:cNvSpPr/>
            <p:nvPr/>
          </p:nvSpPr>
          <p:spPr>
            <a:xfrm>
              <a:off x="5555372" y="3819056"/>
              <a:ext cx="1391685" cy="912847"/>
            </a:xfrm>
            <a:prstGeom prst="roundRect">
              <a:avLst>
                <a:gd name="adj" fmla="val 1000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OPPOSans L" panose="00020600040101010101" pitchFamily="18" charset="-122"/>
                <a:ea typeface="OPPOSans L" panose="00020600040101010101" pitchFamily="18" charset="-122"/>
              </a:endParaRPr>
            </a:p>
          </p:txBody>
        </p:sp>
        <p:sp>
          <p:nvSpPr>
            <p:cNvPr id="55" name="矩形: 圆角 54"/>
            <p:cNvSpPr/>
            <p:nvPr/>
          </p:nvSpPr>
          <p:spPr>
            <a:xfrm>
              <a:off x="7089794" y="3819056"/>
              <a:ext cx="1391685" cy="912847"/>
            </a:xfrm>
            <a:prstGeom prst="roundRect">
              <a:avLst>
                <a:gd name="adj" fmla="val 1000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OPPOSans L" panose="00020600040101010101" pitchFamily="18" charset="-122"/>
                <a:ea typeface="OPPOSans L" panose="00020600040101010101" pitchFamily="18" charset="-122"/>
              </a:endParaRPr>
            </a:p>
          </p:txBody>
        </p:sp>
        <p:sp>
          <p:nvSpPr>
            <p:cNvPr id="58" name="矩形: 圆角 57"/>
            <p:cNvSpPr/>
            <p:nvPr/>
          </p:nvSpPr>
          <p:spPr>
            <a:xfrm>
              <a:off x="8624216" y="3819056"/>
              <a:ext cx="1391685" cy="912847"/>
            </a:xfrm>
            <a:prstGeom prst="roundRect">
              <a:avLst>
                <a:gd name="adj" fmla="val 1000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OPPOSans L" panose="00020600040101010101" pitchFamily="18" charset="-122"/>
                <a:ea typeface="OPPOSans L" panose="00020600040101010101" pitchFamily="18" charset="-122"/>
              </a:endParaRPr>
            </a:p>
          </p:txBody>
        </p:sp>
        <p:sp>
          <p:nvSpPr>
            <p:cNvPr id="61" name="矩形: 圆角 60"/>
            <p:cNvSpPr/>
            <p:nvPr/>
          </p:nvSpPr>
          <p:spPr>
            <a:xfrm>
              <a:off x="10158639" y="3819056"/>
              <a:ext cx="1391685" cy="912847"/>
            </a:xfrm>
            <a:prstGeom prst="roundRect">
              <a:avLst>
                <a:gd name="adj" fmla="val 1000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OPPOSans L" panose="00020600040101010101" pitchFamily="18" charset="-122"/>
                <a:ea typeface="OPPOSans L" panose="00020600040101010101" pitchFamily="18" charset="-122"/>
              </a:endParaRPr>
            </a:p>
          </p:txBody>
        </p:sp>
        <p:sp>
          <p:nvSpPr>
            <p:cNvPr id="64" name="矩形: 圆角 63"/>
            <p:cNvSpPr/>
            <p:nvPr/>
          </p:nvSpPr>
          <p:spPr>
            <a:xfrm>
              <a:off x="2486527" y="5086900"/>
              <a:ext cx="1391685" cy="912847"/>
            </a:xfrm>
            <a:prstGeom prst="roundRect">
              <a:avLst>
                <a:gd name="adj" fmla="val 1000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OPPOSans L" panose="00020600040101010101" pitchFamily="18" charset="-122"/>
                <a:ea typeface="OPPOSans L" panose="00020600040101010101" pitchFamily="18" charset="-122"/>
              </a:endParaRPr>
            </a:p>
          </p:txBody>
        </p:sp>
        <p:sp>
          <p:nvSpPr>
            <p:cNvPr id="67" name="矩形: 圆角 66"/>
            <p:cNvSpPr/>
            <p:nvPr/>
          </p:nvSpPr>
          <p:spPr>
            <a:xfrm>
              <a:off x="4020949" y="5086900"/>
              <a:ext cx="1391685" cy="912847"/>
            </a:xfrm>
            <a:prstGeom prst="roundRect">
              <a:avLst>
                <a:gd name="adj" fmla="val 1000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OPPOSans L" panose="00020600040101010101" pitchFamily="18" charset="-122"/>
                <a:ea typeface="OPPOSans L" panose="00020600040101010101" pitchFamily="18" charset="-122"/>
              </a:endParaRPr>
            </a:p>
          </p:txBody>
        </p:sp>
        <p:sp>
          <p:nvSpPr>
            <p:cNvPr id="70" name="矩形: 圆角 69"/>
            <p:cNvSpPr/>
            <p:nvPr/>
          </p:nvSpPr>
          <p:spPr>
            <a:xfrm>
              <a:off x="5555372" y="5086900"/>
              <a:ext cx="1391685" cy="912847"/>
            </a:xfrm>
            <a:prstGeom prst="roundRect">
              <a:avLst>
                <a:gd name="adj" fmla="val 1000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OPPOSans L" panose="00020600040101010101" pitchFamily="18" charset="-122"/>
                <a:ea typeface="OPPOSans L" panose="00020600040101010101" pitchFamily="18" charset="-122"/>
              </a:endParaRPr>
            </a:p>
          </p:txBody>
        </p:sp>
        <p:sp>
          <p:nvSpPr>
            <p:cNvPr id="73" name="矩形: 圆角 72"/>
            <p:cNvSpPr/>
            <p:nvPr/>
          </p:nvSpPr>
          <p:spPr>
            <a:xfrm>
              <a:off x="7089794" y="5086900"/>
              <a:ext cx="1391685" cy="912847"/>
            </a:xfrm>
            <a:prstGeom prst="roundRect">
              <a:avLst>
                <a:gd name="adj" fmla="val 1000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OPPOSans L" panose="00020600040101010101" pitchFamily="18" charset="-122"/>
                <a:ea typeface="OPPOSans L" panose="00020600040101010101" pitchFamily="18" charset="-122"/>
              </a:endParaRPr>
            </a:p>
          </p:txBody>
        </p:sp>
        <p:sp>
          <p:nvSpPr>
            <p:cNvPr id="76" name="矩形: 圆角 75"/>
            <p:cNvSpPr/>
            <p:nvPr/>
          </p:nvSpPr>
          <p:spPr>
            <a:xfrm>
              <a:off x="8624216" y="5086900"/>
              <a:ext cx="1391685" cy="912847"/>
            </a:xfrm>
            <a:prstGeom prst="roundRect">
              <a:avLst>
                <a:gd name="adj" fmla="val 1000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OPPOSans L" panose="00020600040101010101" pitchFamily="18" charset="-122"/>
                <a:ea typeface="OPPOSans L" panose="00020600040101010101" pitchFamily="18" charset="-122"/>
              </a:endParaRPr>
            </a:p>
          </p:txBody>
        </p:sp>
        <p:sp>
          <p:nvSpPr>
            <p:cNvPr id="79" name="矩形: 圆角 78"/>
            <p:cNvSpPr/>
            <p:nvPr/>
          </p:nvSpPr>
          <p:spPr>
            <a:xfrm>
              <a:off x="10158639" y="5086900"/>
              <a:ext cx="1391685" cy="912847"/>
            </a:xfrm>
            <a:prstGeom prst="roundRect">
              <a:avLst>
                <a:gd name="adj" fmla="val 1000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OPPOSans L" panose="00020600040101010101" pitchFamily="18" charset="-122"/>
                <a:ea typeface="OPPOSans L" panose="00020600040101010101" pitchFamily="18" charset="-122"/>
              </a:endParaRPr>
            </a:p>
          </p:txBody>
        </p:sp>
        <p:pic>
          <p:nvPicPr>
            <p:cNvPr id="97" name="图片 96"/>
            <p:cNvPicPr>
              <a:picLocks noChangeAspect="1"/>
            </p:cNvPicPr>
            <p:nvPr/>
          </p:nvPicPr>
          <p:blipFill>
            <a:blip r:embed="rId1">
              <a:extLst>
                <a:ext uri="{BEBA8EAE-BF5A-486C-A8C5-ECC9F3942E4B}">
                  <a14:imgProps xmlns:a14="http://schemas.microsoft.com/office/drawing/2010/main">
                    <a14:imgLayer r:embed="rId2">
                      <a14:imgEffect>
                        <a14:backgroundRemoval t="9836" b="89836" l="10000" r="93455">
                          <a14:foregroundMark x1="47636" y1="41967" x2="47636" y2="41967"/>
                          <a14:foregroundMark x1="54364" y1="40656" x2="54364" y2="40656"/>
                          <a14:foregroundMark x1="51455" y1="50820" x2="51455" y2="50820"/>
                          <a14:foregroundMark x1="64727" y1="35738" x2="64727" y2="59672"/>
                          <a14:foregroundMark x1="47636" y1="35082" x2="47273" y2="66557"/>
                          <a14:foregroundMark x1="47636" y1="34098" x2="64727" y2="35082"/>
                          <a14:foregroundMark x1="51455" y1="41311" x2="60727" y2="40656"/>
                          <a14:foregroundMark x1="51273" y1="47869" x2="60364" y2="47541"/>
                          <a14:foregroundMark x1="60727" y1="47869" x2="60182" y2="60656"/>
                          <a14:foregroundMark x1="51455" y1="52787" x2="51455" y2="60000"/>
                          <a14:foregroundMark x1="51455" y1="60000" x2="51455" y2="60000"/>
                          <a14:foregroundMark x1="60364" y1="65574" x2="64364" y2="64590"/>
                          <a14:foregroundMark x1="69273" y1="42295" x2="76364" y2="42295"/>
                          <a14:foregroundMark x1="71818" y1="35082" x2="71455" y2="55738"/>
                          <a14:foregroundMark x1="69273" y1="59016" x2="75091" y2="52787"/>
                          <a14:foregroundMark x1="75636" y1="37049" x2="75455" y2="53443"/>
                          <a14:foregroundMark x1="74545" y1="60000" x2="71818" y2="66557"/>
                          <a14:foregroundMark x1="76364" y1="37049" x2="88000" y2="38689"/>
                          <a14:foregroundMark x1="83455" y1="37377" x2="87636" y2="67213"/>
                          <a14:foregroundMark x1="88000" y1="46230" x2="79636" y2="66557"/>
                          <a14:foregroundMark x1="77636" y1="46885" x2="80364" y2="47541"/>
                          <a14:foregroundMark x1="80909" y1="48525" x2="78727" y2="59672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44835" y="1437192"/>
              <a:ext cx="1199281" cy="665056"/>
            </a:xfrm>
            <a:prstGeom prst="rect">
              <a:avLst/>
            </a:prstGeom>
          </p:spPr>
        </p:pic>
        <p:grpSp>
          <p:nvGrpSpPr>
            <p:cNvPr id="139" name="组合 138"/>
            <p:cNvGrpSpPr/>
            <p:nvPr/>
          </p:nvGrpSpPr>
          <p:grpSpPr>
            <a:xfrm>
              <a:off x="4148774" y="1602547"/>
              <a:ext cx="1142335" cy="354590"/>
              <a:chOff x="4517741" y="1714841"/>
              <a:chExt cx="944560" cy="293199"/>
            </a:xfrm>
          </p:grpSpPr>
          <p:grpSp>
            <p:nvGrpSpPr>
              <p:cNvPr id="105" name="图形 2"/>
              <p:cNvGrpSpPr/>
              <p:nvPr/>
            </p:nvGrpSpPr>
            <p:grpSpPr>
              <a:xfrm>
                <a:off x="4880592" y="1731225"/>
                <a:ext cx="581709" cy="245484"/>
                <a:chOff x="5813583" y="3094862"/>
                <a:chExt cx="1494186" cy="630555"/>
              </a:xfrm>
              <a:solidFill>
                <a:srgbClr val="0081CC"/>
              </a:solidFill>
            </p:grpSpPr>
            <p:grpSp>
              <p:nvGrpSpPr>
                <p:cNvPr id="112" name="图形 2"/>
                <p:cNvGrpSpPr/>
                <p:nvPr/>
              </p:nvGrpSpPr>
              <p:grpSpPr>
                <a:xfrm>
                  <a:off x="5814440" y="3094862"/>
                  <a:ext cx="1493329" cy="360616"/>
                  <a:chOff x="5814440" y="3094862"/>
                  <a:chExt cx="1493329" cy="360616"/>
                </a:xfrm>
                <a:solidFill>
                  <a:srgbClr val="0081CC"/>
                </a:solidFill>
              </p:grpSpPr>
              <p:sp>
                <p:nvSpPr>
                  <p:cNvPr id="127" name="任意多边形: 形状 126"/>
                  <p:cNvSpPr/>
                  <p:nvPr/>
                </p:nvSpPr>
                <p:spPr>
                  <a:xfrm>
                    <a:off x="5814440" y="3099244"/>
                    <a:ext cx="305085" cy="351567"/>
                  </a:xfrm>
                  <a:custGeom>
                    <a:avLst/>
                    <a:gdLst>
                      <a:gd name="connsiteX0" fmla="*/ 305086 w 305085"/>
                      <a:gd name="connsiteY0" fmla="*/ 65627 h 351567"/>
                      <a:gd name="connsiteX1" fmla="*/ 169736 w 305085"/>
                      <a:gd name="connsiteY1" fmla="*/ 65627 h 351567"/>
                      <a:gd name="connsiteX2" fmla="*/ 169736 w 305085"/>
                      <a:gd name="connsiteY2" fmla="*/ 0 h 351567"/>
                      <a:gd name="connsiteX3" fmla="*/ 134112 w 305085"/>
                      <a:gd name="connsiteY3" fmla="*/ 0 h 351567"/>
                      <a:gd name="connsiteX4" fmla="*/ 134112 w 305085"/>
                      <a:gd name="connsiteY4" fmla="*/ 65627 h 351567"/>
                      <a:gd name="connsiteX5" fmla="*/ 0 w 305085"/>
                      <a:gd name="connsiteY5" fmla="*/ 65627 h 351567"/>
                      <a:gd name="connsiteX6" fmla="*/ 0 w 305085"/>
                      <a:gd name="connsiteY6" fmla="*/ 250793 h 351567"/>
                      <a:gd name="connsiteX7" fmla="*/ 134112 w 305085"/>
                      <a:gd name="connsiteY7" fmla="*/ 250793 h 351567"/>
                      <a:gd name="connsiteX8" fmla="*/ 134112 w 305085"/>
                      <a:gd name="connsiteY8" fmla="*/ 351568 h 351567"/>
                      <a:gd name="connsiteX9" fmla="*/ 169736 w 305085"/>
                      <a:gd name="connsiteY9" fmla="*/ 351568 h 351567"/>
                      <a:gd name="connsiteX10" fmla="*/ 169736 w 305085"/>
                      <a:gd name="connsiteY10" fmla="*/ 250793 h 351567"/>
                      <a:gd name="connsiteX11" fmla="*/ 305086 w 305085"/>
                      <a:gd name="connsiteY11" fmla="*/ 250793 h 351567"/>
                      <a:gd name="connsiteX12" fmla="*/ 305086 w 305085"/>
                      <a:gd name="connsiteY12" fmla="*/ 65627 h 351567"/>
                      <a:gd name="connsiteX13" fmla="*/ 34861 w 305085"/>
                      <a:gd name="connsiteY13" fmla="*/ 218123 h 351567"/>
                      <a:gd name="connsiteX14" fmla="*/ 34861 w 305085"/>
                      <a:gd name="connsiteY14" fmla="*/ 98298 h 351567"/>
                      <a:gd name="connsiteX15" fmla="*/ 134112 w 305085"/>
                      <a:gd name="connsiteY15" fmla="*/ 98298 h 351567"/>
                      <a:gd name="connsiteX16" fmla="*/ 134112 w 305085"/>
                      <a:gd name="connsiteY16" fmla="*/ 218123 h 351567"/>
                      <a:gd name="connsiteX17" fmla="*/ 34861 w 305085"/>
                      <a:gd name="connsiteY17" fmla="*/ 218123 h 351567"/>
                      <a:gd name="connsiteX18" fmla="*/ 270319 w 305085"/>
                      <a:gd name="connsiteY18" fmla="*/ 218123 h 351567"/>
                      <a:gd name="connsiteX19" fmla="*/ 169736 w 305085"/>
                      <a:gd name="connsiteY19" fmla="*/ 218123 h 351567"/>
                      <a:gd name="connsiteX20" fmla="*/ 169736 w 305085"/>
                      <a:gd name="connsiteY20" fmla="*/ 98298 h 351567"/>
                      <a:gd name="connsiteX21" fmla="*/ 270319 w 305085"/>
                      <a:gd name="connsiteY21" fmla="*/ 98298 h 351567"/>
                      <a:gd name="connsiteX22" fmla="*/ 270319 w 305085"/>
                      <a:gd name="connsiteY22" fmla="*/ 218123 h 35156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</a:cxnLst>
                    <a:rect l="l" t="t" r="r" b="b"/>
                    <a:pathLst>
                      <a:path w="305085" h="351567">
                        <a:moveTo>
                          <a:pt x="305086" y="65627"/>
                        </a:moveTo>
                        <a:lnTo>
                          <a:pt x="169736" y="65627"/>
                        </a:lnTo>
                        <a:lnTo>
                          <a:pt x="169736" y="0"/>
                        </a:lnTo>
                        <a:lnTo>
                          <a:pt x="134112" y="0"/>
                        </a:lnTo>
                        <a:lnTo>
                          <a:pt x="134112" y="65627"/>
                        </a:lnTo>
                        <a:lnTo>
                          <a:pt x="0" y="65627"/>
                        </a:lnTo>
                        <a:lnTo>
                          <a:pt x="0" y="250793"/>
                        </a:lnTo>
                        <a:lnTo>
                          <a:pt x="134112" y="250793"/>
                        </a:lnTo>
                        <a:lnTo>
                          <a:pt x="134112" y="351568"/>
                        </a:lnTo>
                        <a:lnTo>
                          <a:pt x="169736" y="351568"/>
                        </a:lnTo>
                        <a:lnTo>
                          <a:pt x="169736" y="250793"/>
                        </a:lnTo>
                        <a:lnTo>
                          <a:pt x="305086" y="250793"/>
                        </a:lnTo>
                        <a:lnTo>
                          <a:pt x="305086" y="65627"/>
                        </a:lnTo>
                        <a:close/>
                        <a:moveTo>
                          <a:pt x="34861" y="218123"/>
                        </a:moveTo>
                        <a:lnTo>
                          <a:pt x="34861" y="98298"/>
                        </a:lnTo>
                        <a:lnTo>
                          <a:pt x="134112" y="98298"/>
                        </a:lnTo>
                        <a:lnTo>
                          <a:pt x="134112" y="218123"/>
                        </a:lnTo>
                        <a:lnTo>
                          <a:pt x="34861" y="218123"/>
                        </a:lnTo>
                        <a:close/>
                        <a:moveTo>
                          <a:pt x="270319" y="218123"/>
                        </a:moveTo>
                        <a:lnTo>
                          <a:pt x="169736" y="218123"/>
                        </a:lnTo>
                        <a:lnTo>
                          <a:pt x="169736" y="98298"/>
                        </a:lnTo>
                        <a:lnTo>
                          <a:pt x="270319" y="98298"/>
                        </a:lnTo>
                        <a:lnTo>
                          <a:pt x="270319" y="218123"/>
                        </a:lnTo>
                        <a:close/>
                      </a:path>
                    </a:pathLst>
                  </a:custGeom>
                  <a:solidFill>
                    <a:srgbClr val="0081CC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zh-CN" altLang="en-US" dirty="0">
                      <a:latin typeface="OPPOSans L" panose="00020600040101010101" pitchFamily="18" charset="-122"/>
                      <a:ea typeface="OPPOSans L" panose="00020600040101010101" pitchFamily="18" charset="-122"/>
                    </a:endParaRPr>
                  </a:p>
                </p:txBody>
              </p:sp>
              <p:sp>
                <p:nvSpPr>
                  <p:cNvPr id="128" name="任意多边形: 形状 127"/>
                  <p:cNvSpPr/>
                  <p:nvPr/>
                </p:nvSpPr>
                <p:spPr>
                  <a:xfrm>
                    <a:off x="6202774" y="3111054"/>
                    <a:ext cx="309848" cy="329088"/>
                  </a:xfrm>
                  <a:custGeom>
                    <a:avLst/>
                    <a:gdLst>
                      <a:gd name="connsiteX0" fmla="*/ 0 w 309848"/>
                      <a:gd name="connsiteY0" fmla="*/ 0 h 329088"/>
                      <a:gd name="connsiteX1" fmla="*/ 0 w 309848"/>
                      <a:gd name="connsiteY1" fmla="*/ 329089 h 329088"/>
                      <a:gd name="connsiteX2" fmla="*/ 309848 w 309848"/>
                      <a:gd name="connsiteY2" fmla="*/ 329089 h 329088"/>
                      <a:gd name="connsiteX3" fmla="*/ 309848 w 309848"/>
                      <a:gd name="connsiteY3" fmla="*/ 0 h 329088"/>
                      <a:gd name="connsiteX4" fmla="*/ 0 w 309848"/>
                      <a:gd name="connsiteY4" fmla="*/ 0 h 329088"/>
                      <a:gd name="connsiteX5" fmla="*/ 275749 w 309848"/>
                      <a:gd name="connsiteY5" fmla="*/ 297847 h 329088"/>
                      <a:gd name="connsiteX6" fmla="*/ 33147 w 309848"/>
                      <a:gd name="connsiteY6" fmla="*/ 297847 h 329088"/>
                      <a:gd name="connsiteX7" fmla="*/ 33147 w 309848"/>
                      <a:gd name="connsiteY7" fmla="*/ 32195 h 329088"/>
                      <a:gd name="connsiteX8" fmla="*/ 275749 w 309848"/>
                      <a:gd name="connsiteY8" fmla="*/ 32195 h 329088"/>
                      <a:gd name="connsiteX9" fmla="*/ 275749 w 309848"/>
                      <a:gd name="connsiteY9" fmla="*/ 297847 h 32908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309848" h="329088">
                        <a:moveTo>
                          <a:pt x="0" y="0"/>
                        </a:moveTo>
                        <a:lnTo>
                          <a:pt x="0" y="329089"/>
                        </a:lnTo>
                        <a:lnTo>
                          <a:pt x="309848" y="329089"/>
                        </a:lnTo>
                        <a:lnTo>
                          <a:pt x="309848" y="0"/>
                        </a:lnTo>
                        <a:lnTo>
                          <a:pt x="0" y="0"/>
                        </a:lnTo>
                        <a:close/>
                        <a:moveTo>
                          <a:pt x="275749" y="297847"/>
                        </a:moveTo>
                        <a:lnTo>
                          <a:pt x="33147" y="297847"/>
                        </a:lnTo>
                        <a:lnTo>
                          <a:pt x="33147" y="32195"/>
                        </a:lnTo>
                        <a:lnTo>
                          <a:pt x="275749" y="32195"/>
                        </a:lnTo>
                        <a:lnTo>
                          <a:pt x="275749" y="297847"/>
                        </a:lnTo>
                        <a:close/>
                      </a:path>
                    </a:pathLst>
                  </a:custGeom>
                  <a:solidFill>
                    <a:srgbClr val="0081CC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zh-CN" altLang="en-US" dirty="0">
                      <a:latin typeface="OPPOSans L" panose="00020600040101010101" pitchFamily="18" charset="-122"/>
                      <a:ea typeface="OPPOSans L" panose="00020600040101010101" pitchFamily="18" charset="-122"/>
                    </a:endParaRPr>
                  </a:p>
                </p:txBody>
              </p:sp>
              <p:grpSp>
                <p:nvGrpSpPr>
                  <p:cNvPr id="129" name="图形 2"/>
                  <p:cNvGrpSpPr/>
                  <p:nvPr/>
                </p:nvGrpSpPr>
                <p:grpSpPr>
                  <a:xfrm>
                    <a:off x="6253352" y="3170300"/>
                    <a:ext cx="206216" cy="210026"/>
                    <a:chOff x="6253352" y="3170300"/>
                    <a:chExt cx="206216" cy="210026"/>
                  </a:xfrm>
                  <a:solidFill>
                    <a:srgbClr val="0081CC"/>
                  </a:solidFill>
                </p:grpSpPr>
                <p:sp>
                  <p:nvSpPr>
                    <p:cNvPr id="137" name="任意多边形: 形状 136"/>
                    <p:cNvSpPr/>
                    <p:nvPr/>
                  </p:nvSpPr>
                  <p:spPr>
                    <a:xfrm>
                      <a:off x="6253352" y="3170300"/>
                      <a:ext cx="206216" cy="210026"/>
                    </a:xfrm>
                    <a:custGeom>
                      <a:avLst/>
                      <a:gdLst>
                        <a:gd name="connsiteX0" fmla="*/ 119634 w 206216"/>
                        <a:gd name="connsiteY0" fmla="*/ 179070 h 210026"/>
                        <a:gd name="connsiteX1" fmla="*/ 119634 w 206216"/>
                        <a:gd name="connsiteY1" fmla="*/ 106966 h 210026"/>
                        <a:gd name="connsiteX2" fmla="*/ 194405 w 206216"/>
                        <a:gd name="connsiteY2" fmla="*/ 106966 h 210026"/>
                        <a:gd name="connsiteX3" fmla="*/ 194405 w 206216"/>
                        <a:gd name="connsiteY3" fmla="*/ 76009 h 210026"/>
                        <a:gd name="connsiteX4" fmla="*/ 119634 w 206216"/>
                        <a:gd name="connsiteY4" fmla="*/ 76009 h 210026"/>
                        <a:gd name="connsiteX5" fmla="*/ 119634 w 206216"/>
                        <a:gd name="connsiteY5" fmla="*/ 30861 h 210026"/>
                        <a:gd name="connsiteX6" fmla="*/ 200787 w 206216"/>
                        <a:gd name="connsiteY6" fmla="*/ 30861 h 210026"/>
                        <a:gd name="connsiteX7" fmla="*/ 200787 w 206216"/>
                        <a:gd name="connsiteY7" fmla="*/ 0 h 210026"/>
                        <a:gd name="connsiteX8" fmla="*/ 5429 w 206216"/>
                        <a:gd name="connsiteY8" fmla="*/ 0 h 210026"/>
                        <a:gd name="connsiteX9" fmla="*/ 5429 w 206216"/>
                        <a:gd name="connsiteY9" fmla="*/ 30861 h 210026"/>
                        <a:gd name="connsiteX10" fmla="*/ 86868 w 206216"/>
                        <a:gd name="connsiteY10" fmla="*/ 30861 h 210026"/>
                        <a:gd name="connsiteX11" fmla="*/ 86868 w 206216"/>
                        <a:gd name="connsiteY11" fmla="*/ 76009 h 210026"/>
                        <a:gd name="connsiteX12" fmla="*/ 11716 w 206216"/>
                        <a:gd name="connsiteY12" fmla="*/ 76009 h 210026"/>
                        <a:gd name="connsiteX13" fmla="*/ 11716 w 206216"/>
                        <a:gd name="connsiteY13" fmla="*/ 106966 h 210026"/>
                        <a:gd name="connsiteX14" fmla="*/ 86868 w 206216"/>
                        <a:gd name="connsiteY14" fmla="*/ 106966 h 210026"/>
                        <a:gd name="connsiteX15" fmla="*/ 86868 w 206216"/>
                        <a:gd name="connsiteY15" fmla="*/ 179070 h 210026"/>
                        <a:gd name="connsiteX16" fmla="*/ 0 w 206216"/>
                        <a:gd name="connsiteY16" fmla="*/ 179070 h 210026"/>
                        <a:gd name="connsiteX17" fmla="*/ 0 w 206216"/>
                        <a:gd name="connsiteY17" fmla="*/ 210026 h 210026"/>
                        <a:gd name="connsiteX18" fmla="*/ 206216 w 206216"/>
                        <a:gd name="connsiteY18" fmla="*/ 210026 h 210026"/>
                        <a:gd name="connsiteX19" fmla="*/ 206216 w 206216"/>
                        <a:gd name="connsiteY19" fmla="*/ 179070 h 21002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</a:cxnLst>
                      <a:rect l="l" t="t" r="r" b="b"/>
                      <a:pathLst>
                        <a:path w="206216" h="210026">
                          <a:moveTo>
                            <a:pt x="119634" y="179070"/>
                          </a:moveTo>
                          <a:lnTo>
                            <a:pt x="119634" y="106966"/>
                          </a:lnTo>
                          <a:lnTo>
                            <a:pt x="194405" y="106966"/>
                          </a:lnTo>
                          <a:lnTo>
                            <a:pt x="194405" y="76009"/>
                          </a:lnTo>
                          <a:lnTo>
                            <a:pt x="119634" y="76009"/>
                          </a:lnTo>
                          <a:lnTo>
                            <a:pt x="119634" y="30861"/>
                          </a:lnTo>
                          <a:lnTo>
                            <a:pt x="200787" y="30861"/>
                          </a:lnTo>
                          <a:lnTo>
                            <a:pt x="200787" y="0"/>
                          </a:lnTo>
                          <a:lnTo>
                            <a:pt x="5429" y="0"/>
                          </a:lnTo>
                          <a:lnTo>
                            <a:pt x="5429" y="30861"/>
                          </a:lnTo>
                          <a:lnTo>
                            <a:pt x="86868" y="30861"/>
                          </a:lnTo>
                          <a:lnTo>
                            <a:pt x="86868" y="76009"/>
                          </a:lnTo>
                          <a:lnTo>
                            <a:pt x="11716" y="76009"/>
                          </a:lnTo>
                          <a:lnTo>
                            <a:pt x="11716" y="106966"/>
                          </a:lnTo>
                          <a:lnTo>
                            <a:pt x="86868" y="106966"/>
                          </a:lnTo>
                          <a:lnTo>
                            <a:pt x="86868" y="179070"/>
                          </a:lnTo>
                          <a:lnTo>
                            <a:pt x="0" y="179070"/>
                          </a:lnTo>
                          <a:lnTo>
                            <a:pt x="0" y="210026"/>
                          </a:lnTo>
                          <a:lnTo>
                            <a:pt x="206216" y="210026"/>
                          </a:lnTo>
                          <a:lnTo>
                            <a:pt x="206216" y="179070"/>
                          </a:lnTo>
                          <a:close/>
                        </a:path>
                      </a:pathLst>
                    </a:custGeom>
                    <a:solidFill>
                      <a:srgbClr val="0081CC"/>
                    </a:solidFill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zh-CN" altLang="en-US" dirty="0">
                        <a:latin typeface="OPPOSans L" panose="00020600040101010101" pitchFamily="18" charset="-122"/>
                        <a:ea typeface="OPPOSans L" panose="00020600040101010101" pitchFamily="18" charset="-122"/>
                      </a:endParaRPr>
                    </a:p>
                  </p:txBody>
                </p:sp>
                <p:sp>
                  <p:nvSpPr>
                    <p:cNvPr id="138" name="任意多边形: 形状 137"/>
                    <p:cNvSpPr/>
                    <p:nvPr/>
                  </p:nvSpPr>
                  <p:spPr>
                    <a:xfrm>
                      <a:off x="6381558" y="3279076"/>
                      <a:ext cx="64770" cy="66675"/>
                    </a:xfrm>
                    <a:custGeom>
                      <a:avLst/>
                      <a:gdLst>
                        <a:gd name="connsiteX0" fmla="*/ 38005 w 64770"/>
                        <a:gd name="connsiteY0" fmla="*/ 66675 h 66675"/>
                        <a:gd name="connsiteX1" fmla="*/ 64770 w 64770"/>
                        <a:gd name="connsiteY1" fmla="*/ 45339 h 66675"/>
                        <a:gd name="connsiteX2" fmla="*/ 24956 w 64770"/>
                        <a:gd name="connsiteY2" fmla="*/ 0 h 66675"/>
                        <a:gd name="connsiteX3" fmla="*/ 0 w 64770"/>
                        <a:gd name="connsiteY3" fmla="*/ 18859 h 66675"/>
                        <a:gd name="connsiteX4" fmla="*/ 38005 w 64770"/>
                        <a:gd name="connsiteY4" fmla="*/ 66675 h 6667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64770" h="66675">
                          <a:moveTo>
                            <a:pt x="38005" y="66675"/>
                          </a:moveTo>
                          <a:lnTo>
                            <a:pt x="64770" y="45339"/>
                          </a:lnTo>
                          <a:cubicBezTo>
                            <a:pt x="50768" y="28956"/>
                            <a:pt x="24956" y="0"/>
                            <a:pt x="24956" y="0"/>
                          </a:cubicBezTo>
                          <a:lnTo>
                            <a:pt x="0" y="18859"/>
                          </a:lnTo>
                          <a:cubicBezTo>
                            <a:pt x="21908" y="42958"/>
                            <a:pt x="38005" y="66675"/>
                            <a:pt x="38005" y="66675"/>
                          </a:cubicBezTo>
                          <a:close/>
                        </a:path>
                      </a:pathLst>
                    </a:custGeom>
                    <a:solidFill>
                      <a:srgbClr val="0081CC"/>
                    </a:solidFill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zh-CN" altLang="en-US" dirty="0">
                        <a:latin typeface="OPPOSans L" panose="00020600040101010101" pitchFamily="18" charset="-122"/>
                        <a:ea typeface="OPPOSans L" panose="00020600040101010101" pitchFamily="18" charset="-122"/>
                      </a:endParaRPr>
                    </a:p>
                  </p:txBody>
                </p:sp>
              </p:grpSp>
              <p:grpSp>
                <p:nvGrpSpPr>
                  <p:cNvPr id="130" name="图形 2"/>
                  <p:cNvGrpSpPr/>
                  <p:nvPr/>
                </p:nvGrpSpPr>
                <p:grpSpPr>
                  <a:xfrm>
                    <a:off x="6572916" y="3094862"/>
                    <a:ext cx="351758" cy="355568"/>
                    <a:chOff x="6572916" y="3094862"/>
                    <a:chExt cx="351758" cy="355568"/>
                  </a:xfrm>
                  <a:solidFill>
                    <a:srgbClr val="0081CC"/>
                  </a:solidFill>
                </p:grpSpPr>
                <p:sp>
                  <p:nvSpPr>
                    <p:cNvPr id="135" name="任意多边形: 形状 134"/>
                    <p:cNvSpPr/>
                    <p:nvPr/>
                  </p:nvSpPr>
                  <p:spPr>
                    <a:xfrm>
                      <a:off x="6572916" y="3112769"/>
                      <a:ext cx="151828" cy="337661"/>
                    </a:xfrm>
                    <a:custGeom>
                      <a:avLst/>
                      <a:gdLst>
                        <a:gd name="connsiteX0" fmla="*/ 129064 w 151828"/>
                        <a:gd name="connsiteY0" fmla="*/ 216789 h 337661"/>
                        <a:gd name="connsiteX1" fmla="*/ 151828 w 151828"/>
                        <a:gd name="connsiteY1" fmla="*/ 190214 h 337661"/>
                        <a:gd name="connsiteX2" fmla="*/ 94297 w 151828"/>
                        <a:gd name="connsiteY2" fmla="*/ 141351 h 337661"/>
                        <a:gd name="connsiteX3" fmla="*/ 94297 w 151828"/>
                        <a:gd name="connsiteY3" fmla="*/ 124492 h 337661"/>
                        <a:gd name="connsiteX4" fmla="*/ 142494 w 151828"/>
                        <a:gd name="connsiteY4" fmla="*/ 124492 h 337661"/>
                        <a:gd name="connsiteX5" fmla="*/ 142494 w 151828"/>
                        <a:gd name="connsiteY5" fmla="*/ 93536 h 337661"/>
                        <a:gd name="connsiteX6" fmla="*/ 94297 w 151828"/>
                        <a:gd name="connsiteY6" fmla="*/ 93536 h 337661"/>
                        <a:gd name="connsiteX7" fmla="*/ 94297 w 151828"/>
                        <a:gd name="connsiteY7" fmla="*/ 43815 h 337661"/>
                        <a:gd name="connsiteX8" fmla="*/ 143637 w 151828"/>
                        <a:gd name="connsiteY8" fmla="*/ 33052 h 337661"/>
                        <a:gd name="connsiteX9" fmla="*/ 136779 w 151828"/>
                        <a:gd name="connsiteY9" fmla="*/ 0 h 337661"/>
                        <a:gd name="connsiteX10" fmla="*/ 10668 w 151828"/>
                        <a:gd name="connsiteY10" fmla="*/ 19717 h 337661"/>
                        <a:gd name="connsiteX11" fmla="*/ 15430 w 151828"/>
                        <a:gd name="connsiteY11" fmla="*/ 52292 h 337661"/>
                        <a:gd name="connsiteX12" fmla="*/ 60484 w 151828"/>
                        <a:gd name="connsiteY12" fmla="*/ 44958 h 337661"/>
                        <a:gd name="connsiteX13" fmla="*/ 60484 w 151828"/>
                        <a:gd name="connsiteY13" fmla="*/ 93345 h 337661"/>
                        <a:gd name="connsiteX14" fmla="*/ 6096 w 151828"/>
                        <a:gd name="connsiteY14" fmla="*/ 93345 h 337661"/>
                        <a:gd name="connsiteX15" fmla="*/ 6096 w 151828"/>
                        <a:gd name="connsiteY15" fmla="*/ 124301 h 337661"/>
                        <a:gd name="connsiteX16" fmla="*/ 57055 w 151828"/>
                        <a:gd name="connsiteY16" fmla="*/ 124301 h 337661"/>
                        <a:gd name="connsiteX17" fmla="*/ 0 w 151828"/>
                        <a:gd name="connsiteY17" fmla="*/ 239363 h 337661"/>
                        <a:gd name="connsiteX18" fmla="*/ 24955 w 151828"/>
                        <a:gd name="connsiteY18" fmla="*/ 266414 h 337661"/>
                        <a:gd name="connsiteX19" fmla="*/ 60579 w 151828"/>
                        <a:gd name="connsiteY19" fmla="*/ 199358 h 337661"/>
                        <a:gd name="connsiteX20" fmla="*/ 60579 w 151828"/>
                        <a:gd name="connsiteY20" fmla="*/ 337661 h 337661"/>
                        <a:gd name="connsiteX21" fmla="*/ 94488 w 151828"/>
                        <a:gd name="connsiteY21" fmla="*/ 337661 h 337661"/>
                        <a:gd name="connsiteX22" fmla="*/ 94488 w 151828"/>
                        <a:gd name="connsiteY22" fmla="*/ 183356 h 337661"/>
                        <a:gd name="connsiteX23" fmla="*/ 129064 w 151828"/>
                        <a:gd name="connsiteY23" fmla="*/ 216789 h 337661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</a:cxnLst>
                      <a:rect l="l" t="t" r="r" b="b"/>
                      <a:pathLst>
                        <a:path w="151828" h="337661">
                          <a:moveTo>
                            <a:pt x="129064" y="216789"/>
                          </a:moveTo>
                          <a:lnTo>
                            <a:pt x="151828" y="190214"/>
                          </a:lnTo>
                          <a:lnTo>
                            <a:pt x="94297" y="141351"/>
                          </a:lnTo>
                          <a:lnTo>
                            <a:pt x="94297" y="124492"/>
                          </a:lnTo>
                          <a:lnTo>
                            <a:pt x="142494" y="124492"/>
                          </a:lnTo>
                          <a:lnTo>
                            <a:pt x="142494" y="93536"/>
                          </a:lnTo>
                          <a:lnTo>
                            <a:pt x="94297" y="93536"/>
                          </a:lnTo>
                          <a:lnTo>
                            <a:pt x="94297" y="43815"/>
                          </a:lnTo>
                          <a:cubicBezTo>
                            <a:pt x="116586" y="38195"/>
                            <a:pt x="143637" y="33052"/>
                            <a:pt x="143637" y="33052"/>
                          </a:cubicBezTo>
                          <a:lnTo>
                            <a:pt x="136779" y="0"/>
                          </a:lnTo>
                          <a:cubicBezTo>
                            <a:pt x="107632" y="9430"/>
                            <a:pt x="10668" y="19717"/>
                            <a:pt x="10668" y="19717"/>
                          </a:cubicBezTo>
                          <a:lnTo>
                            <a:pt x="15430" y="52292"/>
                          </a:lnTo>
                          <a:lnTo>
                            <a:pt x="60484" y="44958"/>
                          </a:lnTo>
                          <a:lnTo>
                            <a:pt x="60484" y="93345"/>
                          </a:lnTo>
                          <a:lnTo>
                            <a:pt x="6096" y="93345"/>
                          </a:lnTo>
                          <a:lnTo>
                            <a:pt x="6096" y="124301"/>
                          </a:lnTo>
                          <a:lnTo>
                            <a:pt x="57055" y="124301"/>
                          </a:lnTo>
                          <a:cubicBezTo>
                            <a:pt x="53149" y="137065"/>
                            <a:pt x="35528" y="189643"/>
                            <a:pt x="0" y="239363"/>
                          </a:cubicBezTo>
                          <a:lnTo>
                            <a:pt x="24955" y="266414"/>
                          </a:lnTo>
                          <a:cubicBezTo>
                            <a:pt x="24955" y="266414"/>
                            <a:pt x="45625" y="233172"/>
                            <a:pt x="60579" y="199358"/>
                          </a:cubicBezTo>
                          <a:lnTo>
                            <a:pt x="60579" y="337661"/>
                          </a:lnTo>
                          <a:lnTo>
                            <a:pt x="94488" y="337661"/>
                          </a:lnTo>
                          <a:lnTo>
                            <a:pt x="94488" y="183356"/>
                          </a:lnTo>
                          <a:lnTo>
                            <a:pt x="129064" y="216789"/>
                          </a:lnTo>
                          <a:close/>
                        </a:path>
                      </a:pathLst>
                    </a:custGeom>
                    <a:solidFill>
                      <a:srgbClr val="0081CC"/>
                    </a:solidFill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zh-CN" altLang="en-US" dirty="0">
                        <a:latin typeface="OPPOSans L" panose="00020600040101010101" pitchFamily="18" charset="-122"/>
                        <a:ea typeface="OPPOSans L" panose="00020600040101010101" pitchFamily="18" charset="-122"/>
                      </a:endParaRPr>
                    </a:p>
                  </p:txBody>
                </p:sp>
                <p:sp>
                  <p:nvSpPr>
                    <p:cNvPr id="136" name="任意多边形: 形状 135"/>
                    <p:cNvSpPr/>
                    <p:nvPr/>
                  </p:nvSpPr>
                  <p:spPr>
                    <a:xfrm>
                      <a:off x="6694455" y="3094862"/>
                      <a:ext cx="230219" cy="354710"/>
                    </a:xfrm>
                    <a:custGeom>
                      <a:avLst/>
                      <a:gdLst>
                        <a:gd name="connsiteX0" fmla="*/ 141827 w 230219"/>
                        <a:gd name="connsiteY0" fmla="*/ 181928 h 354710"/>
                        <a:gd name="connsiteX1" fmla="*/ 149638 w 230219"/>
                        <a:gd name="connsiteY1" fmla="*/ 165640 h 354710"/>
                        <a:gd name="connsiteX2" fmla="*/ 117538 w 230219"/>
                        <a:gd name="connsiteY2" fmla="*/ 160401 h 354710"/>
                        <a:gd name="connsiteX3" fmla="*/ 131635 w 230219"/>
                        <a:gd name="connsiteY3" fmla="*/ 151924 h 354710"/>
                        <a:gd name="connsiteX4" fmla="*/ 217265 w 230219"/>
                        <a:gd name="connsiteY4" fmla="*/ 62198 h 354710"/>
                        <a:gd name="connsiteX5" fmla="*/ 217265 w 230219"/>
                        <a:gd name="connsiteY5" fmla="*/ 33909 h 354710"/>
                        <a:gd name="connsiteX6" fmla="*/ 106299 w 230219"/>
                        <a:gd name="connsiteY6" fmla="*/ 33909 h 354710"/>
                        <a:gd name="connsiteX7" fmla="*/ 118110 w 230219"/>
                        <a:gd name="connsiteY7" fmla="*/ 12478 h 354710"/>
                        <a:gd name="connsiteX8" fmla="*/ 85916 w 230219"/>
                        <a:gd name="connsiteY8" fmla="*/ 0 h 354710"/>
                        <a:gd name="connsiteX9" fmla="*/ 8192 w 230219"/>
                        <a:gd name="connsiteY9" fmla="*/ 96107 h 354710"/>
                        <a:gd name="connsiteX10" fmla="*/ 36100 w 230219"/>
                        <a:gd name="connsiteY10" fmla="*/ 117539 h 354710"/>
                        <a:gd name="connsiteX11" fmla="*/ 84296 w 230219"/>
                        <a:gd name="connsiteY11" fmla="*/ 64770 h 354710"/>
                        <a:gd name="connsiteX12" fmla="*/ 178975 w 230219"/>
                        <a:gd name="connsiteY12" fmla="*/ 64770 h 354710"/>
                        <a:gd name="connsiteX13" fmla="*/ 127349 w 230219"/>
                        <a:gd name="connsiteY13" fmla="*/ 116586 h 354710"/>
                        <a:gd name="connsiteX14" fmla="*/ 85439 w 230219"/>
                        <a:gd name="connsiteY14" fmla="*/ 81915 h 354710"/>
                        <a:gd name="connsiteX15" fmla="*/ 63532 w 230219"/>
                        <a:gd name="connsiteY15" fmla="*/ 104680 h 354710"/>
                        <a:gd name="connsiteX16" fmla="*/ 98679 w 230219"/>
                        <a:gd name="connsiteY16" fmla="*/ 134303 h 354710"/>
                        <a:gd name="connsiteX17" fmla="*/ 15050 w 230219"/>
                        <a:gd name="connsiteY17" fmla="*/ 168593 h 354710"/>
                        <a:gd name="connsiteX18" fmla="*/ 36481 w 230219"/>
                        <a:gd name="connsiteY18" fmla="*/ 195643 h 354710"/>
                        <a:gd name="connsiteX19" fmla="*/ 109918 w 230219"/>
                        <a:gd name="connsiteY19" fmla="*/ 164497 h 354710"/>
                        <a:gd name="connsiteX20" fmla="*/ 66484 w 230219"/>
                        <a:gd name="connsiteY20" fmla="*/ 217075 h 354710"/>
                        <a:gd name="connsiteX21" fmla="*/ 7429 w 230219"/>
                        <a:gd name="connsiteY21" fmla="*/ 258604 h 354710"/>
                        <a:gd name="connsiteX22" fmla="*/ 32766 w 230219"/>
                        <a:gd name="connsiteY22" fmla="*/ 283940 h 354710"/>
                        <a:gd name="connsiteX23" fmla="*/ 120301 w 230219"/>
                        <a:gd name="connsiteY23" fmla="*/ 213074 h 354710"/>
                        <a:gd name="connsiteX24" fmla="*/ 191262 w 230219"/>
                        <a:gd name="connsiteY24" fmla="*/ 213074 h 354710"/>
                        <a:gd name="connsiteX25" fmla="*/ 135826 w 230219"/>
                        <a:gd name="connsiteY25" fmla="*/ 287941 h 354710"/>
                        <a:gd name="connsiteX26" fmla="*/ 97536 w 230219"/>
                        <a:gd name="connsiteY26" fmla="*/ 250603 h 354710"/>
                        <a:gd name="connsiteX27" fmla="*/ 73438 w 230219"/>
                        <a:gd name="connsiteY27" fmla="*/ 270320 h 354710"/>
                        <a:gd name="connsiteX28" fmla="*/ 106299 w 230219"/>
                        <a:gd name="connsiteY28" fmla="*/ 303086 h 354710"/>
                        <a:gd name="connsiteX29" fmla="*/ 0 w 230219"/>
                        <a:gd name="connsiteY29" fmla="*/ 326041 h 354710"/>
                        <a:gd name="connsiteX30" fmla="*/ 14573 w 230219"/>
                        <a:gd name="connsiteY30" fmla="*/ 354711 h 354710"/>
                        <a:gd name="connsiteX31" fmla="*/ 163163 w 230219"/>
                        <a:gd name="connsiteY31" fmla="*/ 305562 h 354710"/>
                        <a:gd name="connsiteX32" fmla="*/ 230219 w 230219"/>
                        <a:gd name="connsiteY32" fmla="*/ 212217 h 354710"/>
                        <a:gd name="connsiteX33" fmla="*/ 230219 w 230219"/>
                        <a:gd name="connsiteY33" fmla="*/ 182023 h 354710"/>
                        <a:gd name="connsiteX34" fmla="*/ 141827 w 230219"/>
                        <a:gd name="connsiteY34" fmla="*/ 182023 h 35471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</a:cxnLst>
                      <a:rect l="l" t="t" r="r" b="b"/>
                      <a:pathLst>
                        <a:path w="230219" h="354710">
                          <a:moveTo>
                            <a:pt x="141827" y="181928"/>
                          </a:moveTo>
                          <a:cubicBezTo>
                            <a:pt x="144685" y="176689"/>
                            <a:pt x="147352" y="171260"/>
                            <a:pt x="149638" y="165640"/>
                          </a:cubicBezTo>
                          <a:lnTo>
                            <a:pt x="117538" y="160401"/>
                          </a:lnTo>
                          <a:cubicBezTo>
                            <a:pt x="122396" y="157734"/>
                            <a:pt x="127063" y="154972"/>
                            <a:pt x="131635" y="151924"/>
                          </a:cubicBezTo>
                          <a:cubicBezTo>
                            <a:pt x="196025" y="109538"/>
                            <a:pt x="217265" y="62198"/>
                            <a:pt x="217265" y="62198"/>
                          </a:cubicBezTo>
                          <a:lnTo>
                            <a:pt x="217265" y="33909"/>
                          </a:lnTo>
                          <a:lnTo>
                            <a:pt x="106299" y="33909"/>
                          </a:lnTo>
                          <a:cubicBezTo>
                            <a:pt x="110680" y="26860"/>
                            <a:pt x="114776" y="19622"/>
                            <a:pt x="118110" y="12478"/>
                          </a:cubicBezTo>
                          <a:lnTo>
                            <a:pt x="85916" y="0"/>
                          </a:lnTo>
                          <a:cubicBezTo>
                            <a:pt x="85916" y="0"/>
                            <a:pt x="59722" y="57055"/>
                            <a:pt x="8192" y="96107"/>
                          </a:cubicBezTo>
                          <a:lnTo>
                            <a:pt x="36100" y="117539"/>
                          </a:lnTo>
                          <a:cubicBezTo>
                            <a:pt x="36100" y="117539"/>
                            <a:pt x="60484" y="94869"/>
                            <a:pt x="84296" y="64770"/>
                          </a:cubicBezTo>
                          <a:lnTo>
                            <a:pt x="178975" y="64770"/>
                          </a:lnTo>
                          <a:cubicBezTo>
                            <a:pt x="166116" y="85249"/>
                            <a:pt x="147447" y="102489"/>
                            <a:pt x="127349" y="116586"/>
                          </a:cubicBezTo>
                          <a:lnTo>
                            <a:pt x="85439" y="81915"/>
                          </a:lnTo>
                          <a:lnTo>
                            <a:pt x="63532" y="104680"/>
                          </a:lnTo>
                          <a:lnTo>
                            <a:pt x="98679" y="134303"/>
                          </a:lnTo>
                          <a:cubicBezTo>
                            <a:pt x="55817" y="157925"/>
                            <a:pt x="15050" y="168593"/>
                            <a:pt x="15050" y="168593"/>
                          </a:cubicBezTo>
                          <a:lnTo>
                            <a:pt x="36481" y="195643"/>
                          </a:lnTo>
                          <a:cubicBezTo>
                            <a:pt x="66866" y="183833"/>
                            <a:pt x="90011" y="174784"/>
                            <a:pt x="109918" y="164497"/>
                          </a:cubicBezTo>
                          <a:cubicBezTo>
                            <a:pt x="104680" y="173641"/>
                            <a:pt x="91154" y="194501"/>
                            <a:pt x="66484" y="217075"/>
                          </a:cubicBezTo>
                          <a:cubicBezTo>
                            <a:pt x="51340" y="230981"/>
                            <a:pt x="31147" y="246126"/>
                            <a:pt x="7429" y="258604"/>
                          </a:cubicBezTo>
                          <a:lnTo>
                            <a:pt x="32766" y="283940"/>
                          </a:lnTo>
                          <a:cubicBezTo>
                            <a:pt x="32766" y="283940"/>
                            <a:pt x="83058" y="258032"/>
                            <a:pt x="120301" y="213074"/>
                          </a:cubicBezTo>
                          <a:lnTo>
                            <a:pt x="191262" y="213074"/>
                          </a:lnTo>
                          <a:cubicBezTo>
                            <a:pt x="183833" y="247364"/>
                            <a:pt x="162116" y="271272"/>
                            <a:pt x="135826" y="287941"/>
                          </a:cubicBezTo>
                          <a:lnTo>
                            <a:pt x="97536" y="250603"/>
                          </a:lnTo>
                          <a:lnTo>
                            <a:pt x="73438" y="270320"/>
                          </a:lnTo>
                          <a:cubicBezTo>
                            <a:pt x="73438" y="270320"/>
                            <a:pt x="94964" y="290608"/>
                            <a:pt x="106299" y="303086"/>
                          </a:cubicBezTo>
                          <a:cubicBezTo>
                            <a:pt x="54864" y="324707"/>
                            <a:pt x="0" y="326041"/>
                            <a:pt x="0" y="326041"/>
                          </a:cubicBezTo>
                          <a:lnTo>
                            <a:pt x="14573" y="354711"/>
                          </a:lnTo>
                          <a:cubicBezTo>
                            <a:pt x="83820" y="349282"/>
                            <a:pt x="130588" y="330232"/>
                            <a:pt x="163163" y="305562"/>
                          </a:cubicBezTo>
                          <a:cubicBezTo>
                            <a:pt x="217360" y="264319"/>
                            <a:pt x="230219" y="212217"/>
                            <a:pt x="230219" y="212217"/>
                          </a:cubicBezTo>
                          <a:lnTo>
                            <a:pt x="230219" y="182023"/>
                          </a:lnTo>
                          <a:lnTo>
                            <a:pt x="141827" y="182023"/>
                          </a:lnTo>
                          <a:close/>
                        </a:path>
                      </a:pathLst>
                    </a:custGeom>
                    <a:solidFill>
                      <a:srgbClr val="0081CC"/>
                    </a:solidFill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zh-CN" altLang="en-US" dirty="0">
                        <a:latin typeface="OPPOSans L" panose="00020600040101010101" pitchFamily="18" charset="-122"/>
                        <a:ea typeface="OPPOSans L" panose="00020600040101010101" pitchFamily="18" charset="-122"/>
                      </a:endParaRPr>
                    </a:p>
                  </p:txBody>
                </p:sp>
              </p:grpSp>
              <p:grpSp>
                <p:nvGrpSpPr>
                  <p:cNvPr id="131" name="图形 2"/>
                  <p:cNvGrpSpPr/>
                  <p:nvPr/>
                </p:nvGrpSpPr>
                <p:grpSpPr>
                  <a:xfrm>
                    <a:off x="6970299" y="3099720"/>
                    <a:ext cx="337470" cy="355758"/>
                    <a:chOff x="6970299" y="3099720"/>
                    <a:chExt cx="337470" cy="355758"/>
                  </a:xfrm>
                  <a:solidFill>
                    <a:srgbClr val="0081CC"/>
                  </a:solidFill>
                </p:grpSpPr>
                <p:sp>
                  <p:nvSpPr>
                    <p:cNvPr id="132" name="任意多边形: 形状 131"/>
                    <p:cNvSpPr/>
                    <p:nvPr/>
                  </p:nvSpPr>
                  <p:spPr>
                    <a:xfrm>
                      <a:off x="6985253" y="3131819"/>
                      <a:ext cx="146780" cy="32861"/>
                    </a:xfrm>
                    <a:custGeom>
                      <a:avLst/>
                      <a:gdLst>
                        <a:gd name="connsiteX0" fmla="*/ 0 w 146780"/>
                        <a:gd name="connsiteY0" fmla="*/ 0 h 32861"/>
                        <a:gd name="connsiteX1" fmla="*/ 146780 w 146780"/>
                        <a:gd name="connsiteY1" fmla="*/ 0 h 32861"/>
                        <a:gd name="connsiteX2" fmla="*/ 146780 w 146780"/>
                        <a:gd name="connsiteY2" fmla="*/ 32861 h 32861"/>
                        <a:gd name="connsiteX3" fmla="*/ 0 w 146780"/>
                        <a:gd name="connsiteY3" fmla="*/ 32861 h 32861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</a:cxnLst>
                      <a:rect l="l" t="t" r="r" b="b"/>
                      <a:pathLst>
                        <a:path w="146780" h="32861">
                          <a:moveTo>
                            <a:pt x="0" y="0"/>
                          </a:moveTo>
                          <a:lnTo>
                            <a:pt x="146780" y="0"/>
                          </a:lnTo>
                          <a:lnTo>
                            <a:pt x="146780" y="32861"/>
                          </a:lnTo>
                          <a:lnTo>
                            <a:pt x="0" y="32861"/>
                          </a:lnTo>
                          <a:close/>
                        </a:path>
                      </a:pathLst>
                    </a:custGeom>
                    <a:solidFill>
                      <a:srgbClr val="0081CC"/>
                    </a:solidFill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zh-CN" altLang="en-US" dirty="0">
                        <a:latin typeface="OPPOSans L" panose="00020600040101010101" pitchFamily="18" charset="-122"/>
                        <a:ea typeface="OPPOSans L" panose="00020600040101010101" pitchFamily="18" charset="-122"/>
                      </a:endParaRPr>
                    </a:p>
                  </p:txBody>
                </p:sp>
                <p:sp>
                  <p:nvSpPr>
                    <p:cNvPr id="133" name="任意多边形: 形状 132"/>
                    <p:cNvSpPr/>
                    <p:nvPr/>
                  </p:nvSpPr>
                  <p:spPr>
                    <a:xfrm>
                      <a:off x="6970299" y="3223259"/>
                      <a:ext cx="174307" cy="196310"/>
                    </a:xfrm>
                    <a:custGeom>
                      <a:avLst/>
                      <a:gdLst>
                        <a:gd name="connsiteX0" fmla="*/ 133350 w 174307"/>
                        <a:gd name="connsiteY0" fmla="*/ 174689 h 196310"/>
                        <a:gd name="connsiteX1" fmla="*/ 166973 w 174307"/>
                        <a:gd name="connsiteY1" fmla="*/ 161639 h 196310"/>
                        <a:gd name="connsiteX2" fmla="*/ 126206 w 174307"/>
                        <a:gd name="connsiteY2" fmla="*/ 70199 h 196310"/>
                        <a:gd name="connsiteX3" fmla="*/ 95250 w 174307"/>
                        <a:gd name="connsiteY3" fmla="*/ 83630 h 196310"/>
                        <a:gd name="connsiteX4" fmla="*/ 119253 w 174307"/>
                        <a:gd name="connsiteY4" fmla="*/ 138779 h 196310"/>
                        <a:gd name="connsiteX5" fmla="*/ 43720 w 174307"/>
                        <a:gd name="connsiteY5" fmla="*/ 158306 h 196310"/>
                        <a:gd name="connsiteX6" fmla="*/ 71342 w 174307"/>
                        <a:gd name="connsiteY6" fmla="*/ 92964 h 196310"/>
                        <a:gd name="connsiteX7" fmla="*/ 94298 w 174307"/>
                        <a:gd name="connsiteY7" fmla="*/ 32861 h 196310"/>
                        <a:gd name="connsiteX8" fmla="*/ 174308 w 174307"/>
                        <a:gd name="connsiteY8" fmla="*/ 32861 h 196310"/>
                        <a:gd name="connsiteX9" fmla="*/ 174308 w 174307"/>
                        <a:gd name="connsiteY9" fmla="*/ 0 h 196310"/>
                        <a:gd name="connsiteX10" fmla="*/ 381 w 174307"/>
                        <a:gd name="connsiteY10" fmla="*/ 0 h 196310"/>
                        <a:gd name="connsiteX11" fmla="*/ 381 w 174307"/>
                        <a:gd name="connsiteY11" fmla="*/ 32861 h 196310"/>
                        <a:gd name="connsiteX12" fmla="*/ 56388 w 174307"/>
                        <a:gd name="connsiteY12" fmla="*/ 32861 h 196310"/>
                        <a:gd name="connsiteX13" fmla="*/ 29337 w 174307"/>
                        <a:gd name="connsiteY13" fmla="*/ 116015 h 196310"/>
                        <a:gd name="connsiteX14" fmla="*/ 0 w 174307"/>
                        <a:gd name="connsiteY14" fmla="*/ 170593 h 196310"/>
                        <a:gd name="connsiteX15" fmla="*/ 8287 w 174307"/>
                        <a:gd name="connsiteY15" fmla="*/ 196310 h 196310"/>
                        <a:gd name="connsiteX16" fmla="*/ 130207 w 174307"/>
                        <a:gd name="connsiteY16" fmla="*/ 166402 h 196310"/>
                        <a:gd name="connsiteX17" fmla="*/ 133350 w 174307"/>
                        <a:gd name="connsiteY17" fmla="*/ 174689 h 19631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</a:cxnLst>
                      <a:rect l="l" t="t" r="r" b="b"/>
                      <a:pathLst>
                        <a:path w="174307" h="196310">
                          <a:moveTo>
                            <a:pt x="133350" y="174689"/>
                          </a:moveTo>
                          <a:lnTo>
                            <a:pt x="166973" y="161639"/>
                          </a:lnTo>
                          <a:cubicBezTo>
                            <a:pt x="159925" y="144494"/>
                            <a:pt x="126206" y="70199"/>
                            <a:pt x="126206" y="70199"/>
                          </a:cubicBezTo>
                          <a:lnTo>
                            <a:pt x="95250" y="83630"/>
                          </a:lnTo>
                          <a:cubicBezTo>
                            <a:pt x="103823" y="101632"/>
                            <a:pt x="112395" y="121920"/>
                            <a:pt x="119253" y="138779"/>
                          </a:cubicBezTo>
                          <a:cubicBezTo>
                            <a:pt x="103918" y="142304"/>
                            <a:pt x="63722" y="151733"/>
                            <a:pt x="43720" y="158306"/>
                          </a:cubicBezTo>
                          <a:cubicBezTo>
                            <a:pt x="43720" y="158306"/>
                            <a:pt x="53435" y="142304"/>
                            <a:pt x="71342" y="92964"/>
                          </a:cubicBezTo>
                          <a:cubicBezTo>
                            <a:pt x="86011" y="52578"/>
                            <a:pt x="88487" y="40481"/>
                            <a:pt x="94298" y="32861"/>
                          </a:cubicBezTo>
                          <a:lnTo>
                            <a:pt x="174308" y="32861"/>
                          </a:lnTo>
                          <a:lnTo>
                            <a:pt x="174308" y="0"/>
                          </a:lnTo>
                          <a:lnTo>
                            <a:pt x="381" y="0"/>
                          </a:lnTo>
                          <a:lnTo>
                            <a:pt x="381" y="32861"/>
                          </a:lnTo>
                          <a:lnTo>
                            <a:pt x="56388" y="32861"/>
                          </a:lnTo>
                          <a:cubicBezTo>
                            <a:pt x="53816" y="43339"/>
                            <a:pt x="44387" y="80201"/>
                            <a:pt x="29337" y="116015"/>
                          </a:cubicBezTo>
                          <a:cubicBezTo>
                            <a:pt x="20765" y="136398"/>
                            <a:pt x="11906" y="156019"/>
                            <a:pt x="0" y="170593"/>
                          </a:cubicBezTo>
                          <a:lnTo>
                            <a:pt x="8287" y="196310"/>
                          </a:lnTo>
                          <a:cubicBezTo>
                            <a:pt x="8287" y="196310"/>
                            <a:pt x="96298" y="169640"/>
                            <a:pt x="130207" y="166402"/>
                          </a:cubicBezTo>
                          <a:cubicBezTo>
                            <a:pt x="132207" y="171640"/>
                            <a:pt x="133350" y="174689"/>
                            <a:pt x="133350" y="174689"/>
                          </a:cubicBezTo>
                          <a:close/>
                        </a:path>
                      </a:pathLst>
                    </a:custGeom>
                    <a:solidFill>
                      <a:srgbClr val="0081CC"/>
                    </a:solidFill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zh-CN" altLang="en-US" dirty="0">
                        <a:latin typeface="OPPOSans L" panose="00020600040101010101" pitchFamily="18" charset="-122"/>
                        <a:ea typeface="OPPOSans L" panose="00020600040101010101" pitchFamily="18" charset="-122"/>
                      </a:endParaRPr>
                    </a:p>
                  </p:txBody>
                </p:sp>
                <p:sp>
                  <p:nvSpPr>
                    <p:cNvPr id="134" name="任意多边形: 形状 133"/>
                    <p:cNvSpPr/>
                    <p:nvPr/>
                  </p:nvSpPr>
                  <p:spPr>
                    <a:xfrm>
                      <a:off x="7096505" y="3099720"/>
                      <a:ext cx="211264" cy="355758"/>
                    </a:xfrm>
                    <a:custGeom>
                      <a:avLst/>
                      <a:gdLst>
                        <a:gd name="connsiteX0" fmla="*/ 117634 w 211264"/>
                        <a:gd name="connsiteY0" fmla="*/ 72390 h 355758"/>
                        <a:gd name="connsiteX1" fmla="*/ 119158 w 211264"/>
                        <a:gd name="connsiteY1" fmla="*/ 0 h 355758"/>
                        <a:gd name="connsiteX2" fmla="*/ 82201 w 211264"/>
                        <a:gd name="connsiteY2" fmla="*/ 0 h 355758"/>
                        <a:gd name="connsiteX3" fmla="*/ 82582 w 211264"/>
                        <a:gd name="connsiteY3" fmla="*/ 72390 h 355758"/>
                        <a:gd name="connsiteX4" fmla="*/ 37148 w 211264"/>
                        <a:gd name="connsiteY4" fmla="*/ 72390 h 355758"/>
                        <a:gd name="connsiteX5" fmla="*/ 37148 w 211264"/>
                        <a:gd name="connsiteY5" fmla="*/ 105251 h 355758"/>
                        <a:gd name="connsiteX6" fmla="*/ 82963 w 211264"/>
                        <a:gd name="connsiteY6" fmla="*/ 105251 h 355758"/>
                        <a:gd name="connsiteX7" fmla="*/ 81058 w 211264"/>
                        <a:gd name="connsiteY7" fmla="*/ 174308 h 355758"/>
                        <a:gd name="connsiteX8" fmla="*/ 71342 w 211264"/>
                        <a:gd name="connsiteY8" fmla="*/ 232505 h 355758"/>
                        <a:gd name="connsiteX9" fmla="*/ 0 w 211264"/>
                        <a:gd name="connsiteY9" fmla="*/ 330708 h 355758"/>
                        <a:gd name="connsiteX10" fmla="*/ 26480 w 211264"/>
                        <a:gd name="connsiteY10" fmla="*/ 355759 h 355758"/>
                        <a:gd name="connsiteX11" fmla="*/ 115729 w 211264"/>
                        <a:gd name="connsiteY11" fmla="*/ 159449 h 355758"/>
                        <a:gd name="connsiteX12" fmla="*/ 116872 w 211264"/>
                        <a:gd name="connsiteY12" fmla="*/ 105347 h 355758"/>
                        <a:gd name="connsiteX13" fmla="*/ 175832 w 211264"/>
                        <a:gd name="connsiteY13" fmla="*/ 105347 h 355758"/>
                        <a:gd name="connsiteX14" fmla="*/ 168783 w 211264"/>
                        <a:gd name="connsiteY14" fmla="*/ 284131 h 355758"/>
                        <a:gd name="connsiteX15" fmla="*/ 147066 w 211264"/>
                        <a:gd name="connsiteY15" fmla="*/ 305467 h 355758"/>
                        <a:gd name="connsiteX16" fmla="*/ 106013 w 211264"/>
                        <a:gd name="connsiteY16" fmla="*/ 305467 h 355758"/>
                        <a:gd name="connsiteX17" fmla="*/ 112681 w 211264"/>
                        <a:gd name="connsiteY17" fmla="*/ 340900 h 355758"/>
                        <a:gd name="connsiteX18" fmla="*/ 151543 w 211264"/>
                        <a:gd name="connsiteY18" fmla="*/ 340900 h 355758"/>
                        <a:gd name="connsiteX19" fmla="*/ 203454 w 211264"/>
                        <a:gd name="connsiteY19" fmla="*/ 289751 h 355758"/>
                        <a:gd name="connsiteX20" fmla="*/ 211265 w 211264"/>
                        <a:gd name="connsiteY20" fmla="*/ 72485 h 355758"/>
                        <a:gd name="connsiteX21" fmla="*/ 117634 w 211264"/>
                        <a:gd name="connsiteY21" fmla="*/ 72485 h 35575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</a:cxnLst>
                      <a:rect l="l" t="t" r="r" b="b"/>
                      <a:pathLst>
                        <a:path w="211264" h="355758">
                          <a:moveTo>
                            <a:pt x="117634" y="72390"/>
                          </a:moveTo>
                          <a:lnTo>
                            <a:pt x="119158" y="0"/>
                          </a:lnTo>
                          <a:lnTo>
                            <a:pt x="82201" y="0"/>
                          </a:lnTo>
                          <a:cubicBezTo>
                            <a:pt x="82201" y="0"/>
                            <a:pt x="82201" y="32290"/>
                            <a:pt x="82582" y="72390"/>
                          </a:cubicBezTo>
                          <a:lnTo>
                            <a:pt x="37148" y="72390"/>
                          </a:lnTo>
                          <a:lnTo>
                            <a:pt x="37148" y="105251"/>
                          </a:lnTo>
                          <a:lnTo>
                            <a:pt x="82963" y="105251"/>
                          </a:lnTo>
                          <a:cubicBezTo>
                            <a:pt x="83249" y="130492"/>
                            <a:pt x="82487" y="156496"/>
                            <a:pt x="81058" y="174308"/>
                          </a:cubicBezTo>
                          <a:cubicBezTo>
                            <a:pt x="77724" y="215741"/>
                            <a:pt x="71342" y="232505"/>
                            <a:pt x="71342" y="232505"/>
                          </a:cubicBezTo>
                          <a:cubicBezTo>
                            <a:pt x="53435" y="300800"/>
                            <a:pt x="0" y="330708"/>
                            <a:pt x="0" y="330708"/>
                          </a:cubicBezTo>
                          <a:lnTo>
                            <a:pt x="26480" y="355759"/>
                          </a:lnTo>
                          <a:cubicBezTo>
                            <a:pt x="121349" y="294894"/>
                            <a:pt x="115729" y="159449"/>
                            <a:pt x="115729" y="159449"/>
                          </a:cubicBezTo>
                          <a:lnTo>
                            <a:pt x="116872" y="105347"/>
                          </a:lnTo>
                          <a:lnTo>
                            <a:pt x="175832" y="105347"/>
                          </a:lnTo>
                          <a:lnTo>
                            <a:pt x="168783" y="284131"/>
                          </a:lnTo>
                          <a:cubicBezTo>
                            <a:pt x="168783" y="306515"/>
                            <a:pt x="147066" y="305467"/>
                            <a:pt x="147066" y="305467"/>
                          </a:cubicBezTo>
                          <a:lnTo>
                            <a:pt x="106013" y="305467"/>
                          </a:lnTo>
                          <a:lnTo>
                            <a:pt x="112681" y="340900"/>
                          </a:lnTo>
                          <a:lnTo>
                            <a:pt x="151543" y="340900"/>
                          </a:lnTo>
                          <a:cubicBezTo>
                            <a:pt x="201549" y="340900"/>
                            <a:pt x="203454" y="289751"/>
                            <a:pt x="203454" y="289751"/>
                          </a:cubicBezTo>
                          <a:lnTo>
                            <a:pt x="211265" y="72485"/>
                          </a:lnTo>
                          <a:lnTo>
                            <a:pt x="117634" y="72485"/>
                          </a:lnTo>
                          <a:close/>
                        </a:path>
                      </a:pathLst>
                    </a:custGeom>
                    <a:solidFill>
                      <a:srgbClr val="0081CC"/>
                    </a:solidFill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zh-CN" altLang="en-US" dirty="0">
                        <a:latin typeface="OPPOSans L" panose="00020600040101010101" pitchFamily="18" charset="-122"/>
                        <a:ea typeface="OPPOSans L" panose="00020600040101010101" pitchFamily="18" charset="-122"/>
                      </a:endParaRPr>
                    </a:p>
                  </p:txBody>
                </p:sp>
              </p:grpSp>
            </p:grpSp>
            <p:grpSp>
              <p:nvGrpSpPr>
                <p:cNvPr id="113" name="图形 2"/>
                <p:cNvGrpSpPr/>
                <p:nvPr/>
              </p:nvGrpSpPr>
              <p:grpSpPr>
                <a:xfrm>
                  <a:off x="5813583" y="3511200"/>
                  <a:ext cx="1490754" cy="214217"/>
                  <a:chOff x="5813583" y="3511200"/>
                  <a:chExt cx="1490754" cy="214217"/>
                </a:xfrm>
                <a:solidFill>
                  <a:srgbClr val="0081CC"/>
                </a:solidFill>
              </p:grpSpPr>
              <p:sp>
                <p:nvSpPr>
                  <p:cNvPr id="114" name="任意多边形: 形状 113"/>
                  <p:cNvSpPr/>
                  <p:nvPr/>
                </p:nvSpPr>
                <p:spPr>
                  <a:xfrm>
                    <a:off x="6172485" y="3582161"/>
                    <a:ext cx="27717" cy="139636"/>
                  </a:xfrm>
                  <a:custGeom>
                    <a:avLst/>
                    <a:gdLst>
                      <a:gd name="connsiteX0" fmla="*/ 0 w 27717"/>
                      <a:gd name="connsiteY0" fmla="*/ 0 h 139636"/>
                      <a:gd name="connsiteX1" fmla="*/ 27718 w 27717"/>
                      <a:gd name="connsiteY1" fmla="*/ 0 h 139636"/>
                      <a:gd name="connsiteX2" fmla="*/ 27718 w 27717"/>
                      <a:gd name="connsiteY2" fmla="*/ 139637 h 139636"/>
                      <a:gd name="connsiteX3" fmla="*/ 0 w 27717"/>
                      <a:gd name="connsiteY3" fmla="*/ 139637 h 13963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27717" h="139636">
                        <a:moveTo>
                          <a:pt x="0" y="0"/>
                        </a:moveTo>
                        <a:lnTo>
                          <a:pt x="27718" y="0"/>
                        </a:lnTo>
                        <a:lnTo>
                          <a:pt x="27718" y="139637"/>
                        </a:lnTo>
                        <a:lnTo>
                          <a:pt x="0" y="139637"/>
                        </a:lnTo>
                        <a:close/>
                      </a:path>
                    </a:pathLst>
                  </a:custGeom>
                  <a:solidFill>
                    <a:srgbClr val="0081CC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zh-CN" altLang="en-US" dirty="0">
                      <a:latin typeface="OPPOSans L" panose="00020600040101010101" pitchFamily="18" charset="-122"/>
                      <a:ea typeface="OPPOSans L" panose="00020600040101010101" pitchFamily="18" charset="-122"/>
                    </a:endParaRPr>
                  </a:p>
                </p:txBody>
              </p:sp>
              <p:sp>
                <p:nvSpPr>
                  <p:cNvPr id="115" name="任意多边形: 形状 114"/>
                  <p:cNvSpPr/>
                  <p:nvPr/>
                </p:nvSpPr>
                <p:spPr>
                  <a:xfrm>
                    <a:off x="6172485" y="3526249"/>
                    <a:ext cx="27717" cy="31242"/>
                  </a:xfrm>
                  <a:custGeom>
                    <a:avLst/>
                    <a:gdLst>
                      <a:gd name="connsiteX0" fmla="*/ 0 w 27717"/>
                      <a:gd name="connsiteY0" fmla="*/ 0 h 31242"/>
                      <a:gd name="connsiteX1" fmla="*/ 27718 w 27717"/>
                      <a:gd name="connsiteY1" fmla="*/ 0 h 31242"/>
                      <a:gd name="connsiteX2" fmla="*/ 27718 w 27717"/>
                      <a:gd name="connsiteY2" fmla="*/ 31242 h 31242"/>
                      <a:gd name="connsiteX3" fmla="*/ 0 w 27717"/>
                      <a:gd name="connsiteY3" fmla="*/ 31242 h 3124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27717" h="31242">
                        <a:moveTo>
                          <a:pt x="0" y="0"/>
                        </a:moveTo>
                        <a:lnTo>
                          <a:pt x="27718" y="0"/>
                        </a:lnTo>
                        <a:lnTo>
                          <a:pt x="27718" y="31242"/>
                        </a:lnTo>
                        <a:lnTo>
                          <a:pt x="0" y="31242"/>
                        </a:lnTo>
                        <a:close/>
                      </a:path>
                    </a:pathLst>
                  </a:custGeom>
                  <a:solidFill>
                    <a:srgbClr val="0081CC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zh-CN" altLang="en-US" dirty="0">
                      <a:latin typeface="OPPOSans L" panose="00020600040101010101" pitchFamily="18" charset="-122"/>
                      <a:ea typeface="OPPOSans L" panose="00020600040101010101" pitchFamily="18" charset="-122"/>
                    </a:endParaRPr>
                  </a:p>
                </p:txBody>
              </p:sp>
              <p:sp>
                <p:nvSpPr>
                  <p:cNvPr id="116" name="任意多边形: 形状 115"/>
                  <p:cNvSpPr/>
                  <p:nvPr/>
                </p:nvSpPr>
                <p:spPr>
                  <a:xfrm>
                    <a:off x="7078027" y="3582161"/>
                    <a:ext cx="27717" cy="139636"/>
                  </a:xfrm>
                  <a:custGeom>
                    <a:avLst/>
                    <a:gdLst>
                      <a:gd name="connsiteX0" fmla="*/ 0 w 27717"/>
                      <a:gd name="connsiteY0" fmla="*/ 0 h 139636"/>
                      <a:gd name="connsiteX1" fmla="*/ 27718 w 27717"/>
                      <a:gd name="connsiteY1" fmla="*/ 0 h 139636"/>
                      <a:gd name="connsiteX2" fmla="*/ 27718 w 27717"/>
                      <a:gd name="connsiteY2" fmla="*/ 139637 h 139636"/>
                      <a:gd name="connsiteX3" fmla="*/ 0 w 27717"/>
                      <a:gd name="connsiteY3" fmla="*/ 139637 h 13963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27717" h="139636">
                        <a:moveTo>
                          <a:pt x="0" y="0"/>
                        </a:moveTo>
                        <a:lnTo>
                          <a:pt x="27718" y="0"/>
                        </a:lnTo>
                        <a:lnTo>
                          <a:pt x="27718" y="139637"/>
                        </a:lnTo>
                        <a:lnTo>
                          <a:pt x="0" y="139637"/>
                        </a:lnTo>
                        <a:close/>
                      </a:path>
                    </a:pathLst>
                  </a:custGeom>
                  <a:solidFill>
                    <a:srgbClr val="0081CC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zh-CN" altLang="en-US" dirty="0">
                      <a:latin typeface="OPPOSans L" panose="00020600040101010101" pitchFamily="18" charset="-122"/>
                      <a:ea typeface="OPPOSans L" panose="00020600040101010101" pitchFamily="18" charset="-122"/>
                    </a:endParaRPr>
                  </a:p>
                </p:txBody>
              </p:sp>
              <p:sp>
                <p:nvSpPr>
                  <p:cNvPr id="117" name="任意多边形: 形状 116"/>
                  <p:cNvSpPr/>
                  <p:nvPr/>
                </p:nvSpPr>
                <p:spPr>
                  <a:xfrm>
                    <a:off x="7135653" y="3511200"/>
                    <a:ext cx="27717" cy="210597"/>
                  </a:xfrm>
                  <a:custGeom>
                    <a:avLst/>
                    <a:gdLst>
                      <a:gd name="connsiteX0" fmla="*/ 0 w 27717"/>
                      <a:gd name="connsiteY0" fmla="*/ 0 h 210597"/>
                      <a:gd name="connsiteX1" fmla="*/ 27718 w 27717"/>
                      <a:gd name="connsiteY1" fmla="*/ 0 h 210597"/>
                      <a:gd name="connsiteX2" fmla="*/ 27718 w 27717"/>
                      <a:gd name="connsiteY2" fmla="*/ 210598 h 210597"/>
                      <a:gd name="connsiteX3" fmla="*/ 0 w 27717"/>
                      <a:gd name="connsiteY3" fmla="*/ 210598 h 21059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27717" h="210597">
                        <a:moveTo>
                          <a:pt x="0" y="0"/>
                        </a:moveTo>
                        <a:lnTo>
                          <a:pt x="27718" y="0"/>
                        </a:lnTo>
                        <a:lnTo>
                          <a:pt x="27718" y="210598"/>
                        </a:lnTo>
                        <a:lnTo>
                          <a:pt x="0" y="210598"/>
                        </a:lnTo>
                        <a:close/>
                      </a:path>
                    </a:pathLst>
                  </a:custGeom>
                  <a:solidFill>
                    <a:srgbClr val="0081CC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zh-CN" altLang="en-US" dirty="0">
                      <a:latin typeface="OPPOSans L" panose="00020600040101010101" pitchFamily="18" charset="-122"/>
                      <a:ea typeface="OPPOSans L" panose="00020600040101010101" pitchFamily="18" charset="-122"/>
                    </a:endParaRPr>
                  </a:p>
                </p:txBody>
              </p:sp>
              <p:sp>
                <p:nvSpPr>
                  <p:cNvPr id="118" name="任意多边形: 形状 117"/>
                  <p:cNvSpPr/>
                  <p:nvPr/>
                </p:nvSpPr>
                <p:spPr>
                  <a:xfrm>
                    <a:off x="7078027" y="3526249"/>
                    <a:ext cx="27717" cy="31242"/>
                  </a:xfrm>
                  <a:custGeom>
                    <a:avLst/>
                    <a:gdLst>
                      <a:gd name="connsiteX0" fmla="*/ 0 w 27717"/>
                      <a:gd name="connsiteY0" fmla="*/ 0 h 31242"/>
                      <a:gd name="connsiteX1" fmla="*/ 27718 w 27717"/>
                      <a:gd name="connsiteY1" fmla="*/ 0 h 31242"/>
                      <a:gd name="connsiteX2" fmla="*/ 27718 w 27717"/>
                      <a:gd name="connsiteY2" fmla="*/ 31242 h 31242"/>
                      <a:gd name="connsiteX3" fmla="*/ 0 w 27717"/>
                      <a:gd name="connsiteY3" fmla="*/ 31242 h 3124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27717" h="31242">
                        <a:moveTo>
                          <a:pt x="0" y="0"/>
                        </a:moveTo>
                        <a:lnTo>
                          <a:pt x="27718" y="0"/>
                        </a:lnTo>
                        <a:lnTo>
                          <a:pt x="27718" y="31242"/>
                        </a:lnTo>
                        <a:lnTo>
                          <a:pt x="0" y="31242"/>
                        </a:lnTo>
                        <a:close/>
                      </a:path>
                    </a:pathLst>
                  </a:custGeom>
                  <a:solidFill>
                    <a:srgbClr val="0081CC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zh-CN" altLang="en-US" dirty="0">
                      <a:latin typeface="OPPOSans L" panose="00020600040101010101" pitchFamily="18" charset="-122"/>
                      <a:ea typeface="OPPOSans L" panose="00020600040101010101" pitchFamily="18" charset="-122"/>
                    </a:endParaRPr>
                  </a:p>
                </p:txBody>
              </p:sp>
              <p:sp>
                <p:nvSpPr>
                  <p:cNvPr id="119" name="任意多边形: 形状 118"/>
                  <p:cNvSpPr/>
                  <p:nvPr/>
                </p:nvSpPr>
                <p:spPr>
                  <a:xfrm>
                    <a:off x="6029038" y="3511295"/>
                    <a:ext cx="115438" cy="210597"/>
                  </a:xfrm>
                  <a:custGeom>
                    <a:avLst/>
                    <a:gdLst>
                      <a:gd name="connsiteX0" fmla="*/ 82010 w 115438"/>
                      <a:gd name="connsiteY0" fmla="*/ 68771 h 210597"/>
                      <a:gd name="connsiteX1" fmla="*/ 27718 w 115438"/>
                      <a:gd name="connsiteY1" fmla="*/ 85154 h 210597"/>
                      <a:gd name="connsiteX2" fmla="*/ 27718 w 115438"/>
                      <a:gd name="connsiteY2" fmla="*/ 0 h 210597"/>
                      <a:gd name="connsiteX3" fmla="*/ 0 w 115438"/>
                      <a:gd name="connsiteY3" fmla="*/ 0 h 210597"/>
                      <a:gd name="connsiteX4" fmla="*/ 0 w 115438"/>
                      <a:gd name="connsiteY4" fmla="*/ 210598 h 210597"/>
                      <a:gd name="connsiteX5" fmla="*/ 27718 w 115438"/>
                      <a:gd name="connsiteY5" fmla="*/ 210598 h 210597"/>
                      <a:gd name="connsiteX6" fmla="*/ 27718 w 115438"/>
                      <a:gd name="connsiteY6" fmla="*/ 114967 h 210597"/>
                      <a:gd name="connsiteX7" fmla="*/ 72485 w 115438"/>
                      <a:gd name="connsiteY7" fmla="*/ 91916 h 210597"/>
                      <a:gd name="connsiteX8" fmla="*/ 87154 w 115438"/>
                      <a:gd name="connsiteY8" fmla="*/ 118872 h 210597"/>
                      <a:gd name="connsiteX9" fmla="*/ 87154 w 115438"/>
                      <a:gd name="connsiteY9" fmla="*/ 210502 h 210597"/>
                      <a:gd name="connsiteX10" fmla="*/ 115348 w 115438"/>
                      <a:gd name="connsiteY10" fmla="*/ 210502 h 210597"/>
                      <a:gd name="connsiteX11" fmla="*/ 115348 w 115438"/>
                      <a:gd name="connsiteY11" fmla="*/ 119729 h 210597"/>
                      <a:gd name="connsiteX12" fmla="*/ 82010 w 115438"/>
                      <a:gd name="connsiteY12" fmla="*/ 68771 h 21059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</a:cxnLst>
                    <a:rect l="l" t="t" r="r" b="b"/>
                    <a:pathLst>
                      <a:path w="115438" h="210597">
                        <a:moveTo>
                          <a:pt x="82010" y="68771"/>
                        </a:moveTo>
                        <a:cubicBezTo>
                          <a:pt x="82010" y="68771"/>
                          <a:pt x="49435" y="60389"/>
                          <a:pt x="27718" y="85154"/>
                        </a:cubicBezTo>
                        <a:lnTo>
                          <a:pt x="27718" y="0"/>
                        </a:lnTo>
                        <a:lnTo>
                          <a:pt x="0" y="0"/>
                        </a:lnTo>
                        <a:lnTo>
                          <a:pt x="0" y="210598"/>
                        </a:lnTo>
                        <a:lnTo>
                          <a:pt x="27718" y="210598"/>
                        </a:lnTo>
                        <a:lnTo>
                          <a:pt x="27718" y="114967"/>
                        </a:lnTo>
                        <a:cubicBezTo>
                          <a:pt x="32575" y="105728"/>
                          <a:pt x="46101" y="86773"/>
                          <a:pt x="72485" y="91916"/>
                        </a:cubicBezTo>
                        <a:cubicBezTo>
                          <a:pt x="72485" y="91916"/>
                          <a:pt x="87154" y="94298"/>
                          <a:pt x="87154" y="118872"/>
                        </a:cubicBezTo>
                        <a:cubicBezTo>
                          <a:pt x="87154" y="145637"/>
                          <a:pt x="87154" y="210502"/>
                          <a:pt x="87154" y="210502"/>
                        </a:cubicBezTo>
                        <a:lnTo>
                          <a:pt x="115348" y="210502"/>
                        </a:lnTo>
                        <a:lnTo>
                          <a:pt x="115348" y="119729"/>
                        </a:lnTo>
                        <a:cubicBezTo>
                          <a:pt x="115348" y="119729"/>
                          <a:pt x="118872" y="78010"/>
                          <a:pt x="82010" y="68771"/>
                        </a:cubicBezTo>
                        <a:close/>
                      </a:path>
                    </a:pathLst>
                  </a:custGeom>
                  <a:solidFill>
                    <a:srgbClr val="0081CC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zh-CN" altLang="en-US" dirty="0">
                      <a:latin typeface="OPPOSans L" panose="00020600040101010101" pitchFamily="18" charset="-122"/>
                      <a:ea typeface="OPPOSans L" panose="00020600040101010101" pitchFamily="18" charset="-122"/>
                    </a:endParaRPr>
                  </a:p>
                </p:txBody>
              </p:sp>
              <p:sp>
                <p:nvSpPr>
                  <p:cNvPr id="120" name="任意多边形: 形状 119"/>
                  <p:cNvSpPr/>
                  <p:nvPr/>
                </p:nvSpPr>
                <p:spPr>
                  <a:xfrm>
                    <a:off x="6229158" y="3578726"/>
                    <a:ext cx="114581" cy="143261"/>
                  </a:xfrm>
                  <a:custGeom>
                    <a:avLst/>
                    <a:gdLst>
                      <a:gd name="connsiteX0" fmla="*/ 81153 w 114581"/>
                      <a:gd name="connsiteY0" fmla="*/ 1339 h 143261"/>
                      <a:gd name="connsiteX1" fmla="*/ 25527 w 114581"/>
                      <a:gd name="connsiteY1" fmla="*/ 19437 h 143261"/>
                      <a:gd name="connsiteX2" fmla="*/ 21146 w 114581"/>
                      <a:gd name="connsiteY2" fmla="*/ 2959 h 143261"/>
                      <a:gd name="connsiteX3" fmla="*/ 0 w 114581"/>
                      <a:gd name="connsiteY3" fmla="*/ 2959 h 143261"/>
                      <a:gd name="connsiteX4" fmla="*/ 0 w 114581"/>
                      <a:gd name="connsiteY4" fmla="*/ 143071 h 143261"/>
                      <a:gd name="connsiteX5" fmla="*/ 26765 w 114581"/>
                      <a:gd name="connsiteY5" fmla="*/ 143071 h 143261"/>
                      <a:gd name="connsiteX6" fmla="*/ 26765 w 114581"/>
                      <a:gd name="connsiteY6" fmla="*/ 48774 h 143261"/>
                      <a:gd name="connsiteX7" fmla="*/ 26765 w 114581"/>
                      <a:gd name="connsiteY7" fmla="*/ 48488 h 143261"/>
                      <a:gd name="connsiteX8" fmla="*/ 71628 w 114581"/>
                      <a:gd name="connsiteY8" fmla="*/ 24676 h 143261"/>
                      <a:gd name="connsiteX9" fmla="*/ 86296 w 114581"/>
                      <a:gd name="connsiteY9" fmla="*/ 51631 h 143261"/>
                      <a:gd name="connsiteX10" fmla="*/ 86296 w 114581"/>
                      <a:gd name="connsiteY10" fmla="*/ 143262 h 143261"/>
                      <a:gd name="connsiteX11" fmla="*/ 114491 w 114581"/>
                      <a:gd name="connsiteY11" fmla="*/ 143262 h 143261"/>
                      <a:gd name="connsiteX12" fmla="*/ 114491 w 114581"/>
                      <a:gd name="connsiteY12" fmla="*/ 52489 h 143261"/>
                      <a:gd name="connsiteX13" fmla="*/ 81153 w 114581"/>
                      <a:gd name="connsiteY13" fmla="*/ 1339 h 14326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</a:cxnLst>
                    <a:rect l="l" t="t" r="r" b="b"/>
                    <a:pathLst>
                      <a:path w="114581" h="143261">
                        <a:moveTo>
                          <a:pt x="81153" y="1339"/>
                        </a:moveTo>
                        <a:cubicBezTo>
                          <a:pt x="81153" y="1339"/>
                          <a:pt x="47149" y="-7328"/>
                          <a:pt x="25527" y="19437"/>
                        </a:cubicBezTo>
                        <a:lnTo>
                          <a:pt x="21146" y="2959"/>
                        </a:lnTo>
                        <a:lnTo>
                          <a:pt x="0" y="2959"/>
                        </a:lnTo>
                        <a:lnTo>
                          <a:pt x="0" y="143071"/>
                        </a:lnTo>
                        <a:lnTo>
                          <a:pt x="26765" y="143071"/>
                        </a:lnTo>
                        <a:lnTo>
                          <a:pt x="26765" y="48774"/>
                        </a:lnTo>
                        <a:lnTo>
                          <a:pt x="26765" y="48488"/>
                        </a:lnTo>
                        <a:cubicBezTo>
                          <a:pt x="31814" y="39916"/>
                          <a:pt x="46387" y="20485"/>
                          <a:pt x="71628" y="24676"/>
                        </a:cubicBezTo>
                        <a:cubicBezTo>
                          <a:pt x="71628" y="24676"/>
                          <a:pt x="86296" y="27057"/>
                          <a:pt x="86296" y="51631"/>
                        </a:cubicBezTo>
                        <a:cubicBezTo>
                          <a:pt x="86296" y="78397"/>
                          <a:pt x="86296" y="143262"/>
                          <a:pt x="86296" y="143262"/>
                        </a:cubicBezTo>
                        <a:lnTo>
                          <a:pt x="114491" y="143262"/>
                        </a:lnTo>
                        <a:lnTo>
                          <a:pt x="114491" y="52489"/>
                        </a:lnTo>
                        <a:cubicBezTo>
                          <a:pt x="114491" y="52298"/>
                          <a:pt x="118015" y="10579"/>
                          <a:pt x="81153" y="1339"/>
                        </a:cubicBezTo>
                        <a:close/>
                      </a:path>
                    </a:pathLst>
                  </a:custGeom>
                  <a:solidFill>
                    <a:srgbClr val="0081CC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zh-CN" altLang="en-US" dirty="0">
                      <a:latin typeface="OPPOSans L" panose="00020600040101010101" pitchFamily="18" charset="-122"/>
                      <a:ea typeface="OPPOSans L" panose="00020600040101010101" pitchFamily="18" charset="-122"/>
                    </a:endParaRPr>
                  </a:p>
                </p:txBody>
              </p:sp>
              <p:sp>
                <p:nvSpPr>
                  <p:cNvPr id="121" name="任意多边形: 形状 120"/>
                  <p:cNvSpPr/>
                  <p:nvPr/>
                </p:nvSpPr>
                <p:spPr>
                  <a:xfrm>
                    <a:off x="6362941" y="3577994"/>
                    <a:ext cx="112856" cy="147176"/>
                  </a:xfrm>
                  <a:custGeom>
                    <a:avLst/>
                    <a:gdLst>
                      <a:gd name="connsiteX0" fmla="*/ 81006 w 112856"/>
                      <a:gd name="connsiteY0" fmla="*/ 4453 h 147176"/>
                      <a:gd name="connsiteX1" fmla="*/ 12045 w 112856"/>
                      <a:gd name="connsiteY1" fmla="*/ 8739 h 147176"/>
                      <a:gd name="connsiteX2" fmla="*/ 12045 w 112856"/>
                      <a:gd name="connsiteY2" fmla="*/ 34457 h 147176"/>
                      <a:gd name="connsiteX3" fmla="*/ 85673 w 112856"/>
                      <a:gd name="connsiteY3" fmla="*/ 59507 h 147176"/>
                      <a:gd name="connsiteX4" fmla="*/ 85388 w 112856"/>
                      <a:gd name="connsiteY4" fmla="*/ 60936 h 147176"/>
                      <a:gd name="connsiteX5" fmla="*/ 23094 w 112856"/>
                      <a:gd name="connsiteY5" fmla="*/ 62365 h 147176"/>
                      <a:gd name="connsiteX6" fmla="*/ 4044 w 112856"/>
                      <a:gd name="connsiteY6" fmla="*/ 120086 h 147176"/>
                      <a:gd name="connsiteX7" fmla="*/ 47669 w 112856"/>
                      <a:gd name="connsiteY7" fmla="*/ 147137 h 147176"/>
                      <a:gd name="connsiteX8" fmla="*/ 86626 w 112856"/>
                      <a:gd name="connsiteY8" fmla="*/ 132183 h 147176"/>
                      <a:gd name="connsiteX9" fmla="*/ 88912 w 112856"/>
                      <a:gd name="connsiteY9" fmla="*/ 143708 h 147176"/>
                      <a:gd name="connsiteX10" fmla="*/ 112819 w 112856"/>
                      <a:gd name="connsiteY10" fmla="*/ 143708 h 147176"/>
                      <a:gd name="connsiteX11" fmla="*/ 112819 w 112856"/>
                      <a:gd name="connsiteY11" fmla="*/ 54554 h 147176"/>
                      <a:gd name="connsiteX12" fmla="*/ 81006 w 112856"/>
                      <a:gd name="connsiteY12" fmla="*/ 4453 h 147176"/>
                      <a:gd name="connsiteX13" fmla="*/ 84435 w 112856"/>
                      <a:gd name="connsiteY13" fmla="*/ 108371 h 147176"/>
                      <a:gd name="connsiteX14" fmla="*/ 47478 w 112856"/>
                      <a:gd name="connsiteY14" fmla="*/ 122468 h 147176"/>
                      <a:gd name="connsiteX15" fmla="*/ 28142 w 112856"/>
                      <a:gd name="connsiteY15" fmla="*/ 98560 h 147176"/>
                      <a:gd name="connsiteX16" fmla="*/ 84435 w 112856"/>
                      <a:gd name="connsiteY16" fmla="*/ 84749 h 147176"/>
                      <a:gd name="connsiteX17" fmla="*/ 84435 w 112856"/>
                      <a:gd name="connsiteY17" fmla="*/ 108371 h 14717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</a:cxnLst>
                    <a:rect l="l" t="t" r="r" b="b"/>
                    <a:pathLst>
                      <a:path w="112856" h="147176">
                        <a:moveTo>
                          <a:pt x="81006" y="4453"/>
                        </a:moveTo>
                        <a:cubicBezTo>
                          <a:pt x="47859" y="-7644"/>
                          <a:pt x="12045" y="8739"/>
                          <a:pt x="12045" y="8739"/>
                        </a:cubicBezTo>
                        <a:lnTo>
                          <a:pt x="12045" y="34457"/>
                        </a:lnTo>
                        <a:cubicBezTo>
                          <a:pt x="12045" y="34457"/>
                          <a:pt x="85673" y="1500"/>
                          <a:pt x="85673" y="59507"/>
                        </a:cubicBezTo>
                        <a:lnTo>
                          <a:pt x="85388" y="60936"/>
                        </a:lnTo>
                        <a:cubicBezTo>
                          <a:pt x="85388" y="60936"/>
                          <a:pt x="45287" y="48839"/>
                          <a:pt x="23094" y="62365"/>
                        </a:cubicBezTo>
                        <a:cubicBezTo>
                          <a:pt x="23094" y="62365"/>
                          <a:pt x="-11577" y="81129"/>
                          <a:pt x="4044" y="120086"/>
                        </a:cubicBezTo>
                        <a:cubicBezTo>
                          <a:pt x="4044" y="120086"/>
                          <a:pt x="16141" y="148376"/>
                          <a:pt x="47669" y="147137"/>
                        </a:cubicBezTo>
                        <a:cubicBezTo>
                          <a:pt x="58336" y="146756"/>
                          <a:pt x="71290" y="142375"/>
                          <a:pt x="86626" y="132183"/>
                        </a:cubicBezTo>
                        <a:lnTo>
                          <a:pt x="88912" y="143708"/>
                        </a:lnTo>
                        <a:lnTo>
                          <a:pt x="112819" y="143708"/>
                        </a:lnTo>
                        <a:lnTo>
                          <a:pt x="112819" y="54554"/>
                        </a:lnTo>
                        <a:cubicBezTo>
                          <a:pt x="112724" y="54650"/>
                          <a:pt x="115868" y="17216"/>
                          <a:pt x="81006" y="4453"/>
                        </a:cubicBezTo>
                        <a:close/>
                        <a:moveTo>
                          <a:pt x="84435" y="108371"/>
                        </a:moveTo>
                        <a:cubicBezTo>
                          <a:pt x="84435" y="108371"/>
                          <a:pt x="71767" y="121610"/>
                          <a:pt x="47478" y="122468"/>
                        </a:cubicBezTo>
                        <a:cubicBezTo>
                          <a:pt x="47478" y="122468"/>
                          <a:pt x="24809" y="120944"/>
                          <a:pt x="28142" y="98560"/>
                        </a:cubicBezTo>
                        <a:cubicBezTo>
                          <a:pt x="31571" y="75224"/>
                          <a:pt x="60718" y="76938"/>
                          <a:pt x="84435" y="84749"/>
                        </a:cubicBezTo>
                        <a:lnTo>
                          <a:pt x="84435" y="108371"/>
                        </a:lnTo>
                        <a:close/>
                      </a:path>
                    </a:pathLst>
                  </a:custGeom>
                  <a:solidFill>
                    <a:srgbClr val="0081CC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zh-CN" altLang="en-US" dirty="0">
                      <a:latin typeface="OPPOSans L" panose="00020600040101010101" pitchFamily="18" charset="-122"/>
                      <a:ea typeface="OPPOSans L" panose="00020600040101010101" pitchFamily="18" charset="-122"/>
                    </a:endParaRPr>
                  </a:p>
                </p:txBody>
              </p:sp>
              <p:sp>
                <p:nvSpPr>
                  <p:cNvPr id="122" name="任意多边形: 形状 121"/>
                  <p:cNvSpPr/>
                  <p:nvPr/>
                </p:nvSpPr>
                <p:spPr>
                  <a:xfrm>
                    <a:off x="6556723" y="3527202"/>
                    <a:ext cx="194691" cy="194595"/>
                  </a:xfrm>
                  <a:custGeom>
                    <a:avLst/>
                    <a:gdLst>
                      <a:gd name="connsiteX0" fmla="*/ 97346 w 194691"/>
                      <a:gd name="connsiteY0" fmla="*/ 143066 h 194595"/>
                      <a:gd name="connsiteX1" fmla="*/ 37719 w 194691"/>
                      <a:gd name="connsiteY1" fmla="*/ 0 h 194595"/>
                      <a:gd name="connsiteX2" fmla="*/ 0 w 194691"/>
                      <a:gd name="connsiteY2" fmla="*/ 0 h 194595"/>
                      <a:gd name="connsiteX3" fmla="*/ 0 w 194691"/>
                      <a:gd name="connsiteY3" fmla="*/ 194596 h 194595"/>
                      <a:gd name="connsiteX4" fmla="*/ 28004 w 194691"/>
                      <a:gd name="connsiteY4" fmla="*/ 194596 h 194595"/>
                      <a:gd name="connsiteX5" fmla="*/ 28004 w 194691"/>
                      <a:gd name="connsiteY5" fmla="*/ 46387 h 194595"/>
                      <a:gd name="connsiteX6" fmla="*/ 90297 w 194691"/>
                      <a:gd name="connsiteY6" fmla="*/ 194596 h 194595"/>
                      <a:gd name="connsiteX7" fmla="*/ 104013 w 194691"/>
                      <a:gd name="connsiteY7" fmla="*/ 194596 h 194595"/>
                      <a:gd name="connsiteX8" fmla="*/ 166211 w 194691"/>
                      <a:gd name="connsiteY8" fmla="*/ 47339 h 194595"/>
                      <a:gd name="connsiteX9" fmla="*/ 166211 w 194691"/>
                      <a:gd name="connsiteY9" fmla="*/ 194596 h 194595"/>
                      <a:gd name="connsiteX10" fmla="*/ 194691 w 194691"/>
                      <a:gd name="connsiteY10" fmla="*/ 194596 h 194595"/>
                      <a:gd name="connsiteX11" fmla="*/ 194691 w 194691"/>
                      <a:gd name="connsiteY11" fmla="*/ 0 h 194595"/>
                      <a:gd name="connsiteX12" fmla="*/ 157258 w 194691"/>
                      <a:gd name="connsiteY12" fmla="*/ 0 h 19459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</a:cxnLst>
                    <a:rect l="l" t="t" r="r" b="b"/>
                    <a:pathLst>
                      <a:path w="194691" h="194595">
                        <a:moveTo>
                          <a:pt x="97346" y="143066"/>
                        </a:moveTo>
                        <a:lnTo>
                          <a:pt x="37719" y="0"/>
                        </a:lnTo>
                        <a:lnTo>
                          <a:pt x="0" y="0"/>
                        </a:lnTo>
                        <a:lnTo>
                          <a:pt x="0" y="194596"/>
                        </a:lnTo>
                        <a:lnTo>
                          <a:pt x="28004" y="194596"/>
                        </a:lnTo>
                        <a:lnTo>
                          <a:pt x="28004" y="46387"/>
                        </a:lnTo>
                        <a:lnTo>
                          <a:pt x="90297" y="194596"/>
                        </a:lnTo>
                        <a:lnTo>
                          <a:pt x="104013" y="194596"/>
                        </a:lnTo>
                        <a:lnTo>
                          <a:pt x="166211" y="47339"/>
                        </a:lnTo>
                        <a:lnTo>
                          <a:pt x="166211" y="194596"/>
                        </a:lnTo>
                        <a:lnTo>
                          <a:pt x="194691" y="194596"/>
                        </a:lnTo>
                        <a:lnTo>
                          <a:pt x="194691" y="0"/>
                        </a:lnTo>
                        <a:lnTo>
                          <a:pt x="157258" y="0"/>
                        </a:lnTo>
                        <a:close/>
                      </a:path>
                    </a:pathLst>
                  </a:custGeom>
                  <a:solidFill>
                    <a:srgbClr val="0081CC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zh-CN" altLang="en-US" dirty="0">
                      <a:latin typeface="OPPOSans L" panose="00020600040101010101" pitchFamily="18" charset="-122"/>
                      <a:ea typeface="OPPOSans L" panose="00020600040101010101" pitchFamily="18" charset="-122"/>
                    </a:endParaRPr>
                  </a:p>
                </p:txBody>
              </p:sp>
              <p:sp>
                <p:nvSpPr>
                  <p:cNvPr id="123" name="任意多边形: 形状 122"/>
                  <p:cNvSpPr/>
                  <p:nvPr/>
                </p:nvSpPr>
                <p:spPr>
                  <a:xfrm>
                    <a:off x="6769798" y="3578256"/>
                    <a:ext cx="145161" cy="145922"/>
                  </a:xfrm>
                  <a:custGeom>
                    <a:avLst/>
                    <a:gdLst>
                      <a:gd name="connsiteX0" fmla="*/ 72580 w 145161"/>
                      <a:gd name="connsiteY0" fmla="*/ 0 h 145922"/>
                      <a:gd name="connsiteX1" fmla="*/ 0 w 145161"/>
                      <a:gd name="connsiteY1" fmla="*/ 72962 h 145922"/>
                      <a:gd name="connsiteX2" fmla="*/ 72580 w 145161"/>
                      <a:gd name="connsiteY2" fmla="*/ 145923 h 145922"/>
                      <a:gd name="connsiteX3" fmla="*/ 145161 w 145161"/>
                      <a:gd name="connsiteY3" fmla="*/ 72962 h 145922"/>
                      <a:gd name="connsiteX4" fmla="*/ 72580 w 145161"/>
                      <a:gd name="connsiteY4" fmla="*/ 0 h 145922"/>
                      <a:gd name="connsiteX5" fmla="*/ 72580 w 145161"/>
                      <a:gd name="connsiteY5" fmla="*/ 121444 h 145922"/>
                      <a:gd name="connsiteX6" fmla="*/ 24575 w 145161"/>
                      <a:gd name="connsiteY6" fmla="*/ 73057 h 145922"/>
                      <a:gd name="connsiteX7" fmla="*/ 72580 w 145161"/>
                      <a:gd name="connsiteY7" fmla="*/ 24670 h 145922"/>
                      <a:gd name="connsiteX8" fmla="*/ 120682 w 145161"/>
                      <a:gd name="connsiteY8" fmla="*/ 73057 h 145922"/>
                      <a:gd name="connsiteX9" fmla="*/ 72580 w 145161"/>
                      <a:gd name="connsiteY9" fmla="*/ 121444 h 14592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145161" h="145922">
                        <a:moveTo>
                          <a:pt x="72580" y="0"/>
                        </a:moveTo>
                        <a:cubicBezTo>
                          <a:pt x="32480" y="0"/>
                          <a:pt x="0" y="32671"/>
                          <a:pt x="0" y="72962"/>
                        </a:cubicBezTo>
                        <a:cubicBezTo>
                          <a:pt x="0" y="113252"/>
                          <a:pt x="32480" y="145923"/>
                          <a:pt x="72580" y="145923"/>
                        </a:cubicBezTo>
                        <a:cubicBezTo>
                          <a:pt x="112681" y="145923"/>
                          <a:pt x="145161" y="113252"/>
                          <a:pt x="145161" y="72962"/>
                        </a:cubicBezTo>
                        <a:cubicBezTo>
                          <a:pt x="145256" y="32671"/>
                          <a:pt x="112681" y="0"/>
                          <a:pt x="72580" y="0"/>
                        </a:cubicBezTo>
                        <a:close/>
                        <a:moveTo>
                          <a:pt x="72580" y="121444"/>
                        </a:moveTo>
                        <a:cubicBezTo>
                          <a:pt x="46101" y="121444"/>
                          <a:pt x="24575" y="99822"/>
                          <a:pt x="24575" y="73057"/>
                        </a:cubicBezTo>
                        <a:cubicBezTo>
                          <a:pt x="24575" y="46387"/>
                          <a:pt x="46101" y="24670"/>
                          <a:pt x="72580" y="24670"/>
                        </a:cubicBezTo>
                        <a:cubicBezTo>
                          <a:pt x="99155" y="24670"/>
                          <a:pt x="120682" y="46292"/>
                          <a:pt x="120682" y="73057"/>
                        </a:cubicBezTo>
                        <a:cubicBezTo>
                          <a:pt x="120682" y="99822"/>
                          <a:pt x="99155" y="121444"/>
                          <a:pt x="72580" y="121444"/>
                        </a:cubicBezTo>
                        <a:close/>
                      </a:path>
                    </a:pathLst>
                  </a:custGeom>
                  <a:solidFill>
                    <a:srgbClr val="0081CC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zh-CN" altLang="en-US" dirty="0">
                      <a:latin typeface="OPPOSans L" panose="00020600040101010101" pitchFamily="18" charset="-122"/>
                      <a:ea typeface="OPPOSans L" panose="00020600040101010101" pitchFamily="18" charset="-122"/>
                    </a:endParaRPr>
                  </a:p>
                </p:txBody>
              </p:sp>
              <p:sp>
                <p:nvSpPr>
                  <p:cNvPr id="124" name="任意多边形: 形状 123"/>
                  <p:cNvSpPr/>
                  <p:nvPr/>
                </p:nvSpPr>
                <p:spPr>
                  <a:xfrm>
                    <a:off x="6933437" y="3511962"/>
                    <a:ext cx="124062" cy="213455"/>
                  </a:xfrm>
                  <a:custGeom>
                    <a:avLst/>
                    <a:gdLst>
                      <a:gd name="connsiteX0" fmla="*/ 88678 w 124062"/>
                      <a:gd name="connsiteY0" fmla="*/ 72295 h 213455"/>
                      <a:gd name="connsiteX1" fmla="*/ 28384 w 124062"/>
                      <a:gd name="connsiteY1" fmla="*/ 80010 h 213455"/>
                      <a:gd name="connsiteX2" fmla="*/ 28384 w 124062"/>
                      <a:gd name="connsiteY2" fmla="*/ 0 h 213455"/>
                      <a:gd name="connsiteX3" fmla="*/ 0 w 124062"/>
                      <a:gd name="connsiteY3" fmla="*/ 0 h 213455"/>
                      <a:gd name="connsiteX4" fmla="*/ 0 w 124062"/>
                      <a:gd name="connsiteY4" fmla="*/ 210121 h 213455"/>
                      <a:gd name="connsiteX5" fmla="*/ 21717 w 124062"/>
                      <a:gd name="connsiteY5" fmla="*/ 210121 h 213455"/>
                      <a:gd name="connsiteX6" fmla="*/ 25432 w 124062"/>
                      <a:gd name="connsiteY6" fmla="*/ 197739 h 213455"/>
                      <a:gd name="connsiteX7" fmla="*/ 59912 w 124062"/>
                      <a:gd name="connsiteY7" fmla="*/ 213455 h 213455"/>
                      <a:gd name="connsiteX8" fmla="*/ 104108 w 124062"/>
                      <a:gd name="connsiteY8" fmla="*/ 193739 h 213455"/>
                      <a:gd name="connsiteX9" fmla="*/ 123158 w 124062"/>
                      <a:gd name="connsiteY9" fmla="*/ 153257 h 213455"/>
                      <a:gd name="connsiteX10" fmla="*/ 88678 w 124062"/>
                      <a:gd name="connsiteY10" fmla="*/ 72295 h 213455"/>
                      <a:gd name="connsiteX11" fmla="*/ 61913 w 124062"/>
                      <a:gd name="connsiteY11" fmla="*/ 188786 h 213455"/>
                      <a:gd name="connsiteX12" fmla="*/ 28099 w 124062"/>
                      <a:gd name="connsiteY12" fmla="*/ 173069 h 213455"/>
                      <a:gd name="connsiteX13" fmla="*/ 28099 w 124062"/>
                      <a:gd name="connsiteY13" fmla="*/ 105156 h 213455"/>
                      <a:gd name="connsiteX14" fmla="*/ 61246 w 124062"/>
                      <a:gd name="connsiteY14" fmla="*/ 91154 h 213455"/>
                      <a:gd name="connsiteX15" fmla="*/ 94393 w 124062"/>
                      <a:gd name="connsiteY15" fmla="*/ 131636 h 213455"/>
                      <a:gd name="connsiteX16" fmla="*/ 61913 w 124062"/>
                      <a:gd name="connsiteY16" fmla="*/ 188786 h 21345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</a:cxnLst>
                    <a:rect l="l" t="t" r="r" b="b"/>
                    <a:pathLst>
                      <a:path w="124062" h="213455">
                        <a:moveTo>
                          <a:pt x="88678" y="72295"/>
                        </a:moveTo>
                        <a:cubicBezTo>
                          <a:pt x="53150" y="55245"/>
                          <a:pt x="28384" y="80010"/>
                          <a:pt x="28384" y="80010"/>
                        </a:cubicBezTo>
                        <a:lnTo>
                          <a:pt x="28384" y="0"/>
                        </a:lnTo>
                        <a:lnTo>
                          <a:pt x="0" y="0"/>
                        </a:lnTo>
                        <a:lnTo>
                          <a:pt x="0" y="210121"/>
                        </a:lnTo>
                        <a:lnTo>
                          <a:pt x="21717" y="210121"/>
                        </a:lnTo>
                        <a:lnTo>
                          <a:pt x="25432" y="197739"/>
                        </a:lnTo>
                        <a:cubicBezTo>
                          <a:pt x="37814" y="212408"/>
                          <a:pt x="59912" y="213455"/>
                          <a:pt x="59912" y="213455"/>
                        </a:cubicBezTo>
                        <a:cubicBezTo>
                          <a:pt x="78962" y="213455"/>
                          <a:pt x="93631" y="204978"/>
                          <a:pt x="104108" y="193739"/>
                        </a:cubicBezTo>
                        <a:cubicBezTo>
                          <a:pt x="115919" y="180975"/>
                          <a:pt x="122111" y="161639"/>
                          <a:pt x="123158" y="153257"/>
                        </a:cubicBezTo>
                        <a:cubicBezTo>
                          <a:pt x="125730" y="131636"/>
                          <a:pt x="125158" y="89916"/>
                          <a:pt x="88678" y="72295"/>
                        </a:cubicBezTo>
                        <a:close/>
                        <a:moveTo>
                          <a:pt x="61913" y="188786"/>
                        </a:moveTo>
                        <a:cubicBezTo>
                          <a:pt x="36481" y="189357"/>
                          <a:pt x="28099" y="173069"/>
                          <a:pt x="28099" y="173069"/>
                        </a:cubicBezTo>
                        <a:lnTo>
                          <a:pt x="28099" y="105156"/>
                        </a:lnTo>
                        <a:cubicBezTo>
                          <a:pt x="28099" y="105156"/>
                          <a:pt x="40481" y="91154"/>
                          <a:pt x="61246" y="91154"/>
                        </a:cubicBezTo>
                        <a:cubicBezTo>
                          <a:pt x="82010" y="91154"/>
                          <a:pt x="91726" y="107537"/>
                          <a:pt x="94393" y="131636"/>
                        </a:cubicBezTo>
                        <a:cubicBezTo>
                          <a:pt x="96965" y="155639"/>
                          <a:pt x="90583" y="188023"/>
                          <a:pt x="61913" y="188786"/>
                        </a:cubicBezTo>
                        <a:close/>
                      </a:path>
                    </a:pathLst>
                  </a:custGeom>
                  <a:solidFill>
                    <a:srgbClr val="0081CC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zh-CN" altLang="en-US" dirty="0">
                      <a:latin typeface="OPPOSans L" panose="00020600040101010101" pitchFamily="18" charset="-122"/>
                      <a:ea typeface="OPPOSans L" panose="00020600040101010101" pitchFamily="18" charset="-122"/>
                    </a:endParaRPr>
                  </a:p>
                </p:txBody>
              </p:sp>
              <p:sp>
                <p:nvSpPr>
                  <p:cNvPr id="125" name="任意多边形: 形状 124"/>
                  <p:cNvSpPr/>
                  <p:nvPr/>
                </p:nvSpPr>
                <p:spPr>
                  <a:xfrm>
                    <a:off x="7183655" y="3578875"/>
                    <a:ext cx="120682" cy="146367"/>
                  </a:xfrm>
                  <a:custGeom>
                    <a:avLst/>
                    <a:gdLst>
                      <a:gd name="connsiteX0" fmla="*/ 106208 w 120682"/>
                      <a:gd name="connsiteY0" fmla="*/ 20050 h 146367"/>
                      <a:gd name="connsiteX1" fmla="*/ 63059 w 120682"/>
                      <a:gd name="connsiteY1" fmla="*/ 47 h 146367"/>
                      <a:gd name="connsiteX2" fmla="*/ 23340 w 120682"/>
                      <a:gd name="connsiteY2" fmla="*/ 14906 h 146367"/>
                      <a:gd name="connsiteX3" fmla="*/ 3719 w 120682"/>
                      <a:gd name="connsiteY3" fmla="*/ 47101 h 146367"/>
                      <a:gd name="connsiteX4" fmla="*/ 13529 w 120682"/>
                      <a:gd name="connsiteY4" fmla="*/ 122920 h 146367"/>
                      <a:gd name="connsiteX5" fmla="*/ 63155 w 120682"/>
                      <a:gd name="connsiteY5" fmla="*/ 146161 h 146367"/>
                      <a:gd name="connsiteX6" fmla="*/ 114590 w 120682"/>
                      <a:gd name="connsiteY6" fmla="*/ 137303 h 146367"/>
                      <a:gd name="connsiteX7" fmla="*/ 114590 w 120682"/>
                      <a:gd name="connsiteY7" fmla="*/ 113490 h 146367"/>
                      <a:gd name="connsiteX8" fmla="*/ 26960 w 120682"/>
                      <a:gd name="connsiteY8" fmla="*/ 80915 h 146367"/>
                      <a:gd name="connsiteX9" fmla="*/ 120591 w 120682"/>
                      <a:gd name="connsiteY9" fmla="*/ 80915 h 146367"/>
                      <a:gd name="connsiteX10" fmla="*/ 106208 w 120682"/>
                      <a:gd name="connsiteY10" fmla="*/ 20050 h 146367"/>
                      <a:gd name="connsiteX11" fmla="*/ 29436 w 120682"/>
                      <a:gd name="connsiteY11" fmla="*/ 56531 h 146367"/>
                      <a:gd name="connsiteX12" fmla="*/ 62774 w 120682"/>
                      <a:gd name="connsiteY12" fmla="*/ 24146 h 146367"/>
                      <a:gd name="connsiteX13" fmla="*/ 91349 w 120682"/>
                      <a:gd name="connsiteY13" fmla="*/ 56531 h 146367"/>
                      <a:gd name="connsiteX14" fmla="*/ 29436 w 120682"/>
                      <a:gd name="connsiteY14" fmla="*/ 56531 h 14636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</a:cxnLst>
                    <a:rect l="l" t="t" r="r" b="b"/>
                    <a:pathLst>
                      <a:path w="120682" h="146367">
                        <a:moveTo>
                          <a:pt x="106208" y="20050"/>
                        </a:moveTo>
                        <a:cubicBezTo>
                          <a:pt x="90110" y="-1953"/>
                          <a:pt x="63059" y="47"/>
                          <a:pt x="63059" y="47"/>
                        </a:cubicBezTo>
                        <a:cubicBezTo>
                          <a:pt x="47248" y="47"/>
                          <a:pt x="32675" y="6715"/>
                          <a:pt x="23340" y="14906"/>
                        </a:cubicBezTo>
                        <a:cubicBezTo>
                          <a:pt x="8481" y="27860"/>
                          <a:pt x="3719" y="47101"/>
                          <a:pt x="3719" y="47101"/>
                        </a:cubicBezTo>
                        <a:cubicBezTo>
                          <a:pt x="-8569" y="96155"/>
                          <a:pt x="13529" y="122920"/>
                          <a:pt x="13529" y="122920"/>
                        </a:cubicBezTo>
                        <a:cubicBezTo>
                          <a:pt x="24388" y="137588"/>
                          <a:pt x="46105" y="145208"/>
                          <a:pt x="63155" y="146161"/>
                        </a:cubicBezTo>
                        <a:cubicBezTo>
                          <a:pt x="92873" y="147971"/>
                          <a:pt x="114590" y="137303"/>
                          <a:pt x="114590" y="137303"/>
                        </a:cubicBezTo>
                        <a:lnTo>
                          <a:pt x="114590" y="113490"/>
                        </a:lnTo>
                        <a:cubicBezTo>
                          <a:pt x="28007" y="143684"/>
                          <a:pt x="26960" y="80915"/>
                          <a:pt x="26960" y="80915"/>
                        </a:cubicBezTo>
                        <a:lnTo>
                          <a:pt x="120591" y="80915"/>
                        </a:lnTo>
                        <a:cubicBezTo>
                          <a:pt x="121543" y="50816"/>
                          <a:pt x="114971" y="31956"/>
                          <a:pt x="106208" y="20050"/>
                        </a:cubicBezTo>
                        <a:close/>
                        <a:moveTo>
                          <a:pt x="29436" y="56531"/>
                        </a:moveTo>
                        <a:cubicBezTo>
                          <a:pt x="29436" y="56531"/>
                          <a:pt x="35151" y="24146"/>
                          <a:pt x="62774" y="24146"/>
                        </a:cubicBezTo>
                        <a:cubicBezTo>
                          <a:pt x="90396" y="24146"/>
                          <a:pt x="91349" y="56531"/>
                          <a:pt x="91349" y="56531"/>
                        </a:cubicBezTo>
                        <a:lnTo>
                          <a:pt x="29436" y="56531"/>
                        </a:lnTo>
                        <a:close/>
                      </a:path>
                    </a:pathLst>
                  </a:custGeom>
                  <a:solidFill>
                    <a:srgbClr val="0081CC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zh-CN" altLang="en-US" dirty="0">
                      <a:latin typeface="OPPOSans L" panose="00020600040101010101" pitchFamily="18" charset="-122"/>
                      <a:ea typeface="OPPOSans L" panose="00020600040101010101" pitchFamily="18" charset="-122"/>
                    </a:endParaRPr>
                  </a:p>
                </p:txBody>
              </p:sp>
              <p:sp>
                <p:nvSpPr>
                  <p:cNvPr id="126" name="任意多边形: 形状 125"/>
                  <p:cNvSpPr/>
                  <p:nvPr/>
                </p:nvSpPr>
                <p:spPr>
                  <a:xfrm>
                    <a:off x="5813583" y="3522344"/>
                    <a:ext cx="193738" cy="200977"/>
                  </a:xfrm>
                  <a:custGeom>
                    <a:avLst/>
                    <a:gdLst>
                      <a:gd name="connsiteX0" fmla="*/ 99917 w 193738"/>
                      <a:gd name="connsiteY0" fmla="*/ 174974 h 200977"/>
                      <a:gd name="connsiteX1" fmla="*/ 26384 w 193738"/>
                      <a:gd name="connsiteY1" fmla="*/ 100679 h 200977"/>
                      <a:gd name="connsiteX2" fmla="*/ 99917 w 193738"/>
                      <a:gd name="connsiteY2" fmla="*/ 26384 h 200977"/>
                      <a:gd name="connsiteX3" fmla="*/ 163830 w 193738"/>
                      <a:gd name="connsiteY3" fmla="*/ 64103 h 200977"/>
                      <a:gd name="connsiteX4" fmla="*/ 193358 w 193738"/>
                      <a:gd name="connsiteY4" fmla="*/ 64103 h 200977"/>
                      <a:gd name="connsiteX5" fmla="*/ 100108 w 193738"/>
                      <a:gd name="connsiteY5" fmla="*/ 0 h 200977"/>
                      <a:gd name="connsiteX6" fmla="*/ 0 w 193738"/>
                      <a:gd name="connsiteY6" fmla="*/ 100489 h 200977"/>
                      <a:gd name="connsiteX7" fmla="*/ 100108 w 193738"/>
                      <a:gd name="connsiteY7" fmla="*/ 200978 h 200977"/>
                      <a:gd name="connsiteX8" fmla="*/ 193739 w 193738"/>
                      <a:gd name="connsiteY8" fmla="*/ 135731 h 200977"/>
                      <a:gd name="connsiteX9" fmla="*/ 164687 w 193738"/>
                      <a:gd name="connsiteY9" fmla="*/ 135731 h 200977"/>
                      <a:gd name="connsiteX10" fmla="*/ 99917 w 193738"/>
                      <a:gd name="connsiteY10" fmla="*/ 174974 h 20097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193738" h="200977">
                        <a:moveTo>
                          <a:pt x="99917" y="174974"/>
                        </a:moveTo>
                        <a:cubicBezTo>
                          <a:pt x="59341" y="174974"/>
                          <a:pt x="26384" y="141732"/>
                          <a:pt x="26384" y="100679"/>
                        </a:cubicBezTo>
                        <a:cubicBezTo>
                          <a:pt x="26384" y="59627"/>
                          <a:pt x="59341" y="26384"/>
                          <a:pt x="99917" y="26384"/>
                        </a:cubicBezTo>
                        <a:cubicBezTo>
                          <a:pt x="127349" y="26384"/>
                          <a:pt x="151162" y="41624"/>
                          <a:pt x="163830" y="64103"/>
                        </a:cubicBezTo>
                        <a:lnTo>
                          <a:pt x="193358" y="64103"/>
                        </a:lnTo>
                        <a:cubicBezTo>
                          <a:pt x="178784" y="26575"/>
                          <a:pt x="142589" y="0"/>
                          <a:pt x="100108" y="0"/>
                        </a:cubicBezTo>
                        <a:cubicBezTo>
                          <a:pt x="44863" y="0"/>
                          <a:pt x="0" y="44958"/>
                          <a:pt x="0" y="100489"/>
                        </a:cubicBezTo>
                        <a:cubicBezTo>
                          <a:pt x="0" y="156020"/>
                          <a:pt x="44863" y="200978"/>
                          <a:pt x="100108" y="200978"/>
                        </a:cubicBezTo>
                        <a:cubicBezTo>
                          <a:pt x="142970" y="200978"/>
                          <a:pt x="179546" y="173831"/>
                          <a:pt x="193739" y="135731"/>
                        </a:cubicBezTo>
                        <a:lnTo>
                          <a:pt x="164687" y="135731"/>
                        </a:lnTo>
                        <a:cubicBezTo>
                          <a:pt x="152305" y="159068"/>
                          <a:pt x="127921" y="174974"/>
                          <a:pt x="99917" y="174974"/>
                        </a:cubicBezTo>
                        <a:close/>
                      </a:path>
                    </a:pathLst>
                  </a:custGeom>
                  <a:solidFill>
                    <a:srgbClr val="0081CC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zh-CN" altLang="en-US" dirty="0">
                      <a:latin typeface="OPPOSans L" panose="00020600040101010101" pitchFamily="18" charset="-122"/>
                      <a:ea typeface="OPPOSans L" panose="00020600040101010101" pitchFamily="18" charset="-122"/>
                    </a:endParaRPr>
                  </a:p>
                </p:txBody>
              </p:sp>
            </p:grpSp>
          </p:grpSp>
          <p:grpSp>
            <p:nvGrpSpPr>
              <p:cNvPr id="106" name="图形 2"/>
              <p:cNvGrpSpPr/>
              <p:nvPr/>
            </p:nvGrpSpPr>
            <p:grpSpPr>
              <a:xfrm>
                <a:off x="4517741" y="1714841"/>
                <a:ext cx="293210" cy="293199"/>
                <a:chOff x="4881560" y="3052777"/>
                <a:chExt cx="753143" cy="753116"/>
              </a:xfrm>
            </p:grpSpPr>
            <p:sp>
              <p:nvSpPr>
                <p:cNvPr id="107" name="任意多边形: 形状 106"/>
                <p:cNvSpPr/>
                <p:nvPr/>
              </p:nvSpPr>
              <p:spPr>
                <a:xfrm>
                  <a:off x="4899090" y="3290985"/>
                  <a:ext cx="719108" cy="276575"/>
                </a:xfrm>
                <a:custGeom>
                  <a:avLst/>
                  <a:gdLst>
                    <a:gd name="connsiteX0" fmla="*/ 10760 w 719108"/>
                    <a:gd name="connsiteY0" fmla="*/ 18380 h 276575"/>
                    <a:gd name="connsiteX1" fmla="*/ 171257 w 719108"/>
                    <a:gd name="connsiteY1" fmla="*/ 186211 h 276575"/>
                    <a:gd name="connsiteX2" fmla="*/ 237170 w 719108"/>
                    <a:gd name="connsiteY2" fmla="*/ 182496 h 276575"/>
                    <a:gd name="connsiteX3" fmla="*/ 412049 w 719108"/>
                    <a:gd name="connsiteY3" fmla="*/ 23524 h 276575"/>
                    <a:gd name="connsiteX4" fmla="*/ 524349 w 719108"/>
                    <a:gd name="connsiteY4" fmla="*/ 23143 h 276575"/>
                    <a:gd name="connsiteX5" fmla="*/ 717039 w 719108"/>
                    <a:gd name="connsiteY5" fmla="*/ 226978 h 276575"/>
                    <a:gd name="connsiteX6" fmla="*/ 717801 w 719108"/>
                    <a:gd name="connsiteY6" fmla="*/ 236217 h 276575"/>
                    <a:gd name="connsiteX7" fmla="*/ 707800 w 719108"/>
                    <a:gd name="connsiteY7" fmla="*/ 258410 h 276575"/>
                    <a:gd name="connsiteX8" fmla="*/ 546637 w 719108"/>
                    <a:gd name="connsiteY8" fmla="*/ 90294 h 276575"/>
                    <a:gd name="connsiteX9" fmla="*/ 483963 w 719108"/>
                    <a:gd name="connsiteY9" fmla="*/ 91818 h 276575"/>
                    <a:gd name="connsiteX10" fmla="*/ 296130 w 719108"/>
                    <a:gd name="connsiteY10" fmla="*/ 260029 h 276575"/>
                    <a:gd name="connsiteX11" fmla="*/ 187163 w 719108"/>
                    <a:gd name="connsiteY11" fmla="*/ 247075 h 276575"/>
                    <a:gd name="connsiteX12" fmla="*/ 1902 w 719108"/>
                    <a:gd name="connsiteY12" fmla="*/ 50670 h 276575"/>
                    <a:gd name="connsiteX13" fmla="*/ 1140 w 719108"/>
                    <a:gd name="connsiteY13" fmla="*/ 40669 h 276575"/>
                    <a:gd name="connsiteX14" fmla="*/ 10760 w 719108"/>
                    <a:gd name="connsiteY14" fmla="*/ 18380 h 2765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719108" h="276575">
                      <a:moveTo>
                        <a:pt x="10760" y="18380"/>
                      </a:moveTo>
                      <a:cubicBezTo>
                        <a:pt x="10760" y="18380"/>
                        <a:pt x="87056" y="119155"/>
                        <a:pt x="171257" y="186211"/>
                      </a:cubicBezTo>
                      <a:cubicBezTo>
                        <a:pt x="171257" y="186211"/>
                        <a:pt x="203166" y="213262"/>
                        <a:pt x="237170" y="182496"/>
                      </a:cubicBezTo>
                      <a:cubicBezTo>
                        <a:pt x="271269" y="151730"/>
                        <a:pt x="412049" y="23524"/>
                        <a:pt x="412049" y="23524"/>
                      </a:cubicBezTo>
                      <a:cubicBezTo>
                        <a:pt x="412049" y="23524"/>
                        <a:pt x="465008" y="-29150"/>
                        <a:pt x="524349" y="23143"/>
                      </a:cubicBezTo>
                      <a:cubicBezTo>
                        <a:pt x="524349" y="23143"/>
                        <a:pt x="648840" y="133918"/>
                        <a:pt x="717039" y="226978"/>
                      </a:cubicBezTo>
                      <a:cubicBezTo>
                        <a:pt x="717039" y="226978"/>
                        <a:pt x="721135" y="230311"/>
                        <a:pt x="717801" y="236217"/>
                      </a:cubicBezTo>
                      <a:cubicBezTo>
                        <a:pt x="714468" y="242122"/>
                        <a:pt x="707800" y="258410"/>
                        <a:pt x="707800" y="258410"/>
                      </a:cubicBezTo>
                      <a:cubicBezTo>
                        <a:pt x="707800" y="258410"/>
                        <a:pt x="632934" y="161827"/>
                        <a:pt x="546637" y="90294"/>
                      </a:cubicBezTo>
                      <a:cubicBezTo>
                        <a:pt x="546637" y="90294"/>
                        <a:pt x="512918" y="64767"/>
                        <a:pt x="483963" y="91818"/>
                      </a:cubicBezTo>
                      <a:cubicBezTo>
                        <a:pt x="455102" y="118869"/>
                        <a:pt x="317942" y="244123"/>
                        <a:pt x="296130" y="260029"/>
                      </a:cubicBezTo>
                      <a:cubicBezTo>
                        <a:pt x="274222" y="275936"/>
                        <a:pt x="238313" y="292510"/>
                        <a:pt x="187163" y="247075"/>
                      </a:cubicBezTo>
                      <a:cubicBezTo>
                        <a:pt x="147349" y="211642"/>
                        <a:pt x="42955" y="112868"/>
                        <a:pt x="1902" y="50670"/>
                      </a:cubicBezTo>
                      <a:cubicBezTo>
                        <a:pt x="1902" y="50670"/>
                        <a:pt x="-1813" y="47336"/>
                        <a:pt x="1140" y="40669"/>
                      </a:cubicBezTo>
                      <a:cubicBezTo>
                        <a:pt x="4664" y="32572"/>
                        <a:pt x="10760" y="18380"/>
                        <a:pt x="10760" y="18380"/>
                      </a:cubicBezTo>
                      <a:close/>
                    </a:path>
                  </a:pathLst>
                </a:custGeom>
                <a:solidFill>
                  <a:srgbClr val="9DC814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CN" altLang="en-US" dirty="0">
                    <a:latin typeface="OPPOSans L" panose="00020600040101010101" pitchFamily="18" charset="-122"/>
                    <a:ea typeface="OPPOSans L" panose="00020600040101010101" pitchFamily="18" charset="-122"/>
                  </a:endParaRPr>
                </a:p>
              </p:txBody>
            </p:sp>
            <p:sp>
              <p:nvSpPr>
                <p:cNvPr id="108" name="任意多边形: 形状 107"/>
                <p:cNvSpPr/>
                <p:nvPr/>
              </p:nvSpPr>
              <p:spPr>
                <a:xfrm>
                  <a:off x="4925472" y="3052777"/>
                  <a:ext cx="709232" cy="358601"/>
                </a:xfrm>
                <a:custGeom>
                  <a:avLst/>
                  <a:gdLst>
                    <a:gd name="connsiteX0" fmla="*/ 0 w 709232"/>
                    <a:gd name="connsiteY0" fmla="*/ 226108 h 358601"/>
                    <a:gd name="connsiteX1" fmla="*/ 43529 w 709232"/>
                    <a:gd name="connsiteY1" fmla="*/ 274114 h 358601"/>
                    <a:gd name="connsiteX2" fmla="*/ 59150 w 709232"/>
                    <a:gd name="connsiteY2" fmla="*/ 272305 h 358601"/>
                    <a:gd name="connsiteX3" fmla="*/ 254889 w 709232"/>
                    <a:gd name="connsiteY3" fmla="*/ 96473 h 358601"/>
                    <a:gd name="connsiteX4" fmla="*/ 350806 w 709232"/>
                    <a:gd name="connsiteY4" fmla="*/ 59516 h 358601"/>
                    <a:gd name="connsiteX5" fmla="*/ 435388 w 709232"/>
                    <a:gd name="connsiteY5" fmla="*/ 73994 h 358601"/>
                    <a:gd name="connsiteX6" fmla="*/ 565023 w 709232"/>
                    <a:gd name="connsiteY6" fmla="*/ 177721 h 358601"/>
                    <a:gd name="connsiteX7" fmla="*/ 658844 w 709232"/>
                    <a:gd name="connsiteY7" fmla="*/ 286783 h 358601"/>
                    <a:gd name="connsiteX8" fmla="*/ 709232 w 709232"/>
                    <a:gd name="connsiteY8" fmla="*/ 358601 h 358601"/>
                    <a:gd name="connsiteX9" fmla="*/ 695897 w 709232"/>
                    <a:gd name="connsiteY9" fmla="*/ 302689 h 358601"/>
                    <a:gd name="connsiteX10" fmla="*/ 534067 w 709232"/>
                    <a:gd name="connsiteY10" fmla="*/ 99045 h 358601"/>
                    <a:gd name="connsiteX11" fmla="*/ 343757 w 709232"/>
                    <a:gd name="connsiteY11" fmla="*/ 80 h 358601"/>
                    <a:gd name="connsiteX12" fmla="*/ 185833 w 709232"/>
                    <a:gd name="connsiteY12" fmla="*/ 57325 h 358601"/>
                    <a:gd name="connsiteX13" fmla="*/ 0 w 709232"/>
                    <a:gd name="connsiteY13" fmla="*/ 226108 h 35860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709232" h="358601">
                      <a:moveTo>
                        <a:pt x="0" y="226108"/>
                      </a:moveTo>
                      <a:lnTo>
                        <a:pt x="43529" y="274114"/>
                      </a:lnTo>
                      <a:cubicBezTo>
                        <a:pt x="43529" y="274114"/>
                        <a:pt x="48959" y="281068"/>
                        <a:pt x="59150" y="272305"/>
                      </a:cubicBezTo>
                      <a:cubicBezTo>
                        <a:pt x="69437" y="263446"/>
                        <a:pt x="203740" y="133049"/>
                        <a:pt x="254889" y="96473"/>
                      </a:cubicBezTo>
                      <a:cubicBezTo>
                        <a:pt x="284226" y="75518"/>
                        <a:pt x="315659" y="61897"/>
                        <a:pt x="350806" y="59516"/>
                      </a:cubicBezTo>
                      <a:cubicBezTo>
                        <a:pt x="377000" y="57706"/>
                        <a:pt x="405098" y="60469"/>
                        <a:pt x="435388" y="73994"/>
                      </a:cubicBezTo>
                      <a:cubicBezTo>
                        <a:pt x="468154" y="88758"/>
                        <a:pt x="518160" y="129144"/>
                        <a:pt x="565023" y="177721"/>
                      </a:cubicBezTo>
                      <a:cubicBezTo>
                        <a:pt x="598170" y="212011"/>
                        <a:pt x="631127" y="250016"/>
                        <a:pt x="658844" y="286783"/>
                      </a:cubicBezTo>
                      <a:cubicBezTo>
                        <a:pt x="677609" y="311643"/>
                        <a:pt x="695516" y="336694"/>
                        <a:pt x="709232" y="358601"/>
                      </a:cubicBezTo>
                      <a:cubicBezTo>
                        <a:pt x="709232" y="358601"/>
                        <a:pt x="709613" y="328312"/>
                        <a:pt x="695897" y="302689"/>
                      </a:cubicBezTo>
                      <a:cubicBezTo>
                        <a:pt x="695897" y="302689"/>
                        <a:pt x="641128" y="197724"/>
                        <a:pt x="534067" y="99045"/>
                      </a:cubicBezTo>
                      <a:cubicBezTo>
                        <a:pt x="523685" y="89520"/>
                        <a:pt x="432340" y="-1920"/>
                        <a:pt x="343757" y="80"/>
                      </a:cubicBezTo>
                      <a:cubicBezTo>
                        <a:pt x="343757" y="80"/>
                        <a:pt x="261175" y="-4587"/>
                        <a:pt x="185833" y="57325"/>
                      </a:cubicBezTo>
                      <a:cubicBezTo>
                        <a:pt x="173355" y="67517"/>
                        <a:pt x="41243" y="181436"/>
                        <a:pt x="0" y="226108"/>
                      </a:cubicBezTo>
                      <a:close/>
                    </a:path>
                  </a:pathLst>
                </a:custGeom>
                <a:solidFill>
                  <a:srgbClr val="0081CC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CN" altLang="en-US" dirty="0">
                    <a:latin typeface="OPPOSans L" panose="00020600040101010101" pitchFamily="18" charset="-122"/>
                    <a:ea typeface="OPPOSans L" panose="00020600040101010101" pitchFamily="18" charset="-122"/>
                  </a:endParaRPr>
                </a:p>
              </p:txBody>
            </p:sp>
            <p:sp>
              <p:nvSpPr>
                <p:cNvPr id="109" name="任意多边形: 形状 108"/>
                <p:cNvSpPr/>
                <p:nvPr/>
              </p:nvSpPr>
              <p:spPr>
                <a:xfrm>
                  <a:off x="5019293" y="3162273"/>
                  <a:ext cx="613577" cy="324638"/>
                </a:xfrm>
                <a:custGeom>
                  <a:avLst/>
                  <a:gdLst>
                    <a:gd name="connsiteX0" fmla="*/ 0 w 613577"/>
                    <a:gd name="connsiteY0" fmla="*/ 217768 h 324638"/>
                    <a:gd name="connsiteX1" fmla="*/ 49530 w 613577"/>
                    <a:gd name="connsiteY1" fmla="*/ 265583 h 324638"/>
                    <a:gd name="connsiteX2" fmla="*/ 73914 w 613577"/>
                    <a:gd name="connsiteY2" fmla="*/ 261964 h 324638"/>
                    <a:gd name="connsiteX3" fmla="*/ 162116 w 613577"/>
                    <a:gd name="connsiteY3" fmla="*/ 178239 h 324638"/>
                    <a:gd name="connsiteX4" fmla="*/ 253556 w 613577"/>
                    <a:gd name="connsiteY4" fmla="*/ 96705 h 324638"/>
                    <a:gd name="connsiteX5" fmla="*/ 395097 w 613577"/>
                    <a:gd name="connsiteY5" fmla="*/ 94990 h 324638"/>
                    <a:gd name="connsiteX6" fmla="*/ 609219 w 613577"/>
                    <a:gd name="connsiteY6" fmla="*/ 324638 h 324638"/>
                    <a:gd name="connsiteX7" fmla="*/ 612743 w 613577"/>
                    <a:gd name="connsiteY7" fmla="*/ 307588 h 324638"/>
                    <a:gd name="connsiteX8" fmla="*/ 607219 w 613577"/>
                    <a:gd name="connsiteY8" fmla="*/ 280252 h 324638"/>
                    <a:gd name="connsiteX9" fmla="*/ 421672 w 613577"/>
                    <a:gd name="connsiteY9" fmla="*/ 69368 h 324638"/>
                    <a:gd name="connsiteX10" fmla="*/ 305372 w 613577"/>
                    <a:gd name="connsiteY10" fmla="*/ 1931 h 324638"/>
                    <a:gd name="connsiteX11" fmla="*/ 200406 w 613577"/>
                    <a:gd name="connsiteY11" fmla="*/ 29268 h 324638"/>
                    <a:gd name="connsiteX12" fmla="*/ 75438 w 613577"/>
                    <a:gd name="connsiteY12" fmla="*/ 142996 h 324638"/>
                    <a:gd name="connsiteX13" fmla="*/ 0 w 613577"/>
                    <a:gd name="connsiteY13" fmla="*/ 217768 h 32463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613577" h="324638">
                      <a:moveTo>
                        <a:pt x="0" y="217768"/>
                      </a:moveTo>
                      <a:lnTo>
                        <a:pt x="49530" y="265583"/>
                      </a:lnTo>
                      <a:cubicBezTo>
                        <a:pt x="49530" y="265583"/>
                        <a:pt x="60960" y="274346"/>
                        <a:pt x="73914" y="261964"/>
                      </a:cubicBezTo>
                      <a:cubicBezTo>
                        <a:pt x="73914" y="261964"/>
                        <a:pt x="121444" y="215482"/>
                        <a:pt x="162116" y="178239"/>
                      </a:cubicBezTo>
                      <a:cubicBezTo>
                        <a:pt x="200501" y="143092"/>
                        <a:pt x="239173" y="106992"/>
                        <a:pt x="253556" y="96705"/>
                      </a:cubicBezTo>
                      <a:cubicBezTo>
                        <a:pt x="253556" y="96705"/>
                        <a:pt x="315754" y="32125"/>
                        <a:pt x="395097" y="94990"/>
                      </a:cubicBezTo>
                      <a:cubicBezTo>
                        <a:pt x="395097" y="94990"/>
                        <a:pt x="502825" y="179668"/>
                        <a:pt x="609219" y="324638"/>
                      </a:cubicBezTo>
                      <a:lnTo>
                        <a:pt x="612743" y="307588"/>
                      </a:lnTo>
                      <a:cubicBezTo>
                        <a:pt x="612743" y="307588"/>
                        <a:pt x="616744" y="293301"/>
                        <a:pt x="607219" y="280252"/>
                      </a:cubicBezTo>
                      <a:cubicBezTo>
                        <a:pt x="607219" y="280252"/>
                        <a:pt x="524066" y="157570"/>
                        <a:pt x="421672" y="69368"/>
                      </a:cubicBezTo>
                      <a:cubicBezTo>
                        <a:pt x="421672" y="69368"/>
                        <a:pt x="370618" y="15457"/>
                        <a:pt x="305372" y="1931"/>
                      </a:cubicBezTo>
                      <a:cubicBezTo>
                        <a:pt x="305372" y="1931"/>
                        <a:pt x="251365" y="-10832"/>
                        <a:pt x="200406" y="29268"/>
                      </a:cubicBezTo>
                      <a:cubicBezTo>
                        <a:pt x="175355" y="48985"/>
                        <a:pt x="120872" y="99753"/>
                        <a:pt x="75438" y="142996"/>
                      </a:cubicBezTo>
                      <a:cubicBezTo>
                        <a:pt x="33242" y="183192"/>
                        <a:pt x="0" y="217768"/>
                        <a:pt x="0" y="217768"/>
                      </a:cubicBezTo>
                      <a:close/>
                    </a:path>
                  </a:pathLst>
                </a:custGeom>
                <a:solidFill>
                  <a:srgbClr val="0081CC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CN" altLang="en-US" dirty="0">
                    <a:latin typeface="OPPOSans L" panose="00020600040101010101" pitchFamily="18" charset="-122"/>
                    <a:ea typeface="OPPOSans L" panose="00020600040101010101" pitchFamily="18" charset="-122"/>
                  </a:endParaRPr>
                </a:p>
              </p:txBody>
            </p:sp>
            <p:sp>
              <p:nvSpPr>
                <p:cNvPr id="110" name="任意多边形: 形状 109"/>
                <p:cNvSpPr/>
                <p:nvPr/>
              </p:nvSpPr>
              <p:spPr>
                <a:xfrm>
                  <a:off x="4881560" y="3447287"/>
                  <a:ext cx="709232" cy="358605"/>
                </a:xfrm>
                <a:custGeom>
                  <a:avLst/>
                  <a:gdLst>
                    <a:gd name="connsiteX0" fmla="*/ 709233 w 709232"/>
                    <a:gd name="connsiteY0" fmla="*/ 132588 h 358605"/>
                    <a:gd name="connsiteX1" fmla="*/ 665703 w 709232"/>
                    <a:gd name="connsiteY1" fmla="*/ 84582 h 358605"/>
                    <a:gd name="connsiteX2" fmla="*/ 649987 w 709232"/>
                    <a:gd name="connsiteY2" fmla="*/ 86392 h 358605"/>
                    <a:gd name="connsiteX3" fmla="*/ 454344 w 709232"/>
                    <a:gd name="connsiteY3" fmla="*/ 262223 h 358605"/>
                    <a:gd name="connsiteX4" fmla="*/ 358427 w 709232"/>
                    <a:gd name="connsiteY4" fmla="*/ 299180 h 358605"/>
                    <a:gd name="connsiteX5" fmla="*/ 273845 w 709232"/>
                    <a:gd name="connsiteY5" fmla="*/ 284607 h 358605"/>
                    <a:gd name="connsiteX6" fmla="*/ 144210 w 709232"/>
                    <a:gd name="connsiteY6" fmla="*/ 180880 h 358605"/>
                    <a:gd name="connsiteX7" fmla="*/ 50388 w 709232"/>
                    <a:gd name="connsiteY7" fmla="*/ 71723 h 358605"/>
                    <a:gd name="connsiteX8" fmla="*/ 1 w 709232"/>
                    <a:gd name="connsiteY8" fmla="*/ 0 h 358605"/>
                    <a:gd name="connsiteX9" fmla="*/ 13336 w 709232"/>
                    <a:gd name="connsiteY9" fmla="*/ 55912 h 358605"/>
                    <a:gd name="connsiteX10" fmla="*/ 175166 w 709232"/>
                    <a:gd name="connsiteY10" fmla="*/ 259556 h 358605"/>
                    <a:gd name="connsiteX11" fmla="*/ 365571 w 709232"/>
                    <a:gd name="connsiteY11" fmla="*/ 358521 h 358605"/>
                    <a:gd name="connsiteX12" fmla="*/ 523495 w 709232"/>
                    <a:gd name="connsiteY12" fmla="*/ 301371 h 358605"/>
                    <a:gd name="connsiteX13" fmla="*/ 709233 w 709232"/>
                    <a:gd name="connsiteY13" fmla="*/ 132588 h 35860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709232" h="358605">
                      <a:moveTo>
                        <a:pt x="709233" y="132588"/>
                      </a:moveTo>
                      <a:lnTo>
                        <a:pt x="665703" y="84582"/>
                      </a:lnTo>
                      <a:cubicBezTo>
                        <a:pt x="665703" y="84582"/>
                        <a:pt x="660179" y="77629"/>
                        <a:pt x="649987" y="86392"/>
                      </a:cubicBezTo>
                      <a:cubicBezTo>
                        <a:pt x="639795" y="95250"/>
                        <a:pt x="505493" y="225647"/>
                        <a:pt x="454344" y="262223"/>
                      </a:cubicBezTo>
                      <a:cubicBezTo>
                        <a:pt x="425007" y="283178"/>
                        <a:pt x="393574" y="296799"/>
                        <a:pt x="358427" y="299180"/>
                      </a:cubicBezTo>
                      <a:cubicBezTo>
                        <a:pt x="332233" y="300990"/>
                        <a:pt x="304134" y="298228"/>
                        <a:pt x="273845" y="284607"/>
                      </a:cubicBezTo>
                      <a:cubicBezTo>
                        <a:pt x="241079" y="269843"/>
                        <a:pt x="191073" y="229457"/>
                        <a:pt x="144210" y="180880"/>
                      </a:cubicBezTo>
                      <a:cubicBezTo>
                        <a:pt x="111063" y="146590"/>
                        <a:pt x="78106" y="108585"/>
                        <a:pt x="50388" y="71723"/>
                      </a:cubicBezTo>
                      <a:cubicBezTo>
                        <a:pt x="31624" y="46958"/>
                        <a:pt x="13717" y="21908"/>
                        <a:pt x="1" y="0"/>
                      </a:cubicBezTo>
                      <a:cubicBezTo>
                        <a:pt x="1" y="0"/>
                        <a:pt x="-380" y="30290"/>
                        <a:pt x="13336" y="55912"/>
                      </a:cubicBezTo>
                      <a:cubicBezTo>
                        <a:pt x="13336" y="55912"/>
                        <a:pt x="68105" y="160877"/>
                        <a:pt x="175166" y="259556"/>
                      </a:cubicBezTo>
                      <a:cubicBezTo>
                        <a:pt x="185548" y="269177"/>
                        <a:pt x="276893" y="360617"/>
                        <a:pt x="365571" y="358521"/>
                      </a:cubicBezTo>
                      <a:cubicBezTo>
                        <a:pt x="365571" y="358521"/>
                        <a:pt x="448152" y="363284"/>
                        <a:pt x="523495" y="301371"/>
                      </a:cubicBezTo>
                      <a:cubicBezTo>
                        <a:pt x="535878" y="291179"/>
                        <a:pt x="667989" y="177260"/>
                        <a:pt x="709233" y="132588"/>
                      </a:cubicBezTo>
                      <a:close/>
                    </a:path>
                  </a:pathLst>
                </a:custGeom>
                <a:solidFill>
                  <a:srgbClr val="0081CC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CN" altLang="en-US" dirty="0">
                    <a:latin typeface="OPPOSans L" panose="00020600040101010101" pitchFamily="18" charset="-122"/>
                    <a:ea typeface="OPPOSans L" panose="00020600040101010101" pitchFamily="18" charset="-122"/>
                  </a:endParaRPr>
                </a:p>
              </p:txBody>
            </p:sp>
            <p:sp>
              <p:nvSpPr>
                <p:cNvPr id="111" name="任意多边形: 形状 110"/>
                <p:cNvSpPr/>
                <p:nvPr/>
              </p:nvSpPr>
              <p:spPr>
                <a:xfrm>
                  <a:off x="4883395" y="3371849"/>
                  <a:ext cx="613577" cy="324638"/>
                </a:xfrm>
                <a:custGeom>
                  <a:avLst/>
                  <a:gdLst>
                    <a:gd name="connsiteX0" fmla="*/ 613577 w 613577"/>
                    <a:gd name="connsiteY0" fmla="*/ 106871 h 324638"/>
                    <a:gd name="connsiteX1" fmla="*/ 564047 w 613577"/>
                    <a:gd name="connsiteY1" fmla="*/ 59055 h 324638"/>
                    <a:gd name="connsiteX2" fmla="*/ 539663 w 613577"/>
                    <a:gd name="connsiteY2" fmla="*/ 62675 h 324638"/>
                    <a:gd name="connsiteX3" fmla="*/ 451462 w 613577"/>
                    <a:gd name="connsiteY3" fmla="*/ 146399 h 324638"/>
                    <a:gd name="connsiteX4" fmla="*/ 360022 w 613577"/>
                    <a:gd name="connsiteY4" fmla="*/ 227933 h 324638"/>
                    <a:gd name="connsiteX5" fmla="*/ 218480 w 613577"/>
                    <a:gd name="connsiteY5" fmla="*/ 229648 h 324638"/>
                    <a:gd name="connsiteX6" fmla="*/ 4358 w 613577"/>
                    <a:gd name="connsiteY6" fmla="*/ 0 h 324638"/>
                    <a:gd name="connsiteX7" fmla="*/ 834 w 613577"/>
                    <a:gd name="connsiteY7" fmla="*/ 17050 h 324638"/>
                    <a:gd name="connsiteX8" fmla="*/ 6358 w 613577"/>
                    <a:gd name="connsiteY8" fmla="*/ 44387 h 324638"/>
                    <a:gd name="connsiteX9" fmla="*/ 191905 w 613577"/>
                    <a:gd name="connsiteY9" fmla="*/ 255270 h 324638"/>
                    <a:gd name="connsiteX10" fmla="*/ 308206 w 613577"/>
                    <a:gd name="connsiteY10" fmla="*/ 322707 h 324638"/>
                    <a:gd name="connsiteX11" fmla="*/ 413171 w 613577"/>
                    <a:gd name="connsiteY11" fmla="*/ 295370 h 324638"/>
                    <a:gd name="connsiteX12" fmla="*/ 538234 w 613577"/>
                    <a:gd name="connsiteY12" fmla="*/ 181642 h 324638"/>
                    <a:gd name="connsiteX13" fmla="*/ 613577 w 613577"/>
                    <a:gd name="connsiteY13" fmla="*/ 106871 h 32463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613577" h="324638">
                      <a:moveTo>
                        <a:pt x="613577" y="106871"/>
                      </a:moveTo>
                      <a:lnTo>
                        <a:pt x="564047" y="59055"/>
                      </a:lnTo>
                      <a:cubicBezTo>
                        <a:pt x="564047" y="59055"/>
                        <a:pt x="552712" y="50387"/>
                        <a:pt x="539663" y="62675"/>
                      </a:cubicBezTo>
                      <a:cubicBezTo>
                        <a:pt x="539663" y="62675"/>
                        <a:pt x="492133" y="109156"/>
                        <a:pt x="451462" y="146399"/>
                      </a:cubicBezTo>
                      <a:cubicBezTo>
                        <a:pt x="413076" y="181547"/>
                        <a:pt x="374404" y="217646"/>
                        <a:pt x="360022" y="227933"/>
                      </a:cubicBezTo>
                      <a:cubicBezTo>
                        <a:pt x="360022" y="227933"/>
                        <a:pt x="297823" y="292513"/>
                        <a:pt x="218480" y="229648"/>
                      </a:cubicBezTo>
                      <a:cubicBezTo>
                        <a:pt x="218480" y="229648"/>
                        <a:pt x="110752" y="144971"/>
                        <a:pt x="4358" y="0"/>
                      </a:cubicBezTo>
                      <a:lnTo>
                        <a:pt x="834" y="17050"/>
                      </a:lnTo>
                      <a:cubicBezTo>
                        <a:pt x="834" y="17050"/>
                        <a:pt x="-3167" y="31337"/>
                        <a:pt x="6358" y="44387"/>
                      </a:cubicBezTo>
                      <a:cubicBezTo>
                        <a:pt x="6358" y="44387"/>
                        <a:pt x="89512" y="167069"/>
                        <a:pt x="191905" y="255270"/>
                      </a:cubicBezTo>
                      <a:cubicBezTo>
                        <a:pt x="191905" y="255270"/>
                        <a:pt x="242959" y="309182"/>
                        <a:pt x="308206" y="322707"/>
                      </a:cubicBezTo>
                      <a:cubicBezTo>
                        <a:pt x="308206" y="322707"/>
                        <a:pt x="362117" y="335471"/>
                        <a:pt x="413171" y="295370"/>
                      </a:cubicBezTo>
                      <a:cubicBezTo>
                        <a:pt x="438317" y="275654"/>
                        <a:pt x="492800" y="224885"/>
                        <a:pt x="538234" y="181642"/>
                      </a:cubicBezTo>
                      <a:cubicBezTo>
                        <a:pt x="580335" y="141542"/>
                        <a:pt x="613577" y="106871"/>
                        <a:pt x="613577" y="106871"/>
                      </a:cubicBezTo>
                      <a:close/>
                    </a:path>
                  </a:pathLst>
                </a:custGeom>
                <a:solidFill>
                  <a:srgbClr val="0081CC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CN" altLang="en-US" dirty="0">
                    <a:latin typeface="OPPOSans L" panose="00020600040101010101" pitchFamily="18" charset="-122"/>
                    <a:ea typeface="OPPOSans L" panose="00020600040101010101" pitchFamily="18" charset="-122"/>
                  </a:endParaRPr>
                </a:p>
              </p:txBody>
            </p:sp>
          </p:grpSp>
        </p:grpSp>
        <p:grpSp>
          <p:nvGrpSpPr>
            <p:cNvPr id="140" name="图形 42"/>
            <p:cNvGrpSpPr/>
            <p:nvPr/>
          </p:nvGrpSpPr>
          <p:grpSpPr>
            <a:xfrm>
              <a:off x="4177665" y="2698043"/>
              <a:ext cx="1105212" cy="477167"/>
              <a:chOff x="5039582" y="3089433"/>
              <a:chExt cx="2112740" cy="679146"/>
            </a:xfrm>
          </p:grpSpPr>
          <p:sp>
            <p:nvSpPr>
              <p:cNvPr id="141" name="任意多边形: 形状 140"/>
              <p:cNvSpPr/>
              <p:nvPr/>
            </p:nvSpPr>
            <p:spPr>
              <a:xfrm>
                <a:off x="5768591" y="3089433"/>
                <a:ext cx="623446" cy="679146"/>
              </a:xfrm>
              <a:custGeom>
                <a:avLst/>
                <a:gdLst>
                  <a:gd name="connsiteX0" fmla="*/ 94428 w 623446"/>
                  <a:gd name="connsiteY0" fmla="*/ 357854 h 679146"/>
                  <a:gd name="connsiteX1" fmla="*/ 155959 w 623446"/>
                  <a:gd name="connsiteY1" fmla="*/ 234410 h 679146"/>
                  <a:gd name="connsiteX2" fmla="*/ 69853 w 623446"/>
                  <a:gd name="connsiteY2" fmla="*/ 156781 h 679146"/>
                  <a:gd name="connsiteX3" fmla="*/ 1368 w 623446"/>
                  <a:gd name="connsiteY3" fmla="*/ 248412 h 679146"/>
                  <a:gd name="connsiteX4" fmla="*/ 94428 w 623446"/>
                  <a:gd name="connsiteY4" fmla="*/ 357854 h 679146"/>
                  <a:gd name="connsiteX5" fmla="*/ 231492 w 623446"/>
                  <a:gd name="connsiteY5" fmla="*/ 209836 h 679146"/>
                  <a:gd name="connsiteX6" fmla="*/ 305216 w 623446"/>
                  <a:gd name="connsiteY6" fmla="*/ 104870 h 679146"/>
                  <a:gd name="connsiteX7" fmla="*/ 231492 w 623446"/>
                  <a:gd name="connsiteY7" fmla="*/ 0 h 679146"/>
                  <a:gd name="connsiteX8" fmla="*/ 157673 w 623446"/>
                  <a:gd name="connsiteY8" fmla="*/ 104870 h 679146"/>
                  <a:gd name="connsiteX9" fmla="*/ 231492 w 623446"/>
                  <a:gd name="connsiteY9" fmla="*/ 209836 h 679146"/>
                  <a:gd name="connsiteX10" fmla="*/ 407133 w 623446"/>
                  <a:gd name="connsiteY10" fmla="*/ 216789 h 679146"/>
                  <a:gd name="connsiteX11" fmla="*/ 503622 w 623446"/>
                  <a:gd name="connsiteY11" fmla="*/ 121634 h 679146"/>
                  <a:gd name="connsiteX12" fmla="*/ 436947 w 623446"/>
                  <a:gd name="connsiteY12" fmla="*/ 17621 h 679146"/>
                  <a:gd name="connsiteX13" fmla="*/ 345602 w 623446"/>
                  <a:gd name="connsiteY13" fmla="*/ 111062 h 679146"/>
                  <a:gd name="connsiteX14" fmla="*/ 407133 w 623446"/>
                  <a:gd name="connsiteY14" fmla="*/ 216789 h 679146"/>
                  <a:gd name="connsiteX15" fmla="*/ 623160 w 623446"/>
                  <a:gd name="connsiteY15" fmla="*/ 290798 h 679146"/>
                  <a:gd name="connsiteX16" fmla="*/ 540674 w 623446"/>
                  <a:gd name="connsiteY16" fmla="*/ 206121 h 679146"/>
                  <a:gd name="connsiteX17" fmla="*/ 466855 w 623446"/>
                  <a:gd name="connsiteY17" fmla="*/ 308515 h 679146"/>
                  <a:gd name="connsiteX18" fmla="*/ 551151 w 623446"/>
                  <a:gd name="connsiteY18" fmla="*/ 403669 h 679146"/>
                  <a:gd name="connsiteX19" fmla="*/ 623160 w 623446"/>
                  <a:gd name="connsiteY19" fmla="*/ 290798 h 679146"/>
                  <a:gd name="connsiteX20" fmla="*/ 540674 w 623446"/>
                  <a:gd name="connsiteY20" fmla="*/ 475964 h 679146"/>
                  <a:gd name="connsiteX21" fmla="*/ 407133 w 623446"/>
                  <a:gd name="connsiteY21" fmla="*/ 340233 h 679146"/>
                  <a:gd name="connsiteX22" fmla="*/ 213776 w 623446"/>
                  <a:gd name="connsiteY22" fmla="*/ 331375 h 679146"/>
                  <a:gd name="connsiteX23" fmla="*/ 126051 w 623446"/>
                  <a:gd name="connsiteY23" fmla="*/ 426625 h 679146"/>
                  <a:gd name="connsiteX24" fmla="*/ 45183 w 623446"/>
                  <a:gd name="connsiteY24" fmla="*/ 579977 h 679146"/>
                  <a:gd name="connsiteX25" fmla="*/ 140147 w 623446"/>
                  <a:gd name="connsiteY25" fmla="*/ 671608 h 679146"/>
                  <a:gd name="connsiteX26" fmla="*/ 257781 w 623446"/>
                  <a:gd name="connsiteY26" fmla="*/ 662845 h 679146"/>
                  <a:gd name="connsiteX27" fmla="*/ 375510 w 623446"/>
                  <a:gd name="connsiteY27" fmla="*/ 666274 h 679146"/>
                  <a:gd name="connsiteX28" fmla="*/ 563439 w 623446"/>
                  <a:gd name="connsiteY28" fmla="*/ 620554 h 679146"/>
                  <a:gd name="connsiteX29" fmla="*/ 540674 w 623446"/>
                  <a:gd name="connsiteY29" fmla="*/ 475964 h 6791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623446" h="679146">
                    <a:moveTo>
                      <a:pt x="94428" y="357854"/>
                    </a:moveTo>
                    <a:cubicBezTo>
                      <a:pt x="168246" y="341948"/>
                      <a:pt x="158150" y="253651"/>
                      <a:pt x="155959" y="234410"/>
                    </a:cubicBezTo>
                    <a:cubicBezTo>
                      <a:pt x="152339" y="204692"/>
                      <a:pt x="117383" y="152686"/>
                      <a:pt x="69853" y="156781"/>
                    </a:cubicBezTo>
                    <a:cubicBezTo>
                      <a:pt x="10036" y="162115"/>
                      <a:pt x="1368" y="248412"/>
                      <a:pt x="1368" y="248412"/>
                    </a:cubicBezTo>
                    <a:cubicBezTo>
                      <a:pt x="-6728" y="288512"/>
                      <a:pt x="20704" y="373761"/>
                      <a:pt x="94428" y="357854"/>
                    </a:cubicBezTo>
                    <a:moveTo>
                      <a:pt x="231492" y="209836"/>
                    </a:moveTo>
                    <a:cubicBezTo>
                      <a:pt x="272259" y="209836"/>
                      <a:pt x="305216" y="162877"/>
                      <a:pt x="305216" y="104870"/>
                    </a:cubicBezTo>
                    <a:cubicBezTo>
                      <a:pt x="305216" y="46863"/>
                      <a:pt x="272259" y="0"/>
                      <a:pt x="231492" y="0"/>
                    </a:cubicBezTo>
                    <a:cubicBezTo>
                      <a:pt x="190725" y="0"/>
                      <a:pt x="157673" y="46863"/>
                      <a:pt x="157673" y="104870"/>
                    </a:cubicBezTo>
                    <a:cubicBezTo>
                      <a:pt x="157673" y="162877"/>
                      <a:pt x="190725" y="209836"/>
                      <a:pt x="231492" y="209836"/>
                    </a:cubicBezTo>
                    <a:moveTo>
                      <a:pt x="407133" y="216789"/>
                    </a:moveTo>
                    <a:cubicBezTo>
                      <a:pt x="461616" y="223933"/>
                      <a:pt x="496668" y="165735"/>
                      <a:pt x="503622" y="121634"/>
                    </a:cubicBezTo>
                    <a:cubicBezTo>
                      <a:pt x="510765" y="77629"/>
                      <a:pt x="475523" y="26384"/>
                      <a:pt x="436947" y="17621"/>
                    </a:cubicBezTo>
                    <a:cubicBezTo>
                      <a:pt x="398275" y="8763"/>
                      <a:pt x="349983" y="70675"/>
                      <a:pt x="345602" y="111062"/>
                    </a:cubicBezTo>
                    <a:cubicBezTo>
                      <a:pt x="340363" y="160496"/>
                      <a:pt x="352650" y="209740"/>
                      <a:pt x="407133" y="216789"/>
                    </a:cubicBezTo>
                    <a:moveTo>
                      <a:pt x="623160" y="290798"/>
                    </a:moveTo>
                    <a:cubicBezTo>
                      <a:pt x="623160" y="269748"/>
                      <a:pt x="605730" y="206121"/>
                      <a:pt x="540674" y="206121"/>
                    </a:cubicBezTo>
                    <a:cubicBezTo>
                      <a:pt x="475523" y="206121"/>
                      <a:pt x="466855" y="266128"/>
                      <a:pt x="466855" y="308515"/>
                    </a:cubicBezTo>
                    <a:cubicBezTo>
                      <a:pt x="466855" y="348996"/>
                      <a:pt x="470284" y="405384"/>
                      <a:pt x="551151" y="403669"/>
                    </a:cubicBezTo>
                    <a:cubicBezTo>
                      <a:pt x="632018" y="401860"/>
                      <a:pt x="623160" y="312039"/>
                      <a:pt x="623160" y="290798"/>
                    </a:cubicBezTo>
                    <a:moveTo>
                      <a:pt x="540674" y="475964"/>
                    </a:moveTo>
                    <a:cubicBezTo>
                      <a:pt x="540674" y="475964"/>
                      <a:pt x="456377" y="410718"/>
                      <a:pt x="407133" y="340233"/>
                    </a:cubicBezTo>
                    <a:cubicBezTo>
                      <a:pt x="340363" y="236220"/>
                      <a:pt x="245494" y="278606"/>
                      <a:pt x="213776" y="331375"/>
                    </a:cubicBezTo>
                    <a:cubicBezTo>
                      <a:pt x="182153" y="384334"/>
                      <a:pt x="133004" y="417767"/>
                      <a:pt x="126051" y="426625"/>
                    </a:cubicBezTo>
                    <a:cubicBezTo>
                      <a:pt x="118907" y="435293"/>
                      <a:pt x="24228" y="486537"/>
                      <a:pt x="45183" y="579977"/>
                    </a:cubicBezTo>
                    <a:cubicBezTo>
                      <a:pt x="66234" y="673418"/>
                      <a:pt x="140147" y="671608"/>
                      <a:pt x="140147" y="671608"/>
                    </a:cubicBezTo>
                    <a:cubicBezTo>
                      <a:pt x="140147" y="671608"/>
                      <a:pt x="194630" y="676942"/>
                      <a:pt x="257781" y="662845"/>
                    </a:cubicBezTo>
                    <a:cubicBezTo>
                      <a:pt x="321027" y="648748"/>
                      <a:pt x="375510" y="666274"/>
                      <a:pt x="375510" y="666274"/>
                    </a:cubicBezTo>
                    <a:cubicBezTo>
                      <a:pt x="375510" y="666274"/>
                      <a:pt x="523148" y="715804"/>
                      <a:pt x="563439" y="620554"/>
                    </a:cubicBezTo>
                    <a:cubicBezTo>
                      <a:pt x="603920" y="525399"/>
                      <a:pt x="540674" y="475964"/>
                      <a:pt x="540674" y="475964"/>
                    </a:cubicBezTo>
                  </a:path>
                </a:pathLst>
              </a:custGeom>
              <a:solidFill>
                <a:srgbClr val="0062B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 dirty="0">
                  <a:latin typeface="OPPOSans L" panose="00020600040101010101" pitchFamily="18" charset="-122"/>
                  <a:ea typeface="OPPOSans L" panose="00020600040101010101" pitchFamily="18" charset="-122"/>
                </a:endParaRPr>
              </a:p>
            </p:txBody>
          </p:sp>
          <p:sp>
            <p:nvSpPr>
              <p:cNvPr id="142" name="任意多边形: 形状 141"/>
              <p:cNvSpPr/>
              <p:nvPr/>
            </p:nvSpPr>
            <p:spPr>
              <a:xfrm>
                <a:off x="5891197" y="3474434"/>
                <a:ext cx="165274" cy="232695"/>
              </a:xfrm>
              <a:custGeom>
                <a:avLst/>
                <a:gdLst>
                  <a:gd name="connsiteX0" fmla="*/ 121935 w 165274"/>
                  <a:gd name="connsiteY0" fmla="*/ 0 h 232695"/>
                  <a:gd name="connsiteX1" fmla="*/ 121935 w 165274"/>
                  <a:gd name="connsiteY1" fmla="*/ 62770 h 232695"/>
                  <a:gd name="connsiteX2" fmla="*/ 70786 w 165274"/>
                  <a:gd name="connsiteY2" fmla="*/ 62770 h 232695"/>
                  <a:gd name="connsiteX3" fmla="*/ 1825 w 165274"/>
                  <a:gd name="connsiteY3" fmla="*/ 124968 h 232695"/>
                  <a:gd name="connsiteX4" fmla="*/ 9350 w 165274"/>
                  <a:gd name="connsiteY4" fmla="*/ 191262 h 232695"/>
                  <a:gd name="connsiteX5" fmla="*/ 69357 w 165274"/>
                  <a:gd name="connsiteY5" fmla="*/ 232696 h 232695"/>
                  <a:gd name="connsiteX6" fmla="*/ 165274 w 165274"/>
                  <a:gd name="connsiteY6" fmla="*/ 232696 h 232695"/>
                  <a:gd name="connsiteX7" fmla="*/ 165274 w 165274"/>
                  <a:gd name="connsiteY7" fmla="*/ 762 h 232695"/>
                  <a:gd name="connsiteX8" fmla="*/ 121935 w 165274"/>
                  <a:gd name="connsiteY8" fmla="*/ 0 h 232695"/>
                  <a:gd name="connsiteX9" fmla="*/ 121173 w 165274"/>
                  <a:gd name="connsiteY9" fmla="*/ 194596 h 232695"/>
                  <a:gd name="connsiteX10" fmla="*/ 82502 w 165274"/>
                  <a:gd name="connsiteY10" fmla="*/ 194596 h 232695"/>
                  <a:gd name="connsiteX11" fmla="*/ 47355 w 165274"/>
                  <a:gd name="connsiteY11" fmla="*/ 162211 h 232695"/>
                  <a:gd name="connsiteX12" fmla="*/ 50117 w 165274"/>
                  <a:gd name="connsiteY12" fmla="*/ 126397 h 232695"/>
                  <a:gd name="connsiteX13" fmla="*/ 79740 w 165274"/>
                  <a:gd name="connsiteY13" fmla="*/ 100203 h 232695"/>
                  <a:gd name="connsiteX14" fmla="*/ 121078 w 165274"/>
                  <a:gd name="connsiteY14" fmla="*/ 100203 h 232695"/>
                  <a:gd name="connsiteX15" fmla="*/ 121078 w 165274"/>
                  <a:gd name="connsiteY15" fmla="*/ 194596 h 2326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65274" h="232695">
                    <a:moveTo>
                      <a:pt x="121935" y="0"/>
                    </a:moveTo>
                    <a:lnTo>
                      <a:pt x="121935" y="62770"/>
                    </a:lnTo>
                    <a:lnTo>
                      <a:pt x="70786" y="62770"/>
                    </a:lnTo>
                    <a:cubicBezTo>
                      <a:pt x="70786" y="62770"/>
                      <a:pt x="19637" y="67056"/>
                      <a:pt x="1825" y="124968"/>
                    </a:cubicBezTo>
                    <a:cubicBezTo>
                      <a:pt x="-4461" y="163639"/>
                      <a:pt x="7350" y="186404"/>
                      <a:pt x="9350" y="191262"/>
                    </a:cubicBezTo>
                    <a:cubicBezTo>
                      <a:pt x="11445" y="196120"/>
                      <a:pt x="27924" y="224409"/>
                      <a:pt x="69357" y="232696"/>
                    </a:cubicBezTo>
                    <a:lnTo>
                      <a:pt x="165274" y="232696"/>
                    </a:lnTo>
                    <a:lnTo>
                      <a:pt x="165274" y="762"/>
                    </a:lnTo>
                    <a:lnTo>
                      <a:pt x="121935" y="0"/>
                    </a:lnTo>
                    <a:close/>
                    <a:moveTo>
                      <a:pt x="121173" y="194596"/>
                    </a:moveTo>
                    <a:lnTo>
                      <a:pt x="82502" y="194596"/>
                    </a:lnTo>
                    <a:cubicBezTo>
                      <a:pt x="82502" y="194596"/>
                      <a:pt x="55546" y="193167"/>
                      <a:pt x="47355" y="162211"/>
                    </a:cubicBezTo>
                    <a:cubicBezTo>
                      <a:pt x="43164" y="148495"/>
                      <a:pt x="48021" y="132588"/>
                      <a:pt x="50117" y="126397"/>
                    </a:cubicBezTo>
                    <a:cubicBezTo>
                      <a:pt x="52117" y="120110"/>
                      <a:pt x="61071" y="105727"/>
                      <a:pt x="79740" y="100203"/>
                    </a:cubicBezTo>
                    <a:lnTo>
                      <a:pt x="121078" y="100203"/>
                    </a:lnTo>
                    <a:lnTo>
                      <a:pt x="121078" y="194596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 dirty="0">
                  <a:latin typeface="OPPOSans L" panose="00020600040101010101" pitchFamily="18" charset="-122"/>
                  <a:ea typeface="OPPOSans L" panose="00020600040101010101" pitchFamily="18" charset="-122"/>
                </a:endParaRPr>
              </a:p>
            </p:txBody>
          </p:sp>
          <p:sp>
            <p:nvSpPr>
              <p:cNvPr id="143" name="任意多边形: 形状 142"/>
              <p:cNvSpPr/>
              <p:nvPr/>
            </p:nvSpPr>
            <p:spPr>
              <a:xfrm>
                <a:off x="6080093" y="3542061"/>
                <a:ext cx="155257" cy="164306"/>
              </a:xfrm>
              <a:custGeom>
                <a:avLst/>
                <a:gdLst>
                  <a:gd name="connsiteX0" fmla="*/ 0 w 155257"/>
                  <a:gd name="connsiteY0" fmla="*/ 762 h 164306"/>
                  <a:gd name="connsiteX1" fmla="*/ 0 w 155257"/>
                  <a:gd name="connsiteY1" fmla="*/ 122873 h 164306"/>
                  <a:gd name="connsiteX2" fmla="*/ 44863 w 155257"/>
                  <a:gd name="connsiteY2" fmla="*/ 164306 h 164306"/>
                  <a:gd name="connsiteX3" fmla="*/ 155258 w 155257"/>
                  <a:gd name="connsiteY3" fmla="*/ 164306 h 164306"/>
                  <a:gd name="connsiteX4" fmla="*/ 155258 w 155257"/>
                  <a:gd name="connsiteY4" fmla="*/ 667 h 164306"/>
                  <a:gd name="connsiteX5" fmla="*/ 107633 w 155257"/>
                  <a:gd name="connsiteY5" fmla="*/ 667 h 164306"/>
                  <a:gd name="connsiteX6" fmla="*/ 107633 w 155257"/>
                  <a:gd name="connsiteY6" fmla="*/ 123539 h 164306"/>
                  <a:gd name="connsiteX7" fmla="*/ 62103 w 155257"/>
                  <a:gd name="connsiteY7" fmla="*/ 123539 h 164306"/>
                  <a:gd name="connsiteX8" fmla="*/ 44863 w 155257"/>
                  <a:gd name="connsiteY8" fmla="*/ 109728 h 164306"/>
                  <a:gd name="connsiteX9" fmla="*/ 44863 w 155257"/>
                  <a:gd name="connsiteY9" fmla="*/ 0 h 164306"/>
                  <a:gd name="connsiteX10" fmla="*/ 0 w 155257"/>
                  <a:gd name="connsiteY10" fmla="*/ 762 h 1643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55257" h="164306">
                    <a:moveTo>
                      <a:pt x="0" y="762"/>
                    </a:moveTo>
                    <a:lnTo>
                      <a:pt x="0" y="122873"/>
                    </a:lnTo>
                    <a:cubicBezTo>
                      <a:pt x="0" y="122873"/>
                      <a:pt x="2000" y="153257"/>
                      <a:pt x="44863" y="164306"/>
                    </a:cubicBezTo>
                    <a:lnTo>
                      <a:pt x="155258" y="164306"/>
                    </a:lnTo>
                    <a:lnTo>
                      <a:pt x="155258" y="667"/>
                    </a:lnTo>
                    <a:lnTo>
                      <a:pt x="107633" y="667"/>
                    </a:lnTo>
                    <a:lnTo>
                      <a:pt x="107633" y="123539"/>
                    </a:lnTo>
                    <a:lnTo>
                      <a:pt x="62103" y="123539"/>
                    </a:lnTo>
                    <a:cubicBezTo>
                      <a:pt x="62103" y="123539"/>
                      <a:pt x="47530" y="121444"/>
                      <a:pt x="44863" y="109728"/>
                    </a:cubicBezTo>
                    <a:lnTo>
                      <a:pt x="44863" y="0"/>
                    </a:lnTo>
                    <a:lnTo>
                      <a:pt x="0" y="762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 dirty="0">
                  <a:latin typeface="OPPOSans L" panose="00020600040101010101" pitchFamily="18" charset="-122"/>
                  <a:ea typeface="OPPOSans L" panose="00020600040101010101" pitchFamily="18" charset="-122"/>
                </a:endParaRPr>
              </a:p>
            </p:txBody>
          </p:sp>
          <p:sp>
            <p:nvSpPr>
              <p:cNvPr id="144" name="任意多边形: 形状 143"/>
              <p:cNvSpPr/>
              <p:nvPr/>
            </p:nvSpPr>
            <p:spPr>
              <a:xfrm>
                <a:off x="6421850" y="3411092"/>
                <a:ext cx="339661" cy="341947"/>
              </a:xfrm>
              <a:custGeom>
                <a:avLst/>
                <a:gdLst>
                  <a:gd name="connsiteX0" fmla="*/ 339661 w 339661"/>
                  <a:gd name="connsiteY0" fmla="*/ 51530 h 341947"/>
                  <a:gd name="connsiteX1" fmla="*/ 339661 w 339661"/>
                  <a:gd name="connsiteY1" fmla="*/ 0 h 341947"/>
                  <a:gd name="connsiteX2" fmla="*/ 476 w 339661"/>
                  <a:gd name="connsiteY2" fmla="*/ 0 h 341947"/>
                  <a:gd name="connsiteX3" fmla="*/ 0 w 339661"/>
                  <a:gd name="connsiteY3" fmla="*/ 52292 h 341947"/>
                  <a:gd name="connsiteX4" fmla="*/ 145828 w 339661"/>
                  <a:gd name="connsiteY4" fmla="*/ 52292 h 341947"/>
                  <a:gd name="connsiteX5" fmla="*/ 132207 w 339661"/>
                  <a:gd name="connsiteY5" fmla="*/ 83534 h 341947"/>
                  <a:gd name="connsiteX6" fmla="*/ 8192 w 339661"/>
                  <a:gd name="connsiteY6" fmla="*/ 83534 h 341947"/>
                  <a:gd name="connsiteX7" fmla="*/ 8192 w 339661"/>
                  <a:gd name="connsiteY7" fmla="*/ 341948 h 341947"/>
                  <a:gd name="connsiteX8" fmla="*/ 302800 w 339661"/>
                  <a:gd name="connsiteY8" fmla="*/ 341948 h 341947"/>
                  <a:gd name="connsiteX9" fmla="*/ 330898 w 339661"/>
                  <a:gd name="connsiteY9" fmla="*/ 310896 h 341947"/>
                  <a:gd name="connsiteX10" fmla="*/ 330898 w 339661"/>
                  <a:gd name="connsiteY10" fmla="*/ 83534 h 341947"/>
                  <a:gd name="connsiteX11" fmla="*/ 206597 w 339661"/>
                  <a:gd name="connsiteY11" fmla="*/ 83534 h 341947"/>
                  <a:gd name="connsiteX12" fmla="*/ 217551 w 339661"/>
                  <a:gd name="connsiteY12" fmla="*/ 51530 h 341947"/>
                  <a:gd name="connsiteX13" fmla="*/ 339661 w 339661"/>
                  <a:gd name="connsiteY13" fmla="*/ 51530 h 341947"/>
                  <a:gd name="connsiteX14" fmla="*/ 273748 w 339661"/>
                  <a:gd name="connsiteY14" fmla="*/ 286798 h 341947"/>
                  <a:gd name="connsiteX15" fmla="*/ 265081 w 339661"/>
                  <a:gd name="connsiteY15" fmla="*/ 295370 h 341947"/>
                  <a:gd name="connsiteX16" fmla="*/ 69628 w 339661"/>
                  <a:gd name="connsiteY16" fmla="*/ 295370 h 341947"/>
                  <a:gd name="connsiteX17" fmla="*/ 69628 w 339661"/>
                  <a:gd name="connsiteY17" fmla="*/ 235077 h 341947"/>
                  <a:gd name="connsiteX18" fmla="*/ 273748 w 339661"/>
                  <a:gd name="connsiteY18" fmla="*/ 235077 h 341947"/>
                  <a:gd name="connsiteX19" fmla="*/ 273748 w 339661"/>
                  <a:gd name="connsiteY19" fmla="*/ 286798 h 341947"/>
                  <a:gd name="connsiteX20" fmla="*/ 273367 w 339661"/>
                  <a:gd name="connsiteY20" fmla="*/ 185357 h 341947"/>
                  <a:gd name="connsiteX21" fmla="*/ 69532 w 339661"/>
                  <a:gd name="connsiteY21" fmla="*/ 185357 h 341947"/>
                  <a:gd name="connsiteX22" fmla="*/ 69532 w 339661"/>
                  <a:gd name="connsiteY22" fmla="*/ 128873 h 341947"/>
                  <a:gd name="connsiteX23" fmla="*/ 273367 w 339661"/>
                  <a:gd name="connsiteY23" fmla="*/ 128873 h 341947"/>
                  <a:gd name="connsiteX24" fmla="*/ 273367 w 339661"/>
                  <a:gd name="connsiteY24" fmla="*/ 185357 h 3419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339661" h="341947">
                    <a:moveTo>
                      <a:pt x="339661" y="51530"/>
                    </a:moveTo>
                    <a:lnTo>
                      <a:pt x="339661" y="0"/>
                    </a:lnTo>
                    <a:lnTo>
                      <a:pt x="476" y="0"/>
                    </a:lnTo>
                    <a:lnTo>
                      <a:pt x="0" y="52292"/>
                    </a:lnTo>
                    <a:lnTo>
                      <a:pt x="145828" y="52292"/>
                    </a:lnTo>
                    <a:lnTo>
                      <a:pt x="132207" y="83534"/>
                    </a:lnTo>
                    <a:lnTo>
                      <a:pt x="8192" y="83534"/>
                    </a:lnTo>
                    <a:lnTo>
                      <a:pt x="8192" y="341948"/>
                    </a:lnTo>
                    <a:lnTo>
                      <a:pt x="302800" y="341948"/>
                    </a:lnTo>
                    <a:cubicBezTo>
                      <a:pt x="333565" y="341948"/>
                      <a:pt x="330898" y="310896"/>
                      <a:pt x="330898" y="310896"/>
                    </a:cubicBezTo>
                    <a:lnTo>
                      <a:pt x="330898" y="83534"/>
                    </a:lnTo>
                    <a:lnTo>
                      <a:pt x="206597" y="83534"/>
                    </a:lnTo>
                    <a:lnTo>
                      <a:pt x="217551" y="51530"/>
                    </a:lnTo>
                    <a:lnTo>
                      <a:pt x="339661" y="51530"/>
                    </a:lnTo>
                    <a:close/>
                    <a:moveTo>
                      <a:pt x="273748" y="286798"/>
                    </a:moveTo>
                    <a:cubicBezTo>
                      <a:pt x="273748" y="286798"/>
                      <a:pt x="270129" y="295370"/>
                      <a:pt x="265081" y="295370"/>
                    </a:cubicBezTo>
                    <a:lnTo>
                      <a:pt x="69628" y="295370"/>
                    </a:lnTo>
                    <a:lnTo>
                      <a:pt x="69628" y="235077"/>
                    </a:lnTo>
                    <a:lnTo>
                      <a:pt x="273748" y="235077"/>
                    </a:lnTo>
                    <a:lnTo>
                      <a:pt x="273748" y="286798"/>
                    </a:lnTo>
                    <a:close/>
                    <a:moveTo>
                      <a:pt x="273367" y="185357"/>
                    </a:moveTo>
                    <a:lnTo>
                      <a:pt x="69532" y="185357"/>
                    </a:lnTo>
                    <a:lnTo>
                      <a:pt x="69532" y="128873"/>
                    </a:lnTo>
                    <a:lnTo>
                      <a:pt x="273367" y="128873"/>
                    </a:lnTo>
                    <a:lnTo>
                      <a:pt x="273367" y="185357"/>
                    </a:lnTo>
                    <a:close/>
                  </a:path>
                </a:pathLst>
              </a:custGeom>
              <a:solidFill>
                <a:srgbClr val="E6001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 dirty="0">
                  <a:latin typeface="OPPOSans L" panose="00020600040101010101" pitchFamily="18" charset="-122"/>
                  <a:ea typeface="OPPOSans L" panose="00020600040101010101" pitchFamily="18" charset="-122"/>
                </a:endParaRPr>
              </a:p>
            </p:txBody>
          </p:sp>
          <p:sp>
            <p:nvSpPr>
              <p:cNvPr id="145" name="任意多边形: 形状 144"/>
              <p:cNvSpPr/>
              <p:nvPr/>
            </p:nvSpPr>
            <p:spPr>
              <a:xfrm>
                <a:off x="6800850" y="3386423"/>
                <a:ext cx="351472" cy="366045"/>
              </a:xfrm>
              <a:custGeom>
                <a:avLst/>
                <a:gdLst>
                  <a:gd name="connsiteX0" fmla="*/ 348234 w 351472"/>
                  <a:gd name="connsiteY0" fmla="*/ 26099 h 366045"/>
                  <a:gd name="connsiteX1" fmla="*/ 215170 w 351472"/>
                  <a:gd name="connsiteY1" fmla="*/ 26099 h 366045"/>
                  <a:gd name="connsiteX2" fmla="*/ 215170 w 351472"/>
                  <a:gd name="connsiteY2" fmla="*/ 0 h 366045"/>
                  <a:gd name="connsiteX3" fmla="*/ 152781 w 351472"/>
                  <a:gd name="connsiteY3" fmla="*/ 0 h 366045"/>
                  <a:gd name="connsiteX4" fmla="*/ 152781 w 351472"/>
                  <a:gd name="connsiteY4" fmla="*/ 24765 h 366045"/>
                  <a:gd name="connsiteX5" fmla="*/ 0 w 351472"/>
                  <a:gd name="connsiteY5" fmla="*/ 24765 h 366045"/>
                  <a:gd name="connsiteX6" fmla="*/ 0 w 351472"/>
                  <a:gd name="connsiteY6" fmla="*/ 366046 h 366045"/>
                  <a:gd name="connsiteX7" fmla="*/ 54864 w 351472"/>
                  <a:gd name="connsiteY7" fmla="*/ 366046 h 366045"/>
                  <a:gd name="connsiteX8" fmla="*/ 54864 w 351472"/>
                  <a:gd name="connsiteY8" fmla="*/ 68771 h 366045"/>
                  <a:gd name="connsiteX9" fmla="*/ 348139 w 351472"/>
                  <a:gd name="connsiteY9" fmla="*/ 68771 h 366045"/>
                  <a:gd name="connsiteX10" fmla="*/ 348139 w 351472"/>
                  <a:gd name="connsiteY10" fmla="*/ 26099 h 366045"/>
                  <a:gd name="connsiteX11" fmla="*/ 312325 w 351472"/>
                  <a:gd name="connsiteY11" fmla="*/ 96679 h 366045"/>
                  <a:gd name="connsiteX12" fmla="*/ 312325 w 351472"/>
                  <a:gd name="connsiteY12" fmla="*/ 76962 h 366045"/>
                  <a:gd name="connsiteX13" fmla="*/ 258699 w 351472"/>
                  <a:gd name="connsiteY13" fmla="*/ 76962 h 366045"/>
                  <a:gd name="connsiteX14" fmla="*/ 258699 w 351472"/>
                  <a:gd name="connsiteY14" fmla="*/ 96679 h 366045"/>
                  <a:gd name="connsiteX15" fmla="*/ 148304 w 351472"/>
                  <a:gd name="connsiteY15" fmla="*/ 96679 h 366045"/>
                  <a:gd name="connsiteX16" fmla="*/ 148304 w 351472"/>
                  <a:gd name="connsiteY16" fmla="*/ 77629 h 366045"/>
                  <a:gd name="connsiteX17" fmla="*/ 97441 w 351472"/>
                  <a:gd name="connsiteY17" fmla="*/ 77629 h 366045"/>
                  <a:gd name="connsiteX18" fmla="*/ 97441 w 351472"/>
                  <a:gd name="connsiteY18" fmla="*/ 96679 h 366045"/>
                  <a:gd name="connsiteX19" fmla="*/ 63055 w 351472"/>
                  <a:gd name="connsiteY19" fmla="*/ 96679 h 366045"/>
                  <a:gd name="connsiteX20" fmla="*/ 63722 w 351472"/>
                  <a:gd name="connsiteY20" fmla="*/ 135350 h 366045"/>
                  <a:gd name="connsiteX21" fmla="*/ 97441 w 351472"/>
                  <a:gd name="connsiteY21" fmla="*/ 135350 h 366045"/>
                  <a:gd name="connsiteX22" fmla="*/ 97441 w 351472"/>
                  <a:gd name="connsiteY22" fmla="*/ 207931 h 366045"/>
                  <a:gd name="connsiteX23" fmla="*/ 283083 w 351472"/>
                  <a:gd name="connsiteY23" fmla="*/ 207931 h 366045"/>
                  <a:gd name="connsiteX24" fmla="*/ 312230 w 351472"/>
                  <a:gd name="connsiteY24" fmla="*/ 180784 h 366045"/>
                  <a:gd name="connsiteX25" fmla="*/ 312230 w 351472"/>
                  <a:gd name="connsiteY25" fmla="*/ 135350 h 366045"/>
                  <a:gd name="connsiteX26" fmla="*/ 351472 w 351472"/>
                  <a:gd name="connsiteY26" fmla="*/ 135350 h 366045"/>
                  <a:gd name="connsiteX27" fmla="*/ 351472 w 351472"/>
                  <a:gd name="connsiteY27" fmla="*/ 96679 h 366045"/>
                  <a:gd name="connsiteX28" fmla="*/ 312325 w 351472"/>
                  <a:gd name="connsiteY28" fmla="*/ 96679 h 366045"/>
                  <a:gd name="connsiteX29" fmla="*/ 258699 w 351472"/>
                  <a:gd name="connsiteY29" fmla="*/ 161830 h 366045"/>
                  <a:gd name="connsiteX30" fmla="*/ 247841 w 351472"/>
                  <a:gd name="connsiteY30" fmla="*/ 170593 h 366045"/>
                  <a:gd name="connsiteX31" fmla="*/ 147733 w 351472"/>
                  <a:gd name="connsiteY31" fmla="*/ 170593 h 366045"/>
                  <a:gd name="connsiteX32" fmla="*/ 147733 w 351472"/>
                  <a:gd name="connsiteY32" fmla="*/ 134588 h 366045"/>
                  <a:gd name="connsiteX33" fmla="*/ 258699 w 351472"/>
                  <a:gd name="connsiteY33" fmla="*/ 134588 h 366045"/>
                  <a:gd name="connsiteX34" fmla="*/ 258699 w 351472"/>
                  <a:gd name="connsiteY34" fmla="*/ 161830 h 366045"/>
                  <a:gd name="connsiteX35" fmla="*/ 70580 w 351472"/>
                  <a:gd name="connsiteY35" fmla="*/ 260890 h 366045"/>
                  <a:gd name="connsiteX36" fmla="*/ 156020 w 351472"/>
                  <a:gd name="connsiteY36" fmla="*/ 310420 h 366045"/>
                  <a:gd name="connsiteX37" fmla="*/ 120015 w 351472"/>
                  <a:gd name="connsiteY37" fmla="*/ 327279 h 366045"/>
                  <a:gd name="connsiteX38" fmla="*/ 63055 w 351472"/>
                  <a:gd name="connsiteY38" fmla="*/ 327279 h 366045"/>
                  <a:gd name="connsiteX39" fmla="*/ 63055 w 351472"/>
                  <a:gd name="connsiteY39" fmla="*/ 365379 h 366045"/>
                  <a:gd name="connsiteX40" fmla="*/ 140399 w 351472"/>
                  <a:gd name="connsiteY40" fmla="*/ 365379 h 366045"/>
                  <a:gd name="connsiteX41" fmla="*/ 206216 w 351472"/>
                  <a:gd name="connsiteY41" fmla="*/ 338900 h 366045"/>
                  <a:gd name="connsiteX42" fmla="*/ 257842 w 351472"/>
                  <a:gd name="connsiteY42" fmla="*/ 361950 h 366045"/>
                  <a:gd name="connsiteX43" fmla="*/ 346043 w 351472"/>
                  <a:gd name="connsiteY43" fmla="*/ 361950 h 366045"/>
                  <a:gd name="connsiteX44" fmla="*/ 346043 w 351472"/>
                  <a:gd name="connsiteY44" fmla="*/ 323945 h 366045"/>
                  <a:gd name="connsiteX45" fmla="*/ 279559 w 351472"/>
                  <a:gd name="connsiteY45" fmla="*/ 323945 h 366045"/>
                  <a:gd name="connsiteX46" fmla="*/ 245554 w 351472"/>
                  <a:gd name="connsiteY46" fmla="*/ 311087 h 366045"/>
                  <a:gd name="connsiteX47" fmla="*/ 346043 w 351472"/>
                  <a:gd name="connsiteY47" fmla="*/ 253365 h 366045"/>
                  <a:gd name="connsiteX48" fmla="*/ 346043 w 351472"/>
                  <a:gd name="connsiteY48" fmla="*/ 222123 h 366045"/>
                  <a:gd name="connsiteX49" fmla="*/ 70485 w 351472"/>
                  <a:gd name="connsiteY49" fmla="*/ 222123 h 366045"/>
                  <a:gd name="connsiteX50" fmla="*/ 70485 w 351472"/>
                  <a:gd name="connsiteY50" fmla="*/ 260890 h 366045"/>
                  <a:gd name="connsiteX51" fmla="*/ 248412 w 351472"/>
                  <a:gd name="connsiteY51" fmla="*/ 260318 h 366045"/>
                  <a:gd name="connsiteX52" fmla="*/ 199549 w 351472"/>
                  <a:gd name="connsiteY52" fmla="*/ 286131 h 366045"/>
                  <a:gd name="connsiteX53" fmla="*/ 154781 w 351472"/>
                  <a:gd name="connsiteY53" fmla="*/ 260318 h 366045"/>
                  <a:gd name="connsiteX54" fmla="*/ 248412 w 351472"/>
                  <a:gd name="connsiteY54" fmla="*/ 260318 h 3660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</a:cxnLst>
                <a:rect l="l" t="t" r="r" b="b"/>
                <a:pathLst>
                  <a:path w="351472" h="366045">
                    <a:moveTo>
                      <a:pt x="348234" y="26099"/>
                    </a:moveTo>
                    <a:lnTo>
                      <a:pt x="215170" y="26099"/>
                    </a:lnTo>
                    <a:lnTo>
                      <a:pt x="215170" y="0"/>
                    </a:lnTo>
                    <a:lnTo>
                      <a:pt x="152781" y="0"/>
                    </a:lnTo>
                    <a:lnTo>
                      <a:pt x="152781" y="24765"/>
                    </a:lnTo>
                    <a:lnTo>
                      <a:pt x="0" y="24765"/>
                    </a:lnTo>
                    <a:lnTo>
                      <a:pt x="0" y="366046"/>
                    </a:lnTo>
                    <a:lnTo>
                      <a:pt x="54864" y="366046"/>
                    </a:lnTo>
                    <a:lnTo>
                      <a:pt x="54864" y="68771"/>
                    </a:lnTo>
                    <a:lnTo>
                      <a:pt x="348139" y="68771"/>
                    </a:lnTo>
                    <a:lnTo>
                      <a:pt x="348139" y="26099"/>
                    </a:lnTo>
                    <a:close/>
                    <a:moveTo>
                      <a:pt x="312325" y="96679"/>
                    </a:moveTo>
                    <a:lnTo>
                      <a:pt x="312325" y="76962"/>
                    </a:lnTo>
                    <a:lnTo>
                      <a:pt x="258699" y="76962"/>
                    </a:lnTo>
                    <a:lnTo>
                      <a:pt x="258699" y="96679"/>
                    </a:lnTo>
                    <a:lnTo>
                      <a:pt x="148304" y="96679"/>
                    </a:lnTo>
                    <a:lnTo>
                      <a:pt x="148304" y="77629"/>
                    </a:lnTo>
                    <a:lnTo>
                      <a:pt x="97441" y="77629"/>
                    </a:lnTo>
                    <a:lnTo>
                      <a:pt x="97441" y="96679"/>
                    </a:lnTo>
                    <a:lnTo>
                      <a:pt x="63055" y="96679"/>
                    </a:lnTo>
                    <a:lnTo>
                      <a:pt x="63722" y="135350"/>
                    </a:lnTo>
                    <a:lnTo>
                      <a:pt x="97441" y="135350"/>
                    </a:lnTo>
                    <a:lnTo>
                      <a:pt x="97441" y="207931"/>
                    </a:lnTo>
                    <a:lnTo>
                      <a:pt x="283083" y="207931"/>
                    </a:lnTo>
                    <a:cubicBezTo>
                      <a:pt x="308896" y="207931"/>
                      <a:pt x="312230" y="180784"/>
                      <a:pt x="312230" y="180784"/>
                    </a:cubicBezTo>
                    <a:lnTo>
                      <a:pt x="312230" y="135350"/>
                    </a:lnTo>
                    <a:lnTo>
                      <a:pt x="351472" y="135350"/>
                    </a:lnTo>
                    <a:lnTo>
                      <a:pt x="351472" y="96679"/>
                    </a:lnTo>
                    <a:lnTo>
                      <a:pt x="312325" y="96679"/>
                    </a:lnTo>
                    <a:close/>
                    <a:moveTo>
                      <a:pt x="258699" y="161830"/>
                    </a:moveTo>
                    <a:cubicBezTo>
                      <a:pt x="258699" y="161830"/>
                      <a:pt x="253937" y="170593"/>
                      <a:pt x="247841" y="170593"/>
                    </a:cubicBezTo>
                    <a:lnTo>
                      <a:pt x="147733" y="170593"/>
                    </a:lnTo>
                    <a:lnTo>
                      <a:pt x="147733" y="134588"/>
                    </a:lnTo>
                    <a:lnTo>
                      <a:pt x="258699" y="134588"/>
                    </a:lnTo>
                    <a:lnTo>
                      <a:pt x="258699" y="161830"/>
                    </a:lnTo>
                    <a:close/>
                    <a:moveTo>
                      <a:pt x="70580" y="260890"/>
                    </a:moveTo>
                    <a:lnTo>
                      <a:pt x="156020" y="310420"/>
                    </a:lnTo>
                    <a:cubicBezTo>
                      <a:pt x="149257" y="317849"/>
                      <a:pt x="120015" y="327279"/>
                      <a:pt x="120015" y="327279"/>
                    </a:cubicBezTo>
                    <a:lnTo>
                      <a:pt x="63055" y="327279"/>
                    </a:lnTo>
                    <a:lnTo>
                      <a:pt x="63055" y="365379"/>
                    </a:lnTo>
                    <a:lnTo>
                      <a:pt x="140399" y="365379"/>
                    </a:lnTo>
                    <a:cubicBezTo>
                      <a:pt x="163449" y="360617"/>
                      <a:pt x="206216" y="338900"/>
                      <a:pt x="206216" y="338900"/>
                    </a:cubicBezTo>
                    <a:cubicBezTo>
                      <a:pt x="223933" y="355187"/>
                      <a:pt x="257842" y="361950"/>
                      <a:pt x="257842" y="361950"/>
                    </a:cubicBezTo>
                    <a:lnTo>
                      <a:pt x="346043" y="361950"/>
                    </a:lnTo>
                    <a:lnTo>
                      <a:pt x="346043" y="323945"/>
                    </a:lnTo>
                    <a:lnTo>
                      <a:pt x="279559" y="323945"/>
                    </a:lnTo>
                    <a:cubicBezTo>
                      <a:pt x="261652" y="321278"/>
                      <a:pt x="245554" y="311087"/>
                      <a:pt x="245554" y="311087"/>
                    </a:cubicBezTo>
                    <a:lnTo>
                      <a:pt x="346043" y="253365"/>
                    </a:lnTo>
                    <a:lnTo>
                      <a:pt x="346043" y="222123"/>
                    </a:lnTo>
                    <a:lnTo>
                      <a:pt x="70485" y="222123"/>
                    </a:lnTo>
                    <a:lnTo>
                      <a:pt x="70485" y="260890"/>
                    </a:lnTo>
                    <a:close/>
                    <a:moveTo>
                      <a:pt x="248412" y="260318"/>
                    </a:moveTo>
                    <a:lnTo>
                      <a:pt x="199549" y="286131"/>
                    </a:lnTo>
                    <a:lnTo>
                      <a:pt x="154781" y="260318"/>
                    </a:lnTo>
                    <a:lnTo>
                      <a:pt x="248412" y="260318"/>
                    </a:lnTo>
                    <a:close/>
                  </a:path>
                </a:pathLst>
              </a:custGeom>
              <a:solidFill>
                <a:srgbClr val="E6001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 dirty="0">
                  <a:latin typeface="OPPOSans L" panose="00020600040101010101" pitchFamily="18" charset="-122"/>
                  <a:ea typeface="OPPOSans L" panose="00020600040101010101" pitchFamily="18" charset="-122"/>
                </a:endParaRPr>
              </a:p>
            </p:txBody>
          </p:sp>
          <p:sp>
            <p:nvSpPr>
              <p:cNvPr id="146" name="任意多边形: 形状 145"/>
              <p:cNvSpPr/>
              <p:nvPr/>
            </p:nvSpPr>
            <p:spPr>
              <a:xfrm>
                <a:off x="5667470" y="3401567"/>
                <a:ext cx="74009" cy="349567"/>
              </a:xfrm>
              <a:custGeom>
                <a:avLst/>
                <a:gdLst>
                  <a:gd name="connsiteX0" fmla="*/ 0 w 74009"/>
                  <a:gd name="connsiteY0" fmla="*/ 65246 h 349567"/>
                  <a:gd name="connsiteX1" fmla="*/ 74009 w 74009"/>
                  <a:gd name="connsiteY1" fmla="*/ 65246 h 349567"/>
                  <a:gd name="connsiteX2" fmla="*/ 74009 w 74009"/>
                  <a:gd name="connsiteY2" fmla="*/ 0 h 349567"/>
                  <a:gd name="connsiteX3" fmla="*/ 0 w 74009"/>
                  <a:gd name="connsiteY3" fmla="*/ 0 h 349567"/>
                  <a:gd name="connsiteX4" fmla="*/ 0 w 74009"/>
                  <a:gd name="connsiteY4" fmla="*/ 65246 h 349567"/>
                  <a:gd name="connsiteX5" fmla="*/ 0 w 74009"/>
                  <a:gd name="connsiteY5" fmla="*/ 349568 h 349567"/>
                  <a:gd name="connsiteX6" fmla="*/ 74009 w 74009"/>
                  <a:gd name="connsiteY6" fmla="*/ 349568 h 349567"/>
                  <a:gd name="connsiteX7" fmla="*/ 74009 w 74009"/>
                  <a:gd name="connsiteY7" fmla="*/ 93726 h 349567"/>
                  <a:gd name="connsiteX8" fmla="*/ 0 w 74009"/>
                  <a:gd name="connsiteY8" fmla="*/ 93726 h 349567"/>
                  <a:gd name="connsiteX9" fmla="*/ 0 w 74009"/>
                  <a:gd name="connsiteY9" fmla="*/ 349568 h 3495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74009" h="349567">
                    <a:moveTo>
                      <a:pt x="0" y="65246"/>
                    </a:moveTo>
                    <a:lnTo>
                      <a:pt x="74009" y="65246"/>
                    </a:lnTo>
                    <a:lnTo>
                      <a:pt x="74009" y="0"/>
                    </a:lnTo>
                    <a:lnTo>
                      <a:pt x="0" y="0"/>
                    </a:lnTo>
                    <a:lnTo>
                      <a:pt x="0" y="65246"/>
                    </a:lnTo>
                    <a:close/>
                    <a:moveTo>
                      <a:pt x="0" y="349568"/>
                    </a:moveTo>
                    <a:lnTo>
                      <a:pt x="74009" y="349568"/>
                    </a:lnTo>
                    <a:lnTo>
                      <a:pt x="74009" y="93726"/>
                    </a:lnTo>
                    <a:lnTo>
                      <a:pt x="0" y="93726"/>
                    </a:lnTo>
                    <a:lnTo>
                      <a:pt x="0" y="349568"/>
                    </a:lnTo>
                    <a:close/>
                  </a:path>
                </a:pathLst>
              </a:custGeom>
              <a:solidFill>
                <a:srgbClr val="E6001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 dirty="0">
                  <a:latin typeface="OPPOSans L" panose="00020600040101010101" pitchFamily="18" charset="-122"/>
                  <a:ea typeface="OPPOSans L" panose="00020600040101010101" pitchFamily="18" charset="-122"/>
                </a:endParaRPr>
              </a:p>
            </p:txBody>
          </p:sp>
          <p:sp>
            <p:nvSpPr>
              <p:cNvPr id="147" name="任意多边形: 形状 146"/>
              <p:cNvSpPr/>
              <p:nvPr/>
            </p:nvSpPr>
            <p:spPr>
              <a:xfrm>
                <a:off x="5369192" y="3495103"/>
                <a:ext cx="262559" cy="256984"/>
              </a:xfrm>
              <a:custGeom>
                <a:avLst/>
                <a:gdLst>
                  <a:gd name="connsiteX0" fmla="*/ 177977 w 262559"/>
                  <a:gd name="connsiteY0" fmla="*/ 381 h 256984"/>
                  <a:gd name="connsiteX1" fmla="*/ 20053 w 262559"/>
                  <a:gd name="connsiteY1" fmla="*/ 0 h 256984"/>
                  <a:gd name="connsiteX2" fmla="*/ 20053 w 262559"/>
                  <a:gd name="connsiteY2" fmla="*/ 53816 h 256984"/>
                  <a:gd name="connsiteX3" fmla="*/ 158546 w 262559"/>
                  <a:gd name="connsiteY3" fmla="*/ 53816 h 256984"/>
                  <a:gd name="connsiteX4" fmla="*/ 191503 w 262559"/>
                  <a:gd name="connsiteY4" fmla="*/ 82867 h 256984"/>
                  <a:gd name="connsiteX5" fmla="*/ 191503 w 262559"/>
                  <a:gd name="connsiteY5" fmla="*/ 101822 h 256984"/>
                  <a:gd name="connsiteX6" fmla="*/ 66154 w 262559"/>
                  <a:gd name="connsiteY6" fmla="*/ 101822 h 256984"/>
                  <a:gd name="connsiteX7" fmla="*/ 1003 w 262559"/>
                  <a:gd name="connsiteY7" fmla="*/ 165259 h 256984"/>
                  <a:gd name="connsiteX8" fmla="*/ 3765 w 262559"/>
                  <a:gd name="connsiteY8" fmla="*/ 211360 h 256984"/>
                  <a:gd name="connsiteX9" fmla="*/ 63010 w 262559"/>
                  <a:gd name="connsiteY9" fmla="*/ 256984 h 256984"/>
                  <a:gd name="connsiteX10" fmla="*/ 262559 w 262559"/>
                  <a:gd name="connsiteY10" fmla="*/ 256984 h 256984"/>
                  <a:gd name="connsiteX11" fmla="*/ 262559 w 262559"/>
                  <a:gd name="connsiteY11" fmla="*/ 73723 h 256984"/>
                  <a:gd name="connsiteX12" fmla="*/ 177977 w 262559"/>
                  <a:gd name="connsiteY12" fmla="*/ 381 h 256984"/>
                  <a:gd name="connsiteX13" fmla="*/ 191407 w 262559"/>
                  <a:gd name="connsiteY13" fmla="*/ 206312 h 256984"/>
                  <a:gd name="connsiteX14" fmla="*/ 90633 w 262559"/>
                  <a:gd name="connsiteY14" fmla="*/ 206312 h 256984"/>
                  <a:gd name="connsiteX15" fmla="*/ 71583 w 262559"/>
                  <a:gd name="connsiteY15" fmla="*/ 189547 h 256984"/>
                  <a:gd name="connsiteX16" fmla="*/ 71202 w 262559"/>
                  <a:gd name="connsiteY16" fmla="*/ 170974 h 256984"/>
                  <a:gd name="connsiteX17" fmla="*/ 92919 w 262559"/>
                  <a:gd name="connsiteY17" fmla="*/ 151543 h 256984"/>
                  <a:gd name="connsiteX18" fmla="*/ 191503 w 262559"/>
                  <a:gd name="connsiteY18" fmla="*/ 151543 h 256984"/>
                  <a:gd name="connsiteX19" fmla="*/ 191503 w 262559"/>
                  <a:gd name="connsiteY19" fmla="*/ 206312 h 2569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262559" h="256984">
                    <a:moveTo>
                      <a:pt x="177977" y="381"/>
                    </a:moveTo>
                    <a:lnTo>
                      <a:pt x="20053" y="0"/>
                    </a:lnTo>
                    <a:lnTo>
                      <a:pt x="20053" y="53816"/>
                    </a:lnTo>
                    <a:lnTo>
                      <a:pt x="158546" y="53816"/>
                    </a:lnTo>
                    <a:cubicBezTo>
                      <a:pt x="158546" y="53816"/>
                      <a:pt x="191503" y="61913"/>
                      <a:pt x="191503" y="82867"/>
                    </a:cubicBezTo>
                    <a:lnTo>
                      <a:pt x="191503" y="101822"/>
                    </a:lnTo>
                    <a:lnTo>
                      <a:pt x="66154" y="101822"/>
                    </a:lnTo>
                    <a:cubicBezTo>
                      <a:pt x="66154" y="101822"/>
                      <a:pt x="16909" y="106394"/>
                      <a:pt x="1003" y="165259"/>
                    </a:cubicBezTo>
                    <a:cubicBezTo>
                      <a:pt x="-1760" y="192786"/>
                      <a:pt x="1860" y="206407"/>
                      <a:pt x="3765" y="211360"/>
                    </a:cubicBezTo>
                    <a:cubicBezTo>
                      <a:pt x="5575" y="216313"/>
                      <a:pt x="19957" y="248888"/>
                      <a:pt x="63010" y="256984"/>
                    </a:cubicBezTo>
                    <a:lnTo>
                      <a:pt x="262559" y="256984"/>
                    </a:lnTo>
                    <a:lnTo>
                      <a:pt x="262559" y="73723"/>
                    </a:lnTo>
                    <a:cubicBezTo>
                      <a:pt x="262559" y="73723"/>
                      <a:pt x="253034" y="10858"/>
                      <a:pt x="177977" y="381"/>
                    </a:cubicBezTo>
                    <a:moveTo>
                      <a:pt x="191407" y="206312"/>
                    </a:moveTo>
                    <a:lnTo>
                      <a:pt x="90633" y="206312"/>
                    </a:lnTo>
                    <a:cubicBezTo>
                      <a:pt x="77107" y="200882"/>
                      <a:pt x="72535" y="191834"/>
                      <a:pt x="71583" y="189547"/>
                    </a:cubicBezTo>
                    <a:cubicBezTo>
                      <a:pt x="70630" y="187357"/>
                      <a:pt x="67487" y="179260"/>
                      <a:pt x="71202" y="170974"/>
                    </a:cubicBezTo>
                    <a:cubicBezTo>
                      <a:pt x="79393" y="155162"/>
                      <a:pt x="92919" y="151543"/>
                      <a:pt x="92919" y="151543"/>
                    </a:cubicBezTo>
                    <a:lnTo>
                      <a:pt x="191503" y="151543"/>
                    </a:lnTo>
                    <a:lnTo>
                      <a:pt x="191503" y="206312"/>
                    </a:lnTo>
                    <a:close/>
                  </a:path>
                </a:pathLst>
              </a:custGeom>
              <a:solidFill>
                <a:srgbClr val="E6001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 dirty="0">
                  <a:latin typeface="OPPOSans L" panose="00020600040101010101" pitchFamily="18" charset="-122"/>
                  <a:ea typeface="OPPOSans L" panose="00020600040101010101" pitchFamily="18" charset="-122"/>
                </a:endParaRPr>
              </a:p>
            </p:txBody>
          </p:sp>
          <p:sp>
            <p:nvSpPr>
              <p:cNvPr id="148" name="任意多边形: 形状 147"/>
              <p:cNvSpPr/>
              <p:nvPr/>
            </p:nvSpPr>
            <p:spPr>
              <a:xfrm>
                <a:off x="5039582" y="3399439"/>
                <a:ext cx="314460" cy="355791"/>
              </a:xfrm>
              <a:custGeom>
                <a:avLst/>
                <a:gdLst>
                  <a:gd name="connsiteX0" fmla="*/ 314325 w 314460"/>
                  <a:gd name="connsiteY0" fmla="*/ 261970 h 355791"/>
                  <a:gd name="connsiteX1" fmla="*/ 260604 w 314460"/>
                  <a:gd name="connsiteY1" fmla="*/ 178151 h 355791"/>
                  <a:gd name="connsiteX2" fmla="*/ 301943 w 314460"/>
                  <a:gd name="connsiteY2" fmla="*/ 90997 h 355791"/>
                  <a:gd name="connsiteX3" fmla="*/ 180118 w 314460"/>
                  <a:gd name="connsiteY3" fmla="*/ 33 h 355791"/>
                  <a:gd name="connsiteX4" fmla="*/ 0 w 314460"/>
                  <a:gd name="connsiteY4" fmla="*/ 33 h 355791"/>
                  <a:gd name="connsiteX5" fmla="*/ 0 w 314460"/>
                  <a:gd name="connsiteY5" fmla="*/ 355792 h 355791"/>
                  <a:gd name="connsiteX6" fmla="*/ 203454 w 314460"/>
                  <a:gd name="connsiteY6" fmla="*/ 355792 h 355791"/>
                  <a:gd name="connsiteX7" fmla="*/ 314325 w 314460"/>
                  <a:gd name="connsiteY7" fmla="*/ 261970 h 355791"/>
                  <a:gd name="connsiteX8" fmla="*/ 199358 w 314460"/>
                  <a:gd name="connsiteY8" fmla="*/ 289593 h 355791"/>
                  <a:gd name="connsiteX9" fmla="*/ 199358 w 314460"/>
                  <a:gd name="connsiteY9" fmla="*/ 289784 h 355791"/>
                  <a:gd name="connsiteX10" fmla="*/ 77438 w 314460"/>
                  <a:gd name="connsiteY10" fmla="*/ 289784 h 355791"/>
                  <a:gd name="connsiteX11" fmla="*/ 77438 w 314460"/>
                  <a:gd name="connsiteY11" fmla="*/ 213012 h 355791"/>
                  <a:gd name="connsiteX12" fmla="*/ 198692 w 314460"/>
                  <a:gd name="connsiteY12" fmla="*/ 213012 h 355791"/>
                  <a:gd name="connsiteX13" fmla="*/ 202787 w 314460"/>
                  <a:gd name="connsiteY13" fmla="*/ 213869 h 355791"/>
                  <a:gd name="connsiteX14" fmla="*/ 234220 w 314460"/>
                  <a:gd name="connsiteY14" fmla="*/ 238825 h 355791"/>
                  <a:gd name="connsiteX15" fmla="*/ 228600 w 314460"/>
                  <a:gd name="connsiteY15" fmla="*/ 272829 h 355791"/>
                  <a:gd name="connsiteX16" fmla="*/ 199358 w 314460"/>
                  <a:gd name="connsiteY16" fmla="*/ 289593 h 355791"/>
                  <a:gd name="connsiteX17" fmla="*/ 225171 w 314460"/>
                  <a:gd name="connsiteY17" fmla="*/ 124715 h 355791"/>
                  <a:gd name="connsiteX18" fmla="*/ 195263 w 314460"/>
                  <a:gd name="connsiteY18" fmla="*/ 143003 h 355791"/>
                  <a:gd name="connsiteX19" fmla="*/ 77438 w 314460"/>
                  <a:gd name="connsiteY19" fmla="*/ 143003 h 355791"/>
                  <a:gd name="connsiteX20" fmla="*/ 77438 w 314460"/>
                  <a:gd name="connsiteY20" fmla="*/ 69375 h 355791"/>
                  <a:gd name="connsiteX21" fmla="*/ 194786 w 314460"/>
                  <a:gd name="connsiteY21" fmla="*/ 69375 h 355791"/>
                  <a:gd name="connsiteX22" fmla="*/ 228695 w 314460"/>
                  <a:gd name="connsiteY22" fmla="*/ 88425 h 355791"/>
                  <a:gd name="connsiteX23" fmla="*/ 225171 w 314460"/>
                  <a:gd name="connsiteY23" fmla="*/ 124715 h 3557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314460" h="355791">
                    <a:moveTo>
                      <a:pt x="314325" y="261970"/>
                    </a:moveTo>
                    <a:cubicBezTo>
                      <a:pt x="316516" y="199677"/>
                      <a:pt x="260604" y="178151"/>
                      <a:pt x="260604" y="178151"/>
                    </a:cubicBezTo>
                    <a:cubicBezTo>
                      <a:pt x="307943" y="153385"/>
                      <a:pt x="301943" y="90997"/>
                      <a:pt x="301943" y="90997"/>
                    </a:cubicBezTo>
                    <a:cubicBezTo>
                      <a:pt x="296799" y="-4444"/>
                      <a:pt x="180118" y="33"/>
                      <a:pt x="180118" y="33"/>
                    </a:cubicBezTo>
                    <a:lnTo>
                      <a:pt x="0" y="33"/>
                    </a:lnTo>
                    <a:lnTo>
                      <a:pt x="0" y="355792"/>
                    </a:lnTo>
                    <a:lnTo>
                      <a:pt x="203454" y="355792"/>
                    </a:lnTo>
                    <a:cubicBezTo>
                      <a:pt x="322897" y="355220"/>
                      <a:pt x="314325" y="261970"/>
                      <a:pt x="314325" y="261970"/>
                    </a:cubicBezTo>
                    <a:moveTo>
                      <a:pt x="199358" y="289593"/>
                    </a:moveTo>
                    <a:lnTo>
                      <a:pt x="199358" y="289784"/>
                    </a:lnTo>
                    <a:lnTo>
                      <a:pt x="77438" y="289784"/>
                    </a:lnTo>
                    <a:lnTo>
                      <a:pt x="77438" y="213012"/>
                    </a:lnTo>
                    <a:lnTo>
                      <a:pt x="198692" y="213012"/>
                    </a:lnTo>
                    <a:lnTo>
                      <a:pt x="202787" y="213869"/>
                    </a:lnTo>
                    <a:cubicBezTo>
                      <a:pt x="202787" y="213869"/>
                      <a:pt x="225838" y="218060"/>
                      <a:pt x="234220" y="238825"/>
                    </a:cubicBezTo>
                    <a:cubicBezTo>
                      <a:pt x="234220" y="238825"/>
                      <a:pt x="239077" y="258351"/>
                      <a:pt x="228600" y="272829"/>
                    </a:cubicBezTo>
                    <a:cubicBezTo>
                      <a:pt x="228695" y="272829"/>
                      <a:pt x="220980" y="286259"/>
                      <a:pt x="199358" y="289593"/>
                    </a:cubicBezTo>
                    <a:moveTo>
                      <a:pt x="225171" y="124715"/>
                    </a:moveTo>
                    <a:cubicBezTo>
                      <a:pt x="225171" y="124715"/>
                      <a:pt x="216979" y="139765"/>
                      <a:pt x="195263" y="143003"/>
                    </a:cubicBezTo>
                    <a:lnTo>
                      <a:pt x="77438" y="143003"/>
                    </a:lnTo>
                    <a:lnTo>
                      <a:pt x="77438" y="69375"/>
                    </a:lnTo>
                    <a:lnTo>
                      <a:pt x="194786" y="69375"/>
                    </a:lnTo>
                    <a:cubicBezTo>
                      <a:pt x="194786" y="69375"/>
                      <a:pt x="220313" y="68232"/>
                      <a:pt x="228695" y="88425"/>
                    </a:cubicBezTo>
                    <a:cubicBezTo>
                      <a:pt x="228695" y="88425"/>
                      <a:pt x="233744" y="109952"/>
                      <a:pt x="225171" y="124715"/>
                    </a:cubicBezTo>
                  </a:path>
                </a:pathLst>
              </a:custGeom>
              <a:solidFill>
                <a:srgbClr val="E6001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 dirty="0">
                  <a:latin typeface="OPPOSans L" panose="00020600040101010101" pitchFamily="18" charset="-122"/>
                  <a:ea typeface="OPPOSans L" panose="00020600040101010101" pitchFamily="18" charset="-122"/>
                </a:endParaRPr>
              </a:p>
            </p:txBody>
          </p:sp>
        </p:grpSp>
        <p:grpSp>
          <p:nvGrpSpPr>
            <p:cNvPr id="149" name="图形 2"/>
            <p:cNvGrpSpPr/>
            <p:nvPr/>
          </p:nvGrpSpPr>
          <p:grpSpPr>
            <a:xfrm>
              <a:off x="4139398" y="4061241"/>
              <a:ext cx="1143479" cy="417311"/>
              <a:chOff x="723785" y="1269907"/>
              <a:chExt cx="1531629" cy="476391"/>
            </a:xfrm>
          </p:grpSpPr>
          <p:grpSp>
            <p:nvGrpSpPr>
              <p:cNvPr id="150" name="图形 2"/>
              <p:cNvGrpSpPr/>
              <p:nvPr/>
            </p:nvGrpSpPr>
            <p:grpSpPr>
              <a:xfrm>
                <a:off x="723785" y="1269907"/>
                <a:ext cx="399194" cy="476391"/>
                <a:chOff x="723785" y="1269907"/>
                <a:chExt cx="399194" cy="476391"/>
              </a:xfrm>
            </p:grpSpPr>
            <p:sp>
              <p:nvSpPr>
                <p:cNvPr id="234" name="任意多边形: 形状 233"/>
                <p:cNvSpPr/>
                <p:nvPr/>
              </p:nvSpPr>
              <p:spPr>
                <a:xfrm>
                  <a:off x="739545" y="1370129"/>
                  <a:ext cx="68675" cy="90106"/>
                </a:xfrm>
                <a:custGeom>
                  <a:avLst/>
                  <a:gdLst>
                    <a:gd name="connsiteX0" fmla="*/ 0 w 68675"/>
                    <a:gd name="connsiteY0" fmla="*/ 5524 h 90106"/>
                    <a:gd name="connsiteX1" fmla="*/ 68675 w 68675"/>
                    <a:gd name="connsiteY1" fmla="*/ 0 h 90106"/>
                    <a:gd name="connsiteX2" fmla="*/ 59627 w 68675"/>
                    <a:gd name="connsiteY2" fmla="*/ 85439 h 90106"/>
                    <a:gd name="connsiteX3" fmla="*/ 44863 w 68675"/>
                    <a:gd name="connsiteY3" fmla="*/ 90106 h 90106"/>
                    <a:gd name="connsiteX4" fmla="*/ 30385 w 68675"/>
                    <a:gd name="connsiteY4" fmla="*/ 87249 h 90106"/>
                    <a:gd name="connsiteX5" fmla="*/ 2953 w 68675"/>
                    <a:gd name="connsiteY5" fmla="*/ 22288 h 90106"/>
                    <a:gd name="connsiteX6" fmla="*/ 0 w 68675"/>
                    <a:gd name="connsiteY6" fmla="*/ 5524 h 9010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68675" h="90106">
                      <a:moveTo>
                        <a:pt x="0" y="5524"/>
                      </a:moveTo>
                      <a:lnTo>
                        <a:pt x="68675" y="0"/>
                      </a:lnTo>
                      <a:lnTo>
                        <a:pt x="59627" y="85439"/>
                      </a:lnTo>
                      <a:lnTo>
                        <a:pt x="44863" y="90106"/>
                      </a:lnTo>
                      <a:lnTo>
                        <a:pt x="30385" y="87249"/>
                      </a:lnTo>
                      <a:lnTo>
                        <a:pt x="2953" y="22288"/>
                      </a:lnTo>
                      <a:lnTo>
                        <a:pt x="0" y="5524"/>
                      </a:lnTo>
                      <a:close/>
                    </a:path>
                  </a:pathLst>
                </a:custGeom>
                <a:solidFill>
                  <a:srgbClr val="F9BF2C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CN" altLang="en-US" dirty="0">
                    <a:latin typeface="OPPOSans L" panose="00020600040101010101" pitchFamily="18" charset="-122"/>
                    <a:ea typeface="OPPOSans L" panose="00020600040101010101" pitchFamily="18" charset="-122"/>
                  </a:endParaRPr>
                </a:p>
              </p:txBody>
            </p:sp>
            <p:sp>
              <p:nvSpPr>
                <p:cNvPr id="235" name="任意多边形: 形状 234"/>
                <p:cNvSpPr/>
                <p:nvPr/>
              </p:nvSpPr>
              <p:spPr>
                <a:xfrm>
                  <a:off x="806506" y="1525100"/>
                  <a:ext cx="300142" cy="210570"/>
                </a:xfrm>
                <a:custGeom>
                  <a:avLst/>
                  <a:gdLst>
                    <a:gd name="connsiteX0" fmla="*/ 4858 w 300142"/>
                    <a:gd name="connsiteY0" fmla="*/ 48101 h 210570"/>
                    <a:gd name="connsiteX1" fmla="*/ 17716 w 300142"/>
                    <a:gd name="connsiteY1" fmla="*/ 51435 h 210570"/>
                    <a:gd name="connsiteX2" fmla="*/ 24384 w 300142"/>
                    <a:gd name="connsiteY2" fmla="*/ 41434 h 210570"/>
                    <a:gd name="connsiteX3" fmla="*/ 30671 w 300142"/>
                    <a:gd name="connsiteY3" fmla="*/ 38005 h 210570"/>
                    <a:gd name="connsiteX4" fmla="*/ 30766 w 300142"/>
                    <a:gd name="connsiteY4" fmla="*/ 44291 h 210570"/>
                    <a:gd name="connsiteX5" fmla="*/ 27813 w 300142"/>
                    <a:gd name="connsiteY5" fmla="*/ 51435 h 210570"/>
                    <a:gd name="connsiteX6" fmla="*/ 22860 w 300142"/>
                    <a:gd name="connsiteY6" fmla="*/ 65246 h 210570"/>
                    <a:gd name="connsiteX7" fmla="*/ 34671 w 300142"/>
                    <a:gd name="connsiteY7" fmla="*/ 155543 h 210570"/>
                    <a:gd name="connsiteX8" fmla="*/ 129350 w 300142"/>
                    <a:gd name="connsiteY8" fmla="*/ 209360 h 210570"/>
                    <a:gd name="connsiteX9" fmla="*/ 269653 w 300142"/>
                    <a:gd name="connsiteY9" fmla="*/ 129826 h 210570"/>
                    <a:gd name="connsiteX10" fmla="*/ 272606 w 300142"/>
                    <a:gd name="connsiteY10" fmla="*/ 78867 h 210570"/>
                    <a:gd name="connsiteX11" fmla="*/ 271272 w 300142"/>
                    <a:gd name="connsiteY11" fmla="*/ 68199 h 210570"/>
                    <a:gd name="connsiteX12" fmla="*/ 273653 w 300142"/>
                    <a:gd name="connsiteY12" fmla="*/ 64008 h 210570"/>
                    <a:gd name="connsiteX13" fmla="*/ 278225 w 300142"/>
                    <a:gd name="connsiteY13" fmla="*/ 67151 h 210570"/>
                    <a:gd name="connsiteX14" fmla="*/ 283559 w 300142"/>
                    <a:gd name="connsiteY14" fmla="*/ 84296 h 210570"/>
                    <a:gd name="connsiteX15" fmla="*/ 283940 w 300142"/>
                    <a:gd name="connsiteY15" fmla="*/ 113062 h 210570"/>
                    <a:gd name="connsiteX16" fmla="*/ 296894 w 300142"/>
                    <a:gd name="connsiteY16" fmla="*/ 66103 h 210570"/>
                    <a:gd name="connsiteX17" fmla="*/ 262128 w 300142"/>
                    <a:gd name="connsiteY17" fmla="*/ 18288 h 210570"/>
                    <a:gd name="connsiteX18" fmla="*/ 189643 w 300142"/>
                    <a:gd name="connsiteY18" fmla="*/ 13049 h 210570"/>
                    <a:gd name="connsiteX19" fmla="*/ 169640 w 300142"/>
                    <a:gd name="connsiteY19" fmla="*/ 0 h 210570"/>
                    <a:gd name="connsiteX20" fmla="*/ 150876 w 300142"/>
                    <a:gd name="connsiteY20" fmla="*/ 1333 h 210570"/>
                    <a:gd name="connsiteX21" fmla="*/ 131540 w 300142"/>
                    <a:gd name="connsiteY21" fmla="*/ 381 h 210570"/>
                    <a:gd name="connsiteX22" fmla="*/ 68771 w 300142"/>
                    <a:gd name="connsiteY22" fmla="*/ 13811 h 210570"/>
                    <a:gd name="connsiteX23" fmla="*/ 35719 w 300142"/>
                    <a:gd name="connsiteY23" fmla="*/ 7525 h 210570"/>
                    <a:gd name="connsiteX24" fmla="*/ 33909 w 300142"/>
                    <a:gd name="connsiteY24" fmla="*/ 7525 h 210570"/>
                    <a:gd name="connsiteX25" fmla="*/ 20288 w 300142"/>
                    <a:gd name="connsiteY25" fmla="*/ 7620 h 210570"/>
                    <a:gd name="connsiteX26" fmla="*/ 3334 w 300142"/>
                    <a:gd name="connsiteY26" fmla="*/ 4286 h 210570"/>
                    <a:gd name="connsiteX27" fmla="*/ 0 w 300142"/>
                    <a:gd name="connsiteY27" fmla="*/ 3715 h 210570"/>
                    <a:gd name="connsiteX28" fmla="*/ 4858 w 300142"/>
                    <a:gd name="connsiteY28" fmla="*/ 48101 h 21057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</a:cxnLst>
                  <a:rect l="l" t="t" r="r" b="b"/>
                  <a:pathLst>
                    <a:path w="300142" h="210570">
                      <a:moveTo>
                        <a:pt x="4858" y="48101"/>
                      </a:moveTo>
                      <a:cubicBezTo>
                        <a:pt x="5620" y="50292"/>
                        <a:pt x="15240" y="51435"/>
                        <a:pt x="17716" y="51435"/>
                      </a:cubicBezTo>
                      <a:cubicBezTo>
                        <a:pt x="19907" y="48863"/>
                        <a:pt x="21908" y="44577"/>
                        <a:pt x="24384" y="41434"/>
                      </a:cubicBezTo>
                      <a:cubicBezTo>
                        <a:pt x="26194" y="39148"/>
                        <a:pt x="28765" y="37052"/>
                        <a:pt x="30671" y="38005"/>
                      </a:cubicBezTo>
                      <a:cubicBezTo>
                        <a:pt x="31814" y="38576"/>
                        <a:pt x="31337" y="42291"/>
                        <a:pt x="30766" y="44291"/>
                      </a:cubicBezTo>
                      <a:cubicBezTo>
                        <a:pt x="29909" y="46768"/>
                        <a:pt x="28861" y="49149"/>
                        <a:pt x="27813" y="51435"/>
                      </a:cubicBezTo>
                      <a:cubicBezTo>
                        <a:pt x="25813" y="55912"/>
                        <a:pt x="24194" y="60579"/>
                        <a:pt x="22860" y="65246"/>
                      </a:cubicBezTo>
                      <a:cubicBezTo>
                        <a:pt x="13145" y="95631"/>
                        <a:pt x="17526" y="128683"/>
                        <a:pt x="34671" y="155543"/>
                      </a:cubicBezTo>
                      <a:cubicBezTo>
                        <a:pt x="55435" y="189357"/>
                        <a:pt x="91059" y="204692"/>
                        <a:pt x="129350" y="209360"/>
                      </a:cubicBezTo>
                      <a:cubicBezTo>
                        <a:pt x="188405" y="216598"/>
                        <a:pt x="253460" y="191548"/>
                        <a:pt x="269653" y="129826"/>
                      </a:cubicBezTo>
                      <a:cubicBezTo>
                        <a:pt x="273939" y="113157"/>
                        <a:pt x="274892" y="95917"/>
                        <a:pt x="272606" y="78867"/>
                      </a:cubicBezTo>
                      <a:cubicBezTo>
                        <a:pt x="271844" y="75343"/>
                        <a:pt x="271367" y="71723"/>
                        <a:pt x="271272" y="68199"/>
                      </a:cubicBezTo>
                      <a:cubicBezTo>
                        <a:pt x="271463" y="66294"/>
                        <a:pt x="272225" y="64484"/>
                        <a:pt x="273653" y="64008"/>
                      </a:cubicBezTo>
                      <a:cubicBezTo>
                        <a:pt x="275082" y="63532"/>
                        <a:pt x="276987" y="65151"/>
                        <a:pt x="278225" y="67151"/>
                      </a:cubicBezTo>
                      <a:cubicBezTo>
                        <a:pt x="281083" y="72485"/>
                        <a:pt x="282797" y="78295"/>
                        <a:pt x="283559" y="84296"/>
                      </a:cubicBezTo>
                      <a:cubicBezTo>
                        <a:pt x="284607" y="93821"/>
                        <a:pt x="284798" y="103537"/>
                        <a:pt x="283940" y="113062"/>
                      </a:cubicBezTo>
                      <a:cubicBezTo>
                        <a:pt x="304324" y="111062"/>
                        <a:pt x="301371" y="79724"/>
                        <a:pt x="296894" y="66103"/>
                      </a:cubicBezTo>
                      <a:cubicBezTo>
                        <a:pt x="289655" y="47434"/>
                        <a:pt x="277654" y="30956"/>
                        <a:pt x="262128" y="18288"/>
                      </a:cubicBezTo>
                      <a:cubicBezTo>
                        <a:pt x="255080" y="11906"/>
                        <a:pt x="226219" y="26479"/>
                        <a:pt x="189643" y="13049"/>
                      </a:cubicBezTo>
                      <a:cubicBezTo>
                        <a:pt x="181928" y="10573"/>
                        <a:pt x="175070" y="6096"/>
                        <a:pt x="169640" y="0"/>
                      </a:cubicBezTo>
                      <a:cubicBezTo>
                        <a:pt x="163259" y="381"/>
                        <a:pt x="157544" y="1238"/>
                        <a:pt x="150876" y="1333"/>
                      </a:cubicBezTo>
                      <a:cubicBezTo>
                        <a:pt x="144399" y="1429"/>
                        <a:pt x="137541" y="190"/>
                        <a:pt x="131540" y="381"/>
                      </a:cubicBezTo>
                      <a:cubicBezTo>
                        <a:pt x="113252" y="17526"/>
                        <a:pt x="92488" y="18383"/>
                        <a:pt x="68771" y="13811"/>
                      </a:cubicBezTo>
                      <a:cubicBezTo>
                        <a:pt x="57817" y="11144"/>
                        <a:pt x="46863" y="9049"/>
                        <a:pt x="35719" y="7525"/>
                      </a:cubicBezTo>
                      <a:cubicBezTo>
                        <a:pt x="35243" y="7525"/>
                        <a:pt x="34195" y="7525"/>
                        <a:pt x="33909" y="7525"/>
                      </a:cubicBezTo>
                      <a:cubicBezTo>
                        <a:pt x="29337" y="8001"/>
                        <a:pt x="24860" y="8001"/>
                        <a:pt x="20288" y="7620"/>
                      </a:cubicBezTo>
                      <a:cubicBezTo>
                        <a:pt x="14573" y="6953"/>
                        <a:pt x="8858" y="5810"/>
                        <a:pt x="3334" y="4286"/>
                      </a:cubicBezTo>
                      <a:cubicBezTo>
                        <a:pt x="2286" y="4096"/>
                        <a:pt x="1143" y="3905"/>
                        <a:pt x="0" y="3715"/>
                      </a:cubicBezTo>
                      <a:lnTo>
                        <a:pt x="4858" y="48101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CN" altLang="en-US" dirty="0">
                    <a:latin typeface="OPPOSans L" panose="00020600040101010101" pitchFamily="18" charset="-122"/>
                    <a:ea typeface="OPPOSans L" panose="00020600040101010101" pitchFamily="18" charset="-122"/>
                  </a:endParaRPr>
                </a:p>
              </p:txBody>
            </p:sp>
            <p:sp>
              <p:nvSpPr>
                <p:cNvPr id="236" name="任意多边形: 形状 235"/>
                <p:cNvSpPr/>
                <p:nvPr/>
              </p:nvSpPr>
              <p:spPr>
                <a:xfrm>
                  <a:off x="853908" y="1352895"/>
                  <a:ext cx="204199" cy="162154"/>
                </a:xfrm>
                <a:custGeom>
                  <a:avLst/>
                  <a:gdLst>
                    <a:gd name="connsiteX0" fmla="*/ 66898 w 204199"/>
                    <a:gd name="connsiteY0" fmla="*/ 110293 h 162154"/>
                    <a:gd name="connsiteX1" fmla="*/ 90330 w 204199"/>
                    <a:gd name="connsiteY1" fmla="*/ 120675 h 162154"/>
                    <a:gd name="connsiteX2" fmla="*/ 144051 w 204199"/>
                    <a:gd name="connsiteY2" fmla="*/ 112865 h 162154"/>
                    <a:gd name="connsiteX3" fmla="*/ 152242 w 204199"/>
                    <a:gd name="connsiteY3" fmla="*/ 104388 h 162154"/>
                    <a:gd name="connsiteX4" fmla="*/ 159957 w 204199"/>
                    <a:gd name="connsiteY4" fmla="*/ 106864 h 162154"/>
                    <a:gd name="connsiteX5" fmla="*/ 142812 w 204199"/>
                    <a:gd name="connsiteY5" fmla="*/ 123152 h 162154"/>
                    <a:gd name="connsiteX6" fmla="*/ 87091 w 204199"/>
                    <a:gd name="connsiteY6" fmla="*/ 128105 h 162154"/>
                    <a:gd name="connsiteX7" fmla="*/ 63945 w 204199"/>
                    <a:gd name="connsiteY7" fmla="*/ 117627 h 162154"/>
                    <a:gd name="connsiteX8" fmla="*/ 38799 w 204199"/>
                    <a:gd name="connsiteY8" fmla="*/ 107912 h 162154"/>
                    <a:gd name="connsiteX9" fmla="*/ 58040 w 204199"/>
                    <a:gd name="connsiteY9" fmla="*/ 84480 h 162154"/>
                    <a:gd name="connsiteX10" fmla="*/ 66898 w 204199"/>
                    <a:gd name="connsiteY10" fmla="*/ 110293 h 162154"/>
                    <a:gd name="connsiteX11" fmla="*/ 66898 w 204199"/>
                    <a:gd name="connsiteY11" fmla="*/ 110293 h 162154"/>
                    <a:gd name="connsiteX12" fmla="*/ 146908 w 204199"/>
                    <a:gd name="connsiteY12" fmla="*/ 75432 h 162154"/>
                    <a:gd name="connsiteX13" fmla="*/ 158910 w 204199"/>
                    <a:gd name="connsiteY13" fmla="*/ 83433 h 162154"/>
                    <a:gd name="connsiteX14" fmla="*/ 99664 w 204199"/>
                    <a:gd name="connsiteY14" fmla="*/ 94196 h 162154"/>
                    <a:gd name="connsiteX15" fmla="*/ 103474 w 204199"/>
                    <a:gd name="connsiteY15" fmla="*/ 69145 h 162154"/>
                    <a:gd name="connsiteX16" fmla="*/ 108618 w 204199"/>
                    <a:gd name="connsiteY16" fmla="*/ 66573 h 162154"/>
                    <a:gd name="connsiteX17" fmla="*/ 125667 w 204199"/>
                    <a:gd name="connsiteY17" fmla="*/ 69526 h 162154"/>
                    <a:gd name="connsiteX18" fmla="*/ 146718 w 204199"/>
                    <a:gd name="connsiteY18" fmla="*/ 41332 h 162154"/>
                    <a:gd name="connsiteX19" fmla="*/ 153957 w 204199"/>
                    <a:gd name="connsiteY19" fmla="*/ 51714 h 162154"/>
                    <a:gd name="connsiteX20" fmla="*/ 145289 w 204199"/>
                    <a:gd name="connsiteY20" fmla="*/ 45618 h 162154"/>
                    <a:gd name="connsiteX21" fmla="*/ 147956 w 204199"/>
                    <a:gd name="connsiteY21" fmla="*/ 56191 h 162154"/>
                    <a:gd name="connsiteX22" fmla="*/ 143574 w 204199"/>
                    <a:gd name="connsiteY22" fmla="*/ 60192 h 162154"/>
                    <a:gd name="connsiteX23" fmla="*/ 148432 w 204199"/>
                    <a:gd name="connsiteY23" fmla="*/ 63240 h 162154"/>
                    <a:gd name="connsiteX24" fmla="*/ 146908 w 204199"/>
                    <a:gd name="connsiteY24" fmla="*/ 75432 h 162154"/>
                    <a:gd name="connsiteX25" fmla="*/ 146908 w 204199"/>
                    <a:gd name="connsiteY25" fmla="*/ 75432 h 162154"/>
                    <a:gd name="connsiteX26" fmla="*/ 83757 w 204199"/>
                    <a:gd name="connsiteY26" fmla="*/ 61906 h 162154"/>
                    <a:gd name="connsiteX27" fmla="*/ 80424 w 204199"/>
                    <a:gd name="connsiteY27" fmla="*/ 77337 h 162154"/>
                    <a:gd name="connsiteX28" fmla="*/ 59469 w 204199"/>
                    <a:gd name="connsiteY28" fmla="*/ 51714 h 162154"/>
                    <a:gd name="connsiteX29" fmla="*/ 81471 w 204199"/>
                    <a:gd name="connsiteY29" fmla="*/ 38665 h 162154"/>
                    <a:gd name="connsiteX30" fmla="*/ 90139 w 204199"/>
                    <a:gd name="connsiteY30" fmla="*/ 49143 h 162154"/>
                    <a:gd name="connsiteX31" fmla="*/ 85281 w 204199"/>
                    <a:gd name="connsiteY31" fmla="*/ 48000 h 162154"/>
                    <a:gd name="connsiteX32" fmla="*/ 80519 w 204199"/>
                    <a:gd name="connsiteY32" fmla="*/ 43428 h 162154"/>
                    <a:gd name="connsiteX33" fmla="*/ 83186 w 204199"/>
                    <a:gd name="connsiteY33" fmla="*/ 54477 h 162154"/>
                    <a:gd name="connsiteX34" fmla="*/ 78709 w 204199"/>
                    <a:gd name="connsiteY34" fmla="*/ 58572 h 162154"/>
                    <a:gd name="connsiteX35" fmla="*/ 83757 w 204199"/>
                    <a:gd name="connsiteY35" fmla="*/ 61906 h 162154"/>
                    <a:gd name="connsiteX36" fmla="*/ 83757 w 204199"/>
                    <a:gd name="connsiteY36" fmla="*/ 61906 h 162154"/>
                    <a:gd name="connsiteX37" fmla="*/ 223 w 204199"/>
                    <a:gd name="connsiteY37" fmla="*/ 83623 h 162154"/>
                    <a:gd name="connsiteX38" fmla="*/ 106522 w 204199"/>
                    <a:gd name="connsiteY38" fmla="*/ 162109 h 162154"/>
                    <a:gd name="connsiteX39" fmla="*/ 204153 w 204199"/>
                    <a:gd name="connsiteY39" fmla="*/ 75241 h 162154"/>
                    <a:gd name="connsiteX40" fmla="*/ 170721 w 204199"/>
                    <a:gd name="connsiteY40" fmla="*/ 16281 h 162154"/>
                    <a:gd name="connsiteX41" fmla="*/ 139574 w 204199"/>
                    <a:gd name="connsiteY41" fmla="*/ 946 h 162154"/>
                    <a:gd name="connsiteX42" fmla="*/ 121000 w 204199"/>
                    <a:gd name="connsiteY42" fmla="*/ 2565 h 162154"/>
                    <a:gd name="connsiteX43" fmla="*/ 77090 w 204199"/>
                    <a:gd name="connsiteY43" fmla="*/ 2280 h 162154"/>
                    <a:gd name="connsiteX44" fmla="*/ 57373 w 204199"/>
                    <a:gd name="connsiteY44" fmla="*/ 3232 h 162154"/>
                    <a:gd name="connsiteX45" fmla="*/ 27941 w 204199"/>
                    <a:gd name="connsiteY45" fmla="*/ 19710 h 162154"/>
                    <a:gd name="connsiteX46" fmla="*/ 223 w 204199"/>
                    <a:gd name="connsiteY46" fmla="*/ 83623 h 162154"/>
                    <a:gd name="connsiteX47" fmla="*/ 223 w 204199"/>
                    <a:gd name="connsiteY47" fmla="*/ 83623 h 16215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</a:cxnLst>
                  <a:rect l="l" t="t" r="r" b="b"/>
                  <a:pathLst>
                    <a:path w="204199" h="162154">
                      <a:moveTo>
                        <a:pt x="66898" y="110293"/>
                      </a:moveTo>
                      <a:cubicBezTo>
                        <a:pt x="74137" y="114865"/>
                        <a:pt x="82043" y="118389"/>
                        <a:pt x="90330" y="120675"/>
                      </a:cubicBezTo>
                      <a:cubicBezTo>
                        <a:pt x="108427" y="126486"/>
                        <a:pt x="128334" y="123628"/>
                        <a:pt x="144051" y="112865"/>
                      </a:cubicBezTo>
                      <a:cubicBezTo>
                        <a:pt x="147194" y="110484"/>
                        <a:pt x="149956" y="107626"/>
                        <a:pt x="152242" y="104388"/>
                      </a:cubicBezTo>
                      <a:cubicBezTo>
                        <a:pt x="156909" y="98101"/>
                        <a:pt x="161386" y="103150"/>
                        <a:pt x="159957" y="106864"/>
                      </a:cubicBezTo>
                      <a:cubicBezTo>
                        <a:pt x="155671" y="113627"/>
                        <a:pt x="149766" y="119247"/>
                        <a:pt x="142812" y="123152"/>
                      </a:cubicBezTo>
                      <a:cubicBezTo>
                        <a:pt x="125763" y="132487"/>
                        <a:pt x="105570" y="134296"/>
                        <a:pt x="87091" y="128105"/>
                      </a:cubicBezTo>
                      <a:cubicBezTo>
                        <a:pt x="78995" y="125438"/>
                        <a:pt x="71280" y="121914"/>
                        <a:pt x="63945" y="117627"/>
                      </a:cubicBezTo>
                      <a:cubicBezTo>
                        <a:pt x="61659" y="116008"/>
                        <a:pt x="47181" y="116485"/>
                        <a:pt x="38799" y="107912"/>
                      </a:cubicBezTo>
                      <a:cubicBezTo>
                        <a:pt x="18892" y="87528"/>
                        <a:pt x="46324" y="68097"/>
                        <a:pt x="58040" y="84480"/>
                      </a:cubicBezTo>
                      <a:cubicBezTo>
                        <a:pt x="61755" y="89529"/>
                        <a:pt x="61088" y="97244"/>
                        <a:pt x="66898" y="110293"/>
                      </a:cubicBezTo>
                      <a:lnTo>
                        <a:pt x="66898" y="110293"/>
                      </a:lnTo>
                      <a:close/>
                      <a:moveTo>
                        <a:pt x="146908" y="75432"/>
                      </a:moveTo>
                      <a:cubicBezTo>
                        <a:pt x="151004" y="76956"/>
                        <a:pt x="163386" y="75241"/>
                        <a:pt x="158910" y="83433"/>
                      </a:cubicBezTo>
                      <a:cubicBezTo>
                        <a:pt x="152147" y="95911"/>
                        <a:pt x="111094" y="111150"/>
                        <a:pt x="99664" y="94196"/>
                      </a:cubicBezTo>
                      <a:cubicBezTo>
                        <a:pt x="93854" y="86195"/>
                        <a:pt x="95568" y="75051"/>
                        <a:pt x="103474" y="69145"/>
                      </a:cubicBezTo>
                      <a:cubicBezTo>
                        <a:pt x="104998" y="68002"/>
                        <a:pt x="106713" y="67145"/>
                        <a:pt x="108618" y="66573"/>
                      </a:cubicBezTo>
                      <a:cubicBezTo>
                        <a:pt x="114428" y="65430"/>
                        <a:pt x="120524" y="66478"/>
                        <a:pt x="125667" y="69526"/>
                      </a:cubicBezTo>
                      <a:cubicBezTo>
                        <a:pt x="120429" y="45237"/>
                        <a:pt x="135669" y="35522"/>
                        <a:pt x="146718" y="41332"/>
                      </a:cubicBezTo>
                      <a:cubicBezTo>
                        <a:pt x="149004" y="42570"/>
                        <a:pt x="155957" y="49619"/>
                        <a:pt x="153957" y="51714"/>
                      </a:cubicBezTo>
                      <a:cubicBezTo>
                        <a:pt x="150337" y="54953"/>
                        <a:pt x="150337" y="46952"/>
                        <a:pt x="145289" y="45618"/>
                      </a:cubicBezTo>
                      <a:cubicBezTo>
                        <a:pt x="147099" y="48857"/>
                        <a:pt x="147956" y="52572"/>
                        <a:pt x="147956" y="56191"/>
                      </a:cubicBezTo>
                      <a:cubicBezTo>
                        <a:pt x="146146" y="57048"/>
                        <a:pt x="144622" y="58477"/>
                        <a:pt x="143574" y="60192"/>
                      </a:cubicBezTo>
                      <a:lnTo>
                        <a:pt x="148432" y="63240"/>
                      </a:lnTo>
                      <a:cubicBezTo>
                        <a:pt x="148718" y="67335"/>
                        <a:pt x="148242" y="71431"/>
                        <a:pt x="146908" y="75432"/>
                      </a:cubicBezTo>
                      <a:lnTo>
                        <a:pt x="146908" y="75432"/>
                      </a:lnTo>
                      <a:close/>
                      <a:moveTo>
                        <a:pt x="83757" y="61906"/>
                      </a:moveTo>
                      <a:cubicBezTo>
                        <a:pt x="84329" y="67240"/>
                        <a:pt x="83091" y="72669"/>
                        <a:pt x="80424" y="77337"/>
                      </a:cubicBezTo>
                      <a:cubicBezTo>
                        <a:pt x="70327" y="90291"/>
                        <a:pt x="54420" y="71431"/>
                        <a:pt x="59469" y="51714"/>
                      </a:cubicBezTo>
                      <a:cubicBezTo>
                        <a:pt x="61945" y="41904"/>
                        <a:pt x="71184" y="33522"/>
                        <a:pt x="81471" y="38665"/>
                      </a:cubicBezTo>
                      <a:cubicBezTo>
                        <a:pt x="84234" y="40094"/>
                        <a:pt x="90330" y="46190"/>
                        <a:pt x="90139" y="49143"/>
                      </a:cubicBezTo>
                      <a:cubicBezTo>
                        <a:pt x="89853" y="52476"/>
                        <a:pt x="86615" y="50476"/>
                        <a:pt x="85281" y="48000"/>
                      </a:cubicBezTo>
                      <a:cubicBezTo>
                        <a:pt x="84424" y="45904"/>
                        <a:pt x="82710" y="44190"/>
                        <a:pt x="80519" y="43428"/>
                      </a:cubicBezTo>
                      <a:cubicBezTo>
                        <a:pt x="82329" y="46857"/>
                        <a:pt x="83186" y="50571"/>
                        <a:pt x="83186" y="54477"/>
                      </a:cubicBezTo>
                      <a:lnTo>
                        <a:pt x="78709" y="58572"/>
                      </a:lnTo>
                      <a:cubicBezTo>
                        <a:pt x="80233" y="59906"/>
                        <a:pt x="81948" y="61049"/>
                        <a:pt x="83757" y="61906"/>
                      </a:cubicBezTo>
                      <a:lnTo>
                        <a:pt x="83757" y="61906"/>
                      </a:lnTo>
                      <a:close/>
                      <a:moveTo>
                        <a:pt x="223" y="83623"/>
                      </a:moveTo>
                      <a:cubicBezTo>
                        <a:pt x="4700" y="135535"/>
                        <a:pt x="59373" y="163443"/>
                        <a:pt x="106522" y="162109"/>
                      </a:cubicBezTo>
                      <a:cubicBezTo>
                        <a:pt x="154528" y="160776"/>
                        <a:pt x="205963" y="128105"/>
                        <a:pt x="204153" y="75241"/>
                      </a:cubicBezTo>
                      <a:cubicBezTo>
                        <a:pt x="202820" y="51429"/>
                        <a:pt x="190437" y="29712"/>
                        <a:pt x="170721" y="16281"/>
                      </a:cubicBezTo>
                      <a:cubicBezTo>
                        <a:pt x="161196" y="9614"/>
                        <a:pt x="150718" y="4470"/>
                        <a:pt x="139574" y="946"/>
                      </a:cubicBezTo>
                      <a:cubicBezTo>
                        <a:pt x="132621" y="-1530"/>
                        <a:pt x="128239" y="1518"/>
                        <a:pt x="121000" y="2565"/>
                      </a:cubicBezTo>
                      <a:cubicBezTo>
                        <a:pt x="106427" y="4566"/>
                        <a:pt x="91663" y="4470"/>
                        <a:pt x="77090" y="2280"/>
                      </a:cubicBezTo>
                      <a:cubicBezTo>
                        <a:pt x="70613" y="89"/>
                        <a:pt x="63564" y="470"/>
                        <a:pt x="57373" y="3232"/>
                      </a:cubicBezTo>
                      <a:cubicBezTo>
                        <a:pt x="46705" y="7137"/>
                        <a:pt x="36799" y="12662"/>
                        <a:pt x="27941" y="19710"/>
                      </a:cubicBezTo>
                      <a:cubicBezTo>
                        <a:pt x="8700" y="35141"/>
                        <a:pt x="-1682" y="59049"/>
                        <a:pt x="223" y="83623"/>
                      </a:cubicBezTo>
                      <a:lnTo>
                        <a:pt x="223" y="83623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CN" altLang="en-US" dirty="0">
                    <a:latin typeface="OPPOSans L" panose="00020600040101010101" pitchFamily="18" charset="-122"/>
                    <a:ea typeface="OPPOSans L" panose="00020600040101010101" pitchFamily="18" charset="-122"/>
                  </a:endParaRPr>
                </a:p>
              </p:txBody>
            </p:sp>
            <p:sp>
              <p:nvSpPr>
                <p:cNvPr id="237" name="任意多边形: 形状 236"/>
                <p:cNvSpPr/>
                <p:nvPr/>
              </p:nvSpPr>
              <p:spPr>
                <a:xfrm>
                  <a:off x="733787" y="1281832"/>
                  <a:ext cx="72514" cy="89122"/>
                </a:xfrm>
                <a:custGeom>
                  <a:avLst/>
                  <a:gdLst>
                    <a:gd name="connsiteX0" fmla="*/ 15378 w 72514"/>
                    <a:gd name="connsiteY0" fmla="*/ 63246 h 89122"/>
                    <a:gd name="connsiteX1" fmla="*/ 3282 w 72514"/>
                    <a:gd name="connsiteY1" fmla="*/ 66484 h 89122"/>
                    <a:gd name="connsiteX2" fmla="*/ 43 w 72514"/>
                    <a:gd name="connsiteY2" fmla="*/ 78391 h 89122"/>
                    <a:gd name="connsiteX3" fmla="*/ 7473 w 72514"/>
                    <a:gd name="connsiteY3" fmla="*/ 86678 h 89122"/>
                    <a:gd name="connsiteX4" fmla="*/ 69004 w 72514"/>
                    <a:gd name="connsiteY4" fmla="*/ 65723 h 89122"/>
                    <a:gd name="connsiteX5" fmla="*/ 59670 w 72514"/>
                    <a:gd name="connsiteY5" fmla="*/ 65913 h 89122"/>
                    <a:gd name="connsiteX6" fmla="*/ 64432 w 72514"/>
                    <a:gd name="connsiteY6" fmla="*/ 53340 h 89122"/>
                    <a:gd name="connsiteX7" fmla="*/ 57479 w 72514"/>
                    <a:gd name="connsiteY7" fmla="*/ 42291 h 89122"/>
                    <a:gd name="connsiteX8" fmla="*/ 48240 w 72514"/>
                    <a:gd name="connsiteY8" fmla="*/ 43244 h 89122"/>
                    <a:gd name="connsiteX9" fmla="*/ 48811 w 72514"/>
                    <a:gd name="connsiteY9" fmla="*/ 17050 h 89122"/>
                    <a:gd name="connsiteX10" fmla="*/ 36810 w 72514"/>
                    <a:gd name="connsiteY10" fmla="*/ 10382 h 89122"/>
                    <a:gd name="connsiteX11" fmla="*/ 28237 w 72514"/>
                    <a:gd name="connsiteY11" fmla="*/ 0 h 89122"/>
                    <a:gd name="connsiteX12" fmla="*/ 17379 w 72514"/>
                    <a:gd name="connsiteY12" fmla="*/ 24194 h 89122"/>
                    <a:gd name="connsiteX13" fmla="*/ 16521 w 72514"/>
                    <a:gd name="connsiteY13" fmla="*/ 33719 h 89122"/>
                    <a:gd name="connsiteX14" fmla="*/ 6520 w 72514"/>
                    <a:gd name="connsiteY14" fmla="*/ 47720 h 89122"/>
                    <a:gd name="connsiteX15" fmla="*/ 15378 w 72514"/>
                    <a:gd name="connsiteY15" fmla="*/ 63246 h 89122"/>
                    <a:gd name="connsiteX16" fmla="*/ 15378 w 72514"/>
                    <a:gd name="connsiteY16" fmla="*/ 63246 h 8912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</a:cxnLst>
                  <a:rect l="l" t="t" r="r" b="b"/>
                  <a:pathLst>
                    <a:path w="72514" h="89122">
                      <a:moveTo>
                        <a:pt x="15378" y="63246"/>
                      </a:moveTo>
                      <a:cubicBezTo>
                        <a:pt x="13854" y="68771"/>
                        <a:pt x="7377" y="66389"/>
                        <a:pt x="3282" y="66484"/>
                      </a:cubicBezTo>
                      <a:cubicBezTo>
                        <a:pt x="900" y="70009"/>
                        <a:pt x="-243" y="74200"/>
                        <a:pt x="43" y="78391"/>
                      </a:cubicBezTo>
                      <a:cubicBezTo>
                        <a:pt x="900" y="82296"/>
                        <a:pt x="3663" y="85439"/>
                        <a:pt x="7473" y="86678"/>
                      </a:cubicBezTo>
                      <a:cubicBezTo>
                        <a:pt x="26713" y="93059"/>
                        <a:pt x="87673" y="87249"/>
                        <a:pt x="69004" y="65723"/>
                      </a:cubicBezTo>
                      <a:cubicBezTo>
                        <a:pt x="65670" y="66580"/>
                        <a:pt x="62813" y="68390"/>
                        <a:pt x="59670" y="65913"/>
                      </a:cubicBezTo>
                      <a:cubicBezTo>
                        <a:pt x="58431" y="63722"/>
                        <a:pt x="64337" y="60293"/>
                        <a:pt x="64432" y="53340"/>
                      </a:cubicBezTo>
                      <a:cubicBezTo>
                        <a:pt x="63956" y="48768"/>
                        <a:pt x="61384" y="44672"/>
                        <a:pt x="57479" y="42291"/>
                      </a:cubicBezTo>
                      <a:cubicBezTo>
                        <a:pt x="54145" y="42482"/>
                        <a:pt x="51954" y="44577"/>
                        <a:pt x="48240" y="43244"/>
                      </a:cubicBezTo>
                      <a:cubicBezTo>
                        <a:pt x="46620" y="38100"/>
                        <a:pt x="61384" y="28194"/>
                        <a:pt x="48811" y="17050"/>
                      </a:cubicBezTo>
                      <a:cubicBezTo>
                        <a:pt x="45096" y="14383"/>
                        <a:pt x="41096" y="12097"/>
                        <a:pt x="36810" y="10382"/>
                      </a:cubicBezTo>
                      <a:cubicBezTo>
                        <a:pt x="29952" y="6286"/>
                        <a:pt x="31666" y="5429"/>
                        <a:pt x="28237" y="0"/>
                      </a:cubicBezTo>
                      <a:cubicBezTo>
                        <a:pt x="18903" y="4000"/>
                        <a:pt x="14235" y="14478"/>
                        <a:pt x="17379" y="24194"/>
                      </a:cubicBezTo>
                      <a:cubicBezTo>
                        <a:pt x="18141" y="27908"/>
                        <a:pt x="19379" y="30575"/>
                        <a:pt x="16521" y="33719"/>
                      </a:cubicBezTo>
                      <a:cubicBezTo>
                        <a:pt x="12045" y="37433"/>
                        <a:pt x="8520" y="42291"/>
                        <a:pt x="6520" y="47720"/>
                      </a:cubicBezTo>
                      <a:cubicBezTo>
                        <a:pt x="4044" y="58769"/>
                        <a:pt x="13188" y="59150"/>
                        <a:pt x="15378" y="63246"/>
                      </a:cubicBezTo>
                      <a:lnTo>
                        <a:pt x="15378" y="63246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CN" altLang="en-US" dirty="0">
                    <a:latin typeface="OPPOSans L" panose="00020600040101010101" pitchFamily="18" charset="-122"/>
                    <a:ea typeface="OPPOSans L" panose="00020600040101010101" pitchFamily="18" charset="-122"/>
                  </a:endParaRPr>
                </a:p>
              </p:txBody>
            </p:sp>
            <p:sp>
              <p:nvSpPr>
                <p:cNvPr id="238" name="任意多边形: 形状 237"/>
                <p:cNvSpPr/>
                <p:nvPr/>
              </p:nvSpPr>
              <p:spPr>
                <a:xfrm>
                  <a:off x="904196" y="1286020"/>
                  <a:ext cx="98256" cy="59689"/>
                </a:xfrm>
                <a:custGeom>
                  <a:avLst/>
                  <a:gdLst>
                    <a:gd name="connsiteX0" fmla="*/ 46233 w 98256"/>
                    <a:gd name="connsiteY0" fmla="*/ 15243 h 59689"/>
                    <a:gd name="connsiteX1" fmla="*/ 32708 w 98256"/>
                    <a:gd name="connsiteY1" fmla="*/ 36293 h 59689"/>
                    <a:gd name="connsiteX2" fmla="*/ 13848 w 98256"/>
                    <a:gd name="connsiteY2" fmla="*/ 19910 h 59689"/>
                    <a:gd name="connsiteX3" fmla="*/ 4038 w 98256"/>
                    <a:gd name="connsiteY3" fmla="*/ 7909 h 59689"/>
                    <a:gd name="connsiteX4" fmla="*/ 9657 w 98256"/>
                    <a:gd name="connsiteY4" fmla="*/ 22577 h 59689"/>
                    <a:gd name="connsiteX5" fmla="*/ 14896 w 98256"/>
                    <a:gd name="connsiteY5" fmla="*/ 39341 h 59689"/>
                    <a:gd name="connsiteX6" fmla="*/ 18992 w 98256"/>
                    <a:gd name="connsiteY6" fmla="*/ 56677 h 59689"/>
                    <a:gd name="connsiteX7" fmla="*/ 78618 w 98256"/>
                    <a:gd name="connsiteY7" fmla="*/ 56486 h 59689"/>
                    <a:gd name="connsiteX8" fmla="*/ 82524 w 98256"/>
                    <a:gd name="connsiteY8" fmla="*/ 39913 h 59689"/>
                    <a:gd name="connsiteX9" fmla="*/ 88620 w 98256"/>
                    <a:gd name="connsiteY9" fmla="*/ 24006 h 59689"/>
                    <a:gd name="connsiteX10" fmla="*/ 97478 w 98256"/>
                    <a:gd name="connsiteY10" fmla="*/ 19529 h 59689"/>
                    <a:gd name="connsiteX11" fmla="*/ 93668 w 98256"/>
                    <a:gd name="connsiteY11" fmla="*/ 8956 h 59689"/>
                    <a:gd name="connsiteX12" fmla="*/ 84333 w 98256"/>
                    <a:gd name="connsiteY12" fmla="*/ 10861 h 59689"/>
                    <a:gd name="connsiteX13" fmla="*/ 84143 w 98256"/>
                    <a:gd name="connsiteY13" fmla="*/ 21434 h 59689"/>
                    <a:gd name="connsiteX14" fmla="*/ 65569 w 98256"/>
                    <a:gd name="connsiteY14" fmla="*/ 37150 h 59689"/>
                    <a:gd name="connsiteX15" fmla="*/ 52615 w 98256"/>
                    <a:gd name="connsiteY15" fmla="*/ 15148 h 59689"/>
                    <a:gd name="connsiteX16" fmla="*/ 56711 w 98256"/>
                    <a:gd name="connsiteY16" fmla="*/ 5813 h 59689"/>
                    <a:gd name="connsiteX17" fmla="*/ 48996 w 98256"/>
                    <a:gd name="connsiteY17" fmla="*/ 3 h 59689"/>
                    <a:gd name="connsiteX18" fmla="*/ 46233 w 98256"/>
                    <a:gd name="connsiteY18" fmla="*/ 15243 h 59689"/>
                    <a:gd name="connsiteX19" fmla="*/ 46233 w 98256"/>
                    <a:gd name="connsiteY19" fmla="*/ 15243 h 5968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</a:cxnLst>
                  <a:rect l="l" t="t" r="r" b="b"/>
                  <a:pathLst>
                    <a:path w="98256" h="59689">
                      <a:moveTo>
                        <a:pt x="46233" y="15243"/>
                      </a:moveTo>
                      <a:cubicBezTo>
                        <a:pt x="46043" y="20958"/>
                        <a:pt x="38899" y="35436"/>
                        <a:pt x="32708" y="36293"/>
                      </a:cubicBezTo>
                      <a:cubicBezTo>
                        <a:pt x="25564" y="37246"/>
                        <a:pt x="15372" y="23530"/>
                        <a:pt x="13848" y="19910"/>
                      </a:cubicBezTo>
                      <a:cubicBezTo>
                        <a:pt x="19754" y="8766"/>
                        <a:pt x="8991" y="5051"/>
                        <a:pt x="4038" y="7909"/>
                      </a:cubicBezTo>
                      <a:cubicBezTo>
                        <a:pt x="-534" y="10480"/>
                        <a:pt x="-3963" y="21244"/>
                        <a:pt x="9657" y="22577"/>
                      </a:cubicBezTo>
                      <a:cubicBezTo>
                        <a:pt x="11086" y="27911"/>
                        <a:pt x="13182" y="34102"/>
                        <a:pt x="14896" y="39341"/>
                      </a:cubicBezTo>
                      <a:cubicBezTo>
                        <a:pt x="17563" y="44770"/>
                        <a:pt x="18992" y="50676"/>
                        <a:pt x="18992" y="56677"/>
                      </a:cubicBezTo>
                      <a:cubicBezTo>
                        <a:pt x="38709" y="60772"/>
                        <a:pt x="58997" y="60677"/>
                        <a:pt x="78618" y="56486"/>
                      </a:cubicBezTo>
                      <a:cubicBezTo>
                        <a:pt x="78428" y="46580"/>
                        <a:pt x="78142" y="52200"/>
                        <a:pt x="82524" y="39913"/>
                      </a:cubicBezTo>
                      <a:cubicBezTo>
                        <a:pt x="83667" y="36579"/>
                        <a:pt x="88620" y="24006"/>
                        <a:pt x="88620" y="24006"/>
                      </a:cubicBezTo>
                      <a:cubicBezTo>
                        <a:pt x="88620" y="24006"/>
                        <a:pt x="95478" y="24292"/>
                        <a:pt x="97478" y="19529"/>
                      </a:cubicBezTo>
                      <a:cubicBezTo>
                        <a:pt x="99383" y="15529"/>
                        <a:pt x="97668" y="10766"/>
                        <a:pt x="93668" y="8956"/>
                      </a:cubicBezTo>
                      <a:cubicBezTo>
                        <a:pt x="90429" y="7432"/>
                        <a:pt x="86619" y="8290"/>
                        <a:pt x="84333" y="10861"/>
                      </a:cubicBezTo>
                      <a:cubicBezTo>
                        <a:pt x="80428" y="15338"/>
                        <a:pt x="83190" y="17624"/>
                        <a:pt x="84143" y="21434"/>
                      </a:cubicBezTo>
                      <a:cubicBezTo>
                        <a:pt x="81666" y="25720"/>
                        <a:pt x="70617" y="38865"/>
                        <a:pt x="65569" y="37150"/>
                      </a:cubicBezTo>
                      <a:cubicBezTo>
                        <a:pt x="58521" y="34769"/>
                        <a:pt x="53282" y="22196"/>
                        <a:pt x="52615" y="15148"/>
                      </a:cubicBezTo>
                      <a:cubicBezTo>
                        <a:pt x="55282" y="12195"/>
                        <a:pt x="57854" y="11052"/>
                        <a:pt x="56711" y="5813"/>
                      </a:cubicBezTo>
                      <a:cubicBezTo>
                        <a:pt x="55758" y="2289"/>
                        <a:pt x="52615" y="-92"/>
                        <a:pt x="48996" y="3"/>
                      </a:cubicBezTo>
                      <a:cubicBezTo>
                        <a:pt x="41185" y="384"/>
                        <a:pt x="38042" y="9814"/>
                        <a:pt x="46233" y="15243"/>
                      </a:cubicBezTo>
                      <a:lnTo>
                        <a:pt x="46233" y="15243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CN" altLang="en-US" dirty="0">
                    <a:latin typeface="OPPOSans L" panose="00020600040101010101" pitchFamily="18" charset="-122"/>
                    <a:ea typeface="OPPOSans L" panose="00020600040101010101" pitchFamily="18" charset="-122"/>
                  </a:endParaRPr>
                </a:p>
              </p:txBody>
            </p:sp>
            <p:sp>
              <p:nvSpPr>
                <p:cNvPr id="239" name="任意多边形: 形状 238"/>
                <p:cNvSpPr/>
                <p:nvPr/>
              </p:nvSpPr>
              <p:spPr>
                <a:xfrm>
                  <a:off x="744499" y="1376796"/>
                  <a:ext cx="58769" cy="78915"/>
                </a:xfrm>
                <a:custGeom>
                  <a:avLst/>
                  <a:gdLst>
                    <a:gd name="connsiteX0" fmla="*/ 21527 w 58769"/>
                    <a:gd name="connsiteY0" fmla="*/ 61055 h 78915"/>
                    <a:gd name="connsiteX1" fmla="*/ 34100 w 58769"/>
                    <a:gd name="connsiteY1" fmla="*/ 55531 h 78915"/>
                    <a:gd name="connsiteX2" fmla="*/ 48482 w 58769"/>
                    <a:gd name="connsiteY2" fmla="*/ 58960 h 78915"/>
                    <a:gd name="connsiteX3" fmla="*/ 36290 w 58769"/>
                    <a:gd name="connsiteY3" fmla="*/ 67532 h 78915"/>
                    <a:gd name="connsiteX4" fmla="*/ 21527 w 58769"/>
                    <a:gd name="connsiteY4" fmla="*/ 61055 h 78915"/>
                    <a:gd name="connsiteX5" fmla="*/ 21527 w 58769"/>
                    <a:gd name="connsiteY5" fmla="*/ 61055 h 78915"/>
                    <a:gd name="connsiteX6" fmla="*/ 52578 w 58769"/>
                    <a:gd name="connsiteY6" fmla="*/ 18669 h 78915"/>
                    <a:gd name="connsiteX7" fmla="*/ 57150 w 58769"/>
                    <a:gd name="connsiteY7" fmla="*/ 13811 h 78915"/>
                    <a:gd name="connsiteX8" fmla="*/ 56483 w 58769"/>
                    <a:gd name="connsiteY8" fmla="*/ 19717 h 78915"/>
                    <a:gd name="connsiteX9" fmla="*/ 52578 w 58769"/>
                    <a:gd name="connsiteY9" fmla="*/ 18669 h 78915"/>
                    <a:gd name="connsiteX10" fmla="*/ 52578 w 58769"/>
                    <a:gd name="connsiteY10" fmla="*/ 18669 h 78915"/>
                    <a:gd name="connsiteX11" fmla="*/ 40291 w 58769"/>
                    <a:gd name="connsiteY11" fmla="*/ 13049 h 78915"/>
                    <a:gd name="connsiteX12" fmla="*/ 52102 w 58769"/>
                    <a:gd name="connsiteY12" fmla="*/ 10668 h 78915"/>
                    <a:gd name="connsiteX13" fmla="*/ 46101 w 58769"/>
                    <a:gd name="connsiteY13" fmla="*/ 16383 h 78915"/>
                    <a:gd name="connsiteX14" fmla="*/ 40291 w 58769"/>
                    <a:gd name="connsiteY14" fmla="*/ 13049 h 78915"/>
                    <a:gd name="connsiteX15" fmla="*/ 16669 w 58769"/>
                    <a:gd name="connsiteY15" fmla="*/ 42577 h 78915"/>
                    <a:gd name="connsiteX16" fmla="*/ 29051 w 58769"/>
                    <a:gd name="connsiteY16" fmla="*/ 36100 h 78915"/>
                    <a:gd name="connsiteX17" fmla="*/ 42577 w 58769"/>
                    <a:gd name="connsiteY17" fmla="*/ 40672 h 78915"/>
                    <a:gd name="connsiteX18" fmla="*/ 30575 w 58769"/>
                    <a:gd name="connsiteY18" fmla="*/ 48387 h 78915"/>
                    <a:gd name="connsiteX19" fmla="*/ 22955 w 58769"/>
                    <a:gd name="connsiteY19" fmla="*/ 46006 h 78915"/>
                    <a:gd name="connsiteX20" fmla="*/ 16669 w 58769"/>
                    <a:gd name="connsiteY20" fmla="*/ 42577 h 78915"/>
                    <a:gd name="connsiteX21" fmla="*/ 16669 w 58769"/>
                    <a:gd name="connsiteY21" fmla="*/ 42577 h 78915"/>
                    <a:gd name="connsiteX22" fmla="*/ 35909 w 58769"/>
                    <a:gd name="connsiteY22" fmla="*/ 31814 h 78915"/>
                    <a:gd name="connsiteX23" fmla="*/ 44482 w 58769"/>
                    <a:gd name="connsiteY23" fmla="*/ 25146 h 78915"/>
                    <a:gd name="connsiteX24" fmla="*/ 49340 w 58769"/>
                    <a:gd name="connsiteY24" fmla="*/ 23717 h 78915"/>
                    <a:gd name="connsiteX25" fmla="*/ 55626 w 58769"/>
                    <a:gd name="connsiteY25" fmla="*/ 25622 h 78915"/>
                    <a:gd name="connsiteX26" fmla="*/ 48578 w 58769"/>
                    <a:gd name="connsiteY26" fmla="*/ 35623 h 78915"/>
                    <a:gd name="connsiteX27" fmla="*/ 35909 w 58769"/>
                    <a:gd name="connsiteY27" fmla="*/ 31814 h 78915"/>
                    <a:gd name="connsiteX28" fmla="*/ 35909 w 58769"/>
                    <a:gd name="connsiteY28" fmla="*/ 31814 h 78915"/>
                    <a:gd name="connsiteX29" fmla="*/ 18193 w 58769"/>
                    <a:gd name="connsiteY29" fmla="*/ 22955 h 78915"/>
                    <a:gd name="connsiteX30" fmla="*/ 23527 w 58769"/>
                    <a:gd name="connsiteY30" fmla="*/ 19145 h 78915"/>
                    <a:gd name="connsiteX31" fmla="*/ 28480 w 58769"/>
                    <a:gd name="connsiteY31" fmla="*/ 14954 h 78915"/>
                    <a:gd name="connsiteX32" fmla="*/ 40291 w 58769"/>
                    <a:gd name="connsiteY32" fmla="*/ 20383 h 78915"/>
                    <a:gd name="connsiteX33" fmla="*/ 28956 w 58769"/>
                    <a:gd name="connsiteY33" fmla="*/ 28956 h 78915"/>
                    <a:gd name="connsiteX34" fmla="*/ 18193 w 58769"/>
                    <a:gd name="connsiteY34" fmla="*/ 22955 h 78915"/>
                    <a:gd name="connsiteX35" fmla="*/ 18193 w 58769"/>
                    <a:gd name="connsiteY35" fmla="*/ 22955 h 78915"/>
                    <a:gd name="connsiteX36" fmla="*/ 12002 w 58769"/>
                    <a:gd name="connsiteY36" fmla="*/ 19431 h 78915"/>
                    <a:gd name="connsiteX37" fmla="*/ 6286 w 58769"/>
                    <a:gd name="connsiteY37" fmla="*/ 14859 h 78915"/>
                    <a:gd name="connsiteX38" fmla="*/ 18002 w 58769"/>
                    <a:gd name="connsiteY38" fmla="*/ 15145 h 78915"/>
                    <a:gd name="connsiteX39" fmla="*/ 12002 w 58769"/>
                    <a:gd name="connsiteY39" fmla="*/ 19431 h 78915"/>
                    <a:gd name="connsiteX40" fmla="*/ 12002 w 58769"/>
                    <a:gd name="connsiteY40" fmla="*/ 19431 h 78915"/>
                    <a:gd name="connsiteX41" fmla="*/ 0 w 58769"/>
                    <a:gd name="connsiteY41" fmla="*/ 8382 h 78915"/>
                    <a:gd name="connsiteX42" fmla="*/ 8572 w 58769"/>
                    <a:gd name="connsiteY42" fmla="*/ 29718 h 78915"/>
                    <a:gd name="connsiteX43" fmla="*/ 8668 w 58769"/>
                    <a:gd name="connsiteY43" fmla="*/ 28384 h 78915"/>
                    <a:gd name="connsiteX44" fmla="*/ 12002 w 58769"/>
                    <a:gd name="connsiteY44" fmla="*/ 26765 h 78915"/>
                    <a:gd name="connsiteX45" fmla="*/ 22289 w 58769"/>
                    <a:gd name="connsiteY45" fmla="*/ 32957 h 78915"/>
                    <a:gd name="connsiteX46" fmla="*/ 11240 w 58769"/>
                    <a:gd name="connsiteY46" fmla="*/ 38481 h 78915"/>
                    <a:gd name="connsiteX47" fmla="*/ 16288 w 58769"/>
                    <a:gd name="connsiteY47" fmla="*/ 50768 h 78915"/>
                    <a:gd name="connsiteX48" fmla="*/ 18002 w 58769"/>
                    <a:gd name="connsiteY48" fmla="*/ 50387 h 78915"/>
                    <a:gd name="connsiteX49" fmla="*/ 23431 w 58769"/>
                    <a:gd name="connsiteY49" fmla="*/ 52864 h 78915"/>
                    <a:gd name="connsiteX50" fmla="*/ 18002 w 58769"/>
                    <a:gd name="connsiteY50" fmla="*/ 54959 h 78915"/>
                    <a:gd name="connsiteX51" fmla="*/ 23812 w 58769"/>
                    <a:gd name="connsiteY51" fmla="*/ 70009 h 78915"/>
                    <a:gd name="connsiteX52" fmla="*/ 24289 w 58769"/>
                    <a:gd name="connsiteY52" fmla="*/ 68771 h 78915"/>
                    <a:gd name="connsiteX53" fmla="*/ 30575 w 58769"/>
                    <a:gd name="connsiteY53" fmla="*/ 72009 h 78915"/>
                    <a:gd name="connsiteX54" fmla="*/ 25337 w 58769"/>
                    <a:gd name="connsiteY54" fmla="*/ 74200 h 78915"/>
                    <a:gd name="connsiteX55" fmla="*/ 31433 w 58769"/>
                    <a:gd name="connsiteY55" fmla="*/ 78486 h 78915"/>
                    <a:gd name="connsiteX56" fmla="*/ 40291 w 58769"/>
                    <a:gd name="connsiteY56" fmla="*/ 78105 h 78915"/>
                    <a:gd name="connsiteX57" fmla="*/ 32290 w 58769"/>
                    <a:gd name="connsiteY57" fmla="*/ 78010 h 78915"/>
                    <a:gd name="connsiteX58" fmla="*/ 44958 w 58769"/>
                    <a:gd name="connsiteY58" fmla="*/ 76390 h 78915"/>
                    <a:gd name="connsiteX59" fmla="*/ 44482 w 58769"/>
                    <a:gd name="connsiteY59" fmla="*/ 76867 h 78915"/>
                    <a:gd name="connsiteX60" fmla="*/ 44006 w 58769"/>
                    <a:gd name="connsiteY60" fmla="*/ 77343 h 78915"/>
                    <a:gd name="connsiteX61" fmla="*/ 43529 w 58769"/>
                    <a:gd name="connsiteY61" fmla="*/ 77819 h 78915"/>
                    <a:gd name="connsiteX62" fmla="*/ 50959 w 58769"/>
                    <a:gd name="connsiteY62" fmla="*/ 68961 h 78915"/>
                    <a:gd name="connsiteX63" fmla="*/ 49816 w 58769"/>
                    <a:gd name="connsiteY63" fmla="*/ 71819 h 78915"/>
                    <a:gd name="connsiteX64" fmla="*/ 44768 w 58769"/>
                    <a:gd name="connsiteY64" fmla="*/ 70771 h 78915"/>
                    <a:gd name="connsiteX65" fmla="*/ 50483 w 58769"/>
                    <a:gd name="connsiteY65" fmla="*/ 65532 h 78915"/>
                    <a:gd name="connsiteX66" fmla="*/ 50578 w 58769"/>
                    <a:gd name="connsiteY66" fmla="*/ 68771 h 78915"/>
                    <a:gd name="connsiteX67" fmla="*/ 52387 w 58769"/>
                    <a:gd name="connsiteY67" fmla="*/ 53531 h 78915"/>
                    <a:gd name="connsiteX68" fmla="*/ 39815 w 58769"/>
                    <a:gd name="connsiteY68" fmla="*/ 50673 h 78915"/>
                    <a:gd name="connsiteX69" fmla="*/ 46101 w 58769"/>
                    <a:gd name="connsiteY69" fmla="*/ 45911 h 78915"/>
                    <a:gd name="connsiteX70" fmla="*/ 53721 w 58769"/>
                    <a:gd name="connsiteY70" fmla="*/ 42291 h 78915"/>
                    <a:gd name="connsiteX71" fmla="*/ 56198 w 58769"/>
                    <a:gd name="connsiteY71" fmla="*/ 23051 h 78915"/>
                    <a:gd name="connsiteX72" fmla="*/ 58769 w 58769"/>
                    <a:gd name="connsiteY72" fmla="*/ 0 h 78915"/>
                    <a:gd name="connsiteX73" fmla="*/ 53340 w 58769"/>
                    <a:gd name="connsiteY73" fmla="*/ 4191 h 78915"/>
                    <a:gd name="connsiteX74" fmla="*/ 32194 w 58769"/>
                    <a:gd name="connsiteY74" fmla="*/ 9525 h 78915"/>
                    <a:gd name="connsiteX75" fmla="*/ 15145 w 58769"/>
                    <a:gd name="connsiteY75" fmla="*/ 10096 h 78915"/>
                    <a:gd name="connsiteX76" fmla="*/ 7049 w 58769"/>
                    <a:gd name="connsiteY76" fmla="*/ 9049 h 78915"/>
                    <a:gd name="connsiteX77" fmla="*/ 476 w 58769"/>
                    <a:gd name="connsiteY77" fmla="*/ 7715 h 78915"/>
                    <a:gd name="connsiteX78" fmla="*/ 0 w 58769"/>
                    <a:gd name="connsiteY78" fmla="*/ 8382 h 78915"/>
                    <a:gd name="connsiteX79" fmla="*/ 0 w 58769"/>
                    <a:gd name="connsiteY79" fmla="*/ 8382 h 7891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</a:cxnLst>
                  <a:rect l="l" t="t" r="r" b="b"/>
                  <a:pathLst>
                    <a:path w="58769" h="78915">
                      <a:moveTo>
                        <a:pt x="21527" y="61055"/>
                      </a:moveTo>
                      <a:cubicBezTo>
                        <a:pt x="22003" y="60388"/>
                        <a:pt x="30385" y="54769"/>
                        <a:pt x="34100" y="55531"/>
                      </a:cubicBezTo>
                      <a:cubicBezTo>
                        <a:pt x="36386" y="56007"/>
                        <a:pt x="47054" y="58293"/>
                        <a:pt x="48482" y="58960"/>
                      </a:cubicBezTo>
                      <a:cubicBezTo>
                        <a:pt x="47625" y="60865"/>
                        <a:pt x="38386" y="68009"/>
                        <a:pt x="36290" y="67532"/>
                      </a:cubicBezTo>
                      <a:cubicBezTo>
                        <a:pt x="34671" y="67247"/>
                        <a:pt x="23336" y="62008"/>
                        <a:pt x="21527" y="61055"/>
                      </a:cubicBezTo>
                      <a:lnTo>
                        <a:pt x="21527" y="61055"/>
                      </a:lnTo>
                      <a:close/>
                      <a:moveTo>
                        <a:pt x="52578" y="18669"/>
                      </a:moveTo>
                      <a:lnTo>
                        <a:pt x="57150" y="13811"/>
                      </a:lnTo>
                      <a:lnTo>
                        <a:pt x="56483" y="19717"/>
                      </a:lnTo>
                      <a:cubicBezTo>
                        <a:pt x="56483" y="19717"/>
                        <a:pt x="52483" y="18669"/>
                        <a:pt x="52578" y="18669"/>
                      </a:cubicBezTo>
                      <a:lnTo>
                        <a:pt x="52578" y="18669"/>
                      </a:lnTo>
                      <a:close/>
                      <a:moveTo>
                        <a:pt x="40291" y="13049"/>
                      </a:moveTo>
                      <a:cubicBezTo>
                        <a:pt x="44291" y="12478"/>
                        <a:pt x="48197" y="11716"/>
                        <a:pt x="52102" y="10668"/>
                      </a:cubicBezTo>
                      <a:lnTo>
                        <a:pt x="46101" y="16383"/>
                      </a:lnTo>
                      <a:cubicBezTo>
                        <a:pt x="46196" y="16478"/>
                        <a:pt x="39053" y="13430"/>
                        <a:pt x="40291" y="13049"/>
                      </a:cubicBezTo>
                      <a:close/>
                      <a:moveTo>
                        <a:pt x="16669" y="42577"/>
                      </a:moveTo>
                      <a:cubicBezTo>
                        <a:pt x="18955" y="41624"/>
                        <a:pt x="28099" y="36195"/>
                        <a:pt x="29051" y="36100"/>
                      </a:cubicBezTo>
                      <a:cubicBezTo>
                        <a:pt x="33623" y="37338"/>
                        <a:pt x="38195" y="38862"/>
                        <a:pt x="42577" y="40672"/>
                      </a:cubicBezTo>
                      <a:cubicBezTo>
                        <a:pt x="39053" y="44006"/>
                        <a:pt x="35052" y="46577"/>
                        <a:pt x="30575" y="48387"/>
                      </a:cubicBezTo>
                      <a:cubicBezTo>
                        <a:pt x="28003" y="47815"/>
                        <a:pt x="25432" y="46958"/>
                        <a:pt x="22955" y="46006"/>
                      </a:cubicBezTo>
                      <a:cubicBezTo>
                        <a:pt x="20955" y="45244"/>
                        <a:pt x="17812" y="44387"/>
                        <a:pt x="16669" y="42577"/>
                      </a:cubicBezTo>
                      <a:lnTo>
                        <a:pt x="16669" y="42577"/>
                      </a:lnTo>
                      <a:close/>
                      <a:moveTo>
                        <a:pt x="35909" y="31814"/>
                      </a:moveTo>
                      <a:cubicBezTo>
                        <a:pt x="38672" y="29432"/>
                        <a:pt x="41529" y="27241"/>
                        <a:pt x="44482" y="25146"/>
                      </a:cubicBezTo>
                      <a:cubicBezTo>
                        <a:pt x="46768" y="23336"/>
                        <a:pt x="46577" y="22765"/>
                        <a:pt x="49340" y="23717"/>
                      </a:cubicBezTo>
                      <a:cubicBezTo>
                        <a:pt x="51245" y="24384"/>
                        <a:pt x="53721" y="24955"/>
                        <a:pt x="55626" y="25622"/>
                      </a:cubicBezTo>
                      <a:cubicBezTo>
                        <a:pt x="55626" y="29432"/>
                        <a:pt x="51435" y="33242"/>
                        <a:pt x="48578" y="35623"/>
                      </a:cubicBezTo>
                      <a:cubicBezTo>
                        <a:pt x="44196" y="35243"/>
                        <a:pt x="39910" y="34004"/>
                        <a:pt x="35909" y="31814"/>
                      </a:cubicBezTo>
                      <a:lnTo>
                        <a:pt x="35909" y="31814"/>
                      </a:lnTo>
                      <a:close/>
                      <a:moveTo>
                        <a:pt x="18193" y="22955"/>
                      </a:moveTo>
                      <a:cubicBezTo>
                        <a:pt x="19907" y="21622"/>
                        <a:pt x="21717" y="20288"/>
                        <a:pt x="23527" y="19145"/>
                      </a:cubicBezTo>
                      <a:cubicBezTo>
                        <a:pt x="25337" y="17812"/>
                        <a:pt x="26670" y="16097"/>
                        <a:pt x="28480" y="14954"/>
                      </a:cubicBezTo>
                      <a:cubicBezTo>
                        <a:pt x="29528" y="15240"/>
                        <a:pt x="39243" y="19717"/>
                        <a:pt x="40291" y="20383"/>
                      </a:cubicBezTo>
                      <a:cubicBezTo>
                        <a:pt x="37052" y="23908"/>
                        <a:pt x="33242" y="26765"/>
                        <a:pt x="28956" y="28956"/>
                      </a:cubicBezTo>
                      <a:cubicBezTo>
                        <a:pt x="24956" y="27908"/>
                        <a:pt x="21241" y="25813"/>
                        <a:pt x="18193" y="22955"/>
                      </a:cubicBezTo>
                      <a:lnTo>
                        <a:pt x="18193" y="22955"/>
                      </a:lnTo>
                      <a:close/>
                      <a:moveTo>
                        <a:pt x="12002" y="19431"/>
                      </a:moveTo>
                      <a:cubicBezTo>
                        <a:pt x="9716" y="18478"/>
                        <a:pt x="7715" y="16859"/>
                        <a:pt x="6286" y="14859"/>
                      </a:cubicBezTo>
                      <a:lnTo>
                        <a:pt x="18002" y="15145"/>
                      </a:lnTo>
                      <a:cubicBezTo>
                        <a:pt x="16478" y="17145"/>
                        <a:pt x="14383" y="18669"/>
                        <a:pt x="12002" y="19431"/>
                      </a:cubicBezTo>
                      <a:lnTo>
                        <a:pt x="12002" y="19431"/>
                      </a:lnTo>
                      <a:close/>
                      <a:moveTo>
                        <a:pt x="0" y="8382"/>
                      </a:moveTo>
                      <a:cubicBezTo>
                        <a:pt x="2286" y="15716"/>
                        <a:pt x="5239" y="22860"/>
                        <a:pt x="8572" y="29718"/>
                      </a:cubicBezTo>
                      <a:lnTo>
                        <a:pt x="8668" y="28384"/>
                      </a:lnTo>
                      <a:lnTo>
                        <a:pt x="12002" y="26765"/>
                      </a:lnTo>
                      <a:cubicBezTo>
                        <a:pt x="15621" y="28384"/>
                        <a:pt x="19050" y="30480"/>
                        <a:pt x="22289" y="32957"/>
                      </a:cubicBezTo>
                      <a:cubicBezTo>
                        <a:pt x="18955" y="35338"/>
                        <a:pt x="15240" y="37243"/>
                        <a:pt x="11240" y="38481"/>
                      </a:cubicBezTo>
                      <a:lnTo>
                        <a:pt x="16288" y="50768"/>
                      </a:lnTo>
                      <a:cubicBezTo>
                        <a:pt x="17240" y="49816"/>
                        <a:pt x="15621" y="49721"/>
                        <a:pt x="18002" y="50387"/>
                      </a:cubicBezTo>
                      <a:lnTo>
                        <a:pt x="23431" y="52864"/>
                      </a:lnTo>
                      <a:cubicBezTo>
                        <a:pt x="22098" y="54197"/>
                        <a:pt x="20098" y="55054"/>
                        <a:pt x="18002" y="54959"/>
                      </a:cubicBezTo>
                      <a:cubicBezTo>
                        <a:pt x="19431" y="60198"/>
                        <a:pt x="21431" y="65246"/>
                        <a:pt x="23812" y="70009"/>
                      </a:cubicBezTo>
                      <a:cubicBezTo>
                        <a:pt x="24003" y="68580"/>
                        <a:pt x="23622" y="69437"/>
                        <a:pt x="24289" y="68771"/>
                      </a:cubicBezTo>
                      <a:cubicBezTo>
                        <a:pt x="26194" y="69533"/>
                        <a:pt x="29528" y="70485"/>
                        <a:pt x="30575" y="72009"/>
                      </a:cubicBezTo>
                      <a:cubicBezTo>
                        <a:pt x="29147" y="73438"/>
                        <a:pt x="27241" y="74200"/>
                        <a:pt x="25337" y="74200"/>
                      </a:cubicBezTo>
                      <a:cubicBezTo>
                        <a:pt x="26384" y="78200"/>
                        <a:pt x="27241" y="77914"/>
                        <a:pt x="31433" y="78486"/>
                      </a:cubicBezTo>
                      <a:cubicBezTo>
                        <a:pt x="34385" y="79153"/>
                        <a:pt x="37433" y="79058"/>
                        <a:pt x="40291" y="78105"/>
                      </a:cubicBezTo>
                      <a:lnTo>
                        <a:pt x="32290" y="78010"/>
                      </a:lnTo>
                      <a:cubicBezTo>
                        <a:pt x="35338" y="74200"/>
                        <a:pt x="40958" y="73438"/>
                        <a:pt x="44958" y="76390"/>
                      </a:cubicBezTo>
                      <a:cubicBezTo>
                        <a:pt x="44768" y="76486"/>
                        <a:pt x="44577" y="76581"/>
                        <a:pt x="44482" y="76867"/>
                      </a:cubicBezTo>
                      <a:cubicBezTo>
                        <a:pt x="44387" y="77152"/>
                        <a:pt x="44101" y="77248"/>
                        <a:pt x="44006" y="77343"/>
                      </a:cubicBezTo>
                      <a:cubicBezTo>
                        <a:pt x="43815" y="77534"/>
                        <a:pt x="43720" y="77629"/>
                        <a:pt x="43529" y="77819"/>
                      </a:cubicBezTo>
                      <a:cubicBezTo>
                        <a:pt x="49911" y="76581"/>
                        <a:pt x="50673" y="75057"/>
                        <a:pt x="50959" y="68961"/>
                      </a:cubicBezTo>
                      <a:lnTo>
                        <a:pt x="49816" y="71819"/>
                      </a:lnTo>
                      <a:lnTo>
                        <a:pt x="44768" y="70771"/>
                      </a:lnTo>
                      <a:cubicBezTo>
                        <a:pt x="45720" y="68580"/>
                        <a:pt x="48578" y="67151"/>
                        <a:pt x="50483" y="65532"/>
                      </a:cubicBezTo>
                      <a:lnTo>
                        <a:pt x="50578" y="68771"/>
                      </a:lnTo>
                      <a:cubicBezTo>
                        <a:pt x="51340" y="67818"/>
                        <a:pt x="56007" y="36100"/>
                        <a:pt x="52387" y="53531"/>
                      </a:cubicBezTo>
                      <a:cubicBezTo>
                        <a:pt x="48101" y="53149"/>
                        <a:pt x="43815" y="52197"/>
                        <a:pt x="39815" y="50673"/>
                      </a:cubicBezTo>
                      <a:cubicBezTo>
                        <a:pt x="41720" y="48863"/>
                        <a:pt x="43815" y="47244"/>
                        <a:pt x="46101" y="45911"/>
                      </a:cubicBezTo>
                      <a:cubicBezTo>
                        <a:pt x="48863" y="43815"/>
                        <a:pt x="50197" y="41815"/>
                        <a:pt x="53721" y="42291"/>
                      </a:cubicBezTo>
                      <a:cubicBezTo>
                        <a:pt x="54864" y="52483"/>
                        <a:pt x="56198" y="23813"/>
                        <a:pt x="56198" y="23051"/>
                      </a:cubicBezTo>
                      <a:cubicBezTo>
                        <a:pt x="57150" y="15526"/>
                        <a:pt x="58293" y="7525"/>
                        <a:pt x="58769" y="0"/>
                      </a:cubicBezTo>
                      <a:cubicBezTo>
                        <a:pt x="57055" y="1524"/>
                        <a:pt x="55245" y="2953"/>
                        <a:pt x="53340" y="4191"/>
                      </a:cubicBezTo>
                      <a:cubicBezTo>
                        <a:pt x="46673" y="7239"/>
                        <a:pt x="39529" y="9144"/>
                        <a:pt x="32194" y="9525"/>
                      </a:cubicBezTo>
                      <a:cubicBezTo>
                        <a:pt x="26575" y="10192"/>
                        <a:pt x="20860" y="10382"/>
                        <a:pt x="15145" y="10096"/>
                      </a:cubicBezTo>
                      <a:cubicBezTo>
                        <a:pt x="12383" y="9906"/>
                        <a:pt x="9716" y="9525"/>
                        <a:pt x="7049" y="9049"/>
                      </a:cubicBezTo>
                      <a:cubicBezTo>
                        <a:pt x="1619" y="8096"/>
                        <a:pt x="1143" y="7144"/>
                        <a:pt x="476" y="7715"/>
                      </a:cubicBezTo>
                      <a:cubicBezTo>
                        <a:pt x="381" y="7906"/>
                        <a:pt x="190" y="8191"/>
                        <a:pt x="0" y="8382"/>
                      </a:cubicBezTo>
                      <a:lnTo>
                        <a:pt x="0" y="8382"/>
                      </a:lnTo>
                      <a:close/>
                    </a:path>
                  </a:pathLst>
                </a:custGeom>
                <a:solidFill>
                  <a:srgbClr val="F296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CN" altLang="en-US" dirty="0">
                    <a:latin typeface="OPPOSans L" panose="00020600040101010101" pitchFamily="18" charset="-122"/>
                    <a:ea typeface="OPPOSans L" panose="00020600040101010101" pitchFamily="18" charset="-122"/>
                  </a:endParaRPr>
                </a:p>
              </p:txBody>
            </p:sp>
            <p:sp>
              <p:nvSpPr>
                <p:cNvPr id="240" name="任意多边形: 形状 239"/>
                <p:cNvSpPr/>
                <p:nvPr/>
              </p:nvSpPr>
              <p:spPr>
                <a:xfrm>
                  <a:off x="950168" y="1418922"/>
                  <a:ext cx="63642" cy="35605"/>
                </a:xfrm>
                <a:custGeom>
                  <a:avLst/>
                  <a:gdLst>
                    <a:gd name="connsiteX0" fmla="*/ 50743 w 63642"/>
                    <a:gd name="connsiteY0" fmla="*/ 9309 h 35605"/>
                    <a:gd name="connsiteX1" fmla="*/ 29503 w 63642"/>
                    <a:gd name="connsiteY1" fmla="*/ 3403 h 35605"/>
                    <a:gd name="connsiteX2" fmla="*/ 12453 w 63642"/>
                    <a:gd name="connsiteY2" fmla="*/ 451 h 35605"/>
                    <a:gd name="connsiteX3" fmla="*/ 832 w 63642"/>
                    <a:gd name="connsiteY3" fmla="*/ 22930 h 35605"/>
                    <a:gd name="connsiteX4" fmla="*/ 3404 w 63642"/>
                    <a:gd name="connsiteY4" fmla="*/ 28073 h 35605"/>
                    <a:gd name="connsiteX5" fmla="*/ 62650 w 63642"/>
                    <a:gd name="connsiteY5" fmla="*/ 17310 h 35605"/>
                    <a:gd name="connsiteX6" fmla="*/ 50743 w 63642"/>
                    <a:gd name="connsiteY6" fmla="*/ 9309 h 35605"/>
                    <a:gd name="connsiteX7" fmla="*/ 50743 w 63642"/>
                    <a:gd name="connsiteY7" fmla="*/ 9309 h 3560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63642" h="35605">
                      <a:moveTo>
                        <a:pt x="50743" y="9309"/>
                      </a:moveTo>
                      <a:cubicBezTo>
                        <a:pt x="43409" y="8356"/>
                        <a:pt x="36265" y="6356"/>
                        <a:pt x="29503" y="3403"/>
                      </a:cubicBezTo>
                      <a:cubicBezTo>
                        <a:pt x="24359" y="355"/>
                        <a:pt x="18358" y="-692"/>
                        <a:pt x="12453" y="451"/>
                      </a:cubicBezTo>
                      <a:cubicBezTo>
                        <a:pt x="3023" y="3499"/>
                        <a:pt x="-2120" y="13500"/>
                        <a:pt x="832" y="22930"/>
                      </a:cubicBezTo>
                      <a:cubicBezTo>
                        <a:pt x="1404" y="24739"/>
                        <a:pt x="2261" y="26454"/>
                        <a:pt x="3404" y="28073"/>
                      </a:cubicBezTo>
                      <a:cubicBezTo>
                        <a:pt x="14834" y="45028"/>
                        <a:pt x="55887" y="29788"/>
                        <a:pt x="62650" y="17310"/>
                      </a:cubicBezTo>
                      <a:cubicBezTo>
                        <a:pt x="67222" y="9118"/>
                        <a:pt x="54744" y="10928"/>
                        <a:pt x="50743" y="9309"/>
                      </a:cubicBezTo>
                      <a:lnTo>
                        <a:pt x="50743" y="9309"/>
                      </a:lnTo>
                      <a:close/>
                    </a:path>
                  </a:pathLst>
                </a:custGeom>
                <a:solidFill>
                  <a:srgbClr val="F296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CN" altLang="en-US" dirty="0">
                    <a:latin typeface="OPPOSans L" panose="00020600040101010101" pitchFamily="18" charset="-122"/>
                    <a:ea typeface="OPPOSans L" panose="00020600040101010101" pitchFamily="18" charset="-122"/>
                  </a:endParaRPr>
                </a:p>
              </p:txBody>
            </p:sp>
            <p:sp>
              <p:nvSpPr>
                <p:cNvPr id="241" name="任意多边形: 形状 240"/>
                <p:cNvSpPr/>
                <p:nvPr/>
              </p:nvSpPr>
              <p:spPr>
                <a:xfrm>
                  <a:off x="912411" y="1389959"/>
                  <a:ext cx="31640" cy="44538"/>
                </a:xfrm>
                <a:custGeom>
                  <a:avLst/>
                  <a:gdLst>
                    <a:gd name="connsiteX0" fmla="*/ 25349 w 31640"/>
                    <a:gd name="connsiteY0" fmla="*/ 24841 h 44538"/>
                    <a:gd name="connsiteX1" fmla="*/ 20206 w 31640"/>
                    <a:gd name="connsiteY1" fmla="*/ 21508 h 44538"/>
                    <a:gd name="connsiteX2" fmla="*/ 24683 w 31640"/>
                    <a:gd name="connsiteY2" fmla="*/ 17412 h 44538"/>
                    <a:gd name="connsiteX3" fmla="*/ 22016 w 31640"/>
                    <a:gd name="connsiteY3" fmla="*/ 6363 h 44538"/>
                    <a:gd name="connsiteX4" fmla="*/ 26778 w 31640"/>
                    <a:gd name="connsiteY4" fmla="*/ 10935 h 44538"/>
                    <a:gd name="connsiteX5" fmla="*/ 31636 w 31640"/>
                    <a:gd name="connsiteY5" fmla="*/ 12078 h 44538"/>
                    <a:gd name="connsiteX6" fmla="*/ 22968 w 31640"/>
                    <a:gd name="connsiteY6" fmla="*/ 1601 h 44538"/>
                    <a:gd name="connsiteX7" fmla="*/ 965 w 31640"/>
                    <a:gd name="connsiteY7" fmla="*/ 14650 h 44538"/>
                    <a:gd name="connsiteX8" fmla="*/ 21920 w 31640"/>
                    <a:gd name="connsiteY8" fmla="*/ 40272 h 44538"/>
                    <a:gd name="connsiteX9" fmla="*/ 25349 w 31640"/>
                    <a:gd name="connsiteY9" fmla="*/ 24841 h 44538"/>
                    <a:gd name="connsiteX10" fmla="*/ 25349 w 31640"/>
                    <a:gd name="connsiteY10" fmla="*/ 24841 h 4453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31640" h="44538">
                      <a:moveTo>
                        <a:pt x="25349" y="24841"/>
                      </a:moveTo>
                      <a:cubicBezTo>
                        <a:pt x="23540" y="23889"/>
                        <a:pt x="21825" y="22841"/>
                        <a:pt x="20206" y="21508"/>
                      </a:cubicBezTo>
                      <a:lnTo>
                        <a:pt x="24683" y="17412"/>
                      </a:lnTo>
                      <a:cubicBezTo>
                        <a:pt x="24683" y="13602"/>
                        <a:pt x="23825" y="9792"/>
                        <a:pt x="22016" y="6363"/>
                      </a:cubicBezTo>
                      <a:cubicBezTo>
                        <a:pt x="24206" y="7125"/>
                        <a:pt x="25921" y="8744"/>
                        <a:pt x="26778" y="10935"/>
                      </a:cubicBezTo>
                      <a:cubicBezTo>
                        <a:pt x="28112" y="13411"/>
                        <a:pt x="31350" y="15412"/>
                        <a:pt x="31636" y="12078"/>
                      </a:cubicBezTo>
                      <a:cubicBezTo>
                        <a:pt x="31826" y="9125"/>
                        <a:pt x="25826" y="3029"/>
                        <a:pt x="22968" y="1601"/>
                      </a:cubicBezTo>
                      <a:cubicBezTo>
                        <a:pt x="12776" y="-3638"/>
                        <a:pt x="3442" y="4839"/>
                        <a:pt x="965" y="14650"/>
                      </a:cubicBezTo>
                      <a:cubicBezTo>
                        <a:pt x="-4083" y="34366"/>
                        <a:pt x="11824" y="53226"/>
                        <a:pt x="21920" y="40272"/>
                      </a:cubicBezTo>
                      <a:cubicBezTo>
                        <a:pt x="24683" y="35605"/>
                        <a:pt x="25826" y="30176"/>
                        <a:pt x="25349" y="24841"/>
                      </a:cubicBezTo>
                      <a:lnTo>
                        <a:pt x="25349" y="24841"/>
                      </a:lnTo>
                      <a:close/>
                    </a:path>
                  </a:pathLst>
                </a:custGeom>
                <a:solidFill>
                  <a:srgbClr val="0B308E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CN" altLang="en-US" dirty="0">
                    <a:latin typeface="OPPOSans L" panose="00020600040101010101" pitchFamily="18" charset="-122"/>
                    <a:ea typeface="OPPOSans L" panose="00020600040101010101" pitchFamily="18" charset="-122"/>
                  </a:endParaRPr>
                </a:p>
              </p:txBody>
            </p:sp>
            <p:sp>
              <p:nvSpPr>
                <p:cNvPr id="242" name="任意多边形: 形状 241"/>
                <p:cNvSpPr/>
                <p:nvPr/>
              </p:nvSpPr>
              <p:spPr>
                <a:xfrm>
                  <a:off x="914520" y="1454112"/>
                  <a:ext cx="99680" cy="30317"/>
                </a:xfrm>
                <a:custGeom>
                  <a:avLst/>
                  <a:gdLst>
                    <a:gd name="connsiteX0" fmla="*/ 6286 w 99680"/>
                    <a:gd name="connsiteY0" fmla="*/ 8980 h 30317"/>
                    <a:gd name="connsiteX1" fmla="*/ 5334 w 99680"/>
                    <a:gd name="connsiteY1" fmla="*/ 13838 h 30317"/>
                    <a:gd name="connsiteX2" fmla="*/ 0 w 99680"/>
                    <a:gd name="connsiteY2" fmla="*/ 14886 h 30317"/>
                    <a:gd name="connsiteX3" fmla="*/ 4001 w 99680"/>
                    <a:gd name="connsiteY3" fmla="*/ 16505 h 30317"/>
                    <a:gd name="connsiteX4" fmla="*/ 26575 w 99680"/>
                    <a:gd name="connsiteY4" fmla="*/ 26697 h 30317"/>
                    <a:gd name="connsiteX5" fmla="*/ 82296 w 99680"/>
                    <a:gd name="connsiteY5" fmla="*/ 21744 h 30317"/>
                    <a:gd name="connsiteX6" fmla="*/ 99441 w 99680"/>
                    <a:gd name="connsiteY6" fmla="*/ 5456 h 30317"/>
                    <a:gd name="connsiteX7" fmla="*/ 91726 w 99680"/>
                    <a:gd name="connsiteY7" fmla="*/ 2979 h 30317"/>
                    <a:gd name="connsiteX8" fmla="*/ 83534 w 99680"/>
                    <a:gd name="connsiteY8" fmla="*/ 11457 h 30317"/>
                    <a:gd name="connsiteX9" fmla="*/ 29813 w 99680"/>
                    <a:gd name="connsiteY9" fmla="*/ 19267 h 30317"/>
                    <a:gd name="connsiteX10" fmla="*/ 6286 w 99680"/>
                    <a:gd name="connsiteY10" fmla="*/ 8980 h 30317"/>
                    <a:gd name="connsiteX11" fmla="*/ 6286 w 99680"/>
                    <a:gd name="connsiteY11" fmla="*/ 8980 h 3031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99680" h="30317">
                      <a:moveTo>
                        <a:pt x="6286" y="8980"/>
                      </a:moveTo>
                      <a:cubicBezTo>
                        <a:pt x="6096" y="11457"/>
                        <a:pt x="5239" y="10790"/>
                        <a:pt x="5334" y="13838"/>
                      </a:cubicBezTo>
                      <a:cubicBezTo>
                        <a:pt x="3143" y="14600"/>
                        <a:pt x="1429" y="14028"/>
                        <a:pt x="0" y="14886"/>
                      </a:cubicBezTo>
                      <a:cubicBezTo>
                        <a:pt x="191" y="14981"/>
                        <a:pt x="3810" y="16410"/>
                        <a:pt x="4001" y="16505"/>
                      </a:cubicBezTo>
                      <a:cubicBezTo>
                        <a:pt x="11144" y="20696"/>
                        <a:pt x="18669" y="24125"/>
                        <a:pt x="26575" y="26697"/>
                      </a:cubicBezTo>
                      <a:cubicBezTo>
                        <a:pt x="45053" y="32888"/>
                        <a:pt x="65151" y="31078"/>
                        <a:pt x="82296" y="21744"/>
                      </a:cubicBezTo>
                      <a:cubicBezTo>
                        <a:pt x="89249" y="17838"/>
                        <a:pt x="95155" y="12219"/>
                        <a:pt x="99441" y="5456"/>
                      </a:cubicBezTo>
                      <a:cubicBezTo>
                        <a:pt x="100775" y="1741"/>
                        <a:pt x="96298" y="-3307"/>
                        <a:pt x="91726" y="2979"/>
                      </a:cubicBezTo>
                      <a:cubicBezTo>
                        <a:pt x="89440" y="6218"/>
                        <a:pt x="86582" y="8980"/>
                        <a:pt x="83534" y="11457"/>
                      </a:cubicBezTo>
                      <a:cubicBezTo>
                        <a:pt x="67818" y="22220"/>
                        <a:pt x="48006" y="25173"/>
                        <a:pt x="29813" y="19267"/>
                      </a:cubicBezTo>
                      <a:cubicBezTo>
                        <a:pt x="21431" y="17076"/>
                        <a:pt x="13526" y="13647"/>
                        <a:pt x="6286" y="8980"/>
                      </a:cubicBezTo>
                      <a:lnTo>
                        <a:pt x="6286" y="8980"/>
                      </a:lnTo>
                      <a:close/>
                    </a:path>
                  </a:pathLst>
                </a:custGeom>
                <a:solidFill>
                  <a:srgbClr val="0B308E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CN" altLang="en-US" dirty="0">
                    <a:latin typeface="OPPOSans L" panose="00020600040101010101" pitchFamily="18" charset="-122"/>
                    <a:ea typeface="OPPOSans L" panose="00020600040101010101" pitchFamily="18" charset="-122"/>
                  </a:endParaRPr>
                </a:p>
              </p:txBody>
            </p:sp>
            <p:sp>
              <p:nvSpPr>
                <p:cNvPr id="243" name="任意多边形: 形状 242"/>
                <p:cNvSpPr/>
                <p:nvPr/>
              </p:nvSpPr>
              <p:spPr>
                <a:xfrm>
                  <a:off x="978607" y="1392545"/>
                  <a:ext cx="29710" cy="35685"/>
                </a:xfrm>
                <a:custGeom>
                  <a:avLst/>
                  <a:gdLst>
                    <a:gd name="connsiteX0" fmla="*/ 1064 w 29710"/>
                    <a:gd name="connsiteY0" fmla="*/ 29780 h 35685"/>
                    <a:gd name="connsiteX1" fmla="*/ 22305 w 29710"/>
                    <a:gd name="connsiteY1" fmla="*/ 35686 h 35685"/>
                    <a:gd name="connsiteX2" fmla="*/ 23829 w 29710"/>
                    <a:gd name="connsiteY2" fmla="*/ 23589 h 35685"/>
                    <a:gd name="connsiteX3" fmla="*/ 18971 w 29710"/>
                    <a:gd name="connsiteY3" fmla="*/ 20541 h 35685"/>
                    <a:gd name="connsiteX4" fmla="*/ 23352 w 29710"/>
                    <a:gd name="connsiteY4" fmla="*/ 16541 h 35685"/>
                    <a:gd name="connsiteX5" fmla="*/ 20685 w 29710"/>
                    <a:gd name="connsiteY5" fmla="*/ 5968 h 35685"/>
                    <a:gd name="connsiteX6" fmla="*/ 29353 w 29710"/>
                    <a:gd name="connsiteY6" fmla="*/ 12064 h 35685"/>
                    <a:gd name="connsiteX7" fmla="*/ 22114 w 29710"/>
                    <a:gd name="connsiteY7" fmla="*/ 1682 h 35685"/>
                    <a:gd name="connsiteX8" fmla="*/ 1064 w 29710"/>
                    <a:gd name="connsiteY8" fmla="*/ 29780 h 35685"/>
                    <a:gd name="connsiteX9" fmla="*/ 1064 w 29710"/>
                    <a:gd name="connsiteY9" fmla="*/ 29780 h 3568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29710" h="35685">
                      <a:moveTo>
                        <a:pt x="1064" y="29780"/>
                      </a:moveTo>
                      <a:cubicBezTo>
                        <a:pt x="7827" y="32733"/>
                        <a:pt x="14970" y="34638"/>
                        <a:pt x="22305" y="35686"/>
                      </a:cubicBezTo>
                      <a:cubicBezTo>
                        <a:pt x="23638" y="31781"/>
                        <a:pt x="24114" y="27685"/>
                        <a:pt x="23829" y="23589"/>
                      </a:cubicBezTo>
                      <a:lnTo>
                        <a:pt x="18971" y="20541"/>
                      </a:lnTo>
                      <a:cubicBezTo>
                        <a:pt x="20019" y="18827"/>
                        <a:pt x="21543" y="17493"/>
                        <a:pt x="23352" y="16541"/>
                      </a:cubicBezTo>
                      <a:cubicBezTo>
                        <a:pt x="23352" y="12826"/>
                        <a:pt x="22495" y="9206"/>
                        <a:pt x="20685" y="5968"/>
                      </a:cubicBezTo>
                      <a:cubicBezTo>
                        <a:pt x="25734" y="7301"/>
                        <a:pt x="25734" y="15302"/>
                        <a:pt x="29353" y="12064"/>
                      </a:cubicBezTo>
                      <a:cubicBezTo>
                        <a:pt x="31353" y="9968"/>
                        <a:pt x="24400" y="2825"/>
                        <a:pt x="22114" y="1682"/>
                      </a:cubicBezTo>
                      <a:cubicBezTo>
                        <a:pt x="11065" y="-4224"/>
                        <a:pt x="-4175" y="5492"/>
                        <a:pt x="1064" y="29780"/>
                      </a:cubicBezTo>
                      <a:lnTo>
                        <a:pt x="1064" y="29780"/>
                      </a:lnTo>
                      <a:close/>
                    </a:path>
                  </a:pathLst>
                </a:custGeom>
                <a:solidFill>
                  <a:srgbClr val="0B308E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CN" altLang="en-US" dirty="0">
                    <a:latin typeface="OPPOSans L" panose="00020600040101010101" pitchFamily="18" charset="-122"/>
                    <a:ea typeface="OPPOSans L" panose="00020600040101010101" pitchFamily="18" charset="-122"/>
                  </a:endParaRPr>
                </a:p>
              </p:txBody>
            </p:sp>
            <p:sp>
              <p:nvSpPr>
                <p:cNvPr id="244" name="任意多边形: 形状 243"/>
                <p:cNvSpPr/>
                <p:nvPr/>
              </p:nvSpPr>
              <p:spPr>
                <a:xfrm>
                  <a:off x="770722" y="1520623"/>
                  <a:ext cx="11209" cy="36576"/>
                </a:xfrm>
                <a:custGeom>
                  <a:avLst/>
                  <a:gdLst>
                    <a:gd name="connsiteX0" fmla="*/ 6447 w 11209"/>
                    <a:gd name="connsiteY0" fmla="*/ 0 h 36576"/>
                    <a:gd name="connsiteX1" fmla="*/ 11210 w 11209"/>
                    <a:gd name="connsiteY1" fmla="*/ 36576 h 36576"/>
                    <a:gd name="connsiteX2" fmla="*/ 6447 w 11209"/>
                    <a:gd name="connsiteY2" fmla="*/ 0 h 3657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1209" h="36576">
                      <a:moveTo>
                        <a:pt x="6447" y="0"/>
                      </a:moveTo>
                      <a:cubicBezTo>
                        <a:pt x="-6697" y="3048"/>
                        <a:pt x="3018" y="32099"/>
                        <a:pt x="11210" y="36576"/>
                      </a:cubicBezTo>
                      <a:cubicBezTo>
                        <a:pt x="11019" y="32576"/>
                        <a:pt x="7304" y="1905"/>
                        <a:pt x="6447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CN" altLang="en-US" dirty="0">
                    <a:latin typeface="OPPOSans L" panose="00020600040101010101" pitchFamily="18" charset="-122"/>
                    <a:ea typeface="OPPOSans L" panose="00020600040101010101" pitchFamily="18" charset="-122"/>
                  </a:endParaRPr>
                </a:p>
              </p:txBody>
            </p:sp>
            <p:sp>
              <p:nvSpPr>
                <p:cNvPr id="245" name="任意多边形: 形状 244"/>
                <p:cNvSpPr/>
                <p:nvPr/>
              </p:nvSpPr>
              <p:spPr>
                <a:xfrm>
                  <a:off x="770692" y="1461232"/>
                  <a:ext cx="27142" cy="12676"/>
                </a:xfrm>
                <a:custGeom>
                  <a:avLst/>
                  <a:gdLst>
                    <a:gd name="connsiteX0" fmla="*/ 0 w 27142"/>
                    <a:gd name="connsiteY0" fmla="*/ 2623 h 12676"/>
                    <a:gd name="connsiteX1" fmla="*/ 26670 w 27142"/>
                    <a:gd name="connsiteY1" fmla="*/ 337 h 12676"/>
                    <a:gd name="connsiteX2" fmla="*/ 14288 w 27142"/>
                    <a:gd name="connsiteY2" fmla="*/ 3384 h 12676"/>
                    <a:gd name="connsiteX3" fmla="*/ 0 w 27142"/>
                    <a:gd name="connsiteY3" fmla="*/ 2623 h 12676"/>
                    <a:gd name="connsiteX4" fmla="*/ 0 w 27142"/>
                    <a:gd name="connsiteY4" fmla="*/ 2623 h 1267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7142" h="12676">
                      <a:moveTo>
                        <a:pt x="0" y="2623"/>
                      </a:moveTo>
                      <a:cubicBezTo>
                        <a:pt x="-95" y="18243"/>
                        <a:pt x="31337" y="14243"/>
                        <a:pt x="26670" y="337"/>
                      </a:cubicBezTo>
                      <a:cubicBezTo>
                        <a:pt x="25432" y="-1092"/>
                        <a:pt x="21241" y="2432"/>
                        <a:pt x="14288" y="3384"/>
                      </a:cubicBezTo>
                      <a:cubicBezTo>
                        <a:pt x="9430" y="3480"/>
                        <a:pt x="4667" y="3194"/>
                        <a:pt x="0" y="2623"/>
                      </a:cubicBezTo>
                      <a:lnTo>
                        <a:pt x="0" y="2623"/>
                      </a:lnTo>
                      <a:close/>
                    </a:path>
                  </a:pathLst>
                </a:custGeom>
                <a:solidFill>
                  <a:srgbClr val="F9BF2C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CN" altLang="en-US" dirty="0">
                    <a:latin typeface="OPPOSans L" panose="00020600040101010101" pitchFamily="18" charset="-122"/>
                    <a:ea typeface="OPPOSans L" panose="00020600040101010101" pitchFamily="18" charset="-122"/>
                  </a:endParaRPr>
                </a:p>
              </p:txBody>
            </p:sp>
            <p:sp>
              <p:nvSpPr>
                <p:cNvPr id="246" name="任意多边形: 形状 245"/>
                <p:cNvSpPr/>
                <p:nvPr/>
              </p:nvSpPr>
              <p:spPr>
                <a:xfrm>
                  <a:off x="775410" y="1480512"/>
                  <a:ext cx="22742" cy="10871"/>
                </a:xfrm>
                <a:custGeom>
                  <a:avLst/>
                  <a:gdLst>
                    <a:gd name="connsiteX0" fmla="*/ 44 w 22742"/>
                    <a:gd name="connsiteY0" fmla="*/ 2202 h 10871"/>
                    <a:gd name="connsiteX1" fmla="*/ 21952 w 22742"/>
                    <a:gd name="connsiteY1" fmla="*/ 11 h 10871"/>
                    <a:gd name="connsiteX2" fmla="*/ 11665 w 22742"/>
                    <a:gd name="connsiteY2" fmla="*/ 2487 h 10871"/>
                    <a:gd name="connsiteX3" fmla="*/ 44 w 22742"/>
                    <a:gd name="connsiteY3" fmla="*/ 2202 h 10871"/>
                    <a:gd name="connsiteX4" fmla="*/ 44 w 22742"/>
                    <a:gd name="connsiteY4" fmla="*/ 2202 h 1087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2742" h="10871">
                      <a:moveTo>
                        <a:pt x="44" y="2202"/>
                      </a:moveTo>
                      <a:cubicBezTo>
                        <a:pt x="-1289" y="15346"/>
                        <a:pt x="27857" y="12679"/>
                        <a:pt x="21952" y="11"/>
                      </a:cubicBezTo>
                      <a:cubicBezTo>
                        <a:pt x="20333" y="-180"/>
                        <a:pt x="14522" y="2202"/>
                        <a:pt x="11665" y="2487"/>
                      </a:cubicBezTo>
                      <a:cubicBezTo>
                        <a:pt x="8045" y="2868"/>
                        <a:pt x="1949" y="1821"/>
                        <a:pt x="44" y="2202"/>
                      </a:cubicBezTo>
                      <a:lnTo>
                        <a:pt x="44" y="2202"/>
                      </a:lnTo>
                      <a:close/>
                    </a:path>
                  </a:pathLst>
                </a:custGeom>
                <a:solidFill>
                  <a:srgbClr val="F9BF2C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CN" altLang="en-US" dirty="0">
                    <a:latin typeface="OPPOSans L" panose="00020600040101010101" pitchFamily="18" charset="-122"/>
                    <a:ea typeface="OPPOSans L" panose="00020600040101010101" pitchFamily="18" charset="-122"/>
                  </a:endParaRPr>
                </a:p>
              </p:txBody>
            </p:sp>
            <p:grpSp>
              <p:nvGrpSpPr>
                <p:cNvPr id="247" name="图形 2"/>
                <p:cNvGrpSpPr/>
                <p:nvPr/>
              </p:nvGrpSpPr>
              <p:grpSpPr>
                <a:xfrm>
                  <a:off x="792029" y="1431218"/>
                  <a:ext cx="320272" cy="281972"/>
                  <a:chOff x="792029" y="1431218"/>
                  <a:chExt cx="320272" cy="281972"/>
                </a:xfrm>
                <a:solidFill>
                  <a:srgbClr val="E40055"/>
                </a:solidFill>
              </p:grpSpPr>
              <p:grpSp>
                <p:nvGrpSpPr>
                  <p:cNvPr id="250" name="图形 2"/>
                  <p:cNvGrpSpPr/>
                  <p:nvPr/>
                </p:nvGrpSpPr>
                <p:grpSpPr>
                  <a:xfrm>
                    <a:off x="844682" y="1495763"/>
                    <a:ext cx="267619" cy="214788"/>
                    <a:chOff x="844682" y="1495763"/>
                    <a:chExt cx="267619" cy="214788"/>
                  </a:xfrm>
                  <a:solidFill>
                    <a:srgbClr val="E40055"/>
                  </a:solidFill>
                </p:grpSpPr>
                <p:sp>
                  <p:nvSpPr>
                    <p:cNvPr id="254" name="任意多边形: 形状 253"/>
                    <p:cNvSpPr/>
                    <p:nvPr/>
                  </p:nvSpPr>
                  <p:spPr>
                    <a:xfrm>
                      <a:off x="1055185" y="1644734"/>
                      <a:ext cx="57116" cy="65817"/>
                    </a:xfrm>
                    <a:custGeom>
                      <a:avLst/>
                      <a:gdLst>
                        <a:gd name="connsiteX0" fmla="*/ 13 w 57116"/>
                        <a:gd name="connsiteY0" fmla="*/ 65841 h 65817"/>
                        <a:gd name="connsiteX1" fmla="*/ 49924 w 57116"/>
                        <a:gd name="connsiteY1" fmla="*/ 49744 h 65817"/>
                        <a:gd name="connsiteX2" fmla="*/ 55162 w 57116"/>
                        <a:gd name="connsiteY2" fmla="*/ 26122 h 65817"/>
                        <a:gd name="connsiteX3" fmla="*/ 48304 w 57116"/>
                        <a:gd name="connsiteY3" fmla="*/ 24 h 65817"/>
                        <a:gd name="connsiteX4" fmla="*/ 33541 w 57116"/>
                        <a:gd name="connsiteY4" fmla="*/ 4596 h 65817"/>
                        <a:gd name="connsiteX5" fmla="*/ 31064 w 57116"/>
                        <a:gd name="connsiteY5" fmla="*/ 14216 h 65817"/>
                        <a:gd name="connsiteX6" fmla="*/ 20777 w 57116"/>
                        <a:gd name="connsiteY6" fmla="*/ 39362 h 65817"/>
                        <a:gd name="connsiteX7" fmla="*/ 13 w 57116"/>
                        <a:gd name="connsiteY7" fmla="*/ 65841 h 65817"/>
                        <a:gd name="connsiteX8" fmla="*/ 13 w 57116"/>
                        <a:gd name="connsiteY8" fmla="*/ 65841 h 6581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</a:cxnLst>
                      <a:rect l="l" t="t" r="r" b="b"/>
                      <a:pathLst>
                        <a:path w="57116" h="65817">
                          <a:moveTo>
                            <a:pt x="13" y="65841"/>
                          </a:moveTo>
                          <a:cubicBezTo>
                            <a:pt x="17443" y="63460"/>
                            <a:pt x="34398" y="58031"/>
                            <a:pt x="49924" y="49744"/>
                          </a:cubicBezTo>
                          <a:cubicBezTo>
                            <a:pt x="59544" y="43077"/>
                            <a:pt x="57544" y="36219"/>
                            <a:pt x="55162" y="26122"/>
                          </a:cubicBezTo>
                          <a:cubicBezTo>
                            <a:pt x="53448" y="17264"/>
                            <a:pt x="51162" y="8596"/>
                            <a:pt x="48304" y="24"/>
                          </a:cubicBezTo>
                          <a:cubicBezTo>
                            <a:pt x="43732" y="2500"/>
                            <a:pt x="38684" y="4024"/>
                            <a:pt x="33541" y="4596"/>
                          </a:cubicBezTo>
                          <a:cubicBezTo>
                            <a:pt x="32493" y="7167"/>
                            <a:pt x="31826" y="11263"/>
                            <a:pt x="31064" y="14216"/>
                          </a:cubicBezTo>
                          <a:cubicBezTo>
                            <a:pt x="28683" y="22979"/>
                            <a:pt x="25159" y="31456"/>
                            <a:pt x="20777" y="39362"/>
                          </a:cubicBezTo>
                          <a:cubicBezTo>
                            <a:pt x="15157" y="49173"/>
                            <a:pt x="8204" y="58126"/>
                            <a:pt x="13" y="65841"/>
                          </a:cubicBezTo>
                          <a:lnTo>
                            <a:pt x="13" y="65841"/>
                          </a:lnTo>
                          <a:close/>
                        </a:path>
                      </a:pathLst>
                    </a:custGeom>
                    <a:solidFill>
                      <a:srgbClr val="E40055"/>
                    </a:solidFill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zh-CN" altLang="en-US" dirty="0">
                        <a:latin typeface="OPPOSans L" panose="00020600040101010101" pitchFamily="18" charset="-122"/>
                        <a:ea typeface="OPPOSans L" panose="00020600040101010101" pitchFamily="18" charset="-122"/>
                      </a:endParaRPr>
                    </a:p>
                  </p:txBody>
                </p:sp>
                <p:sp>
                  <p:nvSpPr>
                    <p:cNvPr id="255" name="任意多边形: 形状 254"/>
                    <p:cNvSpPr/>
                    <p:nvPr/>
                  </p:nvSpPr>
                  <p:spPr>
                    <a:xfrm>
                      <a:off x="989462" y="1496049"/>
                      <a:ext cx="73151" cy="36963"/>
                    </a:xfrm>
                    <a:custGeom>
                      <a:avLst/>
                      <a:gdLst>
                        <a:gd name="connsiteX0" fmla="*/ 13 w 73151"/>
                        <a:gd name="connsiteY0" fmla="*/ 26598 h 36963"/>
                        <a:gd name="connsiteX1" fmla="*/ 32969 w 73151"/>
                        <a:gd name="connsiteY1" fmla="*/ 36790 h 36963"/>
                        <a:gd name="connsiteX2" fmla="*/ 73165 w 73151"/>
                        <a:gd name="connsiteY2" fmla="*/ 34695 h 36963"/>
                        <a:gd name="connsiteX3" fmla="*/ 66973 w 73151"/>
                        <a:gd name="connsiteY3" fmla="*/ 26884 h 36963"/>
                        <a:gd name="connsiteX4" fmla="*/ 62497 w 73151"/>
                        <a:gd name="connsiteY4" fmla="*/ 16692 h 36963"/>
                        <a:gd name="connsiteX5" fmla="*/ 49924 w 73151"/>
                        <a:gd name="connsiteY5" fmla="*/ 24 h 36963"/>
                        <a:gd name="connsiteX6" fmla="*/ 39065 w 73151"/>
                        <a:gd name="connsiteY6" fmla="*/ 8501 h 36963"/>
                        <a:gd name="connsiteX7" fmla="*/ 27159 w 73151"/>
                        <a:gd name="connsiteY7" fmla="*/ 15835 h 36963"/>
                        <a:gd name="connsiteX8" fmla="*/ 13919 w 73151"/>
                        <a:gd name="connsiteY8" fmla="*/ 21931 h 36963"/>
                        <a:gd name="connsiteX9" fmla="*/ 13 w 73151"/>
                        <a:gd name="connsiteY9" fmla="*/ 26598 h 36963"/>
                        <a:gd name="connsiteX10" fmla="*/ 13 w 73151"/>
                        <a:gd name="connsiteY10" fmla="*/ 26598 h 36963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</a:cxnLst>
                      <a:rect l="l" t="t" r="r" b="b"/>
                      <a:pathLst>
                        <a:path w="73151" h="36963">
                          <a:moveTo>
                            <a:pt x="13" y="26598"/>
                          </a:moveTo>
                          <a:cubicBezTo>
                            <a:pt x="10014" y="32599"/>
                            <a:pt x="21349" y="36123"/>
                            <a:pt x="32969" y="36790"/>
                          </a:cubicBezTo>
                          <a:cubicBezTo>
                            <a:pt x="46399" y="37362"/>
                            <a:pt x="59830" y="36695"/>
                            <a:pt x="73165" y="34695"/>
                          </a:cubicBezTo>
                          <a:cubicBezTo>
                            <a:pt x="73165" y="32790"/>
                            <a:pt x="68497" y="28408"/>
                            <a:pt x="66973" y="26884"/>
                          </a:cubicBezTo>
                          <a:cubicBezTo>
                            <a:pt x="62020" y="22122"/>
                            <a:pt x="63259" y="23646"/>
                            <a:pt x="62497" y="16692"/>
                          </a:cubicBezTo>
                          <a:cubicBezTo>
                            <a:pt x="61163" y="9453"/>
                            <a:pt x="56496" y="3262"/>
                            <a:pt x="49924" y="24"/>
                          </a:cubicBezTo>
                          <a:cubicBezTo>
                            <a:pt x="48971" y="500"/>
                            <a:pt x="41351" y="6977"/>
                            <a:pt x="39065" y="8501"/>
                          </a:cubicBezTo>
                          <a:cubicBezTo>
                            <a:pt x="35255" y="11168"/>
                            <a:pt x="31255" y="13549"/>
                            <a:pt x="27159" y="15835"/>
                          </a:cubicBezTo>
                          <a:cubicBezTo>
                            <a:pt x="22873" y="18216"/>
                            <a:pt x="18491" y="20217"/>
                            <a:pt x="13919" y="21931"/>
                          </a:cubicBezTo>
                          <a:cubicBezTo>
                            <a:pt x="11443" y="22788"/>
                            <a:pt x="775" y="26027"/>
                            <a:pt x="13" y="26598"/>
                          </a:cubicBezTo>
                          <a:lnTo>
                            <a:pt x="13" y="26598"/>
                          </a:lnTo>
                          <a:close/>
                        </a:path>
                      </a:pathLst>
                    </a:custGeom>
                    <a:solidFill>
                      <a:srgbClr val="E40055"/>
                    </a:solidFill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zh-CN" altLang="en-US" dirty="0">
                        <a:latin typeface="OPPOSans L" panose="00020600040101010101" pitchFamily="18" charset="-122"/>
                        <a:ea typeface="OPPOSans L" panose="00020600040101010101" pitchFamily="18" charset="-122"/>
                      </a:endParaRPr>
                    </a:p>
                  </p:txBody>
                </p:sp>
                <p:sp>
                  <p:nvSpPr>
                    <p:cNvPr id="256" name="任意多边形: 形状 255"/>
                    <p:cNvSpPr/>
                    <p:nvPr/>
                  </p:nvSpPr>
                  <p:spPr>
                    <a:xfrm>
                      <a:off x="844682" y="1495763"/>
                      <a:ext cx="79152" cy="34849"/>
                    </a:xfrm>
                    <a:custGeom>
                      <a:avLst/>
                      <a:gdLst>
                        <a:gd name="connsiteX0" fmla="*/ 13 w 79152"/>
                        <a:gd name="connsiteY0" fmla="*/ 25836 h 34849"/>
                        <a:gd name="connsiteX1" fmla="*/ 19825 w 79152"/>
                        <a:gd name="connsiteY1" fmla="*/ 29837 h 34849"/>
                        <a:gd name="connsiteX2" fmla="*/ 39827 w 79152"/>
                        <a:gd name="connsiteY2" fmla="*/ 33837 h 34849"/>
                        <a:gd name="connsiteX3" fmla="*/ 62020 w 79152"/>
                        <a:gd name="connsiteY3" fmla="*/ 33837 h 34849"/>
                        <a:gd name="connsiteX4" fmla="*/ 79165 w 79152"/>
                        <a:gd name="connsiteY4" fmla="*/ 27360 h 34849"/>
                        <a:gd name="connsiteX5" fmla="*/ 64592 w 79152"/>
                        <a:gd name="connsiteY5" fmla="*/ 22122 h 34849"/>
                        <a:gd name="connsiteX6" fmla="*/ 51352 w 79152"/>
                        <a:gd name="connsiteY6" fmla="*/ 16121 h 34849"/>
                        <a:gd name="connsiteX7" fmla="*/ 28016 w 79152"/>
                        <a:gd name="connsiteY7" fmla="*/ 24 h 34849"/>
                        <a:gd name="connsiteX8" fmla="*/ 14110 w 79152"/>
                        <a:gd name="connsiteY8" fmla="*/ 13454 h 34849"/>
                        <a:gd name="connsiteX9" fmla="*/ 7252 w 79152"/>
                        <a:gd name="connsiteY9" fmla="*/ 20217 h 34849"/>
                        <a:gd name="connsiteX10" fmla="*/ 13 w 79152"/>
                        <a:gd name="connsiteY10" fmla="*/ 25836 h 34849"/>
                        <a:gd name="connsiteX11" fmla="*/ 13 w 79152"/>
                        <a:gd name="connsiteY11" fmla="*/ 25836 h 3484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</a:cxnLst>
                      <a:rect l="l" t="t" r="r" b="b"/>
                      <a:pathLst>
                        <a:path w="79152" h="34849">
                          <a:moveTo>
                            <a:pt x="13" y="25836"/>
                          </a:moveTo>
                          <a:cubicBezTo>
                            <a:pt x="3061" y="26979"/>
                            <a:pt x="15538" y="28980"/>
                            <a:pt x="19825" y="29837"/>
                          </a:cubicBezTo>
                          <a:cubicBezTo>
                            <a:pt x="26302" y="31266"/>
                            <a:pt x="33255" y="32694"/>
                            <a:pt x="39827" y="33837"/>
                          </a:cubicBezTo>
                          <a:cubicBezTo>
                            <a:pt x="47161" y="35266"/>
                            <a:pt x="54686" y="35171"/>
                            <a:pt x="62020" y="33837"/>
                          </a:cubicBezTo>
                          <a:cubicBezTo>
                            <a:pt x="68021" y="32409"/>
                            <a:pt x="73736" y="30313"/>
                            <a:pt x="79165" y="27360"/>
                          </a:cubicBezTo>
                          <a:cubicBezTo>
                            <a:pt x="74403" y="25265"/>
                            <a:pt x="69545" y="23550"/>
                            <a:pt x="64592" y="22122"/>
                          </a:cubicBezTo>
                          <a:cubicBezTo>
                            <a:pt x="60020" y="20502"/>
                            <a:pt x="55639" y="18407"/>
                            <a:pt x="51352" y="16121"/>
                          </a:cubicBezTo>
                          <a:cubicBezTo>
                            <a:pt x="43066" y="11549"/>
                            <a:pt x="35255" y="6120"/>
                            <a:pt x="28016" y="24"/>
                          </a:cubicBezTo>
                          <a:cubicBezTo>
                            <a:pt x="21730" y="2500"/>
                            <a:pt x="16777" y="7358"/>
                            <a:pt x="14110" y="13454"/>
                          </a:cubicBezTo>
                          <a:cubicBezTo>
                            <a:pt x="12014" y="18407"/>
                            <a:pt x="11824" y="17931"/>
                            <a:pt x="7252" y="20217"/>
                          </a:cubicBezTo>
                          <a:cubicBezTo>
                            <a:pt x="4966" y="21360"/>
                            <a:pt x="679" y="23836"/>
                            <a:pt x="13" y="25836"/>
                          </a:cubicBezTo>
                          <a:lnTo>
                            <a:pt x="13" y="25836"/>
                          </a:lnTo>
                          <a:close/>
                        </a:path>
                      </a:pathLst>
                    </a:custGeom>
                    <a:solidFill>
                      <a:srgbClr val="E40055"/>
                    </a:solidFill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zh-CN" altLang="en-US" dirty="0">
                        <a:latin typeface="OPPOSans L" panose="00020600040101010101" pitchFamily="18" charset="-122"/>
                        <a:ea typeface="OPPOSans L" panose="00020600040101010101" pitchFamily="18" charset="-122"/>
                      </a:endParaRPr>
                    </a:p>
                  </p:txBody>
                </p:sp>
              </p:grpSp>
              <p:sp>
                <p:nvSpPr>
                  <p:cNvPr id="251" name="任意多边形: 形状 250"/>
                  <p:cNvSpPr/>
                  <p:nvPr/>
                </p:nvSpPr>
                <p:spPr>
                  <a:xfrm>
                    <a:off x="885833" y="1431218"/>
                    <a:ext cx="37220" cy="38588"/>
                  </a:xfrm>
                  <a:custGeom>
                    <a:avLst/>
                    <a:gdLst>
                      <a:gd name="connsiteX0" fmla="*/ 36085 w 37220"/>
                      <a:gd name="connsiteY0" fmla="*/ 38150 h 38588"/>
                      <a:gd name="connsiteX1" fmla="*/ 37228 w 37220"/>
                      <a:gd name="connsiteY1" fmla="*/ 37769 h 38588"/>
                      <a:gd name="connsiteX2" fmla="*/ 35037 w 37220"/>
                      <a:gd name="connsiteY2" fmla="*/ 31863 h 38588"/>
                      <a:gd name="connsiteX3" fmla="*/ 26274 w 37220"/>
                      <a:gd name="connsiteY3" fmla="*/ 6146 h 38588"/>
                      <a:gd name="connsiteX4" fmla="*/ 7034 w 37220"/>
                      <a:gd name="connsiteY4" fmla="*/ 29577 h 38588"/>
                      <a:gd name="connsiteX5" fmla="*/ 29894 w 37220"/>
                      <a:gd name="connsiteY5" fmla="*/ 38531 h 38588"/>
                      <a:gd name="connsiteX6" fmla="*/ 36085 w 37220"/>
                      <a:gd name="connsiteY6" fmla="*/ 38150 h 3858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37220" h="38588">
                        <a:moveTo>
                          <a:pt x="36085" y="38150"/>
                        </a:moveTo>
                        <a:cubicBezTo>
                          <a:pt x="36466" y="38054"/>
                          <a:pt x="37228" y="37769"/>
                          <a:pt x="37228" y="37769"/>
                        </a:cubicBezTo>
                        <a:cubicBezTo>
                          <a:pt x="37228" y="37769"/>
                          <a:pt x="36085" y="34625"/>
                          <a:pt x="35037" y="31863"/>
                        </a:cubicBezTo>
                        <a:cubicBezTo>
                          <a:pt x="29227" y="18909"/>
                          <a:pt x="29894" y="11194"/>
                          <a:pt x="26274" y="6146"/>
                        </a:cubicBezTo>
                        <a:cubicBezTo>
                          <a:pt x="14654" y="-10237"/>
                          <a:pt x="-12873" y="9194"/>
                          <a:pt x="7034" y="29577"/>
                        </a:cubicBezTo>
                        <a:cubicBezTo>
                          <a:pt x="13606" y="34816"/>
                          <a:pt x="21512" y="37959"/>
                          <a:pt x="29894" y="38531"/>
                        </a:cubicBezTo>
                        <a:cubicBezTo>
                          <a:pt x="31989" y="38721"/>
                          <a:pt x="34085" y="38531"/>
                          <a:pt x="36085" y="38150"/>
                        </a:cubicBezTo>
                        <a:close/>
                      </a:path>
                    </a:pathLst>
                  </a:custGeom>
                  <a:solidFill>
                    <a:srgbClr val="E40055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zh-CN" altLang="en-US" dirty="0">
                      <a:latin typeface="OPPOSans L" panose="00020600040101010101" pitchFamily="18" charset="-122"/>
                      <a:ea typeface="OPPOSans L" panose="00020600040101010101" pitchFamily="18" charset="-122"/>
                    </a:endParaRPr>
                  </a:p>
                </p:txBody>
              </p:sp>
              <p:sp>
                <p:nvSpPr>
                  <p:cNvPr id="252" name="任意多边形: 形状 251"/>
                  <p:cNvSpPr/>
                  <p:nvPr/>
                </p:nvSpPr>
                <p:spPr>
                  <a:xfrm>
                    <a:off x="821994" y="1668518"/>
                    <a:ext cx="32385" cy="44672"/>
                  </a:xfrm>
                  <a:custGeom>
                    <a:avLst/>
                    <a:gdLst>
                      <a:gd name="connsiteX0" fmla="*/ 32392 w 32385"/>
                      <a:gd name="connsiteY0" fmla="*/ 44689 h 44672"/>
                      <a:gd name="connsiteX1" fmla="*/ 14199 w 32385"/>
                      <a:gd name="connsiteY1" fmla="*/ 24401 h 44672"/>
                      <a:gd name="connsiteX2" fmla="*/ 7 w 32385"/>
                      <a:gd name="connsiteY2" fmla="*/ 17 h 44672"/>
                      <a:gd name="connsiteX3" fmla="*/ 4770 w 32385"/>
                      <a:gd name="connsiteY3" fmla="*/ 40022 h 44672"/>
                      <a:gd name="connsiteX4" fmla="*/ 32392 w 32385"/>
                      <a:gd name="connsiteY4" fmla="*/ 44689 h 44672"/>
                      <a:gd name="connsiteX5" fmla="*/ 32392 w 32385"/>
                      <a:gd name="connsiteY5" fmla="*/ 44689 h 4467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32385" h="44672">
                        <a:moveTo>
                          <a:pt x="32392" y="44689"/>
                        </a:moveTo>
                        <a:cubicBezTo>
                          <a:pt x="25629" y="38593"/>
                          <a:pt x="19533" y="31830"/>
                          <a:pt x="14199" y="24401"/>
                        </a:cubicBezTo>
                        <a:cubicBezTo>
                          <a:pt x="8865" y="16686"/>
                          <a:pt x="4103" y="8494"/>
                          <a:pt x="7" y="17"/>
                        </a:cubicBezTo>
                        <a:lnTo>
                          <a:pt x="4770" y="40022"/>
                        </a:lnTo>
                        <a:cubicBezTo>
                          <a:pt x="13914" y="42213"/>
                          <a:pt x="23153" y="43737"/>
                          <a:pt x="32392" y="44689"/>
                        </a:cubicBezTo>
                        <a:lnTo>
                          <a:pt x="32392" y="44689"/>
                        </a:lnTo>
                        <a:close/>
                      </a:path>
                    </a:pathLst>
                  </a:custGeom>
                  <a:solidFill>
                    <a:srgbClr val="E40055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zh-CN" altLang="en-US" dirty="0">
                      <a:latin typeface="OPPOSans L" panose="00020600040101010101" pitchFamily="18" charset="-122"/>
                      <a:ea typeface="OPPOSans L" panose="00020600040101010101" pitchFamily="18" charset="-122"/>
                    </a:endParaRPr>
                  </a:p>
                </p:txBody>
              </p:sp>
              <p:sp>
                <p:nvSpPr>
                  <p:cNvPr id="253" name="任意多边形: 形状 252"/>
                  <p:cNvSpPr/>
                  <p:nvPr/>
                </p:nvSpPr>
                <p:spPr>
                  <a:xfrm>
                    <a:off x="792029" y="1668518"/>
                    <a:ext cx="8343" cy="31622"/>
                  </a:xfrm>
                  <a:custGeom>
                    <a:avLst/>
                    <a:gdLst>
                      <a:gd name="connsiteX0" fmla="*/ 4064 w 8343"/>
                      <a:gd name="connsiteY0" fmla="*/ 17 h 31622"/>
                      <a:gd name="connsiteX1" fmla="*/ 254 w 8343"/>
                      <a:gd name="connsiteY1" fmla="*/ 18114 h 31622"/>
                      <a:gd name="connsiteX2" fmla="*/ 8351 w 8343"/>
                      <a:gd name="connsiteY2" fmla="*/ 31640 h 31622"/>
                      <a:gd name="connsiteX3" fmla="*/ 4064 w 8343"/>
                      <a:gd name="connsiteY3" fmla="*/ 17 h 3162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8343" h="31622">
                        <a:moveTo>
                          <a:pt x="4064" y="17"/>
                        </a:moveTo>
                        <a:cubicBezTo>
                          <a:pt x="2255" y="5922"/>
                          <a:pt x="1016" y="12018"/>
                          <a:pt x="254" y="18114"/>
                        </a:cubicBezTo>
                        <a:cubicBezTo>
                          <a:pt x="-984" y="24020"/>
                          <a:pt x="2540" y="29925"/>
                          <a:pt x="8351" y="31640"/>
                        </a:cubicBezTo>
                        <a:lnTo>
                          <a:pt x="4064" y="17"/>
                        </a:lnTo>
                        <a:close/>
                      </a:path>
                    </a:pathLst>
                  </a:custGeom>
                  <a:solidFill>
                    <a:srgbClr val="E40055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zh-CN" altLang="en-US" dirty="0">
                      <a:latin typeface="OPPOSans L" panose="00020600040101010101" pitchFamily="18" charset="-122"/>
                      <a:ea typeface="OPPOSans L" panose="00020600040101010101" pitchFamily="18" charset="-122"/>
                    </a:endParaRPr>
                  </a:p>
                </p:txBody>
              </p:sp>
            </p:grpSp>
            <p:sp>
              <p:nvSpPr>
                <p:cNvPr id="248" name="任意多边形: 形状 247"/>
                <p:cNvSpPr/>
                <p:nvPr/>
              </p:nvSpPr>
              <p:spPr>
                <a:xfrm>
                  <a:off x="779836" y="1495192"/>
                  <a:ext cx="44386" cy="244221"/>
                </a:xfrm>
                <a:custGeom>
                  <a:avLst/>
                  <a:gdLst>
                    <a:gd name="connsiteX0" fmla="*/ 0 w 44386"/>
                    <a:gd name="connsiteY0" fmla="*/ 953 h 244221"/>
                    <a:gd name="connsiteX1" fmla="*/ 21336 w 44386"/>
                    <a:gd name="connsiteY1" fmla="*/ 0 h 244221"/>
                    <a:gd name="connsiteX2" fmla="*/ 44387 w 44386"/>
                    <a:gd name="connsiteY2" fmla="*/ 238411 h 244221"/>
                    <a:gd name="connsiteX3" fmla="*/ 42196 w 44386"/>
                    <a:gd name="connsiteY3" fmla="*/ 244221 h 244221"/>
                    <a:gd name="connsiteX4" fmla="*/ 32957 w 44386"/>
                    <a:gd name="connsiteY4" fmla="*/ 243364 h 244221"/>
                    <a:gd name="connsiteX5" fmla="*/ 28861 w 44386"/>
                    <a:gd name="connsiteY5" fmla="*/ 234315 h 244221"/>
                    <a:gd name="connsiteX6" fmla="*/ 0 w 44386"/>
                    <a:gd name="connsiteY6" fmla="*/ 953 h 244221"/>
                    <a:gd name="connsiteX7" fmla="*/ 0 w 44386"/>
                    <a:gd name="connsiteY7" fmla="*/ 953 h 2442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44386" h="244221">
                      <a:moveTo>
                        <a:pt x="0" y="953"/>
                      </a:moveTo>
                      <a:lnTo>
                        <a:pt x="21336" y="0"/>
                      </a:lnTo>
                      <a:lnTo>
                        <a:pt x="44387" y="238411"/>
                      </a:lnTo>
                      <a:lnTo>
                        <a:pt x="42196" y="244221"/>
                      </a:lnTo>
                      <a:lnTo>
                        <a:pt x="32957" y="243364"/>
                      </a:lnTo>
                      <a:lnTo>
                        <a:pt x="28861" y="234315"/>
                      </a:lnTo>
                      <a:cubicBezTo>
                        <a:pt x="28861" y="234315"/>
                        <a:pt x="286" y="1048"/>
                        <a:pt x="0" y="953"/>
                      </a:cubicBezTo>
                      <a:lnTo>
                        <a:pt x="0" y="953"/>
                      </a:lnTo>
                      <a:close/>
                    </a:path>
                  </a:pathLst>
                </a:custGeom>
                <a:solidFill>
                  <a:srgbClr val="F9BF2C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CN" altLang="en-US" dirty="0">
                    <a:latin typeface="OPPOSans L" panose="00020600040101010101" pitchFamily="18" charset="-122"/>
                    <a:ea typeface="OPPOSans L" panose="00020600040101010101" pitchFamily="18" charset="-122"/>
                  </a:endParaRPr>
                </a:p>
              </p:txBody>
            </p:sp>
            <p:sp>
              <p:nvSpPr>
                <p:cNvPr id="249" name="任意多边形: 形状 248"/>
                <p:cNvSpPr/>
                <p:nvPr/>
              </p:nvSpPr>
              <p:spPr>
                <a:xfrm>
                  <a:off x="723785" y="1269907"/>
                  <a:ext cx="399194" cy="476391"/>
                </a:xfrm>
                <a:custGeom>
                  <a:avLst/>
                  <a:gdLst>
                    <a:gd name="connsiteX0" fmla="*/ 72339 w 399194"/>
                    <a:gd name="connsiteY0" fmla="*/ 398545 h 476391"/>
                    <a:gd name="connsiteX1" fmla="*/ 76625 w 399194"/>
                    <a:gd name="connsiteY1" fmla="*/ 430263 h 476391"/>
                    <a:gd name="connsiteX2" fmla="*/ 68529 w 399194"/>
                    <a:gd name="connsiteY2" fmla="*/ 416738 h 476391"/>
                    <a:gd name="connsiteX3" fmla="*/ 72339 w 399194"/>
                    <a:gd name="connsiteY3" fmla="*/ 398545 h 476391"/>
                    <a:gd name="connsiteX4" fmla="*/ 72339 w 399194"/>
                    <a:gd name="connsiteY4" fmla="*/ 398545 h 476391"/>
                    <a:gd name="connsiteX5" fmla="*/ 331419 w 399194"/>
                    <a:gd name="connsiteY5" fmla="*/ 440645 h 476391"/>
                    <a:gd name="connsiteX6" fmla="*/ 352184 w 399194"/>
                    <a:gd name="connsiteY6" fmla="*/ 414261 h 476391"/>
                    <a:gd name="connsiteX7" fmla="*/ 362471 w 399194"/>
                    <a:gd name="connsiteY7" fmla="*/ 389115 h 476391"/>
                    <a:gd name="connsiteX8" fmla="*/ 364947 w 399194"/>
                    <a:gd name="connsiteY8" fmla="*/ 379495 h 476391"/>
                    <a:gd name="connsiteX9" fmla="*/ 379711 w 399194"/>
                    <a:gd name="connsiteY9" fmla="*/ 374923 h 476391"/>
                    <a:gd name="connsiteX10" fmla="*/ 386569 w 399194"/>
                    <a:gd name="connsiteY10" fmla="*/ 401021 h 476391"/>
                    <a:gd name="connsiteX11" fmla="*/ 381330 w 399194"/>
                    <a:gd name="connsiteY11" fmla="*/ 424643 h 476391"/>
                    <a:gd name="connsiteX12" fmla="*/ 331419 w 399194"/>
                    <a:gd name="connsiteY12" fmla="*/ 440645 h 476391"/>
                    <a:gd name="connsiteX13" fmla="*/ 331419 w 399194"/>
                    <a:gd name="connsiteY13" fmla="*/ 440645 h 476391"/>
                    <a:gd name="connsiteX14" fmla="*/ 98342 w 399194"/>
                    <a:gd name="connsiteY14" fmla="*/ 398640 h 476391"/>
                    <a:gd name="connsiteX15" fmla="*/ 112535 w 399194"/>
                    <a:gd name="connsiteY15" fmla="*/ 423024 h 476391"/>
                    <a:gd name="connsiteX16" fmla="*/ 130727 w 399194"/>
                    <a:gd name="connsiteY16" fmla="*/ 443312 h 476391"/>
                    <a:gd name="connsiteX17" fmla="*/ 103105 w 399194"/>
                    <a:gd name="connsiteY17" fmla="*/ 438645 h 476391"/>
                    <a:gd name="connsiteX18" fmla="*/ 98342 w 399194"/>
                    <a:gd name="connsiteY18" fmla="*/ 398640 h 476391"/>
                    <a:gd name="connsiteX19" fmla="*/ 53384 w 399194"/>
                    <a:gd name="connsiteY19" fmla="*/ 250717 h 476391"/>
                    <a:gd name="connsiteX20" fmla="*/ 58147 w 399194"/>
                    <a:gd name="connsiteY20" fmla="*/ 287293 h 476391"/>
                    <a:gd name="connsiteX21" fmla="*/ 53384 w 399194"/>
                    <a:gd name="connsiteY21" fmla="*/ 250717 h 476391"/>
                    <a:gd name="connsiteX22" fmla="*/ 82626 w 399194"/>
                    <a:gd name="connsiteY22" fmla="*/ 258908 h 476391"/>
                    <a:gd name="connsiteX23" fmla="*/ 117202 w 399194"/>
                    <a:gd name="connsiteY23" fmla="*/ 262814 h 476391"/>
                    <a:gd name="connsiteX24" fmla="*/ 151397 w 399194"/>
                    <a:gd name="connsiteY24" fmla="*/ 269100 h 476391"/>
                    <a:gd name="connsiteX25" fmla="*/ 214166 w 399194"/>
                    <a:gd name="connsiteY25" fmla="*/ 255670 h 476391"/>
                    <a:gd name="connsiteX26" fmla="*/ 233502 w 399194"/>
                    <a:gd name="connsiteY26" fmla="*/ 256622 h 476391"/>
                    <a:gd name="connsiteX27" fmla="*/ 252266 w 399194"/>
                    <a:gd name="connsiteY27" fmla="*/ 255289 h 476391"/>
                    <a:gd name="connsiteX28" fmla="*/ 272269 w 399194"/>
                    <a:gd name="connsiteY28" fmla="*/ 268338 h 476391"/>
                    <a:gd name="connsiteX29" fmla="*/ 344754 w 399194"/>
                    <a:gd name="connsiteY29" fmla="*/ 273577 h 476391"/>
                    <a:gd name="connsiteX30" fmla="*/ 379520 w 399194"/>
                    <a:gd name="connsiteY30" fmla="*/ 321392 h 476391"/>
                    <a:gd name="connsiteX31" fmla="*/ 366566 w 399194"/>
                    <a:gd name="connsiteY31" fmla="*/ 368351 h 476391"/>
                    <a:gd name="connsiteX32" fmla="*/ 366185 w 399194"/>
                    <a:gd name="connsiteY32" fmla="*/ 339585 h 476391"/>
                    <a:gd name="connsiteX33" fmla="*/ 359708 w 399194"/>
                    <a:gd name="connsiteY33" fmla="*/ 321011 h 476391"/>
                    <a:gd name="connsiteX34" fmla="*/ 353898 w 399194"/>
                    <a:gd name="connsiteY34" fmla="*/ 323964 h 476391"/>
                    <a:gd name="connsiteX35" fmla="*/ 355232 w 399194"/>
                    <a:gd name="connsiteY35" fmla="*/ 334251 h 476391"/>
                    <a:gd name="connsiteX36" fmla="*/ 352279 w 399194"/>
                    <a:gd name="connsiteY36" fmla="*/ 385210 h 476391"/>
                    <a:gd name="connsiteX37" fmla="*/ 211976 w 399194"/>
                    <a:gd name="connsiteY37" fmla="*/ 464744 h 476391"/>
                    <a:gd name="connsiteX38" fmla="*/ 117297 w 399194"/>
                    <a:gd name="connsiteY38" fmla="*/ 410927 h 476391"/>
                    <a:gd name="connsiteX39" fmla="*/ 105486 w 399194"/>
                    <a:gd name="connsiteY39" fmla="*/ 320630 h 476391"/>
                    <a:gd name="connsiteX40" fmla="*/ 110439 w 399194"/>
                    <a:gd name="connsiteY40" fmla="*/ 306819 h 476391"/>
                    <a:gd name="connsiteX41" fmla="*/ 114154 w 399194"/>
                    <a:gd name="connsiteY41" fmla="*/ 296342 h 476391"/>
                    <a:gd name="connsiteX42" fmla="*/ 110725 w 399194"/>
                    <a:gd name="connsiteY42" fmla="*/ 293484 h 476391"/>
                    <a:gd name="connsiteX43" fmla="*/ 100343 w 399194"/>
                    <a:gd name="connsiteY43" fmla="*/ 306819 h 476391"/>
                    <a:gd name="connsiteX44" fmla="*/ 87484 w 399194"/>
                    <a:gd name="connsiteY44" fmla="*/ 303485 h 476391"/>
                    <a:gd name="connsiteX45" fmla="*/ 82626 w 399194"/>
                    <a:gd name="connsiteY45" fmla="*/ 258908 h 476391"/>
                    <a:gd name="connsiteX46" fmla="*/ 265601 w 399194"/>
                    <a:gd name="connsiteY46" fmla="*/ 252717 h 476391"/>
                    <a:gd name="connsiteX47" fmla="*/ 279508 w 399194"/>
                    <a:gd name="connsiteY47" fmla="*/ 248050 h 476391"/>
                    <a:gd name="connsiteX48" fmla="*/ 292748 w 399194"/>
                    <a:gd name="connsiteY48" fmla="*/ 241954 h 476391"/>
                    <a:gd name="connsiteX49" fmla="*/ 304654 w 399194"/>
                    <a:gd name="connsiteY49" fmla="*/ 234620 h 476391"/>
                    <a:gd name="connsiteX50" fmla="*/ 315512 w 399194"/>
                    <a:gd name="connsiteY50" fmla="*/ 226142 h 476391"/>
                    <a:gd name="connsiteX51" fmla="*/ 328085 w 399194"/>
                    <a:gd name="connsiteY51" fmla="*/ 242811 h 476391"/>
                    <a:gd name="connsiteX52" fmla="*/ 332562 w 399194"/>
                    <a:gd name="connsiteY52" fmla="*/ 253003 h 476391"/>
                    <a:gd name="connsiteX53" fmla="*/ 338753 w 399194"/>
                    <a:gd name="connsiteY53" fmla="*/ 260813 h 476391"/>
                    <a:gd name="connsiteX54" fmla="*/ 298558 w 399194"/>
                    <a:gd name="connsiteY54" fmla="*/ 262909 h 476391"/>
                    <a:gd name="connsiteX55" fmla="*/ 265601 w 399194"/>
                    <a:gd name="connsiteY55" fmla="*/ 252717 h 476391"/>
                    <a:gd name="connsiteX56" fmla="*/ 265601 w 399194"/>
                    <a:gd name="connsiteY56" fmla="*/ 252717 h 476391"/>
                    <a:gd name="connsiteX57" fmla="*/ 120917 w 399194"/>
                    <a:gd name="connsiteY57" fmla="*/ 251669 h 476391"/>
                    <a:gd name="connsiteX58" fmla="*/ 128156 w 399194"/>
                    <a:gd name="connsiteY58" fmla="*/ 246050 h 476391"/>
                    <a:gd name="connsiteX59" fmla="*/ 135014 w 399194"/>
                    <a:gd name="connsiteY59" fmla="*/ 239287 h 476391"/>
                    <a:gd name="connsiteX60" fmla="*/ 148920 w 399194"/>
                    <a:gd name="connsiteY60" fmla="*/ 225857 h 476391"/>
                    <a:gd name="connsiteX61" fmla="*/ 172256 w 399194"/>
                    <a:gd name="connsiteY61" fmla="*/ 241954 h 476391"/>
                    <a:gd name="connsiteX62" fmla="*/ 185496 w 399194"/>
                    <a:gd name="connsiteY62" fmla="*/ 248050 h 476391"/>
                    <a:gd name="connsiteX63" fmla="*/ 200069 w 399194"/>
                    <a:gd name="connsiteY63" fmla="*/ 253289 h 476391"/>
                    <a:gd name="connsiteX64" fmla="*/ 182924 w 399194"/>
                    <a:gd name="connsiteY64" fmla="*/ 259766 h 476391"/>
                    <a:gd name="connsiteX65" fmla="*/ 160731 w 399194"/>
                    <a:gd name="connsiteY65" fmla="*/ 259861 h 476391"/>
                    <a:gd name="connsiteX66" fmla="*/ 140729 w 399194"/>
                    <a:gd name="connsiteY66" fmla="*/ 255860 h 476391"/>
                    <a:gd name="connsiteX67" fmla="*/ 120917 w 399194"/>
                    <a:gd name="connsiteY67" fmla="*/ 251669 h 476391"/>
                    <a:gd name="connsiteX68" fmla="*/ 120917 w 399194"/>
                    <a:gd name="connsiteY68" fmla="*/ 251669 h 476391"/>
                    <a:gd name="connsiteX69" fmla="*/ 60623 w 399194"/>
                    <a:gd name="connsiteY69" fmla="*/ 230333 h 476391"/>
                    <a:gd name="connsiteX70" fmla="*/ 70148 w 399194"/>
                    <a:gd name="connsiteY70" fmla="*/ 229571 h 476391"/>
                    <a:gd name="connsiteX71" fmla="*/ 96914 w 399194"/>
                    <a:gd name="connsiteY71" fmla="*/ 462839 h 476391"/>
                    <a:gd name="connsiteX72" fmla="*/ 89770 w 399194"/>
                    <a:gd name="connsiteY72" fmla="*/ 463886 h 476391"/>
                    <a:gd name="connsiteX73" fmla="*/ 60623 w 399194"/>
                    <a:gd name="connsiteY73" fmla="*/ 230333 h 476391"/>
                    <a:gd name="connsiteX74" fmla="*/ 51670 w 399194"/>
                    <a:gd name="connsiteY74" fmla="*/ 212807 h 476391"/>
                    <a:gd name="connsiteX75" fmla="*/ 63290 w 399194"/>
                    <a:gd name="connsiteY75" fmla="*/ 213093 h 476391"/>
                    <a:gd name="connsiteX76" fmla="*/ 73577 w 399194"/>
                    <a:gd name="connsiteY76" fmla="*/ 210617 h 476391"/>
                    <a:gd name="connsiteX77" fmla="*/ 51670 w 399194"/>
                    <a:gd name="connsiteY77" fmla="*/ 212807 h 476391"/>
                    <a:gd name="connsiteX78" fmla="*/ 51670 w 399194"/>
                    <a:gd name="connsiteY78" fmla="*/ 212807 h 476391"/>
                    <a:gd name="connsiteX79" fmla="*/ 46907 w 399194"/>
                    <a:gd name="connsiteY79" fmla="*/ 193948 h 476391"/>
                    <a:gd name="connsiteX80" fmla="*/ 61100 w 399194"/>
                    <a:gd name="connsiteY80" fmla="*/ 194710 h 476391"/>
                    <a:gd name="connsiteX81" fmla="*/ 73482 w 399194"/>
                    <a:gd name="connsiteY81" fmla="*/ 191662 h 476391"/>
                    <a:gd name="connsiteX82" fmla="*/ 46907 w 399194"/>
                    <a:gd name="connsiteY82" fmla="*/ 193948 h 476391"/>
                    <a:gd name="connsiteX83" fmla="*/ 46907 w 399194"/>
                    <a:gd name="connsiteY83" fmla="*/ 193948 h 476391"/>
                    <a:gd name="connsiteX84" fmla="*/ 130442 w 399194"/>
                    <a:gd name="connsiteY84" fmla="*/ 166611 h 476391"/>
                    <a:gd name="connsiteX85" fmla="*/ 158255 w 399194"/>
                    <a:gd name="connsiteY85" fmla="*/ 102698 h 476391"/>
                    <a:gd name="connsiteX86" fmla="*/ 187687 w 399194"/>
                    <a:gd name="connsiteY86" fmla="*/ 86220 h 476391"/>
                    <a:gd name="connsiteX87" fmla="*/ 207404 w 399194"/>
                    <a:gd name="connsiteY87" fmla="*/ 85268 h 476391"/>
                    <a:gd name="connsiteX88" fmla="*/ 251314 w 399194"/>
                    <a:gd name="connsiteY88" fmla="*/ 85553 h 476391"/>
                    <a:gd name="connsiteX89" fmla="*/ 269888 w 399194"/>
                    <a:gd name="connsiteY89" fmla="*/ 83934 h 476391"/>
                    <a:gd name="connsiteX90" fmla="*/ 301034 w 399194"/>
                    <a:gd name="connsiteY90" fmla="*/ 99269 h 476391"/>
                    <a:gd name="connsiteX91" fmla="*/ 334467 w 399194"/>
                    <a:gd name="connsiteY91" fmla="*/ 158229 h 476391"/>
                    <a:gd name="connsiteX92" fmla="*/ 236836 w 399194"/>
                    <a:gd name="connsiteY92" fmla="*/ 245097 h 476391"/>
                    <a:gd name="connsiteX93" fmla="*/ 130442 w 399194"/>
                    <a:gd name="connsiteY93" fmla="*/ 166611 h 476391"/>
                    <a:gd name="connsiteX94" fmla="*/ 130442 w 399194"/>
                    <a:gd name="connsiteY94" fmla="*/ 166611 h 476391"/>
                    <a:gd name="connsiteX95" fmla="*/ 71196 w 399194"/>
                    <a:gd name="connsiteY95" fmla="*/ 174993 h 476391"/>
                    <a:gd name="connsiteX96" fmla="*/ 52051 w 399194"/>
                    <a:gd name="connsiteY96" fmla="*/ 184518 h 476391"/>
                    <a:gd name="connsiteX97" fmla="*/ 45955 w 399194"/>
                    <a:gd name="connsiteY97" fmla="*/ 180232 h 476391"/>
                    <a:gd name="connsiteX98" fmla="*/ 37192 w 399194"/>
                    <a:gd name="connsiteY98" fmla="*/ 156705 h 476391"/>
                    <a:gd name="connsiteX99" fmla="*/ 21095 w 399194"/>
                    <a:gd name="connsiteY99" fmla="*/ 114319 h 476391"/>
                    <a:gd name="connsiteX100" fmla="*/ 19856 w 399194"/>
                    <a:gd name="connsiteY100" fmla="*/ 109747 h 476391"/>
                    <a:gd name="connsiteX101" fmla="*/ 66910 w 399194"/>
                    <a:gd name="connsiteY101" fmla="*/ 107937 h 476391"/>
                    <a:gd name="connsiteX102" fmla="*/ 79578 w 399194"/>
                    <a:gd name="connsiteY102" fmla="*/ 103937 h 476391"/>
                    <a:gd name="connsiteX103" fmla="*/ 79388 w 399194"/>
                    <a:gd name="connsiteY103" fmla="*/ 105937 h 476391"/>
                    <a:gd name="connsiteX104" fmla="*/ 71196 w 399194"/>
                    <a:gd name="connsiteY104" fmla="*/ 174993 h 476391"/>
                    <a:gd name="connsiteX105" fmla="*/ 71196 w 399194"/>
                    <a:gd name="connsiteY105" fmla="*/ 174993 h 476391"/>
                    <a:gd name="connsiteX106" fmla="*/ 25381 w 399194"/>
                    <a:gd name="connsiteY106" fmla="*/ 75266 h 476391"/>
                    <a:gd name="connsiteX107" fmla="*/ 16523 w 399194"/>
                    <a:gd name="connsiteY107" fmla="*/ 59741 h 476391"/>
                    <a:gd name="connsiteX108" fmla="*/ 26524 w 399194"/>
                    <a:gd name="connsiteY108" fmla="*/ 45739 h 476391"/>
                    <a:gd name="connsiteX109" fmla="*/ 27381 w 399194"/>
                    <a:gd name="connsiteY109" fmla="*/ 36214 h 476391"/>
                    <a:gd name="connsiteX110" fmla="*/ 38240 w 399194"/>
                    <a:gd name="connsiteY110" fmla="*/ 12020 h 476391"/>
                    <a:gd name="connsiteX111" fmla="*/ 46717 w 399194"/>
                    <a:gd name="connsiteY111" fmla="*/ 22307 h 476391"/>
                    <a:gd name="connsiteX112" fmla="*/ 58814 w 399194"/>
                    <a:gd name="connsiteY112" fmla="*/ 29070 h 476391"/>
                    <a:gd name="connsiteX113" fmla="*/ 58242 w 399194"/>
                    <a:gd name="connsiteY113" fmla="*/ 55169 h 476391"/>
                    <a:gd name="connsiteX114" fmla="*/ 67481 w 399194"/>
                    <a:gd name="connsiteY114" fmla="*/ 54216 h 476391"/>
                    <a:gd name="connsiteX115" fmla="*/ 74339 w 399194"/>
                    <a:gd name="connsiteY115" fmla="*/ 65265 h 476391"/>
                    <a:gd name="connsiteX116" fmla="*/ 69577 w 399194"/>
                    <a:gd name="connsiteY116" fmla="*/ 77838 h 476391"/>
                    <a:gd name="connsiteX117" fmla="*/ 78911 w 399194"/>
                    <a:gd name="connsiteY117" fmla="*/ 77648 h 476391"/>
                    <a:gd name="connsiteX118" fmla="*/ 17380 w 399194"/>
                    <a:gd name="connsiteY118" fmla="*/ 98603 h 476391"/>
                    <a:gd name="connsiteX119" fmla="*/ 9950 w 399194"/>
                    <a:gd name="connsiteY119" fmla="*/ 90316 h 476391"/>
                    <a:gd name="connsiteX120" fmla="*/ 13189 w 399194"/>
                    <a:gd name="connsiteY120" fmla="*/ 78505 h 476391"/>
                    <a:gd name="connsiteX121" fmla="*/ 25381 w 399194"/>
                    <a:gd name="connsiteY121" fmla="*/ 75266 h 476391"/>
                    <a:gd name="connsiteX122" fmla="*/ 25381 w 399194"/>
                    <a:gd name="connsiteY122" fmla="*/ 75266 h 476391"/>
                    <a:gd name="connsiteX123" fmla="*/ 277793 w 399194"/>
                    <a:gd name="connsiteY123" fmla="*/ 35357 h 476391"/>
                    <a:gd name="connsiteX124" fmla="*/ 269126 w 399194"/>
                    <a:gd name="connsiteY124" fmla="*/ 40214 h 476391"/>
                    <a:gd name="connsiteX125" fmla="*/ 259220 w 399194"/>
                    <a:gd name="connsiteY125" fmla="*/ 65932 h 476391"/>
                    <a:gd name="connsiteX126" fmla="*/ 259124 w 399194"/>
                    <a:gd name="connsiteY126" fmla="*/ 72695 h 476391"/>
                    <a:gd name="connsiteX127" fmla="*/ 199498 w 399194"/>
                    <a:gd name="connsiteY127" fmla="*/ 72885 h 476391"/>
                    <a:gd name="connsiteX128" fmla="*/ 195402 w 399194"/>
                    <a:gd name="connsiteY128" fmla="*/ 55550 h 476391"/>
                    <a:gd name="connsiteX129" fmla="*/ 190163 w 399194"/>
                    <a:gd name="connsiteY129" fmla="*/ 38786 h 476391"/>
                    <a:gd name="connsiteX130" fmla="*/ 184544 w 399194"/>
                    <a:gd name="connsiteY130" fmla="*/ 24117 h 476391"/>
                    <a:gd name="connsiteX131" fmla="*/ 194259 w 399194"/>
                    <a:gd name="connsiteY131" fmla="*/ 36119 h 476391"/>
                    <a:gd name="connsiteX132" fmla="*/ 213119 w 399194"/>
                    <a:gd name="connsiteY132" fmla="*/ 52502 h 476391"/>
                    <a:gd name="connsiteX133" fmla="*/ 226644 w 399194"/>
                    <a:gd name="connsiteY133" fmla="*/ 31451 h 476391"/>
                    <a:gd name="connsiteX134" fmla="*/ 229311 w 399194"/>
                    <a:gd name="connsiteY134" fmla="*/ 16402 h 476391"/>
                    <a:gd name="connsiteX135" fmla="*/ 237026 w 399194"/>
                    <a:gd name="connsiteY135" fmla="*/ 22212 h 476391"/>
                    <a:gd name="connsiteX136" fmla="*/ 232931 w 399194"/>
                    <a:gd name="connsiteY136" fmla="*/ 31547 h 476391"/>
                    <a:gd name="connsiteX137" fmla="*/ 245885 w 399194"/>
                    <a:gd name="connsiteY137" fmla="*/ 53549 h 476391"/>
                    <a:gd name="connsiteX138" fmla="*/ 264458 w 399194"/>
                    <a:gd name="connsiteY138" fmla="*/ 37833 h 476391"/>
                    <a:gd name="connsiteX139" fmla="*/ 264649 w 399194"/>
                    <a:gd name="connsiteY139" fmla="*/ 27260 h 476391"/>
                    <a:gd name="connsiteX140" fmla="*/ 275698 w 399194"/>
                    <a:gd name="connsiteY140" fmla="*/ 26784 h 476391"/>
                    <a:gd name="connsiteX141" fmla="*/ 277793 w 399194"/>
                    <a:gd name="connsiteY141" fmla="*/ 35357 h 476391"/>
                    <a:gd name="connsiteX142" fmla="*/ 277793 w 399194"/>
                    <a:gd name="connsiteY142" fmla="*/ 35357 h 476391"/>
                    <a:gd name="connsiteX143" fmla="*/ 72911 w 399194"/>
                    <a:gd name="connsiteY143" fmla="*/ 45453 h 476391"/>
                    <a:gd name="connsiteX144" fmla="*/ 69863 w 399194"/>
                    <a:gd name="connsiteY144" fmla="*/ 26403 h 476391"/>
                    <a:gd name="connsiteX145" fmla="*/ 49003 w 399194"/>
                    <a:gd name="connsiteY145" fmla="*/ 11163 h 476391"/>
                    <a:gd name="connsiteX146" fmla="*/ 47955 w 399194"/>
                    <a:gd name="connsiteY146" fmla="*/ 1257 h 476391"/>
                    <a:gd name="connsiteX147" fmla="*/ 17380 w 399194"/>
                    <a:gd name="connsiteY147" fmla="*/ 37166 h 476391"/>
                    <a:gd name="connsiteX148" fmla="*/ 13760 w 399194"/>
                    <a:gd name="connsiteY148" fmla="*/ 44405 h 476391"/>
                    <a:gd name="connsiteX149" fmla="*/ 6236 w 399194"/>
                    <a:gd name="connsiteY149" fmla="*/ 61074 h 476391"/>
                    <a:gd name="connsiteX150" fmla="*/ 6045 w 399194"/>
                    <a:gd name="connsiteY150" fmla="*/ 71171 h 476391"/>
                    <a:gd name="connsiteX151" fmla="*/ 2235 w 399194"/>
                    <a:gd name="connsiteY151" fmla="*/ 98126 h 476391"/>
                    <a:gd name="connsiteX152" fmla="*/ 5093 w 399194"/>
                    <a:gd name="connsiteY152" fmla="*/ 106794 h 476391"/>
                    <a:gd name="connsiteX153" fmla="*/ 13379 w 399194"/>
                    <a:gd name="connsiteY153" fmla="*/ 122415 h 476391"/>
                    <a:gd name="connsiteX154" fmla="*/ 19761 w 399194"/>
                    <a:gd name="connsiteY154" fmla="*/ 139465 h 476391"/>
                    <a:gd name="connsiteX155" fmla="*/ 36049 w 399194"/>
                    <a:gd name="connsiteY155" fmla="*/ 182804 h 476391"/>
                    <a:gd name="connsiteX156" fmla="*/ 37287 w 399194"/>
                    <a:gd name="connsiteY156" fmla="*/ 191662 h 476391"/>
                    <a:gd name="connsiteX157" fmla="*/ 43859 w 399194"/>
                    <a:gd name="connsiteY157" fmla="*/ 208235 h 476391"/>
                    <a:gd name="connsiteX158" fmla="*/ 42812 w 399194"/>
                    <a:gd name="connsiteY158" fmla="*/ 217189 h 476391"/>
                    <a:gd name="connsiteX159" fmla="*/ 48336 w 399194"/>
                    <a:gd name="connsiteY159" fmla="*/ 225380 h 476391"/>
                    <a:gd name="connsiteX160" fmla="*/ 51098 w 399194"/>
                    <a:gd name="connsiteY160" fmla="*/ 230524 h 476391"/>
                    <a:gd name="connsiteX161" fmla="*/ 52051 w 399194"/>
                    <a:gd name="connsiteY161" fmla="*/ 239573 h 476391"/>
                    <a:gd name="connsiteX162" fmla="*/ 36049 w 399194"/>
                    <a:gd name="connsiteY162" fmla="*/ 258908 h 476391"/>
                    <a:gd name="connsiteX163" fmla="*/ 43669 w 399194"/>
                    <a:gd name="connsiteY163" fmla="*/ 286817 h 476391"/>
                    <a:gd name="connsiteX164" fmla="*/ 57671 w 399194"/>
                    <a:gd name="connsiteY164" fmla="*/ 301199 h 476391"/>
                    <a:gd name="connsiteX165" fmla="*/ 60623 w 399194"/>
                    <a:gd name="connsiteY165" fmla="*/ 305486 h 476391"/>
                    <a:gd name="connsiteX166" fmla="*/ 68529 w 399194"/>
                    <a:gd name="connsiteY166" fmla="*/ 368732 h 476391"/>
                    <a:gd name="connsiteX167" fmla="*/ 58814 w 399194"/>
                    <a:gd name="connsiteY167" fmla="*/ 427406 h 476391"/>
                    <a:gd name="connsiteX168" fmla="*/ 66815 w 399194"/>
                    <a:gd name="connsiteY168" fmla="*/ 437121 h 476391"/>
                    <a:gd name="connsiteX169" fmla="*/ 80721 w 399194"/>
                    <a:gd name="connsiteY169" fmla="*/ 461696 h 476391"/>
                    <a:gd name="connsiteX170" fmla="*/ 89484 w 399194"/>
                    <a:gd name="connsiteY170" fmla="*/ 473507 h 476391"/>
                    <a:gd name="connsiteX171" fmla="*/ 103867 w 399194"/>
                    <a:gd name="connsiteY171" fmla="*/ 468173 h 476391"/>
                    <a:gd name="connsiteX172" fmla="*/ 104248 w 399194"/>
                    <a:gd name="connsiteY172" fmla="*/ 449980 h 476391"/>
                    <a:gd name="connsiteX173" fmla="*/ 141300 w 399194"/>
                    <a:gd name="connsiteY173" fmla="*/ 455314 h 476391"/>
                    <a:gd name="connsiteX174" fmla="*/ 157302 w 399194"/>
                    <a:gd name="connsiteY174" fmla="*/ 459981 h 476391"/>
                    <a:gd name="connsiteX175" fmla="*/ 244837 w 399194"/>
                    <a:gd name="connsiteY175" fmla="*/ 475888 h 476391"/>
                    <a:gd name="connsiteX176" fmla="*/ 309035 w 399194"/>
                    <a:gd name="connsiteY176" fmla="*/ 456743 h 476391"/>
                    <a:gd name="connsiteX177" fmla="*/ 375044 w 399194"/>
                    <a:gd name="connsiteY177" fmla="*/ 439693 h 476391"/>
                    <a:gd name="connsiteX178" fmla="*/ 394189 w 399194"/>
                    <a:gd name="connsiteY178" fmla="*/ 386067 h 476391"/>
                    <a:gd name="connsiteX179" fmla="*/ 389903 w 399194"/>
                    <a:gd name="connsiteY179" fmla="*/ 369494 h 476391"/>
                    <a:gd name="connsiteX180" fmla="*/ 392665 w 399194"/>
                    <a:gd name="connsiteY180" fmla="*/ 353682 h 476391"/>
                    <a:gd name="connsiteX181" fmla="*/ 389903 w 399194"/>
                    <a:gd name="connsiteY181" fmla="*/ 317773 h 476391"/>
                    <a:gd name="connsiteX182" fmla="*/ 375329 w 399194"/>
                    <a:gd name="connsiteY182" fmla="*/ 290531 h 476391"/>
                    <a:gd name="connsiteX183" fmla="*/ 355803 w 399194"/>
                    <a:gd name="connsiteY183" fmla="*/ 268814 h 476391"/>
                    <a:gd name="connsiteX184" fmla="*/ 348755 w 399194"/>
                    <a:gd name="connsiteY184" fmla="*/ 255003 h 476391"/>
                    <a:gd name="connsiteX185" fmla="*/ 339420 w 399194"/>
                    <a:gd name="connsiteY185" fmla="*/ 243478 h 476391"/>
                    <a:gd name="connsiteX186" fmla="*/ 333991 w 399194"/>
                    <a:gd name="connsiteY186" fmla="*/ 228047 h 476391"/>
                    <a:gd name="connsiteX187" fmla="*/ 323418 w 399194"/>
                    <a:gd name="connsiteY187" fmla="*/ 218332 h 476391"/>
                    <a:gd name="connsiteX188" fmla="*/ 343611 w 399194"/>
                    <a:gd name="connsiteY188" fmla="*/ 177184 h 476391"/>
                    <a:gd name="connsiteX189" fmla="*/ 310559 w 399194"/>
                    <a:gd name="connsiteY189" fmla="*/ 92221 h 476391"/>
                    <a:gd name="connsiteX190" fmla="*/ 291986 w 399194"/>
                    <a:gd name="connsiteY190" fmla="*/ 80505 h 476391"/>
                    <a:gd name="connsiteX191" fmla="*/ 270364 w 399194"/>
                    <a:gd name="connsiteY191" fmla="*/ 71933 h 476391"/>
                    <a:gd name="connsiteX192" fmla="*/ 270269 w 399194"/>
                    <a:gd name="connsiteY192" fmla="*/ 67075 h 476391"/>
                    <a:gd name="connsiteX193" fmla="*/ 277698 w 399194"/>
                    <a:gd name="connsiteY193" fmla="*/ 47644 h 476391"/>
                    <a:gd name="connsiteX194" fmla="*/ 280079 w 399194"/>
                    <a:gd name="connsiteY194" fmla="*/ 46406 h 476391"/>
                    <a:gd name="connsiteX195" fmla="*/ 285413 w 399194"/>
                    <a:gd name="connsiteY195" fmla="*/ 22498 h 476391"/>
                    <a:gd name="connsiteX196" fmla="*/ 261506 w 399194"/>
                    <a:gd name="connsiteY196" fmla="*/ 17164 h 476391"/>
                    <a:gd name="connsiteX197" fmla="*/ 253695 w 399194"/>
                    <a:gd name="connsiteY197" fmla="*/ 28880 h 476391"/>
                    <a:gd name="connsiteX198" fmla="*/ 254171 w 399194"/>
                    <a:gd name="connsiteY198" fmla="*/ 35452 h 476391"/>
                    <a:gd name="connsiteX199" fmla="*/ 247885 w 399194"/>
                    <a:gd name="connsiteY199" fmla="*/ 42215 h 476391"/>
                    <a:gd name="connsiteX200" fmla="*/ 243980 w 399194"/>
                    <a:gd name="connsiteY200" fmla="*/ 33071 h 476391"/>
                    <a:gd name="connsiteX201" fmla="*/ 246837 w 399194"/>
                    <a:gd name="connsiteY201" fmla="*/ 26498 h 476391"/>
                    <a:gd name="connsiteX202" fmla="*/ 232264 w 399194"/>
                    <a:gd name="connsiteY202" fmla="*/ 6782 h 476391"/>
                    <a:gd name="connsiteX203" fmla="*/ 212547 w 399194"/>
                    <a:gd name="connsiteY203" fmla="*/ 21355 h 476391"/>
                    <a:gd name="connsiteX204" fmla="*/ 212166 w 399194"/>
                    <a:gd name="connsiteY204" fmla="*/ 23641 h 476391"/>
                    <a:gd name="connsiteX205" fmla="*/ 215309 w 399194"/>
                    <a:gd name="connsiteY205" fmla="*/ 33356 h 476391"/>
                    <a:gd name="connsiteX206" fmla="*/ 211499 w 399194"/>
                    <a:gd name="connsiteY206" fmla="*/ 40786 h 476391"/>
                    <a:gd name="connsiteX207" fmla="*/ 205403 w 399194"/>
                    <a:gd name="connsiteY207" fmla="*/ 33833 h 476391"/>
                    <a:gd name="connsiteX208" fmla="*/ 201689 w 399194"/>
                    <a:gd name="connsiteY208" fmla="*/ 19545 h 476391"/>
                    <a:gd name="connsiteX209" fmla="*/ 201689 w 399194"/>
                    <a:gd name="connsiteY209" fmla="*/ 19450 h 476391"/>
                    <a:gd name="connsiteX210" fmla="*/ 198069 w 399194"/>
                    <a:gd name="connsiteY210" fmla="*/ 16116 h 476391"/>
                    <a:gd name="connsiteX211" fmla="*/ 173971 w 399194"/>
                    <a:gd name="connsiteY211" fmla="*/ 20783 h 476391"/>
                    <a:gd name="connsiteX212" fmla="*/ 171780 w 399194"/>
                    <a:gd name="connsiteY212" fmla="*/ 35547 h 476391"/>
                    <a:gd name="connsiteX213" fmla="*/ 180353 w 399194"/>
                    <a:gd name="connsiteY213" fmla="*/ 45072 h 476391"/>
                    <a:gd name="connsiteX214" fmla="*/ 180924 w 399194"/>
                    <a:gd name="connsiteY214" fmla="*/ 46025 h 476391"/>
                    <a:gd name="connsiteX215" fmla="*/ 188258 w 399194"/>
                    <a:gd name="connsiteY215" fmla="*/ 67170 h 476391"/>
                    <a:gd name="connsiteX216" fmla="*/ 188163 w 399194"/>
                    <a:gd name="connsiteY216" fmla="*/ 73171 h 476391"/>
                    <a:gd name="connsiteX217" fmla="*/ 125489 w 399194"/>
                    <a:gd name="connsiteY217" fmla="*/ 127940 h 476391"/>
                    <a:gd name="connsiteX218" fmla="*/ 134537 w 399194"/>
                    <a:gd name="connsiteY218" fmla="*/ 208616 h 476391"/>
                    <a:gd name="connsiteX219" fmla="*/ 140824 w 399194"/>
                    <a:gd name="connsiteY219" fmla="*/ 217094 h 476391"/>
                    <a:gd name="connsiteX220" fmla="*/ 131108 w 399194"/>
                    <a:gd name="connsiteY220" fmla="*/ 225380 h 476391"/>
                    <a:gd name="connsiteX221" fmla="*/ 124155 w 399194"/>
                    <a:gd name="connsiteY221" fmla="*/ 235667 h 476391"/>
                    <a:gd name="connsiteX222" fmla="*/ 114059 w 399194"/>
                    <a:gd name="connsiteY222" fmla="*/ 242811 h 476391"/>
                    <a:gd name="connsiteX223" fmla="*/ 106915 w 399194"/>
                    <a:gd name="connsiteY223" fmla="*/ 252908 h 476391"/>
                    <a:gd name="connsiteX224" fmla="*/ 81293 w 399194"/>
                    <a:gd name="connsiteY224" fmla="*/ 246526 h 476391"/>
                    <a:gd name="connsiteX225" fmla="*/ 78911 w 399194"/>
                    <a:gd name="connsiteY225" fmla="*/ 223856 h 476391"/>
                    <a:gd name="connsiteX226" fmla="*/ 83483 w 399194"/>
                    <a:gd name="connsiteY226" fmla="*/ 214522 h 476391"/>
                    <a:gd name="connsiteX227" fmla="*/ 80054 w 399194"/>
                    <a:gd name="connsiteY227" fmla="*/ 204616 h 476391"/>
                    <a:gd name="connsiteX228" fmla="*/ 82436 w 399194"/>
                    <a:gd name="connsiteY228" fmla="*/ 188519 h 476391"/>
                    <a:gd name="connsiteX229" fmla="*/ 80816 w 399194"/>
                    <a:gd name="connsiteY229" fmla="*/ 180137 h 476391"/>
                    <a:gd name="connsiteX230" fmla="*/ 81864 w 399194"/>
                    <a:gd name="connsiteY230" fmla="*/ 171564 h 476391"/>
                    <a:gd name="connsiteX231" fmla="*/ 85960 w 399194"/>
                    <a:gd name="connsiteY231" fmla="*/ 134607 h 476391"/>
                    <a:gd name="connsiteX232" fmla="*/ 89389 w 399194"/>
                    <a:gd name="connsiteY232" fmla="*/ 107366 h 476391"/>
                    <a:gd name="connsiteX233" fmla="*/ 91580 w 399194"/>
                    <a:gd name="connsiteY233" fmla="*/ 90221 h 476391"/>
                    <a:gd name="connsiteX234" fmla="*/ 84245 w 399194"/>
                    <a:gd name="connsiteY234" fmla="*/ 68313 h 476391"/>
                    <a:gd name="connsiteX235" fmla="*/ 81293 w 399194"/>
                    <a:gd name="connsiteY235" fmla="*/ 54026 h 476391"/>
                    <a:gd name="connsiteX236" fmla="*/ 72911 w 399194"/>
                    <a:gd name="connsiteY236" fmla="*/ 45453 h 476391"/>
                    <a:gd name="connsiteX237" fmla="*/ 72911 w 399194"/>
                    <a:gd name="connsiteY237" fmla="*/ 45453 h 47639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  <a:cxn ang="0">
                      <a:pos x="connsiteX191" y="connsiteY191"/>
                    </a:cxn>
                    <a:cxn ang="0">
                      <a:pos x="connsiteX192" y="connsiteY192"/>
                    </a:cxn>
                    <a:cxn ang="0">
                      <a:pos x="connsiteX193" y="connsiteY193"/>
                    </a:cxn>
                    <a:cxn ang="0">
                      <a:pos x="connsiteX194" y="connsiteY194"/>
                    </a:cxn>
                    <a:cxn ang="0">
                      <a:pos x="connsiteX195" y="connsiteY195"/>
                    </a:cxn>
                    <a:cxn ang="0">
                      <a:pos x="connsiteX196" y="connsiteY196"/>
                    </a:cxn>
                    <a:cxn ang="0">
                      <a:pos x="connsiteX197" y="connsiteY197"/>
                    </a:cxn>
                    <a:cxn ang="0">
                      <a:pos x="connsiteX198" y="connsiteY198"/>
                    </a:cxn>
                    <a:cxn ang="0">
                      <a:pos x="connsiteX199" y="connsiteY199"/>
                    </a:cxn>
                    <a:cxn ang="0">
                      <a:pos x="connsiteX200" y="connsiteY200"/>
                    </a:cxn>
                    <a:cxn ang="0">
                      <a:pos x="connsiteX201" y="connsiteY201"/>
                    </a:cxn>
                    <a:cxn ang="0">
                      <a:pos x="connsiteX202" y="connsiteY202"/>
                    </a:cxn>
                    <a:cxn ang="0">
                      <a:pos x="connsiteX203" y="connsiteY203"/>
                    </a:cxn>
                    <a:cxn ang="0">
                      <a:pos x="connsiteX204" y="connsiteY204"/>
                    </a:cxn>
                    <a:cxn ang="0">
                      <a:pos x="connsiteX205" y="connsiteY205"/>
                    </a:cxn>
                    <a:cxn ang="0">
                      <a:pos x="connsiteX206" y="connsiteY206"/>
                    </a:cxn>
                    <a:cxn ang="0">
                      <a:pos x="connsiteX207" y="connsiteY207"/>
                    </a:cxn>
                    <a:cxn ang="0">
                      <a:pos x="connsiteX208" y="connsiteY208"/>
                    </a:cxn>
                    <a:cxn ang="0">
                      <a:pos x="connsiteX209" y="connsiteY209"/>
                    </a:cxn>
                    <a:cxn ang="0">
                      <a:pos x="connsiteX210" y="connsiteY210"/>
                    </a:cxn>
                    <a:cxn ang="0">
                      <a:pos x="connsiteX211" y="connsiteY211"/>
                    </a:cxn>
                    <a:cxn ang="0">
                      <a:pos x="connsiteX212" y="connsiteY212"/>
                    </a:cxn>
                    <a:cxn ang="0">
                      <a:pos x="connsiteX213" y="connsiteY213"/>
                    </a:cxn>
                    <a:cxn ang="0">
                      <a:pos x="connsiteX214" y="connsiteY214"/>
                    </a:cxn>
                    <a:cxn ang="0">
                      <a:pos x="connsiteX215" y="connsiteY215"/>
                    </a:cxn>
                    <a:cxn ang="0">
                      <a:pos x="connsiteX216" y="connsiteY216"/>
                    </a:cxn>
                    <a:cxn ang="0">
                      <a:pos x="connsiteX217" y="connsiteY217"/>
                    </a:cxn>
                    <a:cxn ang="0">
                      <a:pos x="connsiteX218" y="connsiteY218"/>
                    </a:cxn>
                    <a:cxn ang="0">
                      <a:pos x="connsiteX219" y="connsiteY219"/>
                    </a:cxn>
                    <a:cxn ang="0">
                      <a:pos x="connsiteX220" y="connsiteY220"/>
                    </a:cxn>
                    <a:cxn ang="0">
                      <a:pos x="connsiteX221" y="connsiteY221"/>
                    </a:cxn>
                    <a:cxn ang="0">
                      <a:pos x="connsiteX222" y="connsiteY222"/>
                    </a:cxn>
                    <a:cxn ang="0">
                      <a:pos x="connsiteX223" y="connsiteY223"/>
                    </a:cxn>
                    <a:cxn ang="0">
                      <a:pos x="connsiteX224" y="connsiteY224"/>
                    </a:cxn>
                    <a:cxn ang="0">
                      <a:pos x="connsiteX225" y="connsiteY225"/>
                    </a:cxn>
                    <a:cxn ang="0">
                      <a:pos x="connsiteX226" y="connsiteY226"/>
                    </a:cxn>
                    <a:cxn ang="0">
                      <a:pos x="connsiteX227" y="connsiteY227"/>
                    </a:cxn>
                    <a:cxn ang="0">
                      <a:pos x="connsiteX228" y="connsiteY228"/>
                    </a:cxn>
                    <a:cxn ang="0">
                      <a:pos x="connsiteX229" y="connsiteY229"/>
                    </a:cxn>
                    <a:cxn ang="0">
                      <a:pos x="connsiteX230" y="connsiteY230"/>
                    </a:cxn>
                    <a:cxn ang="0">
                      <a:pos x="connsiteX231" y="connsiteY231"/>
                    </a:cxn>
                    <a:cxn ang="0">
                      <a:pos x="connsiteX232" y="connsiteY232"/>
                    </a:cxn>
                    <a:cxn ang="0">
                      <a:pos x="connsiteX233" y="connsiteY233"/>
                    </a:cxn>
                    <a:cxn ang="0">
                      <a:pos x="connsiteX234" y="connsiteY234"/>
                    </a:cxn>
                    <a:cxn ang="0">
                      <a:pos x="connsiteX235" y="connsiteY235"/>
                    </a:cxn>
                    <a:cxn ang="0">
                      <a:pos x="connsiteX236" y="connsiteY236"/>
                    </a:cxn>
                    <a:cxn ang="0">
                      <a:pos x="connsiteX237" y="connsiteY237"/>
                    </a:cxn>
                  </a:cxnLst>
                  <a:rect l="l" t="t" r="r" b="b"/>
                  <a:pathLst>
                    <a:path w="399194" h="476391">
                      <a:moveTo>
                        <a:pt x="72339" y="398545"/>
                      </a:moveTo>
                      <a:lnTo>
                        <a:pt x="76625" y="430263"/>
                      </a:lnTo>
                      <a:cubicBezTo>
                        <a:pt x="70815" y="428549"/>
                        <a:pt x="67291" y="422643"/>
                        <a:pt x="68529" y="416738"/>
                      </a:cubicBezTo>
                      <a:cubicBezTo>
                        <a:pt x="69291" y="410546"/>
                        <a:pt x="70529" y="404450"/>
                        <a:pt x="72339" y="398545"/>
                      </a:cubicBezTo>
                      <a:lnTo>
                        <a:pt x="72339" y="398545"/>
                      </a:lnTo>
                      <a:close/>
                      <a:moveTo>
                        <a:pt x="331419" y="440645"/>
                      </a:moveTo>
                      <a:cubicBezTo>
                        <a:pt x="339611" y="432930"/>
                        <a:pt x="346659" y="424072"/>
                        <a:pt x="352184" y="414261"/>
                      </a:cubicBezTo>
                      <a:cubicBezTo>
                        <a:pt x="356565" y="406260"/>
                        <a:pt x="360089" y="397878"/>
                        <a:pt x="362471" y="389115"/>
                      </a:cubicBezTo>
                      <a:cubicBezTo>
                        <a:pt x="363233" y="386162"/>
                        <a:pt x="363995" y="382162"/>
                        <a:pt x="364947" y="379495"/>
                      </a:cubicBezTo>
                      <a:cubicBezTo>
                        <a:pt x="370091" y="379019"/>
                        <a:pt x="375139" y="377399"/>
                        <a:pt x="379711" y="374923"/>
                      </a:cubicBezTo>
                      <a:cubicBezTo>
                        <a:pt x="382473" y="383495"/>
                        <a:pt x="384759" y="392163"/>
                        <a:pt x="386569" y="401021"/>
                      </a:cubicBezTo>
                      <a:cubicBezTo>
                        <a:pt x="388855" y="411118"/>
                        <a:pt x="390855" y="417881"/>
                        <a:pt x="381330" y="424643"/>
                      </a:cubicBezTo>
                      <a:cubicBezTo>
                        <a:pt x="365709" y="432835"/>
                        <a:pt x="348850" y="438264"/>
                        <a:pt x="331419" y="440645"/>
                      </a:cubicBezTo>
                      <a:lnTo>
                        <a:pt x="331419" y="440645"/>
                      </a:lnTo>
                      <a:close/>
                      <a:moveTo>
                        <a:pt x="98342" y="398640"/>
                      </a:moveTo>
                      <a:cubicBezTo>
                        <a:pt x="102438" y="407117"/>
                        <a:pt x="107201" y="415214"/>
                        <a:pt x="112535" y="423024"/>
                      </a:cubicBezTo>
                      <a:cubicBezTo>
                        <a:pt x="117773" y="430454"/>
                        <a:pt x="123869" y="437312"/>
                        <a:pt x="130727" y="443312"/>
                      </a:cubicBezTo>
                      <a:cubicBezTo>
                        <a:pt x="121393" y="442455"/>
                        <a:pt x="112154" y="440931"/>
                        <a:pt x="103105" y="438645"/>
                      </a:cubicBezTo>
                      <a:lnTo>
                        <a:pt x="98342" y="398640"/>
                      </a:lnTo>
                      <a:close/>
                      <a:moveTo>
                        <a:pt x="53384" y="250717"/>
                      </a:moveTo>
                      <a:cubicBezTo>
                        <a:pt x="54242" y="252622"/>
                        <a:pt x="57956" y="283292"/>
                        <a:pt x="58147" y="287293"/>
                      </a:cubicBezTo>
                      <a:cubicBezTo>
                        <a:pt x="49955" y="282816"/>
                        <a:pt x="40240" y="253765"/>
                        <a:pt x="53384" y="250717"/>
                      </a:cubicBezTo>
                      <a:close/>
                      <a:moveTo>
                        <a:pt x="82626" y="258908"/>
                      </a:moveTo>
                      <a:cubicBezTo>
                        <a:pt x="93770" y="262433"/>
                        <a:pt x="105486" y="263766"/>
                        <a:pt x="117202" y="262814"/>
                      </a:cubicBezTo>
                      <a:cubicBezTo>
                        <a:pt x="128727" y="264052"/>
                        <a:pt x="140157" y="266147"/>
                        <a:pt x="151397" y="269100"/>
                      </a:cubicBezTo>
                      <a:cubicBezTo>
                        <a:pt x="175209" y="273672"/>
                        <a:pt x="195878" y="272815"/>
                        <a:pt x="214166" y="255670"/>
                      </a:cubicBezTo>
                      <a:cubicBezTo>
                        <a:pt x="220167" y="255479"/>
                        <a:pt x="227025" y="256718"/>
                        <a:pt x="233502" y="256622"/>
                      </a:cubicBezTo>
                      <a:cubicBezTo>
                        <a:pt x="240170" y="256527"/>
                        <a:pt x="245885" y="255670"/>
                        <a:pt x="252266" y="255289"/>
                      </a:cubicBezTo>
                      <a:cubicBezTo>
                        <a:pt x="257600" y="261385"/>
                        <a:pt x="264554" y="265862"/>
                        <a:pt x="272269" y="268338"/>
                      </a:cubicBezTo>
                      <a:cubicBezTo>
                        <a:pt x="308845" y="281768"/>
                        <a:pt x="337706" y="267290"/>
                        <a:pt x="344754" y="273577"/>
                      </a:cubicBezTo>
                      <a:cubicBezTo>
                        <a:pt x="360280" y="286245"/>
                        <a:pt x="372281" y="302723"/>
                        <a:pt x="379520" y="321392"/>
                      </a:cubicBezTo>
                      <a:cubicBezTo>
                        <a:pt x="383997" y="334918"/>
                        <a:pt x="386855" y="366255"/>
                        <a:pt x="366566" y="368351"/>
                      </a:cubicBezTo>
                      <a:cubicBezTo>
                        <a:pt x="367424" y="358730"/>
                        <a:pt x="367328" y="349110"/>
                        <a:pt x="366185" y="339585"/>
                      </a:cubicBezTo>
                      <a:cubicBezTo>
                        <a:pt x="365519" y="333013"/>
                        <a:pt x="363328" y="326631"/>
                        <a:pt x="359708" y="321011"/>
                      </a:cubicBezTo>
                      <a:cubicBezTo>
                        <a:pt x="356279" y="317297"/>
                        <a:pt x="354089" y="319868"/>
                        <a:pt x="353898" y="323964"/>
                      </a:cubicBezTo>
                      <a:cubicBezTo>
                        <a:pt x="354089" y="327393"/>
                        <a:pt x="354470" y="330822"/>
                        <a:pt x="355232" y="334251"/>
                      </a:cubicBezTo>
                      <a:cubicBezTo>
                        <a:pt x="357518" y="351301"/>
                        <a:pt x="356470" y="368541"/>
                        <a:pt x="352279" y="385210"/>
                      </a:cubicBezTo>
                      <a:cubicBezTo>
                        <a:pt x="336086" y="446932"/>
                        <a:pt x="271031" y="471983"/>
                        <a:pt x="211976" y="464744"/>
                      </a:cubicBezTo>
                      <a:cubicBezTo>
                        <a:pt x="173685" y="460076"/>
                        <a:pt x="138062" y="444741"/>
                        <a:pt x="117297" y="410927"/>
                      </a:cubicBezTo>
                      <a:cubicBezTo>
                        <a:pt x="100152" y="384067"/>
                        <a:pt x="95866" y="351015"/>
                        <a:pt x="105486" y="320630"/>
                      </a:cubicBezTo>
                      <a:cubicBezTo>
                        <a:pt x="106820" y="315868"/>
                        <a:pt x="108534" y="311296"/>
                        <a:pt x="110439" y="306819"/>
                      </a:cubicBezTo>
                      <a:cubicBezTo>
                        <a:pt x="112249" y="303581"/>
                        <a:pt x="113582" y="300056"/>
                        <a:pt x="114154" y="296342"/>
                      </a:cubicBezTo>
                      <a:cubicBezTo>
                        <a:pt x="114344" y="293484"/>
                        <a:pt x="113392" y="292246"/>
                        <a:pt x="110725" y="293484"/>
                      </a:cubicBezTo>
                      <a:cubicBezTo>
                        <a:pt x="106058" y="295580"/>
                        <a:pt x="103581" y="303104"/>
                        <a:pt x="100343" y="306819"/>
                      </a:cubicBezTo>
                      <a:cubicBezTo>
                        <a:pt x="97961" y="306819"/>
                        <a:pt x="88341" y="305676"/>
                        <a:pt x="87484" y="303485"/>
                      </a:cubicBezTo>
                      <a:lnTo>
                        <a:pt x="82626" y="258908"/>
                      </a:lnTo>
                      <a:close/>
                      <a:moveTo>
                        <a:pt x="265601" y="252717"/>
                      </a:moveTo>
                      <a:cubicBezTo>
                        <a:pt x="266363" y="252146"/>
                        <a:pt x="277127" y="248907"/>
                        <a:pt x="279508" y="248050"/>
                      </a:cubicBezTo>
                      <a:cubicBezTo>
                        <a:pt x="284080" y="246335"/>
                        <a:pt x="288461" y="244240"/>
                        <a:pt x="292748" y="241954"/>
                      </a:cubicBezTo>
                      <a:cubicBezTo>
                        <a:pt x="296843" y="239763"/>
                        <a:pt x="300844" y="237287"/>
                        <a:pt x="304654" y="234620"/>
                      </a:cubicBezTo>
                      <a:cubicBezTo>
                        <a:pt x="306940" y="233000"/>
                        <a:pt x="314560" y="226619"/>
                        <a:pt x="315512" y="226142"/>
                      </a:cubicBezTo>
                      <a:cubicBezTo>
                        <a:pt x="322085" y="229381"/>
                        <a:pt x="326847" y="235572"/>
                        <a:pt x="328085" y="242811"/>
                      </a:cubicBezTo>
                      <a:cubicBezTo>
                        <a:pt x="328847" y="249764"/>
                        <a:pt x="327609" y="248240"/>
                        <a:pt x="332562" y="253003"/>
                      </a:cubicBezTo>
                      <a:cubicBezTo>
                        <a:pt x="334181" y="254527"/>
                        <a:pt x="338753" y="258908"/>
                        <a:pt x="338753" y="260813"/>
                      </a:cubicBezTo>
                      <a:cubicBezTo>
                        <a:pt x="325418" y="262814"/>
                        <a:pt x="311988" y="263480"/>
                        <a:pt x="298558" y="262909"/>
                      </a:cubicBezTo>
                      <a:cubicBezTo>
                        <a:pt x="286937" y="262242"/>
                        <a:pt x="275603" y="258813"/>
                        <a:pt x="265601" y="252717"/>
                      </a:cubicBezTo>
                      <a:lnTo>
                        <a:pt x="265601" y="252717"/>
                      </a:lnTo>
                      <a:close/>
                      <a:moveTo>
                        <a:pt x="120917" y="251669"/>
                      </a:moveTo>
                      <a:cubicBezTo>
                        <a:pt x="121679" y="249669"/>
                        <a:pt x="125965" y="247193"/>
                        <a:pt x="128156" y="246050"/>
                      </a:cubicBezTo>
                      <a:cubicBezTo>
                        <a:pt x="132728" y="243764"/>
                        <a:pt x="133013" y="244240"/>
                        <a:pt x="135014" y="239287"/>
                      </a:cubicBezTo>
                      <a:cubicBezTo>
                        <a:pt x="137681" y="233096"/>
                        <a:pt x="142729" y="228238"/>
                        <a:pt x="148920" y="225857"/>
                      </a:cubicBezTo>
                      <a:cubicBezTo>
                        <a:pt x="156159" y="231953"/>
                        <a:pt x="163970" y="237287"/>
                        <a:pt x="172256" y="241954"/>
                      </a:cubicBezTo>
                      <a:cubicBezTo>
                        <a:pt x="176543" y="244240"/>
                        <a:pt x="181019" y="246335"/>
                        <a:pt x="185496" y="248050"/>
                      </a:cubicBezTo>
                      <a:cubicBezTo>
                        <a:pt x="190449" y="249383"/>
                        <a:pt x="195402" y="251193"/>
                        <a:pt x="200069" y="253289"/>
                      </a:cubicBezTo>
                      <a:cubicBezTo>
                        <a:pt x="194640" y="256146"/>
                        <a:pt x="188925" y="258337"/>
                        <a:pt x="182924" y="259766"/>
                      </a:cubicBezTo>
                      <a:cubicBezTo>
                        <a:pt x="175590" y="261099"/>
                        <a:pt x="168065" y="261194"/>
                        <a:pt x="160731" y="259861"/>
                      </a:cubicBezTo>
                      <a:cubicBezTo>
                        <a:pt x="154064" y="258718"/>
                        <a:pt x="147206" y="257289"/>
                        <a:pt x="140729" y="255860"/>
                      </a:cubicBezTo>
                      <a:cubicBezTo>
                        <a:pt x="136442" y="254813"/>
                        <a:pt x="123965" y="252908"/>
                        <a:pt x="120917" y="251669"/>
                      </a:cubicBezTo>
                      <a:lnTo>
                        <a:pt x="120917" y="251669"/>
                      </a:lnTo>
                      <a:close/>
                      <a:moveTo>
                        <a:pt x="60623" y="230333"/>
                      </a:moveTo>
                      <a:lnTo>
                        <a:pt x="70148" y="229571"/>
                      </a:lnTo>
                      <a:cubicBezTo>
                        <a:pt x="79007" y="306914"/>
                        <a:pt x="88151" y="385591"/>
                        <a:pt x="96914" y="462839"/>
                      </a:cubicBezTo>
                      <a:cubicBezTo>
                        <a:pt x="96818" y="465791"/>
                        <a:pt x="91008" y="466553"/>
                        <a:pt x="89770" y="463886"/>
                      </a:cubicBezTo>
                      <a:lnTo>
                        <a:pt x="60623" y="230333"/>
                      </a:lnTo>
                      <a:close/>
                      <a:moveTo>
                        <a:pt x="51670" y="212807"/>
                      </a:moveTo>
                      <a:cubicBezTo>
                        <a:pt x="53575" y="212331"/>
                        <a:pt x="59766" y="213474"/>
                        <a:pt x="63290" y="213093"/>
                      </a:cubicBezTo>
                      <a:cubicBezTo>
                        <a:pt x="66148" y="212807"/>
                        <a:pt x="71958" y="210426"/>
                        <a:pt x="73577" y="210617"/>
                      </a:cubicBezTo>
                      <a:cubicBezTo>
                        <a:pt x="79483" y="223285"/>
                        <a:pt x="50241" y="225952"/>
                        <a:pt x="51670" y="212807"/>
                      </a:cubicBezTo>
                      <a:lnTo>
                        <a:pt x="51670" y="212807"/>
                      </a:lnTo>
                      <a:close/>
                      <a:moveTo>
                        <a:pt x="46907" y="193948"/>
                      </a:moveTo>
                      <a:cubicBezTo>
                        <a:pt x="51670" y="194519"/>
                        <a:pt x="56432" y="194805"/>
                        <a:pt x="61100" y="194710"/>
                      </a:cubicBezTo>
                      <a:cubicBezTo>
                        <a:pt x="68148" y="193757"/>
                        <a:pt x="72339" y="190328"/>
                        <a:pt x="73482" y="191662"/>
                      </a:cubicBezTo>
                      <a:cubicBezTo>
                        <a:pt x="78245" y="205568"/>
                        <a:pt x="46717" y="209664"/>
                        <a:pt x="46907" y="193948"/>
                      </a:cubicBezTo>
                      <a:lnTo>
                        <a:pt x="46907" y="193948"/>
                      </a:lnTo>
                      <a:close/>
                      <a:moveTo>
                        <a:pt x="130442" y="166611"/>
                      </a:moveTo>
                      <a:cubicBezTo>
                        <a:pt x="128537" y="142037"/>
                        <a:pt x="138919" y="118129"/>
                        <a:pt x="158255" y="102698"/>
                      </a:cubicBezTo>
                      <a:cubicBezTo>
                        <a:pt x="167113" y="95650"/>
                        <a:pt x="177019" y="90030"/>
                        <a:pt x="187687" y="86220"/>
                      </a:cubicBezTo>
                      <a:cubicBezTo>
                        <a:pt x="193878" y="83458"/>
                        <a:pt x="200927" y="83077"/>
                        <a:pt x="207404" y="85268"/>
                      </a:cubicBezTo>
                      <a:cubicBezTo>
                        <a:pt x="221977" y="87458"/>
                        <a:pt x="236741" y="87554"/>
                        <a:pt x="251314" y="85553"/>
                      </a:cubicBezTo>
                      <a:cubicBezTo>
                        <a:pt x="258553" y="84506"/>
                        <a:pt x="262839" y="81458"/>
                        <a:pt x="269888" y="83934"/>
                      </a:cubicBezTo>
                      <a:cubicBezTo>
                        <a:pt x="281032" y="87458"/>
                        <a:pt x="291509" y="92602"/>
                        <a:pt x="301034" y="99269"/>
                      </a:cubicBezTo>
                      <a:cubicBezTo>
                        <a:pt x="320751" y="112700"/>
                        <a:pt x="333134" y="134417"/>
                        <a:pt x="334467" y="158229"/>
                      </a:cubicBezTo>
                      <a:cubicBezTo>
                        <a:pt x="336277" y="211188"/>
                        <a:pt x="284842" y="243859"/>
                        <a:pt x="236836" y="245097"/>
                      </a:cubicBezTo>
                      <a:cubicBezTo>
                        <a:pt x="189592" y="246335"/>
                        <a:pt x="134918" y="218522"/>
                        <a:pt x="130442" y="166611"/>
                      </a:cubicBezTo>
                      <a:lnTo>
                        <a:pt x="130442" y="166611"/>
                      </a:lnTo>
                      <a:close/>
                      <a:moveTo>
                        <a:pt x="71196" y="174993"/>
                      </a:moveTo>
                      <a:cubicBezTo>
                        <a:pt x="70720" y="185185"/>
                        <a:pt x="60242" y="185661"/>
                        <a:pt x="52051" y="184518"/>
                      </a:cubicBezTo>
                      <a:cubicBezTo>
                        <a:pt x="47955" y="183947"/>
                        <a:pt x="47003" y="184137"/>
                        <a:pt x="45955" y="180232"/>
                      </a:cubicBezTo>
                      <a:cubicBezTo>
                        <a:pt x="43383" y="172612"/>
                        <a:pt x="40049" y="164420"/>
                        <a:pt x="37192" y="156705"/>
                      </a:cubicBezTo>
                      <a:cubicBezTo>
                        <a:pt x="31572" y="142703"/>
                        <a:pt x="26714" y="128511"/>
                        <a:pt x="21095" y="114319"/>
                      </a:cubicBezTo>
                      <a:cubicBezTo>
                        <a:pt x="20523" y="112128"/>
                        <a:pt x="19856" y="112033"/>
                        <a:pt x="19856" y="109747"/>
                      </a:cubicBezTo>
                      <a:cubicBezTo>
                        <a:pt x="28524" y="108985"/>
                        <a:pt x="41478" y="114605"/>
                        <a:pt x="66910" y="107937"/>
                      </a:cubicBezTo>
                      <a:cubicBezTo>
                        <a:pt x="70815" y="106889"/>
                        <a:pt x="76054" y="104413"/>
                        <a:pt x="79578" y="103937"/>
                      </a:cubicBezTo>
                      <a:lnTo>
                        <a:pt x="79388" y="105937"/>
                      </a:lnTo>
                      <a:cubicBezTo>
                        <a:pt x="78911" y="112890"/>
                        <a:pt x="71006" y="174803"/>
                        <a:pt x="71196" y="174993"/>
                      </a:cubicBezTo>
                      <a:lnTo>
                        <a:pt x="71196" y="174993"/>
                      </a:lnTo>
                      <a:close/>
                      <a:moveTo>
                        <a:pt x="25381" y="75266"/>
                      </a:moveTo>
                      <a:cubicBezTo>
                        <a:pt x="23095" y="71171"/>
                        <a:pt x="14046" y="70790"/>
                        <a:pt x="16523" y="59741"/>
                      </a:cubicBezTo>
                      <a:cubicBezTo>
                        <a:pt x="18523" y="54216"/>
                        <a:pt x="21952" y="49358"/>
                        <a:pt x="26524" y="45739"/>
                      </a:cubicBezTo>
                      <a:cubicBezTo>
                        <a:pt x="29381" y="42500"/>
                        <a:pt x="28143" y="39929"/>
                        <a:pt x="27381" y="36214"/>
                      </a:cubicBezTo>
                      <a:cubicBezTo>
                        <a:pt x="24143" y="26498"/>
                        <a:pt x="28905" y="16021"/>
                        <a:pt x="38240" y="12020"/>
                      </a:cubicBezTo>
                      <a:cubicBezTo>
                        <a:pt x="41573" y="17450"/>
                        <a:pt x="39954" y="18307"/>
                        <a:pt x="46717" y="22307"/>
                      </a:cubicBezTo>
                      <a:cubicBezTo>
                        <a:pt x="51098" y="24117"/>
                        <a:pt x="55099" y="26403"/>
                        <a:pt x="58814" y="29070"/>
                      </a:cubicBezTo>
                      <a:cubicBezTo>
                        <a:pt x="71387" y="40214"/>
                        <a:pt x="56528" y="50025"/>
                        <a:pt x="58242" y="55169"/>
                      </a:cubicBezTo>
                      <a:cubicBezTo>
                        <a:pt x="61957" y="56407"/>
                        <a:pt x="64148" y="54407"/>
                        <a:pt x="67481" y="54216"/>
                      </a:cubicBezTo>
                      <a:cubicBezTo>
                        <a:pt x="71387" y="56597"/>
                        <a:pt x="73958" y="60693"/>
                        <a:pt x="74339" y="65265"/>
                      </a:cubicBezTo>
                      <a:cubicBezTo>
                        <a:pt x="74244" y="72123"/>
                        <a:pt x="68339" y="75647"/>
                        <a:pt x="69577" y="77838"/>
                      </a:cubicBezTo>
                      <a:cubicBezTo>
                        <a:pt x="72720" y="80315"/>
                        <a:pt x="75578" y="78505"/>
                        <a:pt x="78911" y="77648"/>
                      </a:cubicBezTo>
                      <a:cubicBezTo>
                        <a:pt x="97676" y="99079"/>
                        <a:pt x="36716" y="104889"/>
                        <a:pt x="17380" y="98603"/>
                      </a:cubicBezTo>
                      <a:cubicBezTo>
                        <a:pt x="13570" y="97364"/>
                        <a:pt x="10808" y="94221"/>
                        <a:pt x="9950" y="90316"/>
                      </a:cubicBezTo>
                      <a:cubicBezTo>
                        <a:pt x="9760" y="86125"/>
                        <a:pt x="10903" y="82029"/>
                        <a:pt x="13189" y="78505"/>
                      </a:cubicBezTo>
                      <a:cubicBezTo>
                        <a:pt x="17380" y="78410"/>
                        <a:pt x="23857" y="80791"/>
                        <a:pt x="25381" y="75266"/>
                      </a:cubicBezTo>
                      <a:lnTo>
                        <a:pt x="25381" y="75266"/>
                      </a:lnTo>
                      <a:close/>
                      <a:moveTo>
                        <a:pt x="277793" y="35357"/>
                      </a:moveTo>
                      <a:cubicBezTo>
                        <a:pt x="275603" y="40024"/>
                        <a:pt x="272936" y="39071"/>
                        <a:pt x="269126" y="40214"/>
                      </a:cubicBezTo>
                      <a:cubicBezTo>
                        <a:pt x="268649" y="40691"/>
                        <a:pt x="259696" y="63836"/>
                        <a:pt x="259220" y="65932"/>
                      </a:cubicBezTo>
                      <a:cubicBezTo>
                        <a:pt x="259029" y="68218"/>
                        <a:pt x="259029" y="70409"/>
                        <a:pt x="259124" y="72695"/>
                      </a:cubicBezTo>
                      <a:cubicBezTo>
                        <a:pt x="239503" y="76886"/>
                        <a:pt x="219119" y="76981"/>
                        <a:pt x="199498" y="72885"/>
                      </a:cubicBezTo>
                      <a:cubicBezTo>
                        <a:pt x="199498" y="66884"/>
                        <a:pt x="198069" y="60884"/>
                        <a:pt x="195402" y="55550"/>
                      </a:cubicBezTo>
                      <a:cubicBezTo>
                        <a:pt x="193688" y="50311"/>
                        <a:pt x="191592" y="44120"/>
                        <a:pt x="190163" y="38786"/>
                      </a:cubicBezTo>
                      <a:cubicBezTo>
                        <a:pt x="176543" y="37452"/>
                        <a:pt x="180067" y="26784"/>
                        <a:pt x="184544" y="24117"/>
                      </a:cubicBezTo>
                      <a:cubicBezTo>
                        <a:pt x="189497" y="21260"/>
                        <a:pt x="200165" y="24879"/>
                        <a:pt x="194259" y="36119"/>
                      </a:cubicBezTo>
                      <a:cubicBezTo>
                        <a:pt x="195878" y="39738"/>
                        <a:pt x="205975" y="53454"/>
                        <a:pt x="213119" y="52502"/>
                      </a:cubicBezTo>
                      <a:cubicBezTo>
                        <a:pt x="219215" y="51644"/>
                        <a:pt x="226454" y="37166"/>
                        <a:pt x="226644" y="31451"/>
                      </a:cubicBezTo>
                      <a:cubicBezTo>
                        <a:pt x="218453" y="26022"/>
                        <a:pt x="221596" y="16497"/>
                        <a:pt x="229311" y="16402"/>
                      </a:cubicBezTo>
                      <a:cubicBezTo>
                        <a:pt x="232931" y="16307"/>
                        <a:pt x="236074" y="18688"/>
                        <a:pt x="237026" y="22212"/>
                      </a:cubicBezTo>
                      <a:cubicBezTo>
                        <a:pt x="238169" y="27451"/>
                        <a:pt x="235598" y="28594"/>
                        <a:pt x="232931" y="31547"/>
                      </a:cubicBezTo>
                      <a:cubicBezTo>
                        <a:pt x="233597" y="38595"/>
                        <a:pt x="238836" y="51168"/>
                        <a:pt x="245885" y="53549"/>
                      </a:cubicBezTo>
                      <a:cubicBezTo>
                        <a:pt x="250933" y="55264"/>
                        <a:pt x="261982" y="42119"/>
                        <a:pt x="264458" y="37833"/>
                      </a:cubicBezTo>
                      <a:cubicBezTo>
                        <a:pt x="263506" y="34023"/>
                        <a:pt x="260839" y="31737"/>
                        <a:pt x="264649" y="27260"/>
                      </a:cubicBezTo>
                      <a:cubicBezTo>
                        <a:pt x="267602" y="24117"/>
                        <a:pt x="272555" y="23831"/>
                        <a:pt x="275698" y="26784"/>
                      </a:cubicBezTo>
                      <a:cubicBezTo>
                        <a:pt x="278270" y="28784"/>
                        <a:pt x="279032" y="32309"/>
                        <a:pt x="277793" y="35357"/>
                      </a:cubicBezTo>
                      <a:lnTo>
                        <a:pt x="277793" y="35357"/>
                      </a:lnTo>
                      <a:close/>
                      <a:moveTo>
                        <a:pt x="72911" y="45453"/>
                      </a:moveTo>
                      <a:cubicBezTo>
                        <a:pt x="75006" y="38976"/>
                        <a:pt x="73863" y="31832"/>
                        <a:pt x="69863" y="26403"/>
                      </a:cubicBezTo>
                      <a:cubicBezTo>
                        <a:pt x="62624" y="15449"/>
                        <a:pt x="51003" y="14973"/>
                        <a:pt x="49003" y="11163"/>
                      </a:cubicBezTo>
                      <a:cubicBezTo>
                        <a:pt x="47384" y="8020"/>
                        <a:pt x="51479" y="4781"/>
                        <a:pt x="47955" y="1257"/>
                      </a:cubicBezTo>
                      <a:cubicBezTo>
                        <a:pt x="42716" y="-3886"/>
                        <a:pt x="11474" y="6496"/>
                        <a:pt x="17380" y="37166"/>
                      </a:cubicBezTo>
                      <a:cubicBezTo>
                        <a:pt x="18142" y="41262"/>
                        <a:pt x="16427" y="41167"/>
                        <a:pt x="13760" y="44405"/>
                      </a:cubicBezTo>
                      <a:cubicBezTo>
                        <a:pt x="9474" y="48977"/>
                        <a:pt x="6902" y="54883"/>
                        <a:pt x="6236" y="61074"/>
                      </a:cubicBezTo>
                      <a:cubicBezTo>
                        <a:pt x="5855" y="69456"/>
                        <a:pt x="8617" y="67361"/>
                        <a:pt x="6045" y="71171"/>
                      </a:cubicBezTo>
                      <a:cubicBezTo>
                        <a:pt x="-337" y="78695"/>
                        <a:pt x="-1765" y="89173"/>
                        <a:pt x="2235" y="98126"/>
                      </a:cubicBezTo>
                      <a:cubicBezTo>
                        <a:pt x="5569" y="103937"/>
                        <a:pt x="3854" y="100317"/>
                        <a:pt x="5093" y="106794"/>
                      </a:cubicBezTo>
                      <a:cubicBezTo>
                        <a:pt x="6617" y="114986"/>
                        <a:pt x="8903" y="110223"/>
                        <a:pt x="13379" y="122415"/>
                      </a:cubicBezTo>
                      <a:cubicBezTo>
                        <a:pt x="15475" y="128130"/>
                        <a:pt x="17570" y="133845"/>
                        <a:pt x="19761" y="139465"/>
                      </a:cubicBezTo>
                      <a:lnTo>
                        <a:pt x="36049" y="182804"/>
                      </a:lnTo>
                      <a:cubicBezTo>
                        <a:pt x="37763" y="187376"/>
                        <a:pt x="38430" y="186899"/>
                        <a:pt x="37287" y="191662"/>
                      </a:cubicBezTo>
                      <a:cubicBezTo>
                        <a:pt x="35858" y="198044"/>
                        <a:pt x="38525" y="204616"/>
                        <a:pt x="43859" y="208235"/>
                      </a:cubicBezTo>
                      <a:cubicBezTo>
                        <a:pt x="42526" y="210998"/>
                        <a:pt x="42145" y="214141"/>
                        <a:pt x="42812" y="217189"/>
                      </a:cubicBezTo>
                      <a:cubicBezTo>
                        <a:pt x="43669" y="220427"/>
                        <a:pt x="45574" y="223380"/>
                        <a:pt x="48336" y="225380"/>
                      </a:cubicBezTo>
                      <a:cubicBezTo>
                        <a:pt x="49955" y="226619"/>
                        <a:pt x="51003" y="228524"/>
                        <a:pt x="51098" y="230524"/>
                      </a:cubicBezTo>
                      <a:cubicBezTo>
                        <a:pt x="51575" y="233477"/>
                        <a:pt x="51956" y="236525"/>
                        <a:pt x="52051" y="239573"/>
                      </a:cubicBezTo>
                      <a:cubicBezTo>
                        <a:pt x="46526" y="242525"/>
                        <a:pt x="37859" y="243764"/>
                        <a:pt x="36049" y="258908"/>
                      </a:cubicBezTo>
                      <a:cubicBezTo>
                        <a:pt x="35382" y="268814"/>
                        <a:pt x="38049" y="278625"/>
                        <a:pt x="43669" y="286817"/>
                      </a:cubicBezTo>
                      <a:cubicBezTo>
                        <a:pt x="47384" y="292532"/>
                        <a:pt x="52146" y="297389"/>
                        <a:pt x="57671" y="301199"/>
                      </a:cubicBezTo>
                      <a:cubicBezTo>
                        <a:pt x="59195" y="302152"/>
                        <a:pt x="60242" y="303676"/>
                        <a:pt x="60623" y="305486"/>
                      </a:cubicBezTo>
                      <a:lnTo>
                        <a:pt x="68529" y="368732"/>
                      </a:lnTo>
                      <a:cubicBezTo>
                        <a:pt x="68815" y="376161"/>
                        <a:pt x="53194" y="413213"/>
                        <a:pt x="58814" y="427406"/>
                      </a:cubicBezTo>
                      <a:cubicBezTo>
                        <a:pt x="60528" y="431311"/>
                        <a:pt x="63290" y="434740"/>
                        <a:pt x="66815" y="437121"/>
                      </a:cubicBezTo>
                      <a:cubicBezTo>
                        <a:pt x="80721" y="446932"/>
                        <a:pt x="76911" y="434549"/>
                        <a:pt x="80721" y="461696"/>
                      </a:cubicBezTo>
                      <a:cubicBezTo>
                        <a:pt x="81578" y="467696"/>
                        <a:pt x="82626" y="471887"/>
                        <a:pt x="89484" y="473507"/>
                      </a:cubicBezTo>
                      <a:cubicBezTo>
                        <a:pt x="94913" y="475221"/>
                        <a:pt x="100819" y="473030"/>
                        <a:pt x="103867" y="468173"/>
                      </a:cubicBezTo>
                      <a:cubicBezTo>
                        <a:pt x="106629" y="463601"/>
                        <a:pt x="104153" y="455600"/>
                        <a:pt x="104248" y="449980"/>
                      </a:cubicBezTo>
                      <a:cubicBezTo>
                        <a:pt x="116726" y="451790"/>
                        <a:pt x="128727" y="453885"/>
                        <a:pt x="141300" y="455314"/>
                      </a:cubicBezTo>
                      <a:cubicBezTo>
                        <a:pt x="146920" y="455504"/>
                        <a:pt x="152444" y="457124"/>
                        <a:pt x="157302" y="459981"/>
                      </a:cubicBezTo>
                      <a:cubicBezTo>
                        <a:pt x="184639" y="472649"/>
                        <a:pt x="214738" y="478174"/>
                        <a:pt x="244837" y="475888"/>
                      </a:cubicBezTo>
                      <a:cubicBezTo>
                        <a:pt x="267411" y="474364"/>
                        <a:pt x="289319" y="467887"/>
                        <a:pt x="309035" y="456743"/>
                      </a:cubicBezTo>
                      <a:cubicBezTo>
                        <a:pt x="315512" y="453028"/>
                        <a:pt x="352184" y="449027"/>
                        <a:pt x="375044" y="439693"/>
                      </a:cubicBezTo>
                      <a:cubicBezTo>
                        <a:pt x="405524" y="427215"/>
                        <a:pt x="401047" y="413499"/>
                        <a:pt x="394189" y="386067"/>
                      </a:cubicBezTo>
                      <a:cubicBezTo>
                        <a:pt x="392855" y="380733"/>
                        <a:pt x="391522" y="374732"/>
                        <a:pt x="389903" y="369494"/>
                      </a:cubicBezTo>
                      <a:cubicBezTo>
                        <a:pt x="387712" y="362731"/>
                        <a:pt x="391236" y="360635"/>
                        <a:pt x="392665" y="353682"/>
                      </a:cubicBezTo>
                      <a:cubicBezTo>
                        <a:pt x="394951" y="341681"/>
                        <a:pt x="393998" y="329298"/>
                        <a:pt x="389903" y="317773"/>
                      </a:cubicBezTo>
                      <a:cubicBezTo>
                        <a:pt x="386474" y="308057"/>
                        <a:pt x="381521" y="298818"/>
                        <a:pt x="375329" y="290531"/>
                      </a:cubicBezTo>
                      <a:cubicBezTo>
                        <a:pt x="369233" y="282911"/>
                        <a:pt x="362756" y="275672"/>
                        <a:pt x="355803" y="268814"/>
                      </a:cubicBezTo>
                      <a:cubicBezTo>
                        <a:pt x="353422" y="265481"/>
                        <a:pt x="351898" y="259670"/>
                        <a:pt x="348755" y="255003"/>
                      </a:cubicBezTo>
                      <a:cubicBezTo>
                        <a:pt x="346945" y="252336"/>
                        <a:pt x="339896" y="245097"/>
                        <a:pt x="339420" y="243478"/>
                      </a:cubicBezTo>
                      <a:cubicBezTo>
                        <a:pt x="338849" y="237953"/>
                        <a:pt x="336944" y="232715"/>
                        <a:pt x="333991" y="228047"/>
                      </a:cubicBezTo>
                      <a:cubicBezTo>
                        <a:pt x="331324" y="223952"/>
                        <a:pt x="327704" y="220618"/>
                        <a:pt x="323418" y="218332"/>
                      </a:cubicBezTo>
                      <a:cubicBezTo>
                        <a:pt x="333229" y="206330"/>
                        <a:pt x="340182" y="192233"/>
                        <a:pt x="343611" y="177184"/>
                      </a:cubicBezTo>
                      <a:cubicBezTo>
                        <a:pt x="349612" y="144894"/>
                        <a:pt x="336848" y="111938"/>
                        <a:pt x="310559" y="92221"/>
                      </a:cubicBezTo>
                      <a:cubicBezTo>
                        <a:pt x="304654" y="87839"/>
                        <a:pt x="298463" y="83934"/>
                        <a:pt x="291986" y="80505"/>
                      </a:cubicBezTo>
                      <a:cubicBezTo>
                        <a:pt x="284937" y="77171"/>
                        <a:pt x="277698" y="74314"/>
                        <a:pt x="270364" y="71933"/>
                      </a:cubicBezTo>
                      <a:cubicBezTo>
                        <a:pt x="270078" y="70313"/>
                        <a:pt x="270078" y="68694"/>
                        <a:pt x="270269" y="67075"/>
                      </a:cubicBezTo>
                      <a:cubicBezTo>
                        <a:pt x="271697" y="60217"/>
                        <a:pt x="274269" y="53645"/>
                        <a:pt x="277698" y="47644"/>
                      </a:cubicBezTo>
                      <a:cubicBezTo>
                        <a:pt x="278365" y="46691"/>
                        <a:pt x="279508" y="46691"/>
                        <a:pt x="280079" y="46406"/>
                      </a:cubicBezTo>
                      <a:cubicBezTo>
                        <a:pt x="288176" y="41262"/>
                        <a:pt x="290557" y="30594"/>
                        <a:pt x="285413" y="22498"/>
                      </a:cubicBezTo>
                      <a:cubicBezTo>
                        <a:pt x="280270" y="14402"/>
                        <a:pt x="269602" y="12020"/>
                        <a:pt x="261506" y="17164"/>
                      </a:cubicBezTo>
                      <a:cubicBezTo>
                        <a:pt x="257410" y="19831"/>
                        <a:pt x="254552" y="24022"/>
                        <a:pt x="253695" y="28880"/>
                      </a:cubicBezTo>
                      <a:cubicBezTo>
                        <a:pt x="253409" y="31070"/>
                        <a:pt x="253505" y="33356"/>
                        <a:pt x="254171" y="35452"/>
                      </a:cubicBezTo>
                      <a:lnTo>
                        <a:pt x="247885" y="42215"/>
                      </a:lnTo>
                      <a:lnTo>
                        <a:pt x="243980" y="33071"/>
                      </a:lnTo>
                      <a:cubicBezTo>
                        <a:pt x="245313" y="31070"/>
                        <a:pt x="246266" y="28880"/>
                        <a:pt x="246837" y="26498"/>
                      </a:cubicBezTo>
                      <a:cubicBezTo>
                        <a:pt x="248266" y="17069"/>
                        <a:pt x="241789" y="8210"/>
                        <a:pt x="232264" y="6782"/>
                      </a:cubicBezTo>
                      <a:cubicBezTo>
                        <a:pt x="222739" y="5353"/>
                        <a:pt x="213976" y="11830"/>
                        <a:pt x="212547" y="21355"/>
                      </a:cubicBezTo>
                      <a:cubicBezTo>
                        <a:pt x="212261" y="21926"/>
                        <a:pt x="212166" y="22784"/>
                        <a:pt x="212166" y="23641"/>
                      </a:cubicBezTo>
                      <a:cubicBezTo>
                        <a:pt x="211690" y="27165"/>
                        <a:pt x="212833" y="30785"/>
                        <a:pt x="215309" y="33356"/>
                      </a:cubicBezTo>
                      <a:lnTo>
                        <a:pt x="211499" y="40786"/>
                      </a:lnTo>
                      <a:lnTo>
                        <a:pt x="205403" y="33833"/>
                      </a:lnTo>
                      <a:cubicBezTo>
                        <a:pt x="206451" y="28784"/>
                        <a:pt x="205022" y="23450"/>
                        <a:pt x="201689" y="19545"/>
                      </a:cubicBezTo>
                      <a:lnTo>
                        <a:pt x="201689" y="19450"/>
                      </a:lnTo>
                      <a:cubicBezTo>
                        <a:pt x="200641" y="18212"/>
                        <a:pt x="199403" y="17069"/>
                        <a:pt x="198069" y="16116"/>
                      </a:cubicBezTo>
                      <a:cubicBezTo>
                        <a:pt x="190068" y="10782"/>
                        <a:pt x="179305" y="12878"/>
                        <a:pt x="173971" y="20783"/>
                      </a:cubicBezTo>
                      <a:cubicBezTo>
                        <a:pt x="171018" y="25165"/>
                        <a:pt x="170256" y="30499"/>
                        <a:pt x="171780" y="35547"/>
                      </a:cubicBezTo>
                      <a:cubicBezTo>
                        <a:pt x="173780" y="41643"/>
                        <a:pt x="176066" y="41357"/>
                        <a:pt x="180353" y="45072"/>
                      </a:cubicBezTo>
                      <a:cubicBezTo>
                        <a:pt x="180638" y="45358"/>
                        <a:pt x="180829" y="45644"/>
                        <a:pt x="180924" y="46025"/>
                      </a:cubicBezTo>
                      <a:cubicBezTo>
                        <a:pt x="183877" y="52883"/>
                        <a:pt x="186353" y="59931"/>
                        <a:pt x="188258" y="67170"/>
                      </a:cubicBezTo>
                      <a:cubicBezTo>
                        <a:pt x="188830" y="69170"/>
                        <a:pt x="188830" y="71171"/>
                        <a:pt x="188163" y="73171"/>
                      </a:cubicBezTo>
                      <a:cubicBezTo>
                        <a:pt x="186830" y="75743"/>
                        <a:pt x="143681" y="84696"/>
                        <a:pt x="125489" y="127940"/>
                      </a:cubicBezTo>
                      <a:cubicBezTo>
                        <a:pt x="114344" y="154610"/>
                        <a:pt x="117773" y="185090"/>
                        <a:pt x="134537" y="208616"/>
                      </a:cubicBezTo>
                      <a:cubicBezTo>
                        <a:pt x="136442" y="211379"/>
                        <a:pt x="139300" y="214617"/>
                        <a:pt x="140824" y="217094"/>
                      </a:cubicBezTo>
                      <a:cubicBezTo>
                        <a:pt x="139681" y="218713"/>
                        <a:pt x="133490" y="222713"/>
                        <a:pt x="131108" y="225380"/>
                      </a:cubicBezTo>
                      <a:cubicBezTo>
                        <a:pt x="129394" y="227285"/>
                        <a:pt x="124536" y="235286"/>
                        <a:pt x="124155" y="235667"/>
                      </a:cubicBezTo>
                      <a:cubicBezTo>
                        <a:pt x="120536" y="237668"/>
                        <a:pt x="117202" y="240144"/>
                        <a:pt x="114059" y="242811"/>
                      </a:cubicBezTo>
                      <a:cubicBezTo>
                        <a:pt x="110915" y="245573"/>
                        <a:pt x="108439" y="249002"/>
                        <a:pt x="106915" y="252908"/>
                      </a:cubicBezTo>
                      <a:cubicBezTo>
                        <a:pt x="98057" y="252431"/>
                        <a:pt x="89294" y="250241"/>
                        <a:pt x="81293" y="246526"/>
                      </a:cubicBezTo>
                      <a:lnTo>
                        <a:pt x="78911" y="223856"/>
                      </a:lnTo>
                      <a:cubicBezTo>
                        <a:pt x="81578" y="221475"/>
                        <a:pt x="83198" y="218141"/>
                        <a:pt x="83483" y="214522"/>
                      </a:cubicBezTo>
                      <a:cubicBezTo>
                        <a:pt x="83769" y="209950"/>
                        <a:pt x="81864" y="208235"/>
                        <a:pt x="80054" y="204616"/>
                      </a:cubicBezTo>
                      <a:cubicBezTo>
                        <a:pt x="83864" y="200139"/>
                        <a:pt x="84817" y="193948"/>
                        <a:pt x="82436" y="188519"/>
                      </a:cubicBezTo>
                      <a:cubicBezTo>
                        <a:pt x="80435" y="183756"/>
                        <a:pt x="80054" y="186233"/>
                        <a:pt x="80816" y="180137"/>
                      </a:cubicBezTo>
                      <a:cubicBezTo>
                        <a:pt x="81102" y="177279"/>
                        <a:pt x="81578" y="174422"/>
                        <a:pt x="81864" y="171564"/>
                      </a:cubicBezTo>
                      <a:cubicBezTo>
                        <a:pt x="83293" y="159372"/>
                        <a:pt x="84817" y="146894"/>
                        <a:pt x="85960" y="134607"/>
                      </a:cubicBezTo>
                      <a:cubicBezTo>
                        <a:pt x="86246" y="131654"/>
                        <a:pt x="88532" y="109556"/>
                        <a:pt x="89389" y="107366"/>
                      </a:cubicBezTo>
                      <a:cubicBezTo>
                        <a:pt x="93961" y="94983"/>
                        <a:pt x="89294" y="97174"/>
                        <a:pt x="91580" y="90221"/>
                      </a:cubicBezTo>
                      <a:cubicBezTo>
                        <a:pt x="93294" y="82124"/>
                        <a:pt x="90437" y="73742"/>
                        <a:pt x="84245" y="68313"/>
                      </a:cubicBezTo>
                      <a:cubicBezTo>
                        <a:pt x="85103" y="63360"/>
                        <a:pt x="84055" y="58217"/>
                        <a:pt x="81293" y="54026"/>
                      </a:cubicBezTo>
                      <a:cubicBezTo>
                        <a:pt x="78721" y="50978"/>
                        <a:pt x="75959" y="48025"/>
                        <a:pt x="72911" y="45453"/>
                      </a:cubicBezTo>
                      <a:lnTo>
                        <a:pt x="72911" y="45453"/>
                      </a:lnTo>
                      <a:close/>
                    </a:path>
                  </a:pathLst>
                </a:custGeom>
                <a:solidFill>
                  <a:srgbClr val="231815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CN" altLang="en-US" dirty="0">
                    <a:latin typeface="OPPOSans L" panose="00020600040101010101" pitchFamily="18" charset="-122"/>
                    <a:ea typeface="OPPOSans L" panose="00020600040101010101" pitchFamily="18" charset="-122"/>
                  </a:endParaRPr>
                </a:p>
              </p:txBody>
            </p:sp>
          </p:grpSp>
          <p:grpSp>
            <p:nvGrpSpPr>
              <p:cNvPr id="151" name="图形 2"/>
              <p:cNvGrpSpPr/>
              <p:nvPr/>
            </p:nvGrpSpPr>
            <p:grpSpPr>
              <a:xfrm>
                <a:off x="1178315" y="1303320"/>
                <a:ext cx="1077100" cy="409498"/>
                <a:chOff x="1178315" y="1303320"/>
                <a:chExt cx="1077100" cy="409498"/>
              </a:xfrm>
              <a:solidFill>
                <a:srgbClr val="E40055"/>
              </a:solidFill>
            </p:grpSpPr>
            <p:grpSp>
              <p:nvGrpSpPr>
                <p:cNvPr id="152" name="图形 2"/>
                <p:cNvGrpSpPr/>
                <p:nvPr/>
              </p:nvGrpSpPr>
              <p:grpSpPr>
                <a:xfrm>
                  <a:off x="1178315" y="1303320"/>
                  <a:ext cx="1071647" cy="268797"/>
                  <a:chOff x="1178315" y="1303320"/>
                  <a:chExt cx="1071647" cy="268797"/>
                </a:xfrm>
                <a:solidFill>
                  <a:srgbClr val="E40055"/>
                </a:solidFill>
              </p:grpSpPr>
              <p:sp>
                <p:nvSpPr>
                  <p:cNvPr id="216" name="任意多边形: 形状 215"/>
                  <p:cNvSpPr/>
                  <p:nvPr/>
                </p:nvSpPr>
                <p:spPr>
                  <a:xfrm>
                    <a:off x="1506601" y="1402094"/>
                    <a:ext cx="40765" cy="58769"/>
                  </a:xfrm>
                  <a:custGeom>
                    <a:avLst/>
                    <a:gdLst>
                      <a:gd name="connsiteX0" fmla="*/ 6280 w 40765"/>
                      <a:gd name="connsiteY0" fmla="*/ 36675 h 58769"/>
                      <a:gd name="connsiteX1" fmla="*/ 3422 w 40765"/>
                      <a:gd name="connsiteY1" fmla="*/ 55439 h 58769"/>
                      <a:gd name="connsiteX2" fmla="*/ 11042 w 40765"/>
                      <a:gd name="connsiteY2" fmla="*/ 58773 h 58769"/>
                      <a:gd name="connsiteX3" fmla="*/ 20948 w 40765"/>
                      <a:gd name="connsiteY3" fmla="*/ 54010 h 58769"/>
                      <a:gd name="connsiteX4" fmla="*/ 31330 w 40765"/>
                      <a:gd name="connsiteY4" fmla="*/ 43533 h 58769"/>
                      <a:gd name="connsiteX5" fmla="*/ 34188 w 40765"/>
                      <a:gd name="connsiteY5" fmla="*/ 40675 h 58769"/>
                      <a:gd name="connsiteX6" fmla="*/ 38379 w 40765"/>
                      <a:gd name="connsiteY6" fmla="*/ 35818 h 58769"/>
                      <a:gd name="connsiteX7" fmla="*/ 33902 w 40765"/>
                      <a:gd name="connsiteY7" fmla="*/ 17434 h 58769"/>
                      <a:gd name="connsiteX8" fmla="*/ 28949 w 40765"/>
                      <a:gd name="connsiteY8" fmla="*/ 12481 h 58769"/>
                      <a:gd name="connsiteX9" fmla="*/ 22186 w 40765"/>
                      <a:gd name="connsiteY9" fmla="*/ 5909 h 58769"/>
                      <a:gd name="connsiteX10" fmla="*/ 10566 w 40765"/>
                      <a:gd name="connsiteY10" fmla="*/ 4 h 58769"/>
                      <a:gd name="connsiteX11" fmla="*/ 3422 w 40765"/>
                      <a:gd name="connsiteY11" fmla="*/ 3052 h 58769"/>
                      <a:gd name="connsiteX12" fmla="*/ 4851 w 40765"/>
                      <a:gd name="connsiteY12" fmla="*/ 20673 h 58769"/>
                      <a:gd name="connsiteX13" fmla="*/ 13519 w 40765"/>
                      <a:gd name="connsiteY13" fmla="*/ 29245 h 58769"/>
                      <a:gd name="connsiteX14" fmla="*/ 12757 w 40765"/>
                      <a:gd name="connsiteY14" fmla="*/ 30007 h 58769"/>
                      <a:gd name="connsiteX15" fmla="*/ 6280 w 40765"/>
                      <a:gd name="connsiteY15" fmla="*/ 36675 h 5876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</a:cxnLst>
                    <a:rect l="l" t="t" r="r" b="b"/>
                    <a:pathLst>
                      <a:path w="40765" h="58769">
                        <a:moveTo>
                          <a:pt x="6280" y="36675"/>
                        </a:moveTo>
                        <a:cubicBezTo>
                          <a:pt x="-2388" y="45914"/>
                          <a:pt x="-7" y="52010"/>
                          <a:pt x="3422" y="55439"/>
                        </a:cubicBezTo>
                        <a:cubicBezTo>
                          <a:pt x="5422" y="57535"/>
                          <a:pt x="8185" y="58773"/>
                          <a:pt x="11042" y="58773"/>
                        </a:cubicBezTo>
                        <a:cubicBezTo>
                          <a:pt x="14852" y="58582"/>
                          <a:pt x="18472" y="56868"/>
                          <a:pt x="20948" y="54010"/>
                        </a:cubicBezTo>
                        <a:cubicBezTo>
                          <a:pt x="23615" y="51439"/>
                          <a:pt x="27901" y="47057"/>
                          <a:pt x="31330" y="43533"/>
                        </a:cubicBezTo>
                        <a:lnTo>
                          <a:pt x="34188" y="40675"/>
                        </a:lnTo>
                        <a:cubicBezTo>
                          <a:pt x="35712" y="39247"/>
                          <a:pt x="37141" y="37627"/>
                          <a:pt x="38379" y="35818"/>
                        </a:cubicBezTo>
                        <a:cubicBezTo>
                          <a:pt x="44856" y="27912"/>
                          <a:pt x="36664" y="20006"/>
                          <a:pt x="33902" y="17434"/>
                        </a:cubicBezTo>
                        <a:cubicBezTo>
                          <a:pt x="30473" y="14101"/>
                          <a:pt x="29616" y="13243"/>
                          <a:pt x="28949" y="12481"/>
                        </a:cubicBezTo>
                        <a:cubicBezTo>
                          <a:pt x="27997" y="11434"/>
                          <a:pt x="27235" y="10672"/>
                          <a:pt x="22186" y="5909"/>
                        </a:cubicBezTo>
                        <a:cubicBezTo>
                          <a:pt x="19234" y="2575"/>
                          <a:pt x="15043" y="480"/>
                          <a:pt x="10566" y="4"/>
                        </a:cubicBezTo>
                        <a:cubicBezTo>
                          <a:pt x="7899" y="4"/>
                          <a:pt x="5327" y="1147"/>
                          <a:pt x="3422" y="3052"/>
                        </a:cubicBezTo>
                        <a:cubicBezTo>
                          <a:pt x="1517" y="4957"/>
                          <a:pt x="-3817" y="11624"/>
                          <a:pt x="4851" y="20673"/>
                        </a:cubicBezTo>
                        <a:cubicBezTo>
                          <a:pt x="7042" y="22959"/>
                          <a:pt x="10471" y="26293"/>
                          <a:pt x="13519" y="29245"/>
                        </a:cubicBezTo>
                        <a:cubicBezTo>
                          <a:pt x="13233" y="29531"/>
                          <a:pt x="12947" y="29722"/>
                          <a:pt x="12757" y="30007"/>
                        </a:cubicBezTo>
                        <a:cubicBezTo>
                          <a:pt x="11804" y="30865"/>
                          <a:pt x="10947" y="31627"/>
                          <a:pt x="6280" y="36675"/>
                        </a:cubicBezTo>
                        <a:close/>
                      </a:path>
                    </a:pathLst>
                  </a:custGeom>
                  <a:solidFill>
                    <a:srgbClr val="E40055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zh-CN" altLang="en-US" dirty="0">
                      <a:latin typeface="OPPOSans L" panose="00020600040101010101" pitchFamily="18" charset="-122"/>
                      <a:ea typeface="OPPOSans L" panose="00020600040101010101" pitchFamily="18" charset="-122"/>
                    </a:endParaRPr>
                  </a:p>
                </p:txBody>
              </p:sp>
              <p:sp>
                <p:nvSpPr>
                  <p:cNvPr id="217" name="任意多边形: 形状 216"/>
                  <p:cNvSpPr/>
                  <p:nvPr/>
                </p:nvSpPr>
                <p:spPr>
                  <a:xfrm>
                    <a:off x="1606201" y="1401904"/>
                    <a:ext cx="39857" cy="57530"/>
                  </a:xfrm>
                  <a:custGeom>
                    <a:avLst/>
                    <a:gdLst>
                      <a:gd name="connsiteX0" fmla="*/ 35172 w 39857"/>
                      <a:gd name="connsiteY0" fmla="*/ 20387 h 57530"/>
                      <a:gd name="connsiteX1" fmla="*/ 36600 w 39857"/>
                      <a:gd name="connsiteY1" fmla="*/ 3052 h 57530"/>
                      <a:gd name="connsiteX2" fmla="*/ 29552 w 39857"/>
                      <a:gd name="connsiteY2" fmla="*/ 4 h 57530"/>
                      <a:gd name="connsiteX3" fmla="*/ 18217 w 39857"/>
                      <a:gd name="connsiteY3" fmla="*/ 5814 h 57530"/>
                      <a:gd name="connsiteX4" fmla="*/ 11645 w 39857"/>
                      <a:gd name="connsiteY4" fmla="*/ 12196 h 57530"/>
                      <a:gd name="connsiteX5" fmla="*/ 6787 w 39857"/>
                      <a:gd name="connsiteY5" fmla="*/ 17053 h 57530"/>
                      <a:gd name="connsiteX6" fmla="*/ 2501 w 39857"/>
                      <a:gd name="connsiteY6" fmla="*/ 35151 h 57530"/>
                      <a:gd name="connsiteX7" fmla="*/ 6501 w 39857"/>
                      <a:gd name="connsiteY7" fmla="*/ 39723 h 57530"/>
                      <a:gd name="connsiteX8" fmla="*/ 9359 w 39857"/>
                      <a:gd name="connsiteY8" fmla="*/ 42676 h 57530"/>
                      <a:gd name="connsiteX9" fmla="*/ 19456 w 39857"/>
                      <a:gd name="connsiteY9" fmla="*/ 52867 h 57530"/>
                      <a:gd name="connsiteX10" fmla="*/ 29266 w 39857"/>
                      <a:gd name="connsiteY10" fmla="*/ 57535 h 57530"/>
                      <a:gd name="connsiteX11" fmla="*/ 36791 w 39857"/>
                      <a:gd name="connsiteY11" fmla="*/ 54296 h 57530"/>
                      <a:gd name="connsiteX12" fmla="*/ 34029 w 39857"/>
                      <a:gd name="connsiteY12" fmla="*/ 35818 h 57530"/>
                      <a:gd name="connsiteX13" fmla="*/ 27647 w 39857"/>
                      <a:gd name="connsiteY13" fmla="*/ 29245 h 57530"/>
                      <a:gd name="connsiteX14" fmla="*/ 26980 w 39857"/>
                      <a:gd name="connsiteY14" fmla="*/ 28674 h 57530"/>
                      <a:gd name="connsiteX15" fmla="*/ 35172 w 39857"/>
                      <a:gd name="connsiteY15" fmla="*/ 20387 h 5753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</a:cxnLst>
                    <a:rect l="l" t="t" r="r" b="b"/>
                    <a:pathLst>
                      <a:path w="39857" h="57530">
                        <a:moveTo>
                          <a:pt x="35172" y="20387"/>
                        </a:moveTo>
                        <a:cubicBezTo>
                          <a:pt x="43744" y="11529"/>
                          <a:pt x="38410" y="4861"/>
                          <a:pt x="36600" y="3052"/>
                        </a:cubicBezTo>
                        <a:cubicBezTo>
                          <a:pt x="34791" y="1147"/>
                          <a:pt x="32219" y="4"/>
                          <a:pt x="29552" y="4"/>
                        </a:cubicBezTo>
                        <a:cubicBezTo>
                          <a:pt x="25171" y="480"/>
                          <a:pt x="21170" y="2575"/>
                          <a:pt x="18217" y="5814"/>
                        </a:cubicBezTo>
                        <a:cubicBezTo>
                          <a:pt x="13264" y="10386"/>
                          <a:pt x="12598" y="11243"/>
                          <a:pt x="11645" y="12196"/>
                        </a:cubicBezTo>
                        <a:cubicBezTo>
                          <a:pt x="10978" y="12958"/>
                          <a:pt x="10216" y="13720"/>
                          <a:pt x="6787" y="17053"/>
                        </a:cubicBezTo>
                        <a:cubicBezTo>
                          <a:pt x="4120" y="19625"/>
                          <a:pt x="-3976" y="27340"/>
                          <a:pt x="2501" y="35151"/>
                        </a:cubicBezTo>
                        <a:cubicBezTo>
                          <a:pt x="3644" y="36865"/>
                          <a:pt x="4977" y="38389"/>
                          <a:pt x="6501" y="39723"/>
                        </a:cubicBezTo>
                        <a:lnTo>
                          <a:pt x="9359" y="42676"/>
                        </a:lnTo>
                        <a:cubicBezTo>
                          <a:pt x="12693" y="46105"/>
                          <a:pt x="16789" y="50391"/>
                          <a:pt x="19456" y="52867"/>
                        </a:cubicBezTo>
                        <a:cubicBezTo>
                          <a:pt x="21932" y="55630"/>
                          <a:pt x="25456" y="57344"/>
                          <a:pt x="29266" y="57535"/>
                        </a:cubicBezTo>
                        <a:cubicBezTo>
                          <a:pt x="32124" y="57535"/>
                          <a:pt x="34791" y="56296"/>
                          <a:pt x="36791" y="54296"/>
                        </a:cubicBezTo>
                        <a:cubicBezTo>
                          <a:pt x="40220" y="50867"/>
                          <a:pt x="42411" y="44962"/>
                          <a:pt x="34029" y="35818"/>
                        </a:cubicBezTo>
                        <a:cubicBezTo>
                          <a:pt x="29457" y="30865"/>
                          <a:pt x="28599" y="30198"/>
                          <a:pt x="27647" y="29245"/>
                        </a:cubicBezTo>
                        <a:cubicBezTo>
                          <a:pt x="27457" y="29055"/>
                          <a:pt x="27266" y="28864"/>
                          <a:pt x="26980" y="28674"/>
                        </a:cubicBezTo>
                        <a:cubicBezTo>
                          <a:pt x="29838" y="25816"/>
                          <a:pt x="33076" y="22578"/>
                          <a:pt x="35172" y="20387"/>
                        </a:cubicBezTo>
                        <a:close/>
                      </a:path>
                    </a:pathLst>
                  </a:custGeom>
                  <a:solidFill>
                    <a:srgbClr val="E40055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zh-CN" altLang="en-US" dirty="0">
                      <a:latin typeface="OPPOSans L" panose="00020600040101010101" pitchFamily="18" charset="-122"/>
                      <a:ea typeface="OPPOSans L" panose="00020600040101010101" pitchFamily="18" charset="-122"/>
                    </a:endParaRPr>
                  </a:p>
                </p:txBody>
              </p:sp>
              <p:sp>
                <p:nvSpPr>
                  <p:cNvPr id="218" name="任意多边形: 形状 217"/>
                  <p:cNvSpPr/>
                  <p:nvPr/>
                </p:nvSpPr>
                <p:spPr>
                  <a:xfrm>
                    <a:off x="1460772" y="1321090"/>
                    <a:ext cx="235060" cy="138780"/>
                  </a:xfrm>
                  <a:custGeom>
                    <a:avLst/>
                    <a:gdLst>
                      <a:gd name="connsiteX0" fmla="*/ 231560 w 235060"/>
                      <a:gd name="connsiteY0" fmla="*/ 4427 h 138780"/>
                      <a:gd name="connsiteX1" fmla="*/ 221273 w 235060"/>
                      <a:gd name="connsiteY1" fmla="*/ 236 h 138780"/>
                      <a:gd name="connsiteX2" fmla="*/ 219463 w 235060"/>
                      <a:gd name="connsiteY2" fmla="*/ 236 h 138780"/>
                      <a:gd name="connsiteX3" fmla="*/ 22772 w 235060"/>
                      <a:gd name="connsiteY3" fmla="*/ 236 h 138780"/>
                      <a:gd name="connsiteX4" fmla="*/ 17628 w 235060"/>
                      <a:gd name="connsiteY4" fmla="*/ 46 h 138780"/>
                      <a:gd name="connsiteX5" fmla="*/ 14580 w 235060"/>
                      <a:gd name="connsiteY5" fmla="*/ 46 h 138780"/>
                      <a:gd name="connsiteX6" fmla="*/ 102 w 235060"/>
                      <a:gd name="connsiteY6" fmla="*/ 13190 h 138780"/>
                      <a:gd name="connsiteX7" fmla="*/ 12390 w 235060"/>
                      <a:gd name="connsiteY7" fmla="*/ 27668 h 138780"/>
                      <a:gd name="connsiteX8" fmla="*/ 13533 w 235060"/>
                      <a:gd name="connsiteY8" fmla="*/ 27764 h 138780"/>
                      <a:gd name="connsiteX9" fmla="*/ 22581 w 235060"/>
                      <a:gd name="connsiteY9" fmla="*/ 28240 h 138780"/>
                      <a:gd name="connsiteX10" fmla="*/ 95162 w 235060"/>
                      <a:gd name="connsiteY10" fmla="*/ 28240 h 138780"/>
                      <a:gd name="connsiteX11" fmla="*/ 103544 w 235060"/>
                      <a:gd name="connsiteY11" fmla="*/ 35574 h 138780"/>
                      <a:gd name="connsiteX12" fmla="*/ 95638 w 235060"/>
                      <a:gd name="connsiteY12" fmla="*/ 45004 h 138780"/>
                      <a:gd name="connsiteX13" fmla="*/ 38679 w 235060"/>
                      <a:gd name="connsiteY13" fmla="*/ 45004 h 138780"/>
                      <a:gd name="connsiteX14" fmla="*/ 2769 w 235060"/>
                      <a:gd name="connsiteY14" fmla="*/ 80818 h 138780"/>
                      <a:gd name="connsiteX15" fmla="*/ 2769 w 235060"/>
                      <a:gd name="connsiteY15" fmla="*/ 81866 h 138780"/>
                      <a:gd name="connsiteX16" fmla="*/ 2103 w 235060"/>
                      <a:gd name="connsiteY16" fmla="*/ 95582 h 138780"/>
                      <a:gd name="connsiteX17" fmla="*/ 1817 w 235060"/>
                      <a:gd name="connsiteY17" fmla="*/ 120251 h 138780"/>
                      <a:gd name="connsiteX18" fmla="*/ 1817 w 235060"/>
                      <a:gd name="connsiteY18" fmla="*/ 120728 h 138780"/>
                      <a:gd name="connsiteX19" fmla="*/ 2293 w 235060"/>
                      <a:gd name="connsiteY19" fmla="*/ 126062 h 138780"/>
                      <a:gd name="connsiteX20" fmla="*/ 14390 w 235060"/>
                      <a:gd name="connsiteY20" fmla="*/ 138730 h 138780"/>
                      <a:gd name="connsiteX21" fmla="*/ 27534 w 235060"/>
                      <a:gd name="connsiteY21" fmla="*/ 126347 h 138780"/>
                      <a:gd name="connsiteX22" fmla="*/ 27820 w 235060"/>
                      <a:gd name="connsiteY22" fmla="*/ 120823 h 138780"/>
                      <a:gd name="connsiteX23" fmla="*/ 27820 w 235060"/>
                      <a:gd name="connsiteY23" fmla="*/ 120156 h 138780"/>
                      <a:gd name="connsiteX24" fmla="*/ 28582 w 235060"/>
                      <a:gd name="connsiteY24" fmla="*/ 99487 h 138780"/>
                      <a:gd name="connsiteX25" fmla="*/ 28963 w 235060"/>
                      <a:gd name="connsiteY25" fmla="*/ 83009 h 138780"/>
                      <a:gd name="connsiteX26" fmla="*/ 38107 w 235060"/>
                      <a:gd name="connsiteY26" fmla="*/ 69102 h 138780"/>
                      <a:gd name="connsiteX27" fmla="*/ 100877 w 235060"/>
                      <a:gd name="connsiteY27" fmla="*/ 69102 h 138780"/>
                      <a:gd name="connsiteX28" fmla="*/ 100782 w 235060"/>
                      <a:gd name="connsiteY28" fmla="*/ 79865 h 138780"/>
                      <a:gd name="connsiteX29" fmla="*/ 101258 w 235060"/>
                      <a:gd name="connsiteY29" fmla="*/ 115394 h 138780"/>
                      <a:gd name="connsiteX30" fmla="*/ 114593 w 235060"/>
                      <a:gd name="connsiteY30" fmla="*/ 136063 h 138780"/>
                      <a:gd name="connsiteX31" fmla="*/ 128690 w 235060"/>
                      <a:gd name="connsiteY31" fmla="*/ 114727 h 138780"/>
                      <a:gd name="connsiteX32" fmla="*/ 128785 w 235060"/>
                      <a:gd name="connsiteY32" fmla="*/ 110536 h 138780"/>
                      <a:gd name="connsiteX33" fmla="*/ 128976 w 235060"/>
                      <a:gd name="connsiteY33" fmla="*/ 98153 h 138780"/>
                      <a:gd name="connsiteX34" fmla="*/ 128976 w 235060"/>
                      <a:gd name="connsiteY34" fmla="*/ 68912 h 138780"/>
                      <a:gd name="connsiteX35" fmla="*/ 189269 w 235060"/>
                      <a:gd name="connsiteY35" fmla="*/ 68816 h 138780"/>
                      <a:gd name="connsiteX36" fmla="*/ 201270 w 235060"/>
                      <a:gd name="connsiteY36" fmla="*/ 72341 h 138780"/>
                      <a:gd name="connsiteX37" fmla="*/ 204890 w 235060"/>
                      <a:gd name="connsiteY37" fmla="*/ 84723 h 138780"/>
                      <a:gd name="connsiteX38" fmla="*/ 205366 w 235060"/>
                      <a:gd name="connsiteY38" fmla="*/ 119013 h 138780"/>
                      <a:gd name="connsiteX39" fmla="*/ 207176 w 235060"/>
                      <a:gd name="connsiteY39" fmla="*/ 129395 h 138780"/>
                      <a:gd name="connsiteX40" fmla="*/ 222797 w 235060"/>
                      <a:gd name="connsiteY40" fmla="*/ 138349 h 138780"/>
                      <a:gd name="connsiteX41" fmla="*/ 229655 w 235060"/>
                      <a:gd name="connsiteY41" fmla="*/ 133586 h 138780"/>
                      <a:gd name="connsiteX42" fmla="*/ 233465 w 235060"/>
                      <a:gd name="connsiteY42" fmla="*/ 118442 h 138780"/>
                      <a:gd name="connsiteX43" fmla="*/ 234132 w 235060"/>
                      <a:gd name="connsiteY43" fmla="*/ 84818 h 138780"/>
                      <a:gd name="connsiteX44" fmla="*/ 197270 w 235060"/>
                      <a:gd name="connsiteY44" fmla="*/ 45385 h 138780"/>
                      <a:gd name="connsiteX45" fmla="*/ 194603 w 235060"/>
                      <a:gd name="connsiteY45" fmla="*/ 45385 h 138780"/>
                      <a:gd name="connsiteX46" fmla="*/ 137167 w 235060"/>
                      <a:gd name="connsiteY46" fmla="*/ 45385 h 138780"/>
                      <a:gd name="connsiteX47" fmla="*/ 128118 w 235060"/>
                      <a:gd name="connsiteY47" fmla="*/ 37098 h 138780"/>
                      <a:gd name="connsiteX48" fmla="*/ 136405 w 235060"/>
                      <a:gd name="connsiteY48" fmla="*/ 28049 h 138780"/>
                      <a:gd name="connsiteX49" fmla="*/ 136881 w 235060"/>
                      <a:gd name="connsiteY49" fmla="*/ 28049 h 138780"/>
                      <a:gd name="connsiteX50" fmla="*/ 219368 w 235060"/>
                      <a:gd name="connsiteY50" fmla="*/ 28049 h 138780"/>
                      <a:gd name="connsiteX51" fmla="*/ 220987 w 235060"/>
                      <a:gd name="connsiteY51" fmla="*/ 28049 h 138780"/>
                      <a:gd name="connsiteX52" fmla="*/ 234608 w 235060"/>
                      <a:gd name="connsiteY52" fmla="*/ 17762 h 138780"/>
                      <a:gd name="connsiteX53" fmla="*/ 235084 w 235060"/>
                      <a:gd name="connsiteY53" fmla="*/ 13095 h 138780"/>
                      <a:gd name="connsiteX54" fmla="*/ 233846 w 235060"/>
                      <a:gd name="connsiteY54" fmla="*/ 8237 h 138780"/>
                      <a:gd name="connsiteX55" fmla="*/ 231560 w 235060"/>
                      <a:gd name="connsiteY55" fmla="*/ 4427 h 13878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  <a:cxn ang="0">
                        <a:pos x="connsiteX52" y="connsiteY52"/>
                      </a:cxn>
                      <a:cxn ang="0">
                        <a:pos x="connsiteX53" y="connsiteY53"/>
                      </a:cxn>
                      <a:cxn ang="0">
                        <a:pos x="connsiteX54" y="connsiteY54"/>
                      </a:cxn>
                      <a:cxn ang="0">
                        <a:pos x="connsiteX55" y="connsiteY55"/>
                      </a:cxn>
                    </a:cxnLst>
                    <a:rect l="l" t="t" r="r" b="b"/>
                    <a:pathLst>
                      <a:path w="235060" h="138780">
                        <a:moveTo>
                          <a:pt x="231560" y="4427"/>
                        </a:moveTo>
                        <a:cubicBezTo>
                          <a:pt x="228798" y="1665"/>
                          <a:pt x="225178" y="236"/>
                          <a:pt x="221273" y="236"/>
                        </a:cubicBezTo>
                        <a:cubicBezTo>
                          <a:pt x="220701" y="236"/>
                          <a:pt x="220130" y="236"/>
                          <a:pt x="219463" y="236"/>
                        </a:cubicBezTo>
                        <a:cubicBezTo>
                          <a:pt x="186221" y="-49"/>
                          <a:pt x="22772" y="236"/>
                          <a:pt x="22772" y="236"/>
                        </a:cubicBezTo>
                        <a:cubicBezTo>
                          <a:pt x="21438" y="236"/>
                          <a:pt x="19819" y="46"/>
                          <a:pt x="17628" y="46"/>
                        </a:cubicBezTo>
                        <a:cubicBezTo>
                          <a:pt x="16295" y="-49"/>
                          <a:pt x="15628" y="46"/>
                          <a:pt x="14580" y="46"/>
                        </a:cubicBezTo>
                        <a:cubicBezTo>
                          <a:pt x="7056" y="-145"/>
                          <a:pt x="769" y="5666"/>
                          <a:pt x="102" y="13190"/>
                        </a:cubicBezTo>
                        <a:cubicBezTo>
                          <a:pt x="-564" y="20620"/>
                          <a:pt x="4960" y="27097"/>
                          <a:pt x="12390" y="27668"/>
                        </a:cubicBezTo>
                        <a:cubicBezTo>
                          <a:pt x="12771" y="27668"/>
                          <a:pt x="13152" y="27764"/>
                          <a:pt x="13533" y="27764"/>
                        </a:cubicBezTo>
                        <a:cubicBezTo>
                          <a:pt x="17438" y="28049"/>
                          <a:pt x="20486" y="28145"/>
                          <a:pt x="22581" y="28240"/>
                        </a:cubicBezTo>
                        <a:lnTo>
                          <a:pt x="95162" y="28240"/>
                        </a:lnTo>
                        <a:cubicBezTo>
                          <a:pt x="96210" y="28240"/>
                          <a:pt x="103449" y="29573"/>
                          <a:pt x="103544" y="35574"/>
                        </a:cubicBezTo>
                        <a:cubicBezTo>
                          <a:pt x="103258" y="40146"/>
                          <a:pt x="100020" y="43956"/>
                          <a:pt x="95638" y="45004"/>
                        </a:cubicBezTo>
                        <a:cubicBezTo>
                          <a:pt x="88018" y="45385"/>
                          <a:pt x="43251" y="44813"/>
                          <a:pt x="38679" y="45004"/>
                        </a:cubicBezTo>
                        <a:cubicBezTo>
                          <a:pt x="18867" y="45004"/>
                          <a:pt x="2769" y="61006"/>
                          <a:pt x="2769" y="80818"/>
                        </a:cubicBezTo>
                        <a:cubicBezTo>
                          <a:pt x="2769" y="81199"/>
                          <a:pt x="2769" y="81580"/>
                          <a:pt x="2769" y="81866"/>
                        </a:cubicBezTo>
                        <a:cubicBezTo>
                          <a:pt x="2579" y="87200"/>
                          <a:pt x="2388" y="91486"/>
                          <a:pt x="2103" y="95582"/>
                        </a:cubicBezTo>
                        <a:cubicBezTo>
                          <a:pt x="1436" y="103773"/>
                          <a:pt x="1341" y="112060"/>
                          <a:pt x="1817" y="120251"/>
                        </a:cubicBezTo>
                        <a:lnTo>
                          <a:pt x="1817" y="120728"/>
                        </a:lnTo>
                        <a:cubicBezTo>
                          <a:pt x="1912" y="122633"/>
                          <a:pt x="2198" y="125490"/>
                          <a:pt x="2293" y="126062"/>
                        </a:cubicBezTo>
                        <a:cubicBezTo>
                          <a:pt x="3436" y="133015"/>
                          <a:pt x="7437" y="138730"/>
                          <a:pt x="14390" y="138730"/>
                        </a:cubicBezTo>
                        <a:cubicBezTo>
                          <a:pt x="21248" y="138539"/>
                          <a:pt x="26963" y="133205"/>
                          <a:pt x="27534" y="126347"/>
                        </a:cubicBezTo>
                        <a:cubicBezTo>
                          <a:pt x="27820" y="124157"/>
                          <a:pt x="27725" y="122061"/>
                          <a:pt x="27820" y="120823"/>
                        </a:cubicBezTo>
                        <a:lnTo>
                          <a:pt x="27820" y="120156"/>
                        </a:lnTo>
                        <a:cubicBezTo>
                          <a:pt x="28392" y="111393"/>
                          <a:pt x="28487" y="106916"/>
                          <a:pt x="28582" y="99487"/>
                        </a:cubicBezTo>
                        <a:cubicBezTo>
                          <a:pt x="28677" y="94343"/>
                          <a:pt x="28677" y="89009"/>
                          <a:pt x="28963" y="83009"/>
                        </a:cubicBezTo>
                        <a:cubicBezTo>
                          <a:pt x="29344" y="72341"/>
                          <a:pt x="34869" y="69197"/>
                          <a:pt x="38107" y="69102"/>
                        </a:cubicBezTo>
                        <a:cubicBezTo>
                          <a:pt x="47156" y="68816"/>
                          <a:pt x="96591" y="69102"/>
                          <a:pt x="100877" y="69102"/>
                        </a:cubicBezTo>
                        <a:cubicBezTo>
                          <a:pt x="100877" y="72912"/>
                          <a:pt x="100877" y="76436"/>
                          <a:pt x="100782" y="79865"/>
                        </a:cubicBezTo>
                        <a:cubicBezTo>
                          <a:pt x="100686" y="91962"/>
                          <a:pt x="100496" y="102440"/>
                          <a:pt x="101258" y="115394"/>
                        </a:cubicBezTo>
                        <a:cubicBezTo>
                          <a:pt x="102020" y="128348"/>
                          <a:pt x="106878" y="135968"/>
                          <a:pt x="114593" y="136063"/>
                        </a:cubicBezTo>
                        <a:cubicBezTo>
                          <a:pt x="118689" y="136063"/>
                          <a:pt x="128309" y="133967"/>
                          <a:pt x="128690" y="114727"/>
                        </a:cubicBezTo>
                        <a:lnTo>
                          <a:pt x="128785" y="110536"/>
                        </a:lnTo>
                        <a:cubicBezTo>
                          <a:pt x="128880" y="106440"/>
                          <a:pt x="128976" y="102249"/>
                          <a:pt x="128976" y="98153"/>
                        </a:cubicBezTo>
                        <a:lnTo>
                          <a:pt x="128976" y="68912"/>
                        </a:lnTo>
                        <a:cubicBezTo>
                          <a:pt x="133738" y="68912"/>
                          <a:pt x="176220" y="69007"/>
                          <a:pt x="189269" y="68816"/>
                        </a:cubicBezTo>
                        <a:cubicBezTo>
                          <a:pt x="193555" y="68340"/>
                          <a:pt x="197841" y="69578"/>
                          <a:pt x="201270" y="72341"/>
                        </a:cubicBezTo>
                        <a:cubicBezTo>
                          <a:pt x="204128" y="75770"/>
                          <a:pt x="205461" y="80246"/>
                          <a:pt x="204890" y="84723"/>
                        </a:cubicBezTo>
                        <a:cubicBezTo>
                          <a:pt x="204890" y="88152"/>
                          <a:pt x="204890" y="108250"/>
                          <a:pt x="205366" y="119013"/>
                        </a:cubicBezTo>
                        <a:cubicBezTo>
                          <a:pt x="205366" y="122537"/>
                          <a:pt x="206033" y="126062"/>
                          <a:pt x="207176" y="129395"/>
                        </a:cubicBezTo>
                        <a:cubicBezTo>
                          <a:pt x="208986" y="136158"/>
                          <a:pt x="216034" y="140159"/>
                          <a:pt x="222797" y="138349"/>
                        </a:cubicBezTo>
                        <a:cubicBezTo>
                          <a:pt x="225559" y="137587"/>
                          <a:pt x="228036" y="135968"/>
                          <a:pt x="229655" y="133586"/>
                        </a:cubicBezTo>
                        <a:cubicBezTo>
                          <a:pt x="232608" y="129110"/>
                          <a:pt x="233941" y="123776"/>
                          <a:pt x="233465" y="118442"/>
                        </a:cubicBezTo>
                        <a:cubicBezTo>
                          <a:pt x="233655" y="115679"/>
                          <a:pt x="234417" y="97106"/>
                          <a:pt x="234132" y="84818"/>
                        </a:cubicBezTo>
                        <a:cubicBezTo>
                          <a:pt x="234798" y="63768"/>
                          <a:pt x="218320" y="46147"/>
                          <a:pt x="197270" y="45385"/>
                        </a:cubicBezTo>
                        <a:cubicBezTo>
                          <a:pt x="196413" y="45385"/>
                          <a:pt x="195555" y="45385"/>
                          <a:pt x="194603" y="45385"/>
                        </a:cubicBezTo>
                        <a:cubicBezTo>
                          <a:pt x="188697" y="45290"/>
                          <a:pt x="144692" y="45385"/>
                          <a:pt x="137167" y="45385"/>
                        </a:cubicBezTo>
                        <a:cubicBezTo>
                          <a:pt x="132405" y="45575"/>
                          <a:pt x="128309" y="41861"/>
                          <a:pt x="128118" y="37098"/>
                        </a:cubicBezTo>
                        <a:cubicBezTo>
                          <a:pt x="127928" y="32336"/>
                          <a:pt x="131643" y="28240"/>
                          <a:pt x="136405" y="28049"/>
                        </a:cubicBezTo>
                        <a:cubicBezTo>
                          <a:pt x="136596" y="28049"/>
                          <a:pt x="136786" y="28049"/>
                          <a:pt x="136881" y="28049"/>
                        </a:cubicBezTo>
                        <a:cubicBezTo>
                          <a:pt x="136881" y="28049"/>
                          <a:pt x="206700" y="28145"/>
                          <a:pt x="219368" y="28049"/>
                        </a:cubicBezTo>
                        <a:cubicBezTo>
                          <a:pt x="220035" y="28049"/>
                          <a:pt x="220416" y="28049"/>
                          <a:pt x="220987" y="28049"/>
                        </a:cubicBezTo>
                        <a:cubicBezTo>
                          <a:pt x="227369" y="28240"/>
                          <a:pt x="233084" y="23954"/>
                          <a:pt x="234608" y="17762"/>
                        </a:cubicBezTo>
                        <a:cubicBezTo>
                          <a:pt x="234989" y="16238"/>
                          <a:pt x="235179" y="14619"/>
                          <a:pt x="235084" y="13095"/>
                        </a:cubicBezTo>
                        <a:cubicBezTo>
                          <a:pt x="235084" y="11381"/>
                          <a:pt x="234608" y="9761"/>
                          <a:pt x="233846" y="8237"/>
                        </a:cubicBezTo>
                        <a:cubicBezTo>
                          <a:pt x="233560" y="6809"/>
                          <a:pt x="232703" y="5475"/>
                          <a:pt x="231560" y="4427"/>
                        </a:cubicBezTo>
                        <a:close/>
                      </a:path>
                    </a:pathLst>
                  </a:custGeom>
                  <a:solidFill>
                    <a:srgbClr val="E40055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zh-CN" altLang="en-US" dirty="0">
                      <a:latin typeface="OPPOSans L" panose="00020600040101010101" pitchFamily="18" charset="-122"/>
                      <a:ea typeface="OPPOSans L" panose="00020600040101010101" pitchFamily="18" charset="-122"/>
                    </a:endParaRPr>
                  </a:p>
                </p:txBody>
              </p:sp>
              <p:sp>
                <p:nvSpPr>
                  <p:cNvPr id="219" name="任意多边形: 形状 218"/>
                  <p:cNvSpPr/>
                  <p:nvPr/>
                </p:nvSpPr>
                <p:spPr>
                  <a:xfrm>
                    <a:off x="1464922" y="1472388"/>
                    <a:ext cx="227465" cy="97999"/>
                  </a:xfrm>
                  <a:custGeom>
                    <a:avLst/>
                    <a:gdLst>
                      <a:gd name="connsiteX0" fmla="*/ 185785 w 227465"/>
                      <a:gd name="connsiteY0" fmla="*/ 100 h 97999"/>
                      <a:gd name="connsiteX1" fmla="*/ 63199 w 227465"/>
                      <a:gd name="connsiteY1" fmla="*/ 5 h 97999"/>
                      <a:gd name="connsiteX2" fmla="*/ 22527 w 227465"/>
                      <a:gd name="connsiteY2" fmla="*/ 5 h 97999"/>
                      <a:gd name="connsiteX3" fmla="*/ 15002 w 227465"/>
                      <a:gd name="connsiteY3" fmla="*/ 5 h 97999"/>
                      <a:gd name="connsiteX4" fmla="*/ 13192 w 227465"/>
                      <a:gd name="connsiteY4" fmla="*/ 5 h 97999"/>
                      <a:gd name="connsiteX5" fmla="*/ 48 w 227465"/>
                      <a:gd name="connsiteY5" fmla="*/ 12673 h 97999"/>
                      <a:gd name="connsiteX6" fmla="*/ 48 w 227465"/>
                      <a:gd name="connsiteY6" fmla="*/ 12673 h 97999"/>
                      <a:gd name="connsiteX7" fmla="*/ 12716 w 227465"/>
                      <a:gd name="connsiteY7" fmla="*/ 24484 h 97999"/>
                      <a:gd name="connsiteX8" fmla="*/ 13192 w 227465"/>
                      <a:gd name="connsiteY8" fmla="*/ 24484 h 97999"/>
                      <a:gd name="connsiteX9" fmla="*/ 14621 w 227465"/>
                      <a:gd name="connsiteY9" fmla="*/ 24484 h 97999"/>
                      <a:gd name="connsiteX10" fmla="*/ 19003 w 227465"/>
                      <a:gd name="connsiteY10" fmla="*/ 24579 h 97999"/>
                      <a:gd name="connsiteX11" fmla="*/ 188262 w 227465"/>
                      <a:gd name="connsiteY11" fmla="*/ 24579 h 97999"/>
                      <a:gd name="connsiteX12" fmla="*/ 196263 w 227465"/>
                      <a:gd name="connsiteY12" fmla="*/ 26103 h 97999"/>
                      <a:gd name="connsiteX13" fmla="*/ 197882 w 227465"/>
                      <a:gd name="connsiteY13" fmla="*/ 31151 h 97999"/>
                      <a:gd name="connsiteX14" fmla="*/ 197882 w 227465"/>
                      <a:gd name="connsiteY14" fmla="*/ 37438 h 97999"/>
                      <a:gd name="connsiteX15" fmla="*/ 11859 w 227465"/>
                      <a:gd name="connsiteY15" fmla="*/ 37438 h 97999"/>
                      <a:gd name="connsiteX16" fmla="*/ 48 w 227465"/>
                      <a:gd name="connsiteY16" fmla="*/ 49154 h 97999"/>
                      <a:gd name="connsiteX17" fmla="*/ 11001 w 227465"/>
                      <a:gd name="connsiteY17" fmla="*/ 60488 h 97999"/>
                      <a:gd name="connsiteX18" fmla="*/ 11573 w 227465"/>
                      <a:gd name="connsiteY18" fmla="*/ 60488 h 97999"/>
                      <a:gd name="connsiteX19" fmla="*/ 11954 w 227465"/>
                      <a:gd name="connsiteY19" fmla="*/ 60488 h 97999"/>
                      <a:gd name="connsiteX20" fmla="*/ 196834 w 227465"/>
                      <a:gd name="connsiteY20" fmla="*/ 60584 h 97999"/>
                      <a:gd name="connsiteX21" fmla="*/ 195310 w 227465"/>
                      <a:gd name="connsiteY21" fmla="*/ 72014 h 97999"/>
                      <a:gd name="connsiteX22" fmla="*/ 185690 w 227465"/>
                      <a:gd name="connsiteY22" fmla="*/ 73157 h 97999"/>
                      <a:gd name="connsiteX23" fmla="*/ 13573 w 227465"/>
                      <a:gd name="connsiteY23" fmla="*/ 73157 h 97999"/>
                      <a:gd name="connsiteX24" fmla="*/ 13192 w 227465"/>
                      <a:gd name="connsiteY24" fmla="*/ 73157 h 97999"/>
                      <a:gd name="connsiteX25" fmla="*/ 12906 w 227465"/>
                      <a:gd name="connsiteY25" fmla="*/ 73157 h 97999"/>
                      <a:gd name="connsiteX26" fmla="*/ 12525 w 227465"/>
                      <a:gd name="connsiteY26" fmla="*/ 73157 h 97999"/>
                      <a:gd name="connsiteX27" fmla="*/ 10525 w 227465"/>
                      <a:gd name="connsiteY27" fmla="*/ 73442 h 97999"/>
                      <a:gd name="connsiteX28" fmla="*/ 143 w 227465"/>
                      <a:gd name="connsiteY28" fmla="*/ 84110 h 97999"/>
                      <a:gd name="connsiteX29" fmla="*/ 143 w 227465"/>
                      <a:gd name="connsiteY29" fmla="*/ 84301 h 97999"/>
                      <a:gd name="connsiteX30" fmla="*/ 143 w 227465"/>
                      <a:gd name="connsiteY30" fmla="*/ 84491 h 97999"/>
                      <a:gd name="connsiteX31" fmla="*/ 6429 w 227465"/>
                      <a:gd name="connsiteY31" fmla="*/ 94874 h 97999"/>
                      <a:gd name="connsiteX32" fmla="*/ 11954 w 227465"/>
                      <a:gd name="connsiteY32" fmla="*/ 96683 h 97999"/>
                      <a:gd name="connsiteX33" fmla="*/ 20812 w 227465"/>
                      <a:gd name="connsiteY33" fmla="*/ 97445 h 97999"/>
                      <a:gd name="connsiteX34" fmla="*/ 167688 w 227465"/>
                      <a:gd name="connsiteY34" fmla="*/ 97445 h 97999"/>
                      <a:gd name="connsiteX35" fmla="*/ 222933 w 227465"/>
                      <a:gd name="connsiteY35" fmla="*/ 86015 h 97999"/>
                      <a:gd name="connsiteX36" fmla="*/ 227314 w 227465"/>
                      <a:gd name="connsiteY36" fmla="*/ 39724 h 97999"/>
                      <a:gd name="connsiteX37" fmla="*/ 185785 w 227465"/>
                      <a:gd name="connsiteY37" fmla="*/ 100 h 9799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</a:cxnLst>
                    <a:rect l="l" t="t" r="r" b="b"/>
                    <a:pathLst>
                      <a:path w="227465" h="97999">
                        <a:moveTo>
                          <a:pt x="185785" y="100"/>
                        </a:moveTo>
                        <a:cubicBezTo>
                          <a:pt x="149590" y="5"/>
                          <a:pt x="99394" y="5"/>
                          <a:pt x="63199" y="5"/>
                        </a:cubicBezTo>
                        <a:lnTo>
                          <a:pt x="22527" y="5"/>
                        </a:lnTo>
                        <a:lnTo>
                          <a:pt x="15002" y="5"/>
                        </a:lnTo>
                        <a:cubicBezTo>
                          <a:pt x="14145" y="100"/>
                          <a:pt x="13764" y="5"/>
                          <a:pt x="13192" y="5"/>
                        </a:cubicBezTo>
                        <a:cubicBezTo>
                          <a:pt x="6048" y="-91"/>
                          <a:pt x="143" y="5529"/>
                          <a:pt x="48" y="12673"/>
                        </a:cubicBezTo>
                        <a:cubicBezTo>
                          <a:pt x="48" y="12673"/>
                          <a:pt x="48" y="12673"/>
                          <a:pt x="48" y="12673"/>
                        </a:cubicBezTo>
                        <a:cubicBezTo>
                          <a:pt x="238" y="19436"/>
                          <a:pt x="5953" y="24770"/>
                          <a:pt x="12716" y="24484"/>
                        </a:cubicBezTo>
                        <a:cubicBezTo>
                          <a:pt x="12906" y="24484"/>
                          <a:pt x="13097" y="24484"/>
                          <a:pt x="13192" y="24484"/>
                        </a:cubicBezTo>
                        <a:cubicBezTo>
                          <a:pt x="13668" y="24484"/>
                          <a:pt x="13764" y="24484"/>
                          <a:pt x="14621" y="24484"/>
                        </a:cubicBezTo>
                        <a:cubicBezTo>
                          <a:pt x="16526" y="24579"/>
                          <a:pt x="17669" y="24579"/>
                          <a:pt x="19003" y="24579"/>
                        </a:cubicBezTo>
                        <a:cubicBezTo>
                          <a:pt x="20050" y="24579"/>
                          <a:pt x="166164" y="24484"/>
                          <a:pt x="188262" y="24579"/>
                        </a:cubicBezTo>
                        <a:cubicBezTo>
                          <a:pt x="193881" y="24579"/>
                          <a:pt x="194644" y="24770"/>
                          <a:pt x="196263" y="26103"/>
                        </a:cubicBezTo>
                        <a:cubicBezTo>
                          <a:pt x="197406" y="27532"/>
                          <a:pt x="197977" y="29342"/>
                          <a:pt x="197882" y="31151"/>
                        </a:cubicBezTo>
                        <a:lnTo>
                          <a:pt x="197882" y="37438"/>
                        </a:lnTo>
                        <a:lnTo>
                          <a:pt x="11859" y="37438"/>
                        </a:lnTo>
                        <a:cubicBezTo>
                          <a:pt x="5382" y="37628"/>
                          <a:pt x="238" y="42772"/>
                          <a:pt x="48" y="49154"/>
                        </a:cubicBezTo>
                        <a:cubicBezTo>
                          <a:pt x="143" y="55250"/>
                          <a:pt x="4905" y="60203"/>
                          <a:pt x="11001" y="60488"/>
                        </a:cubicBezTo>
                        <a:lnTo>
                          <a:pt x="11573" y="60488"/>
                        </a:lnTo>
                        <a:lnTo>
                          <a:pt x="11954" y="60488"/>
                        </a:lnTo>
                        <a:lnTo>
                          <a:pt x="196834" y="60584"/>
                        </a:lnTo>
                        <a:cubicBezTo>
                          <a:pt x="197310" y="70490"/>
                          <a:pt x="196453" y="71347"/>
                          <a:pt x="195310" y="72014"/>
                        </a:cubicBezTo>
                        <a:cubicBezTo>
                          <a:pt x="194167" y="72680"/>
                          <a:pt x="192453" y="73157"/>
                          <a:pt x="185690" y="73157"/>
                        </a:cubicBezTo>
                        <a:lnTo>
                          <a:pt x="13573" y="73157"/>
                        </a:lnTo>
                        <a:cubicBezTo>
                          <a:pt x="13478" y="73157"/>
                          <a:pt x="13287" y="73157"/>
                          <a:pt x="13192" y="73157"/>
                        </a:cubicBezTo>
                        <a:cubicBezTo>
                          <a:pt x="13097" y="73157"/>
                          <a:pt x="13002" y="73157"/>
                          <a:pt x="12906" y="73157"/>
                        </a:cubicBezTo>
                        <a:lnTo>
                          <a:pt x="12525" y="73157"/>
                        </a:lnTo>
                        <a:cubicBezTo>
                          <a:pt x="11859" y="73157"/>
                          <a:pt x="11192" y="73252"/>
                          <a:pt x="10525" y="73442"/>
                        </a:cubicBezTo>
                        <a:cubicBezTo>
                          <a:pt x="4620" y="74681"/>
                          <a:pt x="143" y="78014"/>
                          <a:pt x="143" y="84110"/>
                        </a:cubicBezTo>
                        <a:cubicBezTo>
                          <a:pt x="143" y="84206"/>
                          <a:pt x="143" y="84301"/>
                          <a:pt x="143" y="84301"/>
                        </a:cubicBezTo>
                        <a:cubicBezTo>
                          <a:pt x="143" y="84301"/>
                          <a:pt x="143" y="84396"/>
                          <a:pt x="143" y="84491"/>
                        </a:cubicBezTo>
                        <a:cubicBezTo>
                          <a:pt x="-48" y="88968"/>
                          <a:pt x="2429" y="93064"/>
                          <a:pt x="6429" y="94874"/>
                        </a:cubicBezTo>
                        <a:cubicBezTo>
                          <a:pt x="8144" y="95826"/>
                          <a:pt x="9954" y="96493"/>
                          <a:pt x="11954" y="96683"/>
                        </a:cubicBezTo>
                        <a:cubicBezTo>
                          <a:pt x="14907" y="97255"/>
                          <a:pt x="17859" y="97445"/>
                          <a:pt x="20812" y="97445"/>
                        </a:cubicBezTo>
                        <a:cubicBezTo>
                          <a:pt x="53197" y="97922"/>
                          <a:pt x="167688" y="97445"/>
                          <a:pt x="167688" y="97445"/>
                        </a:cubicBezTo>
                        <a:cubicBezTo>
                          <a:pt x="196168" y="97445"/>
                          <a:pt x="213217" y="101827"/>
                          <a:pt x="222933" y="86015"/>
                        </a:cubicBezTo>
                        <a:cubicBezTo>
                          <a:pt x="228933" y="76205"/>
                          <a:pt x="227314" y="39724"/>
                          <a:pt x="227314" y="39724"/>
                        </a:cubicBezTo>
                        <a:cubicBezTo>
                          <a:pt x="225695" y="4291"/>
                          <a:pt x="217694" y="195"/>
                          <a:pt x="185785" y="100"/>
                        </a:cubicBezTo>
                        <a:close/>
                      </a:path>
                    </a:pathLst>
                  </a:custGeom>
                  <a:solidFill>
                    <a:srgbClr val="E40055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zh-CN" altLang="en-US" dirty="0">
                      <a:latin typeface="OPPOSans L" panose="00020600040101010101" pitchFamily="18" charset="-122"/>
                      <a:ea typeface="OPPOSans L" panose="00020600040101010101" pitchFamily="18" charset="-122"/>
                    </a:endParaRPr>
                  </a:p>
                </p:txBody>
              </p:sp>
              <p:sp>
                <p:nvSpPr>
                  <p:cNvPr id="220" name="任意多边形: 形状 219"/>
                  <p:cNvSpPr/>
                  <p:nvPr/>
                </p:nvSpPr>
                <p:spPr>
                  <a:xfrm>
                    <a:off x="1823824" y="1311126"/>
                    <a:ext cx="63821" cy="260991"/>
                  </a:xfrm>
                  <a:custGeom>
                    <a:avLst/>
                    <a:gdLst>
                      <a:gd name="connsiteX0" fmla="*/ 58817 w 63821"/>
                      <a:gd name="connsiteY0" fmla="*/ 3723 h 260991"/>
                      <a:gd name="connsiteX1" fmla="*/ 49006 w 63821"/>
                      <a:gd name="connsiteY1" fmla="*/ 8 h 260991"/>
                      <a:gd name="connsiteX2" fmla="*/ 33862 w 63821"/>
                      <a:gd name="connsiteY2" fmla="*/ 16201 h 260991"/>
                      <a:gd name="connsiteX3" fmla="*/ 33862 w 63821"/>
                      <a:gd name="connsiteY3" fmla="*/ 16963 h 260991"/>
                      <a:gd name="connsiteX4" fmla="*/ 33957 w 63821"/>
                      <a:gd name="connsiteY4" fmla="*/ 206796 h 260991"/>
                      <a:gd name="connsiteX5" fmla="*/ 29480 w 63821"/>
                      <a:gd name="connsiteY5" fmla="*/ 227846 h 260991"/>
                      <a:gd name="connsiteX6" fmla="*/ 16145 w 63821"/>
                      <a:gd name="connsiteY6" fmla="*/ 231752 h 260991"/>
                      <a:gd name="connsiteX7" fmla="*/ 48 w 63821"/>
                      <a:gd name="connsiteY7" fmla="*/ 245468 h 260991"/>
                      <a:gd name="connsiteX8" fmla="*/ 15002 w 63821"/>
                      <a:gd name="connsiteY8" fmla="*/ 260231 h 260991"/>
                      <a:gd name="connsiteX9" fmla="*/ 23193 w 63821"/>
                      <a:gd name="connsiteY9" fmla="*/ 260993 h 260991"/>
                      <a:gd name="connsiteX10" fmla="*/ 63389 w 63821"/>
                      <a:gd name="connsiteY10" fmla="*/ 221465 h 260991"/>
                      <a:gd name="connsiteX11" fmla="*/ 63389 w 63821"/>
                      <a:gd name="connsiteY11" fmla="*/ 220322 h 260991"/>
                      <a:gd name="connsiteX12" fmla="*/ 63865 w 63821"/>
                      <a:gd name="connsiteY12" fmla="*/ 18201 h 260991"/>
                      <a:gd name="connsiteX13" fmla="*/ 58817 w 63821"/>
                      <a:gd name="connsiteY13" fmla="*/ 3723 h 26099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</a:cxnLst>
                    <a:rect l="l" t="t" r="r" b="b"/>
                    <a:pathLst>
                      <a:path w="63821" h="260991">
                        <a:moveTo>
                          <a:pt x="58817" y="3723"/>
                        </a:moveTo>
                        <a:cubicBezTo>
                          <a:pt x="56150" y="1247"/>
                          <a:pt x="52626" y="-87"/>
                          <a:pt x="49006" y="8"/>
                        </a:cubicBezTo>
                        <a:cubicBezTo>
                          <a:pt x="40339" y="294"/>
                          <a:pt x="33576" y="7533"/>
                          <a:pt x="33862" y="16201"/>
                        </a:cubicBezTo>
                        <a:cubicBezTo>
                          <a:pt x="33862" y="16487"/>
                          <a:pt x="33862" y="16677"/>
                          <a:pt x="33862" y="16963"/>
                        </a:cubicBezTo>
                        <a:cubicBezTo>
                          <a:pt x="33766" y="19439"/>
                          <a:pt x="33671" y="169458"/>
                          <a:pt x="33957" y="206796"/>
                        </a:cubicBezTo>
                        <a:cubicBezTo>
                          <a:pt x="35100" y="214130"/>
                          <a:pt x="33481" y="221560"/>
                          <a:pt x="29480" y="227846"/>
                        </a:cubicBezTo>
                        <a:cubicBezTo>
                          <a:pt x="25765" y="230894"/>
                          <a:pt x="20908" y="232228"/>
                          <a:pt x="16145" y="231752"/>
                        </a:cubicBezTo>
                        <a:cubicBezTo>
                          <a:pt x="16145" y="231752"/>
                          <a:pt x="48" y="231942"/>
                          <a:pt x="48" y="245468"/>
                        </a:cubicBezTo>
                        <a:cubicBezTo>
                          <a:pt x="48" y="252897"/>
                          <a:pt x="4048" y="258803"/>
                          <a:pt x="15002" y="260231"/>
                        </a:cubicBezTo>
                        <a:cubicBezTo>
                          <a:pt x="17669" y="260708"/>
                          <a:pt x="20431" y="260898"/>
                          <a:pt x="23193" y="260993"/>
                        </a:cubicBezTo>
                        <a:cubicBezTo>
                          <a:pt x="45196" y="261184"/>
                          <a:pt x="63199" y="243467"/>
                          <a:pt x="63389" y="221465"/>
                        </a:cubicBezTo>
                        <a:cubicBezTo>
                          <a:pt x="63389" y="221084"/>
                          <a:pt x="63389" y="220703"/>
                          <a:pt x="63389" y="220322"/>
                        </a:cubicBezTo>
                        <a:cubicBezTo>
                          <a:pt x="63961" y="198700"/>
                          <a:pt x="63580" y="29917"/>
                          <a:pt x="63865" y="18201"/>
                        </a:cubicBezTo>
                        <a:cubicBezTo>
                          <a:pt x="63961" y="12867"/>
                          <a:pt x="62246" y="7724"/>
                          <a:pt x="58817" y="3723"/>
                        </a:cubicBezTo>
                        <a:close/>
                      </a:path>
                    </a:pathLst>
                  </a:custGeom>
                  <a:solidFill>
                    <a:srgbClr val="E40055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zh-CN" altLang="en-US" dirty="0">
                      <a:latin typeface="OPPOSans L" panose="00020600040101010101" pitchFamily="18" charset="-122"/>
                      <a:ea typeface="OPPOSans L" panose="00020600040101010101" pitchFamily="18" charset="-122"/>
                    </a:endParaRPr>
                  </a:p>
                </p:txBody>
              </p:sp>
              <p:sp>
                <p:nvSpPr>
                  <p:cNvPr id="221" name="任意多边形: 形状 220"/>
                  <p:cNvSpPr/>
                  <p:nvPr/>
                </p:nvSpPr>
                <p:spPr>
                  <a:xfrm>
                    <a:off x="1897148" y="1357789"/>
                    <a:ext cx="76481" cy="211373"/>
                  </a:xfrm>
                  <a:custGeom>
                    <a:avLst/>
                    <a:gdLst>
                      <a:gd name="connsiteX0" fmla="*/ 33499 w 76481"/>
                      <a:gd name="connsiteY0" fmla="*/ 62406 h 211373"/>
                      <a:gd name="connsiteX1" fmla="*/ 31213 w 76481"/>
                      <a:gd name="connsiteY1" fmla="*/ 42784 h 211373"/>
                      <a:gd name="connsiteX2" fmla="*/ 30070 w 76481"/>
                      <a:gd name="connsiteY2" fmla="*/ 30402 h 211373"/>
                      <a:gd name="connsiteX3" fmla="*/ 59216 w 76481"/>
                      <a:gd name="connsiteY3" fmla="*/ 30307 h 211373"/>
                      <a:gd name="connsiteX4" fmla="*/ 75314 w 76481"/>
                      <a:gd name="connsiteY4" fmla="*/ 15067 h 211373"/>
                      <a:gd name="connsiteX5" fmla="*/ 71313 w 76481"/>
                      <a:gd name="connsiteY5" fmla="*/ 5065 h 211373"/>
                      <a:gd name="connsiteX6" fmla="*/ 59597 w 76481"/>
                      <a:gd name="connsiteY6" fmla="*/ 17 h 211373"/>
                      <a:gd name="connsiteX7" fmla="*/ 15592 w 76481"/>
                      <a:gd name="connsiteY7" fmla="*/ 17 h 211373"/>
                      <a:gd name="connsiteX8" fmla="*/ 4067 w 76481"/>
                      <a:gd name="connsiteY8" fmla="*/ 4875 h 211373"/>
                      <a:gd name="connsiteX9" fmla="*/ 257 w 76481"/>
                      <a:gd name="connsiteY9" fmla="*/ 18781 h 211373"/>
                      <a:gd name="connsiteX10" fmla="*/ 44834 w 76481"/>
                      <a:gd name="connsiteY10" fmla="*/ 193756 h 211373"/>
                      <a:gd name="connsiteX11" fmla="*/ 50072 w 76481"/>
                      <a:gd name="connsiteY11" fmla="*/ 201852 h 211373"/>
                      <a:gd name="connsiteX12" fmla="*/ 65312 w 76481"/>
                      <a:gd name="connsiteY12" fmla="*/ 211377 h 211373"/>
                      <a:gd name="connsiteX13" fmla="*/ 72742 w 76481"/>
                      <a:gd name="connsiteY13" fmla="*/ 208519 h 211373"/>
                      <a:gd name="connsiteX14" fmla="*/ 72837 w 76481"/>
                      <a:gd name="connsiteY14" fmla="*/ 185183 h 211373"/>
                      <a:gd name="connsiteX15" fmla="*/ 33499 w 76481"/>
                      <a:gd name="connsiteY15" fmla="*/ 62406 h 21137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</a:cxnLst>
                    <a:rect l="l" t="t" r="r" b="b"/>
                    <a:pathLst>
                      <a:path w="76481" h="211373">
                        <a:moveTo>
                          <a:pt x="33499" y="62406"/>
                        </a:moveTo>
                        <a:cubicBezTo>
                          <a:pt x="32165" y="54214"/>
                          <a:pt x="31689" y="48880"/>
                          <a:pt x="31213" y="42784"/>
                        </a:cubicBezTo>
                        <a:cubicBezTo>
                          <a:pt x="30927" y="39260"/>
                          <a:pt x="30546" y="35260"/>
                          <a:pt x="30070" y="30402"/>
                        </a:cubicBezTo>
                        <a:cubicBezTo>
                          <a:pt x="31880" y="30402"/>
                          <a:pt x="55311" y="30402"/>
                          <a:pt x="59216" y="30307"/>
                        </a:cubicBezTo>
                        <a:cubicBezTo>
                          <a:pt x="67789" y="30497"/>
                          <a:pt x="75028" y="23639"/>
                          <a:pt x="75314" y="15067"/>
                        </a:cubicBezTo>
                        <a:cubicBezTo>
                          <a:pt x="75409" y="11352"/>
                          <a:pt x="73885" y="7732"/>
                          <a:pt x="71313" y="5065"/>
                        </a:cubicBezTo>
                        <a:cubicBezTo>
                          <a:pt x="68170" y="1922"/>
                          <a:pt x="63979" y="208"/>
                          <a:pt x="59597" y="17"/>
                        </a:cubicBezTo>
                        <a:lnTo>
                          <a:pt x="15592" y="17"/>
                        </a:lnTo>
                        <a:cubicBezTo>
                          <a:pt x="11210" y="-173"/>
                          <a:pt x="7019" y="1636"/>
                          <a:pt x="4067" y="4875"/>
                        </a:cubicBezTo>
                        <a:cubicBezTo>
                          <a:pt x="828" y="8780"/>
                          <a:pt x="-505" y="13828"/>
                          <a:pt x="257" y="18781"/>
                        </a:cubicBezTo>
                        <a:cubicBezTo>
                          <a:pt x="6162" y="86504"/>
                          <a:pt x="13020" y="138034"/>
                          <a:pt x="44834" y="193756"/>
                        </a:cubicBezTo>
                        <a:cubicBezTo>
                          <a:pt x="46453" y="196518"/>
                          <a:pt x="48167" y="199280"/>
                          <a:pt x="50072" y="201852"/>
                        </a:cubicBezTo>
                        <a:cubicBezTo>
                          <a:pt x="53406" y="207186"/>
                          <a:pt x="59026" y="210710"/>
                          <a:pt x="65312" y="211377"/>
                        </a:cubicBezTo>
                        <a:cubicBezTo>
                          <a:pt x="68075" y="211377"/>
                          <a:pt x="70742" y="210329"/>
                          <a:pt x="72742" y="208519"/>
                        </a:cubicBezTo>
                        <a:cubicBezTo>
                          <a:pt x="79314" y="202614"/>
                          <a:pt x="75980" y="190422"/>
                          <a:pt x="72837" y="185183"/>
                        </a:cubicBezTo>
                        <a:cubicBezTo>
                          <a:pt x="52263" y="151846"/>
                          <a:pt x="42071" y="113936"/>
                          <a:pt x="33499" y="62406"/>
                        </a:cubicBezTo>
                        <a:close/>
                      </a:path>
                    </a:pathLst>
                  </a:custGeom>
                  <a:solidFill>
                    <a:srgbClr val="E40055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zh-CN" altLang="en-US" dirty="0">
                      <a:latin typeface="OPPOSans L" panose="00020600040101010101" pitchFamily="18" charset="-122"/>
                      <a:ea typeface="OPPOSans L" panose="00020600040101010101" pitchFamily="18" charset="-122"/>
                    </a:endParaRPr>
                  </a:p>
                </p:txBody>
              </p:sp>
              <p:sp>
                <p:nvSpPr>
                  <p:cNvPr id="222" name="任意多边形: 形状 221"/>
                  <p:cNvSpPr/>
                  <p:nvPr/>
                </p:nvSpPr>
                <p:spPr>
                  <a:xfrm>
                    <a:off x="1771239" y="1357799"/>
                    <a:ext cx="76510" cy="211363"/>
                  </a:xfrm>
                  <a:custGeom>
                    <a:avLst/>
                    <a:gdLst>
                      <a:gd name="connsiteX0" fmla="*/ 72540 w 76510"/>
                      <a:gd name="connsiteY0" fmla="*/ 4865 h 211363"/>
                      <a:gd name="connsiteX1" fmla="*/ 61014 w 76510"/>
                      <a:gd name="connsiteY1" fmla="*/ 7 h 211363"/>
                      <a:gd name="connsiteX2" fmla="*/ 17009 w 76510"/>
                      <a:gd name="connsiteY2" fmla="*/ 7 h 211363"/>
                      <a:gd name="connsiteX3" fmla="*/ 5293 w 76510"/>
                      <a:gd name="connsiteY3" fmla="*/ 5056 h 211363"/>
                      <a:gd name="connsiteX4" fmla="*/ 1293 w 76510"/>
                      <a:gd name="connsiteY4" fmla="*/ 15057 h 211363"/>
                      <a:gd name="connsiteX5" fmla="*/ 17295 w 76510"/>
                      <a:gd name="connsiteY5" fmla="*/ 30297 h 211363"/>
                      <a:gd name="connsiteX6" fmla="*/ 46536 w 76510"/>
                      <a:gd name="connsiteY6" fmla="*/ 30392 h 211363"/>
                      <a:gd name="connsiteX7" fmla="*/ 45393 w 76510"/>
                      <a:gd name="connsiteY7" fmla="*/ 42775 h 211363"/>
                      <a:gd name="connsiteX8" fmla="*/ 43107 w 76510"/>
                      <a:gd name="connsiteY8" fmla="*/ 62396 h 211363"/>
                      <a:gd name="connsiteX9" fmla="*/ 3769 w 76510"/>
                      <a:gd name="connsiteY9" fmla="*/ 185173 h 211363"/>
                      <a:gd name="connsiteX10" fmla="*/ 3864 w 76510"/>
                      <a:gd name="connsiteY10" fmla="*/ 208510 h 211363"/>
                      <a:gd name="connsiteX11" fmla="*/ 11294 w 76510"/>
                      <a:gd name="connsiteY11" fmla="*/ 211367 h 211363"/>
                      <a:gd name="connsiteX12" fmla="*/ 26534 w 76510"/>
                      <a:gd name="connsiteY12" fmla="*/ 201842 h 211363"/>
                      <a:gd name="connsiteX13" fmla="*/ 31773 w 76510"/>
                      <a:gd name="connsiteY13" fmla="*/ 193746 h 211363"/>
                      <a:gd name="connsiteX14" fmla="*/ 76350 w 76510"/>
                      <a:gd name="connsiteY14" fmla="*/ 18772 h 211363"/>
                      <a:gd name="connsiteX15" fmla="*/ 72540 w 76510"/>
                      <a:gd name="connsiteY15" fmla="*/ 4865 h 21136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</a:cxnLst>
                    <a:rect l="l" t="t" r="r" b="b"/>
                    <a:pathLst>
                      <a:path w="76510" h="211363">
                        <a:moveTo>
                          <a:pt x="72540" y="4865"/>
                        </a:moveTo>
                        <a:cubicBezTo>
                          <a:pt x="69587" y="1627"/>
                          <a:pt x="65396" y="-88"/>
                          <a:pt x="61014" y="7"/>
                        </a:cubicBezTo>
                        <a:lnTo>
                          <a:pt x="17009" y="7"/>
                        </a:lnTo>
                        <a:cubicBezTo>
                          <a:pt x="12627" y="103"/>
                          <a:pt x="8436" y="1912"/>
                          <a:pt x="5293" y="5056"/>
                        </a:cubicBezTo>
                        <a:cubicBezTo>
                          <a:pt x="2626" y="7723"/>
                          <a:pt x="1197" y="11342"/>
                          <a:pt x="1293" y="15057"/>
                        </a:cubicBezTo>
                        <a:cubicBezTo>
                          <a:pt x="1578" y="23629"/>
                          <a:pt x="8722" y="30487"/>
                          <a:pt x="17295" y="30297"/>
                        </a:cubicBezTo>
                        <a:cubicBezTo>
                          <a:pt x="21295" y="30392"/>
                          <a:pt x="44727" y="30392"/>
                          <a:pt x="46536" y="30392"/>
                        </a:cubicBezTo>
                        <a:cubicBezTo>
                          <a:pt x="46060" y="35345"/>
                          <a:pt x="45679" y="39250"/>
                          <a:pt x="45393" y="42775"/>
                        </a:cubicBezTo>
                        <a:cubicBezTo>
                          <a:pt x="44917" y="48966"/>
                          <a:pt x="44441" y="54205"/>
                          <a:pt x="43107" y="62396"/>
                        </a:cubicBezTo>
                        <a:cubicBezTo>
                          <a:pt x="34535" y="113926"/>
                          <a:pt x="24248" y="151836"/>
                          <a:pt x="3769" y="185173"/>
                        </a:cubicBezTo>
                        <a:cubicBezTo>
                          <a:pt x="531" y="190412"/>
                          <a:pt x="-2708" y="202604"/>
                          <a:pt x="3864" y="208510"/>
                        </a:cubicBezTo>
                        <a:cubicBezTo>
                          <a:pt x="5865" y="210319"/>
                          <a:pt x="8532" y="211367"/>
                          <a:pt x="11294" y="211367"/>
                        </a:cubicBezTo>
                        <a:cubicBezTo>
                          <a:pt x="17580" y="210700"/>
                          <a:pt x="23200" y="207176"/>
                          <a:pt x="26534" y="201842"/>
                        </a:cubicBezTo>
                        <a:cubicBezTo>
                          <a:pt x="28439" y="199270"/>
                          <a:pt x="30249" y="196508"/>
                          <a:pt x="31773" y="193746"/>
                        </a:cubicBezTo>
                        <a:cubicBezTo>
                          <a:pt x="63586" y="138025"/>
                          <a:pt x="70444" y="86494"/>
                          <a:pt x="76350" y="18772"/>
                        </a:cubicBezTo>
                        <a:cubicBezTo>
                          <a:pt x="77112" y="13723"/>
                          <a:pt x="75778" y="8770"/>
                          <a:pt x="72540" y="4865"/>
                        </a:cubicBezTo>
                        <a:close/>
                      </a:path>
                    </a:pathLst>
                  </a:custGeom>
                  <a:solidFill>
                    <a:srgbClr val="E40055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zh-CN" altLang="en-US" dirty="0">
                      <a:latin typeface="OPPOSans L" panose="00020600040101010101" pitchFamily="18" charset="-122"/>
                      <a:ea typeface="OPPOSans L" panose="00020600040101010101" pitchFamily="18" charset="-122"/>
                    </a:endParaRPr>
                  </a:p>
                </p:txBody>
              </p:sp>
              <p:sp>
                <p:nvSpPr>
                  <p:cNvPr id="223" name="任意多边形: 形状 222"/>
                  <p:cNvSpPr/>
                  <p:nvPr/>
                </p:nvSpPr>
                <p:spPr>
                  <a:xfrm>
                    <a:off x="1733589" y="1384568"/>
                    <a:ext cx="29007" cy="184041"/>
                  </a:xfrm>
                  <a:custGeom>
                    <a:avLst/>
                    <a:gdLst>
                      <a:gd name="connsiteX0" fmla="*/ 15225 w 29007"/>
                      <a:gd name="connsiteY0" fmla="*/ 4 h 184041"/>
                      <a:gd name="connsiteX1" fmla="*/ 366 w 29007"/>
                      <a:gd name="connsiteY1" fmla="*/ 16291 h 184041"/>
                      <a:gd name="connsiteX2" fmla="*/ 366 w 29007"/>
                      <a:gd name="connsiteY2" fmla="*/ 165453 h 184041"/>
                      <a:gd name="connsiteX3" fmla="*/ 14463 w 29007"/>
                      <a:gd name="connsiteY3" fmla="*/ 184027 h 184041"/>
                      <a:gd name="connsiteX4" fmla="*/ 28465 w 29007"/>
                      <a:gd name="connsiteY4" fmla="*/ 165548 h 184041"/>
                      <a:gd name="connsiteX5" fmla="*/ 28465 w 29007"/>
                      <a:gd name="connsiteY5" fmla="*/ 19054 h 184041"/>
                      <a:gd name="connsiteX6" fmla="*/ 15225 w 29007"/>
                      <a:gd name="connsiteY6" fmla="*/ 4 h 18404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29007" h="184041">
                        <a:moveTo>
                          <a:pt x="15225" y="4"/>
                        </a:moveTo>
                        <a:cubicBezTo>
                          <a:pt x="2271" y="4"/>
                          <a:pt x="461" y="10291"/>
                          <a:pt x="366" y="16291"/>
                        </a:cubicBezTo>
                        <a:cubicBezTo>
                          <a:pt x="-396" y="43342"/>
                          <a:pt x="461" y="155833"/>
                          <a:pt x="366" y="165453"/>
                        </a:cubicBezTo>
                        <a:cubicBezTo>
                          <a:pt x="80" y="171549"/>
                          <a:pt x="2747" y="184598"/>
                          <a:pt x="14463" y="184027"/>
                        </a:cubicBezTo>
                        <a:cubicBezTo>
                          <a:pt x="25131" y="183550"/>
                          <a:pt x="28179" y="174692"/>
                          <a:pt x="28465" y="165548"/>
                        </a:cubicBezTo>
                        <a:cubicBezTo>
                          <a:pt x="29513" y="129639"/>
                          <a:pt x="28941" y="52582"/>
                          <a:pt x="28465" y="19054"/>
                        </a:cubicBezTo>
                        <a:cubicBezTo>
                          <a:pt x="28370" y="12862"/>
                          <a:pt x="28084" y="4"/>
                          <a:pt x="15225" y="4"/>
                        </a:cubicBezTo>
                        <a:close/>
                      </a:path>
                    </a:pathLst>
                  </a:custGeom>
                  <a:solidFill>
                    <a:srgbClr val="E40055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zh-CN" altLang="en-US" dirty="0">
                      <a:latin typeface="OPPOSans L" panose="00020600040101010101" pitchFamily="18" charset="-122"/>
                      <a:ea typeface="OPPOSans L" panose="00020600040101010101" pitchFamily="18" charset="-122"/>
                    </a:endParaRPr>
                  </a:p>
                </p:txBody>
              </p:sp>
              <p:sp>
                <p:nvSpPr>
                  <p:cNvPr id="224" name="任意多边形: 形状 223"/>
                  <p:cNvSpPr/>
                  <p:nvPr/>
                </p:nvSpPr>
                <p:spPr>
                  <a:xfrm>
                    <a:off x="1730384" y="1322942"/>
                    <a:ext cx="35535" cy="41719"/>
                  </a:xfrm>
                  <a:custGeom>
                    <a:avLst/>
                    <a:gdLst>
                      <a:gd name="connsiteX0" fmla="*/ 22527 w 35535"/>
                      <a:gd name="connsiteY0" fmla="*/ 2004 h 41719"/>
                      <a:gd name="connsiteX1" fmla="*/ 18240 w 35535"/>
                      <a:gd name="connsiteY1" fmla="*/ 4 h 41719"/>
                      <a:gd name="connsiteX2" fmla="*/ 13002 w 35535"/>
                      <a:gd name="connsiteY2" fmla="*/ 2575 h 41719"/>
                      <a:gd name="connsiteX3" fmla="*/ 7096 w 35535"/>
                      <a:gd name="connsiteY3" fmla="*/ 9814 h 41719"/>
                      <a:gd name="connsiteX4" fmla="*/ 48 w 35535"/>
                      <a:gd name="connsiteY4" fmla="*/ 24483 h 41719"/>
                      <a:gd name="connsiteX5" fmla="*/ 17764 w 35535"/>
                      <a:gd name="connsiteY5" fmla="*/ 41723 h 41719"/>
                      <a:gd name="connsiteX6" fmla="*/ 18336 w 35535"/>
                      <a:gd name="connsiteY6" fmla="*/ 41723 h 41719"/>
                      <a:gd name="connsiteX7" fmla="*/ 35576 w 35535"/>
                      <a:gd name="connsiteY7" fmla="*/ 23435 h 41719"/>
                      <a:gd name="connsiteX8" fmla="*/ 28909 w 35535"/>
                      <a:gd name="connsiteY8" fmla="*/ 10005 h 41719"/>
                      <a:gd name="connsiteX9" fmla="*/ 22527 w 35535"/>
                      <a:gd name="connsiteY9" fmla="*/ 2004 h 417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35535" h="41719">
                        <a:moveTo>
                          <a:pt x="22527" y="2004"/>
                        </a:moveTo>
                        <a:cubicBezTo>
                          <a:pt x="21384" y="861"/>
                          <a:pt x="19860" y="99"/>
                          <a:pt x="18240" y="4"/>
                        </a:cubicBezTo>
                        <a:cubicBezTo>
                          <a:pt x="16240" y="194"/>
                          <a:pt x="14335" y="1051"/>
                          <a:pt x="13002" y="2575"/>
                        </a:cubicBezTo>
                        <a:lnTo>
                          <a:pt x="7096" y="9814"/>
                        </a:lnTo>
                        <a:cubicBezTo>
                          <a:pt x="2810" y="13434"/>
                          <a:pt x="238" y="18768"/>
                          <a:pt x="48" y="24483"/>
                        </a:cubicBezTo>
                        <a:cubicBezTo>
                          <a:pt x="238" y="34103"/>
                          <a:pt x="8144" y="41723"/>
                          <a:pt x="17764" y="41723"/>
                        </a:cubicBezTo>
                        <a:lnTo>
                          <a:pt x="18336" y="41723"/>
                        </a:lnTo>
                        <a:cubicBezTo>
                          <a:pt x="28147" y="41437"/>
                          <a:pt x="35862" y="33246"/>
                          <a:pt x="35576" y="23435"/>
                        </a:cubicBezTo>
                        <a:cubicBezTo>
                          <a:pt x="34624" y="18387"/>
                          <a:pt x="32337" y="13720"/>
                          <a:pt x="28909" y="10005"/>
                        </a:cubicBezTo>
                        <a:cubicBezTo>
                          <a:pt x="26908" y="7147"/>
                          <a:pt x="24813" y="4480"/>
                          <a:pt x="22527" y="2004"/>
                        </a:cubicBezTo>
                        <a:close/>
                      </a:path>
                    </a:pathLst>
                  </a:custGeom>
                  <a:solidFill>
                    <a:srgbClr val="E40055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zh-CN" altLang="en-US" dirty="0">
                      <a:latin typeface="OPPOSans L" panose="00020600040101010101" pitchFamily="18" charset="-122"/>
                      <a:ea typeface="OPPOSans L" panose="00020600040101010101" pitchFamily="18" charset="-122"/>
                    </a:endParaRPr>
                  </a:p>
                </p:txBody>
              </p:sp>
              <p:sp>
                <p:nvSpPr>
                  <p:cNvPr id="225" name="任意多边形: 形状 224"/>
                  <p:cNvSpPr/>
                  <p:nvPr/>
                </p:nvSpPr>
                <p:spPr>
                  <a:xfrm>
                    <a:off x="2202824" y="1307797"/>
                    <a:ext cx="33060" cy="38672"/>
                  </a:xfrm>
                  <a:custGeom>
                    <a:avLst/>
                    <a:gdLst>
                      <a:gd name="connsiteX0" fmla="*/ 16621 w 33060"/>
                      <a:gd name="connsiteY0" fmla="*/ 38675 h 38672"/>
                      <a:gd name="connsiteX1" fmla="*/ 17098 w 33060"/>
                      <a:gd name="connsiteY1" fmla="*/ 38675 h 38672"/>
                      <a:gd name="connsiteX2" fmla="*/ 33100 w 33060"/>
                      <a:gd name="connsiteY2" fmla="*/ 21721 h 38672"/>
                      <a:gd name="connsiteX3" fmla="*/ 26908 w 33060"/>
                      <a:gd name="connsiteY3" fmla="*/ 9148 h 38672"/>
                      <a:gd name="connsiteX4" fmla="*/ 21003 w 33060"/>
                      <a:gd name="connsiteY4" fmla="*/ 1813 h 38672"/>
                      <a:gd name="connsiteX5" fmla="*/ 17002 w 33060"/>
                      <a:gd name="connsiteY5" fmla="*/ 4 h 38672"/>
                      <a:gd name="connsiteX6" fmla="*/ 12145 w 33060"/>
                      <a:gd name="connsiteY6" fmla="*/ 2385 h 38672"/>
                      <a:gd name="connsiteX7" fmla="*/ 6620 w 33060"/>
                      <a:gd name="connsiteY7" fmla="*/ 9148 h 38672"/>
                      <a:gd name="connsiteX8" fmla="*/ 48 w 33060"/>
                      <a:gd name="connsiteY8" fmla="*/ 22768 h 38672"/>
                      <a:gd name="connsiteX9" fmla="*/ 16621 w 33060"/>
                      <a:gd name="connsiteY9" fmla="*/ 38675 h 3867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33060" h="38672">
                        <a:moveTo>
                          <a:pt x="16621" y="38675"/>
                        </a:moveTo>
                        <a:lnTo>
                          <a:pt x="17098" y="38675"/>
                        </a:lnTo>
                        <a:cubicBezTo>
                          <a:pt x="26241" y="38389"/>
                          <a:pt x="33385" y="30769"/>
                          <a:pt x="33100" y="21721"/>
                        </a:cubicBezTo>
                        <a:cubicBezTo>
                          <a:pt x="32242" y="17053"/>
                          <a:pt x="30147" y="12767"/>
                          <a:pt x="26908" y="9148"/>
                        </a:cubicBezTo>
                        <a:cubicBezTo>
                          <a:pt x="25099" y="6576"/>
                          <a:pt x="23098" y="4099"/>
                          <a:pt x="21003" y="1813"/>
                        </a:cubicBezTo>
                        <a:cubicBezTo>
                          <a:pt x="19955" y="670"/>
                          <a:pt x="18526" y="99"/>
                          <a:pt x="17002" y="4"/>
                        </a:cubicBezTo>
                        <a:cubicBezTo>
                          <a:pt x="15097" y="99"/>
                          <a:pt x="13383" y="956"/>
                          <a:pt x="12145" y="2385"/>
                        </a:cubicBezTo>
                        <a:lnTo>
                          <a:pt x="6620" y="9148"/>
                        </a:lnTo>
                        <a:cubicBezTo>
                          <a:pt x="2620" y="12481"/>
                          <a:pt x="238" y="17434"/>
                          <a:pt x="48" y="22768"/>
                        </a:cubicBezTo>
                        <a:cubicBezTo>
                          <a:pt x="333" y="31627"/>
                          <a:pt x="7668" y="38770"/>
                          <a:pt x="16621" y="38675"/>
                        </a:cubicBezTo>
                        <a:close/>
                      </a:path>
                    </a:pathLst>
                  </a:custGeom>
                  <a:solidFill>
                    <a:srgbClr val="E40055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zh-CN" altLang="en-US" dirty="0">
                      <a:latin typeface="OPPOSans L" panose="00020600040101010101" pitchFamily="18" charset="-122"/>
                      <a:ea typeface="OPPOSans L" panose="00020600040101010101" pitchFamily="18" charset="-122"/>
                    </a:endParaRPr>
                  </a:p>
                </p:txBody>
              </p:sp>
              <p:sp>
                <p:nvSpPr>
                  <p:cNvPr id="226" name="任意多边形: 形状 225"/>
                  <p:cNvSpPr/>
                  <p:nvPr/>
                </p:nvSpPr>
                <p:spPr>
                  <a:xfrm>
                    <a:off x="1997846" y="1303320"/>
                    <a:ext cx="252116" cy="268609"/>
                  </a:xfrm>
                  <a:custGeom>
                    <a:avLst/>
                    <a:gdLst>
                      <a:gd name="connsiteX0" fmla="*/ 249127 w 252116"/>
                      <a:gd name="connsiteY0" fmla="*/ 243082 h 268609"/>
                      <a:gd name="connsiteX1" fmla="*/ 223600 w 252116"/>
                      <a:gd name="connsiteY1" fmla="*/ 198600 h 268609"/>
                      <a:gd name="connsiteX2" fmla="*/ 245888 w 252116"/>
                      <a:gd name="connsiteY2" fmla="*/ 129448 h 268609"/>
                      <a:gd name="connsiteX3" fmla="*/ 231886 w 252116"/>
                      <a:gd name="connsiteY3" fmla="*/ 115351 h 268609"/>
                      <a:gd name="connsiteX4" fmla="*/ 231791 w 252116"/>
                      <a:gd name="connsiteY4" fmla="*/ 115351 h 268609"/>
                      <a:gd name="connsiteX5" fmla="*/ 217694 w 252116"/>
                      <a:gd name="connsiteY5" fmla="*/ 129353 h 268609"/>
                      <a:gd name="connsiteX6" fmla="*/ 210836 w 252116"/>
                      <a:gd name="connsiteY6" fmla="*/ 162500 h 268609"/>
                      <a:gd name="connsiteX7" fmla="*/ 194358 w 252116"/>
                      <a:gd name="connsiteY7" fmla="*/ 78585 h 268609"/>
                      <a:gd name="connsiteX8" fmla="*/ 233315 w 252116"/>
                      <a:gd name="connsiteY8" fmla="*/ 78109 h 268609"/>
                      <a:gd name="connsiteX9" fmla="*/ 245507 w 252116"/>
                      <a:gd name="connsiteY9" fmla="*/ 73822 h 268609"/>
                      <a:gd name="connsiteX10" fmla="*/ 249031 w 252116"/>
                      <a:gd name="connsiteY10" fmla="*/ 62011 h 268609"/>
                      <a:gd name="connsiteX11" fmla="*/ 232267 w 252116"/>
                      <a:gd name="connsiteY11" fmla="*/ 49629 h 268609"/>
                      <a:gd name="connsiteX12" fmla="*/ 191500 w 252116"/>
                      <a:gd name="connsiteY12" fmla="*/ 49629 h 268609"/>
                      <a:gd name="connsiteX13" fmla="*/ 189786 w 252116"/>
                      <a:gd name="connsiteY13" fmla="*/ 14101 h 268609"/>
                      <a:gd name="connsiteX14" fmla="*/ 175689 w 252116"/>
                      <a:gd name="connsiteY14" fmla="*/ 4 h 268609"/>
                      <a:gd name="connsiteX15" fmla="*/ 161592 w 252116"/>
                      <a:gd name="connsiteY15" fmla="*/ 14101 h 268609"/>
                      <a:gd name="connsiteX16" fmla="*/ 163116 w 252116"/>
                      <a:gd name="connsiteY16" fmla="*/ 49629 h 268609"/>
                      <a:gd name="connsiteX17" fmla="*/ 121777 w 252116"/>
                      <a:gd name="connsiteY17" fmla="*/ 49819 h 268609"/>
                      <a:gd name="connsiteX18" fmla="*/ 77581 w 252116"/>
                      <a:gd name="connsiteY18" fmla="*/ 96111 h 268609"/>
                      <a:gd name="connsiteX19" fmla="*/ 74724 w 252116"/>
                      <a:gd name="connsiteY19" fmla="*/ 161167 h 268609"/>
                      <a:gd name="connsiteX20" fmla="*/ 72819 w 252116"/>
                      <a:gd name="connsiteY20" fmla="*/ 203362 h 268609"/>
                      <a:gd name="connsiteX21" fmla="*/ 66818 w 252116"/>
                      <a:gd name="connsiteY21" fmla="*/ 202315 h 268609"/>
                      <a:gd name="connsiteX22" fmla="*/ 54721 w 252116"/>
                      <a:gd name="connsiteY22" fmla="*/ 206029 h 268609"/>
                      <a:gd name="connsiteX23" fmla="*/ 54721 w 252116"/>
                      <a:gd name="connsiteY23" fmla="*/ 83347 h 268609"/>
                      <a:gd name="connsiteX24" fmla="*/ 60912 w 252116"/>
                      <a:gd name="connsiteY24" fmla="*/ 83252 h 268609"/>
                      <a:gd name="connsiteX25" fmla="*/ 61770 w 252116"/>
                      <a:gd name="connsiteY25" fmla="*/ 83347 h 268609"/>
                      <a:gd name="connsiteX26" fmla="*/ 65294 w 252116"/>
                      <a:gd name="connsiteY26" fmla="*/ 82871 h 268609"/>
                      <a:gd name="connsiteX27" fmla="*/ 66056 w 252116"/>
                      <a:gd name="connsiteY27" fmla="*/ 82681 h 268609"/>
                      <a:gd name="connsiteX28" fmla="*/ 67580 w 252116"/>
                      <a:gd name="connsiteY28" fmla="*/ 82109 h 268609"/>
                      <a:gd name="connsiteX29" fmla="*/ 67771 w 252116"/>
                      <a:gd name="connsiteY29" fmla="*/ 82014 h 268609"/>
                      <a:gd name="connsiteX30" fmla="*/ 69390 w 252116"/>
                      <a:gd name="connsiteY30" fmla="*/ 81157 h 268609"/>
                      <a:gd name="connsiteX31" fmla="*/ 74629 w 252116"/>
                      <a:gd name="connsiteY31" fmla="*/ 60964 h 268609"/>
                      <a:gd name="connsiteX32" fmla="*/ 61865 w 252116"/>
                      <a:gd name="connsiteY32" fmla="*/ 53629 h 268609"/>
                      <a:gd name="connsiteX33" fmla="*/ 61293 w 252116"/>
                      <a:gd name="connsiteY33" fmla="*/ 53725 h 268609"/>
                      <a:gd name="connsiteX34" fmla="*/ 54435 w 252116"/>
                      <a:gd name="connsiteY34" fmla="*/ 53629 h 268609"/>
                      <a:gd name="connsiteX35" fmla="*/ 54816 w 252116"/>
                      <a:gd name="connsiteY35" fmla="*/ 37627 h 268609"/>
                      <a:gd name="connsiteX36" fmla="*/ 54912 w 252116"/>
                      <a:gd name="connsiteY36" fmla="*/ 32103 h 268609"/>
                      <a:gd name="connsiteX37" fmla="*/ 48911 w 252116"/>
                      <a:gd name="connsiteY37" fmla="*/ 12672 h 268609"/>
                      <a:gd name="connsiteX38" fmla="*/ 39100 w 252116"/>
                      <a:gd name="connsiteY38" fmla="*/ 8576 h 268609"/>
                      <a:gd name="connsiteX39" fmla="*/ 23670 w 252116"/>
                      <a:gd name="connsiteY39" fmla="*/ 29436 h 268609"/>
                      <a:gd name="connsiteX40" fmla="*/ 23860 w 252116"/>
                      <a:gd name="connsiteY40" fmla="*/ 44962 h 268609"/>
                      <a:gd name="connsiteX41" fmla="*/ 24051 w 252116"/>
                      <a:gd name="connsiteY41" fmla="*/ 53534 h 268609"/>
                      <a:gd name="connsiteX42" fmla="*/ 21955 w 252116"/>
                      <a:gd name="connsiteY42" fmla="*/ 53534 h 268609"/>
                      <a:gd name="connsiteX43" fmla="*/ 18145 w 252116"/>
                      <a:gd name="connsiteY43" fmla="*/ 53629 h 268609"/>
                      <a:gd name="connsiteX44" fmla="*/ 17764 w 252116"/>
                      <a:gd name="connsiteY44" fmla="*/ 53629 h 268609"/>
                      <a:gd name="connsiteX45" fmla="*/ 15859 w 252116"/>
                      <a:gd name="connsiteY45" fmla="*/ 53725 h 268609"/>
                      <a:gd name="connsiteX46" fmla="*/ 14907 w 252116"/>
                      <a:gd name="connsiteY46" fmla="*/ 53629 h 268609"/>
                      <a:gd name="connsiteX47" fmla="*/ 48 w 252116"/>
                      <a:gd name="connsiteY47" fmla="*/ 68393 h 268609"/>
                      <a:gd name="connsiteX48" fmla="*/ 14050 w 252116"/>
                      <a:gd name="connsiteY48" fmla="*/ 83157 h 268609"/>
                      <a:gd name="connsiteX49" fmla="*/ 24051 w 252116"/>
                      <a:gd name="connsiteY49" fmla="*/ 83252 h 268609"/>
                      <a:gd name="connsiteX50" fmla="*/ 24051 w 252116"/>
                      <a:gd name="connsiteY50" fmla="*/ 113732 h 268609"/>
                      <a:gd name="connsiteX51" fmla="*/ 24241 w 252116"/>
                      <a:gd name="connsiteY51" fmla="*/ 203839 h 268609"/>
                      <a:gd name="connsiteX52" fmla="*/ 15573 w 252116"/>
                      <a:gd name="connsiteY52" fmla="*/ 222412 h 268609"/>
                      <a:gd name="connsiteX53" fmla="*/ 4525 w 252116"/>
                      <a:gd name="connsiteY53" fmla="*/ 232128 h 268609"/>
                      <a:gd name="connsiteX54" fmla="*/ 4143 w 252116"/>
                      <a:gd name="connsiteY54" fmla="*/ 243463 h 268609"/>
                      <a:gd name="connsiteX55" fmla="*/ 17574 w 252116"/>
                      <a:gd name="connsiteY55" fmla="*/ 252511 h 268609"/>
                      <a:gd name="connsiteX56" fmla="*/ 25289 w 252116"/>
                      <a:gd name="connsiteY56" fmla="*/ 251178 h 268609"/>
                      <a:gd name="connsiteX57" fmla="*/ 69294 w 252116"/>
                      <a:gd name="connsiteY57" fmla="*/ 233557 h 268609"/>
                      <a:gd name="connsiteX58" fmla="*/ 71866 w 252116"/>
                      <a:gd name="connsiteY58" fmla="*/ 232033 h 268609"/>
                      <a:gd name="connsiteX59" fmla="*/ 71771 w 252116"/>
                      <a:gd name="connsiteY59" fmla="*/ 236795 h 268609"/>
                      <a:gd name="connsiteX60" fmla="*/ 71581 w 252116"/>
                      <a:gd name="connsiteY60" fmla="*/ 240415 h 268609"/>
                      <a:gd name="connsiteX61" fmla="*/ 76057 w 252116"/>
                      <a:gd name="connsiteY61" fmla="*/ 264799 h 268609"/>
                      <a:gd name="connsiteX62" fmla="*/ 85392 w 252116"/>
                      <a:gd name="connsiteY62" fmla="*/ 268609 h 268609"/>
                      <a:gd name="connsiteX63" fmla="*/ 97869 w 252116"/>
                      <a:gd name="connsiteY63" fmla="*/ 238605 h 268609"/>
                      <a:gd name="connsiteX64" fmla="*/ 97869 w 252116"/>
                      <a:gd name="connsiteY64" fmla="*/ 237843 h 268609"/>
                      <a:gd name="connsiteX65" fmla="*/ 99489 w 252116"/>
                      <a:gd name="connsiteY65" fmla="*/ 199076 h 268609"/>
                      <a:gd name="connsiteX66" fmla="*/ 101870 w 252116"/>
                      <a:gd name="connsiteY66" fmla="*/ 132020 h 268609"/>
                      <a:gd name="connsiteX67" fmla="*/ 105489 w 252116"/>
                      <a:gd name="connsiteY67" fmla="*/ 131925 h 268609"/>
                      <a:gd name="connsiteX68" fmla="*/ 110442 w 252116"/>
                      <a:gd name="connsiteY68" fmla="*/ 131830 h 268609"/>
                      <a:gd name="connsiteX69" fmla="*/ 111395 w 252116"/>
                      <a:gd name="connsiteY69" fmla="*/ 131830 h 268609"/>
                      <a:gd name="connsiteX70" fmla="*/ 129397 w 252116"/>
                      <a:gd name="connsiteY70" fmla="*/ 134306 h 268609"/>
                      <a:gd name="connsiteX71" fmla="*/ 131874 w 252116"/>
                      <a:gd name="connsiteY71" fmla="*/ 154309 h 268609"/>
                      <a:gd name="connsiteX72" fmla="*/ 131874 w 252116"/>
                      <a:gd name="connsiteY72" fmla="*/ 169263 h 268609"/>
                      <a:gd name="connsiteX73" fmla="*/ 131969 w 252116"/>
                      <a:gd name="connsiteY73" fmla="*/ 212125 h 268609"/>
                      <a:gd name="connsiteX74" fmla="*/ 121873 w 252116"/>
                      <a:gd name="connsiteY74" fmla="*/ 229842 h 268609"/>
                      <a:gd name="connsiteX75" fmla="*/ 111585 w 252116"/>
                      <a:gd name="connsiteY75" fmla="*/ 234985 h 268609"/>
                      <a:gd name="connsiteX76" fmla="*/ 108347 w 252116"/>
                      <a:gd name="connsiteY76" fmla="*/ 244320 h 268609"/>
                      <a:gd name="connsiteX77" fmla="*/ 122063 w 252116"/>
                      <a:gd name="connsiteY77" fmla="*/ 257941 h 268609"/>
                      <a:gd name="connsiteX78" fmla="*/ 156448 w 252116"/>
                      <a:gd name="connsiteY78" fmla="*/ 219174 h 268609"/>
                      <a:gd name="connsiteX79" fmla="*/ 156353 w 252116"/>
                      <a:gd name="connsiteY79" fmla="*/ 145927 h 268609"/>
                      <a:gd name="connsiteX80" fmla="*/ 117396 w 252116"/>
                      <a:gd name="connsiteY80" fmla="*/ 104874 h 268609"/>
                      <a:gd name="connsiteX81" fmla="*/ 106061 w 252116"/>
                      <a:gd name="connsiteY81" fmla="*/ 104874 h 268609"/>
                      <a:gd name="connsiteX82" fmla="*/ 103585 w 252116"/>
                      <a:gd name="connsiteY82" fmla="*/ 104969 h 268609"/>
                      <a:gd name="connsiteX83" fmla="*/ 126444 w 252116"/>
                      <a:gd name="connsiteY83" fmla="*/ 79252 h 268609"/>
                      <a:gd name="connsiteX84" fmla="*/ 165592 w 252116"/>
                      <a:gd name="connsiteY84" fmla="*/ 78775 h 268609"/>
                      <a:gd name="connsiteX85" fmla="*/ 191119 w 252116"/>
                      <a:gd name="connsiteY85" fmla="*/ 193456 h 268609"/>
                      <a:gd name="connsiteX86" fmla="*/ 168926 w 252116"/>
                      <a:gd name="connsiteY86" fmla="*/ 209839 h 268609"/>
                      <a:gd name="connsiteX87" fmla="*/ 162830 w 252116"/>
                      <a:gd name="connsiteY87" fmla="*/ 228794 h 268609"/>
                      <a:gd name="connsiteX88" fmla="*/ 181785 w 252116"/>
                      <a:gd name="connsiteY88" fmla="*/ 234890 h 268609"/>
                      <a:gd name="connsiteX89" fmla="*/ 202644 w 252116"/>
                      <a:gd name="connsiteY89" fmla="*/ 221174 h 268609"/>
                      <a:gd name="connsiteX90" fmla="*/ 226743 w 252116"/>
                      <a:gd name="connsiteY90" fmla="*/ 260417 h 268609"/>
                      <a:gd name="connsiteX91" fmla="*/ 246555 w 252116"/>
                      <a:gd name="connsiteY91" fmla="*/ 262703 h 268609"/>
                      <a:gd name="connsiteX92" fmla="*/ 249127 w 252116"/>
                      <a:gd name="connsiteY92" fmla="*/ 243082 h 268609"/>
                      <a:gd name="connsiteX93" fmla="*/ 249127 w 252116"/>
                      <a:gd name="connsiteY93" fmla="*/ 243082 h 268609"/>
                      <a:gd name="connsiteX94" fmla="*/ 249127 w 252116"/>
                      <a:gd name="connsiteY94" fmla="*/ 243082 h 26860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  <a:cxn ang="0">
                        <a:pos x="connsiteX52" y="connsiteY52"/>
                      </a:cxn>
                      <a:cxn ang="0">
                        <a:pos x="connsiteX53" y="connsiteY53"/>
                      </a:cxn>
                      <a:cxn ang="0">
                        <a:pos x="connsiteX54" y="connsiteY54"/>
                      </a:cxn>
                      <a:cxn ang="0">
                        <a:pos x="connsiteX55" y="connsiteY55"/>
                      </a:cxn>
                      <a:cxn ang="0">
                        <a:pos x="connsiteX56" y="connsiteY56"/>
                      </a:cxn>
                      <a:cxn ang="0">
                        <a:pos x="connsiteX57" y="connsiteY57"/>
                      </a:cxn>
                      <a:cxn ang="0">
                        <a:pos x="connsiteX58" y="connsiteY58"/>
                      </a:cxn>
                      <a:cxn ang="0">
                        <a:pos x="connsiteX59" y="connsiteY59"/>
                      </a:cxn>
                      <a:cxn ang="0">
                        <a:pos x="connsiteX60" y="connsiteY60"/>
                      </a:cxn>
                      <a:cxn ang="0">
                        <a:pos x="connsiteX61" y="connsiteY61"/>
                      </a:cxn>
                      <a:cxn ang="0">
                        <a:pos x="connsiteX62" y="connsiteY62"/>
                      </a:cxn>
                      <a:cxn ang="0">
                        <a:pos x="connsiteX63" y="connsiteY63"/>
                      </a:cxn>
                      <a:cxn ang="0">
                        <a:pos x="connsiteX64" y="connsiteY64"/>
                      </a:cxn>
                      <a:cxn ang="0">
                        <a:pos x="connsiteX65" y="connsiteY65"/>
                      </a:cxn>
                      <a:cxn ang="0">
                        <a:pos x="connsiteX66" y="connsiteY66"/>
                      </a:cxn>
                      <a:cxn ang="0">
                        <a:pos x="connsiteX67" y="connsiteY67"/>
                      </a:cxn>
                      <a:cxn ang="0">
                        <a:pos x="connsiteX68" y="connsiteY68"/>
                      </a:cxn>
                      <a:cxn ang="0">
                        <a:pos x="connsiteX69" y="connsiteY69"/>
                      </a:cxn>
                      <a:cxn ang="0">
                        <a:pos x="connsiteX70" y="connsiteY70"/>
                      </a:cxn>
                      <a:cxn ang="0">
                        <a:pos x="connsiteX71" y="connsiteY71"/>
                      </a:cxn>
                      <a:cxn ang="0">
                        <a:pos x="connsiteX72" y="connsiteY72"/>
                      </a:cxn>
                      <a:cxn ang="0">
                        <a:pos x="connsiteX73" y="connsiteY73"/>
                      </a:cxn>
                      <a:cxn ang="0">
                        <a:pos x="connsiteX74" y="connsiteY74"/>
                      </a:cxn>
                      <a:cxn ang="0">
                        <a:pos x="connsiteX75" y="connsiteY75"/>
                      </a:cxn>
                      <a:cxn ang="0">
                        <a:pos x="connsiteX76" y="connsiteY76"/>
                      </a:cxn>
                      <a:cxn ang="0">
                        <a:pos x="connsiteX77" y="connsiteY77"/>
                      </a:cxn>
                      <a:cxn ang="0">
                        <a:pos x="connsiteX78" y="connsiteY78"/>
                      </a:cxn>
                      <a:cxn ang="0">
                        <a:pos x="connsiteX79" y="connsiteY79"/>
                      </a:cxn>
                      <a:cxn ang="0">
                        <a:pos x="connsiteX80" y="connsiteY80"/>
                      </a:cxn>
                      <a:cxn ang="0">
                        <a:pos x="connsiteX81" y="connsiteY81"/>
                      </a:cxn>
                      <a:cxn ang="0">
                        <a:pos x="connsiteX82" y="connsiteY82"/>
                      </a:cxn>
                      <a:cxn ang="0">
                        <a:pos x="connsiteX83" y="connsiteY83"/>
                      </a:cxn>
                      <a:cxn ang="0">
                        <a:pos x="connsiteX84" y="connsiteY84"/>
                      </a:cxn>
                      <a:cxn ang="0">
                        <a:pos x="connsiteX85" y="connsiteY85"/>
                      </a:cxn>
                      <a:cxn ang="0">
                        <a:pos x="connsiteX86" y="connsiteY86"/>
                      </a:cxn>
                      <a:cxn ang="0">
                        <a:pos x="connsiteX87" y="connsiteY87"/>
                      </a:cxn>
                      <a:cxn ang="0">
                        <a:pos x="connsiteX88" y="connsiteY88"/>
                      </a:cxn>
                      <a:cxn ang="0">
                        <a:pos x="connsiteX89" y="connsiteY89"/>
                      </a:cxn>
                      <a:cxn ang="0">
                        <a:pos x="connsiteX90" y="connsiteY90"/>
                      </a:cxn>
                      <a:cxn ang="0">
                        <a:pos x="connsiteX91" y="connsiteY91"/>
                      </a:cxn>
                      <a:cxn ang="0">
                        <a:pos x="connsiteX92" y="connsiteY92"/>
                      </a:cxn>
                      <a:cxn ang="0">
                        <a:pos x="connsiteX93" y="connsiteY93"/>
                      </a:cxn>
                      <a:cxn ang="0">
                        <a:pos x="connsiteX94" y="connsiteY94"/>
                      </a:cxn>
                    </a:cxnLst>
                    <a:rect l="l" t="t" r="r" b="b"/>
                    <a:pathLst>
                      <a:path w="252116" h="268609">
                        <a:moveTo>
                          <a:pt x="249127" y="243082"/>
                        </a:moveTo>
                        <a:cubicBezTo>
                          <a:pt x="238649" y="229461"/>
                          <a:pt x="230077" y="214507"/>
                          <a:pt x="223600" y="198600"/>
                        </a:cubicBezTo>
                        <a:cubicBezTo>
                          <a:pt x="237315" y="178026"/>
                          <a:pt x="245031" y="154118"/>
                          <a:pt x="245888" y="129448"/>
                        </a:cubicBezTo>
                        <a:cubicBezTo>
                          <a:pt x="245888" y="121733"/>
                          <a:pt x="239602" y="115351"/>
                          <a:pt x="231886" y="115351"/>
                        </a:cubicBezTo>
                        <a:lnTo>
                          <a:pt x="231791" y="115351"/>
                        </a:lnTo>
                        <a:cubicBezTo>
                          <a:pt x="224076" y="115351"/>
                          <a:pt x="217789" y="121638"/>
                          <a:pt x="217694" y="129353"/>
                        </a:cubicBezTo>
                        <a:cubicBezTo>
                          <a:pt x="217218" y="140688"/>
                          <a:pt x="214932" y="151832"/>
                          <a:pt x="210836" y="162500"/>
                        </a:cubicBezTo>
                        <a:cubicBezTo>
                          <a:pt x="203121" y="135068"/>
                          <a:pt x="197596" y="106969"/>
                          <a:pt x="194358" y="78585"/>
                        </a:cubicBezTo>
                        <a:lnTo>
                          <a:pt x="233315" y="78109"/>
                        </a:lnTo>
                        <a:cubicBezTo>
                          <a:pt x="237792" y="78490"/>
                          <a:pt x="242269" y="76966"/>
                          <a:pt x="245507" y="73822"/>
                        </a:cubicBezTo>
                        <a:cubicBezTo>
                          <a:pt x="248269" y="70584"/>
                          <a:pt x="249603" y="66298"/>
                          <a:pt x="249031" y="62011"/>
                        </a:cubicBezTo>
                        <a:cubicBezTo>
                          <a:pt x="248364" y="52772"/>
                          <a:pt x="240173" y="49724"/>
                          <a:pt x="232267" y="49629"/>
                        </a:cubicBezTo>
                        <a:cubicBezTo>
                          <a:pt x="229981" y="49629"/>
                          <a:pt x="212265" y="49629"/>
                          <a:pt x="191500" y="49629"/>
                        </a:cubicBezTo>
                        <a:cubicBezTo>
                          <a:pt x="189881" y="28483"/>
                          <a:pt x="189786" y="14577"/>
                          <a:pt x="189786" y="14101"/>
                        </a:cubicBezTo>
                        <a:cubicBezTo>
                          <a:pt x="189786" y="6290"/>
                          <a:pt x="183499" y="4"/>
                          <a:pt x="175689" y="4"/>
                        </a:cubicBezTo>
                        <a:cubicBezTo>
                          <a:pt x="167878" y="4"/>
                          <a:pt x="161592" y="6290"/>
                          <a:pt x="161592" y="14101"/>
                        </a:cubicBezTo>
                        <a:cubicBezTo>
                          <a:pt x="161592" y="16006"/>
                          <a:pt x="161687" y="29436"/>
                          <a:pt x="163116" y="49629"/>
                        </a:cubicBezTo>
                        <a:cubicBezTo>
                          <a:pt x="143780" y="49629"/>
                          <a:pt x="126635" y="49724"/>
                          <a:pt x="121777" y="49819"/>
                        </a:cubicBezTo>
                        <a:cubicBezTo>
                          <a:pt x="102441" y="50105"/>
                          <a:pt x="79010" y="57344"/>
                          <a:pt x="77581" y="96111"/>
                        </a:cubicBezTo>
                        <a:cubicBezTo>
                          <a:pt x="76629" y="122495"/>
                          <a:pt x="75676" y="142212"/>
                          <a:pt x="74724" y="161167"/>
                        </a:cubicBezTo>
                        <a:cubicBezTo>
                          <a:pt x="74057" y="174883"/>
                          <a:pt x="73390" y="188122"/>
                          <a:pt x="72819" y="203362"/>
                        </a:cubicBezTo>
                        <a:cubicBezTo>
                          <a:pt x="70914" y="202696"/>
                          <a:pt x="68913" y="202315"/>
                          <a:pt x="66818" y="202315"/>
                        </a:cubicBezTo>
                        <a:cubicBezTo>
                          <a:pt x="62722" y="203362"/>
                          <a:pt x="58722" y="204601"/>
                          <a:pt x="54721" y="206029"/>
                        </a:cubicBezTo>
                        <a:lnTo>
                          <a:pt x="54721" y="83347"/>
                        </a:lnTo>
                        <a:cubicBezTo>
                          <a:pt x="56436" y="83252"/>
                          <a:pt x="58722" y="83347"/>
                          <a:pt x="60912" y="83252"/>
                        </a:cubicBezTo>
                        <a:cubicBezTo>
                          <a:pt x="61198" y="83252"/>
                          <a:pt x="61484" y="83347"/>
                          <a:pt x="61770" y="83347"/>
                        </a:cubicBezTo>
                        <a:cubicBezTo>
                          <a:pt x="62913" y="83347"/>
                          <a:pt x="64151" y="83157"/>
                          <a:pt x="65294" y="82871"/>
                        </a:cubicBezTo>
                        <a:cubicBezTo>
                          <a:pt x="65580" y="82871"/>
                          <a:pt x="65770" y="82776"/>
                          <a:pt x="66056" y="82681"/>
                        </a:cubicBezTo>
                        <a:cubicBezTo>
                          <a:pt x="66532" y="82585"/>
                          <a:pt x="67104" y="82395"/>
                          <a:pt x="67580" y="82109"/>
                        </a:cubicBezTo>
                        <a:cubicBezTo>
                          <a:pt x="67675" y="82109"/>
                          <a:pt x="67675" y="82014"/>
                          <a:pt x="67771" y="82014"/>
                        </a:cubicBezTo>
                        <a:cubicBezTo>
                          <a:pt x="68342" y="81728"/>
                          <a:pt x="68818" y="81442"/>
                          <a:pt x="69390" y="81157"/>
                        </a:cubicBezTo>
                        <a:cubicBezTo>
                          <a:pt x="76438" y="77061"/>
                          <a:pt x="78819" y="68012"/>
                          <a:pt x="74629" y="60964"/>
                        </a:cubicBezTo>
                        <a:cubicBezTo>
                          <a:pt x="71961" y="56392"/>
                          <a:pt x="67104" y="53629"/>
                          <a:pt x="61865" y="53629"/>
                        </a:cubicBezTo>
                        <a:cubicBezTo>
                          <a:pt x="61675" y="53629"/>
                          <a:pt x="61484" y="53725"/>
                          <a:pt x="61293" y="53725"/>
                        </a:cubicBezTo>
                        <a:cubicBezTo>
                          <a:pt x="59865" y="53629"/>
                          <a:pt x="57864" y="53629"/>
                          <a:pt x="54435" y="53629"/>
                        </a:cubicBezTo>
                        <a:cubicBezTo>
                          <a:pt x="54531" y="48295"/>
                          <a:pt x="54721" y="44295"/>
                          <a:pt x="54816" y="37627"/>
                        </a:cubicBezTo>
                        <a:lnTo>
                          <a:pt x="54912" y="32103"/>
                        </a:lnTo>
                        <a:cubicBezTo>
                          <a:pt x="55483" y="25054"/>
                          <a:pt x="53292" y="18101"/>
                          <a:pt x="48911" y="12672"/>
                        </a:cubicBezTo>
                        <a:cubicBezTo>
                          <a:pt x="46339" y="10005"/>
                          <a:pt x="42815" y="8481"/>
                          <a:pt x="39100" y="8576"/>
                        </a:cubicBezTo>
                        <a:cubicBezTo>
                          <a:pt x="32147" y="8576"/>
                          <a:pt x="23956" y="14005"/>
                          <a:pt x="23670" y="29436"/>
                        </a:cubicBezTo>
                        <a:cubicBezTo>
                          <a:pt x="23575" y="35627"/>
                          <a:pt x="23670" y="38485"/>
                          <a:pt x="23860" y="44962"/>
                        </a:cubicBezTo>
                        <a:cubicBezTo>
                          <a:pt x="23956" y="47819"/>
                          <a:pt x="23956" y="50772"/>
                          <a:pt x="24051" y="53534"/>
                        </a:cubicBezTo>
                        <a:cubicBezTo>
                          <a:pt x="23384" y="53534"/>
                          <a:pt x="22622" y="53534"/>
                          <a:pt x="21955" y="53534"/>
                        </a:cubicBezTo>
                        <a:lnTo>
                          <a:pt x="18145" y="53629"/>
                        </a:lnTo>
                        <a:lnTo>
                          <a:pt x="17764" y="53629"/>
                        </a:lnTo>
                        <a:cubicBezTo>
                          <a:pt x="17098" y="53629"/>
                          <a:pt x="16431" y="53629"/>
                          <a:pt x="15859" y="53725"/>
                        </a:cubicBezTo>
                        <a:cubicBezTo>
                          <a:pt x="15573" y="53725"/>
                          <a:pt x="15192" y="53629"/>
                          <a:pt x="14907" y="53629"/>
                        </a:cubicBezTo>
                        <a:cubicBezTo>
                          <a:pt x="6715" y="53629"/>
                          <a:pt x="143" y="60202"/>
                          <a:pt x="48" y="68393"/>
                        </a:cubicBezTo>
                        <a:cubicBezTo>
                          <a:pt x="48" y="76299"/>
                          <a:pt x="6239" y="82776"/>
                          <a:pt x="14050" y="83157"/>
                        </a:cubicBezTo>
                        <a:cubicBezTo>
                          <a:pt x="17383" y="83347"/>
                          <a:pt x="20717" y="83347"/>
                          <a:pt x="24051" y="83252"/>
                        </a:cubicBezTo>
                        <a:cubicBezTo>
                          <a:pt x="24051" y="91063"/>
                          <a:pt x="24051" y="105064"/>
                          <a:pt x="24051" y="113732"/>
                        </a:cubicBezTo>
                        <a:cubicBezTo>
                          <a:pt x="24051" y="142593"/>
                          <a:pt x="23956" y="175359"/>
                          <a:pt x="24241" y="203839"/>
                        </a:cubicBezTo>
                        <a:cubicBezTo>
                          <a:pt x="24432" y="215745"/>
                          <a:pt x="23193" y="219841"/>
                          <a:pt x="15573" y="222412"/>
                        </a:cubicBezTo>
                        <a:cubicBezTo>
                          <a:pt x="10811" y="224127"/>
                          <a:pt x="6810" y="227651"/>
                          <a:pt x="4525" y="232128"/>
                        </a:cubicBezTo>
                        <a:cubicBezTo>
                          <a:pt x="2810" y="235652"/>
                          <a:pt x="2715" y="239748"/>
                          <a:pt x="4143" y="243463"/>
                        </a:cubicBezTo>
                        <a:cubicBezTo>
                          <a:pt x="6144" y="249082"/>
                          <a:pt x="11573" y="252797"/>
                          <a:pt x="17574" y="252511"/>
                        </a:cubicBezTo>
                        <a:cubicBezTo>
                          <a:pt x="20241" y="252511"/>
                          <a:pt x="22812" y="252035"/>
                          <a:pt x="25289" y="251178"/>
                        </a:cubicBezTo>
                        <a:cubicBezTo>
                          <a:pt x="40338" y="246415"/>
                          <a:pt x="55102" y="240510"/>
                          <a:pt x="69294" y="233557"/>
                        </a:cubicBezTo>
                        <a:cubicBezTo>
                          <a:pt x="70056" y="233080"/>
                          <a:pt x="71009" y="232604"/>
                          <a:pt x="71866" y="232033"/>
                        </a:cubicBezTo>
                        <a:cubicBezTo>
                          <a:pt x="71866" y="233652"/>
                          <a:pt x="71771" y="235176"/>
                          <a:pt x="71771" y="236795"/>
                        </a:cubicBezTo>
                        <a:cubicBezTo>
                          <a:pt x="71771" y="237938"/>
                          <a:pt x="71676" y="239081"/>
                          <a:pt x="71581" y="240415"/>
                        </a:cubicBezTo>
                        <a:cubicBezTo>
                          <a:pt x="69961" y="248797"/>
                          <a:pt x="71581" y="257560"/>
                          <a:pt x="76057" y="264799"/>
                        </a:cubicBezTo>
                        <a:cubicBezTo>
                          <a:pt x="78534" y="267275"/>
                          <a:pt x="81867" y="268704"/>
                          <a:pt x="85392" y="268609"/>
                        </a:cubicBezTo>
                        <a:cubicBezTo>
                          <a:pt x="99870" y="268609"/>
                          <a:pt x="97488" y="249082"/>
                          <a:pt x="97869" y="238605"/>
                        </a:cubicBezTo>
                        <a:lnTo>
                          <a:pt x="97869" y="237843"/>
                        </a:lnTo>
                        <a:cubicBezTo>
                          <a:pt x="98536" y="221936"/>
                          <a:pt x="99012" y="210030"/>
                          <a:pt x="99489" y="199076"/>
                        </a:cubicBezTo>
                        <a:cubicBezTo>
                          <a:pt x="100346" y="179740"/>
                          <a:pt x="101013" y="160119"/>
                          <a:pt x="101870" y="132020"/>
                        </a:cubicBezTo>
                        <a:cubicBezTo>
                          <a:pt x="103394" y="132020"/>
                          <a:pt x="104537" y="132020"/>
                          <a:pt x="105489" y="131925"/>
                        </a:cubicBezTo>
                        <a:cubicBezTo>
                          <a:pt x="106918" y="131925"/>
                          <a:pt x="108156" y="131830"/>
                          <a:pt x="110442" y="131830"/>
                        </a:cubicBezTo>
                        <a:lnTo>
                          <a:pt x="111395" y="131830"/>
                        </a:lnTo>
                        <a:cubicBezTo>
                          <a:pt x="119967" y="131830"/>
                          <a:pt x="127206" y="132020"/>
                          <a:pt x="129397" y="134306"/>
                        </a:cubicBezTo>
                        <a:cubicBezTo>
                          <a:pt x="131874" y="140688"/>
                          <a:pt x="132731" y="147546"/>
                          <a:pt x="131874" y="154309"/>
                        </a:cubicBezTo>
                        <a:lnTo>
                          <a:pt x="131874" y="169263"/>
                        </a:lnTo>
                        <a:cubicBezTo>
                          <a:pt x="131874" y="183169"/>
                          <a:pt x="131969" y="189837"/>
                          <a:pt x="131969" y="212125"/>
                        </a:cubicBezTo>
                        <a:cubicBezTo>
                          <a:pt x="131969" y="225651"/>
                          <a:pt x="130064" y="229366"/>
                          <a:pt x="121873" y="229842"/>
                        </a:cubicBezTo>
                        <a:cubicBezTo>
                          <a:pt x="117872" y="230128"/>
                          <a:pt x="114157" y="232033"/>
                          <a:pt x="111585" y="234985"/>
                        </a:cubicBezTo>
                        <a:cubicBezTo>
                          <a:pt x="109300" y="237557"/>
                          <a:pt x="108061" y="240891"/>
                          <a:pt x="108347" y="244320"/>
                        </a:cubicBezTo>
                        <a:cubicBezTo>
                          <a:pt x="108728" y="251654"/>
                          <a:pt x="114633" y="257560"/>
                          <a:pt x="122063" y="257941"/>
                        </a:cubicBezTo>
                        <a:cubicBezTo>
                          <a:pt x="141970" y="258607"/>
                          <a:pt x="156162" y="242605"/>
                          <a:pt x="156448" y="219174"/>
                        </a:cubicBezTo>
                        <a:cubicBezTo>
                          <a:pt x="156829" y="182884"/>
                          <a:pt x="156925" y="182788"/>
                          <a:pt x="156353" y="145927"/>
                        </a:cubicBezTo>
                        <a:cubicBezTo>
                          <a:pt x="155972" y="119161"/>
                          <a:pt x="150067" y="106207"/>
                          <a:pt x="117396" y="104874"/>
                        </a:cubicBezTo>
                        <a:cubicBezTo>
                          <a:pt x="111204" y="104588"/>
                          <a:pt x="109014" y="104683"/>
                          <a:pt x="106061" y="104874"/>
                        </a:cubicBezTo>
                        <a:lnTo>
                          <a:pt x="103585" y="104969"/>
                        </a:lnTo>
                        <a:cubicBezTo>
                          <a:pt x="105013" y="78680"/>
                          <a:pt x="107490" y="79252"/>
                          <a:pt x="126444" y="79252"/>
                        </a:cubicBezTo>
                        <a:lnTo>
                          <a:pt x="165592" y="78775"/>
                        </a:lnTo>
                        <a:cubicBezTo>
                          <a:pt x="169688" y="117828"/>
                          <a:pt x="178260" y="156309"/>
                          <a:pt x="191119" y="193456"/>
                        </a:cubicBezTo>
                        <a:cubicBezTo>
                          <a:pt x="184642" y="200124"/>
                          <a:pt x="177213" y="205553"/>
                          <a:pt x="168926" y="209839"/>
                        </a:cubicBezTo>
                        <a:cubicBezTo>
                          <a:pt x="161973" y="213364"/>
                          <a:pt x="159306" y="221936"/>
                          <a:pt x="162830" y="228794"/>
                        </a:cubicBezTo>
                        <a:cubicBezTo>
                          <a:pt x="166354" y="235747"/>
                          <a:pt x="174927" y="238414"/>
                          <a:pt x="181785" y="234890"/>
                        </a:cubicBezTo>
                        <a:cubicBezTo>
                          <a:pt x="189214" y="231080"/>
                          <a:pt x="196167" y="226508"/>
                          <a:pt x="202644" y="221174"/>
                        </a:cubicBezTo>
                        <a:cubicBezTo>
                          <a:pt x="209217" y="235081"/>
                          <a:pt x="217313" y="248320"/>
                          <a:pt x="226743" y="260417"/>
                        </a:cubicBezTo>
                        <a:cubicBezTo>
                          <a:pt x="231600" y="266513"/>
                          <a:pt x="240459" y="267561"/>
                          <a:pt x="246555" y="262703"/>
                        </a:cubicBezTo>
                        <a:cubicBezTo>
                          <a:pt x="252936" y="258131"/>
                          <a:pt x="253984" y="249273"/>
                          <a:pt x="249127" y="243082"/>
                        </a:cubicBezTo>
                        <a:lnTo>
                          <a:pt x="249127" y="243082"/>
                        </a:lnTo>
                        <a:lnTo>
                          <a:pt x="249127" y="243082"/>
                        </a:lnTo>
                        <a:close/>
                      </a:path>
                    </a:pathLst>
                  </a:custGeom>
                  <a:solidFill>
                    <a:srgbClr val="E40055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zh-CN" altLang="en-US" dirty="0">
                      <a:latin typeface="OPPOSans L" panose="00020600040101010101" pitchFamily="18" charset="-122"/>
                      <a:ea typeface="OPPOSans L" panose="00020600040101010101" pitchFamily="18" charset="-122"/>
                    </a:endParaRPr>
                  </a:p>
                </p:txBody>
              </p:sp>
              <p:grpSp>
                <p:nvGrpSpPr>
                  <p:cNvPr id="227" name="图形 2"/>
                  <p:cNvGrpSpPr/>
                  <p:nvPr/>
                </p:nvGrpSpPr>
                <p:grpSpPr>
                  <a:xfrm>
                    <a:off x="1178315" y="1307714"/>
                    <a:ext cx="256878" cy="260143"/>
                    <a:chOff x="1178315" y="1307714"/>
                    <a:chExt cx="256878" cy="260143"/>
                  </a:xfrm>
                  <a:solidFill>
                    <a:srgbClr val="E40055"/>
                  </a:solidFill>
                </p:grpSpPr>
                <p:sp>
                  <p:nvSpPr>
                    <p:cNvPr id="228" name="任意多边形: 形状 227"/>
                    <p:cNvSpPr/>
                    <p:nvPr/>
                  </p:nvSpPr>
                  <p:spPr>
                    <a:xfrm>
                      <a:off x="1178315" y="1387359"/>
                      <a:ext cx="32978" cy="40957"/>
                    </a:xfrm>
                    <a:custGeom>
                      <a:avLst/>
                      <a:gdLst>
                        <a:gd name="connsiteX0" fmla="*/ 16526 w 32978"/>
                        <a:gd name="connsiteY0" fmla="*/ 40961 h 40957"/>
                        <a:gd name="connsiteX1" fmla="*/ 17002 w 32978"/>
                        <a:gd name="connsiteY1" fmla="*/ 40961 h 40957"/>
                        <a:gd name="connsiteX2" fmla="*/ 33004 w 32978"/>
                        <a:gd name="connsiteY2" fmla="*/ 22959 h 40957"/>
                        <a:gd name="connsiteX3" fmla="*/ 26813 w 32978"/>
                        <a:gd name="connsiteY3" fmla="*/ 9719 h 40957"/>
                        <a:gd name="connsiteX4" fmla="*/ 21003 w 32978"/>
                        <a:gd name="connsiteY4" fmla="*/ 1909 h 40957"/>
                        <a:gd name="connsiteX5" fmla="*/ 17002 w 32978"/>
                        <a:gd name="connsiteY5" fmla="*/ 4 h 40957"/>
                        <a:gd name="connsiteX6" fmla="*/ 12144 w 32978"/>
                        <a:gd name="connsiteY6" fmla="*/ 2480 h 40957"/>
                        <a:gd name="connsiteX7" fmla="*/ 6620 w 32978"/>
                        <a:gd name="connsiteY7" fmla="*/ 9624 h 40957"/>
                        <a:gd name="connsiteX8" fmla="*/ 48 w 32978"/>
                        <a:gd name="connsiteY8" fmla="*/ 24007 h 40957"/>
                        <a:gd name="connsiteX9" fmla="*/ 16526 w 32978"/>
                        <a:gd name="connsiteY9" fmla="*/ 40961 h 4095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</a:cxnLst>
                      <a:rect l="l" t="t" r="r" b="b"/>
                      <a:pathLst>
                        <a:path w="32978" h="40957">
                          <a:moveTo>
                            <a:pt x="16526" y="40961"/>
                          </a:moveTo>
                          <a:lnTo>
                            <a:pt x="17002" y="40961"/>
                          </a:lnTo>
                          <a:cubicBezTo>
                            <a:pt x="26337" y="40390"/>
                            <a:pt x="33480" y="32389"/>
                            <a:pt x="33004" y="22959"/>
                          </a:cubicBezTo>
                          <a:cubicBezTo>
                            <a:pt x="32147" y="18101"/>
                            <a:pt x="30051" y="13529"/>
                            <a:pt x="26813" y="9719"/>
                          </a:cubicBezTo>
                          <a:cubicBezTo>
                            <a:pt x="25098" y="6957"/>
                            <a:pt x="23098" y="4385"/>
                            <a:pt x="21003" y="1909"/>
                          </a:cubicBezTo>
                          <a:cubicBezTo>
                            <a:pt x="19955" y="766"/>
                            <a:pt x="18526" y="99"/>
                            <a:pt x="17002" y="4"/>
                          </a:cubicBezTo>
                          <a:cubicBezTo>
                            <a:pt x="15097" y="194"/>
                            <a:pt x="13383" y="1052"/>
                            <a:pt x="12144" y="2480"/>
                          </a:cubicBezTo>
                          <a:lnTo>
                            <a:pt x="6620" y="9624"/>
                          </a:lnTo>
                          <a:cubicBezTo>
                            <a:pt x="2524" y="13339"/>
                            <a:pt x="143" y="18578"/>
                            <a:pt x="48" y="24007"/>
                          </a:cubicBezTo>
                          <a:cubicBezTo>
                            <a:pt x="48" y="33246"/>
                            <a:pt x="7382" y="40771"/>
                            <a:pt x="16526" y="40961"/>
                          </a:cubicBezTo>
                          <a:close/>
                        </a:path>
                      </a:pathLst>
                    </a:custGeom>
                    <a:solidFill>
                      <a:srgbClr val="E40055"/>
                    </a:solidFill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zh-CN" altLang="en-US" dirty="0">
                        <a:latin typeface="OPPOSans L" panose="00020600040101010101" pitchFamily="18" charset="-122"/>
                        <a:ea typeface="OPPOSans L" panose="00020600040101010101" pitchFamily="18" charset="-122"/>
                      </a:endParaRPr>
                    </a:p>
                  </p:txBody>
                </p:sp>
                <p:sp>
                  <p:nvSpPr>
                    <p:cNvPr id="229" name="任意多边形: 形状 228"/>
                    <p:cNvSpPr/>
                    <p:nvPr/>
                  </p:nvSpPr>
                  <p:spPr>
                    <a:xfrm>
                      <a:off x="1287090" y="1357832"/>
                      <a:ext cx="32964" cy="38671"/>
                    </a:xfrm>
                    <a:custGeom>
                      <a:avLst/>
                      <a:gdLst>
                        <a:gd name="connsiteX0" fmla="*/ 17002 w 32964"/>
                        <a:gd name="connsiteY0" fmla="*/ 38675 h 38671"/>
                        <a:gd name="connsiteX1" fmla="*/ 33004 w 32964"/>
                        <a:gd name="connsiteY1" fmla="*/ 21721 h 38671"/>
                        <a:gd name="connsiteX2" fmla="*/ 26813 w 32964"/>
                        <a:gd name="connsiteY2" fmla="*/ 9148 h 38671"/>
                        <a:gd name="connsiteX3" fmla="*/ 20907 w 32964"/>
                        <a:gd name="connsiteY3" fmla="*/ 1814 h 38671"/>
                        <a:gd name="connsiteX4" fmla="*/ 16907 w 32964"/>
                        <a:gd name="connsiteY4" fmla="*/ 4 h 38671"/>
                        <a:gd name="connsiteX5" fmla="*/ 12049 w 32964"/>
                        <a:gd name="connsiteY5" fmla="*/ 2385 h 38671"/>
                        <a:gd name="connsiteX6" fmla="*/ 6525 w 32964"/>
                        <a:gd name="connsiteY6" fmla="*/ 9053 h 38671"/>
                        <a:gd name="connsiteX7" fmla="*/ 48 w 32964"/>
                        <a:gd name="connsiteY7" fmla="*/ 22673 h 38671"/>
                        <a:gd name="connsiteX8" fmla="*/ 16526 w 32964"/>
                        <a:gd name="connsiteY8" fmla="*/ 38675 h 38671"/>
                        <a:gd name="connsiteX9" fmla="*/ 17002 w 32964"/>
                        <a:gd name="connsiteY9" fmla="*/ 38675 h 38671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</a:cxnLst>
                      <a:rect l="l" t="t" r="r" b="b"/>
                      <a:pathLst>
                        <a:path w="32964" h="38671">
                          <a:moveTo>
                            <a:pt x="17002" y="38675"/>
                          </a:moveTo>
                          <a:cubicBezTo>
                            <a:pt x="26146" y="38390"/>
                            <a:pt x="33290" y="30770"/>
                            <a:pt x="33004" y="21721"/>
                          </a:cubicBezTo>
                          <a:cubicBezTo>
                            <a:pt x="32147" y="17054"/>
                            <a:pt x="30051" y="12672"/>
                            <a:pt x="26813" y="9148"/>
                          </a:cubicBezTo>
                          <a:cubicBezTo>
                            <a:pt x="25003" y="6576"/>
                            <a:pt x="23003" y="4100"/>
                            <a:pt x="20907" y="1814"/>
                          </a:cubicBezTo>
                          <a:cubicBezTo>
                            <a:pt x="19860" y="671"/>
                            <a:pt x="18431" y="99"/>
                            <a:pt x="16907" y="4"/>
                          </a:cubicBezTo>
                          <a:cubicBezTo>
                            <a:pt x="15002" y="99"/>
                            <a:pt x="13287" y="956"/>
                            <a:pt x="12049" y="2385"/>
                          </a:cubicBezTo>
                          <a:lnTo>
                            <a:pt x="6525" y="9053"/>
                          </a:lnTo>
                          <a:cubicBezTo>
                            <a:pt x="2524" y="12482"/>
                            <a:pt x="143" y="17435"/>
                            <a:pt x="48" y="22673"/>
                          </a:cubicBezTo>
                          <a:cubicBezTo>
                            <a:pt x="238" y="31627"/>
                            <a:pt x="7572" y="38675"/>
                            <a:pt x="16526" y="38675"/>
                          </a:cubicBezTo>
                          <a:lnTo>
                            <a:pt x="17002" y="38675"/>
                          </a:lnTo>
                          <a:close/>
                        </a:path>
                      </a:pathLst>
                    </a:custGeom>
                    <a:solidFill>
                      <a:srgbClr val="E40055"/>
                    </a:solidFill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zh-CN" altLang="en-US" dirty="0">
                        <a:latin typeface="OPPOSans L" panose="00020600040101010101" pitchFamily="18" charset="-122"/>
                        <a:ea typeface="OPPOSans L" panose="00020600040101010101" pitchFamily="18" charset="-122"/>
                      </a:endParaRPr>
                    </a:p>
                  </p:txBody>
                </p:sp>
                <p:sp>
                  <p:nvSpPr>
                    <p:cNvPr id="230" name="任意多边形: 形状 229"/>
                    <p:cNvSpPr/>
                    <p:nvPr/>
                  </p:nvSpPr>
                  <p:spPr>
                    <a:xfrm>
                      <a:off x="1398913" y="1387359"/>
                      <a:ext cx="32979" cy="40957"/>
                    </a:xfrm>
                    <a:custGeom>
                      <a:avLst/>
                      <a:gdLst>
                        <a:gd name="connsiteX0" fmla="*/ 20908 w 32979"/>
                        <a:gd name="connsiteY0" fmla="*/ 1909 h 40957"/>
                        <a:gd name="connsiteX1" fmla="*/ 16908 w 32979"/>
                        <a:gd name="connsiteY1" fmla="*/ 4 h 40957"/>
                        <a:gd name="connsiteX2" fmla="*/ 12050 w 32979"/>
                        <a:gd name="connsiteY2" fmla="*/ 2480 h 40957"/>
                        <a:gd name="connsiteX3" fmla="*/ 6526 w 32979"/>
                        <a:gd name="connsiteY3" fmla="*/ 9624 h 40957"/>
                        <a:gd name="connsiteX4" fmla="*/ 49 w 32979"/>
                        <a:gd name="connsiteY4" fmla="*/ 24007 h 40957"/>
                        <a:gd name="connsiteX5" fmla="*/ 16527 w 32979"/>
                        <a:gd name="connsiteY5" fmla="*/ 40961 h 40957"/>
                        <a:gd name="connsiteX6" fmla="*/ 17003 w 32979"/>
                        <a:gd name="connsiteY6" fmla="*/ 40961 h 40957"/>
                        <a:gd name="connsiteX7" fmla="*/ 33005 w 32979"/>
                        <a:gd name="connsiteY7" fmla="*/ 22959 h 40957"/>
                        <a:gd name="connsiteX8" fmla="*/ 26814 w 32979"/>
                        <a:gd name="connsiteY8" fmla="*/ 9719 h 40957"/>
                        <a:gd name="connsiteX9" fmla="*/ 20908 w 32979"/>
                        <a:gd name="connsiteY9" fmla="*/ 1909 h 4095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</a:cxnLst>
                      <a:rect l="l" t="t" r="r" b="b"/>
                      <a:pathLst>
                        <a:path w="32979" h="40957">
                          <a:moveTo>
                            <a:pt x="20908" y="1909"/>
                          </a:moveTo>
                          <a:cubicBezTo>
                            <a:pt x="19861" y="766"/>
                            <a:pt x="18432" y="99"/>
                            <a:pt x="16908" y="4"/>
                          </a:cubicBezTo>
                          <a:cubicBezTo>
                            <a:pt x="15003" y="194"/>
                            <a:pt x="13288" y="1052"/>
                            <a:pt x="12050" y="2480"/>
                          </a:cubicBezTo>
                          <a:lnTo>
                            <a:pt x="6526" y="9624"/>
                          </a:lnTo>
                          <a:cubicBezTo>
                            <a:pt x="2430" y="13339"/>
                            <a:pt x="49" y="18482"/>
                            <a:pt x="49" y="24007"/>
                          </a:cubicBezTo>
                          <a:cubicBezTo>
                            <a:pt x="-47" y="33246"/>
                            <a:pt x="7288" y="40771"/>
                            <a:pt x="16527" y="40961"/>
                          </a:cubicBezTo>
                          <a:lnTo>
                            <a:pt x="17003" y="40961"/>
                          </a:lnTo>
                          <a:cubicBezTo>
                            <a:pt x="26338" y="40390"/>
                            <a:pt x="33481" y="32389"/>
                            <a:pt x="33005" y="22959"/>
                          </a:cubicBezTo>
                          <a:cubicBezTo>
                            <a:pt x="32148" y="18101"/>
                            <a:pt x="30052" y="13529"/>
                            <a:pt x="26814" y="9719"/>
                          </a:cubicBezTo>
                          <a:cubicBezTo>
                            <a:pt x="25004" y="7052"/>
                            <a:pt x="23004" y="4385"/>
                            <a:pt x="20908" y="1909"/>
                          </a:cubicBezTo>
                          <a:close/>
                        </a:path>
                      </a:pathLst>
                    </a:custGeom>
                    <a:solidFill>
                      <a:srgbClr val="E40055"/>
                    </a:solidFill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zh-CN" altLang="en-US" dirty="0">
                        <a:latin typeface="OPPOSans L" panose="00020600040101010101" pitchFamily="18" charset="-122"/>
                        <a:ea typeface="OPPOSans L" panose="00020600040101010101" pitchFamily="18" charset="-122"/>
                      </a:endParaRPr>
                    </a:p>
                  </p:txBody>
                </p:sp>
                <p:sp>
                  <p:nvSpPr>
                    <p:cNvPr id="231" name="任意多边形: 形状 230"/>
                    <p:cNvSpPr/>
                    <p:nvPr/>
                  </p:nvSpPr>
                  <p:spPr>
                    <a:xfrm>
                      <a:off x="1182981" y="1307714"/>
                      <a:ext cx="244766" cy="72120"/>
                    </a:xfrm>
                    <a:custGeom>
                      <a:avLst/>
                      <a:gdLst>
                        <a:gd name="connsiteX0" fmla="*/ 12431 w 244766"/>
                        <a:gd name="connsiteY0" fmla="*/ 72124 h 72120"/>
                        <a:gd name="connsiteX1" fmla="*/ 24814 w 244766"/>
                        <a:gd name="connsiteY1" fmla="*/ 59741 h 72120"/>
                        <a:gd name="connsiteX2" fmla="*/ 25100 w 244766"/>
                        <a:gd name="connsiteY2" fmla="*/ 57265 h 72120"/>
                        <a:gd name="connsiteX3" fmla="*/ 39292 w 244766"/>
                        <a:gd name="connsiteY3" fmla="*/ 46502 h 72120"/>
                        <a:gd name="connsiteX4" fmla="*/ 39292 w 244766"/>
                        <a:gd name="connsiteY4" fmla="*/ 46502 h 72120"/>
                        <a:gd name="connsiteX5" fmla="*/ 121874 w 244766"/>
                        <a:gd name="connsiteY5" fmla="*/ 46692 h 72120"/>
                        <a:gd name="connsiteX6" fmla="*/ 204455 w 244766"/>
                        <a:gd name="connsiteY6" fmla="*/ 46502 h 72120"/>
                        <a:gd name="connsiteX7" fmla="*/ 204741 w 244766"/>
                        <a:gd name="connsiteY7" fmla="*/ 46502 h 72120"/>
                        <a:gd name="connsiteX8" fmla="*/ 219314 w 244766"/>
                        <a:gd name="connsiteY8" fmla="*/ 58217 h 72120"/>
                        <a:gd name="connsiteX9" fmla="*/ 224553 w 244766"/>
                        <a:gd name="connsiteY9" fmla="*/ 68981 h 72120"/>
                        <a:gd name="connsiteX10" fmla="*/ 232173 w 244766"/>
                        <a:gd name="connsiteY10" fmla="*/ 71552 h 72120"/>
                        <a:gd name="connsiteX11" fmla="*/ 234935 w 244766"/>
                        <a:gd name="connsiteY11" fmla="*/ 71267 h 72120"/>
                        <a:gd name="connsiteX12" fmla="*/ 240650 w 244766"/>
                        <a:gd name="connsiteY12" fmla="*/ 68219 h 72120"/>
                        <a:gd name="connsiteX13" fmla="*/ 244746 w 244766"/>
                        <a:gd name="connsiteY13" fmla="*/ 58979 h 72120"/>
                        <a:gd name="connsiteX14" fmla="*/ 244746 w 244766"/>
                        <a:gd name="connsiteY14" fmla="*/ 56979 h 72120"/>
                        <a:gd name="connsiteX15" fmla="*/ 236364 w 244766"/>
                        <a:gd name="connsiteY15" fmla="*/ 32786 h 72120"/>
                        <a:gd name="connsiteX16" fmla="*/ 207599 w 244766"/>
                        <a:gd name="connsiteY16" fmla="*/ 20879 h 72120"/>
                        <a:gd name="connsiteX17" fmla="*/ 139400 w 244766"/>
                        <a:gd name="connsiteY17" fmla="*/ 20403 h 72120"/>
                        <a:gd name="connsiteX18" fmla="*/ 137685 w 244766"/>
                        <a:gd name="connsiteY18" fmla="*/ 10688 h 72120"/>
                        <a:gd name="connsiteX19" fmla="*/ 121016 w 244766"/>
                        <a:gd name="connsiteY19" fmla="*/ 20 h 72120"/>
                        <a:gd name="connsiteX20" fmla="*/ 105776 w 244766"/>
                        <a:gd name="connsiteY20" fmla="*/ 9164 h 72120"/>
                        <a:gd name="connsiteX21" fmla="*/ 103490 w 244766"/>
                        <a:gd name="connsiteY21" fmla="*/ 20403 h 72120"/>
                        <a:gd name="connsiteX22" fmla="*/ 36815 w 244766"/>
                        <a:gd name="connsiteY22" fmla="*/ 20879 h 72120"/>
                        <a:gd name="connsiteX23" fmla="*/ 144 w 244766"/>
                        <a:gd name="connsiteY23" fmla="*/ 54026 h 72120"/>
                        <a:gd name="connsiteX24" fmla="*/ 49 w 244766"/>
                        <a:gd name="connsiteY24" fmla="*/ 59741 h 72120"/>
                        <a:gd name="connsiteX25" fmla="*/ 12431 w 244766"/>
                        <a:gd name="connsiteY25" fmla="*/ 72124 h 72120"/>
                        <a:gd name="connsiteX26" fmla="*/ 12431 w 244766"/>
                        <a:gd name="connsiteY26" fmla="*/ 72124 h 7212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</a:cxnLst>
                      <a:rect l="l" t="t" r="r" b="b"/>
                      <a:pathLst>
                        <a:path w="244766" h="72120">
                          <a:moveTo>
                            <a:pt x="12431" y="72124"/>
                          </a:moveTo>
                          <a:cubicBezTo>
                            <a:pt x="19289" y="72124"/>
                            <a:pt x="24814" y="66599"/>
                            <a:pt x="24814" y="59741"/>
                          </a:cubicBezTo>
                          <a:cubicBezTo>
                            <a:pt x="24814" y="59551"/>
                            <a:pt x="25004" y="57836"/>
                            <a:pt x="25100" y="57265"/>
                          </a:cubicBezTo>
                          <a:cubicBezTo>
                            <a:pt x="25862" y="48026"/>
                            <a:pt x="29862" y="46502"/>
                            <a:pt x="39292" y="46502"/>
                          </a:cubicBezTo>
                          <a:lnTo>
                            <a:pt x="39292" y="46502"/>
                          </a:lnTo>
                          <a:cubicBezTo>
                            <a:pt x="66819" y="46597"/>
                            <a:pt x="94346" y="46692"/>
                            <a:pt x="121874" y="46692"/>
                          </a:cubicBezTo>
                          <a:cubicBezTo>
                            <a:pt x="149306" y="46692"/>
                            <a:pt x="177023" y="46597"/>
                            <a:pt x="204455" y="46502"/>
                          </a:cubicBezTo>
                          <a:lnTo>
                            <a:pt x="204741" y="46502"/>
                          </a:lnTo>
                          <a:cubicBezTo>
                            <a:pt x="214742" y="46502"/>
                            <a:pt x="218933" y="48121"/>
                            <a:pt x="219314" y="58217"/>
                          </a:cubicBezTo>
                          <a:cubicBezTo>
                            <a:pt x="219219" y="62408"/>
                            <a:pt x="221124" y="66409"/>
                            <a:pt x="224553" y="68981"/>
                          </a:cubicBezTo>
                          <a:cubicBezTo>
                            <a:pt x="226744" y="70695"/>
                            <a:pt x="229411" y="71552"/>
                            <a:pt x="232173" y="71552"/>
                          </a:cubicBezTo>
                          <a:cubicBezTo>
                            <a:pt x="233126" y="71552"/>
                            <a:pt x="234078" y="71457"/>
                            <a:pt x="234935" y="71267"/>
                          </a:cubicBezTo>
                          <a:cubicBezTo>
                            <a:pt x="237126" y="70981"/>
                            <a:pt x="239126" y="69838"/>
                            <a:pt x="240650" y="68219"/>
                          </a:cubicBezTo>
                          <a:cubicBezTo>
                            <a:pt x="243127" y="65742"/>
                            <a:pt x="244556" y="62408"/>
                            <a:pt x="244746" y="58979"/>
                          </a:cubicBezTo>
                          <a:lnTo>
                            <a:pt x="244746" y="56979"/>
                          </a:lnTo>
                          <a:cubicBezTo>
                            <a:pt x="245318" y="48121"/>
                            <a:pt x="242270" y="39453"/>
                            <a:pt x="236364" y="32786"/>
                          </a:cubicBezTo>
                          <a:cubicBezTo>
                            <a:pt x="228839" y="25070"/>
                            <a:pt x="218457" y="20689"/>
                            <a:pt x="207599" y="20879"/>
                          </a:cubicBezTo>
                          <a:cubicBezTo>
                            <a:pt x="196550" y="20594"/>
                            <a:pt x="167403" y="20498"/>
                            <a:pt x="139400" y="20403"/>
                          </a:cubicBezTo>
                          <a:cubicBezTo>
                            <a:pt x="139304" y="17069"/>
                            <a:pt x="138733" y="13831"/>
                            <a:pt x="137685" y="10688"/>
                          </a:cubicBezTo>
                          <a:cubicBezTo>
                            <a:pt x="134732" y="4211"/>
                            <a:pt x="128160" y="20"/>
                            <a:pt x="121016" y="20"/>
                          </a:cubicBezTo>
                          <a:cubicBezTo>
                            <a:pt x="114539" y="-266"/>
                            <a:pt x="108539" y="3353"/>
                            <a:pt x="105776" y="9164"/>
                          </a:cubicBezTo>
                          <a:cubicBezTo>
                            <a:pt x="104348" y="12783"/>
                            <a:pt x="103586" y="16593"/>
                            <a:pt x="103490" y="20403"/>
                          </a:cubicBezTo>
                          <a:cubicBezTo>
                            <a:pt x="75392" y="20498"/>
                            <a:pt x="47483" y="20594"/>
                            <a:pt x="36815" y="20879"/>
                          </a:cubicBezTo>
                          <a:cubicBezTo>
                            <a:pt x="13860" y="21356"/>
                            <a:pt x="716" y="34024"/>
                            <a:pt x="144" y="54026"/>
                          </a:cubicBezTo>
                          <a:cubicBezTo>
                            <a:pt x="144" y="55360"/>
                            <a:pt x="49" y="59075"/>
                            <a:pt x="49" y="59741"/>
                          </a:cubicBezTo>
                          <a:cubicBezTo>
                            <a:pt x="-46" y="66504"/>
                            <a:pt x="5573" y="72124"/>
                            <a:pt x="12431" y="72124"/>
                          </a:cubicBezTo>
                          <a:cubicBezTo>
                            <a:pt x="12431" y="72124"/>
                            <a:pt x="12431" y="72124"/>
                            <a:pt x="12431" y="72124"/>
                          </a:cubicBezTo>
                          <a:close/>
                        </a:path>
                      </a:pathLst>
                    </a:custGeom>
                    <a:solidFill>
                      <a:srgbClr val="E40055"/>
                    </a:solidFill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zh-CN" altLang="en-US" dirty="0">
                        <a:latin typeface="OPPOSans L" panose="00020600040101010101" pitchFamily="18" charset="-122"/>
                        <a:ea typeface="OPPOSans L" panose="00020600040101010101" pitchFamily="18" charset="-122"/>
                      </a:endParaRPr>
                    </a:p>
                  </p:txBody>
                </p:sp>
                <p:sp>
                  <p:nvSpPr>
                    <p:cNvPr id="232" name="任意多边形: 形状 231"/>
                    <p:cNvSpPr/>
                    <p:nvPr/>
                  </p:nvSpPr>
                  <p:spPr>
                    <a:xfrm>
                      <a:off x="1211176" y="1378501"/>
                      <a:ext cx="185548" cy="76771"/>
                    </a:xfrm>
                    <a:custGeom>
                      <a:avLst/>
                      <a:gdLst>
                        <a:gd name="connsiteX0" fmla="*/ 8906 w 185548"/>
                        <a:gd name="connsiteY0" fmla="*/ 53725 h 76771"/>
                        <a:gd name="connsiteX1" fmla="*/ 333 w 185548"/>
                        <a:gd name="connsiteY1" fmla="*/ 62583 h 76771"/>
                        <a:gd name="connsiteX2" fmla="*/ 48 w 185548"/>
                        <a:gd name="connsiteY2" fmla="*/ 64679 h 76771"/>
                        <a:gd name="connsiteX3" fmla="*/ 48 w 185548"/>
                        <a:gd name="connsiteY3" fmla="*/ 64774 h 76771"/>
                        <a:gd name="connsiteX4" fmla="*/ 11668 w 185548"/>
                        <a:gd name="connsiteY4" fmla="*/ 76490 h 76771"/>
                        <a:gd name="connsiteX5" fmla="*/ 11668 w 185548"/>
                        <a:gd name="connsiteY5" fmla="*/ 76490 h 76771"/>
                        <a:gd name="connsiteX6" fmla="*/ 28623 w 185548"/>
                        <a:gd name="connsiteY6" fmla="*/ 71822 h 76771"/>
                        <a:gd name="connsiteX7" fmla="*/ 29099 w 185548"/>
                        <a:gd name="connsiteY7" fmla="*/ 71632 h 76771"/>
                        <a:gd name="connsiteX8" fmla="*/ 92440 w 185548"/>
                        <a:gd name="connsiteY8" fmla="*/ 50486 h 76771"/>
                        <a:gd name="connsiteX9" fmla="*/ 108728 w 185548"/>
                        <a:gd name="connsiteY9" fmla="*/ 56011 h 76771"/>
                        <a:gd name="connsiteX10" fmla="*/ 153877 w 185548"/>
                        <a:gd name="connsiteY10" fmla="*/ 71346 h 76771"/>
                        <a:gd name="connsiteX11" fmla="*/ 169879 w 185548"/>
                        <a:gd name="connsiteY11" fmla="*/ 76109 h 76771"/>
                        <a:gd name="connsiteX12" fmla="*/ 173593 w 185548"/>
                        <a:gd name="connsiteY12" fmla="*/ 76775 h 76771"/>
                        <a:gd name="connsiteX13" fmla="*/ 176260 w 185548"/>
                        <a:gd name="connsiteY13" fmla="*/ 76490 h 76771"/>
                        <a:gd name="connsiteX14" fmla="*/ 179784 w 185548"/>
                        <a:gd name="connsiteY14" fmla="*/ 75156 h 76771"/>
                        <a:gd name="connsiteX15" fmla="*/ 185595 w 185548"/>
                        <a:gd name="connsiteY15" fmla="*/ 65345 h 76771"/>
                        <a:gd name="connsiteX16" fmla="*/ 177213 w 185548"/>
                        <a:gd name="connsiteY16" fmla="*/ 54106 h 76771"/>
                        <a:gd name="connsiteX17" fmla="*/ 171021 w 185548"/>
                        <a:gd name="connsiteY17" fmla="*/ 52010 h 76771"/>
                        <a:gd name="connsiteX18" fmla="*/ 169974 w 185548"/>
                        <a:gd name="connsiteY18" fmla="*/ 51629 h 76771"/>
                        <a:gd name="connsiteX19" fmla="*/ 133874 w 185548"/>
                        <a:gd name="connsiteY19" fmla="*/ 39342 h 76771"/>
                        <a:gd name="connsiteX20" fmla="*/ 129778 w 185548"/>
                        <a:gd name="connsiteY20" fmla="*/ 38009 h 76771"/>
                        <a:gd name="connsiteX21" fmla="*/ 162354 w 185548"/>
                        <a:gd name="connsiteY21" fmla="*/ 27150 h 76771"/>
                        <a:gd name="connsiteX22" fmla="*/ 175403 w 185548"/>
                        <a:gd name="connsiteY22" fmla="*/ 22483 h 76771"/>
                        <a:gd name="connsiteX23" fmla="*/ 181690 w 185548"/>
                        <a:gd name="connsiteY23" fmla="*/ 17720 h 76771"/>
                        <a:gd name="connsiteX24" fmla="*/ 182547 w 185548"/>
                        <a:gd name="connsiteY24" fmla="*/ 16196 h 76771"/>
                        <a:gd name="connsiteX25" fmla="*/ 182547 w 185548"/>
                        <a:gd name="connsiteY25" fmla="*/ 16196 h 76771"/>
                        <a:gd name="connsiteX26" fmla="*/ 182642 w 185548"/>
                        <a:gd name="connsiteY26" fmla="*/ 16006 h 76771"/>
                        <a:gd name="connsiteX27" fmla="*/ 183023 w 185548"/>
                        <a:gd name="connsiteY27" fmla="*/ 15149 h 76771"/>
                        <a:gd name="connsiteX28" fmla="*/ 183023 w 185548"/>
                        <a:gd name="connsiteY28" fmla="*/ 15053 h 76771"/>
                        <a:gd name="connsiteX29" fmla="*/ 183118 w 185548"/>
                        <a:gd name="connsiteY29" fmla="*/ 8100 h 76771"/>
                        <a:gd name="connsiteX30" fmla="*/ 183118 w 185548"/>
                        <a:gd name="connsiteY30" fmla="*/ 8100 h 76771"/>
                        <a:gd name="connsiteX31" fmla="*/ 177022 w 185548"/>
                        <a:gd name="connsiteY31" fmla="*/ 1147 h 76771"/>
                        <a:gd name="connsiteX32" fmla="*/ 172927 w 185548"/>
                        <a:gd name="connsiteY32" fmla="*/ 4 h 76771"/>
                        <a:gd name="connsiteX33" fmla="*/ 172355 w 185548"/>
                        <a:gd name="connsiteY33" fmla="*/ 4 h 76771"/>
                        <a:gd name="connsiteX34" fmla="*/ 171974 w 185548"/>
                        <a:gd name="connsiteY34" fmla="*/ 4 h 76771"/>
                        <a:gd name="connsiteX35" fmla="*/ 168736 w 185548"/>
                        <a:gd name="connsiteY35" fmla="*/ 385 h 76771"/>
                        <a:gd name="connsiteX36" fmla="*/ 157877 w 185548"/>
                        <a:gd name="connsiteY36" fmla="*/ 3528 h 76771"/>
                        <a:gd name="connsiteX37" fmla="*/ 156829 w 185548"/>
                        <a:gd name="connsiteY37" fmla="*/ 3909 h 76771"/>
                        <a:gd name="connsiteX38" fmla="*/ 121968 w 185548"/>
                        <a:gd name="connsiteY38" fmla="*/ 15530 h 76771"/>
                        <a:gd name="connsiteX39" fmla="*/ 92440 w 185548"/>
                        <a:gd name="connsiteY39" fmla="*/ 25340 h 76771"/>
                        <a:gd name="connsiteX40" fmla="*/ 17764 w 185548"/>
                        <a:gd name="connsiteY40" fmla="*/ 1337 h 76771"/>
                        <a:gd name="connsiteX41" fmla="*/ 16526 w 185548"/>
                        <a:gd name="connsiteY41" fmla="*/ 956 h 76771"/>
                        <a:gd name="connsiteX42" fmla="*/ 16335 w 185548"/>
                        <a:gd name="connsiteY42" fmla="*/ 861 h 76771"/>
                        <a:gd name="connsiteX43" fmla="*/ 16431 w 185548"/>
                        <a:gd name="connsiteY43" fmla="*/ 861 h 76771"/>
                        <a:gd name="connsiteX44" fmla="*/ 13764 w 185548"/>
                        <a:gd name="connsiteY44" fmla="*/ 575 h 76771"/>
                        <a:gd name="connsiteX45" fmla="*/ 2334 w 185548"/>
                        <a:gd name="connsiteY45" fmla="*/ 8767 h 76771"/>
                        <a:gd name="connsiteX46" fmla="*/ 1857 w 185548"/>
                        <a:gd name="connsiteY46" fmla="*/ 12482 h 76771"/>
                        <a:gd name="connsiteX47" fmla="*/ 10049 w 185548"/>
                        <a:gd name="connsiteY47" fmla="*/ 23150 h 76771"/>
                        <a:gd name="connsiteX48" fmla="*/ 10049 w 185548"/>
                        <a:gd name="connsiteY48" fmla="*/ 23150 h 76771"/>
                        <a:gd name="connsiteX49" fmla="*/ 20241 w 185548"/>
                        <a:gd name="connsiteY49" fmla="*/ 26102 h 76771"/>
                        <a:gd name="connsiteX50" fmla="*/ 55102 w 185548"/>
                        <a:gd name="connsiteY50" fmla="*/ 37818 h 76771"/>
                        <a:gd name="connsiteX51" fmla="*/ 13383 w 185548"/>
                        <a:gd name="connsiteY51" fmla="*/ 52201 h 76771"/>
                        <a:gd name="connsiteX52" fmla="*/ 8906 w 185548"/>
                        <a:gd name="connsiteY52" fmla="*/ 53725 h 76771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  <a:cxn ang="0">
                          <a:pos x="connsiteX36" y="connsiteY36"/>
                        </a:cxn>
                        <a:cxn ang="0">
                          <a:pos x="connsiteX37" y="connsiteY37"/>
                        </a:cxn>
                        <a:cxn ang="0">
                          <a:pos x="connsiteX38" y="connsiteY38"/>
                        </a:cxn>
                        <a:cxn ang="0">
                          <a:pos x="connsiteX39" y="connsiteY39"/>
                        </a:cxn>
                        <a:cxn ang="0">
                          <a:pos x="connsiteX40" y="connsiteY40"/>
                        </a:cxn>
                        <a:cxn ang="0">
                          <a:pos x="connsiteX41" y="connsiteY41"/>
                        </a:cxn>
                        <a:cxn ang="0">
                          <a:pos x="connsiteX42" y="connsiteY42"/>
                        </a:cxn>
                        <a:cxn ang="0">
                          <a:pos x="connsiteX43" y="connsiteY43"/>
                        </a:cxn>
                        <a:cxn ang="0">
                          <a:pos x="connsiteX44" y="connsiteY44"/>
                        </a:cxn>
                        <a:cxn ang="0">
                          <a:pos x="connsiteX45" y="connsiteY45"/>
                        </a:cxn>
                        <a:cxn ang="0">
                          <a:pos x="connsiteX46" y="connsiteY46"/>
                        </a:cxn>
                        <a:cxn ang="0">
                          <a:pos x="connsiteX47" y="connsiteY47"/>
                        </a:cxn>
                        <a:cxn ang="0">
                          <a:pos x="connsiteX48" y="connsiteY48"/>
                        </a:cxn>
                        <a:cxn ang="0">
                          <a:pos x="connsiteX49" y="connsiteY49"/>
                        </a:cxn>
                        <a:cxn ang="0">
                          <a:pos x="connsiteX50" y="connsiteY50"/>
                        </a:cxn>
                        <a:cxn ang="0">
                          <a:pos x="connsiteX51" y="connsiteY51"/>
                        </a:cxn>
                        <a:cxn ang="0">
                          <a:pos x="connsiteX52" y="connsiteY52"/>
                        </a:cxn>
                      </a:cxnLst>
                      <a:rect l="l" t="t" r="r" b="b"/>
                      <a:pathLst>
                        <a:path w="185548" h="76771">
                          <a:moveTo>
                            <a:pt x="8906" y="53725"/>
                          </a:moveTo>
                          <a:cubicBezTo>
                            <a:pt x="4620" y="54773"/>
                            <a:pt x="1286" y="58202"/>
                            <a:pt x="333" y="62583"/>
                          </a:cubicBezTo>
                          <a:cubicBezTo>
                            <a:pt x="143" y="63250"/>
                            <a:pt x="48" y="63917"/>
                            <a:pt x="48" y="64679"/>
                          </a:cubicBezTo>
                          <a:lnTo>
                            <a:pt x="48" y="64774"/>
                          </a:lnTo>
                          <a:cubicBezTo>
                            <a:pt x="48" y="71251"/>
                            <a:pt x="5191" y="76490"/>
                            <a:pt x="11668" y="76490"/>
                          </a:cubicBezTo>
                          <a:cubicBezTo>
                            <a:pt x="11668" y="76490"/>
                            <a:pt x="11668" y="76490"/>
                            <a:pt x="11668" y="76490"/>
                          </a:cubicBezTo>
                          <a:cubicBezTo>
                            <a:pt x="17574" y="75918"/>
                            <a:pt x="23289" y="74394"/>
                            <a:pt x="28623" y="71822"/>
                          </a:cubicBezTo>
                          <a:lnTo>
                            <a:pt x="29099" y="71632"/>
                          </a:lnTo>
                          <a:cubicBezTo>
                            <a:pt x="56531" y="62488"/>
                            <a:pt x="74628" y="56392"/>
                            <a:pt x="92440" y="50486"/>
                          </a:cubicBezTo>
                          <a:cubicBezTo>
                            <a:pt x="97679" y="52201"/>
                            <a:pt x="103013" y="54106"/>
                            <a:pt x="108728" y="56011"/>
                          </a:cubicBezTo>
                          <a:lnTo>
                            <a:pt x="153877" y="71346"/>
                          </a:lnTo>
                          <a:cubicBezTo>
                            <a:pt x="159115" y="73346"/>
                            <a:pt x="164449" y="74870"/>
                            <a:pt x="169879" y="76109"/>
                          </a:cubicBezTo>
                          <a:cubicBezTo>
                            <a:pt x="171021" y="76490"/>
                            <a:pt x="172355" y="76775"/>
                            <a:pt x="173593" y="76775"/>
                          </a:cubicBezTo>
                          <a:cubicBezTo>
                            <a:pt x="174451" y="76775"/>
                            <a:pt x="175308" y="76680"/>
                            <a:pt x="176260" y="76490"/>
                          </a:cubicBezTo>
                          <a:cubicBezTo>
                            <a:pt x="177499" y="76394"/>
                            <a:pt x="178737" y="75918"/>
                            <a:pt x="179784" y="75156"/>
                          </a:cubicBezTo>
                          <a:cubicBezTo>
                            <a:pt x="183309" y="73156"/>
                            <a:pt x="185595" y="69441"/>
                            <a:pt x="185595" y="65345"/>
                          </a:cubicBezTo>
                          <a:cubicBezTo>
                            <a:pt x="185690" y="60107"/>
                            <a:pt x="182166" y="55535"/>
                            <a:pt x="177213" y="54106"/>
                          </a:cubicBezTo>
                          <a:cubicBezTo>
                            <a:pt x="175213" y="53249"/>
                            <a:pt x="173117" y="52582"/>
                            <a:pt x="171021" y="52010"/>
                          </a:cubicBezTo>
                          <a:lnTo>
                            <a:pt x="169974" y="51629"/>
                          </a:lnTo>
                          <a:cubicBezTo>
                            <a:pt x="162830" y="49248"/>
                            <a:pt x="149590" y="44771"/>
                            <a:pt x="133874" y="39342"/>
                          </a:cubicBezTo>
                          <a:cubicBezTo>
                            <a:pt x="132541" y="38866"/>
                            <a:pt x="131207" y="38390"/>
                            <a:pt x="129778" y="38009"/>
                          </a:cubicBezTo>
                          <a:lnTo>
                            <a:pt x="162354" y="27150"/>
                          </a:lnTo>
                          <a:cubicBezTo>
                            <a:pt x="166830" y="25817"/>
                            <a:pt x="171117" y="24197"/>
                            <a:pt x="175403" y="22483"/>
                          </a:cubicBezTo>
                          <a:cubicBezTo>
                            <a:pt x="177975" y="21626"/>
                            <a:pt x="180166" y="20006"/>
                            <a:pt x="181690" y="17720"/>
                          </a:cubicBezTo>
                          <a:cubicBezTo>
                            <a:pt x="181975" y="17244"/>
                            <a:pt x="182261" y="16768"/>
                            <a:pt x="182547" y="16196"/>
                          </a:cubicBezTo>
                          <a:lnTo>
                            <a:pt x="182547" y="16196"/>
                          </a:lnTo>
                          <a:cubicBezTo>
                            <a:pt x="182547" y="16101"/>
                            <a:pt x="182642" y="16101"/>
                            <a:pt x="182642" y="16006"/>
                          </a:cubicBezTo>
                          <a:cubicBezTo>
                            <a:pt x="182737" y="15720"/>
                            <a:pt x="182832" y="15434"/>
                            <a:pt x="183023" y="15149"/>
                          </a:cubicBezTo>
                          <a:cubicBezTo>
                            <a:pt x="183023" y="15149"/>
                            <a:pt x="183023" y="15149"/>
                            <a:pt x="183023" y="15053"/>
                          </a:cubicBezTo>
                          <a:cubicBezTo>
                            <a:pt x="183880" y="12863"/>
                            <a:pt x="183976" y="10386"/>
                            <a:pt x="183118" y="8100"/>
                          </a:cubicBezTo>
                          <a:lnTo>
                            <a:pt x="183118" y="8100"/>
                          </a:lnTo>
                          <a:cubicBezTo>
                            <a:pt x="182166" y="5052"/>
                            <a:pt x="179975" y="2576"/>
                            <a:pt x="177022" y="1147"/>
                          </a:cubicBezTo>
                          <a:cubicBezTo>
                            <a:pt x="175784" y="385"/>
                            <a:pt x="174355" y="4"/>
                            <a:pt x="172927" y="4"/>
                          </a:cubicBezTo>
                          <a:lnTo>
                            <a:pt x="172355" y="4"/>
                          </a:lnTo>
                          <a:cubicBezTo>
                            <a:pt x="172260" y="4"/>
                            <a:pt x="172069" y="4"/>
                            <a:pt x="171974" y="4"/>
                          </a:cubicBezTo>
                          <a:cubicBezTo>
                            <a:pt x="170926" y="4"/>
                            <a:pt x="169783" y="99"/>
                            <a:pt x="168736" y="385"/>
                          </a:cubicBezTo>
                          <a:cubicBezTo>
                            <a:pt x="165021" y="1147"/>
                            <a:pt x="161401" y="2195"/>
                            <a:pt x="157877" y="3528"/>
                          </a:cubicBezTo>
                          <a:lnTo>
                            <a:pt x="156829" y="3909"/>
                          </a:lnTo>
                          <a:cubicBezTo>
                            <a:pt x="149971" y="6290"/>
                            <a:pt x="137208" y="10481"/>
                            <a:pt x="121968" y="15530"/>
                          </a:cubicBezTo>
                          <a:cubicBezTo>
                            <a:pt x="112728" y="18578"/>
                            <a:pt x="102632" y="21911"/>
                            <a:pt x="92440" y="25340"/>
                          </a:cubicBezTo>
                          <a:cubicBezTo>
                            <a:pt x="65294" y="16101"/>
                            <a:pt x="30623" y="5243"/>
                            <a:pt x="17764" y="1337"/>
                          </a:cubicBezTo>
                          <a:cubicBezTo>
                            <a:pt x="17383" y="1147"/>
                            <a:pt x="17002" y="1052"/>
                            <a:pt x="16526" y="956"/>
                          </a:cubicBezTo>
                          <a:lnTo>
                            <a:pt x="16335" y="861"/>
                          </a:lnTo>
                          <a:cubicBezTo>
                            <a:pt x="16335" y="861"/>
                            <a:pt x="16431" y="861"/>
                            <a:pt x="16431" y="861"/>
                          </a:cubicBezTo>
                          <a:cubicBezTo>
                            <a:pt x="15573" y="671"/>
                            <a:pt x="14716" y="575"/>
                            <a:pt x="13764" y="575"/>
                          </a:cubicBezTo>
                          <a:cubicBezTo>
                            <a:pt x="8525" y="480"/>
                            <a:pt x="3953" y="3814"/>
                            <a:pt x="2334" y="8767"/>
                          </a:cubicBezTo>
                          <a:cubicBezTo>
                            <a:pt x="1953" y="9910"/>
                            <a:pt x="1762" y="11148"/>
                            <a:pt x="1857" y="12482"/>
                          </a:cubicBezTo>
                          <a:cubicBezTo>
                            <a:pt x="2048" y="17339"/>
                            <a:pt x="5286" y="21626"/>
                            <a:pt x="10049" y="23150"/>
                          </a:cubicBezTo>
                          <a:lnTo>
                            <a:pt x="10049" y="23150"/>
                          </a:lnTo>
                          <a:lnTo>
                            <a:pt x="20241" y="26102"/>
                          </a:lnTo>
                          <a:cubicBezTo>
                            <a:pt x="33766" y="30674"/>
                            <a:pt x="45006" y="34484"/>
                            <a:pt x="55102" y="37818"/>
                          </a:cubicBezTo>
                          <a:cubicBezTo>
                            <a:pt x="36814" y="44009"/>
                            <a:pt x="21288" y="49534"/>
                            <a:pt x="13383" y="52201"/>
                          </a:cubicBezTo>
                          <a:cubicBezTo>
                            <a:pt x="11573" y="52772"/>
                            <a:pt x="10144" y="53249"/>
                            <a:pt x="8906" y="53725"/>
                          </a:cubicBezTo>
                          <a:close/>
                        </a:path>
                      </a:pathLst>
                    </a:custGeom>
                    <a:solidFill>
                      <a:srgbClr val="E40055"/>
                    </a:solidFill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zh-CN" altLang="en-US" dirty="0">
                        <a:latin typeface="OPPOSans L" panose="00020600040101010101" pitchFamily="18" charset="-122"/>
                        <a:ea typeface="OPPOSans L" panose="00020600040101010101" pitchFamily="18" charset="-122"/>
                      </a:endParaRPr>
                    </a:p>
                  </p:txBody>
                </p:sp>
                <p:sp>
                  <p:nvSpPr>
                    <p:cNvPr id="233" name="任意多边形: 形状 232"/>
                    <p:cNvSpPr/>
                    <p:nvPr/>
                  </p:nvSpPr>
                  <p:spPr>
                    <a:xfrm>
                      <a:off x="1179153" y="1438031"/>
                      <a:ext cx="256040" cy="129826"/>
                    </a:xfrm>
                    <a:custGeom>
                      <a:avLst/>
                      <a:gdLst>
                        <a:gd name="connsiteX0" fmla="*/ 250098 w 256040"/>
                        <a:gd name="connsiteY0" fmla="*/ 92969 h 129826"/>
                        <a:gd name="connsiteX1" fmla="*/ 233715 w 256040"/>
                        <a:gd name="connsiteY1" fmla="*/ 96874 h 129826"/>
                        <a:gd name="connsiteX2" fmla="*/ 233429 w 256040"/>
                        <a:gd name="connsiteY2" fmla="*/ 97446 h 129826"/>
                        <a:gd name="connsiteX3" fmla="*/ 232000 w 256040"/>
                        <a:gd name="connsiteY3" fmla="*/ 99827 h 129826"/>
                        <a:gd name="connsiteX4" fmla="*/ 224095 w 256040"/>
                        <a:gd name="connsiteY4" fmla="*/ 104494 h 129826"/>
                        <a:gd name="connsiteX5" fmla="*/ 138846 w 256040"/>
                        <a:gd name="connsiteY5" fmla="*/ 104494 h 129826"/>
                        <a:gd name="connsiteX6" fmla="*/ 138846 w 256040"/>
                        <a:gd name="connsiteY6" fmla="*/ 90207 h 129826"/>
                        <a:gd name="connsiteX7" fmla="*/ 154753 w 256040"/>
                        <a:gd name="connsiteY7" fmla="*/ 90207 h 129826"/>
                        <a:gd name="connsiteX8" fmla="*/ 199711 w 256040"/>
                        <a:gd name="connsiteY8" fmla="*/ 90112 h 129826"/>
                        <a:gd name="connsiteX9" fmla="*/ 236953 w 256040"/>
                        <a:gd name="connsiteY9" fmla="*/ 59155 h 129826"/>
                        <a:gd name="connsiteX10" fmla="*/ 199901 w 256040"/>
                        <a:gd name="connsiteY10" fmla="*/ 21532 h 129826"/>
                        <a:gd name="connsiteX11" fmla="*/ 184661 w 256040"/>
                        <a:gd name="connsiteY11" fmla="*/ 21341 h 129826"/>
                        <a:gd name="connsiteX12" fmla="*/ 174565 w 256040"/>
                        <a:gd name="connsiteY12" fmla="*/ 21341 h 129826"/>
                        <a:gd name="connsiteX13" fmla="*/ 152943 w 256040"/>
                        <a:gd name="connsiteY13" fmla="*/ 21246 h 129826"/>
                        <a:gd name="connsiteX14" fmla="*/ 137417 w 256040"/>
                        <a:gd name="connsiteY14" fmla="*/ 12769 h 129826"/>
                        <a:gd name="connsiteX15" fmla="*/ 137227 w 256040"/>
                        <a:gd name="connsiteY15" fmla="*/ 12292 h 129826"/>
                        <a:gd name="connsiteX16" fmla="*/ 124749 w 256040"/>
                        <a:gd name="connsiteY16" fmla="*/ 5 h 129826"/>
                        <a:gd name="connsiteX17" fmla="*/ 112462 w 256040"/>
                        <a:gd name="connsiteY17" fmla="*/ 12292 h 129826"/>
                        <a:gd name="connsiteX18" fmla="*/ 112366 w 256040"/>
                        <a:gd name="connsiteY18" fmla="*/ 13054 h 129826"/>
                        <a:gd name="connsiteX19" fmla="*/ 97507 w 256040"/>
                        <a:gd name="connsiteY19" fmla="*/ 21246 h 129826"/>
                        <a:gd name="connsiteX20" fmla="*/ 77600 w 256040"/>
                        <a:gd name="connsiteY20" fmla="*/ 21246 h 129826"/>
                        <a:gd name="connsiteX21" fmla="*/ 66837 w 256040"/>
                        <a:gd name="connsiteY21" fmla="*/ 21246 h 129826"/>
                        <a:gd name="connsiteX22" fmla="*/ 48644 w 256040"/>
                        <a:gd name="connsiteY22" fmla="*/ 21532 h 129826"/>
                        <a:gd name="connsiteX23" fmla="*/ 13878 w 256040"/>
                        <a:gd name="connsiteY23" fmla="*/ 58965 h 129826"/>
                        <a:gd name="connsiteX24" fmla="*/ 49311 w 256040"/>
                        <a:gd name="connsiteY24" fmla="*/ 89921 h 129826"/>
                        <a:gd name="connsiteX25" fmla="*/ 86554 w 256040"/>
                        <a:gd name="connsiteY25" fmla="*/ 90207 h 129826"/>
                        <a:gd name="connsiteX26" fmla="*/ 110461 w 256040"/>
                        <a:gd name="connsiteY26" fmla="*/ 90302 h 129826"/>
                        <a:gd name="connsiteX27" fmla="*/ 111319 w 256040"/>
                        <a:gd name="connsiteY27" fmla="*/ 90302 h 129826"/>
                        <a:gd name="connsiteX28" fmla="*/ 111319 w 256040"/>
                        <a:gd name="connsiteY28" fmla="*/ 104399 h 129826"/>
                        <a:gd name="connsiteX29" fmla="*/ 12163 w 256040"/>
                        <a:gd name="connsiteY29" fmla="*/ 104399 h 129826"/>
                        <a:gd name="connsiteX30" fmla="*/ 67 w 256040"/>
                        <a:gd name="connsiteY30" fmla="*/ 117734 h 129826"/>
                        <a:gd name="connsiteX31" fmla="*/ 12163 w 256040"/>
                        <a:gd name="connsiteY31" fmla="*/ 129831 h 129826"/>
                        <a:gd name="connsiteX32" fmla="*/ 224095 w 256040"/>
                        <a:gd name="connsiteY32" fmla="*/ 129831 h 129826"/>
                        <a:gd name="connsiteX33" fmla="*/ 252955 w 256040"/>
                        <a:gd name="connsiteY33" fmla="*/ 112686 h 129826"/>
                        <a:gd name="connsiteX34" fmla="*/ 254384 w 256040"/>
                        <a:gd name="connsiteY34" fmla="*/ 110305 h 129826"/>
                        <a:gd name="connsiteX35" fmla="*/ 250098 w 256040"/>
                        <a:gd name="connsiteY35" fmla="*/ 92969 h 129826"/>
                        <a:gd name="connsiteX36" fmla="*/ 111223 w 256040"/>
                        <a:gd name="connsiteY36" fmla="*/ 65061 h 129826"/>
                        <a:gd name="connsiteX37" fmla="*/ 97412 w 256040"/>
                        <a:gd name="connsiteY37" fmla="*/ 65156 h 129826"/>
                        <a:gd name="connsiteX38" fmla="*/ 79981 w 256040"/>
                        <a:gd name="connsiteY38" fmla="*/ 65251 h 129826"/>
                        <a:gd name="connsiteX39" fmla="*/ 48073 w 256040"/>
                        <a:gd name="connsiteY39" fmla="*/ 64299 h 129826"/>
                        <a:gd name="connsiteX40" fmla="*/ 40738 w 256040"/>
                        <a:gd name="connsiteY40" fmla="*/ 54583 h 129826"/>
                        <a:gd name="connsiteX41" fmla="*/ 49216 w 256040"/>
                        <a:gd name="connsiteY41" fmla="*/ 45535 h 129826"/>
                        <a:gd name="connsiteX42" fmla="*/ 79981 w 256040"/>
                        <a:gd name="connsiteY42" fmla="*/ 44677 h 129826"/>
                        <a:gd name="connsiteX43" fmla="*/ 97222 w 256040"/>
                        <a:gd name="connsiteY43" fmla="*/ 44773 h 129826"/>
                        <a:gd name="connsiteX44" fmla="*/ 111223 w 256040"/>
                        <a:gd name="connsiteY44" fmla="*/ 44868 h 129826"/>
                        <a:gd name="connsiteX45" fmla="*/ 111223 w 256040"/>
                        <a:gd name="connsiteY45" fmla="*/ 65061 h 129826"/>
                        <a:gd name="connsiteX46" fmla="*/ 138655 w 256040"/>
                        <a:gd name="connsiteY46" fmla="*/ 44963 h 129826"/>
                        <a:gd name="connsiteX47" fmla="*/ 152371 w 256040"/>
                        <a:gd name="connsiteY47" fmla="*/ 44868 h 129826"/>
                        <a:gd name="connsiteX48" fmla="*/ 169612 w 256040"/>
                        <a:gd name="connsiteY48" fmla="*/ 44773 h 129826"/>
                        <a:gd name="connsiteX49" fmla="*/ 201901 w 256040"/>
                        <a:gd name="connsiteY49" fmla="*/ 45725 h 129826"/>
                        <a:gd name="connsiteX50" fmla="*/ 209140 w 256040"/>
                        <a:gd name="connsiteY50" fmla="*/ 55536 h 129826"/>
                        <a:gd name="connsiteX51" fmla="*/ 202568 w 256040"/>
                        <a:gd name="connsiteY51" fmla="*/ 64394 h 129826"/>
                        <a:gd name="connsiteX52" fmla="*/ 200949 w 256040"/>
                        <a:gd name="connsiteY52" fmla="*/ 64489 h 129826"/>
                        <a:gd name="connsiteX53" fmla="*/ 170278 w 256040"/>
                        <a:gd name="connsiteY53" fmla="*/ 65347 h 129826"/>
                        <a:gd name="connsiteX54" fmla="*/ 152943 w 256040"/>
                        <a:gd name="connsiteY54" fmla="*/ 65251 h 129826"/>
                        <a:gd name="connsiteX55" fmla="*/ 138655 w 256040"/>
                        <a:gd name="connsiteY55" fmla="*/ 65156 h 129826"/>
                        <a:gd name="connsiteX56" fmla="*/ 138655 w 256040"/>
                        <a:gd name="connsiteY56" fmla="*/ 44963 h 12982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  <a:cxn ang="0">
                          <a:pos x="connsiteX36" y="connsiteY36"/>
                        </a:cxn>
                        <a:cxn ang="0">
                          <a:pos x="connsiteX37" y="connsiteY37"/>
                        </a:cxn>
                        <a:cxn ang="0">
                          <a:pos x="connsiteX38" y="connsiteY38"/>
                        </a:cxn>
                        <a:cxn ang="0">
                          <a:pos x="connsiteX39" y="connsiteY39"/>
                        </a:cxn>
                        <a:cxn ang="0">
                          <a:pos x="connsiteX40" y="connsiteY40"/>
                        </a:cxn>
                        <a:cxn ang="0">
                          <a:pos x="connsiteX41" y="connsiteY41"/>
                        </a:cxn>
                        <a:cxn ang="0">
                          <a:pos x="connsiteX42" y="connsiteY42"/>
                        </a:cxn>
                        <a:cxn ang="0">
                          <a:pos x="connsiteX43" y="connsiteY43"/>
                        </a:cxn>
                        <a:cxn ang="0">
                          <a:pos x="connsiteX44" y="connsiteY44"/>
                        </a:cxn>
                        <a:cxn ang="0">
                          <a:pos x="connsiteX45" y="connsiteY45"/>
                        </a:cxn>
                        <a:cxn ang="0">
                          <a:pos x="connsiteX46" y="connsiteY46"/>
                        </a:cxn>
                        <a:cxn ang="0">
                          <a:pos x="connsiteX47" y="connsiteY47"/>
                        </a:cxn>
                        <a:cxn ang="0">
                          <a:pos x="connsiteX48" y="connsiteY48"/>
                        </a:cxn>
                        <a:cxn ang="0">
                          <a:pos x="connsiteX49" y="connsiteY49"/>
                        </a:cxn>
                        <a:cxn ang="0">
                          <a:pos x="connsiteX50" y="connsiteY50"/>
                        </a:cxn>
                        <a:cxn ang="0">
                          <a:pos x="connsiteX51" y="connsiteY51"/>
                        </a:cxn>
                        <a:cxn ang="0">
                          <a:pos x="connsiteX52" y="connsiteY52"/>
                        </a:cxn>
                        <a:cxn ang="0">
                          <a:pos x="connsiteX53" y="connsiteY53"/>
                        </a:cxn>
                        <a:cxn ang="0">
                          <a:pos x="connsiteX54" y="connsiteY54"/>
                        </a:cxn>
                        <a:cxn ang="0">
                          <a:pos x="connsiteX55" y="connsiteY55"/>
                        </a:cxn>
                        <a:cxn ang="0">
                          <a:pos x="connsiteX56" y="connsiteY56"/>
                        </a:cxn>
                      </a:cxnLst>
                      <a:rect l="l" t="t" r="r" b="b"/>
                      <a:pathLst>
                        <a:path w="256040" h="129826">
                          <a:moveTo>
                            <a:pt x="250098" y="92969"/>
                          </a:moveTo>
                          <a:cubicBezTo>
                            <a:pt x="244478" y="89540"/>
                            <a:pt x="237144" y="91255"/>
                            <a:pt x="233715" y="96874"/>
                          </a:cubicBezTo>
                          <a:cubicBezTo>
                            <a:pt x="233620" y="97065"/>
                            <a:pt x="233524" y="97255"/>
                            <a:pt x="233429" y="97446"/>
                          </a:cubicBezTo>
                          <a:lnTo>
                            <a:pt x="232000" y="99827"/>
                          </a:lnTo>
                          <a:cubicBezTo>
                            <a:pt x="230381" y="102685"/>
                            <a:pt x="227333" y="104494"/>
                            <a:pt x="224095" y="104494"/>
                          </a:cubicBezTo>
                          <a:lnTo>
                            <a:pt x="138846" y="104494"/>
                          </a:lnTo>
                          <a:lnTo>
                            <a:pt x="138846" y="90207"/>
                          </a:lnTo>
                          <a:cubicBezTo>
                            <a:pt x="144180" y="90207"/>
                            <a:pt x="149419" y="90207"/>
                            <a:pt x="154753" y="90207"/>
                          </a:cubicBezTo>
                          <a:cubicBezTo>
                            <a:pt x="169897" y="90207"/>
                            <a:pt x="184852" y="90302"/>
                            <a:pt x="199711" y="90112"/>
                          </a:cubicBezTo>
                          <a:cubicBezTo>
                            <a:pt x="218856" y="89921"/>
                            <a:pt x="236287" y="86016"/>
                            <a:pt x="236953" y="59155"/>
                          </a:cubicBezTo>
                          <a:cubicBezTo>
                            <a:pt x="237620" y="31247"/>
                            <a:pt x="223618" y="22103"/>
                            <a:pt x="199901" y="21532"/>
                          </a:cubicBezTo>
                          <a:cubicBezTo>
                            <a:pt x="195424" y="21436"/>
                            <a:pt x="190567" y="21341"/>
                            <a:pt x="184661" y="21341"/>
                          </a:cubicBezTo>
                          <a:lnTo>
                            <a:pt x="174565" y="21341"/>
                          </a:lnTo>
                          <a:cubicBezTo>
                            <a:pt x="167326" y="21341"/>
                            <a:pt x="160182" y="21436"/>
                            <a:pt x="152943" y="21246"/>
                          </a:cubicBezTo>
                          <a:cubicBezTo>
                            <a:pt x="146561" y="21722"/>
                            <a:pt x="140560" y="18388"/>
                            <a:pt x="137417" y="12769"/>
                          </a:cubicBezTo>
                          <a:lnTo>
                            <a:pt x="137227" y="12292"/>
                          </a:lnTo>
                          <a:cubicBezTo>
                            <a:pt x="137227" y="5434"/>
                            <a:pt x="131607" y="-90"/>
                            <a:pt x="124749" y="5"/>
                          </a:cubicBezTo>
                          <a:cubicBezTo>
                            <a:pt x="117986" y="5"/>
                            <a:pt x="112462" y="5530"/>
                            <a:pt x="112462" y="12292"/>
                          </a:cubicBezTo>
                          <a:cubicBezTo>
                            <a:pt x="112462" y="12483"/>
                            <a:pt x="112366" y="12864"/>
                            <a:pt x="112366" y="13054"/>
                          </a:cubicBezTo>
                          <a:cubicBezTo>
                            <a:pt x="109318" y="18293"/>
                            <a:pt x="103603" y="21532"/>
                            <a:pt x="97507" y="21246"/>
                          </a:cubicBezTo>
                          <a:cubicBezTo>
                            <a:pt x="90840" y="21341"/>
                            <a:pt x="84268" y="21341"/>
                            <a:pt x="77600" y="21246"/>
                          </a:cubicBezTo>
                          <a:cubicBezTo>
                            <a:pt x="73981" y="21246"/>
                            <a:pt x="70456" y="21246"/>
                            <a:pt x="66837" y="21246"/>
                          </a:cubicBezTo>
                          <a:cubicBezTo>
                            <a:pt x="59693" y="21246"/>
                            <a:pt x="53883" y="21341"/>
                            <a:pt x="48644" y="21532"/>
                          </a:cubicBezTo>
                          <a:cubicBezTo>
                            <a:pt x="25498" y="22294"/>
                            <a:pt x="13497" y="32200"/>
                            <a:pt x="13878" y="58965"/>
                          </a:cubicBezTo>
                          <a:cubicBezTo>
                            <a:pt x="14259" y="85730"/>
                            <a:pt x="32833" y="89635"/>
                            <a:pt x="49311" y="89921"/>
                          </a:cubicBezTo>
                          <a:cubicBezTo>
                            <a:pt x="61693" y="90112"/>
                            <a:pt x="74362" y="90207"/>
                            <a:pt x="86554" y="90207"/>
                          </a:cubicBezTo>
                          <a:cubicBezTo>
                            <a:pt x="94459" y="90207"/>
                            <a:pt x="102365" y="90207"/>
                            <a:pt x="110461" y="90302"/>
                          </a:cubicBezTo>
                          <a:lnTo>
                            <a:pt x="111319" y="90302"/>
                          </a:lnTo>
                          <a:lnTo>
                            <a:pt x="111319" y="104399"/>
                          </a:lnTo>
                          <a:lnTo>
                            <a:pt x="12163" y="104399"/>
                          </a:lnTo>
                          <a:cubicBezTo>
                            <a:pt x="5115" y="104780"/>
                            <a:pt x="-314" y="110686"/>
                            <a:pt x="67" y="117734"/>
                          </a:cubicBezTo>
                          <a:cubicBezTo>
                            <a:pt x="352" y="124306"/>
                            <a:pt x="5591" y="129545"/>
                            <a:pt x="12163" y="129831"/>
                          </a:cubicBezTo>
                          <a:lnTo>
                            <a:pt x="224095" y="129831"/>
                          </a:lnTo>
                          <a:cubicBezTo>
                            <a:pt x="236096" y="129736"/>
                            <a:pt x="247050" y="123163"/>
                            <a:pt x="252955" y="112686"/>
                          </a:cubicBezTo>
                          <a:lnTo>
                            <a:pt x="254384" y="110305"/>
                          </a:lnTo>
                          <a:cubicBezTo>
                            <a:pt x="257813" y="104494"/>
                            <a:pt x="255908" y="96779"/>
                            <a:pt x="250098" y="92969"/>
                          </a:cubicBezTo>
                          <a:close/>
                          <a:moveTo>
                            <a:pt x="111223" y="65061"/>
                          </a:moveTo>
                          <a:cubicBezTo>
                            <a:pt x="106651" y="65061"/>
                            <a:pt x="101984" y="65156"/>
                            <a:pt x="97412" y="65156"/>
                          </a:cubicBezTo>
                          <a:cubicBezTo>
                            <a:pt x="91602" y="65251"/>
                            <a:pt x="85792" y="65251"/>
                            <a:pt x="79981" y="65251"/>
                          </a:cubicBezTo>
                          <a:cubicBezTo>
                            <a:pt x="67123" y="65251"/>
                            <a:pt x="57312" y="64966"/>
                            <a:pt x="48073" y="64299"/>
                          </a:cubicBezTo>
                          <a:cubicBezTo>
                            <a:pt x="43024" y="63918"/>
                            <a:pt x="40738" y="60394"/>
                            <a:pt x="40738" y="54583"/>
                          </a:cubicBezTo>
                          <a:cubicBezTo>
                            <a:pt x="40738" y="49821"/>
                            <a:pt x="44453" y="45820"/>
                            <a:pt x="49216" y="45535"/>
                          </a:cubicBezTo>
                          <a:cubicBezTo>
                            <a:pt x="58074" y="44963"/>
                            <a:pt x="67599" y="44677"/>
                            <a:pt x="79981" y="44677"/>
                          </a:cubicBezTo>
                          <a:cubicBezTo>
                            <a:pt x="85696" y="44677"/>
                            <a:pt x="91411" y="44773"/>
                            <a:pt x="97222" y="44773"/>
                          </a:cubicBezTo>
                          <a:cubicBezTo>
                            <a:pt x="101794" y="44868"/>
                            <a:pt x="106461" y="44868"/>
                            <a:pt x="111223" y="44868"/>
                          </a:cubicBezTo>
                          <a:lnTo>
                            <a:pt x="111223" y="65061"/>
                          </a:lnTo>
                          <a:close/>
                          <a:moveTo>
                            <a:pt x="138655" y="44963"/>
                          </a:moveTo>
                          <a:cubicBezTo>
                            <a:pt x="143227" y="44963"/>
                            <a:pt x="147799" y="44868"/>
                            <a:pt x="152371" y="44868"/>
                          </a:cubicBezTo>
                          <a:cubicBezTo>
                            <a:pt x="158182" y="44773"/>
                            <a:pt x="163897" y="44773"/>
                            <a:pt x="169612" y="44773"/>
                          </a:cubicBezTo>
                          <a:cubicBezTo>
                            <a:pt x="182661" y="44773"/>
                            <a:pt x="192662" y="45058"/>
                            <a:pt x="201901" y="45725"/>
                          </a:cubicBezTo>
                          <a:cubicBezTo>
                            <a:pt x="203616" y="45820"/>
                            <a:pt x="209140" y="46106"/>
                            <a:pt x="209140" y="55536"/>
                          </a:cubicBezTo>
                          <a:cubicBezTo>
                            <a:pt x="209807" y="59822"/>
                            <a:pt x="206854" y="63727"/>
                            <a:pt x="202568" y="64394"/>
                          </a:cubicBezTo>
                          <a:cubicBezTo>
                            <a:pt x="201997" y="64489"/>
                            <a:pt x="201425" y="64489"/>
                            <a:pt x="200949" y="64489"/>
                          </a:cubicBezTo>
                          <a:cubicBezTo>
                            <a:pt x="192091" y="65061"/>
                            <a:pt x="182661" y="65347"/>
                            <a:pt x="170278" y="65347"/>
                          </a:cubicBezTo>
                          <a:cubicBezTo>
                            <a:pt x="164563" y="65347"/>
                            <a:pt x="158753" y="65251"/>
                            <a:pt x="152943" y="65251"/>
                          </a:cubicBezTo>
                          <a:cubicBezTo>
                            <a:pt x="148180" y="65156"/>
                            <a:pt x="143418" y="65156"/>
                            <a:pt x="138655" y="65156"/>
                          </a:cubicBezTo>
                          <a:lnTo>
                            <a:pt x="138655" y="44963"/>
                          </a:lnTo>
                          <a:close/>
                        </a:path>
                      </a:pathLst>
                    </a:custGeom>
                    <a:solidFill>
                      <a:srgbClr val="E40055"/>
                    </a:solidFill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zh-CN" altLang="en-US" dirty="0">
                        <a:latin typeface="OPPOSans L" panose="00020600040101010101" pitchFamily="18" charset="-122"/>
                        <a:ea typeface="OPPOSans L" panose="00020600040101010101" pitchFamily="18" charset="-122"/>
                      </a:endParaRPr>
                    </a:p>
                  </p:txBody>
                </p:sp>
              </p:grpSp>
            </p:grpSp>
            <p:grpSp>
              <p:nvGrpSpPr>
                <p:cNvPr id="153" name="图形 2"/>
                <p:cNvGrpSpPr/>
                <p:nvPr/>
              </p:nvGrpSpPr>
              <p:grpSpPr>
                <a:xfrm>
                  <a:off x="1183031" y="1611778"/>
                  <a:ext cx="1072383" cy="101040"/>
                  <a:chOff x="1183031" y="1611778"/>
                  <a:chExt cx="1072383" cy="101040"/>
                </a:xfrm>
                <a:solidFill>
                  <a:srgbClr val="E40055"/>
                </a:solidFill>
              </p:grpSpPr>
              <p:grpSp>
                <p:nvGrpSpPr>
                  <p:cNvPr id="154" name="图形 2"/>
                  <p:cNvGrpSpPr/>
                  <p:nvPr/>
                </p:nvGrpSpPr>
                <p:grpSpPr>
                  <a:xfrm>
                    <a:off x="1183031" y="1612906"/>
                    <a:ext cx="101344" cy="98970"/>
                    <a:chOff x="1183031" y="1612906"/>
                    <a:chExt cx="101344" cy="98970"/>
                  </a:xfrm>
                  <a:solidFill>
                    <a:srgbClr val="E40055"/>
                  </a:solidFill>
                </p:grpSpPr>
                <p:sp>
                  <p:nvSpPr>
                    <p:cNvPr id="211" name="任意多边形: 形状 210"/>
                    <p:cNvSpPr/>
                    <p:nvPr/>
                  </p:nvSpPr>
                  <p:spPr>
                    <a:xfrm>
                      <a:off x="1191888" y="1612911"/>
                      <a:ext cx="40195" cy="98964"/>
                    </a:xfrm>
                    <a:custGeom>
                      <a:avLst/>
                      <a:gdLst>
                        <a:gd name="connsiteX0" fmla="*/ 35196 w 40195"/>
                        <a:gd name="connsiteY0" fmla="*/ 99001 h 98964"/>
                        <a:gd name="connsiteX1" fmla="*/ 31672 w 40195"/>
                        <a:gd name="connsiteY1" fmla="*/ 97572 h 98964"/>
                        <a:gd name="connsiteX2" fmla="*/ 7383 w 40195"/>
                        <a:gd name="connsiteY2" fmla="*/ 73283 h 98964"/>
                        <a:gd name="connsiteX3" fmla="*/ 49 w 40195"/>
                        <a:gd name="connsiteY3" fmla="*/ 55757 h 98964"/>
                        <a:gd name="connsiteX4" fmla="*/ 49 w 40195"/>
                        <a:gd name="connsiteY4" fmla="*/ 4989 h 98964"/>
                        <a:gd name="connsiteX5" fmla="*/ 5097 w 40195"/>
                        <a:gd name="connsiteY5" fmla="*/ 36 h 98964"/>
                        <a:gd name="connsiteX6" fmla="*/ 10146 w 40195"/>
                        <a:gd name="connsiteY6" fmla="*/ 5084 h 98964"/>
                        <a:gd name="connsiteX7" fmla="*/ 10146 w 40195"/>
                        <a:gd name="connsiteY7" fmla="*/ 5084 h 98964"/>
                        <a:gd name="connsiteX8" fmla="*/ 10146 w 40195"/>
                        <a:gd name="connsiteY8" fmla="*/ 55757 h 98964"/>
                        <a:gd name="connsiteX9" fmla="*/ 14527 w 40195"/>
                        <a:gd name="connsiteY9" fmla="*/ 66330 h 98964"/>
                        <a:gd name="connsiteX10" fmla="*/ 38816 w 40195"/>
                        <a:gd name="connsiteY10" fmla="*/ 90524 h 98964"/>
                        <a:gd name="connsiteX11" fmla="*/ 38816 w 40195"/>
                        <a:gd name="connsiteY11" fmla="*/ 97572 h 98964"/>
                        <a:gd name="connsiteX12" fmla="*/ 35196 w 40195"/>
                        <a:gd name="connsiteY12" fmla="*/ 99001 h 98964"/>
                        <a:gd name="connsiteX13" fmla="*/ 35196 w 40195"/>
                        <a:gd name="connsiteY13" fmla="*/ 99001 h 98964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</a:cxnLst>
                      <a:rect l="l" t="t" r="r" b="b"/>
                      <a:pathLst>
                        <a:path w="40195" h="98964">
                          <a:moveTo>
                            <a:pt x="35196" y="99001"/>
                          </a:moveTo>
                          <a:cubicBezTo>
                            <a:pt x="33863" y="99001"/>
                            <a:pt x="32625" y="98429"/>
                            <a:pt x="31672" y="97572"/>
                          </a:cubicBezTo>
                          <a:lnTo>
                            <a:pt x="7383" y="73283"/>
                          </a:lnTo>
                          <a:cubicBezTo>
                            <a:pt x="2716" y="68616"/>
                            <a:pt x="49" y="62330"/>
                            <a:pt x="49" y="55757"/>
                          </a:cubicBezTo>
                          <a:lnTo>
                            <a:pt x="49" y="4989"/>
                          </a:lnTo>
                          <a:cubicBezTo>
                            <a:pt x="49" y="2227"/>
                            <a:pt x="2335" y="36"/>
                            <a:pt x="5097" y="36"/>
                          </a:cubicBezTo>
                          <a:cubicBezTo>
                            <a:pt x="7860" y="36"/>
                            <a:pt x="10146" y="2322"/>
                            <a:pt x="10146" y="5084"/>
                          </a:cubicBezTo>
                          <a:lnTo>
                            <a:pt x="10146" y="5084"/>
                          </a:lnTo>
                          <a:lnTo>
                            <a:pt x="10146" y="55757"/>
                          </a:lnTo>
                          <a:cubicBezTo>
                            <a:pt x="10146" y="59663"/>
                            <a:pt x="11765" y="63473"/>
                            <a:pt x="14527" y="66330"/>
                          </a:cubicBezTo>
                          <a:lnTo>
                            <a:pt x="38816" y="90524"/>
                          </a:lnTo>
                          <a:cubicBezTo>
                            <a:pt x="40721" y="92429"/>
                            <a:pt x="40721" y="95667"/>
                            <a:pt x="38816" y="97572"/>
                          </a:cubicBezTo>
                          <a:cubicBezTo>
                            <a:pt x="37863" y="98525"/>
                            <a:pt x="36530" y="99001"/>
                            <a:pt x="35196" y="99001"/>
                          </a:cubicBezTo>
                          <a:lnTo>
                            <a:pt x="35196" y="99001"/>
                          </a:lnTo>
                          <a:close/>
                        </a:path>
                      </a:pathLst>
                    </a:custGeom>
                    <a:solidFill>
                      <a:srgbClr val="E40055"/>
                    </a:solidFill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zh-CN" altLang="en-US" dirty="0">
                        <a:latin typeface="OPPOSans L" panose="00020600040101010101" pitchFamily="18" charset="-122"/>
                        <a:ea typeface="OPPOSans L" panose="00020600040101010101" pitchFamily="18" charset="-122"/>
                      </a:endParaRPr>
                    </a:p>
                  </p:txBody>
                </p:sp>
                <p:sp>
                  <p:nvSpPr>
                    <p:cNvPr id="212" name="任意多边形: 形状 211"/>
                    <p:cNvSpPr/>
                    <p:nvPr/>
                  </p:nvSpPr>
                  <p:spPr>
                    <a:xfrm>
                      <a:off x="1183763" y="1627513"/>
                      <a:ext cx="49529" cy="10001"/>
                    </a:xfrm>
                    <a:custGeom>
                      <a:avLst/>
                      <a:gdLst>
                        <a:gd name="connsiteX0" fmla="*/ 44530 w 49529"/>
                        <a:gd name="connsiteY0" fmla="*/ 10039 h 10001"/>
                        <a:gd name="connsiteX1" fmla="*/ 5097 w 49529"/>
                        <a:gd name="connsiteY1" fmla="*/ 10039 h 10001"/>
                        <a:gd name="connsiteX2" fmla="*/ 48 w 49529"/>
                        <a:gd name="connsiteY2" fmla="*/ 5086 h 10001"/>
                        <a:gd name="connsiteX3" fmla="*/ 5001 w 49529"/>
                        <a:gd name="connsiteY3" fmla="*/ 38 h 10001"/>
                        <a:gd name="connsiteX4" fmla="*/ 5001 w 49529"/>
                        <a:gd name="connsiteY4" fmla="*/ 38 h 10001"/>
                        <a:gd name="connsiteX5" fmla="*/ 44435 w 49529"/>
                        <a:gd name="connsiteY5" fmla="*/ 38 h 10001"/>
                        <a:gd name="connsiteX6" fmla="*/ 49578 w 49529"/>
                        <a:gd name="connsiteY6" fmla="*/ 5086 h 10001"/>
                        <a:gd name="connsiteX7" fmla="*/ 44530 w 49529"/>
                        <a:gd name="connsiteY7" fmla="*/ 10039 h 10001"/>
                        <a:gd name="connsiteX8" fmla="*/ 44530 w 49529"/>
                        <a:gd name="connsiteY8" fmla="*/ 10039 h 10001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</a:cxnLst>
                      <a:rect l="l" t="t" r="r" b="b"/>
                      <a:pathLst>
                        <a:path w="49529" h="10001">
                          <a:moveTo>
                            <a:pt x="44530" y="10039"/>
                          </a:moveTo>
                          <a:lnTo>
                            <a:pt x="5097" y="10039"/>
                          </a:lnTo>
                          <a:cubicBezTo>
                            <a:pt x="2334" y="10039"/>
                            <a:pt x="48" y="7848"/>
                            <a:pt x="48" y="5086"/>
                          </a:cubicBezTo>
                          <a:cubicBezTo>
                            <a:pt x="48" y="2324"/>
                            <a:pt x="2239" y="133"/>
                            <a:pt x="5001" y="38"/>
                          </a:cubicBezTo>
                          <a:cubicBezTo>
                            <a:pt x="5001" y="38"/>
                            <a:pt x="5001" y="38"/>
                            <a:pt x="5001" y="38"/>
                          </a:cubicBezTo>
                          <a:lnTo>
                            <a:pt x="44435" y="38"/>
                          </a:lnTo>
                          <a:cubicBezTo>
                            <a:pt x="47292" y="38"/>
                            <a:pt x="49483" y="2324"/>
                            <a:pt x="49578" y="5086"/>
                          </a:cubicBezTo>
                          <a:cubicBezTo>
                            <a:pt x="49578" y="7753"/>
                            <a:pt x="47292" y="10039"/>
                            <a:pt x="44530" y="10039"/>
                          </a:cubicBezTo>
                          <a:cubicBezTo>
                            <a:pt x="44530" y="10039"/>
                            <a:pt x="44530" y="10039"/>
                            <a:pt x="44530" y="10039"/>
                          </a:cubicBezTo>
                          <a:close/>
                        </a:path>
                      </a:pathLst>
                    </a:custGeom>
                    <a:solidFill>
                      <a:srgbClr val="E40055"/>
                    </a:solidFill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zh-CN" altLang="en-US" dirty="0">
                        <a:latin typeface="OPPOSans L" panose="00020600040101010101" pitchFamily="18" charset="-122"/>
                        <a:ea typeface="OPPOSans L" panose="00020600040101010101" pitchFamily="18" charset="-122"/>
                      </a:endParaRPr>
                    </a:p>
                  </p:txBody>
                </p:sp>
                <p:sp>
                  <p:nvSpPr>
                    <p:cNvPr id="213" name="任意多边形: 形状 212"/>
                    <p:cNvSpPr/>
                    <p:nvPr/>
                  </p:nvSpPr>
                  <p:spPr>
                    <a:xfrm>
                      <a:off x="1183031" y="1628304"/>
                      <a:ext cx="41784" cy="83534"/>
                    </a:xfrm>
                    <a:custGeom>
                      <a:avLst/>
                      <a:gdLst>
                        <a:gd name="connsiteX0" fmla="*/ 5066 w 41784"/>
                        <a:gd name="connsiteY0" fmla="*/ 83572 h 83534"/>
                        <a:gd name="connsiteX1" fmla="*/ 589 w 41784"/>
                        <a:gd name="connsiteY1" fmla="*/ 80810 h 83534"/>
                        <a:gd name="connsiteX2" fmla="*/ 2780 w 41784"/>
                        <a:gd name="connsiteY2" fmla="*/ 74142 h 83534"/>
                        <a:gd name="connsiteX3" fmla="*/ 31831 w 41784"/>
                        <a:gd name="connsiteY3" fmla="*/ 31280 h 83534"/>
                        <a:gd name="connsiteX4" fmla="*/ 31831 w 41784"/>
                        <a:gd name="connsiteY4" fmla="*/ 4991 h 83534"/>
                        <a:gd name="connsiteX5" fmla="*/ 36784 w 41784"/>
                        <a:gd name="connsiteY5" fmla="*/ 38 h 83534"/>
                        <a:gd name="connsiteX6" fmla="*/ 41833 w 41784"/>
                        <a:gd name="connsiteY6" fmla="*/ 5086 h 83534"/>
                        <a:gd name="connsiteX7" fmla="*/ 41833 w 41784"/>
                        <a:gd name="connsiteY7" fmla="*/ 31470 h 83534"/>
                        <a:gd name="connsiteX8" fmla="*/ 7257 w 41784"/>
                        <a:gd name="connsiteY8" fmla="*/ 83096 h 83534"/>
                        <a:gd name="connsiteX9" fmla="*/ 5066 w 41784"/>
                        <a:gd name="connsiteY9" fmla="*/ 83572 h 83534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</a:cxnLst>
                      <a:rect l="l" t="t" r="r" b="b"/>
                      <a:pathLst>
                        <a:path w="41784" h="83534">
                          <a:moveTo>
                            <a:pt x="5066" y="83572"/>
                          </a:moveTo>
                          <a:cubicBezTo>
                            <a:pt x="3161" y="83572"/>
                            <a:pt x="1447" y="82524"/>
                            <a:pt x="589" y="80810"/>
                          </a:cubicBezTo>
                          <a:cubicBezTo>
                            <a:pt x="-649" y="78333"/>
                            <a:pt x="304" y="75380"/>
                            <a:pt x="2780" y="74142"/>
                          </a:cubicBezTo>
                          <a:cubicBezTo>
                            <a:pt x="19449" y="66046"/>
                            <a:pt x="30498" y="49758"/>
                            <a:pt x="31831" y="31280"/>
                          </a:cubicBezTo>
                          <a:lnTo>
                            <a:pt x="31831" y="4991"/>
                          </a:lnTo>
                          <a:cubicBezTo>
                            <a:pt x="31831" y="2228"/>
                            <a:pt x="34022" y="38"/>
                            <a:pt x="36784" y="38"/>
                          </a:cubicBezTo>
                          <a:cubicBezTo>
                            <a:pt x="39547" y="38"/>
                            <a:pt x="41833" y="2324"/>
                            <a:pt x="41833" y="5086"/>
                          </a:cubicBezTo>
                          <a:lnTo>
                            <a:pt x="41833" y="31470"/>
                          </a:lnTo>
                          <a:cubicBezTo>
                            <a:pt x="40404" y="53568"/>
                            <a:pt x="27259" y="73285"/>
                            <a:pt x="7257" y="83096"/>
                          </a:cubicBezTo>
                          <a:cubicBezTo>
                            <a:pt x="6590" y="83381"/>
                            <a:pt x="5828" y="83572"/>
                            <a:pt x="5066" y="83572"/>
                          </a:cubicBezTo>
                          <a:close/>
                        </a:path>
                      </a:pathLst>
                    </a:custGeom>
                    <a:solidFill>
                      <a:srgbClr val="E40055"/>
                    </a:solidFill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zh-CN" altLang="en-US" dirty="0">
                        <a:latin typeface="OPPOSans L" panose="00020600040101010101" pitchFamily="18" charset="-122"/>
                        <a:ea typeface="OPPOSans L" panose="00020600040101010101" pitchFamily="18" charset="-122"/>
                      </a:endParaRPr>
                    </a:p>
                  </p:txBody>
                </p:sp>
                <p:sp>
                  <p:nvSpPr>
                    <p:cNvPr id="214" name="任意多边形: 形状 213"/>
                    <p:cNvSpPr/>
                    <p:nvPr/>
                  </p:nvSpPr>
                  <p:spPr>
                    <a:xfrm>
                      <a:off x="1233226" y="1612906"/>
                      <a:ext cx="51149" cy="43249"/>
                    </a:xfrm>
                    <a:custGeom>
                      <a:avLst/>
                      <a:gdLst>
                        <a:gd name="connsiteX0" fmla="*/ 39392 w 51149"/>
                        <a:gd name="connsiteY0" fmla="*/ 43285 h 43249"/>
                        <a:gd name="connsiteX1" fmla="*/ 10531 w 51149"/>
                        <a:gd name="connsiteY1" fmla="*/ 43285 h 43249"/>
                        <a:gd name="connsiteX2" fmla="*/ 54 w 51149"/>
                        <a:gd name="connsiteY2" fmla="*/ 32903 h 43249"/>
                        <a:gd name="connsiteX3" fmla="*/ 435 w 51149"/>
                        <a:gd name="connsiteY3" fmla="*/ 30045 h 43249"/>
                        <a:gd name="connsiteX4" fmla="*/ 8245 w 51149"/>
                        <a:gd name="connsiteY4" fmla="*/ 3661 h 43249"/>
                        <a:gd name="connsiteX5" fmla="*/ 14436 w 51149"/>
                        <a:gd name="connsiteY5" fmla="*/ 232 h 43249"/>
                        <a:gd name="connsiteX6" fmla="*/ 17865 w 51149"/>
                        <a:gd name="connsiteY6" fmla="*/ 6519 h 43249"/>
                        <a:gd name="connsiteX7" fmla="*/ 10055 w 51149"/>
                        <a:gd name="connsiteY7" fmla="*/ 32808 h 43249"/>
                        <a:gd name="connsiteX8" fmla="*/ 39297 w 51149"/>
                        <a:gd name="connsiteY8" fmla="*/ 33284 h 43249"/>
                        <a:gd name="connsiteX9" fmla="*/ 41106 w 51149"/>
                        <a:gd name="connsiteY9" fmla="*/ 31474 h 43249"/>
                        <a:gd name="connsiteX10" fmla="*/ 41106 w 51149"/>
                        <a:gd name="connsiteY10" fmla="*/ 16425 h 43249"/>
                        <a:gd name="connsiteX11" fmla="*/ 46155 w 51149"/>
                        <a:gd name="connsiteY11" fmla="*/ 11376 h 43249"/>
                        <a:gd name="connsiteX12" fmla="*/ 51203 w 51149"/>
                        <a:gd name="connsiteY12" fmla="*/ 16425 h 43249"/>
                        <a:gd name="connsiteX13" fmla="*/ 51203 w 51149"/>
                        <a:gd name="connsiteY13" fmla="*/ 16425 h 43249"/>
                        <a:gd name="connsiteX14" fmla="*/ 51203 w 51149"/>
                        <a:gd name="connsiteY14" fmla="*/ 31569 h 43249"/>
                        <a:gd name="connsiteX15" fmla="*/ 39392 w 51149"/>
                        <a:gd name="connsiteY15" fmla="*/ 43285 h 4324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</a:cxnLst>
                      <a:rect l="l" t="t" r="r" b="b"/>
                      <a:pathLst>
                        <a:path w="51149" h="43249">
                          <a:moveTo>
                            <a:pt x="39392" y="43285"/>
                          </a:moveTo>
                          <a:lnTo>
                            <a:pt x="10531" y="43285"/>
                          </a:lnTo>
                          <a:cubicBezTo>
                            <a:pt x="4721" y="43285"/>
                            <a:pt x="54" y="38618"/>
                            <a:pt x="54" y="32903"/>
                          </a:cubicBezTo>
                          <a:cubicBezTo>
                            <a:pt x="54" y="31950"/>
                            <a:pt x="149" y="30998"/>
                            <a:pt x="435" y="30045"/>
                          </a:cubicBezTo>
                          <a:lnTo>
                            <a:pt x="8245" y="3661"/>
                          </a:lnTo>
                          <a:cubicBezTo>
                            <a:pt x="9007" y="994"/>
                            <a:pt x="11865" y="-530"/>
                            <a:pt x="14436" y="232"/>
                          </a:cubicBezTo>
                          <a:cubicBezTo>
                            <a:pt x="17008" y="994"/>
                            <a:pt x="18627" y="3852"/>
                            <a:pt x="17865" y="6519"/>
                          </a:cubicBezTo>
                          <a:lnTo>
                            <a:pt x="10055" y="32808"/>
                          </a:lnTo>
                          <a:lnTo>
                            <a:pt x="39297" y="33284"/>
                          </a:lnTo>
                          <a:cubicBezTo>
                            <a:pt x="40249" y="33284"/>
                            <a:pt x="41106" y="32522"/>
                            <a:pt x="41106" y="31474"/>
                          </a:cubicBezTo>
                          <a:lnTo>
                            <a:pt x="41106" y="16425"/>
                          </a:lnTo>
                          <a:cubicBezTo>
                            <a:pt x="41106" y="13662"/>
                            <a:pt x="43392" y="11376"/>
                            <a:pt x="46155" y="11376"/>
                          </a:cubicBezTo>
                          <a:cubicBezTo>
                            <a:pt x="48917" y="11376"/>
                            <a:pt x="51203" y="13662"/>
                            <a:pt x="51203" y="16425"/>
                          </a:cubicBezTo>
                          <a:lnTo>
                            <a:pt x="51203" y="16425"/>
                          </a:lnTo>
                          <a:lnTo>
                            <a:pt x="51203" y="31569"/>
                          </a:lnTo>
                          <a:cubicBezTo>
                            <a:pt x="51108" y="38046"/>
                            <a:pt x="45869" y="43285"/>
                            <a:pt x="39392" y="43285"/>
                          </a:cubicBezTo>
                          <a:close/>
                        </a:path>
                      </a:pathLst>
                    </a:custGeom>
                    <a:solidFill>
                      <a:srgbClr val="E40055"/>
                    </a:solidFill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zh-CN" altLang="en-US" dirty="0">
                        <a:latin typeface="OPPOSans L" panose="00020600040101010101" pitchFamily="18" charset="-122"/>
                        <a:ea typeface="OPPOSans L" panose="00020600040101010101" pitchFamily="18" charset="-122"/>
                      </a:endParaRPr>
                    </a:p>
                  </p:txBody>
                </p:sp>
                <p:sp>
                  <p:nvSpPr>
                    <p:cNvPr id="215" name="任意多边形: 形状 214"/>
                    <p:cNvSpPr/>
                    <p:nvPr/>
                  </p:nvSpPr>
                  <p:spPr>
                    <a:xfrm>
                      <a:off x="1233331" y="1663432"/>
                      <a:ext cx="50958" cy="47529"/>
                    </a:xfrm>
                    <a:custGeom>
                      <a:avLst/>
                      <a:gdLst>
                        <a:gd name="connsiteX0" fmla="*/ 37392 w 50958"/>
                        <a:gd name="connsiteY0" fmla="*/ 47571 h 47529"/>
                        <a:gd name="connsiteX1" fmla="*/ 13674 w 50958"/>
                        <a:gd name="connsiteY1" fmla="*/ 47571 h 47529"/>
                        <a:gd name="connsiteX2" fmla="*/ 54 w 50958"/>
                        <a:gd name="connsiteY2" fmla="*/ 34046 h 47529"/>
                        <a:gd name="connsiteX3" fmla="*/ 54 w 50958"/>
                        <a:gd name="connsiteY3" fmla="*/ 13662 h 47529"/>
                        <a:gd name="connsiteX4" fmla="*/ 13674 w 50958"/>
                        <a:gd name="connsiteY4" fmla="*/ 41 h 47529"/>
                        <a:gd name="connsiteX5" fmla="*/ 37392 w 50958"/>
                        <a:gd name="connsiteY5" fmla="*/ 41 h 47529"/>
                        <a:gd name="connsiteX6" fmla="*/ 51012 w 50958"/>
                        <a:gd name="connsiteY6" fmla="*/ 13567 h 47529"/>
                        <a:gd name="connsiteX7" fmla="*/ 51012 w 50958"/>
                        <a:gd name="connsiteY7" fmla="*/ 33950 h 47529"/>
                        <a:gd name="connsiteX8" fmla="*/ 37392 w 50958"/>
                        <a:gd name="connsiteY8" fmla="*/ 47571 h 47529"/>
                        <a:gd name="connsiteX9" fmla="*/ 13674 w 50958"/>
                        <a:gd name="connsiteY9" fmla="*/ 10043 h 47529"/>
                        <a:gd name="connsiteX10" fmla="*/ 10055 w 50958"/>
                        <a:gd name="connsiteY10" fmla="*/ 13662 h 47529"/>
                        <a:gd name="connsiteX11" fmla="*/ 10055 w 50958"/>
                        <a:gd name="connsiteY11" fmla="*/ 13662 h 47529"/>
                        <a:gd name="connsiteX12" fmla="*/ 10055 w 50958"/>
                        <a:gd name="connsiteY12" fmla="*/ 34046 h 47529"/>
                        <a:gd name="connsiteX13" fmla="*/ 13674 w 50958"/>
                        <a:gd name="connsiteY13" fmla="*/ 37665 h 47529"/>
                        <a:gd name="connsiteX14" fmla="*/ 13674 w 50958"/>
                        <a:gd name="connsiteY14" fmla="*/ 37665 h 47529"/>
                        <a:gd name="connsiteX15" fmla="*/ 37392 w 50958"/>
                        <a:gd name="connsiteY15" fmla="*/ 37665 h 47529"/>
                        <a:gd name="connsiteX16" fmla="*/ 41011 w 50958"/>
                        <a:gd name="connsiteY16" fmla="*/ 34046 h 47529"/>
                        <a:gd name="connsiteX17" fmla="*/ 41011 w 50958"/>
                        <a:gd name="connsiteY17" fmla="*/ 34046 h 47529"/>
                        <a:gd name="connsiteX18" fmla="*/ 41011 w 50958"/>
                        <a:gd name="connsiteY18" fmla="*/ 13662 h 47529"/>
                        <a:gd name="connsiteX19" fmla="*/ 37392 w 50958"/>
                        <a:gd name="connsiteY19" fmla="*/ 10043 h 47529"/>
                        <a:gd name="connsiteX20" fmla="*/ 37392 w 50958"/>
                        <a:gd name="connsiteY20" fmla="*/ 10043 h 47529"/>
                        <a:gd name="connsiteX21" fmla="*/ 13674 w 50958"/>
                        <a:gd name="connsiteY21" fmla="*/ 10043 h 4752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</a:cxnLst>
                      <a:rect l="l" t="t" r="r" b="b"/>
                      <a:pathLst>
                        <a:path w="50958" h="47529">
                          <a:moveTo>
                            <a:pt x="37392" y="47571"/>
                          </a:moveTo>
                          <a:lnTo>
                            <a:pt x="13674" y="47571"/>
                          </a:lnTo>
                          <a:cubicBezTo>
                            <a:pt x="6150" y="47571"/>
                            <a:pt x="54" y="41570"/>
                            <a:pt x="54" y="34046"/>
                          </a:cubicBezTo>
                          <a:lnTo>
                            <a:pt x="54" y="13662"/>
                          </a:lnTo>
                          <a:cubicBezTo>
                            <a:pt x="54" y="6137"/>
                            <a:pt x="6150" y="41"/>
                            <a:pt x="13674" y="41"/>
                          </a:cubicBezTo>
                          <a:lnTo>
                            <a:pt x="37392" y="41"/>
                          </a:lnTo>
                          <a:cubicBezTo>
                            <a:pt x="44916" y="41"/>
                            <a:pt x="51012" y="6137"/>
                            <a:pt x="51012" y="13567"/>
                          </a:cubicBezTo>
                          <a:lnTo>
                            <a:pt x="51012" y="33950"/>
                          </a:lnTo>
                          <a:cubicBezTo>
                            <a:pt x="51012" y="41570"/>
                            <a:pt x="44916" y="47571"/>
                            <a:pt x="37392" y="47571"/>
                          </a:cubicBezTo>
                          <a:close/>
                          <a:moveTo>
                            <a:pt x="13674" y="10043"/>
                          </a:moveTo>
                          <a:cubicBezTo>
                            <a:pt x="11674" y="10043"/>
                            <a:pt x="10055" y="11662"/>
                            <a:pt x="10055" y="13662"/>
                          </a:cubicBezTo>
                          <a:cubicBezTo>
                            <a:pt x="10055" y="13662"/>
                            <a:pt x="10055" y="13662"/>
                            <a:pt x="10055" y="13662"/>
                          </a:cubicBezTo>
                          <a:lnTo>
                            <a:pt x="10055" y="34046"/>
                          </a:lnTo>
                          <a:cubicBezTo>
                            <a:pt x="10055" y="36046"/>
                            <a:pt x="11674" y="37665"/>
                            <a:pt x="13674" y="37665"/>
                          </a:cubicBezTo>
                          <a:cubicBezTo>
                            <a:pt x="13674" y="37665"/>
                            <a:pt x="13674" y="37665"/>
                            <a:pt x="13674" y="37665"/>
                          </a:cubicBezTo>
                          <a:lnTo>
                            <a:pt x="37392" y="37665"/>
                          </a:lnTo>
                          <a:cubicBezTo>
                            <a:pt x="39392" y="37665"/>
                            <a:pt x="41011" y="36046"/>
                            <a:pt x="41011" y="34046"/>
                          </a:cubicBezTo>
                          <a:cubicBezTo>
                            <a:pt x="41011" y="34046"/>
                            <a:pt x="41011" y="34046"/>
                            <a:pt x="41011" y="34046"/>
                          </a:cubicBezTo>
                          <a:lnTo>
                            <a:pt x="41011" y="13662"/>
                          </a:lnTo>
                          <a:cubicBezTo>
                            <a:pt x="41011" y="11662"/>
                            <a:pt x="39392" y="10043"/>
                            <a:pt x="37392" y="10043"/>
                          </a:cubicBezTo>
                          <a:cubicBezTo>
                            <a:pt x="37392" y="10043"/>
                            <a:pt x="37392" y="10043"/>
                            <a:pt x="37392" y="10043"/>
                          </a:cubicBezTo>
                          <a:lnTo>
                            <a:pt x="13674" y="10043"/>
                          </a:lnTo>
                          <a:close/>
                        </a:path>
                      </a:pathLst>
                    </a:custGeom>
                    <a:solidFill>
                      <a:srgbClr val="E40055"/>
                    </a:solidFill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zh-CN" altLang="en-US" dirty="0">
                        <a:latin typeface="OPPOSans L" panose="00020600040101010101" pitchFamily="18" charset="-122"/>
                        <a:ea typeface="OPPOSans L" panose="00020600040101010101" pitchFamily="18" charset="-122"/>
                      </a:endParaRPr>
                    </a:p>
                  </p:txBody>
                </p:sp>
              </p:grpSp>
              <p:grpSp>
                <p:nvGrpSpPr>
                  <p:cNvPr id="155" name="图形 2"/>
                  <p:cNvGrpSpPr/>
                  <p:nvPr/>
                </p:nvGrpSpPr>
                <p:grpSpPr>
                  <a:xfrm>
                    <a:off x="1304711" y="1618788"/>
                    <a:ext cx="92205" cy="92128"/>
                    <a:chOff x="1304711" y="1618788"/>
                    <a:chExt cx="92205" cy="92128"/>
                  </a:xfrm>
                  <a:solidFill>
                    <a:srgbClr val="E40055"/>
                  </a:solidFill>
                </p:grpSpPr>
                <p:sp>
                  <p:nvSpPr>
                    <p:cNvPr id="208" name="任意多边形: 形状 207"/>
                    <p:cNvSpPr/>
                    <p:nvPr/>
                  </p:nvSpPr>
                  <p:spPr>
                    <a:xfrm>
                      <a:off x="1307493" y="1618788"/>
                      <a:ext cx="86677" cy="10001"/>
                    </a:xfrm>
                    <a:custGeom>
                      <a:avLst/>
                      <a:gdLst>
                        <a:gd name="connsiteX0" fmla="*/ 81691 w 86677"/>
                        <a:gd name="connsiteY0" fmla="*/ 10038 h 10001"/>
                        <a:gd name="connsiteX1" fmla="*/ 5110 w 86677"/>
                        <a:gd name="connsiteY1" fmla="*/ 10038 h 10001"/>
                        <a:gd name="connsiteX2" fmla="*/ 61 w 86677"/>
                        <a:gd name="connsiteY2" fmla="*/ 5085 h 10001"/>
                        <a:gd name="connsiteX3" fmla="*/ 5014 w 86677"/>
                        <a:gd name="connsiteY3" fmla="*/ 37 h 10001"/>
                        <a:gd name="connsiteX4" fmla="*/ 5014 w 86677"/>
                        <a:gd name="connsiteY4" fmla="*/ 37 h 10001"/>
                        <a:gd name="connsiteX5" fmla="*/ 81691 w 86677"/>
                        <a:gd name="connsiteY5" fmla="*/ 37 h 10001"/>
                        <a:gd name="connsiteX6" fmla="*/ 86739 w 86677"/>
                        <a:gd name="connsiteY6" fmla="*/ 4990 h 10001"/>
                        <a:gd name="connsiteX7" fmla="*/ 81691 w 86677"/>
                        <a:gd name="connsiteY7" fmla="*/ 10038 h 10001"/>
                        <a:gd name="connsiteX8" fmla="*/ 81691 w 86677"/>
                        <a:gd name="connsiteY8" fmla="*/ 10038 h 10001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</a:cxnLst>
                      <a:rect l="l" t="t" r="r" b="b"/>
                      <a:pathLst>
                        <a:path w="86677" h="10001">
                          <a:moveTo>
                            <a:pt x="81691" y="10038"/>
                          </a:moveTo>
                          <a:lnTo>
                            <a:pt x="5110" y="10038"/>
                          </a:lnTo>
                          <a:cubicBezTo>
                            <a:pt x="2347" y="10038"/>
                            <a:pt x="61" y="7752"/>
                            <a:pt x="61" y="5085"/>
                          </a:cubicBezTo>
                          <a:cubicBezTo>
                            <a:pt x="61" y="2323"/>
                            <a:pt x="2252" y="37"/>
                            <a:pt x="5014" y="37"/>
                          </a:cubicBezTo>
                          <a:cubicBezTo>
                            <a:pt x="5014" y="37"/>
                            <a:pt x="5014" y="37"/>
                            <a:pt x="5014" y="37"/>
                          </a:cubicBezTo>
                          <a:lnTo>
                            <a:pt x="81691" y="37"/>
                          </a:lnTo>
                          <a:cubicBezTo>
                            <a:pt x="84453" y="37"/>
                            <a:pt x="86739" y="2227"/>
                            <a:pt x="86739" y="4990"/>
                          </a:cubicBezTo>
                          <a:cubicBezTo>
                            <a:pt x="86739" y="7752"/>
                            <a:pt x="84548" y="10038"/>
                            <a:pt x="81691" y="10038"/>
                          </a:cubicBezTo>
                          <a:cubicBezTo>
                            <a:pt x="81786" y="10038"/>
                            <a:pt x="81691" y="10038"/>
                            <a:pt x="81691" y="10038"/>
                          </a:cubicBezTo>
                          <a:close/>
                        </a:path>
                      </a:pathLst>
                    </a:custGeom>
                    <a:solidFill>
                      <a:srgbClr val="E40055"/>
                    </a:solidFill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zh-CN" altLang="en-US" dirty="0">
                        <a:latin typeface="OPPOSans L" panose="00020600040101010101" pitchFamily="18" charset="-122"/>
                        <a:ea typeface="OPPOSans L" panose="00020600040101010101" pitchFamily="18" charset="-122"/>
                      </a:endParaRPr>
                    </a:p>
                  </p:txBody>
                </p:sp>
                <p:sp>
                  <p:nvSpPr>
                    <p:cNvPr id="209" name="任意多边形: 形状 208"/>
                    <p:cNvSpPr/>
                    <p:nvPr/>
                  </p:nvSpPr>
                  <p:spPr>
                    <a:xfrm>
                      <a:off x="1304711" y="1649922"/>
                      <a:ext cx="92205" cy="10007"/>
                    </a:xfrm>
                    <a:custGeom>
                      <a:avLst/>
                      <a:gdLst>
                        <a:gd name="connsiteX0" fmla="*/ 87024 w 92205"/>
                        <a:gd name="connsiteY0" fmla="*/ 10044 h 10007"/>
                        <a:gd name="connsiteX1" fmla="*/ 5300 w 92205"/>
                        <a:gd name="connsiteY1" fmla="*/ 10044 h 10007"/>
                        <a:gd name="connsiteX2" fmla="*/ 61 w 92205"/>
                        <a:gd name="connsiteY2" fmla="*/ 5282 h 10007"/>
                        <a:gd name="connsiteX3" fmla="*/ 4919 w 92205"/>
                        <a:gd name="connsiteY3" fmla="*/ 43 h 10007"/>
                        <a:gd name="connsiteX4" fmla="*/ 5395 w 92205"/>
                        <a:gd name="connsiteY4" fmla="*/ 43 h 10007"/>
                        <a:gd name="connsiteX5" fmla="*/ 87024 w 92205"/>
                        <a:gd name="connsiteY5" fmla="*/ 43 h 10007"/>
                        <a:gd name="connsiteX6" fmla="*/ 92263 w 92205"/>
                        <a:gd name="connsiteY6" fmla="*/ 4806 h 10007"/>
                        <a:gd name="connsiteX7" fmla="*/ 87501 w 92205"/>
                        <a:gd name="connsiteY7" fmla="*/ 10044 h 10007"/>
                        <a:gd name="connsiteX8" fmla="*/ 87024 w 92205"/>
                        <a:gd name="connsiteY8" fmla="*/ 10044 h 1000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</a:cxnLst>
                      <a:rect l="l" t="t" r="r" b="b"/>
                      <a:pathLst>
                        <a:path w="92205" h="10007">
                          <a:moveTo>
                            <a:pt x="87024" y="10044"/>
                          </a:moveTo>
                          <a:lnTo>
                            <a:pt x="5300" y="10044"/>
                          </a:lnTo>
                          <a:cubicBezTo>
                            <a:pt x="2538" y="10140"/>
                            <a:pt x="252" y="8044"/>
                            <a:pt x="61" y="5282"/>
                          </a:cubicBezTo>
                          <a:cubicBezTo>
                            <a:pt x="61" y="2520"/>
                            <a:pt x="2157" y="138"/>
                            <a:pt x="4919" y="43"/>
                          </a:cubicBezTo>
                          <a:cubicBezTo>
                            <a:pt x="5109" y="43"/>
                            <a:pt x="5205" y="43"/>
                            <a:pt x="5395" y="43"/>
                          </a:cubicBezTo>
                          <a:lnTo>
                            <a:pt x="87024" y="43"/>
                          </a:lnTo>
                          <a:cubicBezTo>
                            <a:pt x="89787" y="-52"/>
                            <a:pt x="92073" y="2043"/>
                            <a:pt x="92263" y="4806"/>
                          </a:cubicBezTo>
                          <a:cubicBezTo>
                            <a:pt x="92358" y="7568"/>
                            <a:pt x="90263" y="9854"/>
                            <a:pt x="87501" y="10044"/>
                          </a:cubicBezTo>
                          <a:cubicBezTo>
                            <a:pt x="87310" y="10044"/>
                            <a:pt x="87120" y="10044"/>
                            <a:pt x="87024" y="10044"/>
                          </a:cubicBezTo>
                          <a:close/>
                        </a:path>
                      </a:pathLst>
                    </a:custGeom>
                    <a:solidFill>
                      <a:srgbClr val="E40055"/>
                    </a:solidFill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zh-CN" altLang="en-US" dirty="0">
                        <a:latin typeface="OPPOSans L" panose="00020600040101010101" pitchFamily="18" charset="-122"/>
                        <a:ea typeface="OPPOSans L" panose="00020600040101010101" pitchFamily="18" charset="-122"/>
                      </a:endParaRPr>
                    </a:p>
                  </p:txBody>
                </p:sp>
                <p:sp>
                  <p:nvSpPr>
                    <p:cNvPr id="210" name="任意多边形: 形状 209"/>
                    <p:cNvSpPr/>
                    <p:nvPr/>
                  </p:nvSpPr>
                  <p:spPr>
                    <a:xfrm>
                      <a:off x="1326921" y="1620807"/>
                      <a:ext cx="38007" cy="90109"/>
                    </a:xfrm>
                    <a:custGeom>
                      <a:avLst/>
                      <a:gdLst>
                        <a:gd name="connsiteX0" fmla="*/ 15021 w 38007"/>
                        <a:gd name="connsiteY0" fmla="*/ 90143 h 90109"/>
                        <a:gd name="connsiteX1" fmla="*/ 5305 w 38007"/>
                        <a:gd name="connsiteY1" fmla="*/ 90143 h 90109"/>
                        <a:gd name="connsiteX2" fmla="*/ 66 w 38007"/>
                        <a:gd name="connsiteY2" fmla="*/ 85381 h 90109"/>
                        <a:gd name="connsiteX3" fmla="*/ 4829 w 38007"/>
                        <a:gd name="connsiteY3" fmla="*/ 80142 h 90109"/>
                        <a:gd name="connsiteX4" fmla="*/ 5305 w 38007"/>
                        <a:gd name="connsiteY4" fmla="*/ 80142 h 90109"/>
                        <a:gd name="connsiteX5" fmla="*/ 15021 w 38007"/>
                        <a:gd name="connsiteY5" fmla="*/ 80142 h 90109"/>
                        <a:gd name="connsiteX6" fmla="*/ 27975 w 38007"/>
                        <a:gd name="connsiteY6" fmla="*/ 67188 h 90109"/>
                        <a:gd name="connsiteX7" fmla="*/ 27975 w 38007"/>
                        <a:gd name="connsiteY7" fmla="*/ 4990 h 90109"/>
                        <a:gd name="connsiteX8" fmla="*/ 33023 w 38007"/>
                        <a:gd name="connsiteY8" fmla="*/ 37 h 90109"/>
                        <a:gd name="connsiteX9" fmla="*/ 38071 w 38007"/>
                        <a:gd name="connsiteY9" fmla="*/ 5085 h 90109"/>
                        <a:gd name="connsiteX10" fmla="*/ 38071 w 38007"/>
                        <a:gd name="connsiteY10" fmla="*/ 67379 h 90109"/>
                        <a:gd name="connsiteX11" fmla="*/ 15021 w 38007"/>
                        <a:gd name="connsiteY11" fmla="*/ 90143 h 9010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</a:cxnLst>
                      <a:rect l="l" t="t" r="r" b="b"/>
                      <a:pathLst>
                        <a:path w="38007" h="90109">
                          <a:moveTo>
                            <a:pt x="15021" y="90143"/>
                          </a:moveTo>
                          <a:lnTo>
                            <a:pt x="5305" y="90143"/>
                          </a:lnTo>
                          <a:cubicBezTo>
                            <a:pt x="2543" y="90239"/>
                            <a:pt x="257" y="88143"/>
                            <a:pt x="66" y="85381"/>
                          </a:cubicBezTo>
                          <a:cubicBezTo>
                            <a:pt x="-29" y="82619"/>
                            <a:pt x="2067" y="80333"/>
                            <a:pt x="4829" y="80142"/>
                          </a:cubicBezTo>
                          <a:cubicBezTo>
                            <a:pt x="5019" y="80142"/>
                            <a:pt x="5115" y="80142"/>
                            <a:pt x="5305" y="80142"/>
                          </a:cubicBezTo>
                          <a:lnTo>
                            <a:pt x="15021" y="80142"/>
                          </a:lnTo>
                          <a:cubicBezTo>
                            <a:pt x="22164" y="80142"/>
                            <a:pt x="27975" y="74332"/>
                            <a:pt x="27975" y="67188"/>
                          </a:cubicBezTo>
                          <a:lnTo>
                            <a:pt x="27975" y="4990"/>
                          </a:lnTo>
                          <a:cubicBezTo>
                            <a:pt x="27975" y="2228"/>
                            <a:pt x="30261" y="37"/>
                            <a:pt x="33023" y="37"/>
                          </a:cubicBezTo>
                          <a:cubicBezTo>
                            <a:pt x="35785" y="37"/>
                            <a:pt x="38071" y="2323"/>
                            <a:pt x="38071" y="5085"/>
                          </a:cubicBezTo>
                          <a:lnTo>
                            <a:pt x="38071" y="67379"/>
                          </a:lnTo>
                          <a:cubicBezTo>
                            <a:pt x="37976" y="79952"/>
                            <a:pt x="27689" y="90143"/>
                            <a:pt x="15021" y="90143"/>
                          </a:cubicBezTo>
                          <a:close/>
                        </a:path>
                      </a:pathLst>
                    </a:custGeom>
                    <a:solidFill>
                      <a:srgbClr val="E40055"/>
                    </a:solidFill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zh-CN" altLang="en-US" dirty="0">
                        <a:latin typeface="OPPOSans L" panose="00020600040101010101" pitchFamily="18" charset="-122"/>
                        <a:ea typeface="OPPOSans L" panose="00020600040101010101" pitchFamily="18" charset="-122"/>
                      </a:endParaRPr>
                    </a:p>
                  </p:txBody>
                </p:sp>
              </p:grpSp>
              <p:grpSp>
                <p:nvGrpSpPr>
                  <p:cNvPr id="156" name="图形 2"/>
                  <p:cNvGrpSpPr/>
                  <p:nvPr/>
                </p:nvGrpSpPr>
                <p:grpSpPr>
                  <a:xfrm>
                    <a:off x="1701875" y="1613959"/>
                    <a:ext cx="101465" cy="98678"/>
                    <a:chOff x="1701875" y="1613959"/>
                    <a:chExt cx="101465" cy="98678"/>
                  </a:xfrm>
                  <a:solidFill>
                    <a:srgbClr val="E40055"/>
                  </a:solidFill>
                </p:grpSpPr>
                <p:sp>
                  <p:nvSpPr>
                    <p:cNvPr id="203" name="任意多边形: 形状 202"/>
                    <p:cNvSpPr/>
                    <p:nvPr/>
                  </p:nvSpPr>
                  <p:spPr>
                    <a:xfrm>
                      <a:off x="1705845" y="1616443"/>
                      <a:ext cx="17796" cy="28853"/>
                    </a:xfrm>
                    <a:custGeom>
                      <a:avLst/>
                      <a:gdLst>
                        <a:gd name="connsiteX0" fmla="*/ 12860 w 17796"/>
                        <a:gd name="connsiteY0" fmla="*/ 28890 h 28853"/>
                        <a:gd name="connsiteX1" fmla="*/ 8192 w 17796"/>
                        <a:gd name="connsiteY1" fmla="*/ 25842 h 28853"/>
                        <a:gd name="connsiteX2" fmla="*/ 477 w 17796"/>
                        <a:gd name="connsiteY2" fmla="*/ 6887 h 28853"/>
                        <a:gd name="connsiteX3" fmla="*/ 3144 w 17796"/>
                        <a:gd name="connsiteY3" fmla="*/ 410 h 28853"/>
                        <a:gd name="connsiteX4" fmla="*/ 3144 w 17796"/>
                        <a:gd name="connsiteY4" fmla="*/ 410 h 28853"/>
                        <a:gd name="connsiteX5" fmla="*/ 9716 w 17796"/>
                        <a:gd name="connsiteY5" fmla="*/ 3077 h 28853"/>
                        <a:gd name="connsiteX6" fmla="*/ 17527 w 17796"/>
                        <a:gd name="connsiteY6" fmla="*/ 21937 h 28853"/>
                        <a:gd name="connsiteX7" fmla="*/ 14765 w 17796"/>
                        <a:gd name="connsiteY7" fmla="*/ 28414 h 28853"/>
                        <a:gd name="connsiteX8" fmla="*/ 12860 w 17796"/>
                        <a:gd name="connsiteY8" fmla="*/ 28890 h 28853"/>
                        <a:gd name="connsiteX9" fmla="*/ 12860 w 17796"/>
                        <a:gd name="connsiteY9" fmla="*/ 28890 h 28853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</a:cxnLst>
                      <a:rect l="l" t="t" r="r" b="b"/>
                      <a:pathLst>
                        <a:path w="17796" h="28853">
                          <a:moveTo>
                            <a:pt x="12860" y="28890"/>
                          </a:moveTo>
                          <a:cubicBezTo>
                            <a:pt x="10859" y="28890"/>
                            <a:pt x="9050" y="27652"/>
                            <a:pt x="8192" y="25842"/>
                          </a:cubicBezTo>
                          <a:lnTo>
                            <a:pt x="477" y="6887"/>
                          </a:lnTo>
                          <a:cubicBezTo>
                            <a:pt x="-571" y="4316"/>
                            <a:pt x="668" y="1458"/>
                            <a:pt x="3144" y="410"/>
                          </a:cubicBezTo>
                          <a:cubicBezTo>
                            <a:pt x="3144" y="410"/>
                            <a:pt x="3144" y="410"/>
                            <a:pt x="3144" y="410"/>
                          </a:cubicBezTo>
                          <a:cubicBezTo>
                            <a:pt x="5716" y="-637"/>
                            <a:pt x="8669" y="601"/>
                            <a:pt x="9716" y="3077"/>
                          </a:cubicBezTo>
                          <a:lnTo>
                            <a:pt x="17527" y="21937"/>
                          </a:lnTo>
                          <a:cubicBezTo>
                            <a:pt x="18575" y="24509"/>
                            <a:pt x="17336" y="27366"/>
                            <a:pt x="14765" y="28414"/>
                          </a:cubicBezTo>
                          <a:cubicBezTo>
                            <a:pt x="14193" y="28700"/>
                            <a:pt x="13526" y="28890"/>
                            <a:pt x="12860" y="28890"/>
                          </a:cubicBezTo>
                          <a:lnTo>
                            <a:pt x="12860" y="28890"/>
                          </a:lnTo>
                          <a:close/>
                        </a:path>
                      </a:pathLst>
                    </a:custGeom>
                    <a:solidFill>
                      <a:srgbClr val="E40055"/>
                    </a:solidFill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zh-CN" altLang="en-US" dirty="0">
                        <a:latin typeface="OPPOSans L" panose="00020600040101010101" pitchFamily="18" charset="-122"/>
                        <a:ea typeface="OPPOSans L" panose="00020600040101010101" pitchFamily="18" charset="-122"/>
                      </a:endParaRPr>
                    </a:p>
                  </p:txBody>
                </p:sp>
                <p:sp>
                  <p:nvSpPr>
                    <p:cNvPr id="204" name="任意多边形: 形状 203"/>
                    <p:cNvSpPr/>
                    <p:nvPr/>
                  </p:nvSpPr>
                  <p:spPr>
                    <a:xfrm>
                      <a:off x="1701875" y="1659473"/>
                      <a:ext cx="25275" cy="49850"/>
                    </a:xfrm>
                    <a:custGeom>
                      <a:avLst/>
                      <a:gdLst>
                        <a:gd name="connsiteX0" fmla="*/ 5151 w 25275"/>
                        <a:gd name="connsiteY0" fmla="*/ 49891 h 49850"/>
                        <a:gd name="connsiteX1" fmla="*/ 103 w 25275"/>
                        <a:gd name="connsiteY1" fmla="*/ 44843 h 49850"/>
                        <a:gd name="connsiteX2" fmla="*/ 388 w 25275"/>
                        <a:gd name="connsiteY2" fmla="*/ 43128 h 49850"/>
                        <a:gd name="connsiteX3" fmla="*/ 15724 w 25275"/>
                        <a:gd name="connsiteY3" fmla="*/ 3218 h 49850"/>
                        <a:gd name="connsiteX4" fmla="*/ 22201 w 25275"/>
                        <a:gd name="connsiteY4" fmla="*/ 361 h 49850"/>
                        <a:gd name="connsiteX5" fmla="*/ 25058 w 25275"/>
                        <a:gd name="connsiteY5" fmla="*/ 6743 h 49850"/>
                        <a:gd name="connsiteX6" fmla="*/ 25058 w 25275"/>
                        <a:gd name="connsiteY6" fmla="*/ 6743 h 49850"/>
                        <a:gd name="connsiteX7" fmla="*/ 9723 w 25275"/>
                        <a:gd name="connsiteY7" fmla="*/ 46652 h 49850"/>
                        <a:gd name="connsiteX8" fmla="*/ 5151 w 25275"/>
                        <a:gd name="connsiteY8" fmla="*/ 49891 h 4985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</a:cxnLst>
                      <a:rect l="l" t="t" r="r" b="b"/>
                      <a:pathLst>
                        <a:path w="25275" h="49850">
                          <a:moveTo>
                            <a:pt x="5151" y="49891"/>
                          </a:moveTo>
                          <a:cubicBezTo>
                            <a:pt x="2389" y="49891"/>
                            <a:pt x="103" y="47605"/>
                            <a:pt x="103" y="44843"/>
                          </a:cubicBezTo>
                          <a:cubicBezTo>
                            <a:pt x="103" y="44271"/>
                            <a:pt x="198" y="43700"/>
                            <a:pt x="388" y="43128"/>
                          </a:cubicBezTo>
                          <a:lnTo>
                            <a:pt x="15724" y="3218"/>
                          </a:lnTo>
                          <a:cubicBezTo>
                            <a:pt x="16771" y="647"/>
                            <a:pt x="19629" y="-592"/>
                            <a:pt x="22201" y="361"/>
                          </a:cubicBezTo>
                          <a:cubicBezTo>
                            <a:pt x="24772" y="1313"/>
                            <a:pt x="26011" y="4171"/>
                            <a:pt x="25058" y="6743"/>
                          </a:cubicBezTo>
                          <a:cubicBezTo>
                            <a:pt x="25058" y="6743"/>
                            <a:pt x="25058" y="6743"/>
                            <a:pt x="25058" y="6743"/>
                          </a:cubicBezTo>
                          <a:lnTo>
                            <a:pt x="9723" y="46652"/>
                          </a:lnTo>
                          <a:cubicBezTo>
                            <a:pt x="8961" y="48557"/>
                            <a:pt x="7151" y="49891"/>
                            <a:pt x="5151" y="49891"/>
                          </a:cubicBezTo>
                          <a:close/>
                        </a:path>
                      </a:pathLst>
                    </a:custGeom>
                    <a:solidFill>
                      <a:srgbClr val="E40055"/>
                    </a:solidFill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zh-CN" altLang="en-US" dirty="0">
                        <a:latin typeface="OPPOSans L" panose="00020600040101010101" pitchFamily="18" charset="-122"/>
                        <a:ea typeface="OPPOSans L" panose="00020600040101010101" pitchFamily="18" charset="-122"/>
                      </a:endParaRPr>
                    </a:p>
                  </p:txBody>
                </p:sp>
                <p:sp>
                  <p:nvSpPr>
                    <p:cNvPr id="205" name="任意多边形: 形状 204"/>
                    <p:cNvSpPr/>
                    <p:nvPr/>
                  </p:nvSpPr>
                  <p:spPr>
                    <a:xfrm>
                      <a:off x="1719973" y="1630199"/>
                      <a:ext cx="36695" cy="81153"/>
                    </a:xfrm>
                    <a:custGeom>
                      <a:avLst/>
                      <a:gdLst>
                        <a:gd name="connsiteX0" fmla="*/ 5153 w 36695"/>
                        <a:gd name="connsiteY0" fmla="*/ 81191 h 81153"/>
                        <a:gd name="connsiteX1" fmla="*/ 105 w 36695"/>
                        <a:gd name="connsiteY1" fmla="*/ 76238 h 81153"/>
                        <a:gd name="connsiteX2" fmla="*/ 2105 w 36695"/>
                        <a:gd name="connsiteY2" fmla="*/ 72237 h 81153"/>
                        <a:gd name="connsiteX3" fmla="*/ 26775 w 36695"/>
                        <a:gd name="connsiteY3" fmla="*/ 11658 h 81153"/>
                        <a:gd name="connsiteX4" fmla="*/ 26489 w 36695"/>
                        <a:gd name="connsiteY4" fmla="*/ 10515 h 81153"/>
                        <a:gd name="connsiteX5" fmla="*/ 25251 w 36695"/>
                        <a:gd name="connsiteY5" fmla="*/ 10039 h 81153"/>
                        <a:gd name="connsiteX6" fmla="*/ 10963 w 36695"/>
                        <a:gd name="connsiteY6" fmla="*/ 10039 h 81153"/>
                        <a:gd name="connsiteX7" fmla="*/ 5915 w 36695"/>
                        <a:gd name="connsiteY7" fmla="*/ 5086 h 81153"/>
                        <a:gd name="connsiteX8" fmla="*/ 10868 w 36695"/>
                        <a:gd name="connsiteY8" fmla="*/ 38 h 81153"/>
                        <a:gd name="connsiteX9" fmla="*/ 10868 w 36695"/>
                        <a:gd name="connsiteY9" fmla="*/ 38 h 81153"/>
                        <a:gd name="connsiteX10" fmla="*/ 25251 w 36695"/>
                        <a:gd name="connsiteY10" fmla="*/ 38 h 81153"/>
                        <a:gd name="connsiteX11" fmla="*/ 34014 w 36695"/>
                        <a:gd name="connsiteY11" fmla="*/ 4038 h 81153"/>
                        <a:gd name="connsiteX12" fmla="*/ 36681 w 36695"/>
                        <a:gd name="connsiteY12" fmla="*/ 13182 h 81153"/>
                        <a:gd name="connsiteX13" fmla="*/ 8106 w 36695"/>
                        <a:gd name="connsiteY13" fmla="*/ 80238 h 81153"/>
                        <a:gd name="connsiteX14" fmla="*/ 5153 w 36695"/>
                        <a:gd name="connsiteY14" fmla="*/ 81191 h 81153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</a:cxnLst>
                      <a:rect l="l" t="t" r="r" b="b"/>
                      <a:pathLst>
                        <a:path w="36695" h="81153">
                          <a:moveTo>
                            <a:pt x="5153" y="81191"/>
                          </a:moveTo>
                          <a:cubicBezTo>
                            <a:pt x="2391" y="81191"/>
                            <a:pt x="105" y="79000"/>
                            <a:pt x="105" y="76238"/>
                          </a:cubicBezTo>
                          <a:cubicBezTo>
                            <a:pt x="105" y="74714"/>
                            <a:pt x="867" y="73190"/>
                            <a:pt x="2105" y="72237"/>
                          </a:cubicBezTo>
                          <a:cubicBezTo>
                            <a:pt x="19440" y="59188"/>
                            <a:pt x="24965" y="23469"/>
                            <a:pt x="26775" y="11658"/>
                          </a:cubicBezTo>
                          <a:cubicBezTo>
                            <a:pt x="26870" y="11277"/>
                            <a:pt x="26775" y="10896"/>
                            <a:pt x="26489" y="10515"/>
                          </a:cubicBezTo>
                          <a:cubicBezTo>
                            <a:pt x="26108" y="10230"/>
                            <a:pt x="25727" y="10039"/>
                            <a:pt x="25251" y="10039"/>
                          </a:cubicBezTo>
                          <a:lnTo>
                            <a:pt x="10963" y="10039"/>
                          </a:lnTo>
                          <a:cubicBezTo>
                            <a:pt x="8201" y="10039"/>
                            <a:pt x="6010" y="7848"/>
                            <a:pt x="5915" y="5086"/>
                          </a:cubicBezTo>
                          <a:cubicBezTo>
                            <a:pt x="5915" y="2324"/>
                            <a:pt x="8106" y="38"/>
                            <a:pt x="10868" y="38"/>
                          </a:cubicBezTo>
                          <a:cubicBezTo>
                            <a:pt x="10868" y="38"/>
                            <a:pt x="10868" y="38"/>
                            <a:pt x="10868" y="38"/>
                          </a:cubicBezTo>
                          <a:lnTo>
                            <a:pt x="25251" y="38"/>
                          </a:lnTo>
                          <a:cubicBezTo>
                            <a:pt x="28680" y="38"/>
                            <a:pt x="31823" y="1467"/>
                            <a:pt x="34014" y="4038"/>
                          </a:cubicBezTo>
                          <a:cubicBezTo>
                            <a:pt x="36204" y="6610"/>
                            <a:pt x="37157" y="9944"/>
                            <a:pt x="36681" y="13182"/>
                          </a:cubicBezTo>
                          <a:cubicBezTo>
                            <a:pt x="34680" y="25946"/>
                            <a:pt x="28680" y="64713"/>
                            <a:pt x="8106" y="80238"/>
                          </a:cubicBezTo>
                          <a:cubicBezTo>
                            <a:pt x="7248" y="80905"/>
                            <a:pt x="6201" y="81191"/>
                            <a:pt x="5153" y="81191"/>
                          </a:cubicBezTo>
                          <a:close/>
                        </a:path>
                      </a:pathLst>
                    </a:custGeom>
                    <a:solidFill>
                      <a:srgbClr val="E40055"/>
                    </a:solidFill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zh-CN" altLang="en-US" dirty="0">
                        <a:latin typeface="OPPOSans L" panose="00020600040101010101" pitchFamily="18" charset="-122"/>
                        <a:ea typeface="OPPOSans L" panose="00020600040101010101" pitchFamily="18" charset="-122"/>
                      </a:endParaRPr>
                    </a:p>
                  </p:txBody>
                </p:sp>
                <p:sp>
                  <p:nvSpPr>
                    <p:cNvPr id="206" name="任意多边形: 形状 205"/>
                    <p:cNvSpPr/>
                    <p:nvPr/>
                  </p:nvSpPr>
                  <p:spPr>
                    <a:xfrm>
                      <a:off x="1744938" y="1613959"/>
                      <a:ext cx="24955" cy="98678"/>
                    </a:xfrm>
                    <a:custGeom>
                      <a:avLst/>
                      <a:gdLst>
                        <a:gd name="connsiteX0" fmla="*/ 8870 w 24955"/>
                        <a:gd name="connsiteY0" fmla="*/ 98715 h 98678"/>
                        <a:gd name="connsiteX1" fmla="*/ 5060 w 24955"/>
                        <a:gd name="connsiteY1" fmla="*/ 98715 h 98678"/>
                        <a:gd name="connsiteX2" fmla="*/ 107 w 24955"/>
                        <a:gd name="connsiteY2" fmla="*/ 93762 h 98678"/>
                        <a:gd name="connsiteX3" fmla="*/ 5060 w 24955"/>
                        <a:gd name="connsiteY3" fmla="*/ 88714 h 98678"/>
                        <a:gd name="connsiteX4" fmla="*/ 5060 w 24955"/>
                        <a:gd name="connsiteY4" fmla="*/ 88714 h 98678"/>
                        <a:gd name="connsiteX5" fmla="*/ 8775 w 24955"/>
                        <a:gd name="connsiteY5" fmla="*/ 88714 h 98678"/>
                        <a:gd name="connsiteX6" fmla="*/ 14966 w 24955"/>
                        <a:gd name="connsiteY6" fmla="*/ 82618 h 98678"/>
                        <a:gd name="connsiteX7" fmla="*/ 14966 w 24955"/>
                        <a:gd name="connsiteY7" fmla="*/ 4989 h 98678"/>
                        <a:gd name="connsiteX8" fmla="*/ 20014 w 24955"/>
                        <a:gd name="connsiteY8" fmla="*/ 36 h 98678"/>
                        <a:gd name="connsiteX9" fmla="*/ 25063 w 24955"/>
                        <a:gd name="connsiteY9" fmla="*/ 5084 h 98678"/>
                        <a:gd name="connsiteX10" fmla="*/ 25063 w 24955"/>
                        <a:gd name="connsiteY10" fmla="*/ 82713 h 98678"/>
                        <a:gd name="connsiteX11" fmla="*/ 8870 w 24955"/>
                        <a:gd name="connsiteY11" fmla="*/ 98715 h 9867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</a:cxnLst>
                      <a:rect l="l" t="t" r="r" b="b"/>
                      <a:pathLst>
                        <a:path w="24955" h="98678">
                          <a:moveTo>
                            <a:pt x="8870" y="98715"/>
                          </a:moveTo>
                          <a:lnTo>
                            <a:pt x="5060" y="98715"/>
                          </a:lnTo>
                          <a:cubicBezTo>
                            <a:pt x="2393" y="98715"/>
                            <a:pt x="107" y="96524"/>
                            <a:pt x="107" y="93762"/>
                          </a:cubicBezTo>
                          <a:cubicBezTo>
                            <a:pt x="107" y="91000"/>
                            <a:pt x="2298" y="88809"/>
                            <a:pt x="5060" y="88714"/>
                          </a:cubicBezTo>
                          <a:cubicBezTo>
                            <a:pt x="5060" y="88714"/>
                            <a:pt x="5060" y="88714"/>
                            <a:pt x="5060" y="88714"/>
                          </a:cubicBezTo>
                          <a:lnTo>
                            <a:pt x="8775" y="88714"/>
                          </a:lnTo>
                          <a:cubicBezTo>
                            <a:pt x="12204" y="88714"/>
                            <a:pt x="14871" y="85952"/>
                            <a:pt x="14966" y="82618"/>
                          </a:cubicBezTo>
                          <a:lnTo>
                            <a:pt x="14966" y="4989"/>
                          </a:lnTo>
                          <a:cubicBezTo>
                            <a:pt x="14966" y="2227"/>
                            <a:pt x="17252" y="36"/>
                            <a:pt x="20014" y="36"/>
                          </a:cubicBezTo>
                          <a:cubicBezTo>
                            <a:pt x="22777" y="36"/>
                            <a:pt x="25063" y="2322"/>
                            <a:pt x="25063" y="5084"/>
                          </a:cubicBezTo>
                          <a:lnTo>
                            <a:pt x="25063" y="82713"/>
                          </a:lnTo>
                          <a:cubicBezTo>
                            <a:pt x="24967" y="91571"/>
                            <a:pt x="17728" y="98715"/>
                            <a:pt x="8870" y="98715"/>
                          </a:cubicBezTo>
                          <a:close/>
                        </a:path>
                      </a:pathLst>
                    </a:custGeom>
                    <a:solidFill>
                      <a:srgbClr val="E40055"/>
                    </a:solidFill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zh-CN" altLang="en-US" dirty="0">
                        <a:latin typeface="OPPOSans L" panose="00020600040101010101" pitchFamily="18" charset="-122"/>
                        <a:ea typeface="OPPOSans L" panose="00020600040101010101" pitchFamily="18" charset="-122"/>
                      </a:endParaRPr>
                    </a:p>
                  </p:txBody>
                </p:sp>
                <p:sp>
                  <p:nvSpPr>
                    <p:cNvPr id="207" name="任意多边形: 形状 206"/>
                    <p:cNvSpPr/>
                    <p:nvPr/>
                  </p:nvSpPr>
                  <p:spPr>
                    <a:xfrm>
                      <a:off x="1766936" y="1624298"/>
                      <a:ext cx="36404" cy="86460"/>
                    </a:xfrm>
                    <a:custGeom>
                      <a:avLst/>
                      <a:gdLst>
                        <a:gd name="connsiteX0" fmla="*/ 31499 w 36404"/>
                        <a:gd name="connsiteY0" fmla="*/ 86473 h 86460"/>
                        <a:gd name="connsiteX1" fmla="*/ 26927 w 36404"/>
                        <a:gd name="connsiteY1" fmla="*/ 83520 h 86460"/>
                        <a:gd name="connsiteX2" fmla="*/ 543 w 36404"/>
                        <a:gd name="connsiteY2" fmla="*/ 24465 h 86460"/>
                        <a:gd name="connsiteX3" fmla="*/ 2067 w 36404"/>
                        <a:gd name="connsiteY3" fmla="*/ 18464 h 86460"/>
                        <a:gd name="connsiteX4" fmla="*/ 25403 w 36404"/>
                        <a:gd name="connsiteY4" fmla="*/ 1033 h 86460"/>
                        <a:gd name="connsiteX5" fmla="*/ 32356 w 36404"/>
                        <a:gd name="connsiteY5" fmla="*/ 1986 h 86460"/>
                        <a:gd name="connsiteX6" fmla="*/ 31404 w 36404"/>
                        <a:gd name="connsiteY6" fmla="*/ 8939 h 86460"/>
                        <a:gd name="connsiteX7" fmla="*/ 31404 w 36404"/>
                        <a:gd name="connsiteY7" fmla="*/ 8939 h 86460"/>
                        <a:gd name="connsiteX8" fmla="*/ 11306 w 36404"/>
                        <a:gd name="connsiteY8" fmla="*/ 24084 h 86460"/>
                        <a:gd name="connsiteX9" fmla="*/ 36071 w 36404"/>
                        <a:gd name="connsiteY9" fmla="*/ 79519 h 86460"/>
                        <a:gd name="connsiteX10" fmla="*/ 33499 w 36404"/>
                        <a:gd name="connsiteY10" fmla="*/ 86092 h 86460"/>
                        <a:gd name="connsiteX11" fmla="*/ 31499 w 36404"/>
                        <a:gd name="connsiteY11" fmla="*/ 86473 h 86460"/>
                        <a:gd name="connsiteX12" fmla="*/ 31499 w 36404"/>
                        <a:gd name="connsiteY12" fmla="*/ 86473 h 8646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</a:cxnLst>
                      <a:rect l="l" t="t" r="r" b="b"/>
                      <a:pathLst>
                        <a:path w="36404" h="86460">
                          <a:moveTo>
                            <a:pt x="31499" y="86473"/>
                          </a:moveTo>
                          <a:cubicBezTo>
                            <a:pt x="29499" y="86473"/>
                            <a:pt x="27689" y="85330"/>
                            <a:pt x="26927" y="83520"/>
                          </a:cubicBezTo>
                          <a:lnTo>
                            <a:pt x="543" y="24465"/>
                          </a:lnTo>
                          <a:cubicBezTo>
                            <a:pt x="-410" y="22369"/>
                            <a:pt x="257" y="19893"/>
                            <a:pt x="2067" y="18464"/>
                          </a:cubicBezTo>
                          <a:lnTo>
                            <a:pt x="25403" y="1033"/>
                          </a:lnTo>
                          <a:cubicBezTo>
                            <a:pt x="27594" y="-586"/>
                            <a:pt x="30737" y="-205"/>
                            <a:pt x="32356" y="1986"/>
                          </a:cubicBezTo>
                          <a:cubicBezTo>
                            <a:pt x="33975" y="4177"/>
                            <a:pt x="33594" y="7320"/>
                            <a:pt x="31404" y="8939"/>
                          </a:cubicBezTo>
                          <a:cubicBezTo>
                            <a:pt x="31404" y="8939"/>
                            <a:pt x="31404" y="8939"/>
                            <a:pt x="31404" y="8939"/>
                          </a:cubicBezTo>
                          <a:lnTo>
                            <a:pt x="11306" y="24084"/>
                          </a:lnTo>
                          <a:lnTo>
                            <a:pt x="36071" y="79519"/>
                          </a:lnTo>
                          <a:cubicBezTo>
                            <a:pt x="37214" y="82091"/>
                            <a:pt x="36071" y="84949"/>
                            <a:pt x="33499" y="86092"/>
                          </a:cubicBezTo>
                          <a:cubicBezTo>
                            <a:pt x="32928" y="86377"/>
                            <a:pt x="32261" y="86568"/>
                            <a:pt x="31499" y="86473"/>
                          </a:cubicBezTo>
                          <a:lnTo>
                            <a:pt x="31499" y="86473"/>
                          </a:lnTo>
                          <a:close/>
                        </a:path>
                      </a:pathLst>
                    </a:custGeom>
                    <a:solidFill>
                      <a:srgbClr val="E40055"/>
                    </a:solidFill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zh-CN" altLang="en-US" dirty="0">
                        <a:latin typeface="OPPOSans L" panose="00020600040101010101" pitchFamily="18" charset="-122"/>
                        <a:ea typeface="OPPOSans L" panose="00020600040101010101" pitchFamily="18" charset="-122"/>
                      </a:endParaRPr>
                    </a:p>
                  </p:txBody>
                </p:sp>
              </p:grpSp>
              <p:grpSp>
                <p:nvGrpSpPr>
                  <p:cNvPr id="157" name="图形 2"/>
                  <p:cNvGrpSpPr/>
                  <p:nvPr/>
                </p:nvGrpSpPr>
                <p:grpSpPr>
                  <a:xfrm>
                    <a:off x="1818261" y="1613045"/>
                    <a:ext cx="98701" cy="99774"/>
                    <a:chOff x="1818261" y="1613045"/>
                    <a:chExt cx="98701" cy="99774"/>
                  </a:xfrm>
                  <a:solidFill>
                    <a:srgbClr val="E40055"/>
                  </a:solidFill>
                </p:grpSpPr>
                <p:sp>
                  <p:nvSpPr>
                    <p:cNvPr id="191" name="任意多边形: 形状 190"/>
                    <p:cNvSpPr/>
                    <p:nvPr/>
                  </p:nvSpPr>
                  <p:spPr>
                    <a:xfrm>
                      <a:off x="1898519" y="1613045"/>
                      <a:ext cx="10096" cy="72580"/>
                    </a:xfrm>
                    <a:custGeom>
                      <a:avLst/>
                      <a:gdLst>
                        <a:gd name="connsiteX0" fmla="*/ 5172 w 10096"/>
                        <a:gd name="connsiteY0" fmla="*/ 72617 h 72580"/>
                        <a:gd name="connsiteX1" fmla="*/ 123 w 10096"/>
                        <a:gd name="connsiteY1" fmla="*/ 67568 h 72580"/>
                        <a:gd name="connsiteX2" fmla="*/ 123 w 10096"/>
                        <a:gd name="connsiteY2" fmla="*/ 67568 h 72580"/>
                        <a:gd name="connsiteX3" fmla="*/ 123 w 10096"/>
                        <a:gd name="connsiteY3" fmla="*/ 4989 h 72580"/>
                        <a:gd name="connsiteX4" fmla="*/ 5172 w 10096"/>
                        <a:gd name="connsiteY4" fmla="*/ 36 h 72580"/>
                        <a:gd name="connsiteX5" fmla="*/ 10220 w 10096"/>
                        <a:gd name="connsiteY5" fmla="*/ 5084 h 72580"/>
                        <a:gd name="connsiteX6" fmla="*/ 10220 w 10096"/>
                        <a:gd name="connsiteY6" fmla="*/ 5084 h 72580"/>
                        <a:gd name="connsiteX7" fmla="*/ 10220 w 10096"/>
                        <a:gd name="connsiteY7" fmla="*/ 67664 h 72580"/>
                        <a:gd name="connsiteX8" fmla="*/ 5172 w 10096"/>
                        <a:gd name="connsiteY8" fmla="*/ 72617 h 72580"/>
                        <a:gd name="connsiteX9" fmla="*/ 5172 w 10096"/>
                        <a:gd name="connsiteY9" fmla="*/ 72617 h 7258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</a:cxnLst>
                      <a:rect l="l" t="t" r="r" b="b"/>
                      <a:pathLst>
                        <a:path w="10096" h="72580">
                          <a:moveTo>
                            <a:pt x="5172" y="72617"/>
                          </a:moveTo>
                          <a:cubicBezTo>
                            <a:pt x="2409" y="72617"/>
                            <a:pt x="123" y="70331"/>
                            <a:pt x="123" y="67568"/>
                          </a:cubicBezTo>
                          <a:lnTo>
                            <a:pt x="123" y="67568"/>
                          </a:lnTo>
                          <a:lnTo>
                            <a:pt x="123" y="4989"/>
                          </a:lnTo>
                          <a:cubicBezTo>
                            <a:pt x="123" y="2227"/>
                            <a:pt x="2409" y="36"/>
                            <a:pt x="5172" y="36"/>
                          </a:cubicBezTo>
                          <a:cubicBezTo>
                            <a:pt x="7934" y="36"/>
                            <a:pt x="10220" y="2322"/>
                            <a:pt x="10220" y="5084"/>
                          </a:cubicBezTo>
                          <a:lnTo>
                            <a:pt x="10220" y="5084"/>
                          </a:lnTo>
                          <a:lnTo>
                            <a:pt x="10220" y="67664"/>
                          </a:lnTo>
                          <a:cubicBezTo>
                            <a:pt x="10125" y="70331"/>
                            <a:pt x="7934" y="72617"/>
                            <a:pt x="5172" y="72617"/>
                          </a:cubicBezTo>
                          <a:cubicBezTo>
                            <a:pt x="5172" y="72617"/>
                            <a:pt x="5172" y="72617"/>
                            <a:pt x="5172" y="72617"/>
                          </a:cubicBezTo>
                          <a:close/>
                        </a:path>
                      </a:pathLst>
                    </a:custGeom>
                    <a:solidFill>
                      <a:srgbClr val="E40055"/>
                    </a:solidFill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zh-CN" altLang="en-US" dirty="0">
                        <a:latin typeface="OPPOSans L" panose="00020600040101010101" pitchFamily="18" charset="-122"/>
                        <a:ea typeface="OPPOSans L" panose="00020600040101010101" pitchFamily="18" charset="-122"/>
                      </a:endParaRPr>
                    </a:p>
                  </p:txBody>
                </p:sp>
                <p:grpSp>
                  <p:nvGrpSpPr>
                    <p:cNvPr id="192" name="图形 2"/>
                    <p:cNvGrpSpPr/>
                    <p:nvPr/>
                  </p:nvGrpSpPr>
                  <p:grpSpPr>
                    <a:xfrm>
                      <a:off x="1818261" y="1613224"/>
                      <a:ext cx="98701" cy="99595"/>
                      <a:chOff x="1818261" y="1613224"/>
                      <a:chExt cx="98701" cy="99595"/>
                    </a:xfrm>
                    <a:solidFill>
                      <a:srgbClr val="E40055"/>
                    </a:solidFill>
                  </p:grpSpPr>
                  <p:sp>
                    <p:nvSpPr>
                      <p:cNvPr id="194" name="任意多边形: 形状 193"/>
                      <p:cNvSpPr/>
                      <p:nvPr/>
                    </p:nvSpPr>
                    <p:spPr>
                      <a:xfrm>
                        <a:off x="1821702" y="1615982"/>
                        <a:ext cx="16112" cy="21932"/>
                      </a:xfrm>
                      <a:custGeom>
                        <a:avLst/>
                        <a:gdLst>
                          <a:gd name="connsiteX0" fmla="*/ 11210 w 16112"/>
                          <a:gd name="connsiteY0" fmla="*/ 21969 h 21932"/>
                          <a:gd name="connsiteX1" fmla="*/ 6733 w 16112"/>
                          <a:gd name="connsiteY1" fmla="*/ 19302 h 21932"/>
                          <a:gd name="connsiteX2" fmla="*/ 637 w 16112"/>
                          <a:gd name="connsiteY2" fmla="*/ 7205 h 21932"/>
                          <a:gd name="connsiteX3" fmla="*/ 2923 w 16112"/>
                          <a:gd name="connsiteY3" fmla="*/ 538 h 21932"/>
                          <a:gd name="connsiteX4" fmla="*/ 9495 w 16112"/>
                          <a:gd name="connsiteY4" fmla="*/ 2633 h 21932"/>
                          <a:gd name="connsiteX5" fmla="*/ 15686 w 16112"/>
                          <a:gd name="connsiteY5" fmla="*/ 14635 h 21932"/>
                          <a:gd name="connsiteX6" fmla="*/ 13496 w 16112"/>
                          <a:gd name="connsiteY6" fmla="*/ 21302 h 21932"/>
                          <a:gd name="connsiteX7" fmla="*/ 13496 w 16112"/>
                          <a:gd name="connsiteY7" fmla="*/ 21302 h 21932"/>
                          <a:gd name="connsiteX8" fmla="*/ 11210 w 16112"/>
                          <a:gd name="connsiteY8" fmla="*/ 21969 h 21932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</a:cxnLst>
                        <a:rect l="l" t="t" r="r" b="b"/>
                        <a:pathLst>
                          <a:path w="16112" h="21932">
                            <a:moveTo>
                              <a:pt x="11210" y="21969"/>
                            </a:moveTo>
                            <a:cubicBezTo>
                              <a:pt x="9305" y="21969"/>
                              <a:pt x="7590" y="20921"/>
                              <a:pt x="6733" y="19302"/>
                            </a:cubicBezTo>
                            <a:lnTo>
                              <a:pt x="637" y="7205"/>
                            </a:lnTo>
                            <a:cubicBezTo>
                              <a:pt x="-601" y="4729"/>
                              <a:pt x="446" y="1776"/>
                              <a:pt x="2923" y="538"/>
                            </a:cubicBezTo>
                            <a:cubicBezTo>
                              <a:pt x="5304" y="-605"/>
                              <a:pt x="8257" y="252"/>
                              <a:pt x="9495" y="2633"/>
                            </a:cubicBezTo>
                            <a:lnTo>
                              <a:pt x="15686" y="14635"/>
                            </a:lnTo>
                            <a:cubicBezTo>
                              <a:pt x="16925" y="17111"/>
                              <a:pt x="15972" y="20064"/>
                              <a:pt x="13496" y="21302"/>
                            </a:cubicBezTo>
                            <a:cubicBezTo>
                              <a:pt x="13496" y="21302"/>
                              <a:pt x="13496" y="21302"/>
                              <a:pt x="13496" y="21302"/>
                            </a:cubicBezTo>
                            <a:cubicBezTo>
                              <a:pt x="12829" y="21779"/>
                              <a:pt x="12067" y="21969"/>
                              <a:pt x="11210" y="21969"/>
                            </a:cubicBezTo>
                            <a:close/>
                          </a:path>
                        </a:pathLst>
                      </a:custGeom>
                      <a:solidFill>
                        <a:srgbClr val="E40055"/>
                      </a:solidFill>
                      <a:ln w="9525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zh-CN" altLang="en-US" dirty="0">
                          <a:latin typeface="OPPOSans L" panose="00020600040101010101" pitchFamily="18" charset="-122"/>
                          <a:ea typeface="OPPOSans L" panose="00020600040101010101" pitchFamily="18" charset="-122"/>
                        </a:endParaRPr>
                      </a:p>
                    </p:txBody>
                  </p:sp>
                  <p:sp>
                    <p:nvSpPr>
                      <p:cNvPr id="195" name="任意多边形: 形状 194"/>
                      <p:cNvSpPr/>
                      <p:nvPr/>
                    </p:nvSpPr>
                    <p:spPr>
                      <a:xfrm>
                        <a:off x="1821702" y="1642213"/>
                        <a:ext cx="16112" cy="21932"/>
                      </a:xfrm>
                      <a:custGeom>
                        <a:avLst/>
                        <a:gdLst>
                          <a:gd name="connsiteX0" fmla="*/ 11210 w 16112"/>
                          <a:gd name="connsiteY0" fmla="*/ 21972 h 21932"/>
                          <a:gd name="connsiteX1" fmla="*/ 6733 w 16112"/>
                          <a:gd name="connsiteY1" fmla="*/ 19305 h 21932"/>
                          <a:gd name="connsiteX2" fmla="*/ 637 w 16112"/>
                          <a:gd name="connsiteY2" fmla="*/ 7208 h 21932"/>
                          <a:gd name="connsiteX3" fmla="*/ 2923 w 16112"/>
                          <a:gd name="connsiteY3" fmla="*/ 541 h 21932"/>
                          <a:gd name="connsiteX4" fmla="*/ 9495 w 16112"/>
                          <a:gd name="connsiteY4" fmla="*/ 2636 h 21932"/>
                          <a:gd name="connsiteX5" fmla="*/ 15686 w 16112"/>
                          <a:gd name="connsiteY5" fmla="*/ 14638 h 21932"/>
                          <a:gd name="connsiteX6" fmla="*/ 13496 w 16112"/>
                          <a:gd name="connsiteY6" fmla="*/ 21305 h 21932"/>
                          <a:gd name="connsiteX7" fmla="*/ 11210 w 16112"/>
                          <a:gd name="connsiteY7" fmla="*/ 21972 h 21932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</a:cxnLst>
                        <a:rect l="l" t="t" r="r" b="b"/>
                        <a:pathLst>
                          <a:path w="16112" h="21932">
                            <a:moveTo>
                              <a:pt x="11210" y="21972"/>
                            </a:moveTo>
                            <a:cubicBezTo>
                              <a:pt x="9305" y="21972"/>
                              <a:pt x="7590" y="20924"/>
                              <a:pt x="6733" y="19305"/>
                            </a:cubicBezTo>
                            <a:lnTo>
                              <a:pt x="637" y="7208"/>
                            </a:lnTo>
                            <a:cubicBezTo>
                              <a:pt x="-601" y="4732"/>
                              <a:pt x="446" y="1779"/>
                              <a:pt x="2923" y="541"/>
                            </a:cubicBezTo>
                            <a:cubicBezTo>
                              <a:pt x="5304" y="-602"/>
                              <a:pt x="8257" y="255"/>
                              <a:pt x="9495" y="2636"/>
                            </a:cubicBezTo>
                            <a:lnTo>
                              <a:pt x="15686" y="14638"/>
                            </a:lnTo>
                            <a:cubicBezTo>
                              <a:pt x="16925" y="17114"/>
                              <a:pt x="15972" y="20067"/>
                              <a:pt x="13496" y="21305"/>
                            </a:cubicBezTo>
                            <a:cubicBezTo>
                              <a:pt x="12829" y="21781"/>
                              <a:pt x="12067" y="21972"/>
                              <a:pt x="11210" y="21972"/>
                            </a:cubicBezTo>
                            <a:close/>
                          </a:path>
                        </a:pathLst>
                      </a:custGeom>
                      <a:solidFill>
                        <a:srgbClr val="E40055"/>
                      </a:solidFill>
                      <a:ln w="9525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zh-CN" altLang="en-US" dirty="0">
                          <a:latin typeface="OPPOSans L" panose="00020600040101010101" pitchFamily="18" charset="-122"/>
                          <a:ea typeface="OPPOSans L" panose="00020600040101010101" pitchFamily="18" charset="-122"/>
                        </a:endParaRPr>
                      </a:p>
                    </p:txBody>
                  </p:sp>
                  <p:sp>
                    <p:nvSpPr>
                      <p:cNvPr id="196" name="任意多边形: 形状 195"/>
                      <p:cNvSpPr/>
                      <p:nvPr/>
                    </p:nvSpPr>
                    <p:spPr>
                      <a:xfrm>
                        <a:off x="1818261" y="1669941"/>
                        <a:ext cx="22608" cy="42039"/>
                      </a:xfrm>
                      <a:custGeom>
                        <a:avLst/>
                        <a:gdLst>
                          <a:gd name="connsiteX0" fmla="*/ 5163 w 22608"/>
                          <a:gd name="connsiteY0" fmla="*/ 42082 h 42039"/>
                          <a:gd name="connsiteX1" fmla="*/ 115 w 22608"/>
                          <a:gd name="connsiteY1" fmla="*/ 37129 h 42039"/>
                          <a:gd name="connsiteX2" fmla="*/ 496 w 22608"/>
                          <a:gd name="connsiteY2" fmla="*/ 35319 h 42039"/>
                          <a:gd name="connsiteX3" fmla="*/ 13069 w 22608"/>
                          <a:gd name="connsiteY3" fmla="*/ 3220 h 42039"/>
                          <a:gd name="connsiteX4" fmla="*/ 19546 w 22608"/>
                          <a:gd name="connsiteY4" fmla="*/ 362 h 42039"/>
                          <a:gd name="connsiteX5" fmla="*/ 22403 w 22608"/>
                          <a:gd name="connsiteY5" fmla="*/ 6839 h 42039"/>
                          <a:gd name="connsiteX6" fmla="*/ 9830 w 22608"/>
                          <a:gd name="connsiteY6" fmla="*/ 38938 h 42039"/>
                          <a:gd name="connsiteX7" fmla="*/ 5163 w 22608"/>
                          <a:gd name="connsiteY7" fmla="*/ 42082 h 42039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</a:cxnLst>
                        <a:rect l="l" t="t" r="r" b="b"/>
                        <a:pathLst>
                          <a:path w="22608" h="42039">
                            <a:moveTo>
                              <a:pt x="5163" y="42082"/>
                            </a:moveTo>
                            <a:cubicBezTo>
                              <a:pt x="2401" y="42082"/>
                              <a:pt x="115" y="39891"/>
                              <a:pt x="115" y="37129"/>
                            </a:cubicBezTo>
                            <a:cubicBezTo>
                              <a:pt x="115" y="36462"/>
                              <a:pt x="210" y="35890"/>
                              <a:pt x="496" y="35319"/>
                            </a:cubicBezTo>
                            <a:lnTo>
                              <a:pt x="13069" y="3220"/>
                            </a:lnTo>
                            <a:cubicBezTo>
                              <a:pt x="14021" y="648"/>
                              <a:pt x="16974" y="-590"/>
                              <a:pt x="19546" y="362"/>
                            </a:cubicBezTo>
                            <a:cubicBezTo>
                              <a:pt x="22118" y="1315"/>
                              <a:pt x="23356" y="4267"/>
                              <a:pt x="22403" y="6839"/>
                            </a:cubicBezTo>
                            <a:lnTo>
                              <a:pt x="9830" y="38938"/>
                            </a:lnTo>
                            <a:cubicBezTo>
                              <a:pt x="9068" y="40843"/>
                              <a:pt x="7163" y="42082"/>
                              <a:pt x="5163" y="42082"/>
                            </a:cubicBezTo>
                            <a:close/>
                          </a:path>
                        </a:pathLst>
                      </a:custGeom>
                      <a:solidFill>
                        <a:srgbClr val="E40055"/>
                      </a:solidFill>
                      <a:ln w="9525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zh-CN" altLang="en-US" dirty="0">
                          <a:latin typeface="OPPOSans L" panose="00020600040101010101" pitchFamily="18" charset="-122"/>
                          <a:ea typeface="OPPOSans L" panose="00020600040101010101" pitchFamily="18" charset="-122"/>
                        </a:endParaRPr>
                      </a:p>
                    </p:txBody>
                  </p:sp>
                  <p:sp>
                    <p:nvSpPr>
                      <p:cNvPr id="197" name="任意多边形: 形状 196"/>
                      <p:cNvSpPr/>
                      <p:nvPr/>
                    </p:nvSpPr>
                    <p:spPr>
                      <a:xfrm>
                        <a:off x="1842379" y="1622541"/>
                        <a:ext cx="74297" cy="10001"/>
                      </a:xfrm>
                      <a:custGeom>
                        <a:avLst/>
                        <a:gdLst>
                          <a:gd name="connsiteX0" fmla="*/ 69459 w 74297"/>
                          <a:gd name="connsiteY0" fmla="*/ 10038 h 10001"/>
                          <a:gd name="connsiteX1" fmla="*/ 5166 w 74297"/>
                          <a:gd name="connsiteY1" fmla="*/ 10038 h 10001"/>
                          <a:gd name="connsiteX2" fmla="*/ 117 w 74297"/>
                          <a:gd name="connsiteY2" fmla="*/ 5085 h 10001"/>
                          <a:gd name="connsiteX3" fmla="*/ 5070 w 74297"/>
                          <a:gd name="connsiteY3" fmla="*/ 37 h 10001"/>
                          <a:gd name="connsiteX4" fmla="*/ 5070 w 74297"/>
                          <a:gd name="connsiteY4" fmla="*/ 37 h 10001"/>
                          <a:gd name="connsiteX5" fmla="*/ 69364 w 74297"/>
                          <a:gd name="connsiteY5" fmla="*/ 37 h 10001"/>
                          <a:gd name="connsiteX6" fmla="*/ 74412 w 74297"/>
                          <a:gd name="connsiteY6" fmla="*/ 4990 h 10001"/>
                          <a:gd name="connsiteX7" fmla="*/ 69459 w 74297"/>
                          <a:gd name="connsiteY7" fmla="*/ 10038 h 10001"/>
                          <a:gd name="connsiteX8" fmla="*/ 69459 w 74297"/>
                          <a:gd name="connsiteY8" fmla="*/ 10038 h 10001"/>
                          <a:gd name="connsiteX9" fmla="*/ 69459 w 74297"/>
                          <a:gd name="connsiteY9" fmla="*/ 10038 h 10001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  <a:cxn ang="0">
                            <a:pos x="connsiteX9" y="connsiteY9"/>
                          </a:cxn>
                        </a:cxnLst>
                        <a:rect l="l" t="t" r="r" b="b"/>
                        <a:pathLst>
                          <a:path w="74297" h="10001">
                            <a:moveTo>
                              <a:pt x="69459" y="10038"/>
                            </a:moveTo>
                            <a:lnTo>
                              <a:pt x="5166" y="10038"/>
                            </a:lnTo>
                            <a:cubicBezTo>
                              <a:pt x="2403" y="10038"/>
                              <a:pt x="117" y="7752"/>
                              <a:pt x="117" y="5085"/>
                            </a:cubicBezTo>
                            <a:cubicBezTo>
                              <a:pt x="117" y="2323"/>
                              <a:pt x="2308" y="37"/>
                              <a:pt x="5070" y="37"/>
                            </a:cubicBezTo>
                            <a:cubicBezTo>
                              <a:pt x="5070" y="37"/>
                              <a:pt x="5070" y="37"/>
                              <a:pt x="5070" y="37"/>
                            </a:cubicBezTo>
                            <a:lnTo>
                              <a:pt x="69364" y="37"/>
                            </a:lnTo>
                            <a:cubicBezTo>
                              <a:pt x="72222" y="37"/>
                              <a:pt x="74412" y="2228"/>
                              <a:pt x="74412" y="4990"/>
                            </a:cubicBezTo>
                            <a:cubicBezTo>
                              <a:pt x="74508" y="7752"/>
                              <a:pt x="72222" y="9943"/>
                              <a:pt x="69459" y="10038"/>
                            </a:cubicBezTo>
                            <a:cubicBezTo>
                              <a:pt x="69459" y="10038"/>
                              <a:pt x="69459" y="10038"/>
                              <a:pt x="69459" y="10038"/>
                            </a:cubicBezTo>
                            <a:lnTo>
                              <a:pt x="69459" y="10038"/>
                            </a:lnTo>
                            <a:close/>
                          </a:path>
                        </a:pathLst>
                      </a:custGeom>
                      <a:solidFill>
                        <a:srgbClr val="E40055"/>
                      </a:solidFill>
                      <a:ln w="9525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zh-CN" altLang="en-US" dirty="0">
                          <a:latin typeface="OPPOSans L" panose="00020600040101010101" pitchFamily="18" charset="-122"/>
                          <a:ea typeface="OPPOSans L" panose="00020600040101010101" pitchFamily="18" charset="-122"/>
                        </a:endParaRPr>
                      </a:p>
                    </p:txBody>
                  </p:sp>
                  <p:sp>
                    <p:nvSpPr>
                      <p:cNvPr id="198" name="任意多边形: 形状 197"/>
                      <p:cNvSpPr/>
                      <p:nvPr/>
                    </p:nvSpPr>
                    <p:spPr>
                      <a:xfrm>
                        <a:off x="1842185" y="1677011"/>
                        <a:ext cx="74777" cy="10007"/>
                      </a:xfrm>
                      <a:custGeom>
                        <a:avLst/>
                        <a:gdLst>
                          <a:gd name="connsiteX0" fmla="*/ 69653 w 74777"/>
                          <a:gd name="connsiteY0" fmla="*/ 10047 h 10007"/>
                          <a:gd name="connsiteX1" fmla="*/ 5359 w 74777"/>
                          <a:gd name="connsiteY1" fmla="*/ 10047 h 10007"/>
                          <a:gd name="connsiteX2" fmla="*/ 121 w 74777"/>
                          <a:gd name="connsiteY2" fmla="*/ 5285 h 10007"/>
                          <a:gd name="connsiteX3" fmla="*/ 4883 w 74777"/>
                          <a:gd name="connsiteY3" fmla="*/ 46 h 10007"/>
                          <a:gd name="connsiteX4" fmla="*/ 5359 w 74777"/>
                          <a:gd name="connsiteY4" fmla="*/ 46 h 10007"/>
                          <a:gd name="connsiteX5" fmla="*/ 69653 w 74777"/>
                          <a:gd name="connsiteY5" fmla="*/ 46 h 10007"/>
                          <a:gd name="connsiteX6" fmla="*/ 74892 w 74777"/>
                          <a:gd name="connsiteY6" fmla="*/ 4808 h 10007"/>
                          <a:gd name="connsiteX7" fmla="*/ 70129 w 74777"/>
                          <a:gd name="connsiteY7" fmla="*/ 10047 h 10007"/>
                          <a:gd name="connsiteX8" fmla="*/ 69653 w 74777"/>
                          <a:gd name="connsiteY8" fmla="*/ 10047 h 10007"/>
                          <a:gd name="connsiteX9" fmla="*/ 69653 w 74777"/>
                          <a:gd name="connsiteY9" fmla="*/ 10047 h 10007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  <a:cxn ang="0">
                            <a:pos x="connsiteX9" y="connsiteY9"/>
                          </a:cxn>
                        </a:cxnLst>
                        <a:rect l="l" t="t" r="r" b="b"/>
                        <a:pathLst>
                          <a:path w="74777" h="10007">
                            <a:moveTo>
                              <a:pt x="69653" y="10047"/>
                            </a:moveTo>
                            <a:lnTo>
                              <a:pt x="5359" y="10047"/>
                            </a:lnTo>
                            <a:cubicBezTo>
                              <a:pt x="2597" y="10142"/>
                              <a:pt x="311" y="8047"/>
                              <a:pt x="121" y="5285"/>
                            </a:cubicBezTo>
                            <a:cubicBezTo>
                              <a:pt x="25" y="2522"/>
                              <a:pt x="2121" y="141"/>
                              <a:pt x="4883" y="46"/>
                            </a:cubicBezTo>
                            <a:cubicBezTo>
                              <a:pt x="5074" y="46"/>
                              <a:pt x="5169" y="46"/>
                              <a:pt x="5359" y="46"/>
                            </a:cubicBezTo>
                            <a:lnTo>
                              <a:pt x="69653" y="46"/>
                            </a:lnTo>
                            <a:cubicBezTo>
                              <a:pt x="72415" y="-49"/>
                              <a:pt x="74701" y="2046"/>
                              <a:pt x="74892" y="4808"/>
                            </a:cubicBezTo>
                            <a:cubicBezTo>
                              <a:pt x="74987" y="7571"/>
                              <a:pt x="72892" y="9857"/>
                              <a:pt x="70129" y="10047"/>
                            </a:cubicBezTo>
                            <a:cubicBezTo>
                              <a:pt x="69939" y="10047"/>
                              <a:pt x="69748" y="10047"/>
                              <a:pt x="69653" y="10047"/>
                            </a:cubicBezTo>
                            <a:lnTo>
                              <a:pt x="69653" y="10047"/>
                            </a:lnTo>
                            <a:close/>
                          </a:path>
                        </a:pathLst>
                      </a:custGeom>
                      <a:solidFill>
                        <a:srgbClr val="E40055"/>
                      </a:solidFill>
                      <a:ln w="9525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zh-CN" altLang="en-US" dirty="0">
                          <a:latin typeface="OPPOSans L" panose="00020600040101010101" pitchFamily="18" charset="-122"/>
                          <a:ea typeface="OPPOSans L" panose="00020600040101010101" pitchFamily="18" charset="-122"/>
                        </a:endParaRPr>
                      </a:p>
                    </p:txBody>
                  </p:sp>
                  <p:sp>
                    <p:nvSpPr>
                      <p:cNvPr id="199" name="任意多边形: 形状 198"/>
                      <p:cNvSpPr/>
                      <p:nvPr/>
                    </p:nvSpPr>
                    <p:spPr>
                      <a:xfrm>
                        <a:off x="1850770" y="1613224"/>
                        <a:ext cx="10001" cy="72401"/>
                      </a:xfrm>
                      <a:custGeom>
                        <a:avLst/>
                        <a:gdLst>
                          <a:gd name="connsiteX0" fmla="*/ 5167 w 10001"/>
                          <a:gd name="connsiteY0" fmla="*/ 72438 h 72401"/>
                          <a:gd name="connsiteX1" fmla="*/ 118 w 10001"/>
                          <a:gd name="connsiteY1" fmla="*/ 67389 h 72401"/>
                          <a:gd name="connsiteX2" fmla="*/ 118 w 10001"/>
                          <a:gd name="connsiteY2" fmla="*/ 67389 h 72401"/>
                          <a:gd name="connsiteX3" fmla="*/ 118 w 10001"/>
                          <a:gd name="connsiteY3" fmla="*/ 4810 h 72401"/>
                          <a:gd name="connsiteX4" fmla="*/ 5357 w 10001"/>
                          <a:gd name="connsiteY4" fmla="*/ 48 h 72401"/>
                          <a:gd name="connsiteX5" fmla="*/ 10120 w 10001"/>
                          <a:gd name="connsiteY5" fmla="*/ 4810 h 72401"/>
                          <a:gd name="connsiteX6" fmla="*/ 10120 w 10001"/>
                          <a:gd name="connsiteY6" fmla="*/ 67389 h 72401"/>
                          <a:gd name="connsiteX7" fmla="*/ 5167 w 10001"/>
                          <a:gd name="connsiteY7" fmla="*/ 72438 h 72401"/>
                          <a:gd name="connsiteX8" fmla="*/ 5167 w 10001"/>
                          <a:gd name="connsiteY8" fmla="*/ 72438 h 72401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</a:cxnLst>
                        <a:rect l="l" t="t" r="r" b="b"/>
                        <a:pathLst>
                          <a:path w="10001" h="72401">
                            <a:moveTo>
                              <a:pt x="5167" y="72438"/>
                            </a:moveTo>
                            <a:cubicBezTo>
                              <a:pt x="2404" y="72438"/>
                              <a:pt x="118" y="70152"/>
                              <a:pt x="118" y="67389"/>
                            </a:cubicBezTo>
                            <a:lnTo>
                              <a:pt x="118" y="67389"/>
                            </a:lnTo>
                            <a:lnTo>
                              <a:pt x="118" y="4810"/>
                            </a:lnTo>
                            <a:cubicBezTo>
                              <a:pt x="214" y="2048"/>
                              <a:pt x="2595" y="-143"/>
                              <a:pt x="5357" y="48"/>
                            </a:cubicBezTo>
                            <a:cubicBezTo>
                              <a:pt x="7929" y="143"/>
                              <a:pt x="10024" y="2238"/>
                              <a:pt x="10120" y="4810"/>
                            </a:cubicBezTo>
                            <a:lnTo>
                              <a:pt x="10120" y="67389"/>
                            </a:lnTo>
                            <a:cubicBezTo>
                              <a:pt x="10120" y="70152"/>
                              <a:pt x="7929" y="72438"/>
                              <a:pt x="5167" y="72438"/>
                            </a:cubicBezTo>
                            <a:cubicBezTo>
                              <a:pt x="5167" y="72438"/>
                              <a:pt x="5167" y="72438"/>
                              <a:pt x="5167" y="72438"/>
                            </a:cubicBezTo>
                            <a:close/>
                          </a:path>
                        </a:pathLst>
                      </a:custGeom>
                      <a:solidFill>
                        <a:srgbClr val="E40055"/>
                      </a:solidFill>
                      <a:ln w="9525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zh-CN" altLang="en-US" dirty="0">
                          <a:latin typeface="OPPOSans L" panose="00020600040101010101" pitchFamily="18" charset="-122"/>
                          <a:ea typeface="OPPOSans L" panose="00020600040101010101" pitchFamily="18" charset="-122"/>
                        </a:endParaRPr>
                      </a:p>
                    </p:txBody>
                  </p:sp>
                  <p:sp>
                    <p:nvSpPr>
                      <p:cNvPr id="200" name="任意多边形: 形状 199"/>
                      <p:cNvSpPr/>
                      <p:nvPr/>
                    </p:nvSpPr>
                    <p:spPr>
                      <a:xfrm>
                        <a:off x="1852951" y="1640705"/>
                        <a:ext cx="53149" cy="10001"/>
                      </a:xfrm>
                      <a:custGeom>
                        <a:avLst/>
                        <a:gdLst>
                          <a:gd name="connsiteX0" fmla="*/ 48315 w 53149"/>
                          <a:gd name="connsiteY0" fmla="*/ 10040 h 10001"/>
                          <a:gd name="connsiteX1" fmla="*/ 5167 w 53149"/>
                          <a:gd name="connsiteY1" fmla="*/ 10040 h 10001"/>
                          <a:gd name="connsiteX2" fmla="*/ 119 w 53149"/>
                          <a:gd name="connsiteY2" fmla="*/ 5087 h 10001"/>
                          <a:gd name="connsiteX3" fmla="*/ 5072 w 53149"/>
                          <a:gd name="connsiteY3" fmla="*/ 39 h 10001"/>
                          <a:gd name="connsiteX4" fmla="*/ 5072 w 53149"/>
                          <a:gd name="connsiteY4" fmla="*/ 39 h 10001"/>
                          <a:gd name="connsiteX5" fmla="*/ 48220 w 53149"/>
                          <a:gd name="connsiteY5" fmla="*/ 39 h 10001"/>
                          <a:gd name="connsiteX6" fmla="*/ 53268 w 53149"/>
                          <a:gd name="connsiteY6" fmla="*/ 4992 h 10001"/>
                          <a:gd name="connsiteX7" fmla="*/ 48315 w 53149"/>
                          <a:gd name="connsiteY7" fmla="*/ 10040 h 10001"/>
                          <a:gd name="connsiteX8" fmla="*/ 48315 w 53149"/>
                          <a:gd name="connsiteY8" fmla="*/ 10040 h 10001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</a:cxnLst>
                        <a:rect l="l" t="t" r="r" b="b"/>
                        <a:pathLst>
                          <a:path w="53149" h="10001">
                            <a:moveTo>
                              <a:pt x="48315" y="10040"/>
                            </a:moveTo>
                            <a:lnTo>
                              <a:pt x="5167" y="10040"/>
                            </a:lnTo>
                            <a:cubicBezTo>
                              <a:pt x="2405" y="10040"/>
                              <a:pt x="119" y="7754"/>
                              <a:pt x="119" y="5087"/>
                            </a:cubicBezTo>
                            <a:cubicBezTo>
                              <a:pt x="119" y="2325"/>
                              <a:pt x="2309" y="39"/>
                              <a:pt x="5072" y="39"/>
                            </a:cubicBezTo>
                            <a:cubicBezTo>
                              <a:pt x="5072" y="39"/>
                              <a:pt x="5072" y="39"/>
                              <a:pt x="5072" y="39"/>
                            </a:cubicBezTo>
                            <a:lnTo>
                              <a:pt x="48220" y="39"/>
                            </a:lnTo>
                            <a:cubicBezTo>
                              <a:pt x="50982" y="39"/>
                              <a:pt x="53173" y="2230"/>
                              <a:pt x="53268" y="4992"/>
                            </a:cubicBezTo>
                            <a:cubicBezTo>
                              <a:pt x="53268" y="7754"/>
                              <a:pt x="51077" y="10040"/>
                              <a:pt x="48315" y="10040"/>
                            </a:cubicBezTo>
                            <a:cubicBezTo>
                              <a:pt x="48315" y="10040"/>
                              <a:pt x="48315" y="10040"/>
                              <a:pt x="48315" y="10040"/>
                            </a:cubicBezTo>
                            <a:close/>
                          </a:path>
                        </a:pathLst>
                      </a:custGeom>
                      <a:solidFill>
                        <a:srgbClr val="E40055"/>
                      </a:solidFill>
                      <a:ln w="9525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zh-CN" altLang="en-US" dirty="0">
                          <a:latin typeface="OPPOSans L" panose="00020600040101010101" pitchFamily="18" charset="-122"/>
                          <a:ea typeface="OPPOSans L" panose="00020600040101010101" pitchFamily="18" charset="-122"/>
                        </a:endParaRPr>
                      </a:p>
                    </p:txBody>
                  </p:sp>
                  <p:sp>
                    <p:nvSpPr>
                      <p:cNvPr id="201" name="任意多边形: 形状 200"/>
                      <p:cNvSpPr/>
                      <p:nvPr/>
                    </p:nvSpPr>
                    <p:spPr>
                      <a:xfrm>
                        <a:off x="1853685" y="1658860"/>
                        <a:ext cx="51054" cy="10001"/>
                      </a:xfrm>
                      <a:custGeom>
                        <a:avLst/>
                        <a:gdLst>
                          <a:gd name="connsiteX0" fmla="*/ 46220 w 51054"/>
                          <a:gd name="connsiteY0" fmla="*/ 10042 h 10001"/>
                          <a:gd name="connsiteX1" fmla="*/ 5167 w 51054"/>
                          <a:gd name="connsiteY1" fmla="*/ 10042 h 10001"/>
                          <a:gd name="connsiteX2" fmla="*/ 119 w 51054"/>
                          <a:gd name="connsiteY2" fmla="*/ 5089 h 10001"/>
                          <a:gd name="connsiteX3" fmla="*/ 5072 w 51054"/>
                          <a:gd name="connsiteY3" fmla="*/ 41 h 10001"/>
                          <a:gd name="connsiteX4" fmla="*/ 5072 w 51054"/>
                          <a:gd name="connsiteY4" fmla="*/ 41 h 10001"/>
                          <a:gd name="connsiteX5" fmla="*/ 46124 w 51054"/>
                          <a:gd name="connsiteY5" fmla="*/ 41 h 10001"/>
                          <a:gd name="connsiteX6" fmla="*/ 51173 w 51054"/>
                          <a:gd name="connsiteY6" fmla="*/ 4994 h 10001"/>
                          <a:gd name="connsiteX7" fmla="*/ 46220 w 51054"/>
                          <a:gd name="connsiteY7" fmla="*/ 10042 h 10001"/>
                          <a:gd name="connsiteX8" fmla="*/ 46220 w 51054"/>
                          <a:gd name="connsiteY8" fmla="*/ 10042 h 10001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</a:cxnLst>
                        <a:rect l="l" t="t" r="r" b="b"/>
                        <a:pathLst>
                          <a:path w="51054" h="10001">
                            <a:moveTo>
                              <a:pt x="46220" y="10042"/>
                            </a:moveTo>
                            <a:lnTo>
                              <a:pt x="5167" y="10042"/>
                            </a:lnTo>
                            <a:cubicBezTo>
                              <a:pt x="2405" y="10042"/>
                              <a:pt x="119" y="7756"/>
                              <a:pt x="119" y="5089"/>
                            </a:cubicBezTo>
                            <a:cubicBezTo>
                              <a:pt x="119" y="2327"/>
                              <a:pt x="2309" y="41"/>
                              <a:pt x="5072" y="41"/>
                            </a:cubicBezTo>
                            <a:cubicBezTo>
                              <a:pt x="5072" y="41"/>
                              <a:pt x="5072" y="41"/>
                              <a:pt x="5072" y="41"/>
                            </a:cubicBezTo>
                            <a:lnTo>
                              <a:pt x="46124" y="41"/>
                            </a:lnTo>
                            <a:cubicBezTo>
                              <a:pt x="48887" y="41"/>
                              <a:pt x="51077" y="2232"/>
                              <a:pt x="51173" y="4994"/>
                            </a:cubicBezTo>
                            <a:cubicBezTo>
                              <a:pt x="51173" y="7756"/>
                              <a:pt x="48982" y="10042"/>
                              <a:pt x="46220" y="10042"/>
                            </a:cubicBezTo>
                            <a:cubicBezTo>
                              <a:pt x="46220" y="10042"/>
                              <a:pt x="46220" y="10042"/>
                              <a:pt x="46220" y="10042"/>
                            </a:cubicBezTo>
                            <a:close/>
                          </a:path>
                        </a:pathLst>
                      </a:custGeom>
                      <a:solidFill>
                        <a:srgbClr val="E40055"/>
                      </a:solidFill>
                      <a:ln w="9525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zh-CN" altLang="en-US" dirty="0">
                          <a:latin typeface="OPPOSans L" panose="00020600040101010101" pitchFamily="18" charset="-122"/>
                          <a:ea typeface="OPPOSans L" panose="00020600040101010101" pitchFamily="18" charset="-122"/>
                        </a:endParaRPr>
                      </a:p>
                    </p:txBody>
                  </p:sp>
                  <p:sp>
                    <p:nvSpPr>
                      <p:cNvPr id="202" name="任意多边形: 形状 201"/>
                      <p:cNvSpPr/>
                      <p:nvPr/>
                    </p:nvSpPr>
                    <p:spPr>
                      <a:xfrm>
                        <a:off x="1840235" y="1689579"/>
                        <a:ext cx="21811" cy="23239"/>
                      </a:xfrm>
                      <a:custGeom>
                        <a:avLst/>
                        <a:gdLst>
                          <a:gd name="connsiteX0" fmla="*/ 5165 w 21811"/>
                          <a:gd name="connsiteY0" fmla="*/ 23284 h 23239"/>
                          <a:gd name="connsiteX1" fmla="*/ 117 w 21811"/>
                          <a:gd name="connsiteY1" fmla="*/ 18331 h 23239"/>
                          <a:gd name="connsiteX2" fmla="*/ 1355 w 21811"/>
                          <a:gd name="connsiteY2" fmla="*/ 14997 h 23239"/>
                          <a:gd name="connsiteX3" fmla="*/ 13166 w 21811"/>
                          <a:gd name="connsiteY3" fmla="*/ 1757 h 23239"/>
                          <a:gd name="connsiteX4" fmla="*/ 20215 w 21811"/>
                          <a:gd name="connsiteY4" fmla="*/ 1281 h 23239"/>
                          <a:gd name="connsiteX5" fmla="*/ 20691 w 21811"/>
                          <a:gd name="connsiteY5" fmla="*/ 8330 h 23239"/>
                          <a:gd name="connsiteX6" fmla="*/ 20691 w 21811"/>
                          <a:gd name="connsiteY6" fmla="*/ 8330 h 23239"/>
                          <a:gd name="connsiteX7" fmla="*/ 8880 w 21811"/>
                          <a:gd name="connsiteY7" fmla="*/ 21569 h 23239"/>
                          <a:gd name="connsiteX8" fmla="*/ 5165 w 21811"/>
                          <a:gd name="connsiteY8" fmla="*/ 23284 h 23239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</a:cxnLst>
                        <a:rect l="l" t="t" r="r" b="b"/>
                        <a:pathLst>
                          <a:path w="21811" h="23239">
                            <a:moveTo>
                              <a:pt x="5165" y="23284"/>
                            </a:moveTo>
                            <a:cubicBezTo>
                              <a:pt x="2403" y="23284"/>
                              <a:pt x="117" y="21093"/>
                              <a:pt x="117" y="18331"/>
                            </a:cubicBezTo>
                            <a:cubicBezTo>
                              <a:pt x="117" y="17093"/>
                              <a:pt x="593" y="15950"/>
                              <a:pt x="1355" y="14997"/>
                            </a:cubicBezTo>
                            <a:lnTo>
                              <a:pt x="13166" y="1757"/>
                            </a:lnTo>
                            <a:cubicBezTo>
                              <a:pt x="14976" y="-338"/>
                              <a:pt x="18119" y="-529"/>
                              <a:pt x="20215" y="1281"/>
                            </a:cubicBezTo>
                            <a:cubicBezTo>
                              <a:pt x="22310" y="3091"/>
                              <a:pt x="22501" y="6234"/>
                              <a:pt x="20691" y="8330"/>
                            </a:cubicBezTo>
                            <a:cubicBezTo>
                              <a:pt x="20691" y="8330"/>
                              <a:pt x="20691" y="8330"/>
                              <a:pt x="20691" y="8330"/>
                            </a:cubicBezTo>
                            <a:lnTo>
                              <a:pt x="8880" y="21569"/>
                            </a:lnTo>
                            <a:cubicBezTo>
                              <a:pt x="7928" y="22617"/>
                              <a:pt x="6594" y="23284"/>
                              <a:pt x="5165" y="23284"/>
                            </a:cubicBezTo>
                            <a:close/>
                          </a:path>
                        </a:pathLst>
                      </a:custGeom>
                      <a:solidFill>
                        <a:srgbClr val="E40055"/>
                      </a:solidFill>
                      <a:ln w="9525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zh-CN" altLang="en-US" dirty="0">
                          <a:latin typeface="OPPOSans L" panose="00020600040101010101" pitchFamily="18" charset="-122"/>
                          <a:ea typeface="OPPOSans L" panose="00020600040101010101" pitchFamily="18" charset="-122"/>
                        </a:endParaRPr>
                      </a:p>
                    </p:txBody>
                  </p:sp>
                </p:grpSp>
                <p:sp>
                  <p:nvSpPr>
                    <p:cNvPr id="193" name="任意多边形: 形状 192"/>
                    <p:cNvSpPr/>
                    <p:nvPr/>
                  </p:nvSpPr>
                  <p:spPr>
                    <a:xfrm>
                      <a:off x="1894710" y="1689579"/>
                      <a:ext cx="21733" cy="23239"/>
                    </a:xfrm>
                    <a:custGeom>
                      <a:avLst/>
                      <a:gdLst>
                        <a:gd name="connsiteX0" fmla="*/ 16895 w 21733"/>
                        <a:gd name="connsiteY0" fmla="*/ 23284 h 23239"/>
                        <a:gd name="connsiteX1" fmla="*/ 13180 w 21733"/>
                        <a:gd name="connsiteY1" fmla="*/ 21569 h 23239"/>
                        <a:gd name="connsiteX2" fmla="*/ 1369 w 21733"/>
                        <a:gd name="connsiteY2" fmla="*/ 8330 h 23239"/>
                        <a:gd name="connsiteX3" fmla="*/ 1750 w 21733"/>
                        <a:gd name="connsiteY3" fmla="*/ 1281 h 23239"/>
                        <a:gd name="connsiteX4" fmla="*/ 1750 w 21733"/>
                        <a:gd name="connsiteY4" fmla="*/ 1281 h 23239"/>
                        <a:gd name="connsiteX5" fmla="*/ 8799 w 21733"/>
                        <a:gd name="connsiteY5" fmla="*/ 1757 h 23239"/>
                        <a:gd name="connsiteX6" fmla="*/ 20610 w 21733"/>
                        <a:gd name="connsiteY6" fmla="*/ 14997 h 23239"/>
                        <a:gd name="connsiteX7" fmla="*/ 20229 w 21733"/>
                        <a:gd name="connsiteY7" fmla="*/ 22046 h 23239"/>
                        <a:gd name="connsiteX8" fmla="*/ 20229 w 21733"/>
                        <a:gd name="connsiteY8" fmla="*/ 22046 h 23239"/>
                        <a:gd name="connsiteX9" fmla="*/ 16895 w 21733"/>
                        <a:gd name="connsiteY9" fmla="*/ 23284 h 2323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</a:cxnLst>
                      <a:rect l="l" t="t" r="r" b="b"/>
                      <a:pathLst>
                        <a:path w="21733" h="23239">
                          <a:moveTo>
                            <a:pt x="16895" y="23284"/>
                          </a:moveTo>
                          <a:cubicBezTo>
                            <a:pt x="15466" y="23284"/>
                            <a:pt x="14133" y="22712"/>
                            <a:pt x="13180" y="21569"/>
                          </a:cubicBezTo>
                          <a:lnTo>
                            <a:pt x="1369" y="8330"/>
                          </a:lnTo>
                          <a:cubicBezTo>
                            <a:pt x="-441" y="6234"/>
                            <a:pt x="-250" y="3091"/>
                            <a:pt x="1750" y="1281"/>
                          </a:cubicBezTo>
                          <a:cubicBezTo>
                            <a:pt x="1750" y="1281"/>
                            <a:pt x="1750" y="1281"/>
                            <a:pt x="1750" y="1281"/>
                          </a:cubicBezTo>
                          <a:cubicBezTo>
                            <a:pt x="3846" y="-529"/>
                            <a:pt x="6989" y="-338"/>
                            <a:pt x="8799" y="1757"/>
                          </a:cubicBezTo>
                          <a:lnTo>
                            <a:pt x="20610" y="14997"/>
                          </a:lnTo>
                          <a:cubicBezTo>
                            <a:pt x="22419" y="17093"/>
                            <a:pt x="22229" y="20236"/>
                            <a:pt x="20229" y="22046"/>
                          </a:cubicBezTo>
                          <a:cubicBezTo>
                            <a:pt x="20229" y="22046"/>
                            <a:pt x="20229" y="22046"/>
                            <a:pt x="20229" y="22046"/>
                          </a:cubicBezTo>
                          <a:cubicBezTo>
                            <a:pt x="19371" y="22808"/>
                            <a:pt x="18133" y="23284"/>
                            <a:pt x="16895" y="23284"/>
                          </a:cubicBezTo>
                          <a:close/>
                        </a:path>
                      </a:pathLst>
                    </a:custGeom>
                    <a:solidFill>
                      <a:srgbClr val="E40055"/>
                    </a:solidFill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zh-CN" altLang="en-US" dirty="0">
                        <a:latin typeface="OPPOSans L" panose="00020600040101010101" pitchFamily="18" charset="-122"/>
                        <a:ea typeface="OPPOSans L" panose="00020600040101010101" pitchFamily="18" charset="-122"/>
                      </a:endParaRPr>
                    </a:p>
                  </p:txBody>
                </p:sp>
              </p:grpSp>
              <p:grpSp>
                <p:nvGrpSpPr>
                  <p:cNvPr id="158" name="图形 2"/>
                  <p:cNvGrpSpPr/>
                  <p:nvPr/>
                </p:nvGrpSpPr>
                <p:grpSpPr>
                  <a:xfrm>
                    <a:off x="1931710" y="1614231"/>
                    <a:ext cx="99958" cy="96720"/>
                    <a:chOff x="1931710" y="1614231"/>
                    <a:chExt cx="99958" cy="96720"/>
                  </a:xfrm>
                  <a:solidFill>
                    <a:srgbClr val="E40055"/>
                  </a:solidFill>
                </p:grpSpPr>
                <p:grpSp>
                  <p:nvGrpSpPr>
                    <p:cNvPr id="179" name="图形 2"/>
                    <p:cNvGrpSpPr/>
                    <p:nvPr/>
                  </p:nvGrpSpPr>
                  <p:grpSpPr>
                    <a:xfrm>
                      <a:off x="1931710" y="1614231"/>
                      <a:ext cx="99958" cy="96720"/>
                      <a:chOff x="1931710" y="1614231"/>
                      <a:chExt cx="99958" cy="96720"/>
                    </a:xfrm>
                    <a:solidFill>
                      <a:srgbClr val="E40055"/>
                    </a:solidFill>
                  </p:grpSpPr>
                  <p:sp>
                    <p:nvSpPr>
                      <p:cNvPr id="181" name="任意多边形: 形状 180"/>
                      <p:cNvSpPr/>
                      <p:nvPr/>
                    </p:nvSpPr>
                    <p:spPr>
                      <a:xfrm>
                        <a:off x="1936336" y="1615982"/>
                        <a:ext cx="16112" cy="21932"/>
                      </a:xfrm>
                      <a:custGeom>
                        <a:avLst/>
                        <a:gdLst>
                          <a:gd name="connsiteX0" fmla="*/ 11317 w 16112"/>
                          <a:gd name="connsiteY0" fmla="*/ 21969 h 21932"/>
                          <a:gd name="connsiteX1" fmla="*/ 6840 w 16112"/>
                          <a:gd name="connsiteY1" fmla="*/ 19302 h 21932"/>
                          <a:gd name="connsiteX2" fmla="*/ 649 w 16112"/>
                          <a:gd name="connsiteY2" fmla="*/ 7205 h 21932"/>
                          <a:gd name="connsiteX3" fmla="*/ 2935 w 16112"/>
                          <a:gd name="connsiteY3" fmla="*/ 538 h 21932"/>
                          <a:gd name="connsiteX4" fmla="*/ 9507 w 16112"/>
                          <a:gd name="connsiteY4" fmla="*/ 2633 h 21932"/>
                          <a:gd name="connsiteX5" fmla="*/ 15698 w 16112"/>
                          <a:gd name="connsiteY5" fmla="*/ 14635 h 21932"/>
                          <a:gd name="connsiteX6" fmla="*/ 13508 w 16112"/>
                          <a:gd name="connsiteY6" fmla="*/ 21302 h 21932"/>
                          <a:gd name="connsiteX7" fmla="*/ 11317 w 16112"/>
                          <a:gd name="connsiteY7" fmla="*/ 21969 h 21932"/>
                          <a:gd name="connsiteX8" fmla="*/ 11317 w 16112"/>
                          <a:gd name="connsiteY8" fmla="*/ 21969 h 21932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</a:cxnLst>
                        <a:rect l="l" t="t" r="r" b="b"/>
                        <a:pathLst>
                          <a:path w="16112" h="21932">
                            <a:moveTo>
                              <a:pt x="11317" y="21969"/>
                            </a:moveTo>
                            <a:cubicBezTo>
                              <a:pt x="9412" y="21969"/>
                              <a:pt x="7697" y="20921"/>
                              <a:pt x="6840" y="19302"/>
                            </a:cubicBezTo>
                            <a:lnTo>
                              <a:pt x="649" y="7205"/>
                            </a:lnTo>
                            <a:cubicBezTo>
                              <a:pt x="-589" y="4729"/>
                              <a:pt x="458" y="1776"/>
                              <a:pt x="2935" y="538"/>
                            </a:cubicBezTo>
                            <a:cubicBezTo>
                              <a:pt x="5316" y="-605"/>
                              <a:pt x="8269" y="252"/>
                              <a:pt x="9507" y="2633"/>
                            </a:cubicBezTo>
                            <a:lnTo>
                              <a:pt x="15698" y="14635"/>
                            </a:lnTo>
                            <a:cubicBezTo>
                              <a:pt x="16937" y="17111"/>
                              <a:pt x="15984" y="20064"/>
                              <a:pt x="13508" y="21302"/>
                            </a:cubicBezTo>
                            <a:cubicBezTo>
                              <a:pt x="12841" y="21779"/>
                              <a:pt x="12079" y="21969"/>
                              <a:pt x="11317" y="21969"/>
                            </a:cubicBezTo>
                            <a:lnTo>
                              <a:pt x="11317" y="21969"/>
                            </a:lnTo>
                            <a:close/>
                          </a:path>
                        </a:pathLst>
                      </a:custGeom>
                      <a:solidFill>
                        <a:srgbClr val="E40055"/>
                      </a:solidFill>
                      <a:ln w="9525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zh-CN" altLang="en-US" dirty="0">
                          <a:latin typeface="OPPOSans L" panose="00020600040101010101" pitchFamily="18" charset="-122"/>
                          <a:ea typeface="OPPOSans L" panose="00020600040101010101" pitchFamily="18" charset="-122"/>
                        </a:endParaRPr>
                      </a:p>
                    </p:txBody>
                  </p:sp>
                  <p:sp>
                    <p:nvSpPr>
                      <p:cNvPr id="182" name="任意多边形: 形状 181"/>
                      <p:cNvSpPr/>
                      <p:nvPr/>
                    </p:nvSpPr>
                    <p:spPr>
                      <a:xfrm>
                        <a:off x="1936336" y="1642213"/>
                        <a:ext cx="16112" cy="21932"/>
                      </a:xfrm>
                      <a:custGeom>
                        <a:avLst/>
                        <a:gdLst>
                          <a:gd name="connsiteX0" fmla="*/ 11317 w 16112"/>
                          <a:gd name="connsiteY0" fmla="*/ 21972 h 21932"/>
                          <a:gd name="connsiteX1" fmla="*/ 6840 w 16112"/>
                          <a:gd name="connsiteY1" fmla="*/ 19305 h 21932"/>
                          <a:gd name="connsiteX2" fmla="*/ 649 w 16112"/>
                          <a:gd name="connsiteY2" fmla="*/ 7208 h 21932"/>
                          <a:gd name="connsiteX3" fmla="*/ 2935 w 16112"/>
                          <a:gd name="connsiteY3" fmla="*/ 541 h 21932"/>
                          <a:gd name="connsiteX4" fmla="*/ 9507 w 16112"/>
                          <a:gd name="connsiteY4" fmla="*/ 2636 h 21932"/>
                          <a:gd name="connsiteX5" fmla="*/ 15698 w 16112"/>
                          <a:gd name="connsiteY5" fmla="*/ 14638 h 21932"/>
                          <a:gd name="connsiteX6" fmla="*/ 13508 w 16112"/>
                          <a:gd name="connsiteY6" fmla="*/ 21305 h 21932"/>
                          <a:gd name="connsiteX7" fmla="*/ 11317 w 16112"/>
                          <a:gd name="connsiteY7" fmla="*/ 21972 h 21932"/>
                          <a:gd name="connsiteX8" fmla="*/ 11317 w 16112"/>
                          <a:gd name="connsiteY8" fmla="*/ 21972 h 21932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</a:cxnLst>
                        <a:rect l="l" t="t" r="r" b="b"/>
                        <a:pathLst>
                          <a:path w="16112" h="21932">
                            <a:moveTo>
                              <a:pt x="11317" y="21972"/>
                            </a:moveTo>
                            <a:cubicBezTo>
                              <a:pt x="9412" y="21972"/>
                              <a:pt x="7697" y="20924"/>
                              <a:pt x="6840" y="19305"/>
                            </a:cubicBezTo>
                            <a:lnTo>
                              <a:pt x="649" y="7208"/>
                            </a:lnTo>
                            <a:cubicBezTo>
                              <a:pt x="-589" y="4732"/>
                              <a:pt x="458" y="1779"/>
                              <a:pt x="2935" y="541"/>
                            </a:cubicBezTo>
                            <a:cubicBezTo>
                              <a:pt x="5316" y="-602"/>
                              <a:pt x="8269" y="255"/>
                              <a:pt x="9507" y="2636"/>
                            </a:cubicBezTo>
                            <a:lnTo>
                              <a:pt x="15698" y="14638"/>
                            </a:lnTo>
                            <a:cubicBezTo>
                              <a:pt x="16937" y="17114"/>
                              <a:pt x="15984" y="20067"/>
                              <a:pt x="13508" y="21305"/>
                            </a:cubicBezTo>
                            <a:cubicBezTo>
                              <a:pt x="12841" y="21781"/>
                              <a:pt x="12079" y="21972"/>
                              <a:pt x="11317" y="21972"/>
                            </a:cubicBezTo>
                            <a:lnTo>
                              <a:pt x="11317" y="21972"/>
                            </a:lnTo>
                            <a:close/>
                          </a:path>
                        </a:pathLst>
                      </a:custGeom>
                      <a:solidFill>
                        <a:srgbClr val="E40055"/>
                      </a:solidFill>
                      <a:ln w="9525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zh-CN" altLang="en-US" dirty="0">
                          <a:latin typeface="OPPOSans L" panose="00020600040101010101" pitchFamily="18" charset="-122"/>
                          <a:ea typeface="OPPOSans L" panose="00020600040101010101" pitchFamily="18" charset="-122"/>
                        </a:endParaRPr>
                      </a:p>
                    </p:txBody>
                  </p:sp>
                  <p:sp>
                    <p:nvSpPr>
                      <p:cNvPr id="183" name="任意多边形: 形状 182"/>
                      <p:cNvSpPr/>
                      <p:nvPr/>
                    </p:nvSpPr>
                    <p:spPr>
                      <a:xfrm>
                        <a:off x="1931710" y="1669972"/>
                        <a:ext cx="21285" cy="40979"/>
                      </a:xfrm>
                      <a:custGeom>
                        <a:avLst/>
                        <a:gdLst>
                          <a:gd name="connsiteX0" fmla="*/ 5102 w 21285"/>
                          <a:gd name="connsiteY0" fmla="*/ 41022 h 40979"/>
                          <a:gd name="connsiteX1" fmla="*/ 3387 w 21285"/>
                          <a:gd name="connsiteY1" fmla="*/ 40736 h 40979"/>
                          <a:gd name="connsiteX2" fmla="*/ 435 w 21285"/>
                          <a:gd name="connsiteY2" fmla="*/ 34354 h 40979"/>
                          <a:gd name="connsiteX3" fmla="*/ 435 w 21285"/>
                          <a:gd name="connsiteY3" fmla="*/ 34354 h 40979"/>
                          <a:gd name="connsiteX4" fmla="*/ 11769 w 21285"/>
                          <a:gd name="connsiteY4" fmla="*/ 3303 h 40979"/>
                          <a:gd name="connsiteX5" fmla="*/ 18151 w 21285"/>
                          <a:gd name="connsiteY5" fmla="*/ 350 h 40979"/>
                          <a:gd name="connsiteX6" fmla="*/ 21104 w 21285"/>
                          <a:gd name="connsiteY6" fmla="*/ 6732 h 40979"/>
                          <a:gd name="connsiteX7" fmla="*/ 21104 w 21285"/>
                          <a:gd name="connsiteY7" fmla="*/ 6732 h 40979"/>
                          <a:gd name="connsiteX8" fmla="*/ 9769 w 21285"/>
                          <a:gd name="connsiteY8" fmla="*/ 37783 h 40979"/>
                          <a:gd name="connsiteX9" fmla="*/ 5102 w 21285"/>
                          <a:gd name="connsiteY9" fmla="*/ 41022 h 40979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  <a:cxn ang="0">
                            <a:pos x="connsiteX9" y="connsiteY9"/>
                          </a:cxn>
                        </a:cxnLst>
                        <a:rect l="l" t="t" r="r" b="b"/>
                        <a:pathLst>
                          <a:path w="21285" h="40979">
                            <a:moveTo>
                              <a:pt x="5102" y="41022"/>
                            </a:moveTo>
                            <a:cubicBezTo>
                              <a:pt x="4530" y="41022"/>
                              <a:pt x="3959" y="40926"/>
                              <a:pt x="3387" y="40736"/>
                            </a:cubicBezTo>
                            <a:cubicBezTo>
                              <a:pt x="816" y="39783"/>
                              <a:pt x="-518" y="36926"/>
                              <a:pt x="435" y="34354"/>
                            </a:cubicBezTo>
                            <a:cubicBezTo>
                              <a:pt x="435" y="34354"/>
                              <a:pt x="435" y="34354"/>
                              <a:pt x="435" y="34354"/>
                            </a:cubicBezTo>
                            <a:lnTo>
                              <a:pt x="11769" y="3303"/>
                            </a:lnTo>
                            <a:cubicBezTo>
                              <a:pt x="12722" y="731"/>
                              <a:pt x="15579" y="-603"/>
                              <a:pt x="18151" y="350"/>
                            </a:cubicBezTo>
                            <a:cubicBezTo>
                              <a:pt x="20723" y="1302"/>
                              <a:pt x="22056" y="4160"/>
                              <a:pt x="21104" y="6732"/>
                            </a:cubicBezTo>
                            <a:cubicBezTo>
                              <a:pt x="21104" y="6732"/>
                              <a:pt x="21104" y="6732"/>
                              <a:pt x="21104" y="6732"/>
                            </a:cubicBezTo>
                            <a:lnTo>
                              <a:pt x="9769" y="37783"/>
                            </a:lnTo>
                            <a:cubicBezTo>
                              <a:pt x="9007" y="39688"/>
                              <a:pt x="7197" y="41022"/>
                              <a:pt x="5102" y="41022"/>
                            </a:cubicBezTo>
                            <a:close/>
                          </a:path>
                        </a:pathLst>
                      </a:custGeom>
                      <a:solidFill>
                        <a:srgbClr val="E40055"/>
                      </a:solidFill>
                      <a:ln w="9525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zh-CN" altLang="en-US" dirty="0">
                          <a:latin typeface="OPPOSans L" panose="00020600040101010101" pitchFamily="18" charset="-122"/>
                          <a:ea typeface="OPPOSans L" panose="00020600040101010101" pitchFamily="18" charset="-122"/>
                        </a:endParaRPr>
                      </a:p>
                    </p:txBody>
                  </p:sp>
                  <p:sp>
                    <p:nvSpPr>
                      <p:cNvPr id="184" name="任意多边形: 形状 183"/>
                      <p:cNvSpPr/>
                      <p:nvPr/>
                    </p:nvSpPr>
                    <p:spPr>
                      <a:xfrm>
                        <a:off x="1954402" y="1622970"/>
                        <a:ext cx="36766" cy="10001"/>
                      </a:xfrm>
                      <a:custGeom>
                        <a:avLst/>
                        <a:gdLst>
                          <a:gd name="connsiteX0" fmla="*/ 31943 w 36766"/>
                          <a:gd name="connsiteY0" fmla="*/ 10038 h 10001"/>
                          <a:gd name="connsiteX1" fmla="*/ 5177 w 36766"/>
                          <a:gd name="connsiteY1" fmla="*/ 10038 h 10001"/>
                          <a:gd name="connsiteX2" fmla="*/ 129 w 36766"/>
                          <a:gd name="connsiteY2" fmla="*/ 5085 h 10001"/>
                          <a:gd name="connsiteX3" fmla="*/ 5082 w 36766"/>
                          <a:gd name="connsiteY3" fmla="*/ 37 h 10001"/>
                          <a:gd name="connsiteX4" fmla="*/ 5082 w 36766"/>
                          <a:gd name="connsiteY4" fmla="*/ 37 h 10001"/>
                          <a:gd name="connsiteX5" fmla="*/ 31847 w 36766"/>
                          <a:gd name="connsiteY5" fmla="*/ 37 h 10001"/>
                          <a:gd name="connsiteX6" fmla="*/ 36896 w 36766"/>
                          <a:gd name="connsiteY6" fmla="*/ 4990 h 10001"/>
                          <a:gd name="connsiteX7" fmla="*/ 31943 w 36766"/>
                          <a:gd name="connsiteY7" fmla="*/ 10038 h 10001"/>
                          <a:gd name="connsiteX8" fmla="*/ 31943 w 36766"/>
                          <a:gd name="connsiteY8" fmla="*/ 10038 h 10001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</a:cxnLst>
                        <a:rect l="l" t="t" r="r" b="b"/>
                        <a:pathLst>
                          <a:path w="36766" h="10001">
                            <a:moveTo>
                              <a:pt x="31943" y="10038"/>
                            </a:moveTo>
                            <a:lnTo>
                              <a:pt x="5177" y="10038"/>
                            </a:lnTo>
                            <a:cubicBezTo>
                              <a:pt x="2415" y="10038"/>
                              <a:pt x="129" y="7752"/>
                              <a:pt x="129" y="5085"/>
                            </a:cubicBezTo>
                            <a:cubicBezTo>
                              <a:pt x="129" y="2323"/>
                              <a:pt x="2320" y="37"/>
                              <a:pt x="5082" y="37"/>
                            </a:cubicBezTo>
                            <a:cubicBezTo>
                              <a:pt x="5082" y="37"/>
                              <a:pt x="5082" y="37"/>
                              <a:pt x="5082" y="37"/>
                            </a:cubicBezTo>
                            <a:lnTo>
                              <a:pt x="31847" y="37"/>
                            </a:lnTo>
                            <a:cubicBezTo>
                              <a:pt x="34610" y="37"/>
                              <a:pt x="36800" y="2228"/>
                              <a:pt x="36896" y="4990"/>
                            </a:cubicBezTo>
                            <a:cubicBezTo>
                              <a:pt x="36896" y="7752"/>
                              <a:pt x="34705" y="10038"/>
                              <a:pt x="31943" y="10038"/>
                            </a:cubicBezTo>
                            <a:cubicBezTo>
                              <a:pt x="31943" y="10038"/>
                              <a:pt x="31943" y="10038"/>
                              <a:pt x="31943" y="10038"/>
                            </a:cubicBezTo>
                            <a:close/>
                          </a:path>
                        </a:pathLst>
                      </a:custGeom>
                      <a:solidFill>
                        <a:srgbClr val="E40055"/>
                      </a:solidFill>
                      <a:ln w="9525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zh-CN" altLang="en-US" dirty="0">
                          <a:latin typeface="OPPOSans L" panose="00020600040101010101" pitchFamily="18" charset="-122"/>
                          <a:ea typeface="OPPOSans L" panose="00020600040101010101" pitchFamily="18" charset="-122"/>
                        </a:endParaRPr>
                      </a:p>
                    </p:txBody>
                  </p:sp>
                  <p:sp>
                    <p:nvSpPr>
                      <p:cNvPr id="185" name="任意多边形: 形状 184"/>
                      <p:cNvSpPr/>
                      <p:nvPr/>
                    </p:nvSpPr>
                    <p:spPr>
                      <a:xfrm>
                        <a:off x="1968794" y="1614231"/>
                        <a:ext cx="8000" cy="95730"/>
                      </a:xfrm>
                      <a:custGeom>
                        <a:avLst/>
                        <a:gdLst>
                          <a:gd name="connsiteX0" fmla="*/ 4131 w 8000"/>
                          <a:gd name="connsiteY0" fmla="*/ 95766 h 95730"/>
                          <a:gd name="connsiteX1" fmla="*/ 131 w 8000"/>
                          <a:gd name="connsiteY1" fmla="*/ 91766 h 95730"/>
                          <a:gd name="connsiteX2" fmla="*/ 131 w 8000"/>
                          <a:gd name="connsiteY2" fmla="*/ 91766 h 95730"/>
                          <a:gd name="connsiteX3" fmla="*/ 131 w 8000"/>
                          <a:gd name="connsiteY3" fmla="*/ 3850 h 95730"/>
                          <a:gd name="connsiteX4" fmla="*/ 4322 w 8000"/>
                          <a:gd name="connsiteY4" fmla="*/ 40 h 95730"/>
                          <a:gd name="connsiteX5" fmla="*/ 8132 w 8000"/>
                          <a:gd name="connsiteY5" fmla="*/ 3850 h 95730"/>
                          <a:gd name="connsiteX6" fmla="*/ 8132 w 8000"/>
                          <a:gd name="connsiteY6" fmla="*/ 91766 h 95730"/>
                          <a:gd name="connsiteX7" fmla="*/ 4131 w 8000"/>
                          <a:gd name="connsiteY7" fmla="*/ 95766 h 95730"/>
                          <a:gd name="connsiteX8" fmla="*/ 4131 w 8000"/>
                          <a:gd name="connsiteY8" fmla="*/ 95766 h 9573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</a:cxnLst>
                        <a:rect l="l" t="t" r="r" b="b"/>
                        <a:pathLst>
                          <a:path w="8000" h="95730">
                            <a:moveTo>
                              <a:pt x="4131" y="95766"/>
                            </a:moveTo>
                            <a:cubicBezTo>
                              <a:pt x="1940" y="95766"/>
                              <a:pt x="131" y="93956"/>
                              <a:pt x="131" y="91766"/>
                            </a:cubicBezTo>
                            <a:cubicBezTo>
                              <a:pt x="131" y="91766"/>
                              <a:pt x="131" y="91766"/>
                              <a:pt x="131" y="91766"/>
                            </a:cubicBezTo>
                            <a:lnTo>
                              <a:pt x="131" y="3850"/>
                            </a:lnTo>
                            <a:cubicBezTo>
                              <a:pt x="226" y="1659"/>
                              <a:pt x="2131" y="-55"/>
                              <a:pt x="4322" y="40"/>
                            </a:cubicBezTo>
                            <a:cubicBezTo>
                              <a:pt x="6417" y="135"/>
                              <a:pt x="8036" y="1754"/>
                              <a:pt x="8132" y="3850"/>
                            </a:cubicBezTo>
                            <a:lnTo>
                              <a:pt x="8132" y="91766"/>
                            </a:lnTo>
                            <a:cubicBezTo>
                              <a:pt x="8132" y="93956"/>
                              <a:pt x="6322" y="95766"/>
                              <a:pt x="4131" y="95766"/>
                            </a:cubicBezTo>
                            <a:lnTo>
                              <a:pt x="4131" y="95766"/>
                            </a:lnTo>
                            <a:close/>
                          </a:path>
                        </a:pathLst>
                      </a:custGeom>
                      <a:solidFill>
                        <a:srgbClr val="E40055"/>
                      </a:solidFill>
                      <a:ln w="9525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zh-CN" altLang="en-US" dirty="0">
                          <a:latin typeface="OPPOSans L" panose="00020600040101010101" pitchFamily="18" charset="-122"/>
                          <a:ea typeface="OPPOSans L" panose="00020600040101010101" pitchFamily="18" charset="-122"/>
                        </a:endParaRPr>
                      </a:p>
                    </p:txBody>
                  </p:sp>
                  <p:sp>
                    <p:nvSpPr>
                      <p:cNvPr id="186" name="任意多边形: 形状 185"/>
                      <p:cNvSpPr/>
                      <p:nvPr/>
                    </p:nvSpPr>
                    <p:spPr>
                      <a:xfrm>
                        <a:off x="1952542" y="1638438"/>
                        <a:ext cx="12286" cy="71252"/>
                      </a:xfrm>
                      <a:custGeom>
                        <a:avLst/>
                        <a:gdLst>
                          <a:gd name="connsiteX0" fmla="*/ 3856 w 12286"/>
                          <a:gd name="connsiteY0" fmla="*/ 71286 h 71252"/>
                          <a:gd name="connsiteX1" fmla="*/ 2809 w 12286"/>
                          <a:gd name="connsiteY1" fmla="*/ 71095 h 71252"/>
                          <a:gd name="connsiteX2" fmla="*/ 237 w 12286"/>
                          <a:gd name="connsiteY2" fmla="*/ 66618 h 71252"/>
                          <a:gd name="connsiteX3" fmla="*/ 237 w 12286"/>
                          <a:gd name="connsiteY3" fmla="*/ 66618 h 71252"/>
                          <a:gd name="connsiteX4" fmla="*/ 4809 w 12286"/>
                          <a:gd name="connsiteY4" fmla="*/ 3753 h 71252"/>
                          <a:gd name="connsiteX5" fmla="*/ 8524 w 12286"/>
                          <a:gd name="connsiteY5" fmla="*/ 39 h 71252"/>
                          <a:gd name="connsiteX6" fmla="*/ 12334 w 12286"/>
                          <a:gd name="connsiteY6" fmla="*/ 3753 h 71252"/>
                          <a:gd name="connsiteX7" fmla="*/ 12334 w 12286"/>
                          <a:gd name="connsiteY7" fmla="*/ 3753 h 71252"/>
                          <a:gd name="connsiteX8" fmla="*/ 7571 w 12286"/>
                          <a:gd name="connsiteY8" fmla="*/ 68619 h 71252"/>
                          <a:gd name="connsiteX9" fmla="*/ 3856 w 12286"/>
                          <a:gd name="connsiteY9" fmla="*/ 71286 h 71252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  <a:cxn ang="0">
                            <a:pos x="connsiteX9" y="connsiteY9"/>
                          </a:cxn>
                        </a:cxnLst>
                        <a:rect l="l" t="t" r="r" b="b"/>
                        <a:pathLst>
                          <a:path w="12286" h="71252">
                            <a:moveTo>
                              <a:pt x="3856" y="71286"/>
                            </a:moveTo>
                            <a:cubicBezTo>
                              <a:pt x="3475" y="71286"/>
                              <a:pt x="3190" y="71190"/>
                              <a:pt x="2809" y="71095"/>
                            </a:cubicBezTo>
                            <a:cubicBezTo>
                              <a:pt x="904" y="70619"/>
                              <a:pt x="-239" y="68619"/>
                              <a:pt x="237" y="66618"/>
                            </a:cubicBezTo>
                            <a:cubicBezTo>
                              <a:pt x="237" y="66618"/>
                              <a:pt x="237" y="66618"/>
                              <a:pt x="237" y="66618"/>
                            </a:cubicBezTo>
                            <a:cubicBezTo>
                              <a:pt x="3666" y="45854"/>
                              <a:pt x="5190" y="24804"/>
                              <a:pt x="4809" y="3753"/>
                            </a:cubicBezTo>
                            <a:cubicBezTo>
                              <a:pt x="4809" y="1753"/>
                              <a:pt x="6428" y="39"/>
                              <a:pt x="8524" y="39"/>
                            </a:cubicBezTo>
                            <a:cubicBezTo>
                              <a:pt x="10619" y="39"/>
                              <a:pt x="12238" y="1658"/>
                              <a:pt x="12334" y="3753"/>
                            </a:cubicBezTo>
                            <a:lnTo>
                              <a:pt x="12334" y="3753"/>
                            </a:lnTo>
                            <a:cubicBezTo>
                              <a:pt x="12810" y="25470"/>
                              <a:pt x="11191" y="47187"/>
                              <a:pt x="7571" y="68619"/>
                            </a:cubicBezTo>
                            <a:cubicBezTo>
                              <a:pt x="7095" y="70238"/>
                              <a:pt x="5571" y="71381"/>
                              <a:pt x="3856" y="71286"/>
                            </a:cubicBezTo>
                            <a:close/>
                          </a:path>
                        </a:pathLst>
                      </a:custGeom>
                      <a:solidFill>
                        <a:srgbClr val="E40055"/>
                      </a:solidFill>
                      <a:ln w="9525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zh-CN" altLang="en-US" dirty="0">
                          <a:latin typeface="OPPOSans L" panose="00020600040101010101" pitchFamily="18" charset="-122"/>
                          <a:ea typeface="OPPOSans L" panose="00020600040101010101" pitchFamily="18" charset="-122"/>
                        </a:endParaRPr>
                      </a:p>
                    </p:txBody>
                  </p:sp>
                  <p:sp>
                    <p:nvSpPr>
                      <p:cNvPr id="187" name="任意多边形: 形状 186"/>
                      <p:cNvSpPr/>
                      <p:nvPr/>
                    </p:nvSpPr>
                    <p:spPr>
                      <a:xfrm>
                        <a:off x="1980891" y="1638438"/>
                        <a:ext cx="7433" cy="71247"/>
                      </a:xfrm>
                      <a:custGeom>
                        <a:avLst/>
                        <a:gdLst>
                          <a:gd name="connsiteX0" fmla="*/ 3847 w 7433"/>
                          <a:gd name="connsiteY0" fmla="*/ 71286 h 71247"/>
                          <a:gd name="connsiteX1" fmla="*/ 132 w 7433"/>
                          <a:gd name="connsiteY1" fmla="*/ 67571 h 71247"/>
                          <a:gd name="connsiteX2" fmla="*/ 132 w 7433"/>
                          <a:gd name="connsiteY2" fmla="*/ 3753 h 71247"/>
                          <a:gd name="connsiteX3" fmla="*/ 3847 w 7433"/>
                          <a:gd name="connsiteY3" fmla="*/ 39 h 71247"/>
                          <a:gd name="connsiteX4" fmla="*/ 7562 w 7433"/>
                          <a:gd name="connsiteY4" fmla="*/ 3753 h 71247"/>
                          <a:gd name="connsiteX5" fmla="*/ 7562 w 7433"/>
                          <a:gd name="connsiteY5" fmla="*/ 3753 h 71247"/>
                          <a:gd name="connsiteX6" fmla="*/ 7562 w 7433"/>
                          <a:gd name="connsiteY6" fmla="*/ 67571 h 71247"/>
                          <a:gd name="connsiteX7" fmla="*/ 3847 w 7433"/>
                          <a:gd name="connsiteY7" fmla="*/ 71286 h 71247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</a:cxnLst>
                        <a:rect l="l" t="t" r="r" b="b"/>
                        <a:pathLst>
                          <a:path w="7433" h="71247">
                            <a:moveTo>
                              <a:pt x="3847" y="71286"/>
                            </a:moveTo>
                            <a:cubicBezTo>
                              <a:pt x="1847" y="71286"/>
                              <a:pt x="132" y="69666"/>
                              <a:pt x="132" y="67571"/>
                            </a:cubicBezTo>
                            <a:lnTo>
                              <a:pt x="132" y="3753"/>
                            </a:lnTo>
                            <a:cubicBezTo>
                              <a:pt x="132" y="1658"/>
                              <a:pt x="1847" y="39"/>
                              <a:pt x="3847" y="39"/>
                            </a:cubicBezTo>
                            <a:cubicBezTo>
                              <a:pt x="5847" y="39"/>
                              <a:pt x="7562" y="1753"/>
                              <a:pt x="7562" y="3753"/>
                            </a:cubicBezTo>
                            <a:lnTo>
                              <a:pt x="7562" y="3753"/>
                            </a:lnTo>
                            <a:lnTo>
                              <a:pt x="7562" y="67571"/>
                            </a:lnTo>
                            <a:cubicBezTo>
                              <a:pt x="7657" y="69666"/>
                              <a:pt x="5942" y="71286"/>
                              <a:pt x="3847" y="71286"/>
                            </a:cubicBezTo>
                            <a:close/>
                          </a:path>
                        </a:pathLst>
                      </a:custGeom>
                      <a:solidFill>
                        <a:srgbClr val="E40055"/>
                      </a:solidFill>
                      <a:ln w="9525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zh-CN" altLang="en-US" dirty="0">
                          <a:latin typeface="OPPOSans L" panose="00020600040101010101" pitchFamily="18" charset="-122"/>
                          <a:ea typeface="OPPOSans L" panose="00020600040101010101" pitchFamily="18" charset="-122"/>
                        </a:endParaRPr>
                      </a:p>
                    </p:txBody>
                  </p:sp>
                  <p:sp>
                    <p:nvSpPr>
                      <p:cNvPr id="188" name="任意多边形: 形状 187"/>
                      <p:cNvSpPr/>
                      <p:nvPr/>
                    </p:nvSpPr>
                    <p:spPr>
                      <a:xfrm>
                        <a:off x="1993664" y="1622970"/>
                        <a:ext cx="38004" cy="10001"/>
                      </a:xfrm>
                      <a:custGeom>
                        <a:avLst/>
                        <a:gdLst>
                          <a:gd name="connsiteX0" fmla="*/ 33185 w 38004"/>
                          <a:gd name="connsiteY0" fmla="*/ 10038 h 10001"/>
                          <a:gd name="connsiteX1" fmla="*/ 5086 w 38004"/>
                          <a:gd name="connsiteY1" fmla="*/ 10038 h 10001"/>
                          <a:gd name="connsiteX2" fmla="*/ 133 w 38004"/>
                          <a:gd name="connsiteY2" fmla="*/ 5085 h 10001"/>
                          <a:gd name="connsiteX3" fmla="*/ 5086 w 38004"/>
                          <a:gd name="connsiteY3" fmla="*/ 37 h 10001"/>
                          <a:gd name="connsiteX4" fmla="*/ 5086 w 38004"/>
                          <a:gd name="connsiteY4" fmla="*/ 37 h 10001"/>
                          <a:gd name="connsiteX5" fmla="*/ 33090 w 38004"/>
                          <a:gd name="connsiteY5" fmla="*/ 37 h 10001"/>
                          <a:gd name="connsiteX6" fmla="*/ 38138 w 38004"/>
                          <a:gd name="connsiteY6" fmla="*/ 4990 h 10001"/>
                          <a:gd name="connsiteX7" fmla="*/ 33185 w 38004"/>
                          <a:gd name="connsiteY7" fmla="*/ 10038 h 10001"/>
                          <a:gd name="connsiteX8" fmla="*/ 33185 w 38004"/>
                          <a:gd name="connsiteY8" fmla="*/ 10038 h 10001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</a:cxnLst>
                        <a:rect l="l" t="t" r="r" b="b"/>
                        <a:pathLst>
                          <a:path w="38004" h="10001">
                            <a:moveTo>
                              <a:pt x="33185" y="10038"/>
                            </a:moveTo>
                            <a:lnTo>
                              <a:pt x="5086" y="10038"/>
                            </a:lnTo>
                            <a:cubicBezTo>
                              <a:pt x="2419" y="10038"/>
                              <a:pt x="133" y="7752"/>
                              <a:pt x="133" y="5085"/>
                            </a:cubicBezTo>
                            <a:cubicBezTo>
                              <a:pt x="133" y="2323"/>
                              <a:pt x="2324" y="37"/>
                              <a:pt x="5086" y="37"/>
                            </a:cubicBezTo>
                            <a:cubicBezTo>
                              <a:pt x="5086" y="37"/>
                              <a:pt x="5086" y="37"/>
                              <a:pt x="5086" y="37"/>
                            </a:cubicBezTo>
                            <a:lnTo>
                              <a:pt x="33090" y="37"/>
                            </a:lnTo>
                            <a:cubicBezTo>
                              <a:pt x="35852" y="37"/>
                              <a:pt x="38043" y="2228"/>
                              <a:pt x="38138" y="4990"/>
                            </a:cubicBezTo>
                            <a:cubicBezTo>
                              <a:pt x="38138" y="7752"/>
                              <a:pt x="35947" y="10038"/>
                              <a:pt x="33185" y="10038"/>
                            </a:cubicBezTo>
                            <a:cubicBezTo>
                              <a:pt x="33185" y="10038"/>
                              <a:pt x="33185" y="10038"/>
                              <a:pt x="33185" y="10038"/>
                            </a:cubicBezTo>
                            <a:close/>
                          </a:path>
                        </a:pathLst>
                      </a:custGeom>
                      <a:solidFill>
                        <a:srgbClr val="E40055"/>
                      </a:solidFill>
                      <a:ln w="9525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zh-CN" altLang="en-US" dirty="0">
                          <a:latin typeface="OPPOSans L" panose="00020600040101010101" pitchFamily="18" charset="-122"/>
                          <a:ea typeface="OPPOSans L" panose="00020600040101010101" pitchFamily="18" charset="-122"/>
                        </a:endParaRPr>
                      </a:p>
                    </p:txBody>
                  </p:sp>
                  <p:sp>
                    <p:nvSpPr>
                      <p:cNvPr id="189" name="任意多边形: 形状 188"/>
                      <p:cNvSpPr/>
                      <p:nvPr/>
                    </p:nvSpPr>
                    <p:spPr>
                      <a:xfrm>
                        <a:off x="2008056" y="1614231"/>
                        <a:ext cx="8000" cy="95730"/>
                      </a:xfrm>
                      <a:custGeom>
                        <a:avLst/>
                        <a:gdLst>
                          <a:gd name="connsiteX0" fmla="*/ 4135 w 8000"/>
                          <a:gd name="connsiteY0" fmla="*/ 95766 h 95730"/>
                          <a:gd name="connsiteX1" fmla="*/ 135 w 8000"/>
                          <a:gd name="connsiteY1" fmla="*/ 91766 h 95730"/>
                          <a:gd name="connsiteX2" fmla="*/ 135 w 8000"/>
                          <a:gd name="connsiteY2" fmla="*/ 91766 h 95730"/>
                          <a:gd name="connsiteX3" fmla="*/ 135 w 8000"/>
                          <a:gd name="connsiteY3" fmla="*/ 3850 h 95730"/>
                          <a:gd name="connsiteX4" fmla="*/ 4326 w 8000"/>
                          <a:gd name="connsiteY4" fmla="*/ 40 h 95730"/>
                          <a:gd name="connsiteX5" fmla="*/ 8136 w 8000"/>
                          <a:gd name="connsiteY5" fmla="*/ 3850 h 95730"/>
                          <a:gd name="connsiteX6" fmla="*/ 8136 w 8000"/>
                          <a:gd name="connsiteY6" fmla="*/ 91766 h 95730"/>
                          <a:gd name="connsiteX7" fmla="*/ 4135 w 8000"/>
                          <a:gd name="connsiteY7" fmla="*/ 95766 h 95730"/>
                          <a:gd name="connsiteX8" fmla="*/ 4135 w 8000"/>
                          <a:gd name="connsiteY8" fmla="*/ 95766 h 9573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</a:cxnLst>
                        <a:rect l="l" t="t" r="r" b="b"/>
                        <a:pathLst>
                          <a:path w="8000" h="95730">
                            <a:moveTo>
                              <a:pt x="4135" y="95766"/>
                            </a:moveTo>
                            <a:cubicBezTo>
                              <a:pt x="1945" y="95766"/>
                              <a:pt x="135" y="93956"/>
                              <a:pt x="135" y="91766"/>
                            </a:cubicBezTo>
                            <a:cubicBezTo>
                              <a:pt x="135" y="91766"/>
                              <a:pt x="135" y="91766"/>
                              <a:pt x="135" y="91766"/>
                            </a:cubicBezTo>
                            <a:lnTo>
                              <a:pt x="135" y="3850"/>
                            </a:lnTo>
                            <a:cubicBezTo>
                              <a:pt x="230" y="1659"/>
                              <a:pt x="2135" y="-55"/>
                              <a:pt x="4326" y="40"/>
                            </a:cubicBezTo>
                            <a:cubicBezTo>
                              <a:pt x="6421" y="135"/>
                              <a:pt x="8041" y="1754"/>
                              <a:pt x="8136" y="3850"/>
                            </a:cubicBezTo>
                            <a:lnTo>
                              <a:pt x="8136" y="91766"/>
                            </a:lnTo>
                            <a:cubicBezTo>
                              <a:pt x="8136" y="93956"/>
                              <a:pt x="6326" y="95766"/>
                              <a:pt x="4135" y="95766"/>
                            </a:cubicBezTo>
                            <a:lnTo>
                              <a:pt x="4135" y="95766"/>
                            </a:lnTo>
                            <a:close/>
                          </a:path>
                        </a:pathLst>
                      </a:custGeom>
                      <a:solidFill>
                        <a:srgbClr val="E40055"/>
                      </a:solidFill>
                      <a:ln w="9525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zh-CN" altLang="en-US" dirty="0">
                          <a:latin typeface="OPPOSans L" panose="00020600040101010101" pitchFamily="18" charset="-122"/>
                          <a:ea typeface="OPPOSans L" panose="00020600040101010101" pitchFamily="18" charset="-122"/>
                        </a:endParaRPr>
                      </a:p>
                    </p:txBody>
                  </p:sp>
                  <p:sp>
                    <p:nvSpPr>
                      <p:cNvPr id="190" name="任意多边形: 形状 189"/>
                      <p:cNvSpPr/>
                      <p:nvPr/>
                    </p:nvSpPr>
                    <p:spPr>
                      <a:xfrm>
                        <a:off x="1991804" y="1638438"/>
                        <a:ext cx="12286" cy="71252"/>
                      </a:xfrm>
                      <a:custGeom>
                        <a:avLst/>
                        <a:gdLst>
                          <a:gd name="connsiteX0" fmla="*/ 3861 w 12286"/>
                          <a:gd name="connsiteY0" fmla="*/ 71286 h 71252"/>
                          <a:gd name="connsiteX1" fmla="*/ 2813 w 12286"/>
                          <a:gd name="connsiteY1" fmla="*/ 71095 h 71252"/>
                          <a:gd name="connsiteX2" fmla="*/ 241 w 12286"/>
                          <a:gd name="connsiteY2" fmla="*/ 66618 h 71252"/>
                          <a:gd name="connsiteX3" fmla="*/ 241 w 12286"/>
                          <a:gd name="connsiteY3" fmla="*/ 66618 h 71252"/>
                          <a:gd name="connsiteX4" fmla="*/ 4813 w 12286"/>
                          <a:gd name="connsiteY4" fmla="*/ 3753 h 71252"/>
                          <a:gd name="connsiteX5" fmla="*/ 8528 w 12286"/>
                          <a:gd name="connsiteY5" fmla="*/ 39 h 71252"/>
                          <a:gd name="connsiteX6" fmla="*/ 12338 w 12286"/>
                          <a:gd name="connsiteY6" fmla="*/ 3753 h 71252"/>
                          <a:gd name="connsiteX7" fmla="*/ 12338 w 12286"/>
                          <a:gd name="connsiteY7" fmla="*/ 3753 h 71252"/>
                          <a:gd name="connsiteX8" fmla="*/ 7575 w 12286"/>
                          <a:gd name="connsiteY8" fmla="*/ 68619 h 71252"/>
                          <a:gd name="connsiteX9" fmla="*/ 3861 w 12286"/>
                          <a:gd name="connsiteY9" fmla="*/ 71286 h 71252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  <a:cxn ang="0">
                            <a:pos x="connsiteX9" y="connsiteY9"/>
                          </a:cxn>
                        </a:cxnLst>
                        <a:rect l="l" t="t" r="r" b="b"/>
                        <a:pathLst>
                          <a:path w="12286" h="71252">
                            <a:moveTo>
                              <a:pt x="3861" y="71286"/>
                            </a:moveTo>
                            <a:cubicBezTo>
                              <a:pt x="3480" y="71286"/>
                              <a:pt x="3194" y="71190"/>
                              <a:pt x="2813" y="71095"/>
                            </a:cubicBezTo>
                            <a:cubicBezTo>
                              <a:pt x="908" y="70619"/>
                              <a:pt x="-235" y="68619"/>
                              <a:pt x="241" y="66618"/>
                            </a:cubicBezTo>
                            <a:cubicBezTo>
                              <a:pt x="241" y="66618"/>
                              <a:pt x="241" y="66618"/>
                              <a:pt x="241" y="66618"/>
                            </a:cubicBezTo>
                            <a:cubicBezTo>
                              <a:pt x="3670" y="45854"/>
                              <a:pt x="5194" y="24804"/>
                              <a:pt x="4813" y="3753"/>
                            </a:cubicBezTo>
                            <a:cubicBezTo>
                              <a:pt x="4813" y="1753"/>
                              <a:pt x="6432" y="39"/>
                              <a:pt x="8528" y="39"/>
                            </a:cubicBezTo>
                            <a:cubicBezTo>
                              <a:pt x="10623" y="39"/>
                              <a:pt x="12243" y="1658"/>
                              <a:pt x="12338" y="3753"/>
                            </a:cubicBezTo>
                            <a:lnTo>
                              <a:pt x="12338" y="3753"/>
                            </a:lnTo>
                            <a:cubicBezTo>
                              <a:pt x="12814" y="25470"/>
                              <a:pt x="11195" y="47187"/>
                              <a:pt x="7575" y="68619"/>
                            </a:cubicBezTo>
                            <a:cubicBezTo>
                              <a:pt x="7099" y="70238"/>
                              <a:pt x="5575" y="71381"/>
                              <a:pt x="3861" y="71286"/>
                            </a:cubicBezTo>
                            <a:close/>
                          </a:path>
                        </a:pathLst>
                      </a:custGeom>
                      <a:solidFill>
                        <a:srgbClr val="E40055"/>
                      </a:solidFill>
                      <a:ln w="9525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zh-CN" altLang="en-US" dirty="0">
                          <a:latin typeface="OPPOSans L" panose="00020600040101010101" pitchFamily="18" charset="-122"/>
                          <a:ea typeface="OPPOSans L" panose="00020600040101010101" pitchFamily="18" charset="-122"/>
                        </a:endParaRPr>
                      </a:p>
                    </p:txBody>
                  </p:sp>
                </p:grpSp>
                <p:sp>
                  <p:nvSpPr>
                    <p:cNvPr id="180" name="任意多边形: 形状 179"/>
                    <p:cNvSpPr/>
                    <p:nvPr/>
                  </p:nvSpPr>
                  <p:spPr>
                    <a:xfrm>
                      <a:off x="2020144" y="1638438"/>
                      <a:ext cx="7433" cy="71247"/>
                    </a:xfrm>
                    <a:custGeom>
                      <a:avLst/>
                      <a:gdLst>
                        <a:gd name="connsiteX0" fmla="*/ 3851 w 7433"/>
                        <a:gd name="connsiteY0" fmla="*/ 71286 h 71247"/>
                        <a:gd name="connsiteX1" fmla="*/ 136 w 7433"/>
                        <a:gd name="connsiteY1" fmla="*/ 67571 h 71247"/>
                        <a:gd name="connsiteX2" fmla="*/ 136 w 7433"/>
                        <a:gd name="connsiteY2" fmla="*/ 3753 h 71247"/>
                        <a:gd name="connsiteX3" fmla="*/ 3851 w 7433"/>
                        <a:gd name="connsiteY3" fmla="*/ 39 h 71247"/>
                        <a:gd name="connsiteX4" fmla="*/ 7566 w 7433"/>
                        <a:gd name="connsiteY4" fmla="*/ 3753 h 71247"/>
                        <a:gd name="connsiteX5" fmla="*/ 7566 w 7433"/>
                        <a:gd name="connsiteY5" fmla="*/ 3753 h 71247"/>
                        <a:gd name="connsiteX6" fmla="*/ 7566 w 7433"/>
                        <a:gd name="connsiteY6" fmla="*/ 67571 h 71247"/>
                        <a:gd name="connsiteX7" fmla="*/ 3851 w 7433"/>
                        <a:gd name="connsiteY7" fmla="*/ 71286 h 7124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</a:cxnLst>
                      <a:rect l="l" t="t" r="r" b="b"/>
                      <a:pathLst>
                        <a:path w="7433" h="71247">
                          <a:moveTo>
                            <a:pt x="3851" y="71286"/>
                          </a:moveTo>
                          <a:cubicBezTo>
                            <a:pt x="1851" y="71286"/>
                            <a:pt x="136" y="69666"/>
                            <a:pt x="136" y="67571"/>
                          </a:cubicBezTo>
                          <a:lnTo>
                            <a:pt x="136" y="3753"/>
                          </a:lnTo>
                          <a:cubicBezTo>
                            <a:pt x="136" y="1658"/>
                            <a:pt x="1851" y="39"/>
                            <a:pt x="3851" y="39"/>
                          </a:cubicBezTo>
                          <a:cubicBezTo>
                            <a:pt x="5851" y="39"/>
                            <a:pt x="7566" y="1753"/>
                            <a:pt x="7566" y="3753"/>
                          </a:cubicBezTo>
                          <a:lnTo>
                            <a:pt x="7566" y="3753"/>
                          </a:lnTo>
                          <a:lnTo>
                            <a:pt x="7566" y="67571"/>
                          </a:lnTo>
                          <a:cubicBezTo>
                            <a:pt x="7661" y="69666"/>
                            <a:pt x="5946" y="71286"/>
                            <a:pt x="3851" y="71286"/>
                          </a:cubicBezTo>
                          <a:close/>
                        </a:path>
                      </a:pathLst>
                    </a:custGeom>
                    <a:solidFill>
                      <a:srgbClr val="E40055"/>
                    </a:solidFill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zh-CN" altLang="en-US" dirty="0">
                        <a:latin typeface="OPPOSans L" panose="00020600040101010101" pitchFamily="18" charset="-122"/>
                        <a:ea typeface="OPPOSans L" panose="00020600040101010101" pitchFamily="18" charset="-122"/>
                      </a:endParaRPr>
                    </a:p>
                  </p:txBody>
                </p:sp>
              </p:grpSp>
              <p:grpSp>
                <p:nvGrpSpPr>
                  <p:cNvPr id="159" name="图形 2"/>
                  <p:cNvGrpSpPr/>
                  <p:nvPr/>
                </p:nvGrpSpPr>
                <p:grpSpPr>
                  <a:xfrm>
                    <a:off x="2046614" y="1611778"/>
                    <a:ext cx="95126" cy="96421"/>
                    <a:chOff x="2046614" y="1611778"/>
                    <a:chExt cx="95126" cy="96421"/>
                  </a:xfrm>
                  <a:solidFill>
                    <a:srgbClr val="E40055"/>
                  </a:solidFill>
                </p:grpSpPr>
                <p:sp>
                  <p:nvSpPr>
                    <p:cNvPr id="176" name="任意多边形: 形状 175"/>
                    <p:cNvSpPr/>
                    <p:nvPr/>
                  </p:nvSpPr>
                  <p:spPr>
                    <a:xfrm>
                      <a:off x="2054449" y="1611778"/>
                      <a:ext cx="87290" cy="96421"/>
                    </a:xfrm>
                    <a:custGeom>
                      <a:avLst/>
                      <a:gdLst>
                        <a:gd name="connsiteX0" fmla="*/ 66571 w 87290"/>
                        <a:gd name="connsiteY0" fmla="*/ 96457 h 96421"/>
                        <a:gd name="connsiteX1" fmla="*/ 29804 w 87290"/>
                        <a:gd name="connsiteY1" fmla="*/ 96457 h 96421"/>
                        <a:gd name="connsiteX2" fmla="*/ 24756 w 87290"/>
                        <a:gd name="connsiteY2" fmla="*/ 91504 h 96421"/>
                        <a:gd name="connsiteX3" fmla="*/ 29709 w 87290"/>
                        <a:gd name="connsiteY3" fmla="*/ 86456 h 96421"/>
                        <a:gd name="connsiteX4" fmla="*/ 29709 w 87290"/>
                        <a:gd name="connsiteY4" fmla="*/ 86456 h 96421"/>
                        <a:gd name="connsiteX5" fmla="*/ 66571 w 87290"/>
                        <a:gd name="connsiteY5" fmla="*/ 86456 h 96421"/>
                        <a:gd name="connsiteX6" fmla="*/ 77239 w 87290"/>
                        <a:gd name="connsiteY6" fmla="*/ 75788 h 96421"/>
                        <a:gd name="connsiteX7" fmla="*/ 77239 w 87290"/>
                        <a:gd name="connsiteY7" fmla="*/ 57024 h 96421"/>
                        <a:gd name="connsiteX8" fmla="*/ 70381 w 87290"/>
                        <a:gd name="connsiteY8" fmla="*/ 50166 h 96421"/>
                        <a:gd name="connsiteX9" fmla="*/ 70381 w 87290"/>
                        <a:gd name="connsiteY9" fmla="*/ 50166 h 96421"/>
                        <a:gd name="connsiteX10" fmla="*/ 14088 w 87290"/>
                        <a:gd name="connsiteY10" fmla="*/ 50166 h 96421"/>
                        <a:gd name="connsiteX11" fmla="*/ 3610 w 87290"/>
                        <a:gd name="connsiteY11" fmla="*/ 45403 h 96421"/>
                        <a:gd name="connsiteX12" fmla="*/ 277 w 87290"/>
                        <a:gd name="connsiteY12" fmla="*/ 34450 h 96421"/>
                        <a:gd name="connsiteX13" fmla="*/ 4277 w 87290"/>
                        <a:gd name="connsiteY13" fmla="*/ 4351 h 96421"/>
                        <a:gd name="connsiteX14" fmla="*/ 9897 w 87290"/>
                        <a:gd name="connsiteY14" fmla="*/ 64 h 96421"/>
                        <a:gd name="connsiteX15" fmla="*/ 14183 w 87290"/>
                        <a:gd name="connsiteY15" fmla="*/ 5684 h 96421"/>
                        <a:gd name="connsiteX16" fmla="*/ 10183 w 87290"/>
                        <a:gd name="connsiteY16" fmla="*/ 35783 h 96421"/>
                        <a:gd name="connsiteX17" fmla="*/ 11135 w 87290"/>
                        <a:gd name="connsiteY17" fmla="*/ 38926 h 96421"/>
                        <a:gd name="connsiteX18" fmla="*/ 14183 w 87290"/>
                        <a:gd name="connsiteY18" fmla="*/ 40260 h 96421"/>
                        <a:gd name="connsiteX19" fmla="*/ 70571 w 87290"/>
                        <a:gd name="connsiteY19" fmla="*/ 40260 h 96421"/>
                        <a:gd name="connsiteX20" fmla="*/ 87430 w 87290"/>
                        <a:gd name="connsiteY20" fmla="*/ 57024 h 96421"/>
                        <a:gd name="connsiteX21" fmla="*/ 87430 w 87290"/>
                        <a:gd name="connsiteY21" fmla="*/ 75883 h 96421"/>
                        <a:gd name="connsiteX22" fmla="*/ 66571 w 87290"/>
                        <a:gd name="connsiteY22" fmla="*/ 96457 h 96421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</a:cxnLst>
                      <a:rect l="l" t="t" r="r" b="b"/>
                      <a:pathLst>
                        <a:path w="87290" h="96421">
                          <a:moveTo>
                            <a:pt x="66571" y="96457"/>
                          </a:moveTo>
                          <a:lnTo>
                            <a:pt x="29804" y="96457"/>
                          </a:lnTo>
                          <a:cubicBezTo>
                            <a:pt x="27042" y="96457"/>
                            <a:pt x="24851" y="94267"/>
                            <a:pt x="24756" y="91504"/>
                          </a:cubicBezTo>
                          <a:cubicBezTo>
                            <a:pt x="24756" y="88742"/>
                            <a:pt x="26947" y="86551"/>
                            <a:pt x="29709" y="86456"/>
                          </a:cubicBezTo>
                          <a:cubicBezTo>
                            <a:pt x="29709" y="86456"/>
                            <a:pt x="29709" y="86456"/>
                            <a:pt x="29709" y="86456"/>
                          </a:cubicBezTo>
                          <a:lnTo>
                            <a:pt x="66571" y="86456"/>
                          </a:lnTo>
                          <a:cubicBezTo>
                            <a:pt x="72476" y="86456"/>
                            <a:pt x="77239" y="81694"/>
                            <a:pt x="77239" y="75788"/>
                          </a:cubicBezTo>
                          <a:lnTo>
                            <a:pt x="77239" y="57024"/>
                          </a:lnTo>
                          <a:cubicBezTo>
                            <a:pt x="77239" y="53214"/>
                            <a:pt x="74191" y="50166"/>
                            <a:pt x="70381" y="50166"/>
                          </a:cubicBezTo>
                          <a:lnTo>
                            <a:pt x="70381" y="50166"/>
                          </a:lnTo>
                          <a:lnTo>
                            <a:pt x="14088" y="50166"/>
                          </a:lnTo>
                          <a:cubicBezTo>
                            <a:pt x="10087" y="50166"/>
                            <a:pt x="6277" y="48451"/>
                            <a:pt x="3610" y="45403"/>
                          </a:cubicBezTo>
                          <a:cubicBezTo>
                            <a:pt x="943" y="42451"/>
                            <a:pt x="-295" y="38450"/>
                            <a:pt x="277" y="34450"/>
                          </a:cubicBezTo>
                          <a:lnTo>
                            <a:pt x="4277" y="4351"/>
                          </a:lnTo>
                          <a:cubicBezTo>
                            <a:pt x="4658" y="1684"/>
                            <a:pt x="7135" y="-221"/>
                            <a:pt x="9897" y="64"/>
                          </a:cubicBezTo>
                          <a:cubicBezTo>
                            <a:pt x="12659" y="445"/>
                            <a:pt x="14564" y="2922"/>
                            <a:pt x="14183" y="5684"/>
                          </a:cubicBezTo>
                          <a:lnTo>
                            <a:pt x="10183" y="35783"/>
                          </a:lnTo>
                          <a:cubicBezTo>
                            <a:pt x="9992" y="36926"/>
                            <a:pt x="10373" y="38069"/>
                            <a:pt x="11135" y="38926"/>
                          </a:cubicBezTo>
                          <a:cubicBezTo>
                            <a:pt x="11897" y="39784"/>
                            <a:pt x="13040" y="40260"/>
                            <a:pt x="14183" y="40260"/>
                          </a:cubicBezTo>
                          <a:lnTo>
                            <a:pt x="70571" y="40260"/>
                          </a:lnTo>
                          <a:cubicBezTo>
                            <a:pt x="79810" y="40260"/>
                            <a:pt x="87430" y="47785"/>
                            <a:pt x="87430" y="57024"/>
                          </a:cubicBezTo>
                          <a:lnTo>
                            <a:pt x="87430" y="75883"/>
                          </a:lnTo>
                          <a:cubicBezTo>
                            <a:pt x="87335" y="87313"/>
                            <a:pt x="78001" y="96457"/>
                            <a:pt x="66571" y="96457"/>
                          </a:cubicBezTo>
                          <a:close/>
                        </a:path>
                      </a:pathLst>
                    </a:custGeom>
                    <a:solidFill>
                      <a:srgbClr val="E40055"/>
                    </a:solidFill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zh-CN" altLang="en-US" dirty="0">
                        <a:latin typeface="OPPOSans L" panose="00020600040101010101" pitchFamily="18" charset="-122"/>
                        <a:ea typeface="OPPOSans L" panose="00020600040101010101" pitchFamily="18" charset="-122"/>
                      </a:endParaRPr>
                    </a:p>
                  </p:txBody>
                </p:sp>
                <p:sp>
                  <p:nvSpPr>
                    <p:cNvPr id="177" name="任意多边形: 形状 176"/>
                    <p:cNvSpPr/>
                    <p:nvPr/>
                  </p:nvSpPr>
                  <p:spPr>
                    <a:xfrm>
                      <a:off x="2046614" y="1674376"/>
                      <a:ext cx="76961" cy="10001"/>
                    </a:xfrm>
                    <a:custGeom>
                      <a:avLst/>
                      <a:gdLst>
                        <a:gd name="connsiteX0" fmla="*/ 72148 w 76961"/>
                        <a:gd name="connsiteY0" fmla="*/ 10044 h 10001"/>
                        <a:gd name="connsiteX1" fmla="*/ 5187 w 76961"/>
                        <a:gd name="connsiteY1" fmla="*/ 10044 h 10001"/>
                        <a:gd name="connsiteX2" fmla="*/ 139 w 76961"/>
                        <a:gd name="connsiteY2" fmla="*/ 5091 h 10001"/>
                        <a:gd name="connsiteX3" fmla="*/ 5092 w 76961"/>
                        <a:gd name="connsiteY3" fmla="*/ 42 h 10001"/>
                        <a:gd name="connsiteX4" fmla="*/ 5092 w 76961"/>
                        <a:gd name="connsiteY4" fmla="*/ 42 h 10001"/>
                        <a:gd name="connsiteX5" fmla="*/ 72053 w 76961"/>
                        <a:gd name="connsiteY5" fmla="*/ 42 h 10001"/>
                        <a:gd name="connsiteX6" fmla="*/ 77101 w 76961"/>
                        <a:gd name="connsiteY6" fmla="*/ 4995 h 10001"/>
                        <a:gd name="connsiteX7" fmla="*/ 72148 w 76961"/>
                        <a:gd name="connsiteY7" fmla="*/ 10044 h 10001"/>
                        <a:gd name="connsiteX8" fmla="*/ 72148 w 76961"/>
                        <a:gd name="connsiteY8" fmla="*/ 10044 h 10001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</a:cxnLst>
                      <a:rect l="l" t="t" r="r" b="b"/>
                      <a:pathLst>
                        <a:path w="76961" h="10001">
                          <a:moveTo>
                            <a:pt x="72148" y="10044"/>
                          </a:moveTo>
                          <a:lnTo>
                            <a:pt x="5187" y="10044"/>
                          </a:lnTo>
                          <a:cubicBezTo>
                            <a:pt x="2425" y="10044"/>
                            <a:pt x="139" y="7758"/>
                            <a:pt x="139" y="5091"/>
                          </a:cubicBezTo>
                          <a:cubicBezTo>
                            <a:pt x="139" y="2328"/>
                            <a:pt x="2330" y="42"/>
                            <a:pt x="5092" y="42"/>
                          </a:cubicBezTo>
                          <a:cubicBezTo>
                            <a:pt x="5092" y="42"/>
                            <a:pt x="5092" y="42"/>
                            <a:pt x="5092" y="42"/>
                          </a:cubicBezTo>
                          <a:lnTo>
                            <a:pt x="72053" y="42"/>
                          </a:lnTo>
                          <a:cubicBezTo>
                            <a:pt x="74815" y="42"/>
                            <a:pt x="77006" y="2233"/>
                            <a:pt x="77101" y="4995"/>
                          </a:cubicBezTo>
                          <a:cubicBezTo>
                            <a:pt x="77101" y="7758"/>
                            <a:pt x="74910" y="10044"/>
                            <a:pt x="72148" y="10044"/>
                          </a:cubicBezTo>
                          <a:cubicBezTo>
                            <a:pt x="72148" y="10044"/>
                            <a:pt x="72148" y="10044"/>
                            <a:pt x="72148" y="10044"/>
                          </a:cubicBezTo>
                          <a:close/>
                        </a:path>
                      </a:pathLst>
                    </a:custGeom>
                    <a:solidFill>
                      <a:srgbClr val="E40055"/>
                    </a:solidFill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zh-CN" altLang="en-US" dirty="0">
                        <a:latin typeface="OPPOSans L" panose="00020600040101010101" pitchFamily="18" charset="-122"/>
                        <a:ea typeface="OPPOSans L" panose="00020600040101010101" pitchFamily="18" charset="-122"/>
                      </a:endParaRPr>
                    </a:p>
                  </p:txBody>
                </p:sp>
                <p:sp>
                  <p:nvSpPr>
                    <p:cNvPr id="178" name="任意多边形: 形状 177"/>
                    <p:cNvSpPr/>
                    <p:nvPr/>
                  </p:nvSpPr>
                  <p:spPr>
                    <a:xfrm>
                      <a:off x="2058872" y="1622427"/>
                      <a:ext cx="82772" cy="10001"/>
                    </a:xfrm>
                    <a:custGeom>
                      <a:avLst/>
                      <a:gdLst>
                        <a:gd name="connsiteX0" fmla="*/ 77864 w 82772"/>
                        <a:gd name="connsiteY0" fmla="*/ 10038 h 10001"/>
                        <a:gd name="connsiteX1" fmla="*/ 5093 w 82772"/>
                        <a:gd name="connsiteY1" fmla="*/ 10038 h 10001"/>
                        <a:gd name="connsiteX2" fmla="*/ 140 w 82772"/>
                        <a:gd name="connsiteY2" fmla="*/ 5085 h 10001"/>
                        <a:gd name="connsiteX3" fmla="*/ 5093 w 82772"/>
                        <a:gd name="connsiteY3" fmla="*/ 37 h 10001"/>
                        <a:gd name="connsiteX4" fmla="*/ 5093 w 82772"/>
                        <a:gd name="connsiteY4" fmla="*/ 37 h 10001"/>
                        <a:gd name="connsiteX5" fmla="*/ 77864 w 82772"/>
                        <a:gd name="connsiteY5" fmla="*/ 37 h 10001"/>
                        <a:gd name="connsiteX6" fmla="*/ 82912 w 82772"/>
                        <a:gd name="connsiteY6" fmla="*/ 4990 h 10001"/>
                        <a:gd name="connsiteX7" fmla="*/ 77864 w 82772"/>
                        <a:gd name="connsiteY7" fmla="*/ 10038 h 10001"/>
                        <a:gd name="connsiteX8" fmla="*/ 77864 w 82772"/>
                        <a:gd name="connsiteY8" fmla="*/ 10038 h 10001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</a:cxnLst>
                      <a:rect l="l" t="t" r="r" b="b"/>
                      <a:pathLst>
                        <a:path w="82772" h="10001">
                          <a:moveTo>
                            <a:pt x="77864" y="10038"/>
                          </a:moveTo>
                          <a:lnTo>
                            <a:pt x="5093" y="10038"/>
                          </a:lnTo>
                          <a:cubicBezTo>
                            <a:pt x="2426" y="10038"/>
                            <a:pt x="140" y="7752"/>
                            <a:pt x="140" y="5085"/>
                          </a:cubicBezTo>
                          <a:cubicBezTo>
                            <a:pt x="140" y="2323"/>
                            <a:pt x="2331" y="37"/>
                            <a:pt x="5093" y="37"/>
                          </a:cubicBezTo>
                          <a:cubicBezTo>
                            <a:pt x="5093" y="37"/>
                            <a:pt x="5093" y="37"/>
                            <a:pt x="5093" y="37"/>
                          </a:cubicBezTo>
                          <a:lnTo>
                            <a:pt x="77864" y="37"/>
                          </a:lnTo>
                          <a:cubicBezTo>
                            <a:pt x="80626" y="37"/>
                            <a:pt x="82817" y="2228"/>
                            <a:pt x="82912" y="4990"/>
                          </a:cubicBezTo>
                          <a:cubicBezTo>
                            <a:pt x="82912" y="7752"/>
                            <a:pt x="80722" y="10038"/>
                            <a:pt x="77864" y="10038"/>
                          </a:cubicBezTo>
                          <a:cubicBezTo>
                            <a:pt x="77959" y="10038"/>
                            <a:pt x="77864" y="10038"/>
                            <a:pt x="77864" y="10038"/>
                          </a:cubicBezTo>
                          <a:close/>
                        </a:path>
                      </a:pathLst>
                    </a:custGeom>
                    <a:solidFill>
                      <a:srgbClr val="E40055"/>
                    </a:solidFill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zh-CN" altLang="en-US" dirty="0">
                        <a:latin typeface="OPPOSans L" panose="00020600040101010101" pitchFamily="18" charset="-122"/>
                        <a:ea typeface="OPPOSans L" panose="00020600040101010101" pitchFamily="18" charset="-122"/>
                      </a:endParaRPr>
                    </a:p>
                  </p:txBody>
                </p:sp>
              </p:grpSp>
              <p:grpSp>
                <p:nvGrpSpPr>
                  <p:cNvPr id="160" name="图形 2"/>
                  <p:cNvGrpSpPr/>
                  <p:nvPr/>
                </p:nvGrpSpPr>
                <p:grpSpPr>
                  <a:xfrm>
                    <a:off x="2156542" y="1611921"/>
                    <a:ext cx="98873" cy="96307"/>
                    <a:chOff x="2156542" y="1611921"/>
                    <a:chExt cx="98873" cy="96307"/>
                  </a:xfrm>
                  <a:solidFill>
                    <a:srgbClr val="E40055"/>
                  </a:solidFill>
                </p:grpSpPr>
                <p:sp>
                  <p:nvSpPr>
                    <p:cNvPr id="168" name="任意多边形: 形状 167"/>
                    <p:cNvSpPr/>
                    <p:nvPr/>
                  </p:nvSpPr>
                  <p:spPr>
                    <a:xfrm>
                      <a:off x="2156542" y="1622427"/>
                      <a:ext cx="98869" cy="10001"/>
                    </a:xfrm>
                    <a:custGeom>
                      <a:avLst/>
                      <a:gdLst>
                        <a:gd name="connsiteX0" fmla="*/ 93972 w 98869"/>
                        <a:gd name="connsiteY0" fmla="*/ 10038 h 10001"/>
                        <a:gd name="connsiteX1" fmla="*/ 5199 w 98869"/>
                        <a:gd name="connsiteY1" fmla="*/ 10038 h 10001"/>
                        <a:gd name="connsiteX2" fmla="*/ 150 w 98869"/>
                        <a:gd name="connsiteY2" fmla="*/ 5085 h 10001"/>
                        <a:gd name="connsiteX3" fmla="*/ 5103 w 98869"/>
                        <a:gd name="connsiteY3" fmla="*/ 37 h 10001"/>
                        <a:gd name="connsiteX4" fmla="*/ 5103 w 98869"/>
                        <a:gd name="connsiteY4" fmla="*/ 37 h 10001"/>
                        <a:gd name="connsiteX5" fmla="*/ 93972 w 98869"/>
                        <a:gd name="connsiteY5" fmla="*/ 37 h 10001"/>
                        <a:gd name="connsiteX6" fmla="*/ 99020 w 98869"/>
                        <a:gd name="connsiteY6" fmla="*/ 4990 h 10001"/>
                        <a:gd name="connsiteX7" fmla="*/ 93972 w 98869"/>
                        <a:gd name="connsiteY7" fmla="*/ 10038 h 10001"/>
                        <a:gd name="connsiteX8" fmla="*/ 93972 w 98869"/>
                        <a:gd name="connsiteY8" fmla="*/ 10038 h 10001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</a:cxnLst>
                      <a:rect l="l" t="t" r="r" b="b"/>
                      <a:pathLst>
                        <a:path w="98869" h="10001">
                          <a:moveTo>
                            <a:pt x="93972" y="10038"/>
                          </a:moveTo>
                          <a:lnTo>
                            <a:pt x="5199" y="10038"/>
                          </a:lnTo>
                          <a:cubicBezTo>
                            <a:pt x="2436" y="10038"/>
                            <a:pt x="150" y="7752"/>
                            <a:pt x="150" y="5085"/>
                          </a:cubicBezTo>
                          <a:cubicBezTo>
                            <a:pt x="150" y="2323"/>
                            <a:pt x="2341" y="37"/>
                            <a:pt x="5103" y="37"/>
                          </a:cubicBezTo>
                          <a:cubicBezTo>
                            <a:pt x="5103" y="37"/>
                            <a:pt x="5103" y="37"/>
                            <a:pt x="5103" y="37"/>
                          </a:cubicBezTo>
                          <a:lnTo>
                            <a:pt x="93972" y="37"/>
                          </a:lnTo>
                          <a:cubicBezTo>
                            <a:pt x="96734" y="37"/>
                            <a:pt x="98925" y="2228"/>
                            <a:pt x="99020" y="4990"/>
                          </a:cubicBezTo>
                          <a:cubicBezTo>
                            <a:pt x="99020" y="7752"/>
                            <a:pt x="96829" y="10038"/>
                            <a:pt x="93972" y="10038"/>
                          </a:cubicBezTo>
                          <a:cubicBezTo>
                            <a:pt x="94067" y="10038"/>
                            <a:pt x="94067" y="10038"/>
                            <a:pt x="93972" y="10038"/>
                          </a:cubicBezTo>
                          <a:close/>
                        </a:path>
                      </a:pathLst>
                    </a:custGeom>
                    <a:solidFill>
                      <a:srgbClr val="E40055"/>
                    </a:solidFill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zh-CN" altLang="en-US" dirty="0">
                        <a:latin typeface="OPPOSans L" panose="00020600040101010101" pitchFamily="18" charset="-122"/>
                        <a:ea typeface="OPPOSans L" panose="00020600040101010101" pitchFamily="18" charset="-122"/>
                      </a:endParaRPr>
                    </a:p>
                  </p:txBody>
                </p:sp>
                <p:sp>
                  <p:nvSpPr>
                    <p:cNvPr id="169" name="任意多边形: 形状 168"/>
                    <p:cNvSpPr/>
                    <p:nvPr/>
                  </p:nvSpPr>
                  <p:spPr>
                    <a:xfrm>
                      <a:off x="2176116" y="1612195"/>
                      <a:ext cx="10001" cy="27443"/>
                    </a:xfrm>
                    <a:custGeom>
                      <a:avLst/>
                      <a:gdLst>
                        <a:gd name="connsiteX0" fmla="*/ 5106 w 10001"/>
                        <a:gd name="connsiteY0" fmla="*/ 27479 h 27443"/>
                        <a:gd name="connsiteX1" fmla="*/ 153 w 10001"/>
                        <a:gd name="connsiteY1" fmla="*/ 22431 h 27443"/>
                        <a:gd name="connsiteX2" fmla="*/ 153 w 10001"/>
                        <a:gd name="connsiteY2" fmla="*/ 22431 h 27443"/>
                        <a:gd name="connsiteX3" fmla="*/ 153 w 10001"/>
                        <a:gd name="connsiteY3" fmla="*/ 4810 h 27443"/>
                        <a:gd name="connsiteX4" fmla="*/ 5391 w 10001"/>
                        <a:gd name="connsiteY4" fmla="*/ 47 h 27443"/>
                        <a:gd name="connsiteX5" fmla="*/ 10154 w 10001"/>
                        <a:gd name="connsiteY5" fmla="*/ 4810 h 27443"/>
                        <a:gd name="connsiteX6" fmla="*/ 10154 w 10001"/>
                        <a:gd name="connsiteY6" fmla="*/ 22526 h 27443"/>
                        <a:gd name="connsiteX7" fmla="*/ 5106 w 10001"/>
                        <a:gd name="connsiteY7" fmla="*/ 27479 h 27443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</a:cxnLst>
                      <a:rect l="l" t="t" r="r" b="b"/>
                      <a:pathLst>
                        <a:path w="10001" h="27443">
                          <a:moveTo>
                            <a:pt x="5106" y="27479"/>
                          </a:moveTo>
                          <a:cubicBezTo>
                            <a:pt x="2439" y="27479"/>
                            <a:pt x="153" y="25193"/>
                            <a:pt x="153" y="22431"/>
                          </a:cubicBezTo>
                          <a:lnTo>
                            <a:pt x="153" y="22431"/>
                          </a:lnTo>
                          <a:lnTo>
                            <a:pt x="153" y="4810"/>
                          </a:lnTo>
                          <a:cubicBezTo>
                            <a:pt x="248" y="2048"/>
                            <a:pt x="2629" y="-143"/>
                            <a:pt x="5391" y="47"/>
                          </a:cubicBezTo>
                          <a:cubicBezTo>
                            <a:pt x="7963" y="143"/>
                            <a:pt x="10059" y="2238"/>
                            <a:pt x="10154" y="4810"/>
                          </a:cubicBezTo>
                          <a:lnTo>
                            <a:pt x="10154" y="22526"/>
                          </a:lnTo>
                          <a:cubicBezTo>
                            <a:pt x="10154" y="25289"/>
                            <a:pt x="7868" y="27479"/>
                            <a:pt x="5106" y="27479"/>
                          </a:cubicBezTo>
                          <a:close/>
                        </a:path>
                      </a:pathLst>
                    </a:custGeom>
                    <a:solidFill>
                      <a:srgbClr val="E40055"/>
                    </a:solidFill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zh-CN" altLang="en-US" dirty="0">
                        <a:latin typeface="OPPOSans L" panose="00020600040101010101" pitchFamily="18" charset="-122"/>
                        <a:ea typeface="OPPOSans L" panose="00020600040101010101" pitchFamily="18" charset="-122"/>
                      </a:endParaRPr>
                    </a:p>
                  </p:txBody>
                </p:sp>
                <p:sp>
                  <p:nvSpPr>
                    <p:cNvPr id="170" name="任意多边形: 形状 169"/>
                    <p:cNvSpPr/>
                    <p:nvPr/>
                  </p:nvSpPr>
                  <p:spPr>
                    <a:xfrm>
                      <a:off x="2224626" y="1611921"/>
                      <a:ext cx="10096" cy="27717"/>
                    </a:xfrm>
                    <a:custGeom>
                      <a:avLst/>
                      <a:gdLst>
                        <a:gd name="connsiteX0" fmla="*/ 5206 w 10096"/>
                        <a:gd name="connsiteY0" fmla="*/ 27754 h 27717"/>
                        <a:gd name="connsiteX1" fmla="*/ 158 w 10096"/>
                        <a:gd name="connsiteY1" fmla="*/ 22705 h 27717"/>
                        <a:gd name="connsiteX2" fmla="*/ 158 w 10096"/>
                        <a:gd name="connsiteY2" fmla="*/ 22705 h 27717"/>
                        <a:gd name="connsiteX3" fmla="*/ 158 w 10096"/>
                        <a:gd name="connsiteY3" fmla="*/ 5084 h 27717"/>
                        <a:gd name="connsiteX4" fmla="*/ 5206 w 10096"/>
                        <a:gd name="connsiteY4" fmla="*/ 36 h 27717"/>
                        <a:gd name="connsiteX5" fmla="*/ 10254 w 10096"/>
                        <a:gd name="connsiteY5" fmla="*/ 5084 h 27717"/>
                        <a:gd name="connsiteX6" fmla="*/ 10254 w 10096"/>
                        <a:gd name="connsiteY6" fmla="*/ 22801 h 27717"/>
                        <a:gd name="connsiteX7" fmla="*/ 5206 w 10096"/>
                        <a:gd name="connsiteY7" fmla="*/ 27754 h 2771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</a:cxnLst>
                      <a:rect l="l" t="t" r="r" b="b"/>
                      <a:pathLst>
                        <a:path w="10096" h="27717">
                          <a:moveTo>
                            <a:pt x="5206" y="27754"/>
                          </a:moveTo>
                          <a:cubicBezTo>
                            <a:pt x="2444" y="27754"/>
                            <a:pt x="158" y="25468"/>
                            <a:pt x="158" y="22705"/>
                          </a:cubicBezTo>
                          <a:lnTo>
                            <a:pt x="158" y="22705"/>
                          </a:lnTo>
                          <a:lnTo>
                            <a:pt x="158" y="5084"/>
                          </a:lnTo>
                          <a:cubicBezTo>
                            <a:pt x="158" y="2322"/>
                            <a:pt x="2444" y="36"/>
                            <a:pt x="5206" y="36"/>
                          </a:cubicBezTo>
                          <a:cubicBezTo>
                            <a:pt x="7968" y="36"/>
                            <a:pt x="10254" y="2322"/>
                            <a:pt x="10254" y="5084"/>
                          </a:cubicBezTo>
                          <a:lnTo>
                            <a:pt x="10254" y="22801"/>
                          </a:lnTo>
                          <a:cubicBezTo>
                            <a:pt x="10159" y="25563"/>
                            <a:pt x="7873" y="27754"/>
                            <a:pt x="5206" y="27754"/>
                          </a:cubicBezTo>
                          <a:close/>
                        </a:path>
                      </a:pathLst>
                    </a:custGeom>
                    <a:solidFill>
                      <a:srgbClr val="E40055"/>
                    </a:solidFill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zh-CN" altLang="en-US" dirty="0">
                        <a:latin typeface="OPPOSans L" panose="00020600040101010101" pitchFamily="18" charset="-122"/>
                        <a:ea typeface="OPPOSans L" panose="00020600040101010101" pitchFamily="18" charset="-122"/>
                      </a:endParaRPr>
                    </a:p>
                  </p:txBody>
                </p:sp>
                <p:sp>
                  <p:nvSpPr>
                    <p:cNvPr id="171" name="任意多边形: 形状 170"/>
                    <p:cNvSpPr/>
                    <p:nvPr/>
                  </p:nvSpPr>
                  <p:spPr>
                    <a:xfrm>
                      <a:off x="2156597" y="1643018"/>
                      <a:ext cx="98817" cy="29679"/>
                    </a:xfrm>
                    <a:custGeom>
                      <a:avLst/>
                      <a:gdLst>
                        <a:gd name="connsiteX0" fmla="*/ 94031 w 98817"/>
                        <a:gd name="connsiteY0" fmla="*/ 29664 h 29679"/>
                        <a:gd name="connsiteX1" fmla="*/ 89744 w 98817"/>
                        <a:gd name="connsiteY1" fmla="*/ 27378 h 29679"/>
                        <a:gd name="connsiteX2" fmla="*/ 81839 w 98817"/>
                        <a:gd name="connsiteY2" fmla="*/ 14995 h 29679"/>
                        <a:gd name="connsiteX3" fmla="*/ 71456 w 98817"/>
                        <a:gd name="connsiteY3" fmla="*/ 10042 h 29679"/>
                        <a:gd name="connsiteX4" fmla="*/ 27641 w 98817"/>
                        <a:gd name="connsiteY4" fmla="*/ 10042 h 29679"/>
                        <a:gd name="connsiteX5" fmla="*/ 17640 w 98817"/>
                        <a:gd name="connsiteY5" fmla="*/ 14424 h 29679"/>
                        <a:gd name="connsiteX6" fmla="*/ 9353 w 98817"/>
                        <a:gd name="connsiteY6" fmla="*/ 27378 h 29679"/>
                        <a:gd name="connsiteX7" fmla="*/ 2400 w 98817"/>
                        <a:gd name="connsiteY7" fmla="*/ 28902 h 29679"/>
                        <a:gd name="connsiteX8" fmla="*/ 971 w 98817"/>
                        <a:gd name="connsiteY8" fmla="*/ 22044 h 29679"/>
                        <a:gd name="connsiteX9" fmla="*/ 971 w 98817"/>
                        <a:gd name="connsiteY9" fmla="*/ 22044 h 29679"/>
                        <a:gd name="connsiteX10" fmla="*/ 9639 w 98817"/>
                        <a:gd name="connsiteY10" fmla="*/ 8518 h 29679"/>
                        <a:gd name="connsiteX11" fmla="*/ 27641 w 98817"/>
                        <a:gd name="connsiteY11" fmla="*/ 41 h 29679"/>
                        <a:gd name="connsiteX12" fmla="*/ 71456 w 98817"/>
                        <a:gd name="connsiteY12" fmla="*/ 41 h 29679"/>
                        <a:gd name="connsiteX13" fmla="*/ 90221 w 98817"/>
                        <a:gd name="connsiteY13" fmla="*/ 9471 h 29679"/>
                        <a:gd name="connsiteX14" fmla="*/ 98222 w 98817"/>
                        <a:gd name="connsiteY14" fmla="*/ 22044 h 29679"/>
                        <a:gd name="connsiteX15" fmla="*/ 96602 w 98817"/>
                        <a:gd name="connsiteY15" fmla="*/ 28902 h 29679"/>
                        <a:gd name="connsiteX16" fmla="*/ 94031 w 98817"/>
                        <a:gd name="connsiteY16" fmla="*/ 29664 h 29679"/>
                        <a:gd name="connsiteX17" fmla="*/ 94031 w 98817"/>
                        <a:gd name="connsiteY17" fmla="*/ 29664 h 2967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</a:cxnLst>
                      <a:rect l="l" t="t" r="r" b="b"/>
                      <a:pathLst>
                        <a:path w="98817" h="29679">
                          <a:moveTo>
                            <a:pt x="94031" y="29664"/>
                          </a:moveTo>
                          <a:cubicBezTo>
                            <a:pt x="92316" y="29664"/>
                            <a:pt x="90697" y="28807"/>
                            <a:pt x="89744" y="27378"/>
                          </a:cubicBezTo>
                          <a:lnTo>
                            <a:pt x="81839" y="14995"/>
                          </a:lnTo>
                          <a:cubicBezTo>
                            <a:pt x="79362" y="11757"/>
                            <a:pt x="75552" y="9947"/>
                            <a:pt x="71456" y="10042"/>
                          </a:cubicBezTo>
                          <a:lnTo>
                            <a:pt x="27641" y="10042"/>
                          </a:lnTo>
                          <a:cubicBezTo>
                            <a:pt x="23831" y="9947"/>
                            <a:pt x="20212" y="11566"/>
                            <a:pt x="17640" y="14424"/>
                          </a:cubicBezTo>
                          <a:lnTo>
                            <a:pt x="9353" y="27378"/>
                          </a:lnTo>
                          <a:cubicBezTo>
                            <a:pt x="7829" y="29759"/>
                            <a:pt x="4781" y="30426"/>
                            <a:pt x="2400" y="28902"/>
                          </a:cubicBezTo>
                          <a:cubicBezTo>
                            <a:pt x="114" y="27378"/>
                            <a:pt x="-553" y="24330"/>
                            <a:pt x="971" y="22044"/>
                          </a:cubicBezTo>
                          <a:cubicBezTo>
                            <a:pt x="971" y="22044"/>
                            <a:pt x="971" y="22044"/>
                            <a:pt x="971" y="22044"/>
                          </a:cubicBezTo>
                          <a:lnTo>
                            <a:pt x="9639" y="8518"/>
                          </a:lnTo>
                          <a:cubicBezTo>
                            <a:pt x="14116" y="3089"/>
                            <a:pt x="20688" y="41"/>
                            <a:pt x="27641" y="41"/>
                          </a:cubicBezTo>
                          <a:lnTo>
                            <a:pt x="71456" y="41"/>
                          </a:lnTo>
                          <a:cubicBezTo>
                            <a:pt x="78886" y="-54"/>
                            <a:pt x="85839" y="3470"/>
                            <a:pt x="90221" y="9471"/>
                          </a:cubicBezTo>
                          <a:lnTo>
                            <a:pt x="98222" y="22044"/>
                          </a:lnTo>
                          <a:cubicBezTo>
                            <a:pt x="99650" y="24425"/>
                            <a:pt x="98984" y="27473"/>
                            <a:pt x="96602" y="28902"/>
                          </a:cubicBezTo>
                          <a:cubicBezTo>
                            <a:pt x="95840" y="29378"/>
                            <a:pt x="94888" y="29664"/>
                            <a:pt x="94031" y="29664"/>
                          </a:cubicBezTo>
                          <a:lnTo>
                            <a:pt x="94031" y="29664"/>
                          </a:lnTo>
                          <a:close/>
                        </a:path>
                      </a:pathLst>
                    </a:custGeom>
                    <a:solidFill>
                      <a:srgbClr val="E40055"/>
                    </a:solidFill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zh-CN" altLang="en-US" dirty="0">
                        <a:latin typeface="OPPOSans L" panose="00020600040101010101" pitchFamily="18" charset="-122"/>
                        <a:ea typeface="OPPOSans L" panose="00020600040101010101" pitchFamily="18" charset="-122"/>
                      </a:endParaRPr>
                    </a:p>
                  </p:txBody>
                </p:sp>
                <p:sp>
                  <p:nvSpPr>
                    <p:cNvPr id="172" name="任意多边形: 形状 171"/>
                    <p:cNvSpPr/>
                    <p:nvPr/>
                  </p:nvSpPr>
                  <p:spPr>
                    <a:xfrm>
                      <a:off x="2173172" y="1663327"/>
                      <a:ext cx="65627" cy="10001"/>
                    </a:xfrm>
                    <a:custGeom>
                      <a:avLst/>
                      <a:gdLst>
                        <a:gd name="connsiteX0" fmla="*/ 60731 w 65627"/>
                        <a:gd name="connsiteY0" fmla="*/ 10043 h 10001"/>
                        <a:gd name="connsiteX1" fmla="*/ 5105 w 65627"/>
                        <a:gd name="connsiteY1" fmla="*/ 10043 h 10001"/>
                        <a:gd name="connsiteX2" fmla="*/ 152 w 65627"/>
                        <a:gd name="connsiteY2" fmla="*/ 5090 h 10001"/>
                        <a:gd name="connsiteX3" fmla="*/ 5105 w 65627"/>
                        <a:gd name="connsiteY3" fmla="*/ 41 h 10001"/>
                        <a:gd name="connsiteX4" fmla="*/ 5105 w 65627"/>
                        <a:gd name="connsiteY4" fmla="*/ 41 h 10001"/>
                        <a:gd name="connsiteX5" fmla="*/ 60731 w 65627"/>
                        <a:gd name="connsiteY5" fmla="*/ 41 h 10001"/>
                        <a:gd name="connsiteX6" fmla="*/ 65779 w 65627"/>
                        <a:gd name="connsiteY6" fmla="*/ 4994 h 10001"/>
                        <a:gd name="connsiteX7" fmla="*/ 60731 w 65627"/>
                        <a:gd name="connsiteY7" fmla="*/ 10043 h 10001"/>
                        <a:gd name="connsiteX8" fmla="*/ 60731 w 65627"/>
                        <a:gd name="connsiteY8" fmla="*/ 10043 h 10001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</a:cxnLst>
                      <a:rect l="l" t="t" r="r" b="b"/>
                      <a:pathLst>
                        <a:path w="65627" h="10001">
                          <a:moveTo>
                            <a:pt x="60731" y="10043"/>
                          </a:moveTo>
                          <a:lnTo>
                            <a:pt x="5105" y="10043"/>
                          </a:lnTo>
                          <a:cubicBezTo>
                            <a:pt x="2438" y="10043"/>
                            <a:pt x="152" y="7757"/>
                            <a:pt x="152" y="5090"/>
                          </a:cubicBezTo>
                          <a:cubicBezTo>
                            <a:pt x="152" y="2327"/>
                            <a:pt x="2343" y="41"/>
                            <a:pt x="5105" y="41"/>
                          </a:cubicBezTo>
                          <a:cubicBezTo>
                            <a:pt x="5105" y="41"/>
                            <a:pt x="5105" y="41"/>
                            <a:pt x="5105" y="41"/>
                          </a:cubicBezTo>
                          <a:lnTo>
                            <a:pt x="60731" y="41"/>
                          </a:lnTo>
                          <a:cubicBezTo>
                            <a:pt x="63493" y="41"/>
                            <a:pt x="65684" y="2232"/>
                            <a:pt x="65779" y="4994"/>
                          </a:cubicBezTo>
                          <a:cubicBezTo>
                            <a:pt x="65779" y="7757"/>
                            <a:pt x="63493" y="10043"/>
                            <a:pt x="60731" y="10043"/>
                          </a:cubicBezTo>
                          <a:cubicBezTo>
                            <a:pt x="60731" y="10043"/>
                            <a:pt x="60731" y="10043"/>
                            <a:pt x="60731" y="10043"/>
                          </a:cubicBezTo>
                          <a:close/>
                        </a:path>
                      </a:pathLst>
                    </a:custGeom>
                    <a:solidFill>
                      <a:srgbClr val="E40055"/>
                    </a:solidFill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zh-CN" altLang="en-US" dirty="0">
                        <a:latin typeface="OPPOSans L" panose="00020600040101010101" pitchFamily="18" charset="-122"/>
                        <a:ea typeface="OPPOSans L" panose="00020600040101010101" pitchFamily="18" charset="-122"/>
                      </a:endParaRPr>
                    </a:p>
                  </p:txBody>
                </p:sp>
                <p:sp>
                  <p:nvSpPr>
                    <p:cNvPr id="173" name="任意多边形: 形状 172"/>
                    <p:cNvSpPr/>
                    <p:nvPr/>
                  </p:nvSpPr>
                  <p:spPr>
                    <a:xfrm>
                      <a:off x="2185012" y="1656317"/>
                      <a:ext cx="27813" cy="51911"/>
                    </a:xfrm>
                    <a:custGeom>
                      <a:avLst/>
                      <a:gdLst>
                        <a:gd name="connsiteX0" fmla="*/ 9583 w 27813"/>
                        <a:gd name="connsiteY0" fmla="*/ 51952 h 51911"/>
                        <a:gd name="connsiteX1" fmla="*/ 5202 w 27813"/>
                        <a:gd name="connsiteY1" fmla="*/ 51952 h 51911"/>
                        <a:gd name="connsiteX2" fmla="*/ 153 w 27813"/>
                        <a:gd name="connsiteY2" fmla="*/ 46999 h 51911"/>
                        <a:gd name="connsiteX3" fmla="*/ 5106 w 27813"/>
                        <a:gd name="connsiteY3" fmla="*/ 41951 h 51911"/>
                        <a:gd name="connsiteX4" fmla="*/ 5106 w 27813"/>
                        <a:gd name="connsiteY4" fmla="*/ 41951 h 51911"/>
                        <a:gd name="connsiteX5" fmla="*/ 9583 w 27813"/>
                        <a:gd name="connsiteY5" fmla="*/ 41951 h 51911"/>
                        <a:gd name="connsiteX6" fmla="*/ 17870 w 27813"/>
                        <a:gd name="connsiteY6" fmla="*/ 33759 h 51911"/>
                        <a:gd name="connsiteX7" fmla="*/ 17870 w 27813"/>
                        <a:gd name="connsiteY7" fmla="*/ 4994 h 51911"/>
                        <a:gd name="connsiteX8" fmla="*/ 22918 w 27813"/>
                        <a:gd name="connsiteY8" fmla="*/ 41 h 51911"/>
                        <a:gd name="connsiteX9" fmla="*/ 27966 w 27813"/>
                        <a:gd name="connsiteY9" fmla="*/ 5089 h 51911"/>
                        <a:gd name="connsiteX10" fmla="*/ 27966 w 27813"/>
                        <a:gd name="connsiteY10" fmla="*/ 33759 h 51911"/>
                        <a:gd name="connsiteX11" fmla="*/ 9583 w 27813"/>
                        <a:gd name="connsiteY11" fmla="*/ 51952 h 51911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</a:cxnLst>
                      <a:rect l="l" t="t" r="r" b="b"/>
                      <a:pathLst>
                        <a:path w="27813" h="51911">
                          <a:moveTo>
                            <a:pt x="9583" y="51952"/>
                          </a:moveTo>
                          <a:lnTo>
                            <a:pt x="5202" y="51952"/>
                          </a:lnTo>
                          <a:cubicBezTo>
                            <a:pt x="2439" y="51952"/>
                            <a:pt x="153" y="49666"/>
                            <a:pt x="153" y="46999"/>
                          </a:cubicBezTo>
                          <a:cubicBezTo>
                            <a:pt x="153" y="44237"/>
                            <a:pt x="2344" y="41951"/>
                            <a:pt x="5106" y="41951"/>
                          </a:cubicBezTo>
                          <a:cubicBezTo>
                            <a:pt x="5106" y="41951"/>
                            <a:pt x="5106" y="41951"/>
                            <a:pt x="5106" y="41951"/>
                          </a:cubicBezTo>
                          <a:lnTo>
                            <a:pt x="9583" y="41951"/>
                          </a:lnTo>
                          <a:cubicBezTo>
                            <a:pt x="14155" y="41951"/>
                            <a:pt x="17870" y="38236"/>
                            <a:pt x="17870" y="33759"/>
                          </a:cubicBezTo>
                          <a:lnTo>
                            <a:pt x="17870" y="4994"/>
                          </a:lnTo>
                          <a:cubicBezTo>
                            <a:pt x="17870" y="2231"/>
                            <a:pt x="20156" y="41"/>
                            <a:pt x="22918" y="41"/>
                          </a:cubicBezTo>
                          <a:cubicBezTo>
                            <a:pt x="25680" y="41"/>
                            <a:pt x="27966" y="2327"/>
                            <a:pt x="27966" y="5089"/>
                          </a:cubicBezTo>
                          <a:lnTo>
                            <a:pt x="27966" y="33759"/>
                          </a:lnTo>
                          <a:cubicBezTo>
                            <a:pt x="27871" y="43760"/>
                            <a:pt x="19680" y="51952"/>
                            <a:pt x="9583" y="51952"/>
                          </a:cubicBezTo>
                          <a:close/>
                        </a:path>
                      </a:pathLst>
                    </a:custGeom>
                    <a:solidFill>
                      <a:srgbClr val="E40055"/>
                    </a:solidFill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zh-CN" altLang="en-US" dirty="0">
                        <a:latin typeface="OPPOSans L" panose="00020600040101010101" pitchFamily="18" charset="-122"/>
                        <a:ea typeface="OPPOSans L" panose="00020600040101010101" pitchFamily="18" charset="-122"/>
                      </a:endParaRPr>
                    </a:p>
                  </p:txBody>
                </p:sp>
                <p:sp>
                  <p:nvSpPr>
                    <p:cNvPr id="174" name="任意多边形: 形状 173"/>
                    <p:cNvSpPr/>
                    <p:nvPr/>
                  </p:nvSpPr>
                  <p:spPr>
                    <a:xfrm>
                      <a:off x="2222095" y="1679510"/>
                      <a:ext cx="28932" cy="28670"/>
                    </a:xfrm>
                    <a:custGeom>
                      <a:avLst/>
                      <a:gdLst>
                        <a:gd name="connsiteX0" fmla="*/ 24101 w 28932"/>
                        <a:gd name="connsiteY0" fmla="*/ 28713 h 28670"/>
                        <a:gd name="connsiteX1" fmla="*/ 20577 w 28932"/>
                        <a:gd name="connsiteY1" fmla="*/ 27285 h 28670"/>
                        <a:gd name="connsiteX2" fmla="*/ 1622 w 28932"/>
                        <a:gd name="connsiteY2" fmla="*/ 8520 h 28670"/>
                        <a:gd name="connsiteX3" fmla="*/ 1622 w 28932"/>
                        <a:gd name="connsiteY3" fmla="*/ 1472 h 28670"/>
                        <a:gd name="connsiteX4" fmla="*/ 1622 w 28932"/>
                        <a:gd name="connsiteY4" fmla="*/ 1472 h 28670"/>
                        <a:gd name="connsiteX5" fmla="*/ 8671 w 28932"/>
                        <a:gd name="connsiteY5" fmla="*/ 1472 h 28670"/>
                        <a:gd name="connsiteX6" fmla="*/ 27625 w 28932"/>
                        <a:gd name="connsiteY6" fmla="*/ 20236 h 28670"/>
                        <a:gd name="connsiteX7" fmla="*/ 27625 w 28932"/>
                        <a:gd name="connsiteY7" fmla="*/ 27285 h 28670"/>
                        <a:gd name="connsiteX8" fmla="*/ 27625 w 28932"/>
                        <a:gd name="connsiteY8" fmla="*/ 27285 h 28670"/>
                        <a:gd name="connsiteX9" fmla="*/ 24101 w 28932"/>
                        <a:gd name="connsiteY9" fmla="*/ 28713 h 2867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</a:cxnLst>
                      <a:rect l="l" t="t" r="r" b="b"/>
                      <a:pathLst>
                        <a:path w="28932" h="28670">
                          <a:moveTo>
                            <a:pt x="24101" y="28713"/>
                          </a:moveTo>
                          <a:cubicBezTo>
                            <a:pt x="22768" y="28713"/>
                            <a:pt x="21529" y="28237"/>
                            <a:pt x="20577" y="27285"/>
                          </a:cubicBezTo>
                          <a:lnTo>
                            <a:pt x="1622" y="8520"/>
                          </a:lnTo>
                          <a:cubicBezTo>
                            <a:pt x="-283" y="6615"/>
                            <a:pt x="-378" y="3472"/>
                            <a:pt x="1622" y="1472"/>
                          </a:cubicBezTo>
                          <a:cubicBezTo>
                            <a:pt x="1622" y="1472"/>
                            <a:pt x="1622" y="1472"/>
                            <a:pt x="1622" y="1472"/>
                          </a:cubicBezTo>
                          <a:cubicBezTo>
                            <a:pt x="3622" y="-433"/>
                            <a:pt x="6766" y="-433"/>
                            <a:pt x="8671" y="1472"/>
                          </a:cubicBezTo>
                          <a:lnTo>
                            <a:pt x="27625" y="20236"/>
                          </a:lnTo>
                          <a:cubicBezTo>
                            <a:pt x="29530" y="22141"/>
                            <a:pt x="29626" y="25284"/>
                            <a:pt x="27625" y="27285"/>
                          </a:cubicBezTo>
                          <a:cubicBezTo>
                            <a:pt x="27625" y="27285"/>
                            <a:pt x="27625" y="27285"/>
                            <a:pt x="27625" y="27285"/>
                          </a:cubicBezTo>
                          <a:cubicBezTo>
                            <a:pt x="26768" y="28237"/>
                            <a:pt x="25435" y="28713"/>
                            <a:pt x="24101" y="28713"/>
                          </a:cubicBezTo>
                          <a:close/>
                        </a:path>
                      </a:pathLst>
                    </a:custGeom>
                    <a:solidFill>
                      <a:srgbClr val="E40055"/>
                    </a:solidFill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zh-CN" altLang="en-US" dirty="0">
                        <a:latin typeface="OPPOSans L" panose="00020600040101010101" pitchFamily="18" charset="-122"/>
                        <a:ea typeface="OPPOSans L" panose="00020600040101010101" pitchFamily="18" charset="-122"/>
                      </a:endParaRPr>
                    </a:p>
                  </p:txBody>
                </p:sp>
                <p:sp>
                  <p:nvSpPr>
                    <p:cNvPr id="175" name="任意多边形: 形状 174"/>
                    <p:cNvSpPr/>
                    <p:nvPr/>
                  </p:nvSpPr>
                  <p:spPr>
                    <a:xfrm>
                      <a:off x="2159916" y="1679501"/>
                      <a:ext cx="28932" cy="28670"/>
                    </a:xfrm>
                    <a:custGeom>
                      <a:avLst/>
                      <a:gdLst>
                        <a:gd name="connsiteX0" fmla="*/ 5140 w 28932"/>
                        <a:gd name="connsiteY0" fmla="*/ 28713 h 28670"/>
                        <a:gd name="connsiteX1" fmla="*/ 1615 w 28932"/>
                        <a:gd name="connsiteY1" fmla="*/ 27284 h 28670"/>
                        <a:gd name="connsiteX2" fmla="*/ 1615 w 28932"/>
                        <a:gd name="connsiteY2" fmla="*/ 20236 h 28670"/>
                        <a:gd name="connsiteX3" fmla="*/ 1615 w 28932"/>
                        <a:gd name="connsiteY3" fmla="*/ 20236 h 28670"/>
                        <a:gd name="connsiteX4" fmla="*/ 20570 w 28932"/>
                        <a:gd name="connsiteY4" fmla="*/ 1472 h 28670"/>
                        <a:gd name="connsiteX5" fmla="*/ 27619 w 28932"/>
                        <a:gd name="connsiteY5" fmla="*/ 1472 h 28670"/>
                        <a:gd name="connsiteX6" fmla="*/ 27619 w 28932"/>
                        <a:gd name="connsiteY6" fmla="*/ 8520 h 28670"/>
                        <a:gd name="connsiteX7" fmla="*/ 27619 w 28932"/>
                        <a:gd name="connsiteY7" fmla="*/ 8520 h 28670"/>
                        <a:gd name="connsiteX8" fmla="*/ 8664 w 28932"/>
                        <a:gd name="connsiteY8" fmla="*/ 27284 h 28670"/>
                        <a:gd name="connsiteX9" fmla="*/ 5140 w 28932"/>
                        <a:gd name="connsiteY9" fmla="*/ 28713 h 2867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</a:cxnLst>
                      <a:rect l="l" t="t" r="r" b="b"/>
                      <a:pathLst>
                        <a:path w="28932" h="28670">
                          <a:moveTo>
                            <a:pt x="5140" y="28713"/>
                          </a:moveTo>
                          <a:cubicBezTo>
                            <a:pt x="3806" y="28713"/>
                            <a:pt x="2568" y="28142"/>
                            <a:pt x="1615" y="27284"/>
                          </a:cubicBezTo>
                          <a:cubicBezTo>
                            <a:pt x="-290" y="25380"/>
                            <a:pt x="-385" y="22236"/>
                            <a:pt x="1615" y="20236"/>
                          </a:cubicBezTo>
                          <a:cubicBezTo>
                            <a:pt x="1615" y="20236"/>
                            <a:pt x="1615" y="20236"/>
                            <a:pt x="1615" y="20236"/>
                          </a:cubicBezTo>
                          <a:lnTo>
                            <a:pt x="20570" y="1472"/>
                          </a:lnTo>
                          <a:cubicBezTo>
                            <a:pt x="22570" y="-433"/>
                            <a:pt x="25714" y="-433"/>
                            <a:pt x="27619" y="1472"/>
                          </a:cubicBezTo>
                          <a:cubicBezTo>
                            <a:pt x="29524" y="3377"/>
                            <a:pt x="29619" y="6520"/>
                            <a:pt x="27619" y="8520"/>
                          </a:cubicBezTo>
                          <a:cubicBezTo>
                            <a:pt x="27619" y="8520"/>
                            <a:pt x="27619" y="8520"/>
                            <a:pt x="27619" y="8520"/>
                          </a:cubicBezTo>
                          <a:lnTo>
                            <a:pt x="8664" y="27284"/>
                          </a:lnTo>
                          <a:cubicBezTo>
                            <a:pt x="7711" y="28237"/>
                            <a:pt x="6378" y="28713"/>
                            <a:pt x="5140" y="28713"/>
                          </a:cubicBezTo>
                          <a:close/>
                        </a:path>
                      </a:pathLst>
                    </a:custGeom>
                    <a:solidFill>
                      <a:srgbClr val="E40055"/>
                    </a:solidFill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zh-CN" altLang="en-US" dirty="0">
                        <a:latin typeface="OPPOSans L" panose="00020600040101010101" pitchFamily="18" charset="-122"/>
                        <a:ea typeface="OPPOSans L" panose="00020600040101010101" pitchFamily="18" charset="-122"/>
                      </a:endParaRPr>
                    </a:p>
                  </p:txBody>
                </p:sp>
              </p:grpSp>
              <p:grpSp>
                <p:nvGrpSpPr>
                  <p:cNvPr id="161" name="图形 2"/>
                  <p:cNvGrpSpPr/>
                  <p:nvPr/>
                </p:nvGrpSpPr>
                <p:grpSpPr>
                  <a:xfrm>
                    <a:off x="1417345" y="1616800"/>
                    <a:ext cx="217283" cy="95637"/>
                    <a:chOff x="1417345" y="1616800"/>
                    <a:chExt cx="217283" cy="95637"/>
                  </a:xfrm>
                  <a:solidFill>
                    <a:srgbClr val="E40055"/>
                  </a:solidFill>
                </p:grpSpPr>
                <p:sp>
                  <p:nvSpPr>
                    <p:cNvPr id="163" name="任意多边形: 形状 162"/>
                    <p:cNvSpPr/>
                    <p:nvPr/>
                  </p:nvSpPr>
                  <p:spPr>
                    <a:xfrm>
                      <a:off x="1417904" y="1616800"/>
                      <a:ext cx="24167" cy="91446"/>
                    </a:xfrm>
                    <a:custGeom>
                      <a:avLst/>
                      <a:gdLst>
                        <a:gd name="connsiteX0" fmla="*/ 18907 w 24167"/>
                        <a:gd name="connsiteY0" fmla="*/ 91483 h 91446"/>
                        <a:gd name="connsiteX1" fmla="*/ 13668 w 24167"/>
                        <a:gd name="connsiteY1" fmla="*/ 86244 h 91446"/>
                        <a:gd name="connsiteX2" fmla="*/ 13668 w 24167"/>
                        <a:gd name="connsiteY2" fmla="*/ 86244 h 91446"/>
                        <a:gd name="connsiteX3" fmla="*/ 13668 w 24167"/>
                        <a:gd name="connsiteY3" fmla="*/ 13854 h 91446"/>
                        <a:gd name="connsiteX4" fmla="*/ 6905 w 24167"/>
                        <a:gd name="connsiteY4" fmla="*/ 17093 h 91446"/>
                        <a:gd name="connsiteX5" fmla="*/ 333 w 24167"/>
                        <a:gd name="connsiteY5" fmla="*/ 13759 h 91446"/>
                        <a:gd name="connsiteX6" fmla="*/ 3286 w 24167"/>
                        <a:gd name="connsiteY6" fmla="*/ 7282 h 91446"/>
                        <a:gd name="connsiteX7" fmla="*/ 16621 w 24167"/>
                        <a:gd name="connsiteY7" fmla="*/ 614 h 91446"/>
                        <a:gd name="connsiteX8" fmla="*/ 23669 w 24167"/>
                        <a:gd name="connsiteY8" fmla="*/ 2996 h 91446"/>
                        <a:gd name="connsiteX9" fmla="*/ 24241 w 24167"/>
                        <a:gd name="connsiteY9" fmla="*/ 5282 h 91446"/>
                        <a:gd name="connsiteX10" fmla="*/ 24241 w 24167"/>
                        <a:gd name="connsiteY10" fmla="*/ 86149 h 91446"/>
                        <a:gd name="connsiteX11" fmla="*/ 18907 w 24167"/>
                        <a:gd name="connsiteY11" fmla="*/ 91483 h 91446"/>
                        <a:gd name="connsiteX12" fmla="*/ 18907 w 24167"/>
                        <a:gd name="connsiteY12" fmla="*/ 91483 h 9144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</a:cxnLst>
                      <a:rect l="l" t="t" r="r" b="b"/>
                      <a:pathLst>
                        <a:path w="24167" h="91446">
                          <a:moveTo>
                            <a:pt x="18907" y="91483"/>
                          </a:moveTo>
                          <a:cubicBezTo>
                            <a:pt x="16049" y="91483"/>
                            <a:pt x="13668" y="89197"/>
                            <a:pt x="13668" y="86244"/>
                          </a:cubicBezTo>
                          <a:cubicBezTo>
                            <a:pt x="13668" y="86244"/>
                            <a:pt x="13668" y="86244"/>
                            <a:pt x="13668" y="86244"/>
                          </a:cubicBezTo>
                          <a:lnTo>
                            <a:pt x="13668" y="13854"/>
                          </a:lnTo>
                          <a:cubicBezTo>
                            <a:pt x="11477" y="14997"/>
                            <a:pt x="9191" y="16140"/>
                            <a:pt x="6905" y="17093"/>
                          </a:cubicBezTo>
                          <a:cubicBezTo>
                            <a:pt x="4143" y="17950"/>
                            <a:pt x="1190" y="16521"/>
                            <a:pt x="333" y="13759"/>
                          </a:cubicBezTo>
                          <a:cubicBezTo>
                            <a:pt x="-524" y="11187"/>
                            <a:pt x="809" y="8330"/>
                            <a:pt x="3286" y="7282"/>
                          </a:cubicBezTo>
                          <a:cubicBezTo>
                            <a:pt x="4810" y="6615"/>
                            <a:pt x="16621" y="614"/>
                            <a:pt x="16621" y="614"/>
                          </a:cubicBezTo>
                          <a:cubicBezTo>
                            <a:pt x="19192" y="-719"/>
                            <a:pt x="22336" y="329"/>
                            <a:pt x="23669" y="2996"/>
                          </a:cubicBezTo>
                          <a:cubicBezTo>
                            <a:pt x="24050" y="3758"/>
                            <a:pt x="24241" y="4520"/>
                            <a:pt x="24241" y="5282"/>
                          </a:cubicBezTo>
                          <a:lnTo>
                            <a:pt x="24241" y="86149"/>
                          </a:lnTo>
                          <a:cubicBezTo>
                            <a:pt x="24241" y="89102"/>
                            <a:pt x="21859" y="91388"/>
                            <a:pt x="18907" y="91483"/>
                          </a:cubicBezTo>
                          <a:cubicBezTo>
                            <a:pt x="19002" y="91483"/>
                            <a:pt x="19002" y="91483"/>
                            <a:pt x="18907" y="91483"/>
                          </a:cubicBezTo>
                          <a:close/>
                        </a:path>
                      </a:pathLst>
                    </a:custGeom>
                    <a:solidFill>
                      <a:srgbClr val="E40055"/>
                    </a:solidFill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zh-CN" altLang="en-US" dirty="0">
                        <a:latin typeface="OPPOSans L" panose="00020600040101010101" pitchFamily="18" charset="-122"/>
                        <a:ea typeface="OPPOSans L" panose="00020600040101010101" pitchFamily="18" charset="-122"/>
                      </a:endParaRPr>
                    </a:p>
                  </p:txBody>
                </p:sp>
                <p:sp>
                  <p:nvSpPr>
                    <p:cNvPr id="164" name="任意多边形: 形状 163"/>
                    <p:cNvSpPr/>
                    <p:nvPr/>
                  </p:nvSpPr>
                  <p:spPr>
                    <a:xfrm>
                      <a:off x="1417345" y="1701665"/>
                      <a:ext cx="38576" cy="10477"/>
                    </a:xfrm>
                    <a:custGeom>
                      <a:avLst/>
                      <a:gdLst>
                        <a:gd name="connsiteX0" fmla="*/ 33410 w 38576"/>
                        <a:gd name="connsiteY0" fmla="*/ 10523 h 10477"/>
                        <a:gd name="connsiteX1" fmla="*/ 5312 w 38576"/>
                        <a:gd name="connsiteY1" fmla="*/ 10523 h 10477"/>
                        <a:gd name="connsiteX2" fmla="*/ 73 w 38576"/>
                        <a:gd name="connsiteY2" fmla="*/ 5284 h 10477"/>
                        <a:gd name="connsiteX3" fmla="*/ 5312 w 38576"/>
                        <a:gd name="connsiteY3" fmla="*/ 45 h 10477"/>
                        <a:gd name="connsiteX4" fmla="*/ 33410 w 38576"/>
                        <a:gd name="connsiteY4" fmla="*/ 45 h 10477"/>
                        <a:gd name="connsiteX5" fmla="*/ 38649 w 38576"/>
                        <a:gd name="connsiteY5" fmla="*/ 5284 h 10477"/>
                        <a:gd name="connsiteX6" fmla="*/ 33410 w 38576"/>
                        <a:gd name="connsiteY6" fmla="*/ 10523 h 1047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</a:cxnLst>
                      <a:rect l="l" t="t" r="r" b="b"/>
                      <a:pathLst>
                        <a:path w="38576" h="10477">
                          <a:moveTo>
                            <a:pt x="33410" y="10523"/>
                          </a:moveTo>
                          <a:lnTo>
                            <a:pt x="5312" y="10523"/>
                          </a:lnTo>
                          <a:cubicBezTo>
                            <a:pt x="2454" y="10523"/>
                            <a:pt x="73" y="8142"/>
                            <a:pt x="73" y="5284"/>
                          </a:cubicBezTo>
                          <a:cubicBezTo>
                            <a:pt x="73" y="2427"/>
                            <a:pt x="2454" y="45"/>
                            <a:pt x="5312" y="45"/>
                          </a:cubicBezTo>
                          <a:lnTo>
                            <a:pt x="33410" y="45"/>
                          </a:lnTo>
                          <a:cubicBezTo>
                            <a:pt x="36268" y="45"/>
                            <a:pt x="38649" y="2427"/>
                            <a:pt x="38649" y="5284"/>
                          </a:cubicBezTo>
                          <a:cubicBezTo>
                            <a:pt x="38649" y="8142"/>
                            <a:pt x="36363" y="10523"/>
                            <a:pt x="33410" y="10523"/>
                          </a:cubicBezTo>
                          <a:close/>
                        </a:path>
                      </a:pathLst>
                    </a:custGeom>
                    <a:solidFill>
                      <a:srgbClr val="E40055"/>
                    </a:solidFill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zh-CN" altLang="en-US" dirty="0">
                        <a:latin typeface="OPPOSans L" panose="00020600040101010101" pitchFamily="18" charset="-122"/>
                        <a:ea typeface="OPPOSans L" panose="00020600040101010101" pitchFamily="18" charset="-122"/>
                      </a:endParaRPr>
                    </a:p>
                  </p:txBody>
                </p:sp>
                <p:sp>
                  <p:nvSpPr>
                    <p:cNvPr id="165" name="任意多边形: 形状 164"/>
                    <p:cNvSpPr/>
                    <p:nvPr/>
                  </p:nvSpPr>
                  <p:spPr>
                    <a:xfrm>
                      <a:off x="1463253" y="1616807"/>
                      <a:ext cx="50208" cy="95249"/>
                    </a:xfrm>
                    <a:custGeom>
                      <a:avLst/>
                      <a:gdLst>
                        <a:gd name="connsiteX0" fmla="*/ 17901 w 50208"/>
                        <a:gd name="connsiteY0" fmla="*/ 95286 h 95249"/>
                        <a:gd name="connsiteX1" fmla="*/ 7900 w 50208"/>
                        <a:gd name="connsiteY1" fmla="*/ 95286 h 95249"/>
                        <a:gd name="connsiteX2" fmla="*/ 2661 w 50208"/>
                        <a:gd name="connsiteY2" fmla="*/ 90048 h 95249"/>
                        <a:gd name="connsiteX3" fmla="*/ 7900 w 50208"/>
                        <a:gd name="connsiteY3" fmla="*/ 84809 h 95249"/>
                        <a:gd name="connsiteX4" fmla="*/ 17901 w 50208"/>
                        <a:gd name="connsiteY4" fmla="*/ 84809 h 95249"/>
                        <a:gd name="connsiteX5" fmla="*/ 39809 w 50208"/>
                        <a:gd name="connsiteY5" fmla="*/ 62997 h 95249"/>
                        <a:gd name="connsiteX6" fmla="*/ 39809 w 50208"/>
                        <a:gd name="connsiteY6" fmla="*/ 55091 h 95249"/>
                        <a:gd name="connsiteX7" fmla="*/ 19902 w 50208"/>
                        <a:gd name="connsiteY7" fmla="*/ 57948 h 95249"/>
                        <a:gd name="connsiteX8" fmla="*/ 19902 w 50208"/>
                        <a:gd name="connsiteY8" fmla="*/ 57948 h 95249"/>
                        <a:gd name="connsiteX9" fmla="*/ 5995 w 50208"/>
                        <a:gd name="connsiteY9" fmla="*/ 52519 h 95249"/>
                        <a:gd name="connsiteX10" fmla="*/ 90 w 50208"/>
                        <a:gd name="connsiteY10" fmla="*/ 36803 h 95249"/>
                        <a:gd name="connsiteX11" fmla="*/ 90 w 50208"/>
                        <a:gd name="connsiteY11" fmla="*/ 20039 h 95249"/>
                        <a:gd name="connsiteX12" fmla="*/ 20092 w 50208"/>
                        <a:gd name="connsiteY12" fmla="*/ 36 h 95249"/>
                        <a:gd name="connsiteX13" fmla="*/ 20187 w 50208"/>
                        <a:gd name="connsiteY13" fmla="*/ 36 h 95249"/>
                        <a:gd name="connsiteX14" fmla="*/ 30284 w 50208"/>
                        <a:gd name="connsiteY14" fmla="*/ 36 h 95249"/>
                        <a:gd name="connsiteX15" fmla="*/ 50286 w 50208"/>
                        <a:gd name="connsiteY15" fmla="*/ 20039 h 95249"/>
                        <a:gd name="connsiteX16" fmla="*/ 50286 w 50208"/>
                        <a:gd name="connsiteY16" fmla="*/ 20134 h 95249"/>
                        <a:gd name="connsiteX17" fmla="*/ 50286 w 50208"/>
                        <a:gd name="connsiteY17" fmla="*/ 62997 h 95249"/>
                        <a:gd name="connsiteX18" fmla="*/ 17901 w 50208"/>
                        <a:gd name="connsiteY18" fmla="*/ 95286 h 95249"/>
                        <a:gd name="connsiteX19" fmla="*/ 20187 w 50208"/>
                        <a:gd name="connsiteY19" fmla="*/ 47566 h 95249"/>
                        <a:gd name="connsiteX20" fmla="*/ 39809 w 50208"/>
                        <a:gd name="connsiteY20" fmla="*/ 43661 h 95249"/>
                        <a:gd name="connsiteX21" fmla="*/ 39809 w 50208"/>
                        <a:gd name="connsiteY21" fmla="*/ 20134 h 95249"/>
                        <a:gd name="connsiteX22" fmla="*/ 30284 w 50208"/>
                        <a:gd name="connsiteY22" fmla="*/ 10609 h 95249"/>
                        <a:gd name="connsiteX23" fmla="*/ 20187 w 50208"/>
                        <a:gd name="connsiteY23" fmla="*/ 10609 h 95249"/>
                        <a:gd name="connsiteX24" fmla="*/ 10662 w 50208"/>
                        <a:gd name="connsiteY24" fmla="*/ 20134 h 95249"/>
                        <a:gd name="connsiteX25" fmla="*/ 10662 w 50208"/>
                        <a:gd name="connsiteY25" fmla="*/ 36803 h 95249"/>
                        <a:gd name="connsiteX26" fmla="*/ 13425 w 50208"/>
                        <a:gd name="connsiteY26" fmla="*/ 45090 h 95249"/>
                        <a:gd name="connsiteX27" fmla="*/ 20187 w 50208"/>
                        <a:gd name="connsiteY27" fmla="*/ 47566 h 95249"/>
                        <a:gd name="connsiteX28" fmla="*/ 20187 w 50208"/>
                        <a:gd name="connsiteY28" fmla="*/ 47566 h 9524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</a:cxnLst>
                      <a:rect l="l" t="t" r="r" b="b"/>
                      <a:pathLst>
                        <a:path w="50208" h="95249">
                          <a:moveTo>
                            <a:pt x="17901" y="95286"/>
                          </a:moveTo>
                          <a:lnTo>
                            <a:pt x="7900" y="95286"/>
                          </a:lnTo>
                          <a:cubicBezTo>
                            <a:pt x="5043" y="95286"/>
                            <a:pt x="2661" y="92905"/>
                            <a:pt x="2661" y="90048"/>
                          </a:cubicBezTo>
                          <a:cubicBezTo>
                            <a:pt x="2661" y="87190"/>
                            <a:pt x="5043" y="84809"/>
                            <a:pt x="7900" y="84809"/>
                          </a:cubicBezTo>
                          <a:lnTo>
                            <a:pt x="17901" y="84809"/>
                          </a:lnTo>
                          <a:cubicBezTo>
                            <a:pt x="29998" y="84809"/>
                            <a:pt x="39809" y="75093"/>
                            <a:pt x="39809" y="62997"/>
                          </a:cubicBezTo>
                          <a:lnTo>
                            <a:pt x="39809" y="55091"/>
                          </a:lnTo>
                          <a:cubicBezTo>
                            <a:pt x="33427" y="57377"/>
                            <a:pt x="26664" y="58329"/>
                            <a:pt x="19902" y="57948"/>
                          </a:cubicBezTo>
                          <a:lnTo>
                            <a:pt x="19902" y="57948"/>
                          </a:lnTo>
                          <a:cubicBezTo>
                            <a:pt x="14663" y="58044"/>
                            <a:pt x="9710" y="56043"/>
                            <a:pt x="5995" y="52519"/>
                          </a:cubicBezTo>
                          <a:cubicBezTo>
                            <a:pt x="1995" y="48233"/>
                            <a:pt x="-101" y="42613"/>
                            <a:pt x="90" y="36803"/>
                          </a:cubicBezTo>
                          <a:lnTo>
                            <a:pt x="90" y="20039"/>
                          </a:lnTo>
                          <a:cubicBezTo>
                            <a:pt x="90" y="8990"/>
                            <a:pt x="9043" y="36"/>
                            <a:pt x="20092" y="36"/>
                          </a:cubicBezTo>
                          <a:cubicBezTo>
                            <a:pt x="20092" y="36"/>
                            <a:pt x="20092" y="36"/>
                            <a:pt x="20187" y="36"/>
                          </a:cubicBezTo>
                          <a:lnTo>
                            <a:pt x="30284" y="36"/>
                          </a:lnTo>
                          <a:cubicBezTo>
                            <a:pt x="41333" y="36"/>
                            <a:pt x="50286" y="8990"/>
                            <a:pt x="50286" y="20039"/>
                          </a:cubicBezTo>
                          <a:cubicBezTo>
                            <a:pt x="50286" y="20039"/>
                            <a:pt x="50286" y="20039"/>
                            <a:pt x="50286" y="20134"/>
                          </a:cubicBezTo>
                          <a:lnTo>
                            <a:pt x="50286" y="62997"/>
                          </a:lnTo>
                          <a:cubicBezTo>
                            <a:pt x="50286" y="80808"/>
                            <a:pt x="35808" y="95286"/>
                            <a:pt x="17901" y="95286"/>
                          </a:cubicBezTo>
                          <a:close/>
                          <a:moveTo>
                            <a:pt x="20187" y="47566"/>
                          </a:moveTo>
                          <a:cubicBezTo>
                            <a:pt x="26950" y="48042"/>
                            <a:pt x="33713" y="46709"/>
                            <a:pt x="39809" y="43661"/>
                          </a:cubicBezTo>
                          <a:lnTo>
                            <a:pt x="39809" y="20134"/>
                          </a:lnTo>
                          <a:cubicBezTo>
                            <a:pt x="39809" y="14895"/>
                            <a:pt x="35523" y="10609"/>
                            <a:pt x="30284" y="10609"/>
                          </a:cubicBezTo>
                          <a:lnTo>
                            <a:pt x="20187" y="10609"/>
                          </a:lnTo>
                          <a:cubicBezTo>
                            <a:pt x="14949" y="10609"/>
                            <a:pt x="10662" y="14895"/>
                            <a:pt x="10662" y="20134"/>
                          </a:cubicBezTo>
                          <a:lnTo>
                            <a:pt x="10662" y="36803"/>
                          </a:lnTo>
                          <a:cubicBezTo>
                            <a:pt x="10472" y="39851"/>
                            <a:pt x="11424" y="42804"/>
                            <a:pt x="13425" y="45090"/>
                          </a:cubicBezTo>
                          <a:cubicBezTo>
                            <a:pt x="15330" y="46804"/>
                            <a:pt x="17711" y="47661"/>
                            <a:pt x="20187" y="47566"/>
                          </a:cubicBezTo>
                          <a:lnTo>
                            <a:pt x="20187" y="47566"/>
                          </a:lnTo>
                          <a:close/>
                        </a:path>
                      </a:pathLst>
                    </a:custGeom>
                    <a:solidFill>
                      <a:srgbClr val="E40055"/>
                    </a:solidFill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zh-CN" altLang="en-US" dirty="0">
                        <a:latin typeface="OPPOSans L" panose="00020600040101010101" pitchFamily="18" charset="-122"/>
                        <a:ea typeface="OPPOSans L" panose="00020600040101010101" pitchFamily="18" charset="-122"/>
                      </a:endParaRPr>
                    </a:p>
                  </p:txBody>
                </p:sp>
                <p:sp>
                  <p:nvSpPr>
                    <p:cNvPr id="166" name="任意多边形: 形状 165"/>
                    <p:cNvSpPr/>
                    <p:nvPr/>
                  </p:nvSpPr>
                  <p:spPr>
                    <a:xfrm>
                      <a:off x="1524142" y="1616807"/>
                      <a:ext cx="50222" cy="95249"/>
                    </a:xfrm>
                    <a:custGeom>
                      <a:avLst/>
                      <a:gdLst>
                        <a:gd name="connsiteX0" fmla="*/ 17826 w 50222"/>
                        <a:gd name="connsiteY0" fmla="*/ 95286 h 95249"/>
                        <a:gd name="connsiteX1" fmla="*/ 7920 w 50222"/>
                        <a:gd name="connsiteY1" fmla="*/ 95286 h 95249"/>
                        <a:gd name="connsiteX2" fmla="*/ 2682 w 50222"/>
                        <a:gd name="connsiteY2" fmla="*/ 90048 h 95249"/>
                        <a:gd name="connsiteX3" fmla="*/ 7920 w 50222"/>
                        <a:gd name="connsiteY3" fmla="*/ 84809 h 95249"/>
                        <a:gd name="connsiteX4" fmla="*/ 17922 w 50222"/>
                        <a:gd name="connsiteY4" fmla="*/ 84809 h 95249"/>
                        <a:gd name="connsiteX5" fmla="*/ 39829 w 50222"/>
                        <a:gd name="connsiteY5" fmla="*/ 62997 h 95249"/>
                        <a:gd name="connsiteX6" fmla="*/ 39829 w 50222"/>
                        <a:gd name="connsiteY6" fmla="*/ 55091 h 95249"/>
                        <a:gd name="connsiteX7" fmla="*/ 19922 w 50222"/>
                        <a:gd name="connsiteY7" fmla="*/ 57948 h 95249"/>
                        <a:gd name="connsiteX8" fmla="*/ 19827 w 50222"/>
                        <a:gd name="connsiteY8" fmla="*/ 57948 h 95249"/>
                        <a:gd name="connsiteX9" fmla="*/ 5920 w 50222"/>
                        <a:gd name="connsiteY9" fmla="*/ 52519 h 95249"/>
                        <a:gd name="connsiteX10" fmla="*/ 110 w 50222"/>
                        <a:gd name="connsiteY10" fmla="*/ 36803 h 95249"/>
                        <a:gd name="connsiteX11" fmla="*/ 110 w 50222"/>
                        <a:gd name="connsiteY11" fmla="*/ 20039 h 95249"/>
                        <a:gd name="connsiteX12" fmla="*/ 20112 w 50222"/>
                        <a:gd name="connsiteY12" fmla="*/ 36 h 95249"/>
                        <a:gd name="connsiteX13" fmla="*/ 20208 w 50222"/>
                        <a:gd name="connsiteY13" fmla="*/ 36 h 95249"/>
                        <a:gd name="connsiteX14" fmla="*/ 30304 w 50222"/>
                        <a:gd name="connsiteY14" fmla="*/ 36 h 95249"/>
                        <a:gd name="connsiteX15" fmla="*/ 50307 w 50222"/>
                        <a:gd name="connsiteY15" fmla="*/ 20039 h 95249"/>
                        <a:gd name="connsiteX16" fmla="*/ 50307 w 50222"/>
                        <a:gd name="connsiteY16" fmla="*/ 20134 h 95249"/>
                        <a:gd name="connsiteX17" fmla="*/ 50307 w 50222"/>
                        <a:gd name="connsiteY17" fmla="*/ 46423 h 95249"/>
                        <a:gd name="connsiteX18" fmla="*/ 50307 w 50222"/>
                        <a:gd name="connsiteY18" fmla="*/ 47090 h 95249"/>
                        <a:gd name="connsiteX19" fmla="*/ 50307 w 50222"/>
                        <a:gd name="connsiteY19" fmla="*/ 62997 h 95249"/>
                        <a:gd name="connsiteX20" fmla="*/ 17826 w 50222"/>
                        <a:gd name="connsiteY20" fmla="*/ 95286 h 95249"/>
                        <a:gd name="connsiteX21" fmla="*/ 20208 w 50222"/>
                        <a:gd name="connsiteY21" fmla="*/ 47566 h 95249"/>
                        <a:gd name="connsiteX22" fmla="*/ 39829 w 50222"/>
                        <a:gd name="connsiteY22" fmla="*/ 43661 h 95249"/>
                        <a:gd name="connsiteX23" fmla="*/ 39829 w 50222"/>
                        <a:gd name="connsiteY23" fmla="*/ 20134 h 95249"/>
                        <a:gd name="connsiteX24" fmla="*/ 30304 w 50222"/>
                        <a:gd name="connsiteY24" fmla="*/ 10609 h 95249"/>
                        <a:gd name="connsiteX25" fmla="*/ 20208 w 50222"/>
                        <a:gd name="connsiteY25" fmla="*/ 10609 h 95249"/>
                        <a:gd name="connsiteX26" fmla="*/ 10683 w 50222"/>
                        <a:gd name="connsiteY26" fmla="*/ 20134 h 95249"/>
                        <a:gd name="connsiteX27" fmla="*/ 10683 w 50222"/>
                        <a:gd name="connsiteY27" fmla="*/ 36803 h 95249"/>
                        <a:gd name="connsiteX28" fmla="*/ 13445 w 50222"/>
                        <a:gd name="connsiteY28" fmla="*/ 45090 h 95249"/>
                        <a:gd name="connsiteX29" fmla="*/ 20208 w 50222"/>
                        <a:gd name="connsiteY29" fmla="*/ 47566 h 95249"/>
                        <a:gd name="connsiteX30" fmla="*/ 20208 w 50222"/>
                        <a:gd name="connsiteY30" fmla="*/ 47566 h 9524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</a:cxnLst>
                      <a:rect l="l" t="t" r="r" b="b"/>
                      <a:pathLst>
                        <a:path w="50222" h="95249">
                          <a:moveTo>
                            <a:pt x="17826" y="95286"/>
                          </a:moveTo>
                          <a:lnTo>
                            <a:pt x="7920" y="95286"/>
                          </a:lnTo>
                          <a:cubicBezTo>
                            <a:pt x="5063" y="95286"/>
                            <a:pt x="2682" y="92905"/>
                            <a:pt x="2682" y="90048"/>
                          </a:cubicBezTo>
                          <a:cubicBezTo>
                            <a:pt x="2682" y="87190"/>
                            <a:pt x="5063" y="84809"/>
                            <a:pt x="7920" y="84809"/>
                          </a:cubicBezTo>
                          <a:lnTo>
                            <a:pt x="17922" y="84809"/>
                          </a:lnTo>
                          <a:cubicBezTo>
                            <a:pt x="30018" y="84809"/>
                            <a:pt x="39829" y="75093"/>
                            <a:pt x="39829" y="62997"/>
                          </a:cubicBezTo>
                          <a:lnTo>
                            <a:pt x="39829" y="55091"/>
                          </a:lnTo>
                          <a:cubicBezTo>
                            <a:pt x="33447" y="57377"/>
                            <a:pt x="26685" y="58329"/>
                            <a:pt x="19922" y="57948"/>
                          </a:cubicBezTo>
                          <a:lnTo>
                            <a:pt x="19827" y="57948"/>
                          </a:lnTo>
                          <a:cubicBezTo>
                            <a:pt x="14683" y="58044"/>
                            <a:pt x="9635" y="56043"/>
                            <a:pt x="5920" y="52519"/>
                          </a:cubicBezTo>
                          <a:cubicBezTo>
                            <a:pt x="1920" y="48233"/>
                            <a:pt x="-176" y="42613"/>
                            <a:pt x="110" y="36803"/>
                          </a:cubicBezTo>
                          <a:lnTo>
                            <a:pt x="110" y="20039"/>
                          </a:lnTo>
                          <a:cubicBezTo>
                            <a:pt x="110" y="8990"/>
                            <a:pt x="9063" y="36"/>
                            <a:pt x="20112" y="36"/>
                          </a:cubicBezTo>
                          <a:cubicBezTo>
                            <a:pt x="20112" y="36"/>
                            <a:pt x="20112" y="36"/>
                            <a:pt x="20208" y="36"/>
                          </a:cubicBezTo>
                          <a:lnTo>
                            <a:pt x="30304" y="36"/>
                          </a:lnTo>
                          <a:cubicBezTo>
                            <a:pt x="41353" y="36"/>
                            <a:pt x="50307" y="8990"/>
                            <a:pt x="50307" y="20039"/>
                          </a:cubicBezTo>
                          <a:cubicBezTo>
                            <a:pt x="50307" y="20039"/>
                            <a:pt x="50307" y="20039"/>
                            <a:pt x="50307" y="20134"/>
                          </a:cubicBezTo>
                          <a:lnTo>
                            <a:pt x="50307" y="46423"/>
                          </a:lnTo>
                          <a:cubicBezTo>
                            <a:pt x="50307" y="46614"/>
                            <a:pt x="50307" y="46804"/>
                            <a:pt x="50307" y="47090"/>
                          </a:cubicBezTo>
                          <a:lnTo>
                            <a:pt x="50307" y="62997"/>
                          </a:lnTo>
                          <a:cubicBezTo>
                            <a:pt x="50211" y="80808"/>
                            <a:pt x="35733" y="95286"/>
                            <a:pt x="17826" y="95286"/>
                          </a:cubicBezTo>
                          <a:close/>
                          <a:moveTo>
                            <a:pt x="20208" y="47566"/>
                          </a:moveTo>
                          <a:cubicBezTo>
                            <a:pt x="26970" y="48042"/>
                            <a:pt x="33733" y="46709"/>
                            <a:pt x="39829" y="43661"/>
                          </a:cubicBezTo>
                          <a:lnTo>
                            <a:pt x="39829" y="20134"/>
                          </a:lnTo>
                          <a:cubicBezTo>
                            <a:pt x="39829" y="14895"/>
                            <a:pt x="35543" y="10609"/>
                            <a:pt x="30304" y="10609"/>
                          </a:cubicBezTo>
                          <a:lnTo>
                            <a:pt x="20208" y="10609"/>
                          </a:lnTo>
                          <a:cubicBezTo>
                            <a:pt x="14969" y="10609"/>
                            <a:pt x="10683" y="14895"/>
                            <a:pt x="10683" y="20134"/>
                          </a:cubicBezTo>
                          <a:lnTo>
                            <a:pt x="10683" y="36803"/>
                          </a:lnTo>
                          <a:cubicBezTo>
                            <a:pt x="10397" y="39851"/>
                            <a:pt x="11445" y="42804"/>
                            <a:pt x="13445" y="45090"/>
                          </a:cubicBezTo>
                          <a:cubicBezTo>
                            <a:pt x="15255" y="46804"/>
                            <a:pt x="17731" y="47661"/>
                            <a:pt x="20208" y="47566"/>
                          </a:cubicBezTo>
                          <a:lnTo>
                            <a:pt x="20208" y="47566"/>
                          </a:lnTo>
                          <a:close/>
                        </a:path>
                      </a:pathLst>
                    </a:custGeom>
                    <a:solidFill>
                      <a:srgbClr val="E40055"/>
                    </a:solidFill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zh-CN" altLang="en-US" dirty="0">
                        <a:latin typeface="OPPOSans L" panose="00020600040101010101" pitchFamily="18" charset="-122"/>
                        <a:ea typeface="OPPOSans L" panose="00020600040101010101" pitchFamily="18" charset="-122"/>
                      </a:endParaRPr>
                    </a:p>
                  </p:txBody>
                </p:sp>
                <p:sp>
                  <p:nvSpPr>
                    <p:cNvPr id="167" name="任意多边形: 形状 166"/>
                    <p:cNvSpPr/>
                    <p:nvPr/>
                  </p:nvSpPr>
                  <p:spPr>
                    <a:xfrm>
                      <a:off x="1583413" y="1616902"/>
                      <a:ext cx="51215" cy="95535"/>
                    </a:xfrm>
                    <a:custGeom>
                      <a:avLst/>
                      <a:gdLst>
                        <a:gd name="connsiteX0" fmla="*/ 23427 w 51215"/>
                        <a:gd name="connsiteY0" fmla="*/ 95572 h 95535"/>
                        <a:gd name="connsiteX1" fmla="*/ 22093 w 51215"/>
                        <a:gd name="connsiteY1" fmla="*/ 95382 h 95535"/>
                        <a:gd name="connsiteX2" fmla="*/ 18378 w 51215"/>
                        <a:gd name="connsiteY2" fmla="*/ 89095 h 95535"/>
                        <a:gd name="connsiteX3" fmla="*/ 18378 w 51215"/>
                        <a:gd name="connsiteY3" fmla="*/ 89095 h 95535"/>
                        <a:gd name="connsiteX4" fmla="*/ 39143 w 51215"/>
                        <a:gd name="connsiteY4" fmla="*/ 10514 h 95535"/>
                        <a:gd name="connsiteX5" fmla="*/ 5329 w 51215"/>
                        <a:gd name="connsiteY5" fmla="*/ 10514 h 95535"/>
                        <a:gd name="connsiteX6" fmla="*/ 90 w 51215"/>
                        <a:gd name="connsiteY6" fmla="*/ 5275 h 95535"/>
                        <a:gd name="connsiteX7" fmla="*/ 5329 w 51215"/>
                        <a:gd name="connsiteY7" fmla="*/ 36 h 95535"/>
                        <a:gd name="connsiteX8" fmla="*/ 46001 w 51215"/>
                        <a:gd name="connsiteY8" fmla="*/ 36 h 95535"/>
                        <a:gd name="connsiteX9" fmla="*/ 50192 w 51215"/>
                        <a:gd name="connsiteY9" fmla="*/ 2037 h 95535"/>
                        <a:gd name="connsiteX10" fmla="*/ 51144 w 51215"/>
                        <a:gd name="connsiteY10" fmla="*/ 6609 h 95535"/>
                        <a:gd name="connsiteX11" fmla="*/ 28570 w 51215"/>
                        <a:gd name="connsiteY11" fmla="*/ 91667 h 95535"/>
                        <a:gd name="connsiteX12" fmla="*/ 23427 w 51215"/>
                        <a:gd name="connsiteY12" fmla="*/ 95572 h 9553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</a:cxnLst>
                      <a:rect l="l" t="t" r="r" b="b"/>
                      <a:pathLst>
                        <a:path w="51215" h="95535">
                          <a:moveTo>
                            <a:pt x="23427" y="95572"/>
                          </a:moveTo>
                          <a:cubicBezTo>
                            <a:pt x="22950" y="95572"/>
                            <a:pt x="22569" y="95477"/>
                            <a:pt x="22093" y="95382"/>
                          </a:cubicBezTo>
                          <a:cubicBezTo>
                            <a:pt x="19331" y="94715"/>
                            <a:pt x="17616" y="91857"/>
                            <a:pt x="18378" y="89095"/>
                          </a:cubicBezTo>
                          <a:cubicBezTo>
                            <a:pt x="18378" y="89095"/>
                            <a:pt x="18378" y="89095"/>
                            <a:pt x="18378" y="89095"/>
                          </a:cubicBezTo>
                          <a:lnTo>
                            <a:pt x="39143" y="10514"/>
                          </a:lnTo>
                          <a:lnTo>
                            <a:pt x="5329" y="10514"/>
                          </a:lnTo>
                          <a:cubicBezTo>
                            <a:pt x="2472" y="10514"/>
                            <a:pt x="90" y="8133"/>
                            <a:pt x="90" y="5275"/>
                          </a:cubicBezTo>
                          <a:cubicBezTo>
                            <a:pt x="90" y="2322"/>
                            <a:pt x="2472" y="36"/>
                            <a:pt x="5329" y="36"/>
                          </a:cubicBezTo>
                          <a:lnTo>
                            <a:pt x="46001" y="36"/>
                          </a:lnTo>
                          <a:cubicBezTo>
                            <a:pt x="47620" y="36"/>
                            <a:pt x="49144" y="798"/>
                            <a:pt x="50192" y="2037"/>
                          </a:cubicBezTo>
                          <a:cubicBezTo>
                            <a:pt x="51240" y="3275"/>
                            <a:pt x="51525" y="4989"/>
                            <a:pt x="51144" y="6609"/>
                          </a:cubicBezTo>
                          <a:lnTo>
                            <a:pt x="28570" y="91667"/>
                          </a:lnTo>
                          <a:cubicBezTo>
                            <a:pt x="27999" y="93953"/>
                            <a:pt x="25903" y="95572"/>
                            <a:pt x="23427" y="95572"/>
                          </a:cubicBezTo>
                          <a:close/>
                        </a:path>
                      </a:pathLst>
                    </a:custGeom>
                    <a:solidFill>
                      <a:srgbClr val="E40055"/>
                    </a:solidFill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zh-CN" altLang="en-US" dirty="0">
                        <a:latin typeface="OPPOSans L" panose="00020600040101010101" pitchFamily="18" charset="-122"/>
                        <a:ea typeface="OPPOSans L" panose="00020600040101010101" pitchFamily="18" charset="-122"/>
                      </a:endParaRPr>
                    </a:p>
                  </p:txBody>
                </p:sp>
              </p:grpSp>
              <p:sp>
                <p:nvSpPr>
                  <p:cNvPr id="162" name="任意多边形: 形状 161"/>
                  <p:cNvSpPr/>
                  <p:nvPr/>
                </p:nvSpPr>
                <p:spPr>
                  <a:xfrm>
                    <a:off x="1661061" y="1653659"/>
                    <a:ext cx="18383" cy="18383"/>
                  </a:xfrm>
                  <a:custGeom>
                    <a:avLst/>
                    <a:gdLst>
                      <a:gd name="connsiteX0" fmla="*/ 18482 w 18383"/>
                      <a:gd name="connsiteY0" fmla="*/ 9184 h 18383"/>
                      <a:gd name="connsiteX1" fmla="*/ 9338 w 18383"/>
                      <a:gd name="connsiteY1" fmla="*/ 18424 h 18383"/>
                      <a:gd name="connsiteX2" fmla="*/ 98 w 18383"/>
                      <a:gd name="connsiteY2" fmla="*/ 9280 h 18383"/>
                      <a:gd name="connsiteX3" fmla="*/ 9242 w 18383"/>
                      <a:gd name="connsiteY3" fmla="*/ 40 h 18383"/>
                      <a:gd name="connsiteX4" fmla="*/ 9242 w 18383"/>
                      <a:gd name="connsiteY4" fmla="*/ 40 h 18383"/>
                      <a:gd name="connsiteX5" fmla="*/ 18482 w 18383"/>
                      <a:gd name="connsiteY5" fmla="*/ 9184 h 18383"/>
                      <a:gd name="connsiteX6" fmla="*/ 18482 w 18383"/>
                      <a:gd name="connsiteY6" fmla="*/ 9184 h 1838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18383" h="18383">
                        <a:moveTo>
                          <a:pt x="18482" y="9184"/>
                        </a:moveTo>
                        <a:cubicBezTo>
                          <a:pt x="18482" y="14233"/>
                          <a:pt x="14386" y="18424"/>
                          <a:pt x="9338" y="18424"/>
                        </a:cubicBezTo>
                        <a:cubicBezTo>
                          <a:pt x="4289" y="18424"/>
                          <a:pt x="98" y="14328"/>
                          <a:pt x="98" y="9280"/>
                        </a:cubicBezTo>
                        <a:cubicBezTo>
                          <a:pt x="98" y="4231"/>
                          <a:pt x="4194" y="40"/>
                          <a:pt x="9242" y="40"/>
                        </a:cubicBezTo>
                        <a:cubicBezTo>
                          <a:pt x="9242" y="40"/>
                          <a:pt x="9242" y="40"/>
                          <a:pt x="9242" y="40"/>
                        </a:cubicBezTo>
                        <a:cubicBezTo>
                          <a:pt x="14386" y="40"/>
                          <a:pt x="18482" y="4136"/>
                          <a:pt x="18482" y="9184"/>
                        </a:cubicBezTo>
                        <a:cubicBezTo>
                          <a:pt x="18482" y="9184"/>
                          <a:pt x="18482" y="9184"/>
                          <a:pt x="18482" y="9184"/>
                        </a:cubicBezTo>
                        <a:close/>
                      </a:path>
                    </a:pathLst>
                  </a:custGeom>
                  <a:solidFill>
                    <a:srgbClr val="E40055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zh-CN" altLang="en-US" dirty="0">
                      <a:latin typeface="OPPOSans L" panose="00020600040101010101" pitchFamily="18" charset="-122"/>
                      <a:ea typeface="OPPOSans L" panose="00020600040101010101" pitchFamily="18" charset="-122"/>
                    </a:endParaRPr>
                  </a:p>
                </p:txBody>
              </p:sp>
            </p:grpSp>
          </p:grpSp>
        </p:grpSp>
        <p:sp>
          <p:nvSpPr>
            <p:cNvPr id="257" name="图形 40"/>
            <p:cNvSpPr/>
            <p:nvPr/>
          </p:nvSpPr>
          <p:spPr>
            <a:xfrm>
              <a:off x="4114398" y="5408258"/>
              <a:ext cx="1175096" cy="248576"/>
            </a:xfrm>
            <a:custGeom>
              <a:avLst/>
              <a:gdLst>
                <a:gd name="connsiteX0" fmla="*/ 11778 w 2603510"/>
                <a:gd name="connsiteY0" fmla="*/ 0 h 331832"/>
                <a:gd name="connsiteX1" fmla="*/ 0 w 2603510"/>
                <a:gd name="connsiteY1" fmla="*/ 45957 h 331832"/>
                <a:gd name="connsiteX2" fmla="*/ 109180 w 2603510"/>
                <a:gd name="connsiteY2" fmla="*/ 45957 h 331832"/>
                <a:gd name="connsiteX3" fmla="*/ 69128 w 2603510"/>
                <a:gd name="connsiteY3" fmla="*/ 206197 h 331832"/>
                <a:gd name="connsiteX4" fmla="*/ 39667 w 2603510"/>
                <a:gd name="connsiteY4" fmla="*/ 324407 h 331832"/>
                <a:gd name="connsiteX5" fmla="*/ 111149 w 2603510"/>
                <a:gd name="connsiteY5" fmla="*/ 324407 h 331832"/>
                <a:gd name="connsiteX6" fmla="*/ 140599 w 2603510"/>
                <a:gd name="connsiteY6" fmla="*/ 206197 h 331832"/>
                <a:gd name="connsiteX7" fmla="*/ 180662 w 2603510"/>
                <a:gd name="connsiteY7" fmla="*/ 45957 h 331832"/>
                <a:gd name="connsiteX8" fmla="*/ 289457 w 2603510"/>
                <a:gd name="connsiteY8" fmla="*/ 45957 h 331832"/>
                <a:gd name="connsiteX9" fmla="*/ 300840 w 2603510"/>
                <a:gd name="connsiteY9" fmla="*/ 0 h 331832"/>
                <a:gd name="connsiteX10" fmla="*/ 11778 w 2603510"/>
                <a:gd name="connsiteY10" fmla="*/ 0 h 331832"/>
                <a:gd name="connsiteX11" fmla="*/ 11778 w 2603510"/>
                <a:gd name="connsiteY11" fmla="*/ 0 h 331832"/>
                <a:gd name="connsiteX12" fmla="*/ 2193865 w 2603510"/>
                <a:gd name="connsiteY12" fmla="*/ 3541 h 331832"/>
                <a:gd name="connsiteX13" fmla="*/ 2177370 w 2603510"/>
                <a:gd name="connsiteY13" fmla="*/ 62057 h 331832"/>
                <a:gd name="connsiteX14" fmla="*/ 2150668 w 2603510"/>
                <a:gd name="connsiteY14" fmla="*/ 62057 h 331832"/>
                <a:gd name="connsiteX15" fmla="*/ 2159301 w 2603510"/>
                <a:gd name="connsiteY15" fmla="*/ 56559 h 331832"/>
                <a:gd name="connsiteX16" fmla="*/ 2181691 w 2603510"/>
                <a:gd name="connsiteY16" fmla="*/ 41239 h 331832"/>
                <a:gd name="connsiteX17" fmla="*/ 2160874 w 2603510"/>
                <a:gd name="connsiteY17" fmla="*/ 4718 h 331832"/>
                <a:gd name="connsiteX18" fmla="*/ 2127487 w 2603510"/>
                <a:gd name="connsiteY18" fmla="*/ 24744 h 331832"/>
                <a:gd name="connsiteX19" fmla="*/ 2120020 w 2603510"/>
                <a:gd name="connsiteY19" fmla="*/ 29451 h 331832"/>
                <a:gd name="connsiteX20" fmla="*/ 2122769 w 2603510"/>
                <a:gd name="connsiteY20" fmla="*/ 33377 h 331832"/>
                <a:gd name="connsiteX21" fmla="*/ 2142014 w 2603510"/>
                <a:gd name="connsiteY21" fmla="*/ 62047 h 331832"/>
                <a:gd name="connsiteX22" fmla="*/ 2120020 w 2603510"/>
                <a:gd name="connsiteY22" fmla="*/ 62047 h 331832"/>
                <a:gd name="connsiteX23" fmla="*/ 2112949 w 2603510"/>
                <a:gd name="connsiteY23" fmla="*/ 95038 h 331832"/>
                <a:gd name="connsiteX24" fmla="*/ 2162436 w 2603510"/>
                <a:gd name="connsiteY24" fmla="*/ 95038 h 331832"/>
                <a:gd name="connsiteX25" fmla="*/ 2158906 w 2603510"/>
                <a:gd name="connsiteY25" fmla="*/ 101714 h 331832"/>
                <a:gd name="connsiteX26" fmla="*/ 2155365 w 2603510"/>
                <a:gd name="connsiteY26" fmla="*/ 108389 h 331832"/>
                <a:gd name="connsiteX27" fmla="*/ 2101951 w 2603510"/>
                <a:gd name="connsiteY27" fmla="*/ 108389 h 331832"/>
                <a:gd name="connsiteX28" fmla="*/ 2095276 w 2603510"/>
                <a:gd name="connsiteY28" fmla="*/ 141381 h 331832"/>
                <a:gd name="connsiteX29" fmla="*/ 2132194 w 2603510"/>
                <a:gd name="connsiteY29" fmla="*/ 141381 h 331832"/>
                <a:gd name="connsiteX30" fmla="*/ 2076031 w 2603510"/>
                <a:gd name="connsiteY30" fmla="*/ 187723 h 331832"/>
                <a:gd name="connsiteX31" fmla="*/ 2110595 w 2603510"/>
                <a:gd name="connsiteY31" fmla="*/ 22765 h 331832"/>
                <a:gd name="connsiteX32" fmla="*/ 2015161 w 2603510"/>
                <a:gd name="connsiteY32" fmla="*/ 22765 h 331832"/>
                <a:gd name="connsiteX33" fmla="*/ 1979420 w 2603510"/>
                <a:gd name="connsiteY33" fmla="*/ 193222 h 331832"/>
                <a:gd name="connsiteX34" fmla="*/ 1976275 w 2603510"/>
                <a:gd name="connsiteY34" fmla="*/ 206177 h 331832"/>
                <a:gd name="connsiteX35" fmla="*/ 1938962 w 2603510"/>
                <a:gd name="connsiteY35" fmla="*/ 294935 h 331832"/>
                <a:gd name="connsiteX36" fmla="*/ 1964101 w 2603510"/>
                <a:gd name="connsiteY36" fmla="*/ 323605 h 331832"/>
                <a:gd name="connsiteX37" fmla="*/ 2011620 w 2603510"/>
                <a:gd name="connsiteY37" fmla="*/ 213633 h 331832"/>
                <a:gd name="connsiteX38" fmla="*/ 2032438 w 2603510"/>
                <a:gd name="connsiteY38" fmla="*/ 213633 h 331832"/>
                <a:gd name="connsiteX39" fmla="*/ 2020660 w 2603510"/>
                <a:gd name="connsiteY39" fmla="*/ 269400 h 331832"/>
                <a:gd name="connsiteX40" fmla="*/ 1997884 w 2603510"/>
                <a:gd name="connsiteY40" fmla="*/ 279221 h 331832"/>
                <a:gd name="connsiteX41" fmla="*/ 2001029 w 2603510"/>
                <a:gd name="connsiteY41" fmla="*/ 320856 h 331832"/>
                <a:gd name="connsiteX42" fmla="*/ 2052870 w 2603510"/>
                <a:gd name="connsiteY42" fmla="*/ 297289 h 331832"/>
                <a:gd name="connsiteX43" fmla="*/ 2072115 w 2603510"/>
                <a:gd name="connsiteY43" fmla="*/ 206166 h 331832"/>
                <a:gd name="connsiteX44" fmla="*/ 2073292 w 2603510"/>
                <a:gd name="connsiteY44" fmla="*/ 199887 h 331832"/>
                <a:gd name="connsiteX45" fmla="*/ 2079186 w 2603510"/>
                <a:gd name="connsiteY45" fmla="*/ 206166 h 331832"/>
                <a:gd name="connsiteX46" fmla="*/ 2089788 w 2603510"/>
                <a:gd name="connsiteY46" fmla="*/ 222266 h 331832"/>
                <a:gd name="connsiteX47" fmla="*/ 2108242 w 2603510"/>
                <a:gd name="connsiteY47" fmla="*/ 209697 h 331832"/>
                <a:gd name="connsiteX48" fmla="*/ 2095672 w 2603510"/>
                <a:gd name="connsiteY48" fmla="*/ 250540 h 331832"/>
                <a:gd name="connsiteX49" fmla="*/ 2209966 w 2603510"/>
                <a:gd name="connsiteY49" fmla="*/ 250540 h 331832"/>
                <a:gd name="connsiteX50" fmla="*/ 2207997 w 2603510"/>
                <a:gd name="connsiteY50" fmla="*/ 261142 h 331832"/>
                <a:gd name="connsiteX51" fmla="*/ 2189148 w 2603510"/>
                <a:gd name="connsiteY51" fmla="*/ 292561 h 331832"/>
                <a:gd name="connsiteX52" fmla="*/ 2195427 w 2603510"/>
                <a:gd name="connsiteY52" fmla="*/ 261142 h 331832"/>
                <a:gd name="connsiteX53" fmla="*/ 2072896 w 2603510"/>
                <a:gd name="connsiteY53" fmla="*/ 261142 h 331832"/>
                <a:gd name="connsiteX54" fmla="*/ 2065825 w 2603510"/>
                <a:gd name="connsiteY54" fmla="*/ 293738 h 331832"/>
                <a:gd name="connsiteX55" fmla="*/ 2165581 w 2603510"/>
                <a:gd name="connsiteY55" fmla="*/ 293738 h 331832"/>
                <a:gd name="connsiteX56" fmla="*/ 2172652 w 2603510"/>
                <a:gd name="connsiteY56" fmla="*/ 331832 h 331832"/>
                <a:gd name="connsiteX57" fmla="*/ 2231564 w 2603510"/>
                <a:gd name="connsiteY57" fmla="*/ 316909 h 331832"/>
                <a:gd name="connsiteX58" fmla="*/ 2239031 w 2603510"/>
                <a:gd name="connsiteY58" fmla="*/ 301986 h 331832"/>
                <a:gd name="connsiteX59" fmla="*/ 2257880 w 2603510"/>
                <a:gd name="connsiteY59" fmla="*/ 233649 h 331832"/>
                <a:gd name="connsiteX60" fmla="*/ 2262202 w 2603510"/>
                <a:gd name="connsiteY60" fmla="*/ 216372 h 331832"/>
                <a:gd name="connsiteX61" fmla="*/ 2219786 w 2603510"/>
                <a:gd name="connsiteY61" fmla="*/ 216372 h 331832"/>
                <a:gd name="connsiteX62" fmla="*/ 2222139 w 2603510"/>
                <a:gd name="connsiteY62" fmla="*/ 206156 h 331832"/>
                <a:gd name="connsiteX63" fmla="*/ 2225285 w 2603510"/>
                <a:gd name="connsiteY63" fmla="*/ 190451 h 331832"/>
                <a:gd name="connsiteX64" fmla="*/ 2245311 w 2603510"/>
                <a:gd name="connsiteY64" fmla="*/ 206156 h 331832"/>
                <a:gd name="connsiteX65" fmla="*/ 2256704 w 2603510"/>
                <a:gd name="connsiteY65" fmla="*/ 212831 h 331832"/>
                <a:gd name="connsiteX66" fmla="*/ 2262202 w 2603510"/>
                <a:gd name="connsiteY66" fmla="*/ 206156 h 331832"/>
                <a:gd name="connsiteX67" fmla="*/ 2293236 w 2603510"/>
                <a:gd name="connsiteY67" fmla="*/ 172779 h 331832"/>
                <a:gd name="connsiteX68" fmla="*/ 2237073 w 2603510"/>
                <a:gd name="connsiteY68" fmla="*/ 141360 h 331832"/>
                <a:gd name="connsiteX69" fmla="*/ 2293236 w 2603510"/>
                <a:gd name="connsiteY69" fmla="*/ 141360 h 331832"/>
                <a:gd name="connsiteX70" fmla="*/ 2299911 w 2603510"/>
                <a:gd name="connsiteY70" fmla="*/ 108368 h 331832"/>
                <a:gd name="connsiteX71" fmla="*/ 2198979 w 2603510"/>
                <a:gd name="connsiteY71" fmla="*/ 108368 h 331832"/>
                <a:gd name="connsiteX72" fmla="*/ 2206050 w 2603510"/>
                <a:gd name="connsiteY72" fmla="*/ 95017 h 331832"/>
                <a:gd name="connsiteX73" fmla="*/ 2289310 w 2603510"/>
                <a:gd name="connsiteY73" fmla="*/ 95017 h 331832"/>
                <a:gd name="connsiteX74" fmla="*/ 2295985 w 2603510"/>
                <a:gd name="connsiteY74" fmla="*/ 62026 h 331832"/>
                <a:gd name="connsiteX75" fmla="*/ 2266139 w 2603510"/>
                <a:gd name="connsiteY75" fmla="*/ 62026 h 331832"/>
                <a:gd name="connsiteX76" fmla="*/ 2301088 w 2603510"/>
                <a:gd name="connsiteY76" fmla="*/ 30607 h 331832"/>
                <a:gd name="connsiteX77" fmla="*/ 2266139 w 2603510"/>
                <a:gd name="connsiteY77" fmla="*/ 9008 h 331832"/>
                <a:gd name="connsiteX78" fmla="*/ 2229617 w 2603510"/>
                <a:gd name="connsiteY78" fmla="*/ 50643 h 331832"/>
                <a:gd name="connsiteX79" fmla="*/ 2250830 w 2603510"/>
                <a:gd name="connsiteY79" fmla="*/ 63598 h 331832"/>
                <a:gd name="connsiteX80" fmla="*/ 2220588 w 2603510"/>
                <a:gd name="connsiteY80" fmla="*/ 63598 h 331832"/>
                <a:gd name="connsiteX81" fmla="*/ 2224910 w 2603510"/>
                <a:gd name="connsiteY81" fmla="*/ 49852 h 331832"/>
                <a:gd name="connsiteX82" fmla="*/ 2230408 w 2603510"/>
                <a:gd name="connsiteY82" fmla="*/ 36105 h 331832"/>
                <a:gd name="connsiteX83" fmla="*/ 2241405 w 2603510"/>
                <a:gd name="connsiteY83" fmla="*/ 10185 h 331832"/>
                <a:gd name="connsiteX84" fmla="*/ 2235511 w 2603510"/>
                <a:gd name="connsiteY84" fmla="*/ 6259 h 331832"/>
                <a:gd name="connsiteX85" fmla="*/ 2193865 w 2603510"/>
                <a:gd name="connsiteY85" fmla="*/ 3541 h 331832"/>
                <a:gd name="connsiteX86" fmla="*/ 2405166 w 2603510"/>
                <a:gd name="connsiteY86" fmla="*/ 6290 h 331832"/>
                <a:gd name="connsiteX87" fmla="*/ 2354897 w 2603510"/>
                <a:gd name="connsiteY87" fmla="*/ 25920 h 331832"/>
                <a:gd name="connsiteX88" fmla="*/ 2370997 w 2603510"/>
                <a:gd name="connsiteY88" fmla="*/ 87978 h 331832"/>
                <a:gd name="connsiteX89" fmla="*/ 2423619 w 2603510"/>
                <a:gd name="connsiteY89" fmla="*/ 69128 h 331832"/>
                <a:gd name="connsiteX90" fmla="*/ 2405166 w 2603510"/>
                <a:gd name="connsiteY90" fmla="*/ 6290 h 331832"/>
                <a:gd name="connsiteX91" fmla="*/ 2444041 w 2603510"/>
                <a:gd name="connsiteY91" fmla="*/ 23963 h 331832"/>
                <a:gd name="connsiteX92" fmla="*/ 2435793 w 2603510"/>
                <a:gd name="connsiteY92" fmla="*/ 62057 h 331832"/>
                <a:gd name="connsiteX93" fmla="*/ 2467212 w 2603510"/>
                <a:gd name="connsiteY93" fmla="*/ 62057 h 331832"/>
                <a:gd name="connsiteX94" fmla="*/ 2452289 w 2603510"/>
                <a:gd name="connsiteY94" fmla="*/ 133143 h 331832"/>
                <a:gd name="connsiteX95" fmla="*/ 2413018 w 2603510"/>
                <a:gd name="connsiteY95" fmla="*/ 133143 h 331832"/>
                <a:gd name="connsiteX96" fmla="*/ 2404770 w 2603510"/>
                <a:gd name="connsiteY96" fmla="*/ 171238 h 331832"/>
                <a:gd name="connsiteX97" fmla="*/ 2444437 w 2603510"/>
                <a:gd name="connsiteY97" fmla="*/ 171238 h 331832"/>
                <a:gd name="connsiteX98" fmla="*/ 2436970 w 2603510"/>
                <a:gd name="connsiteY98" fmla="*/ 206187 h 331832"/>
                <a:gd name="connsiteX99" fmla="*/ 2413018 w 2603510"/>
                <a:gd name="connsiteY99" fmla="*/ 319689 h 331832"/>
                <a:gd name="connsiteX100" fmla="*/ 2457006 w 2603510"/>
                <a:gd name="connsiteY100" fmla="*/ 319689 h 331832"/>
                <a:gd name="connsiteX101" fmla="*/ 2480573 w 2603510"/>
                <a:gd name="connsiteY101" fmla="*/ 206187 h 331832"/>
                <a:gd name="connsiteX102" fmla="*/ 2488040 w 2603510"/>
                <a:gd name="connsiteY102" fmla="*/ 171238 h 331832"/>
                <a:gd name="connsiteX103" fmla="*/ 2519459 w 2603510"/>
                <a:gd name="connsiteY103" fmla="*/ 171238 h 331832"/>
                <a:gd name="connsiteX104" fmla="*/ 2513180 w 2603510"/>
                <a:gd name="connsiteY104" fmla="*/ 199907 h 331832"/>
                <a:gd name="connsiteX105" fmla="*/ 2512003 w 2603510"/>
                <a:gd name="connsiteY105" fmla="*/ 206187 h 331832"/>
                <a:gd name="connsiteX106" fmla="*/ 2524177 w 2603510"/>
                <a:gd name="connsiteY106" fmla="*/ 304766 h 331832"/>
                <a:gd name="connsiteX107" fmla="*/ 2559917 w 2603510"/>
                <a:gd name="connsiteY107" fmla="*/ 322439 h 331832"/>
                <a:gd name="connsiteX108" fmla="*/ 2603511 w 2603510"/>
                <a:gd name="connsiteY108" fmla="*/ 251748 h 331832"/>
                <a:gd name="connsiteX109" fmla="*/ 2567770 w 2603510"/>
                <a:gd name="connsiteY109" fmla="*/ 236044 h 331832"/>
                <a:gd name="connsiteX110" fmla="*/ 2554419 w 2603510"/>
                <a:gd name="connsiteY110" fmla="*/ 257257 h 331832"/>
                <a:gd name="connsiteX111" fmla="*/ 2555991 w 2603510"/>
                <a:gd name="connsiteY111" fmla="*/ 206197 h 331832"/>
                <a:gd name="connsiteX112" fmla="*/ 2560698 w 2603510"/>
                <a:gd name="connsiteY112" fmla="*/ 182245 h 331832"/>
                <a:gd name="connsiteX113" fmla="*/ 2594086 w 2603510"/>
                <a:gd name="connsiteY113" fmla="*/ 23973 h 331832"/>
                <a:gd name="connsiteX114" fmla="*/ 2444041 w 2603510"/>
                <a:gd name="connsiteY114" fmla="*/ 23963 h 331832"/>
                <a:gd name="connsiteX115" fmla="*/ 2444041 w 2603510"/>
                <a:gd name="connsiteY115" fmla="*/ 23963 h 331832"/>
                <a:gd name="connsiteX116" fmla="*/ 1791697 w 2603510"/>
                <a:gd name="connsiteY116" fmla="*/ 27889 h 331832"/>
                <a:gd name="connsiteX117" fmla="*/ 1776774 w 2603510"/>
                <a:gd name="connsiteY117" fmla="*/ 88373 h 331832"/>
                <a:gd name="connsiteX118" fmla="*/ 1719435 w 2603510"/>
                <a:gd name="connsiteY118" fmla="*/ 88373 h 331832"/>
                <a:gd name="connsiteX119" fmla="*/ 1708438 w 2603510"/>
                <a:gd name="connsiteY119" fmla="*/ 133143 h 331832"/>
                <a:gd name="connsiteX120" fmla="*/ 1918165 w 2603510"/>
                <a:gd name="connsiteY120" fmla="*/ 133143 h 331832"/>
                <a:gd name="connsiteX121" fmla="*/ 1791697 w 2603510"/>
                <a:gd name="connsiteY121" fmla="*/ 27889 h 331832"/>
                <a:gd name="connsiteX122" fmla="*/ 1791697 w 2603510"/>
                <a:gd name="connsiteY122" fmla="*/ 27889 h 331832"/>
                <a:gd name="connsiteX123" fmla="*/ 2044622 w 2603510"/>
                <a:gd name="connsiteY123" fmla="*/ 56559 h 331832"/>
                <a:gd name="connsiteX124" fmla="*/ 2065440 w 2603510"/>
                <a:gd name="connsiteY124" fmla="*/ 56559 h 331832"/>
                <a:gd name="connsiteX125" fmla="*/ 2055620 w 2603510"/>
                <a:gd name="connsiteY125" fmla="*/ 103297 h 331832"/>
                <a:gd name="connsiteX126" fmla="*/ 2035198 w 2603510"/>
                <a:gd name="connsiteY126" fmla="*/ 103297 h 331832"/>
                <a:gd name="connsiteX127" fmla="*/ 2044622 w 2603510"/>
                <a:gd name="connsiteY127" fmla="*/ 56559 h 331832"/>
                <a:gd name="connsiteX128" fmla="*/ 2510816 w 2603510"/>
                <a:gd name="connsiteY128" fmla="*/ 62057 h 331832"/>
                <a:gd name="connsiteX129" fmla="*/ 2543807 w 2603510"/>
                <a:gd name="connsiteY129" fmla="*/ 62057 h 331832"/>
                <a:gd name="connsiteX130" fmla="*/ 2528884 w 2603510"/>
                <a:gd name="connsiteY130" fmla="*/ 133143 h 331832"/>
                <a:gd name="connsiteX131" fmla="*/ 2495892 w 2603510"/>
                <a:gd name="connsiteY131" fmla="*/ 133143 h 331832"/>
                <a:gd name="connsiteX132" fmla="*/ 2510816 w 2603510"/>
                <a:gd name="connsiteY132" fmla="*/ 62057 h 331832"/>
                <a:gd name="connsiteX133" fmla="*/ 382923 w 2603510"/>
                <a:gd name="connsiteY133" fmla="*/ 75012 h 331832"/>
                <a:gd name="connsiteX134" fmla="*/ 269421 w 2603510"/>
                <a:gd name="connsiteY134" fmla="*/ 109181 h 331832"/>
                <a:gd name="connsiteX135" fmla="*/ 207364 w 2603510"/>
                <a:gd name="connsiteY135" fmla="*/ 199907 h 331832"/>
                <a:gd name="connsiteX136" fmla="*/ 205791 w 2603510"/>
                <a:gd name="connsiteY136" fmla="*/ 206187 h 331832"/>
                <a:gd name="connsiteX137" fmla="*/ 225036 w 2603510"/>
                <a:gd name="connsiteY137" fmla="*/ 290634 h 331832"/>
                <a:gd name="connsiteX138" fmla="*/ 324011 w 2603510"/>
                <a:gd name="connsiteY138" fmla="*/ 324407 h 331832"/>
                <a:gd name="connsiteX139" fmla="*/ 464225 w 2603510"/>
                <a:gd name="connsiteY139" fmla="*/ 272962 h 331832"/>
                <a:gd name="connsiteX140" fmla="*/ 431233 w 2603510"/>
                <a:gd name="connsiteY140" fmla="*/ 265495 h 331832"/>
                <a:gd name="connsiteX141" fmla="*/ 338934 w 2603510"/>
                <a:gd name="connsiteY141" fmla="*/ 275711 h 331832"/>
                <a:gd name="connsiteX142" fmla="*/ 276492 w 2603510"/>
                <a:gd name="connsiteY142" fmla="*/ 212477 h 331832"/>
                <a:gd name="connsiteX143" fmla="*/ 490541 w 2603510"/>
                <a:gd name="connsiteY143" fmla="*/ 212477 h 331832"/>
                <a:gd name="connsiteX144" fmla="*/ 492509 w 2603510"/>
                <a:gd name="connsiteY144" fmla="*/ 206197 h 331832"/>
                <a:gd name="connsiteX145" fmla="*/ 494082 w 2603510"/>
                <a:gd name="connsiteY145" fmla="*/ 199522 h 331832"/>
                <a:gd name="connsiteX146" fmla="*/ 478763 w 2603510"/>
                <a:gd name="connsiteY146" fmla="*/ 108014 h 331832"/>
                <a:gd name="connsiteX147" fmla="*/ 382923 w 2603510"/>
                <a:gd name="connsiteY147" fmla="*/ 75012 h 331832"/>
                <a:gd name="connsiteX148" fmla="*/ 382923 w 2603510"/>
                <a:gd name="connsiteY148" fmla="*/ 75012 h 331832"/>
                <a:gd name="connsiteX149" fmla="*/ 1017208 w 2603510"/>
                <a:gd name="connsiteY149" fmla="*/ 75012 h 331832"/>
                <a:gd name="connsiteX150" fmla="*/ 892313 w 2603510"/>
                <a:gd name="connsiteY150" fmla="*/ 111149 h 331832"/>
                <a:gd name="connsiteX151" fmla="*/ 822800 w 2603510"/>
                <a:gd name="connsiteY151" fmla="*/ 200699 h 331832"/>
                <a:gd name="connsiteX152" fmla="*/ 821227 w 2603510"/>
                <a:gd name="connsiteY152" fmla="*/ 206197 h 331832"/>
                <a:gd name="connsiteX153" fmla="*/ 847148 w 2603510"/>
                <a:gd name="connsiteY153" fmla="*/ 289062 h 331832"/>
                <a:gd name="connsiteX154" fmla="*/ 954370 w 2603510"/>
                <a:gd name="connsiteY154" fmla="*/ 324407 h 331832"/>
                <a:gd name="connsiteX155" fmla="*/ 1042733 w 2603510"/>
                <a:gd name="connsiteY155" fmla="*/ 307130 h 331832"/>
                <a:gd name="connsiteX156" fmla="*/ 1060801 w 2603510"/>
                <a:gd name="connsiteY156" fmla="*/ 235263 h 331832"/>
                <a:gd name="connsiteX157" fmla="*/ 1009356 w 2603510"/>
                <a:gd name="connsiteY157" fmla="*/ 267078 h 331832"/>
                <a:gd name="connsiteX158" fmla="*/ 963399 w 2603510"/>
                <a:gd name="connsiteY158" fmla="*/ 275711 h 331832"/>
                <a:gd name="connsiteX159" fmla="*/ 904487 w 2603510"/>
                <a:gd name="connsiteY159" fmla="*/ 254508 h 331832"/>
                <a:gd name="connsiteX160" fmla="*/ 891917 w 2603510"/>
                <a:gd name="connsiteY160" fmla="*/ 206197 h 331832"/>
                <a:gd name="connsiteX161" fmla="*/ 893490 w 2603510"/>
                <a:gd name="connsiteY161" fmla="*/ 199918 h 331832"/>
                <a:gd name="connsiteX162" fmla="*/ 932761 w 2603510"/>
                <a:gd name="connsiteY162" fmla="*/ 145723 h 331832"/>
                <a:gd name="connsiteX163" fmla="*/ 1003056 w 2603510"/>
                <a:gd name="connsiteY163" fmla="*/ 124125 h 331832"/>
                <a:gd name="connsiteX164" fmla="*/ 1043899 w 2603510"/>
                <a:gd name="connsiteY164" fmla="*/ 132768 h 331832"/>
                <a:gd name="connsiteX165" fmla="*/ 1078463 w 2603510"/>
                <a:gd name="connsiteY165" fmla="*/ 164187 h 331832"/>
                <a:gd name="connsiteX166" fmla="*/ 1096532 w 2603510"/>
                <a:gd name="connsiteY166" fmla="*/ 91529 h 331832"/>
                <a:gd name="connsiteX167" fmla="*/ 1017208 w 2603510"/>
                <a:gd name="connsiteY167" fmla="*/ 75012 h 331832"/>
                <a:gd name="connsiteX168" fmla="*/ 1017208 w 2603510"/>
                <a:gd name="connsiteY168" fmla="*/ 75012 h 331832"/>
                <a:gd name="connsiteX169" fmla="*/ 1276028 w 2603510"/>
                <a:gd name="connsiteY169" fmla="*/ 75012 h 331832"/>
                <a:gd name="connsiteX170" fmla="*/ 1162525 w 2603510"/>
                <a:gd name="connsiteY170" fmla="*/ 109181 h 331832"/>
                <a:gd name="connsiteX171" fmla="*/ 1100468 w 2603510"/>
                <a:gd name="connsiteY171" fmla="*/ 199907 h 331832"/>
                <a:gd name="connsiteX172" fmla="*/ 1098896 w 2603510"/>
                <a:gd name="connsiteY172" fmla="*/ 206187 h 331832"/>
                <a:gd name="connsiteX173" fmla="*/ 1118141 w 2603510"/>
                <a:gd name="connsiteY173" fmla="*/ 290634 h 331832"/>
                <a:gd name="connsiteX174" fmla="*/ 1217115 w 2603510"/>
                <a:gd name="connsiteY174" fmla="*/ 324407 h 331832"/>
                <a:gd name="connsiteX175" fmla="*/ 1357330 w 2603510"/>
                <a:gd name="connsiteY175" fmla="*/ 272962 h 331832"/>
                <a:gd name="connsiteX176" fmla="*/ 1324338 w 2603510"/>
                <a:gd name="connsiteY176" fmla="*/ 265495 h 331832"/>
                <a:gd name="connsiteX177" fmla="*/ 1232039 w 2603510"/>
                <a:gd name="connsiteY177" fmla="*/ 275711 h 331832"/>
                <a:gd name="connsiteX178" fmla="*/ 1169596 w 2603510"/>
                <a:gd name="connsiteY178" fmla="*/ 212477 h 331832"/>
                <a:gd name="connsiteX179" fmla="*/ 1383646 w 2603510"/>
                <a:gd name="connsiteY179" fmla="*/ 212477 h 331832"/>
                <a:gd name="connsiteX180" fmla="*/ 1385614 w 2603510"/>
                <a:gd name="connsiteY180" fmla="*/ 206197 h 331832"/>
                <a:gd name="connsiteX181" fmla="*/ 1387187 w 2603510"/>
                <a:gd name="connsiteY181" fmla="*/ 199522 h 331832"/>
                <a:gd name="connsiteX182" fmla="*/ 1372263 w 2603510"/>
                <a:gd name="connsiteY182" fmla="*/ 108014 h 331832"/>
                <a:gd name="connsiteX183" fmla="*/ 1276028 w 2603510"/>
                <a:gd name="connsiteY183" fmla="*/ 75012 h 331832"/>
                <a:gd name="connsiteX184" fmla="*/ 1276028 w 2603510"/>
                <a:gd name="connsiteY184" fmla="*/ 75012 h 331832"/>
                <a:gd name="connsiteX185" fmla="*/ 719118 w 2603510"/>
                <a:gd name="connsiteY185" fmla="*/ 81698 h 331832"/>
                <a:gd name="connsiteX186" fmla="*/ 630359 w 2603510"/>
                <a:gd name="connsiteY186" fmla="*/ 109972 h 331832"/>
                <a:gd name="connsiteX187" fmla="*/ 566345 w 2603510"/>
                <a:gd name="connsiteY187" fmla="*/ 88373 h 331832"/>
                <a:gd name="connsiteX188" fmla="*/ 536883 w 2603510"/>
                <a:gd name="connsiteY188" fmla="*/ 206197 h 331832"/>
                <a:gd name="connsiteX189" fmla="*/ 507422 w 2603510"/>
                <a:gd name="connsiteY189" fmla="*/ 324417 h 331832"/>
                <a:gd name="connsiteX190" fmla="*/ 576936 w 2603510"/>
                <a:gd name="connsiteY190" fmla="*/ 324417 h 331832"/>
                <a:gd name="connsiteX191" fmla="*/ 605210 w 2603510"/>
                <a:gd name="connsiteY191" fmla="*/ 210530 h 331832"/>
                <a:gd name="connsiteX192" fmla="*/ 606386 w 2603510"/>
                <a:gd name="connsiteY192" fmla="*/ 206208 h 331832"/>
                <a:gd name="connsiteX193" fmla="*/ 635056 w 2603510"/>
                <a:gd name="connsiteY193" fmla="*/ 148473 h 331832"/>
                <a:gd name="connsiteX194" fmla="*/ 688074 w 2603510"/>
                <a:gd name="connsiteY194" fmla="*/ 130800 h 331832"/>
                <a:gd name="connsiteX195" fmla="*/ 728522 w 2603510"/>
                <a:gd name="connsiteY195" fmla="*/ 144151 h 331832"/>
                <a:gd name="connsiteX196" fmla="*/ 728522 w 2603510"/>
                <a:gd name="connsiteY196" fmla="*/ 192461 h 331832"/>
                <a:gd name="connsiteX197" fmla="*/ 725377 w 2603510"/>
                <a:gd name="connsiteY197" fmla="*/ 206208 h 331832"/>
                <a:gd name="connsiteX198" fmla="*/ 695530 w 2603510"/>
                <a:gd name="connsiteY198" fmla="*/ 324428 h 331832"/>
                <a:gd name="connsiteX199" fmla="*/ 765044 w 2603510"/>
                <a:gd name="connsiteY199" fmla="*/ 324428 h 331832"/>
                <a:gd name="connsiteX200" fmla="*/ 794515 w 2603510"/>
                <a:gd name="connsiteY200" fmla="*/ 206197 h 331832"/>
                <a:gd name="connsiteX201" fmla="*/ 801191 w 2603510"/>
                <a:gd name="connsiteY201" fmla="*/ 179496 h 331832"/>
                <a:gd name="connsiteX202" fmla="*/ 794120 w 2603510"/>
                <a:gd name="connsiteY202" fmla="*/ 107629 h 331832"/>
                <a:gd name="connsiteX203" fmla="*/ 719118 w 2603510"/>
                <a:gd name="connsiteY203" fmla="*/ 81698 h 331832"/>
                <a:gd name="connsiteX204" fmla="*/ 719118 w 2603510"/>
                <a:gd name="connsiteY204" fmla="*/ 81698 h 331832"/>
                <a:gd name="connsiteX205" fmla="*/ 1606318 w 2603510"/>
                <a:gd name="connsiteY205" fmla="*/ 81698 h 331832"/>
                <a:gd name="connsiteX206" fmla="*/ 1517559 w 2603510"/>
                <a:gd name="connsiteY206" fmla="*/ 109972 h 331832"/>
                <a:gd name="connsiteX207" fmla="*/ 1453545 w 2603510"/>
                <a:gd name="connsiteY207" fmla="*/ 88373 h 331832"/>
                <a:gd name="connsiteX208" fmla="*/ 1424083 w 2603510"/>
                <a:gd name="connsiteY208" fmla="*/ 206197 h 331832"/>
                <a:gd name="connsiteX209" fmla="*/ 1394632 w 2603510"/>
                <a:gd name="connsiteY209" fmla="*/ 324417 h 331832"/>
                <a:gd name="connsiteX210" fmla="*/ 1464146 w 2603510"/>
                <a:gd name="connsiteY210" fmla="*/ 324417 h 331832"/>
                <a:gd name="connsiteX211" fmla="*/ 1492420 w 2603510"/>
                <a:gd name="connsiteY211" fmla="*/ 210530 h 331832"/>
                <a:gd name="connsiteX212" fmla="*/ 1493597 w 2603510"/>
                <a:gd name="connsiteY212" fmla="*/ 206208 h 331832"/>
                <a:gd name="connsiteX213" fmla="*/ 1522267 w 2603510"/>
                <a:gd name="connsiteY213" fmla="*/ 148473 h 331832"/>
                <a:gd name="connsiteX214" fmla="*/ 1575284 w 2603510"/>
                <a:gd name="connsiteY214" fmla="*/ 130800 h 331832"/>
                <a:gd name="connsiteX215" fmla="*/ 1615743 w 2603510"/>
                <a:gd name="connsiteY215" fmla="*/ 144151 h 331832"/>
                <a:gd name="connsiteX216" fmla="*/ 1615743 w 2603510"/>
                <a:gd name="connsiteY216" fmla="*/ 192461 h 331832"/>
                <a:gd name="connsiteX217" fmla="*/ 1612202 w 2603510"/>
                <a:gd name="connsiteY217" fmla="*/ 206208 h 331832"/>
                <a:gd name="connsiteX218" fmla="*/ 1582741 w 2603510"/>
                <a:gd name="connsiteY218" fmla="*/ 324428 h 331832"/>
                <a:gd name="connsiteX219" fmla="*/ 1652254 w 2603510"/>
                <a:gd name="connsiteY219" fmla="*/ 324428 h 331832"/>
                <a:gd name="connsiteX220" fmla="*/ 1681726 w 2603510"/>
                <a:gd name="connsiteY220" fmla="*/ 206197 h 331832"/>
                <a:gd name="connsiteX221" fmla="*/ 1688401 w 2603510"/>
                <a:gd name="connsiteY221" fmla="*/ 179496 h 331832"/>
                <a:gd name="connsiteX222" fmla="*/ 1681330 w 2603510"/>
                <a:gd name="connsiteY222" fmla="*/ 107629 h 331832"/>
                <a:gd name="connsiteX223" fmla="*/ 1606318 w 2603510"/>
                <a:gd name="connsiteY223" fmla="*/ 81698 h 331832"/>
                <a:gd name="connsiteX224" fmla="*/ 1606318 w 2603510"/>
                <a:gd name="connsiteY224" fmla="*/ 81698 h 331832"/>
                <a:gd name="connsiteX225" fmla="*/ 2312085 w 2603510"/>
                <a:gd name="connsiteY225" fmla="*/ 106431 h 331832"/>
                <a:gd name="connsiteX226" fmla="*/ 2303837 w 2603510"/>
                <a:gd name="connsiteY226" fmla="*/ 144921 h 331832"/>
                <a:gd name="connsiteX227" fmla="*/ 2342723 w 2603510"/>
                <a:gd name="connsiteY227" fmla="*/ 144921 h 331832"/>
                <a:gd name="connsiteX228" fmla="*/ 2329758 w 2603510"/>
                <a:gd name="connsiteY228" fmla="*/ 206197 h 331832"/>
                <a:gd name="connsiteX229" fmla="*/ 2321510 w 2603510"/>
                <a:gd name="connsiteY229" fmla="*/ 247041 h 331832"/>
                <a:gd name="connsiteX230" fmla="*/ 2301088 w 2603510"/>
                <a:gd name="connsiteY230" fmla="*/ 274138 h 331832"/>
                <a:gd name="connsiteX231" fmla="*/ 2295194 w 2603510"/>
                <a:gd name="connsiteY231" fmla="*/ 279637 h 331832"/>
                <a:gd name="connsiteX232" fmla="*/ 2317969 w 2603510"/>
                <a:gd name="connsiteY232" fmla="*/ 318523 h 331832"/>
                <a:gd name="connsiteX233" fmla="*/ 2331320 w 2603510"/>
                <a:gd name="connsiteY233" fmla="*/ 306745 h 331832"/>
                <a:gd name="connsiteX234" fmla="*/ 2421651 w 2603510"/>
                <a:gd name="connsiteY234" fmla="*/ 223880 h 331832"/>
                <a:gd name="connsiteX235" fmla="*/ 2413799 w 2603510"/>
                <a:gd name="connsiteY235" fmla="*/ 206989 h 331832"/>
                <a:gd name="connsiteX236" fmla="*/ 2413403 w 2603510"/>
                <a:gd name="connsiteY236" fmla="*/ 206197 h 331832"/>
                <a:gd name="connsiteX237" fmla="*/ 2406332 w 2603510"/>
                <a:gd name="connsiteY237" fmla="*/ 190493 h 331832"/>
                <a:gd name="connsiteX238" fmla="*/ 2398480 w 2603510"/>
                <a:gd name="connsiteY238" fmla="*/ 197169 h 331832"/>
                <a:gd name="connsiteX239" fmla="*/ 2387878 w 2603510"/>
                <a:gd name="connsiteY239" fmla="*/ 206197 h 331832"/>
                <a:gd name="connsiteX240" fmla="*/ 2368633 w 2603510"/>
                <a:gd name="connsiteY240" fmla="*/ 222298 h 331832"/>
                <a:gd name="connsiteX241" fmla="*/ 2372174 w 2603510"/>
                <a:gd name="connsiteY241" fmla="*/ 206197 h 331832"/>
                <a:gd name="connsiteX242" fmla="*/ 2392992 w 2603510"/>
                <a:gd name="connsiteY242" fmla="*/ 106442 h 331832"/>
                <a:gd name="connsiteX243" fmla="*/ 2312085 w 2603510"/>
                <a:gd name="connsiteY243" fmla="*/ 106431 h 331832"/>
                <a:gd name="connsiteX244" fmla="*/ 2312085 w 2603510"/>
                <a:gd name="connsiteY244" fmla="*/ 106431 h 331832"/>
                <a:gd name="connsiteX245" fmla="*/ 2312085 w 2603510"/>
                <a:gd name="connsiteY245" fmla="*/ 106431 h 331832"/>
                <a:gd name="connsiteX246" fmla="*/ 371926 w 2603510"/>
                <a:gd name="connsiteY246" fmla="*/ 124114 h 331832"/>
                <a:gd name="connsiteX247" fmla="*/ 430838 w 2603510"/>
                <a:gd name="connsiteY247" fmla="*/ 167707 h 331832"/>
                <a:gd name="connsiteX248" fmla="*/ 292206 w 2603510"/>
                <a:gd name="connsiteY248" fmla="*/ 167707 h 331832"/>
                <a:gd name="connsiteX249" fmla="*/ 306349 w 2603510"/>
                <a:gd name="connsiteY249" fmla="*/ 149639 h 331832"/>
                <a:gd name="connsiteX250" fmla="*/ 325198 w 2603510"/>
                <a:gd name="connsiteY250" fmla="*/ 135892 h 331832"/>
                <a:gd name="connsiteX251" fmla="*/ 347588 w 2603510"/>
                <a:gd name="connsiteY251" fmla="*/ 127249 h 331832"/>
                <a:gd name="connsiteX252" fmla="*/ 371926 w 2603510"/>
                <a:gd name="connsiteY252" fmla="*/ 124114 h 331832"/>
                <a:gd name="connsiteX253" fmla="*/ 1265030 w 2603510"/>
                <a:gd name="connsiteY253" fmla="*/ 124114 h 331832"/>
                <a:gd name="connsiteX254" fmla="*/ 1323942 w 2603510"/>
                <a:gd name="connsiteY254" fmla="*/ 167707 h 331832"/>
                <a:gd name="connsiteX255" fmla="*/ 1185301 w 2603510"/>
                <a:gd name="connsiteY255" fmla="*/ 167707 h 331832"/>
                <a:gd name="connsiteX256" fmla="*/ 1199443 w 2603510"/>
                <a:gd name="connsiteY256" fmla="*/ 149639 h 331832"/>
                <a:gd name="connsiteX257" fmla="*/ 1218292 w 2603510"/>
                <a:gd name="connsiteY257" fmla="*/ 135892 h 331832"/>
                <a:gd name="connsiteX258" fmla="*/ 1240682 w 2603510"/>
                <a:gd name="connsiteY258" fmla="*/ 127249 h 331832"/>
                <a:gd name="connsiteX259" fmla="*/ 1265030 w 2603510"/>
                <a:gd name="connsiteY259" fmla="*/ 124114 h 331832"/>
                <a:gd name="connsiteX260" fmla="*/ 1265030 w 2603510"/>
                <a:gd name="connsiteY260" fmla="*/ 124114 h 331832"/>
                <a:gd name="connsiteX261" fmla="*/ 2028127 w 2603510"/>
                <a:gd name="connsiteY261" fmla="*/ 135892 h 331832"/>
                <a:gd name="connsiteX262" fmla="*/ 2048548 w 2603510"/>
                <a:gd name="connsiteY262" fmla="*/ 135892 h 331832"/>
                <a:gd name="connsiteX263" fmla="*/ 2039519 w 2603510"/>
                <a:gd name="connsiteY263" fmla="*/ 179486 h 331832"/>
                <a:gd name="connsiteX264" fmla="*/ 2019098 w 2603510"/>
                <a:gd name="connsiteY264" fmla="*/ 179486 h 331832"/>
                <a:gd name="connsiteX265" fmla="*/ 2028127 w 2603510"/>
                <a:gd name="connsiteY265" fmla="*/ 135892 h 331832"/>
                <a:gd name="connsiteX266" fmla="*/ 2178557 w 2603510"/>
                <a:gd name="connsiteY266" fmla="*/ 141391 h 331832"/>
                <a:gd name="connsiteX267" fmla="*/ 2190731 w 2603510"/>
                <a:gd name="connsiteY267" fmla="*/ 141391 h 331832"/>
                <a:gd name="connsiteX268" fmla="*/ 2197406 w 2603510"/>
                <a:gd name="connsiteY268" fmla="*/ 155138 h 331832"/>
                <a:gd name="connsiteX269" fmla="*/ 2167560 w 2603510"/>
                <a:gd name="connsiteY269" fmla="*/ 155138 h 331832"/>
                <a:gd name="connsiteX270" fmla="*/ 2173058 w 2603510"/>
                <a:gd name="connsiteY270" fmla="*/ 148066 h 331832"/>
                <a:gd name="connsiteX271" fmla="*/ 2178557 w 2603510"/>
                <a:gd name="connsiteY271" fmla="*/ 141391 h 331832"/>
                <a:gd name="connsiteX272" fmla="*/ 2178557 w 2603510"/>
                <a:gd name="connsiteY272" fmla="*/ 141391 h 331832"/>
                <a:gd name="connsiteX273" fmla="*/ 1763028 w 2603510"/>
                <a:gd name="connsiteY273" fmla="*/ 143359 h 331832"/>
                <a:gd name="connsiteX274" fmla="*/ 1747313 w 2603510"/>
                <a:gd name="connsiteY274" fmla="*/ 206197 h 331832"/>
                <a:gd name="connsiteX275" fmla="*/ 1717466 w 2603510"/>
                <a:gd name="connsiteY275" fmla="*/ 324417 h 331832"/>
                <a:gd name="connsiteX276" fmla="*/ 1786584 w 2603510"/>
                <a:gd name="connsiteY276" fmla="*/ 324417 h 331832"/>
                <a:gd name="connsiteX277" fmla="*/ 1816441 w 2603510"/>
                <a:gd name="connsiteY277" fmla="*/ 206197 h 331832"/>
                <a:gd name="connsiteX278" fmla="*/ 1832146 w 2603510"/>
                <a:gd name="connsiteY278" fmla="*/ 143359 h 331832"/>
                <a:gd name="connsiteX279" fmla="*/ 1763028 w 2603510"/>
                <a:gd name="connsiteY279" fmla="*/ 143359 h 331832"/>
                <a:gd name="connsiteX280" fmla="*/ 2136130 w 2603510"/>
                <a:gd name="connsiteY280" fmla="*/ 186161 h 331832"/>
                <a:gd name="connsiteX281" fmla="*/ 2185222 w 2603510"/>
                <a:gd name="connsiteY281" fmla="*/ 186161 h 331832"/>
                <a:gd name="connsiteX282" fmla="*/ 2181296 w 2603510"/>
                <a:gd name="connsiteY282" fmla="*/ 206187 h 331832"/>
                <a:gd name="connsiteX283" fmla="*/ 2178546 w 2603510"/>
                <a:gd name="connsiteY283" fmla="*/ 217580 h 331832"/>
                <a:gd name="connsiteX284" fmla="*/ 2144774 w 2603510"/>
                <a:gd name="connsiteY284" fmla="*/ 217580 h 331832"/>
                <a:gd name="connsiteX285" fmla="*/ 2148315 w 2603510"/>
                <a:gd name="connsiteY285" fmla="*/ 206187 h 331832"/>
                <a:gd name="connsiteX286" fmla="*/ 2151855 w 2603510"/>
                <a:gd name="connsiteY286" fmla="*/ 195971 h 331832"/>
                <a:gd name="connsiteX287" fmla="*/ 2148315 w 2603510"/>
                <a:gd name="connsiteY287" fmla="*/ 194398 h 331832"/>
                <a:gd name="connsiteX288" fmla="*/ 2127893 w 2603510"/>
                <a:gd name="connsiteY288" fmla="*/ 194398 h 331832"/>
                <a:gd name="connsiteX289" fmla="*/ 2136130 w 2603510"/>
                <a:gd name="connsiteY289" fmla="*/ 186161 h 331832"/>
                <a:gd name="connsiteX290" fmla="*/ 2136130 w 2603510"/>
                <a:gd name="connsiteY290" fmla="*/ 186161 h 3318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</a:cxnLst>
              <a:rect l="l" t="t" r="r" b="b"/>
              <a:pathLst>
                <a:path w="2603510" h="331832">
                  <a:moveTo>
                    <a:pt x="11778" y="0"/>
                  </a:moveTo>
                  <a:lnTo>
                    <a:pt x="0" y="45957"/>
                  </a:lnTo>
                  <a:lnTo>
                    <a:pt x="109180" y="45957"/>
                  </a:lnTo>
                  <a:lnTo>
                    <a:pt x="69128" y="206197"/>
                  </a:lnTo>
                  <a:lnTo>
                    <a:pt x="39667" y="324407"/>
                  </a:lnTo>
                  <a:lnTo>
                    <a:pt x="111149" y="324407"/>
                  </a:lnTo>
                  <a:lnTo>
                    <a:pt x="140599" y="206197"/>
                  </a:lnTo>
                  <a:lnTo>
                    <a:pt x="180662" y="45957"/>
                  </a:lnTo>
                  <a:lnTo>
                    <a:pt x="289457" y="45957"/>
                  </a:lnTo>
                  <a:lnTo>
                    <a:pt x="300840" y="0"/>
                  </a:lnTo>
                  <a:lnTo>
                    <a:pt x="11778" y="0"/>
                  </a:lnTo>
                  <a:lnTo>
                    <a:pt x="11778" y="0"/>
                  </a:lnTo>
                  <a:close/>
                  <a:moveTo>
                    <a:pt x="2193865" y="3541"/>
                  </a:moveTo>
                  <a:cubicBezTo>
                    <a:pt x="2188054" y="27420"/>
                    <a:pt x="2182712" y="46051"/>
                    <a:pt x="2177370" y="62057"/>
                  </a:cubicBezTo>
                  <a:lnTo>
                    <a:pt x="2150668" y="62057"/>
                  </a:lnTo>
                  <a:lnTo>
                    <a:pt x="2159301" y="56559"/>
                  </a:lnTo>
                  <a:cubicBezTo>
                    <a:pt x="2174193" y="46894"/>
                    <a:pt x="2181535" y="41937"/>
                    <a:pt x="2181691" y="41239"/>
                  </a:cubicBezTo>
                  <a:cubicBezTo>
                    <a:pt x="2173746" y="23286"/>
                    <a:pt x="2167018" y="10893"/>
                    <a:pt x="2160874" y="4718"/>
                  </a:cubicBezTo>
                  <a:cubicBezTo>
                    <a:pt x="2160697" y="3603"/>
                    <a:pt x="2149356" y="10529"/>
                    <a:pt x="2127487" y="24744"/>
                  </a:cubicBezTo>
                  <a:lnTo>
                    <a:pt x="2120020" y="29451"/>
                  </a:lnTo>
                  <a:cubicBezTo>
                    <a:pt x="2120176" y="29794"/>
                    <a:pt x="2121072" y="31127"/>
                    <a:pt x="2122769" y="33377"/>
                  </a:cubicBezTo>
                  <a:cubicBezTo>
                    <a:pt x="2130465" y="43385"/>
                    <a:pt x="2136974" y="52809"/>
                    <a:pt x="2142014" y="62047"/>
                  </a:cubicBezTo>
                  <a:lnTo>
                    <a:pt x="2120020" y="62047"/>
                  </a:lnTo>
                  <a:lnTo>
                    <a:pt x="2112949" y="95038"/>
                  </a:lnTo>
                  <a:lnTo>
                    <a:pt x="2162436" y="95038"/>
                  </a:lnTo>
                  <a:lnTo>
                    <a:pt x="2158906" y="101714"/>
                  </a:lnTo>
                  <a:lnTo>
                    <a:pt x="2155365" y="108389"/>
                  </a:lnTo>
                  <a:lnTo>
                    <a:pt x="2101951" y="108389"/>
                  </a:lnTo>
                  <a:lnTo>
                    <a:pt x="2095276" y="141381"/>
                  </a:lnTo>
                  <a:lnTo>
                    <a:pt x="2132194" y="141381"/>
                  </a:lnTo>
                  <a:cubicBezTo>
                    <a:pt x="2116437" y="160605"/>
                    <a:pt x="2097692" y="176049"/>
                    <a:pt x="2076031" y="187723"/>
                  </a:cubicBezTo>
                  <a:lnTo>
                    <a:pt x="2110595" y="22765"/>
                  </a:lnTo>
                  <a:lnTo>
                    <a:pt x="2015161" y="22765"/>
                  </a:lnTo>
                  <a:lnTo>
                    <a:pt x="1979420" y="193222"/>
                  </a:lnTo>
                  <a:cubicBezTo>
                    <a:pt x="1978462" y="197679"/>
                    <a:pt x="1977379" y="201928"/>
                    <a:pt x="1976275" y="206177"/>
                  </a:cubicBezTo>
                  <a:cubicBezTo>
                    <a:pt x="1967965" y="239158"/>
                    <a:pt x="1955603" y="268734"/>
                    <a:pt x="1938962" y="294935"/>
                  </a:cubicBezTo>
                  <a:cubicBezTo>
                    <a:pt x="1949053" y="303839"/>
                    <a:pt x="1957270" y="313389"/>
                    <a:pt x="1964101" y="323605"/>
                  </a:cubicBezTo>
                  <a:cubicBezTo>
                    <a:pt x="1984096" y="295081"/>
                    <a:pt x="1999811" y="258549"/>
                    <a:pt x="2011620" y="213633"/>
                  </a:cubicBezTo>
                  <a:lnTo>
                    <a:pt x="2032438" y="213633"/>
                  </a:lnTo>
                  <a:lnTo>
                    <a:pt x="2020660" y="269400"/>
                  </a:lnTo>
                  <a:cubicBezTo>
                    <a:pt x="2019733" y="277034"/>
                    <a:pt x="2011974" y="280470"/>
                    <a:pt x="1997884" y="279221"/>
                  </a:cubicBezTo>
                  <a:cubicBezTo>
                    <a:pt x="2000821" y="292873"/>
                    <a:pt x="2002081" y="306536"/>
                    <a:pt x="2001029" y="320856"/>
                  </a:cubicBezTo>
                  <a:cubicBezTo>
                    <a:pt x="2035041" y="320637"/>
                    <a:pt x="2052214" y="312972"/>
                    <a:pt x="2052870" y="297289"/>
                  </a:cubicBezTo>
                  <a:lnTo>
                    <a:pt x="2072115" y="206166"/>
                  </a:lnTo>
                  <a:lnTo>
                    <a:pt x="2073292" y="199887"/>
                  </a:lnTo>
                  <a:cubicBezTo>
                    <a:pt x="2075333" y="201907"/>
                    <a:pt x="2077301" y="204011"/>
                    <a:pt x="2079186" y="206166"/>
                  </a:cubicBezTo>
                  <a:cubicBezTo>
                    <a:pt x="2083769" y="211571"/>
                    <a:pt x="2087341" y="216882"/>
                    <a:pt x="2089788" y="222266"/>
                  </a:cubicBezTo>
                  <a:cubicBezTo>
                    <a:pt x="2095005" y="219694"/>
                    <a:pt x="2101191" y="215726"/>
                    <a:pt x="2108242" y="209697"/>
                  </a:cubicBezTo>
                  <a:lnTo>
                    <a:pt x="2095672" y="250540"/>
                  </a:lnTo>
                  <a:lnTo>
                    <a:pt x="2209966" y="250540"/>
                  </a:lnTo>
                  <a:lnTo>
                    <a:pt x="2207997" y="261142"/>
                  </a:lnTo>
                  <a:cubicBezTo>
                    <a:pt x="2203477" y="283199"/>
                    <a:pt x="2197115" y="293915"/>
                    <a:pt x="2189148" y="292561"/>
                  </a:cubicBezTo>
                  <a:lnTo>
                    <a:pt x="2195427" y="261142"/>
                  </a:lnTo>
                  <a:lnTo>
                    <a:pt x="2072896" y="261142"/>
                  </a:lnTo>
                  <a:lnTo>
                    <a:pt x="2065825" y="293738"/>
                  </a:lnTo>
                  <a:lnTo>
                    <a:pt x="2165581" y="293738"/>
                  </a:lnTo>
                  <a:cubicBezTo>
                    <a:pt x="2171288" y="306037"/>
                    <a:pt x="2173714" y="318638"/>
                    <a:pt x="2172652" y="331832"/>
                  </a:cubicBezTo>
                  <a:cubicBezTo>
                    <a:pt x="2204477" y="330801"/>
                    <a:pt x="2223972" y="325896"/>
                    <a:pt x="2231564" y="316909"/>
                  </a:cubicBezTo>
                  <a:cubicBezTo>
                    <a:pt x="2233938" y="314285"/>
                    <a:pt x="2236427" y="309734"/>
                    <a:pt x="2239031" y="301986"/>
                  </a:cubicBezTo>
                  <a:cubicBezTo>
                    <a:pt x="2244228" y="286417"/>
                    <a:pt x="2250320" y="263652"/>
                    <a:pt x="2257880" y="233649"/>
                  </a:cubicBezTo>
                  <a:lnTo>
                    <a:pt x="2262202" y="216372"/>
                  </a:lnTo>
                  <a:lnTo>
                    <a:pt x="2219786" y="216372"/>
                  </a:lnTo>
                  <a:lnTo>
                    <a:pt x="2222139" y="206156"/>
                  </a:lnTo>
                  <a:lnTo>
                    <a:pt x="2225285" y="190451"/>
                  </a:lnTo>
                  <a:cubicBezTo>
                    <a:pt x="2232824" y="197044"/>
                    <a:pt x="2239520" y="202188"/>
                    <a:pt x="2245311" y="206156"/>
                  </a:cubicBezTo>
                  <a:cubicBezTo>
                    <a:pt x="2249601" y="209093"/>
                    <a:pt x="2253381" y="211342"/>
                    <a:pt x="2256704" y="212831"/>
                  </a:cubicBezTo>
                  <a:cubicBezTo>
                    <a:pt x="2258526" y="210551"/>
                    <a:pt x="2260401" y="208311"/>
                    <a:pt x="2262202" y="206156"/>
                  </a:cubicBezTo>
                  <a:cubicBezTo>
                    <a:pt x="2273137" y="192878"/>
                    <a:pt x="2283520" y="181818"/>
                    <a:pt x="2293236" y="172779"/>
                  </a:cubicBezTo>
                  <a:cubicBezTo>
                    <a:pt x="2267628" y="165489"/>
                    <a:pt x="2248872" y="155023"/>
                    <a:pt x="2237073" y="141360"/>
                  </a:cubicBezTo>
                  <a:lnTo>
                    <a:pt x="2293236" y="141360"/>
                  </a:lnTo>
                  <a:lnTo>
                    <a:pt x="2299911" y="108368"/>
                  </a:lnTo>
                  <a:lnTo>
                    <a:pt x="2198979" y="108368"/>
                  </a:lnTo>
                  <a:cubicBezTo>
                    <a:pt x="2201686" y="104411"/>
                    <a:pt x="2204196" y="100152"/>
                    <a:pt x="2206050" y="95017"/>
                  </a:cubicBezTo>
                  <a:lnTo>
                    <a:pt x="2289310" y="95017"/>
                  </a:lnTo>
                  <a:lnTo>
                    <a:pt x="2295985" y="62026"/>
                  </a:lnTo>
                  <a:lnTo>
                    <a:pt x="2266139" y="62026"/>
                  </a:lnTo>
                  <a:cubicBezTo>
                    <a:pt x="2279177" y="49290"/>
                    <a:pt x="2290643" y="38803"/>
                    <a:pt x="2301088" y="30607"/>
                  </a:cubicBezTo>
                  <a:lnTo>
                    <a:pt x="2266139" y="9008"/>
                  </a:lnTo>
                  <a:cubicBezTo>
                    <a:pt x="2254933" y="23307"/>
                    <a:pt x="2242853" y="37220"/>
                    <a:pt x="2229617" y="50643"/>
                  </a:cubicBezTo>
                  <a:lnTo>
                    <a:pt x="2250830" y="63598"/>
                  </a:lnTo>
                  <a:lnTo>
                    <a:pt x="2220588" y="63598"/>
                  </a:lnTo>
                  <a:lnTo>
                    <a:pt x="2224910" y="49852"/>
                  </a:lnTo>
                  <a:lnTo>
                    <a:pt x="2230408" y="36105"/>
                  </a:lnTo>
                  <a:cubicBezTo>
                    <a:pt x="2235001" y="24525"/>
                    <a:pt x="2238771" y="15725"/>
                    <a:pt x="2241405" y="10185"/>
                  </a:cubicBezTo>
                  <a:cubicBezTo>
                    <a:pt x="2241655" y="7904"/>
                    <a:pt x="2240166" y="6759"/>
                    <a:pt x="2235511" y="6259"/>
                  </a:cubicBezTo>
                  <a:cubicBezTo>
                    <a:pt x="2226690" y="4905"/>
                    <a:pt x="2212840" y="3989"/>
                    <a:pt x="2193865" y="3541"/>
                  </a:cubicBezTo>
                  <a:close/>
                  <a:moveTo>
                    <a:pt x="2405166" y="6290"/>
                  </a:moveTo>
                  <a:cubicBezTo>
                    <a:pt x="2394512" y="9831"/>
                    <a:pt x="2377954" y="16277"/>
                    <a:pt x="2354897" y="25920"/>
                  </a:cubicBezTo>
                  <a:cubicBezTo>
                    <a:pt x="2362156" y="46613"/>
                    <a:pt x="2367384" y="67254"/>
                    <a:pt x="2370997" y="87978"/>
                  </a:cubicBezTo>
                  <a:cubicBezTo>
                    <a:pt x="2379151" y="84885"/>
                    <a:pt x="2396834" y="78803"/>
                    <a:pt x="2423619" y="69128"/>
                  </a:cubicBezTo>
                  <a:cubicBezTo>
                    <a:pt x="2412455" y="28909"/>
                    <a:pt x="2406061" y="7873"/>
                    <a:pt x="2405166" y="6290"/>
                  </a:cubicBezTo>
                  <a:close/>
                  <a:moveTo>
                    <a:pt x="2444041" y="23963"/>
                  </a:moveTo>
                  <a:lnTo>
                    <a:pt x="2435793" y="62057"/>
                  </a:lnTo>
                  <a:lnTo>
                    <a:pt x="2467212" y="62057"/>
                  </a:lnTo>
                  <a:lnTo>
                    <a:pt x="2452289" y="133143"/>
                  </a:lnTo>
                  <a:lnTo>
                    <a:pt x="2413018" y="133143"/>
                  </a:lnTo>
                  <a:lnTo>
                    <a:pt x="2404770" y="171238"/>
                  </a:lnTo>
                  <a:lnTo>
                    <a:pt x="2444437" y="171238"/>
                  </a:lnTo>
                  <a:lnTo>
                    <a:pt x="2436970" y="206187"/>
                  </a:lnTo>
                  <a:lnTo>
                    <a:pt x="2413018" y="319689"/>
                  </a:lnTo>
                  <a:lnTo>
                    <a:pt x="2457006" y="319689"/>
                  </a:lnTo>
                  <a:lnTo>
                    <a:pt x="2480573" y="206187"/>
                  </a:lnTo>
                  <a:lnTo>
                    <a:pt x="2488040" y="171238"/>
                  </a:lnTo>
                  <a:lnTo>
                    <a:pt x="2519459" y="171238"/>
                  </a:lnTo>
                  <a:lnTo>
                    <a:pt x="2513180" y="199907"/>
                  </a:lnTo>
                  <a:cubicBezTo>
                    <a:pt x="2512721" y="202032"/>
                    <a:pt x="2512398" y="204104"/>
                    <a:pt x="2512003" y="206187"/>
                  </a:cubicBezTo>
                  <a:cubicBezTo>
                    <a:pt x="2503963" y="248301"/>
                    <a:pt x="2508087" y="281251"/>
                    <a:pt x="2524177" y="304766"/>
                  </a:cubicBezTo>
                  <a:cubicBezTo>
                    <a:pt x="2533976" y="318700"/>
                    <a:pt x="2545807" y="324594"/>
                    <a:pt x="2559917" y="322439"/>
                  </a:cubicBezTo>
                  <a:cubicBezTo>
                    <a:pt x="2574528" y="323188"/>
                    <a:pt x="2589150" y="299611"/>
                    <a:pt x="2603511" y="251748"/>
                  </a:cubicBezTo>
                  <a:cubicBezTo>
                    <a:pt x="2591659" y="246375"/>
                    <a:pt x="2579746" y="241136"/>
                    <a:pt x="2567770" y="236044"/>
                  </a:cubicBezTo>
                  <a:cubicBezTo>
                    <a:pt x="2560636" y="257976"/>
                    <a:pt x="2556210" y="265089"/>
                    <a:pt x="2554419" y="257257"/>
                  </a:cubicBezTo>
                  <a:cubicBezTo>
                    <a:pt x="2551607" y="246073"/>
                    <a:pt x="2552190" y="229056"/>
                    <a:pt x="2555991" y="206197"/>
                  </a:cubicBezTo>
                  <a:cubicBezTo>
                    <a:pt x="2557220" y="198814"/>
                    <a:pt x="2558793" y="190878"/>
                    <a:pt x="2560698" y="182245"/>
                  </a:cubicBezTo>
                  <a:lnTo>
                    <a:pt x="2594086" y="23973"/>
                  </a:lnTo>
                  <a:lnTo>
                    <a:pt x="2444041" y="23963"/>
                  </a:lnTo>
                  <a:lnTo>
                    <a:pt x="2444041" y="23963"/>
                  </a:lnTo>
                  <a:close/>
                  <a:moveTo>
                    <a:pt x="1791697" y="27889"/>
                  </a:moveTo>
                  <a:lnTo>
                    <a:pt x="1776774" y="88373"/>
                  </a:lnTo>
                  <a:lnTo>
                    <a:pt x="1719435" y="88373"/>
                  </a:lnTo>
                  <a:lnTo>
                    <a:pt x="1708438" y="133143"/>
                  </a:lnTo>
                  <a:lnTo>
                    <a:pt x="1918165" y="133143"/>
                  </a:lnTo>
                  <a:lnTo>
                    <a:pt x="1791697" y="27889"/>
                  </a:lnTo>
                  <a:lnTo>
                    <a:pt x="1791697" y="27889"/>
                  </a:lnTo>
                  <a:close/>
                  <a:moveTo>
                    <a:pt x="2044622" y="56559"/>
                  </a:moveTo>
                  <a:lnTo>
                    <a:pt x="2065440" y="56559"/>
                  </a:lnTo>
                  <a:lnTo>
                    <a:pt x="2055620" y="103297"/>
                  </a:lnTo>
                  <a:lnTo>
                    <a:pt x="2035198" y="103297"/>
                  </a:lnTo>
                  <a:lnTo>
                    <a:pt x="2044622" y="56559"/>
                  </a:lnTo>
                  <a:close/>
                  <a:moveTo>
                    <a:pt x="2510816" y="62057"/>
                  </a:moveTo>
                  <a:lnTo>
                    <a:pt x="2543807" y="62057"/>
                  </a:lnTo>
                  <a:lnTo>
                    <a:pt x="2528884" y="133143"/>
                  </a:lnTo>
                  <a:lnTo>
                    <a:pt x="2495892" y="133143"/>
                  </a:lnTo>
                  <a:lnTo>
                    <a:pt x="2510816" y="62057"/>
                  </a:lnTo>
                  <a:close/>
                  <a:moveTo>
                    <a:pt x="382923" y="75012"/>
                  </a:moveTo>
                  <a:cubicBezTo>
                    <a:pt x="339340" y="75012"/>
                    <a:pt x="301548" y="86405"/>
                    <a:pt x="269421" y="109181"/>
                  </a:cubicBezTo>
                  <a:cubicBezTo>
                    <a:pt x="237470" y="132289"/>
                    <a:pt x="216715" y="162563"/>
                    <a:pt x="207364" y="199907"/>
                  </a:cubicBezTo>
                  <a:cubicBezTo>
                    <a:pt x="206812" y="202094"/>
                    <a:pt x="206239" y="204052"/>
                    <a:pt x="205791" y="206187"/>
                  </a:cubicBezTo>
                  <a:cubicBezTo>
                    <a:pt x="198616" y="240866"/>
                    <a:pt x="204979" y="269140"/>
                    <a:pt x="225036" y="290634"/>
                  </a:cubicBezTo>
                  <a:cubicBezTo>
                    <a:pt x="246416" y="313254"/>
                    <a:pt x="279408" y="324407"/>
                    <a:pt x="324011" y="324407"/>
                  </a:cubicBezTo>
                  <a:cubicBezTo>
                    <a:pt x="400033" y="324407"/>
                    <a:pt x="458299" y="278033"/>
                    <a:pt x="464225" y="272962"/>
                  </a:cubicBezTo>
                  <a:lnTo>
                    <a:pt x="431233" y="265495"/>
                  </a:lnTo>
                  <a:cubicBezTo>
                    <a:pt x="423475" y="267286"/>
                    <a:pt x="381215" y="279523"/>
                    <a:pt x="338934" y="275711"/>
                  </a:cubicBezTo>
                  <a:cubicBezTo>
                    <a:pt x="285604" y="270921"/>
                    <a:pt x="273503" y="231868"/>
                    <a:pt x="276492" y="212477"/>
                  </a:cubicBezTo>
                  <a:lnTo>
                    <a:pt x="490541" y="212477"/>
                  </a:lnTo>
                  <a:lnTo>
                    <a:pt x="492509" y="206197"/>
                  </a:lnTo>
                  <a:lnTo>
                    <a:pt x="494082" y="199522"/>
                  </a:lnTo>
                  <a:cubicBezTo>
                    <a:pt x="503788" y="160595"/>
                    <a:pt x="498654" y="129977"/>
                    <a:pt x="478763" y="108014"/>
                  </a:cubicBezTo>
                  <a:cubicBezTo>
                    <a:pt x="458705" y="85853"/>
                    <a:pt x="426943" y="75012"/>
                    <a:pt x="382923" y="75012"/>
                  </a:cubicBezTo>
                  <a:lnTo>
                    <a:pt x="382923" y="75012"/>
                  </a:lnTo>
                  <a:close/>
                  <a:moveTo>
                    <a:pt x="1017208" y="75012"/>
                  </a:moveTo>
                  <a:cubicBezTo>
                    <a:pt x="971355" y="75012"/>
                    <a:pt x="929876" y="86905"/>
                    <a:pt x="892313" y="111149"/>
                  </a:cubicBezTo>
                  <a:cubicBezTo>
                    <a:pt x="854687" y="135403"/>
                    <a:pt x="831610" y="165458"/>
                    <a:pt x="822800" y="200699"/>
                  </a:cubicBezTo>
                  <a:cubicBezTo>
                    <a:pt x="822310" y="202625"/>
                    <a:pt x="821602" y="204292"/>
                    <a:pt x="821227" y="206197"/>
                  </a:cubicBezTo>
                  <a:cubicBezTo>
                    <a:pt x="814646" y="238908"/>
                    <a:pt x="823362" y="266578"/>
                    <a:pt x="847148" y="289062"/>
                  </a:cubicBezTo>
                  <a:cubicBezTo>
                    <a:pt x="872381" y="312660"/>
                    <a:pt x="908090" y="324407"/>
                    <a:pt x="954370" y="324407"/>
                  </a:cubicBezTo>
                  <a:cubicBezTo>
                    <a:pt x="982415" y="324407"/>
                    <a:pt x="1011835" y="318596"/>
                    <a:pt x="1042733" y="307130"/>
                  </a:cubicBezTo>
                  <a:lnTo>
                    <a:pt x="1060801" y="235263"/>
                  </a:lnTo>
                  <a:cubicBezTo>
                    <a:pt x="1040255" y="251082"/>
                    <a:pt x="1023019" y="261590"/>
                    <a:pt x="1009356" y="267078"/>
                  </a:cubicBezTo>
                  <a:cubicBezTo>
                    <a:pt x="995256" y="272733"/>
                    <a:pt x="979999" y="275711"/>
                    <a:pt x="963399" y="275711"/>
                  </a:cubicBezTo>
                  <a:cubicBezTo>
                    <a:pt x="937406" y="275711"/>
                    <a:pt x="917734" y="268734"/>
                    <a:pt x="904487" y="254508"/>
                  </a:cubicBezTo>
                  <a:cubicBezTo>
                    <a:pt x="892771" y="241688"/>
                    <a:pt x="888575" y="225411"/>
                    <a:pt x="891917" y="206197"/>
                  </a:cubicBezTo>
                  <a:cubicBezTo>
                    <a:pt x="892292" y="204083"/>
                    <a:pt x="892938" y="202094"/>
                    <a:pt x="893490" y="199918"/>
                  </a:cubicBezTo>
                  <a:cubicBezTo>
                    <a:pt x="898916" y="178267"/>
                    <a:pt x="911954" y="160084"/>
                    <a:pt x="932761" y="145723"/>
                  </a:cubicBezTo>
                  <a:cubicBezTo>
                    <a:pt x="953527" y="131362"/>
                    <a:pt x="977052" y="124125"/>
                    <a:pt x="1003056" y="124125"/>
                  </a:cubicBezTo>
                  <a:cubicBezTo>
                    <a:pt x="1019635" y="124125"/>
                    <a:pt x="1033048" y="126936"/>
                    <a:pt x="1043899" y="132768"/>
                  </a:cubicBezTo>
                  <a:cubicBezTo>
                    <a:pt x="1054959" y="138402"/>
                    <a:pt x="1066550" y="148993"/>
                    <a:pt x="1078463" y="164187"/>
                  </a:cubicBezTo>
                  <a:lnTo>
                    <a:pt x="1096532" y="91529"/>
                  </a:lnTo>
                  <a:cubicBezTo>
                    <a:pt x="1073121" y="80375"/>
                    <a:pt x="1046690" y="75012"/>
                    <a:pt x="1017208" y="75012"/>
                  </a:cubicBezTo>
                  <a:lnTo>
                    <a:pt x="1017208" y="75012"/>
                  </a:lnTo>
                  <a:close/>
                  <a:moveTo>
                    <a:pt x="1276028" y="75012"/>
                  </a:moveTo>
                  <a:cubicBezTo>
                    <a:pt x="1232434" y="75012"/>
                    <a:pt x="1194642" y="86405"/>
                    <a:pt x="1162525" y="109181"/>
                  </a:cubicBezTo>
                  <a:cubicBezTo>
                    <a:pt x="1130554" y="132289"/>
                    <a:pt x="1109810" y="162563"/>
                    <a:pt x="1100468" y="199907"/>
                  </a:cubicBezTo>
                  <a:cubicBezTo>
                    <a:pt x="1099916" y="202094"/>
                    <a:pt x="1099354" y="204052"/>
                    <a:pt x="1098896" y="206187"/>
                  </a:cubicBezTo>
                  <a:cubicBezTo>
                    <a:pt x="1091700" y="240866"/>
                    <a:pt x="1098042" y="269140"/>
                    <a:pt x="1118141" y="290634"/>
                  </a:cubicBezTo>
                  <a:cubicBezTo>
                    <a:pt x="1139489" y="313254"/>
                    <a:pt x="1172533" y="324407"/>
                    <a:pt x="1217115" y="324407"/>
                  </a:cubicBezTo>
                  <a:cubicBezTo>
                    <a:pt x="1293106" y="324407"/>
                    <a:pt x="1351414" y="278033"/>
                    <a:pt x="1357330" y="272962"/>
                  </a:cubicBezTo>
                  <a:lnTo>
                    <a:pt x="1324338" y="265495"/>
                  </a:lnTo>
                  <a:cubicBezTo>
                    <a:pt x="1316580" y="267286"/>
                    <a:pt x="1274320" y="279523"/>
                    <a:pt x="1232039" y="275711"/>
                  </a:cubicBezTo>
                  <a:cubicBezTo>
                    <a:pt x="1178719" y="270921"/>
                    <a:pt x="1166576" y="231868"/>
                    <a:pt x="1169596" y="212477"/>
                  </a:cubicBezTo>
                  <a:lnTo>
                    <a:pt x="1383646" y="212477"/>
                  </a:lnTo>
                  <a:lnTo>
                    <a:pt x="1385614" y="206197"/>
                  </a:lnTo>
                  <a:lnTo>
                    <a:pt x="1387187" y="199522"/>
                  </a:lnTo>
                  <a:cubicBezTo>
                    <a:pt x="1396924" y="160595"/>
                    <a:pt x="1392123" y="129977"/>
                    <a:pt x="1372263" y="108014"/>
                  </a:cubicBezTo>
                  <a:cubicBezTo>
                    <a:pt x="1352206" y="85853"/>
                    <a:pt x="1320058" y="75012"/>
                    <a:pt x="1276028" y="75012"/>
                  </a:cubicBezTo>
                  <a:lnTo>
                    <a:pt x="1276028" y="75012"/>
                  </a:lnTo>
                  <a:close/>
                  <a:moveTo>
                    <a:pt x="719118" y="81698"/>
                  </a:moveTo>
                  <a:cubicBezTo>
                    <a:pt x="688834" y="81698"/>
                    <a:pt x="659217" y="91060"/>
                    <a:pt x="630359" y="109972"/>
                  </a:cubicBezTo>
                  <a:lnTo>
                    <a:pt x="566345" y="88373"/>
                  </a:lnTo>
                  <a:lnTo>
                    <a:pt x="536883" y="206197"/>
                  </a:lnTo>
                  <a:lnTo>
                    <a:pt x="507422" y="324417"/>
                  </a:lnTo>
                  <a:lnTo>
                    <a:pt x="576936" y="324417"/>
                  </a:lnTo>
                  <a:lnTo>
                    <a:pt x="605210" y="210530"/>
                  </a:lnTo>
                  <a:cubicBezTo>
                    <a:pt x="605574" y="209072"/>
                    <a:pt x="606022" y="207530"/>
                    <a:pt x="606386" y="206208"/>
                  </a:cubicBezTo>
                  <a:cubicBezTo>
                    <a:pt x="613614" y="179069"/>
                    <a:pt x="623309" y="159709"/>
                    <a:pt x="635056" y="148473"/>
                  </a:cubicBezTo>
                  <a:cubicBezTo>
                    <a:pt x="647657" y="136528"/>
                    <a:pt x="665153" y="130800"/>
                    <a:pt x="688074" y="130800"/>
                  </a:cubicBezTo>
                  <a:cubicBezTo>
                    <a:pt x="709152" y="130800"/>
                    <a:pt x="722805" y="135091"/>
                    <a:pt x="728522" y="144151"/>
                  </a:cubicBezTo>
                  <a:cubicBezTo>
                    <a:pt x="734479" y="153013"/>
                    <a:pt x="734354" y="169196"/>
                    <a:pt x="728522" y="192461"/>
                  </a:cubicBezTo>
                  <a:lnTo>
                    <a:pt x="725377" y="206208"/>
                  </a:lnTo>
                  <a:lnTo>
                    <a:pt x="695530" y="324428"/>
                  </a:lnTo>
                  <a:lnTo>
                    <a:pt x="765044" y="324428"/>
                  </a:lnTo>
                  <a:lnTo>
                    <a:pt x="794515" y="206197"/>
                  </a:lnTo>
                  <a:lnTo>
                    <a:pt x="801191" y="179496"/>
                  </a:lnTo>
                  <a:cubicBezTo>
                    <a:pt x="809532" y="146213"/>
                    <a:pt x="807241" y="122375"/>
                    <a:pt x="794120" y="107629"/>
                  </a:cubicBezTo>
                  <a:cubicBezTo>
                    <a:pt x="778999" y="90331"/>
                    <a:pt x="753922" y="81698"/>
                    <a:pt x="719118" y="81698"/>
                  </a:cubicBezTo>
                  <a:lnTo>
                    <a:pt x="719118" y="81698"/>
                  </a:lnTo>
                  <a:close/>
                  <a:moveTo>
                    <a:pt x="1606318" y="81698"/>
                  </a:moveTo>
                  <a:cubicBezTo>
                    <a:pt x="1576013" y="81698"/>
                    <a:pt x="1546448" y="91060"/>
                    <a:pt x="1517559" y="109972"/>
                  </a:cubicBezTo>
                  <a:lnTo>
                    <a:pt x="1453545" y="88373"/>
                  </a:lnTo>
                  <a:lnTo>
                    <a:pt x="1424083" y="206197"/>
                  </a:lnTo>
                  <a:lnTo>
                    <a:pt x="1394632" y="324417"/>
                  </a:lnTo>
                  <a:lnTo>
                    <a:pt x="1464146" y="324417"/>
                  </a:lnTo>
                  <a:lnTo>
                    <a:pt x="1492420" y="210530"/>
                  </a:lnTo>
                  <a:cubicBezTo>
                    <a:pt x="1492795" y="209072"/>
                    <a:pt x="1493222" y="207530"/>
                    <a:pt x="1493597" y="206208"/>
                  </a:cubicBezTo>
                  <a:cubicBezTo>
                    <a:pt x="1500855" y="179069"/>
                    <a:pt x="1510478" y="159709"/>
                    <a:pt x="1522267" y="148473"/>
                  </a:cubicBezTo>
                  <a:cubicBezTo>
                    <a:pt x="1534878" y="136528"/>
                    <a:pt x="1552332" y="130800"/>
                    <a:pt x="1575284" y="130800"/>
                  </a:cubicBezTo>
                  <a:cubicBezTo>
                    <a:pt x="1596352" y="130800"/>
                    <a:pt x="1610004" y="135091"/>
                    <a:pt x="1615743" y="144151"/>
                  </a:cubicBezTo>
                  <a:cubicBezTo>
                    <a:pt x="1621679" y="153013"/>
                    <a:pt x="1621574" y="169196"/>
                    <a:pt x="1615743" y="192461"/>
                  </a:cubicBezTo>
                  <a:lnTo>
                    <a:pt x="1612202" y="206208"/>
                  </a:lnTo>
                  <a:lnTo>
                    <a:pt x="1582741" y="324428"/>
                  </a:lnTo>
                  <a:lnTo>
                    <a:pt x="1652254" y="324428"/>
                  </a:lnTo>
                  <a:lnTo>
                    <a:pt x="1681726" y="206197"/>
                  </a:lnTo>
                  <a:lnTo>
                    <a:pt x="1688401" y="179496"/>
                  </a:lnTo>
                  <a:cubicBezTo>
                    <a:pt x="1696743" y="146213"/>
                    <a:pt x="1694431" y="122375"/>
                    <a:pt x="1681330" y="107629"/>
                  </a:cubicBezTo>
                  <a:cubicBezTo>
                    <a:pt x="1666219" y="90331"/>
                    <a:pt x="1641101" y="81698"/>
                    <a:pt x="1606318" y="81698"/>
                  </a:cubicBezTo>
                  <a:lnTo>
                    <a:pt x="1606318" y="81698"/>
                  </a:lnTo>
                  <a:close/>
                  <a:moveTo>
                    <a:pt x="2312085" y="106431"/>
                  </a:moveTo>
                  <a:lnTo>
                    <a:pt x="2303837" y="144921"/>
                  </a:lnTo>
                  <a:lnTo>
                    <a:pt x="2342723" y="144921"/>
                  </a:lnTo>
                  <a:lnTo>
                    <a:pt x="2329758" y="206197"/>
                  </a:lnTo>
                  <a:lnTo>
                    <a:pt x="2321510" y="247041"/>
                  </a:lnTo>
                  <a:cubicBezTo>
                    <a:pt x="2319719" y="255591"/>
                    <a:pt x="2312887" y="264495"/>
                    <a:pt x="2301088" y="274138"/>
                  </a:cubicBezTo>
                  <a:cubicBezTo>
                    <a:pt x="2297620" y="277002"/>
                    <a:pt x="2295475" y="278835"/>
                    <a:pt x="2295194" y="279637"/>
                  </a:cubicBezTo>
                  <a:cubicBezTo>
                    <a:pt x="2299516" y="293165"/>
                    <a:pt x="2307211" y="306359"/>
                    <a:pt x="2317969" y="318523"/>
                  </a:cubicBezTo>
                  <a:cubicBezTo>
                    <a:pt x="2318802" y="318742"/>
                    <a:pt x="2323405" y="314691"/>
                    <a:pt x="2331320" y="306745"/>
                  </a:cubicBezTo>
                  <a:cubicBezTo>
                    <a:pt x="2343140" y="294227"/>
                    <a:pt x="2373111" y="266620"/>
                    <a:pt x="2421651" y="223880"/>
                  </a:cubicBezTo>
                  <a:cubicBezTo>
                    <a:pt x="2421495" y="223329"/>
                    <a:pt x="2418818" y="217601"/>
                    <a:pt x="2413799" y="206989"/>
                  </a:cubicBezTo>
                  <a:lnTo>
                    <a:pt x="2413403" y="206197"/>
                  </a:lnTo>
                  <a:lnTo>
                    <a:pt x="2406332" y="190493"/>
                  </a:lnTo>
                  <a:lnTo>
                    <a:pt x="2398480" y="197169"/>
                  </a:lnTo>
                  <a:cubicBezTo>
                    <a:pt x="2394710" y="200480"/>
                    <a:pt x="2391065" y="203531"/>
                    <a:pt x="2387878" y="206197"/>
                  </a:cubicBezTo>
                  <a:cubicBezTo>
                    <a:pt x="2379391" y="213550"/>
                    <a:pt x="2372955" y="218944"/>
                    <a:pt x="2368633" y="222298"/>
                  </a:cubicBezTo>
                  <a:lnTo>
                    <a:pt x="2372174" y="206197"/>
                  </a:lnTo>
                  <a:lnTo>
                    <a:pt x="2392992" y="106442"/>
                  </a:lnTo>
                  <a:lnTo>
                    <a:pt x="2312085" y="106431"/>
                  </a:lnTo>
                  <a:lnTo>
                    <a:pt x="2312085" y="106431"/>
                  </a:lnTo>
                  <a:lnTo>
                    <a:pt x="2312085" y="106431"/>
                  </a:lnTo>
                  <a:close/>
                  <a:moveTo>
                    <a:pt x="371926" y="124114"/>
                  </a:moveTo>
                  <a:cubicBezTo>
                    <a:pt x="408781" y="124114"/>
                    <a:pt x="428484" y="138600"/>
                    <a:pt x="430838" y="167707"/>
                  </a:cubicBezTo>
                  <a:lnTo>
                    <a:pt x="292206" y="167707"/>
                  </a:lnTo>
                  <a:cubicBezTo>
                    <a:pt x="296133" y="160917"/>
                    <a:pt x="300694" y="154981"/>
                    <a:pt x="306349" y="149639"/>
                  </a:cubicBezTo>
                  <a:cubicBezTo>
                    <a:pt x="311962" y="144328"/>
                    <a:pt x="318283" y="139600"/>
                    <a:pt x="325198" y="135892"/>
                  </a:cubicBezTo>
                  <a:cubicBezTo>
                    <a:pt x="332300" y="131998"/>
                    <a:pt x="339726" y="129196"/>
                    <a:pt x="347588" y="127249"/>
                  </a:cubicBezTo>
                  <a:cubicBezTo>
                    <a:pt x="355524" y="125145"/>
                    <a:pt x="363709" y="124083"/>
                    <a:pt x="371926" y="124114"/>
                  </a:cubicBezTo>
                  <a:close/>
                  <a:moveTo>
                    <a:pt x="1265030" y="124114"/>
                  </a:moveTo>
                  <a:cubicBezTo>
                    <a:pt x="1301885" y="124114"/>
                    <a:pt x="1321620" y="138600"/>
                    <a:pt x="1323942" y="167707"/>
                  </a:cubicBezTo>
                  <a:lnTo>
                    <a:pt x="1185301" y="167707"/>
                  </a:lnTo>
                  <a:cubicBezTo>
                    <a:pt x="1189258" y="160917"/>
                    <a:pt x="1193830" y="154981"/>
                    <a:pt x="1199443" y="149639"/>
                  </a:cubicBezTo>
                  <a:cubicBezTo>
                    <a:pt x="1205087" y="144328"/>
                    <a:pt x="1211461" y="139600"/>
                    <a:pt x="1218292" y="135892"/>
                  </a:cubicBezTo>
                  <a:cubicBezTo>
                    <a:pt x="1225457" y="131998"/>
                    <a:pt x="1232830" y="129196"/>
                    <a:pt x="1240682" y="127249"/>
                  </a:cubicBezTo>
                  <a:cubicBezTo>
                    <a:pt x="1248628" y="125145"/>
                    <a:pt x="1256814" y="124083"/>
                    <a:pt x="1265030" y="124114"/>
                  </a:cubicBezTo>
                  <a:lnTo>
                    <a:pt x="1265030" y="124114"/>
                  </a:lnTo>
                  <a:close/>
                  <a:moveTo>
                    <a:pt x="2028127" y="135892"/>
                  </a:moveTo>
                  <a:lnTo>
                    <a:pt x="2048548" y="135892"/>
                  </a:lnTo>
                  <a:lnTo>
                    <a:pt x="2039519" y="179486"/>
                  </a:lnTo>
                  <a:lnTo>
                    <a:pt x="2019098" y="179486"/>
                  </a:lnTo>
                  <a:cubicBezTo>
                    <a:pt x="2019087" y="179486"/>
                    <a:pt x="2028127" y="135892"/>
                    <a:pt x="2028127" y="135892"/>
                  </a:cubicBezTo>
                  <a:close/>
                  <a:moveTo>
                    <a:pt x="2178557" y="141391"/>
                  </a:moveTo>
                  <a:lnTo>
                    <a:pt x="2190731" y="141391"/>
                  </a:lnTo>
                  <a:cubicBezTo>
                    <a:pt x="2192418" y="146213"/>
                    <a:pt x="2194657" y="150826"/>
                    <a:pt x="2197406" y="155138"/>
                  </a:cubicBezTo>
                  <a:lnTo>
                    <a:pt x="2167560" y="155138"/>
                  </a:lnTo>
                  <a:lnTo>
                    <a:pt x="2173058" y="148066"/>
                  </a:lnTo>
                  <a:lnTo>
                    <a:pt x="2178557" y="141391"/>
                  </a:lnTo>
                  <a:lnTo>
                    <a:pt x="2178557" y="141391"/>
                  </a:lnTo>
                  <a:close/>
                  <a:moveTo>
                    <a:pt x="1763028" y="143359"/>
                  </a:moveTo>
                  <a:lnTo>
                    <a:pt x="1747313" y="206197"/>
                  </a:lnTo>
                  <a:lnTo>
                    <a:pt x="1717466" y="324417"/>
                  </a:lnTo>
                  <a:lnTo>
                    <a:pt x="1786584" y="324417"/>
                  </a:lnTo>
                  <a:lnTo>
                    <a:pt x="1816441" y="206197"/>
                  </a:lnTo>
                  <a:lnTo>
                    <a:pt x="1832146" y="143359"/>
                  </a:lnTo>
                  <a:lnTo>
                    <a:pt x="1763028" y="143359"/>
                  </a:lnTo>
                  <a:close/>
                  <a:moveTo>
                    <a:pt x="2136130" y="186161"/>
                  </a:moveTo>
                  <a:lnTo>
                    <a:pt x="2185222" y="186161"/>
                  </a:lnTo>
                  <a:lnTo>
                    <a:pt x="2181296" y="206187"/>
                  </a:lnTo>
                  <a:lnTo>
                    <a:pt x="2178546" y="217580"/>
                  </a:lnTo>
                  <a:lnTo>
                    <a:pt x="2144774" y="217580"/>
                  </a:lnTo>
                  <a:cubicBezTo>
                    <a:pt x="2146034" y="213373"/>
                    <a:pt x="2147159" y="209603"/>
                    <a:pt x="2148315" y="206187"/>
                  </a:cubicBezTo>
                  <a:cubicBezTo>
                    <a:pt x="2149616" y="202261"/>
                    <a:pt x="2150668" y="198918"/>
                    <a:pt x="2151855" y="195971"/>
                  </a:cubicBezTo>
                  <a:cubicBezTo>
                    <a:pt x="2150200" y="195034"/>
                    <a:pt x="2149200" y="194398"/>
                    <a:pt x="2148315" y="194398"/>
                  </a:cubicBezTo>
                  <a:lnTo>
                    <a:pt x="2127893" y="194398"/>
                  </a:lnTo>
                  <a:lnTo>
                    <a:pt x="2136130" y="186161"/>
                  </a:lnTo>
                  <a:lnTo>
                    <a:pt x="2136130" y="186161"/>
                  </a:lnTo>
                  <a:close/>
                </a:path>
              </a:pathLst>
            </a:custGeom>
            <a:solidFill>
              <a:srgbClr val="006CB6"/>
            </a:solidFill>
            <a:ln w="10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 dirty="0">
                <a:latin typeface="OPPOSans L" panose="00020600040101010101" pitchFamily="18" charset="-122"/>
                <a:ea typeface="OPPOSans L" panose="00020600040101010101" pitchFamily="18" charset="-122"/>
              </a:endParaRPr>
            </a:p>
          </p:txBody>
        </p:sp>
        <p:sp>
          <p:nvSpPr>
            <p:cNvPr id="258" name="图形 68"/>
            <p:cNvSpPr/>
            <p:nvPr/>
          </p:nvSpPr>
          <p:spPr>
            <a:xfrm>
              <a:off x="2612751" y="2887723"/>
              <a:ext cx="1208798" cy="263005"/>
            </a:xfrm>
            <a:custGeom>
              <a:avLst/>
              <a:gdLst>
                <a:gd name="connsiteX0" fmla="*/ 1182874 w 2335473"/>
                <a:gd name="connsiteY0" fmla="*/ 301665 h 468216"/>
                <a:gd name="connsiteX1" fmla="*/ 1230574 w 2335473"/>
                <a:gd name="connsiteY1" fmla="*/ 250934 h 468216"/>
                <a:gd name="connsiteX2" fmla="*/ 1182210 w 2335473"/>
                <a:gd name="connsiteY2" fmla="*/ 200194 h 468216"/>
                <a:gd name="connsiteX3" fmla="*/ 1134514 w 2335473"/>
                <a:gd name="connsiteY3" fmla="*/ 250934 h 468216"/>
                <a:gd name="connsiteX4" fmla="*/ 1182874 w 2335473"/>
                <a:gd name="connsiteY4" fmla="*/ 301665 h 468216"/>
                <a:gd name="connsiteX5" fmla="*/ 801901 w 2335473"/>
                <a:gd name="connsiteY5" fmla="*/ 301665 h 468216"/>
                <a:gd name="connsiteX6" fmla="*/ 849596 w 2335473"/>
                <a:gd name="connsiteY6" fmla="*/ 250934 h 468216"/>
                <a:gd name="connsiteX7" fmla="*/ 801232 w 2335473"/>
                <a:gd name="connsiteY7" fmla="*/ 200194 h 468216"/>
                <a:gd name="connsiteX8" fmla="*/ 753541 w 2335473"/>
                <a:gd name="connsiteY8" fmla="*/ 250934 h 468216"/>
                <a:gd name="connsiteX9" fmla="*/ 801901 w 2335473"/>
                <a:gd name="connsiteY9" fmla="*/ 301665 h 468216"/>
                <a:gd name="connsiteX10" fmla="*/ 0 w 2335473"/>
                <a:gd name="connsiteY10" fmla="*/ 468216 h 468216"/>
                <a:gd name="connsiteX11" fmla="*/ 1403414 w 2335473"/>
                <a:gd name="connsiteY11" fmla="*/ 468216 h 468216"/>
                <a:gd name="connsiteX12" fmla="*/ 1403414 w 2335473"/>
                <a:gd name="connsiteY12" fmla="*/ 0 h 468216"/>
                <a:gd name="connsiteX13" fmla="*/ 0 w 2335473"/>
                <a:gd name="connsiteY13" fmla="*/ 0 h 468216"/>
                <a:gd name="connsiteX14" fmla="*/ 0 w 2335473"/>
                <a:gd name="connsiteY14" fmla="*/ 468216 h 468216"/>
                <a:gd name="connsiteX15" fmla="*/ 1182874 w 2335473"/>
                <a:gd name="connsiteY15" fmla="*/ 157790 h 468216"/>
                <a:gd name="connsiteX16" fmla="*/ 1279382 w 2335473"/>
                <a:gd name="connsiteY16" fmla="*/ 250934 h 468216"/>
                <a:gd name="connsiteX17" fmla="*/ 1182210 w 2335473"/>
                <a:gd name="connsiteY17" fmla="*/ 344064 h 468216"/>
                <a:gd name="connsiteX18" fmla="*/ 1085688 w 2335473"/>
                <a:gd name="connsiteY18" fmla="*/ 250934 h 468216"/>
                <a:gd name="connsiteX19" fmla="*/ 1182874 w 2335473"/>
                <a:gd name="connsiteY19" fmla="*/ 157790 h 468216"/>
                <a:gd name="connsiteX20" fmla="*/ 947363 w 2335473"/>
                <a:gd name="connsiteY20" fmla="*/ 160830 h 468216"/>
                <a:gd name="connsiteX21" fmla="*/ 992101 w 2335473"/>
                <a:gd name="connsiteY21" fmla="*/ 283585 h 468216"/>
                <a:gd name="connsiteX22" fmla="*/ 1036840 w 2335473"/>
                <a:gd name="connsiteY22" fmla="*/ 160830 h 468216"/>
                <a:gd name="connsiteX23" fmla="*/ 1093361 w 2335473"/>
                <a:gd name="connsiteY23" fmla="*/ 160830 h 468216"/>
                <a:gd name="connsiteX24" fmla="*/ 1019211 w 2335473"/>
                <a:gd name="connsiteY24" fmla="*/ 340973 h 468216"/>
                <a:gd name="connsiteX25" fmla="*/ 965001 w 2335473"/>
                <a:gd name="connsiteY25" fmla="*/ 340973 h 468216"/>
                <a:gd name="connsiteX26" fmla="*/ 890846 w 2335473"/>
                <a:gd name="connsiteY26" fmla="*/ 160830 h 468216"/>
                <a:gd name="connsiteX27" fmla="*/ 947363 w 2335473"/>
                <a:gd name="connsiteY27" fmla="*/ 160830 h 468216"/>
                <a:gd name="connsiteX28" fmla="*/ 801901 w 2335473"/>
                <a:gd name="connsiteY28" fmla="*/ 157790 h 468216"/>
                <a:gd name="connsiteX29" fmla="*/ 898408 w 2335473"/>
                <a:gd name="connsiteY29" fmla="*/ 250934 h 468216"/>
                <a:gd name="connsiteX30" fmla="*/ 801227 w 2335473"/>
                <a:gd name="connsiteY30" fmla="*/ 344064 h 468216"/>
                <a:gd name="connsiteX31" fmla="*/ 704710 w 2335473"/>
                <a:gd name="connsiteY31" fmla="*/ 250934 h 468216"/>
                <a:gd name="connsiteX32" fmla="*/ 801901 w 2335473"/>
                <a:gd name="connsiteY32" fmla="*/ 157790 h 468216"/>
                <a:gd name="connsiteX33" fmla="*/ 503709 w 2335473"/>
                <a:gd name="connsiteY33" fmla="*/ 160816 h 468216"/>
                <a:gd name="connsiteX34" fmla="*/ 553204 w 2335473"/>
                <a:gd name="connsiteY34" fmla="*/ 160816 h 468216"/>
                <a:gd name="connsiteX35" fmla="*/ 553195 w 2335473"/>
                <a:gd name="connsiteY35" fmla="*/ 186648 h 468216"/>
                <a:gd name="connsiteX36" fmla="*/ 553204 w 2335473"/>
                <a:gd name="connsiteY36" fmla="*/ 186634 h 468216"/>
                <a:gd name="connsiteX37" fmla="*/ 553195 w 2335473"/>
                <a:gd name="connsiteY37" fmla="*/ 186667 h 468216"/>
                <a:gd name="connsiteX38" fmla="*/ 611949 w 2335473"/>
                <a:gd name="connsiteY38" fmla="*/ 157799 h 468216"/>
                <a:gd name="connsiteX39" fmla="*/ 685135 w 2335473"/>
                <a:gd name="connsiteY39" fmla="*/ 229315 h 468216"/>
                <a:gd name="connsiteX40" fmla="*/ 685135 w 2335473"/>
                <a:gd name="connsiteY40" fmla="*/ 341029 h 468216"/>
                <a:gd name="connsiteX41" fmla="*/ 635654 w 2335473"/>
                <a:gd name="connsiteY41" fmla="*/ 341029 h 468216"/>
                <a:gd name="connsiteX42" fmla="*/ 635654 w 2335473"/>
                <a:gd name="connsiteY42" fmla="*/ 238491 h 468216"/>
                <a:gd name="connsiteX43" fmla="*/ 593988 w 2335473"/>
                <a:gd name="connsiteY43" fmla="*/ 200420 h 468216"/>
                <a:gd name="connsiteX44" fmla="*/ 553195 w 2335473"/>
                <a:gd name="connsiteY44" fmla="*/ 238491 h 468216"/>
                <a:gd name="connsiteX45" fmla="*/ 553195 w 2335473"/>
                <a:gd name="connsiteY45" fmla="*/ 341033 h 468216"/>
                <a:gd name="connsiteX46" fmla="*/ 503714 w 2335473"/>
                <a:gd name="connsiteY46" fmla="*/ 341033 h 468216"/>
                <a:gd name="connsiteX47" fmla="*/ 503714 w 2335473"/>
                <a:gd name="connsiteY47" fmla="*/ 160816 h 468216"/>
                <a:gd name="connsiteX48" fmla="*/ 393158 w 2335473"/>
                <a:gd name="connsiteY48" fmla="*/ 157790 h 468216"/>
                <a:gd name="connsiteX49" fmla="*/ 464327 w 2335473"/>
                <a:gd name="connsiteY49" fmla="*/ 187317 h 468216"/>
                <a:gd name="connsiteX50" fmla="*/ 485938 w 2335473"/>
                <a:gd name="connsiteY50" fmla="*/ 237624 h 468216"/>
                <a:gd name="connsiteX51" fmla="*/ 359423 w 2335473"/>
                <a:gd name="connsiteY51" fmla="*/ 290099 h 468216"/>
                <a:gd name="connsiteX52" fmla="*/ 399326 w 2335473"/>
                <a:gd name="connsiteY52" fmla="*/ 304719 h 468216"/>
                <a:gd name="connsiteX53" fmla="*/ 451050 w 2335473"/>
                <a:gd name="connsiteY53" fmla="*/ 285624 h 468216"/>
                <a:gd name="connsiteX54" fmla="*/ 482339 w 2335473"/>
                <a:gd name="connsiteY54" fmla="*/ 309679 h 468216"/>
                <a:gd name="connsiteX55" fmla="*/ 398593 w 2335473"/>
                <a:gd name="connsiteY55" fmla="*/ 344092 h 468216"/>
                <a:gd name="connsiteX56" fmla="*/ 297702 w 2335473"/>
                <a:gd name="connsiteY56" fmla="*/ 250948 h 468216"/>
                <a:gd name="connsiteX57" fmla="*/ 393158 w 2335473"/>
                <a:gd name="connsiteY57" fmla="*/ 157790 h 468216"/>
                <a:gd name="connsiteX58" fmla="*/ 130367 w 2335473"/>
                <a:gd name="connsiteY58" fmla="*/ 106934 h 468216"/>
                <a:gd name="connsiteX59" fmla="*/ 180517 w 2335473"/>
                <a:gd name="connsiteY59" fmla="*/ 106934 h 468216"/>
                <a:gd name="connsiteX60" fmla="*/ 180517 w 2335473"/>
                <a:gd name="connsiteY60" fmla="*/ 295594 h 468216"/>
                <a:gd name="connsiteX61" fmla="*/ 292992 w 2335473"/>
                <a:gd name="connsiteY61" fmla="*/ 295594 h 468216"/>
                <a:gd name="connsiteX62" fmla="*/ 292992 w 2335473"/>
                <a:gd name="connsiteY62" fmla="*/ 341029 h 468216"/>
                <a:gd name="connsiteX63" fmla="*/ 130367 w 2335473"/>
                <a:gd name="connsiteY63" fmla="*/ 341029 h 468216"/>
                <a:gd name="connsiteX64" fmla="*/ 130367 w 2335473"/>
                <a:gd name="connsiteY64" fmla="*/ 106934 h 468216"/>
                <a:gd name="connsiteX65" fmla="*/ 432397 w 2335473"/>
                <a:gd name="connsiteY65" fmla="*/ 222376 h 468216"/>
                <a:gd name="connsiteX66" fmla="*/ 394044 w 2335473"/>
                <a:gd name="connsiteY66" fmla="*/ 197167 h 468216"/>
                <a:gd name="connsiteX67" fmla="*/ 355982 w 2335473"/>
                <a:gd name="connsiteY67" fmla="*/ 215119 h 468216"/>
                <a:gd name="connsiteX68" fmla="*/ 345951 w 2335473"/>
                <a:gd name="connsiteY68" fmla="*/ 258237 h 468216"/>
                <a:gd name="connsiteX69" fmla="*/ 432397 w 2335473"/>
                <a:gd name="connsiteY69" fmla="*/ 222376 h 468216"/>
                <a:gd name="connsiteX70" fmla="*/ 1802805 w 2335473"/>
                <a:gd name="connsiteY70" fmla="*/ 139026 h 468216"/>
                <a:gd name="connsiteX71" fmla="*/ 1883031 w 2335473"/>
                <a:gd name="connsiteY71" fmla="*/ 139026 h 468216"/>
                <a:gd name="connsiteX72" fmla="*/ 1883031 w 2335473"/>
                <a:gd name="connsiteY72" fmla="*/ 93998 h 468216"/>
                <a:gd name="connsiteX73" fmla="*/ 1842371 w 2335473"/>
                <a:gd name="connsiteY73" fmla="*/ 93998 h 468216"/>
                <a:gd name="connsiteX74" fmla="*/ 1863308 w 2335473"/>
                <a:gd name="connsiteY74" fmla="*/ 43492 h 468216"/>
                <a:gd name="connsiteX75" fmla="*/ 1814440 w 2335473"/>
                <a:gd name="connsiteY75" fmla="*/ 43492 h 468216"/>
                <a:gd name="connsiteX76" fmla="*/ 1793448 w 2335473"/>
                <a:gd name="connsiteY76" fmla="*/ 93998 h 468216"/>
                <a:gd name="connsiteX77" fmla="*/ 1762108 w 2335473"/>
                <a:gd name="connsiteY77" fmla="*/ 93998 h 468216"/>
                <a:gd name="connsiteX78" fmla="*/ 1741029 w 2335473"/>
                <a:gd name="connsiteY78" fmla="*/ 43285 h 468216"/>
                <a:gd name="connsiteX79" fmla="*/ 1692152 w 2335473"/>
                <a:gd name="connsiteY79" fmla="*/ 43285 h 468216"/>
                <a:gd name="connsiteX80" fmla="*/ 1713176 w 2335473"/>
                <a:gd name="connsiteY80" fmla="*/ 93998 h 468216"/>
                <a:gd name="connsiteX81" fmla="*/ 1672433 w 2335473"/>
                <a:gd name="connsiteY81" fmla="*/ 93998 h 468216"/>
                <a:gd name="connsiteX82" fmla="*/ 1672433 w 2335473"/>
                <a:gd name="connsiteY82" fmla="*/ 139026 h 468216"/>
                <a:gd name="connsiteX83" fmla="*/ 1752659 w 2335473"/>
                <a:gd name="connsiteY83" fmla="*/ 139026 h 468216"/>
                <a:gd name="connsiteX84" fmla="*/ 1752659 w 2335473"/>
                <a:gd name="connsiteY84" fmla="*/ 211262 h 468216"/>
                <a:gd name="connsiteX85" fmla="*/ 1666053 w 2335473"/>
                <a:gd name="connsiteY85" fmla="*/ 211262 h 468216"/>
                <a:gd name="connsiteX86" fmla="*/ 1666053 w 2335473"/>
                <a:gd name="connsiteY86" fmla="*/ 256290 h 468216"/>
                <a:gd name="connsiteX87" fmla="*/ 1745042 w 2335473"/>
                <a:gd name="connsiteY87" fmla="*/ 256290 h 468216"/>
                <a:gd name="connsiteX88" fmla="*/ 1666053 w 2335473"/>
                <a:gd name="connsiteY88" fmla="*/ 372240 h 468216"/>
                <a:gd name="connsiteX89" fmla="*/ 1666053 w 2335473"/>
                <a:gd name="connsiteY89" fmla="*/ 423857 h 468216"/>
                <a:gd name="connsiteX90" fmla="*/ 1776424 w 2335473"/>
                <a:gd name="connsiteY90" fmla="*/ 309573 h 468216"/>
                <a:gd name="connsiteX91" fmla="*/ 1889411 w 2335473"/>
                <a:gd name="connsiteY91" fmla="*/ 423857 h 468216"/>
                <a:gd name="connsiteX92" fmla="*/ 1889411 w 2335473"/>
                <a:gd name="connsiteY92" fmla="*/ 372240 h 468216"/>
                <a:gd name="connsiteX93" fmla="*/ 1810422 w 2335473"/>
                <a:gd name="connsiteY93" fmla="*/ 256290 h 468216"/>
                <a:gd name="connsiteX94" fmla="*/ 1889411 w 2335473"/>
                <a:gd name="connsiteY94" fmla="*/ 256290 h 468216"/>
                <a:gd name="connsiteX95" fmla="*/ 1889411 w 2335473"/>
                <a:gd name="connsiteY95" fmla="*/ 211262 h 468216"/>
                <a:gd name="connsiteX96" fmla="*/ 1802805 w 2335473"/>
                <a:gd name="connsiteY96" fmla="*/ 211262 h 468216"/>
                <a:gd name="connsiteX97" fmla="*/ 1802805 w 2335473"/>
                <a:gd name="connsiteY97" fmla="*/ 139026 h 468216"/>
                <a:gd name="connsiteX98" fmla="*/ 1488457 w 2335473"/>
                <a:gd name="connsiteY98" fmla="*/ 88710 h 468216"/>
                <a:gd name="connsiteX99" fmla="*/ 1508369 w 2335473"/>
                <a:gd name="connsiteY99" fmla="*/ 88710 h 468216"/>
                <a:gd name="connsiteX100" fmla="*/ 1508369 w 2335473"/>
                <a:gd name="connsiteY100" fmla="*/ 346011 h 468216"/>
                <a:gd name="connsiteX101" fmla="*/ 1488457 w 2335473"/>
                <a:gd name="connsiteY101" fmla="*/ 352793 h 468216"/>
                <a:gd name="connsiteX102" fmla="*/ 1488457 w 2335473"/>
                <a:gd name="connsiteY102" fmla="*/ 400738 h 468216"/>
                <a:gd name="connsiteX103" fmla="*/ 1603142 w 2335473"/>
                <a:gd name="connsiteY103" fmla="*/ 356147 h 468216"/>
                <a:gd name="connsiteX104" fmla="*/ 1603142 w 2335473"/>
                <a:gd name="connsiteY104" fmla="*/ 425144 h 468216"/>
                <a:gd name="connsiteX105" fmla="*/ 1653292 w 2335473"/>
                <a:gd name="connsiteY105" fmla="*/ 425144 h 468216"/>
                <a:gd name="connsiteX106" fmla="*/ 1653292 w 2335473"/>
                <a:gd name="connsiteY106" fmla="*/ 88710 h 468216"/>
                <a:gd name="connsiteX107" fmla="*/ 1653305 w 2335473"/>
                <a:gd name="connsiteY107" fmla="*/ 88710 h 468216"/>
                <a:gd name="connsiteX108" fmla="*/ 1653305 w 2335473"/>
                <a:gd name="connsiteY108" fmla="*/ 43276 h 468216"/>
                <a:gd name="connsiteX109" fmla="*/ 1488457 w 2335473"/>
                <a:gd name="connsiteY109" fmla="*/ 43276 h 468216"/>
                <a:gd name="connsiteX110" fmla="*/ 1488457 w 2335473"/>
                <a:gd name="connsiteY110" fmla="*/ 88710 h 468216"/>
                <a:gd name="connsiteX111" fmla="*/ 1558519 w 2335473"/>
                <a:gd name="connsiteY111" fmla="*/ 88710 h 468216"/>
                <a:gd name="connsiteX112" fmla="*/ 1603137 w 2335473"/>
                <a:gd name="connsiteY112" fmla="*/ 88710 h 468216"/>
                <a:gd name="connsiteX113" fmla="*/ 1603137 w 2335473"/>
                <a:gd name="connsiteY113" fmla="*/ 133827 h 468216"/>
                <a:gd name="connsiteX114" fmla="*/ 1558519 w 2335473"/>
                <a:gd name="connsiteY114" fmla="*/ 133827 h 468216"/>
                <a:gd name="connsiteX115" fmla="*/ 1558519 w 2335473"/>
                <a:gd name="connsiteY115" fmla="*/ 88710 h 468216"/>
                <a:gd name="connsiteX116" fmla="*/ 1558519 w 2335473"/>
                <a:gd name="connsiteY116" fmla="*/ 179262 h 468216"/>
                <a:gd name="connsiteX117" fmla="*/ 1603137 w 2335473"/>
                <a:gd name="connsiteY117" fmla="*/ 179262 h 468216"/>
                <a:gd name="connsiteX118" fmla="*/ 1603137 w 2335473"/>
                <a:gd name="connsiteY118" fmla="*/ 224378 h 468216"/>
                <a:gd name="connsiteX119" fmla="*/ 1558519 w 2335473"/>
                <a:gd name="connsiteY119" fmla="*/ 224378 h 468216"/>
                <a:gd name="connsiteX120" fmla="*/ 1558519 w 2335473"/>
                <a:gd name="connsiteY120" fmla="*/ 179262 h 468216"/>
                <a:gd name="connsiteX121" fmla="*/ 1558519 w 2335473"/>
                <a:gd name="connsiteY121" fmla="*/ 269808 h 468216"/>
                <a:gd name="connsiteX122" fmla="*/ 1603137 w 2335473"/>
                <a:gd name="connsiteY122" fmla="*/ 269808 h 468216"/>
                <a:gd name="connsiteX123" fmla="*/ 1603137 w 2335473"/>
                <a:gd name="connsiteY123" fmla="*/ 306902 h 468216"/>
                <a:gd name="connsiteX124" fmla="*/ 1558519 w 2335473"/>
                <a:gd name="connsiteY124" fmla="*/ 326911 h 468216"/>
                <a:gd name="connsiteX125" fmla="*/ 1558519 w 2335473"/>
                <a:gd name="connsiteY125" fmla="*/ 269808 h 468216"/>
                <a:gd name="connsiteX126" fmla="*/ 2013762 w 2335473"/>
                <a:gd name="connsiteY126" fmla="*/ 286265 h 468216"/>
                <a:gd name="connsiteX127" fmla="*/ 2063912 w 2335473"/>
                <a:gd name="connsiteY127" fmla="*/ 286265 h 468216"/>
                <a:gd name="connsiteX128" fmla="*/ 2063912 w 2335473"/>
                <a:gd name="connsiteY128" fmla="*/ 172586 h 468216"/>
                <a:gd name="connsiteX129" fmla="*/ 2093338 w 2335473"/>
                <a:gd name="connsiteY129" fmla="*/ 253758 h 468216"/>
                <a:gd name="connsiteX130" fmla="*/ 2144849 w 2335473"/>
                <a:gd name="connsiteY130" fmla="*/ 253758 h 468216"/>
                <a:gd name="connsiteX131" fmla="*/ 2102772 w 2335473"/>
                <a:gd name="connsiteY131" fmla="*/ 137684 h 468216"/>
                <a:gd name="connsiteX132" fmla="*/ 2063912 w 2335473"/>
                <a:gd name="connsiteY132" fmla="*/ 137615 h 468216"/>
                <a:gd name="connsiteX133" fmla="*/ 2063912 w 2335473"/>
                <a:gd name="connsiteY133" fmla="*/ 118773 h 468216"/>
                <a:gd name="connsiteX134" fmla="*/ 2137928 w 2335473"/>
                <a:gd name="connsiteY134" fmla="*/ 118773 h 468216"/>
                <a:gd name="connsiteX135" fmla="*/ 2137928 w 2335473"/>
                <a:gd name="connsiteY135" fmla="*/ 73342 h 468216"/>
                <a:gd name="connsiteX136" fmla="*/ 2063912 w 2335473"/>
                <a:gd name="connsiteY136" fmla="*/ 73342 h 468216"/>
                <a:gd name="connsiteX137" fmla="*/ 2063912 w 2335473"/>
                <a:gd name="connsiteY137" fmla="*/ 43077 h 468216"/>
                <a:gd name="connsiteX138" fmla="*/ 2013762 w 2335473"/>
                <a:gd name="connsiteY138" fmla="*/ 43077 h 468216"/>
                <a:gd name="connsiteX139" fmla="*/ 2013762 w 2335473"/>
                <a:gd name="connsiteY139" fmla="*/ 73342 h 468216"/>
                <a:gd name="connsiteX140" fmla="*/ 1939746 w 2335473"/>
                <a:gd name="connsiteY140" fmla="*/ 73342 h 468216"/>
                <a:gd name="connsiteX141" fmla="*/ 1939746 w 2335473"/>
                <a:gd name="connsiteY141" fmla="*/ 118773 h 468216"/>
                <a:gd name="connsiteX142" fmla="*/ 2013762 w 2335473"/>
                <a:gd name="connsiteY142" fmla="*/ 118773 h 468216"/>
                <a:gd name="connsiteX143" fmla="*/ 2013762 w 2335473"/>
                <a:gd name="connsiteY143" fmla="*/ 286265 h 468216"/>
                <a:gd name="connsiteX144" fmla="*/ 1944687 w 2335473"/>
                <a:gd name="connsiteY144" fmla="*/ 267400 h 468216"/>
                <a:gd name="connsiteX145" fmla="*/ 1994837 w 2335473"/>
                <a:gd name="connsiteY145" fmla="*/ 267400 h 468216"/>
                <a:gd name="connsiteX146" fmla="*/ 1994837 w 2335473"/>
                <a:gd name="connsiteY146" fmla="*/ 137592 h 468216"/>
                <a:gd name="connsiteX147" fmla="*/ 1944687 w 2335473"/>
                <a:gd name="connsiteY147" fmla="*/ 137592 h 468216"/>
                <a:gd name="connsiteX148" fmla="*/ 1944687 w 2335473"/>
                <a:gd name="connsiteY148" fmla="*/ 267400 h 468216"/>
                <a:gd name="connsiteX149" fmla="*/ 2322348 w 2335473"/>
                <a:gd name="connsiteY149" fmla="*/ 43073 h 468216"/>
                <a:gd name="connsiteX150" fmla="*/ 2153139 w 2335473"/>
                <a:gd name="connsiteY150" fmla="*/ 43073 h 468216"/>
                <a:gd name="connsiteX151" fmla="*/ 2153139 w 2335473"/>
                <a:gd name="connsiteY151" fmla="*/ 286265 h 468216"/>
                <a:gd name="connsiteX152" fmla="*/ 2322348 w 2335473"/>
                <a:gd name="connsiteY152" fmla="*/ 286265 h 468216"/>
                <a:gd name="connsiteX153" fmla="*/ 2322348 w 2335473"/>
                <a:gd name="connsiteY153" fmla="*/ 43073 h 468216"/>
                <a:gd name="connsiteX154" fmla="*/ 2272193 w 2335473"/>
                <a:gd name="connsiteY154" fmla="*/ 246260 h 468216"/>
                <a:gd name="connsiteX155" fmla="*/ 2203285 w 2335473"/>
                <a:gd name="connsiteY155" fmla="*/ 246260 h 468216"/>
                <a:gd name="connsiteX156" fmla="*/ 2203285 w 2335473"/>
                <a:gd name="connsiteY156" fmla="*/ 218537 h 468216"/>
                <a:gd name="connsiteX157" fmla="*/ 2272193 w 2335473"/>
                <a:gd name="connsiteY157" fmla="*/ 218537 h 468216"/>
                <a:gd name="connsiteX158" fmla="*/ 2272193 w 2335473"/>
                <a:gd name="connsiteY158" fmla="*/ 246260 h 468216"/>
                <a:gd name="connsiteX159" fmla="*/ 2272193 w 2335473"/>
                <a:gd name="connsiteY159" fmla="*/ 178528 h 468216"/>
                <a:gd name="connsiteX160" fmla="*/ 2203285 w 2335473"/>
                <a:gd name="connsiteY160" fmla="*/ 178528 h 468216"/>
                <a:gd name="connsiteX161" fmla="*/ 2203285 w 2335473"/>
                <a:gd name="connsiteY161" fmla="*/ 150805 h 468216"/>
                <a:gd name="connsiteX162" fmla="*/ 2272193 w 2335473"/>
                <a:gd name="connsiteY162" fmla="*/ 150805 h 468216"/>
                <a:gd name="connsiteX163" fmla="*/ 2272193 w 2335473"/>
                <a:gd name="connsiteY163" fmla="*/ 178528 h 468216"/>
                <a:gd name="connsiteX164" fmla="*/ 2272193 w 2335473"/>
                <a:gd name="connsiteY164" fmla="*/ 110800 h 468216"/>
                <a:gd name="connsiteX165" fmla="*/ 2203285 w 2335473"/>
                <a:gd name="connsiteY165" fmla="*/ 110800 h 468216"/>
                <a:gd name="connsiteX166" fmla="*/ 2203285 w 2335473"/>
                <a:gd name="connsiteY166" fmla="*/ 83073 h 468216"/>
                <a:gd name="connsiteX167" fmla="*/ 2272193 w 2335473"/>
                <a:gd name="connsiteY167" fmla="*/ 83073 h 468216"/>
                <a:gd name="connsiteX168" fmla="*/ 2272193 w 2335473"/>
                <a:gd name="connsiteY168" fmla="*/ 110800 h 468216"/>
                <a:gd name="connsiteX169" fmla="*/ 1944687 w 2335473"/>
                <a:gd name="connsiteY169" fmla="*/ 408885 h 468216"/>
                <a:gd name="connsiteX170" fmla="*/ 1994837 w 2335473"/>
                <a:gd name="connsiteY170" fmla="*/ 408885 h 468216"/>
                <a:gd name="connsiteX171" fmla="*/ 1994837 w 2335473"/>
                <a:gd name="connsiteY171" fmla="*/ 303580 h 468216"/>
                <a:gd name="connsiteX172" fmla="*/ 1944687 w 2335473"/>
                <a:gd name="connsiteY172" fmla="*/ 303580 h 468216"/>
                <a:gd name="connsiteX173" fmla="*/ 1944687 w 2335473"/>
                <a:gd name="connsiteY173" fmla="*/ 408885 h 468216"/>
                <a:gd name="connsiteX174" fmla="*/ 2149702 w 2335473"/>
                <a:gd name="connsiteY174" fmla="*/ 362722 h 468216"/>
                <a:gd name="connsiteX175" fmla="*/ 2203912 w 2335473"/>
                <a:gd name="connsiteY175" fmla="*/ 362722 h 468216"/>
                <a:gd name="connsiteX176" fmla="*/ 2182376 w 2335473"/>
                <a:gd name="connsiteY176" fmla="*/ 303626 h 468216"/>
                <a:gd name="connsiteX177" fmla="*/ 2128129 w 2335473"/>
                <a:gd name="connsiteY177" fmla="*/ 303529 h 468216"/>
                <a:gd name="connsiteX178" fmla="*/ 2149702 w 2335473"/>
                <a:gd name="connsiteY178" fmla="*/ 362722 h 468216"/>
                <a:gd name="connsiteX179" fmla="*/ 2297402 w 2335473"/>
                <a:gd name="connsiteY179" fmla="*/ 303677 h 468216"/>
                <a:gd name="connsiteX180" fmla="*/ 2243035 w 2335473"/>
                <a:gd name="connsiteY180" fmla="*/ 303580 h 468216"/>
                <a:gd name="connsiteX181" fmla="*/ 2281144 w 2335473"/>
                <a:gd name="connsiteY181" fmla="*/ 408885 h 468216"/>
                <a:gd name="connsiteX182" fmla="*/ 2335474 w 2335473"/>
                <a:gd name="connsiteY182" fmla="*/ 408885 h 468216"/>
                <a:gd name="connsiteX183" fmla="*/ 2297402 w 2335473"/>
                <a:gd name="connsiteY183" fmla="*/ 303677 h 468216"/>
                <a:gd name="connsiteX184" fmla="*/ 2127520 w 2335473"/>
                <a:gd name="connsiteY184" fmla="*/ 377836 h 468216"/>
                <a:gd name="connsiteX185" fmla="*/ 2063917 w 2335473"/>
                <a:gd name="connsiteY185" fmla="*/ 303575 h 468216"/>
                <a:gd name="connsiteX186" fmla="*/ 2013767 w 2335473"/>
                <a:gd name="connsiteY186" fmla="*/ 303575 h 468216"/>
                <a:gd name="connsiteX187" fmla="*/ 2131806 w 2335473"/>
                <a:gd name="connsiteY187" fmla="*/ 425167 h 468216"/>
                <a:gd name="connsiteX188" fmla="*/ 2272908 w 2335473"/>
                <a:gd name="connsiteY188" fmla="*/ 425167 h 468216"/>
                <a:gd name="connsiteX189" fmla="*/ 2255778 w 2335473"/>
                <a:gd name="connsiteY189" fmla="*/ 377836 h 468216"/>
                <a:gd name="connsiteX190" fmla="*/ 2127520 w 2335473"/>
                <a:gd name="connsiteY190" fmla="*/ 377836 h 468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</a:cxnLst>
              <a:rect l="l" t="t" r="r" b="b"/>
              <a:pathLst>
                <a:path w="2335473" h="468216">
                  <a:moveTo>
                    <a:pt x="1182874" y="301665"/>
                  </a:moveTo>
                  <a:cubicBezTo>
                    <a:pt x="1210514" y="301665"/>
                    <a:pt x="1230574" y="280147"/>
                    <a:pt x="1230574" y="250934"/>
                  </a:cubicBezTo>
                  <a:cubicBezTo>
                    <a:pt x="1230574" y="222482"/>
                    <a:pt x="1209324" y="200194"/>
                    <a:pt x="1182210" y="200194"/>
                  </a:cubicBezTo>
                  <a:cubicBezTo>
                    <a:pt x="1154570" y="200194"/>
                    <a:pt x="1134514" y="221135"/>
                    <a:pt x="1134514" y="250934"/>
                  </a:cubicBezTo>
                  <a:cubicBezTo>
                    <a:pt x="1134514" y="279377"/>
                    <a:pt x="1155765" y="301665"/>
                    <a:pt x="1182874" y="301665"/>
                  </a:cubicBezTo>
                  <a:close/>
                  <a:moveTo>
                    <a:pt x="801901" y="301665"/>
                  </a:moveTo>
                  <a:cubicBezTo>
                    <a:pt x="829536" y="301665"/>
                    <a:pt x="849596" y="280147"/>
                    <a:pt x="849596" y="250934"/>
                  </a:cubicBezTo>
                  <a:cubicBezTo>
                    <a:pt x="849596" y="222482"/>
                    <a:pt x="828350" y="200194"/>
                    <a:pt x="801232" y="200194"/>
                  </a:cubicBezTo>
                  <a:cubicBezTo>
                    <a:pt x="773592" y="200194"/>
                    <a:pt x="753541" y="221135"/>
                    <a:pt x="753541" y="250934"/>
                  </a:cubicBezTo>
                  <a:cubicBezTo>
                    <a:pt x="753536" y="279377"/>
                    <a:pt x="774782" y="301665"/>
                    <a:pt x="801901" y="301665"/>
                  </a:cubicBezTo>
                  <a:close/>
                  <a:moveTo>
                    <a:pt x="0" y="468216"/>
                  </a:moveTo>
                  <a:lnTo>
                    <a:pt x="1403414" y="468216"/>
                  </a:lnTo>
                  <a:lnTo>
                    <a:pt x="1403414" y="0"/>
                  </a:lnTo>
                  <a:lnTo>
                    <a:pt x="0" y="0"/>
                  </a:lnTo>
                  <a:lnTo>
                    <a:pt x="0" y="468216"/>
                  </a:lnTo>
                  <a:close/>
                  <a:moveTo>
                    <a:pt x="1182874" y="157790"/>
                  </a:moveTo>
                  <a:cubicBezTo>
                    <a:pt x="1236987" y="157790"/>
                    <a:pt x="1279382" y="198104"/>
                    <a:pt x="1279382" y="250934"/>
                  </a:cubicBezTo>
                  <a:cubicBezTo>
                    <a:pt x="1279382" y="303146"/>
                    <a:pt x="1236696" y="344064"/>
                    <a:pt x="1182210" y="344064"/>
                  </a:cubicBezTo>
                  <a:cubicBezTo>
                    <a:pt x="1128092" y="344064"/>
                    <a:pt x="1085688" y="303751"/>
                    <a:pt x="1085688" y="250934"/>
                  </a:cubicBezTo>
                  <a:cubicBezTo>
                    <a:pt x="1085693" y="198703"/>
                    <a:pt x="1128383" y="157790"/>
                    <a:pt x="1182874" y="157790"/>
                  </a:cubicBezTo>
                  <a:close/>
                  <a:moveTo>
                    <a:pt x="947363" y="160830"/>
                  </a:moveTo>
                  <a:lnTo>
                    <a:pt x="992101" y="283585"/>
                  </a:lnTo>
                  <a:lnTo>
                    <a:pt x="1036840" y="160830"/>
                  </a:lnTo>
                  <a:lnTo>
                    <a:pt x="1093361" y="160830"/>
                  </a:lnTo>
                  <a:lnTo>
                    <a:pt x="1019211" y="340973"/>
                  </a:lnTo>
                  <a:lnTo>
                    <a:pt x="965001" y="340973"/>
                  </a:lnTo>
                  <a:lnTo>
                    <a:pt x="890846" y="160830"/>
                  </a:lnTo>
                  <a:lnTo>
                    <a:pt x="947363" y="160830"/>
                  </a:lnTo>
                  <a:close/>
                  <a:moveTo>
                    <a:pt x="801901" y="157790"/>
                  </a:moveTo>
                  <a:cubicBezTo>
                    <a:pt x="856009" y="157790"/>
                    <a:pt x="898408" y="198104"/>
                    <a:pt x="898408" y="250934"/>
                  </a:cubicBezTo>
                  <a:cubicBezTo>
                    <a:pt x="898408" y="303146"/>
                    <a:pt x="855718" y="344064"/>
                    <a:pt x="801227" y="344064"/>
                  </a:cubicBezTo>
                  <a:cubicBezTo>
                    <a:pt x="747109" y="344064"/>
                    <a:pt x="704710" y="303751"/>
                    <a:pt x="704710" y="250934"/>
                  </a:cubicBezTo>
                  <a:cubicBezTo>
                    <a:pt x="704710" y="198703"/>
                    <a:pt x="747400" y="157790"/>
                    <a:pt x="801901" y="157790"/>
                  </a:cubicBezTo>
                  <a:close/>
                  <a:moveTo>
                    <a:pt x="503709" y="160816"/>
                  </a:moveTo>
                  <a:lnTo>
                    <a:pt x="553204" y="160816"/>
                  </a:lnTo>
                  <a:lnTo>
                    <a:pt x="553195" y="186648"/>
                  </a:lnTo>
                  <a:lnTo>
                    <a:pt x="553204" y="186634"/>
                  </a:lnTo>
                  <a:lnTo>
                    <a:pt x="553195" y="186667"/>
                  </a:lnTo>
                  <a:cubicBezTo>
                    <a:pt x="567612" y="167409"/>
                    <a:pt x="591206" y="157799"/>
                    <a:pt x="611949" y="157799"/>
                  </a:cubicBezTo>
                  <a:cubicBezTo>
                    <a:pt x="655488" y="157799"/>
                    <a:pt x="685135" y="187880"/>
                    <a:pt x="685135" y="229315"/>
                  </a:cubicBezTo>
                  <a:lnTo>
                    <a:pt x="685135" y="341029"/>
                  </a:lnTo>
                  <a:lnTo>
                    <a:pt x="635654" y="341029"/>
                  </a:lnTo>
                  <a:lnTo>
                    <a:pt x="635654" y="238491"/>
                  </a:lnTo>
                  <a:cubicBezTo>
                    <a:pt x="635654" y="214662"/>
                    <a:pt x="614473" y="200420"/>
                    <a:pt x="593988" y="200420"/>
                  </a:cubicBezTo>
                  <a:cubicBezTo>
                    <a:pt x="567502" y="200420"/>
                    <a:pt x="553195" y="220037"/>
                    <a:pt x="553195" y="238491"/>
                  </a:cubicBezTo>
                  <a:lnTo>
                    <a:pt x="553195" y="341033"/>
                  </a:lnTo>
                  <a:lnTo>
                    <a:pt x="503714" y="341033"/>
                  </a:lnTo>
                  <a:lnTo>
                    <a:pt x="503714" y="160816"/>
                  </a:lnTo>
                  <a:close/>
                  <a:moveTo>
                    <a:pt x="393158" y="157790"/>
                  </a:moveTo>
                  <a:cubicBezTo>
                    <a:pt x="423105" y="157790"/>
                    <a:pt x="447709" y="168000"/>
                    <a:pt x="464327" y="187317"/>
                  </a:cubicBezTo>
                  <a:cubicBezTo>
                    <a:pt x="475755" y="200600"/>
                    <a:pt x="483174" y="218062"/>
                    <a:pt x="485938" y="237624"/>
                  </a:cubicBezTo>
                  <a:lnTo>
                    <a:pt x="359423" y="290099"/>
                  </a:lnTo>
                  <a:cubicBezTo>
                    <a:pt x="368858" y="299409"/>
                    <a:pt x="382238" y="304719"/>
                    <a:pt x="399326" y="304719"/>
                  </a:cubicBezTo>
                  <a:cubicBezTo>
                    <a:pt x="418321" y="304719"/>
                    <a:pt x="430219" y="301033"/>
                    <a:pt x="451050" y="285624"/>
                  </a:cubicBezTo>
                  <a:lnTo>
                    <a:pt x="482339" y="309679"/>
                  </a:lnTo>
                  <a:cubicBezTo>
                    <a:pt x="466321" y="328221"/>
                    <a:pt x="432083" y="344092"/>
                    <a:pt x="398593" y="344092"/>
                  </a:cubicBezTo>
                  <a:cubicBezTo>
                    <a:pt x="338823" y="344092"/>
                    <a:pt x="297702" y="305338"/>
                    <a:pt x="297702" y="250948"/>
                  </a:cubicBezTo>
                  <a:cubicBezTo>
                    <a:pt x="297712" y="197933"/>
                    <a:pt x="338740" y="157790"/>
                    <a:pt x="393158" y="157790"/>
                  </a:cubicBezTo>
                  <a:close/>
                  <a:moveTo>
                    <a:pt x="130367" y="106934"/>
                  </a:moveTo>
                  <a:lnTo>
                    <a:pt x="180517" y="106934"/>
                  </a:lnTo>
                  <a:lnTo>
                    <a:pt x="180517" y="295594"/>
                  </a:lnTo>
                  <a:lnTo>
                    <a:pt x="292992" y="295594"/>
                  </a:lnTo>
                  <a:lnTo>
                    <a:pt x="292992" y="341029"/>
                  </a:lnTo>
                  <a:lnTo>
                    <a:pt x="130367" y="341029"/>
                  </a:lnTo>
                  <a:lnTo>
                    <a:pt x="130367" y="106934"/>
                  </a:lnTo>
                  <a:close/>
                  <a:moveTo>
                    <a:pt x="432397" y="222376"/>
                  </a:moveTo>
                  <a:cubicBezTo>
                    <a:pt x="425407" y="207349"/>
                    <a:pt x="411880" y="197167"/>
                    <a:pt x="394044" y="197167"/>
                  </a:cubicBezTo>
                  <a:cubicBezTo>
                    <a:pt x="377832" y="197167"/>
                    <a:pt x="364411" y="203806"/>
                    <a:pt x="355982" y="215119"/>
                  </a:cubicBezTo>
                  <a:cubicBezTo>
                    <a:pt x="348295" y="225444"/>
                    <a:pt x="343580" y="239838"/>
                    <a:pt x="345951" y="258237"/>
                  </a:cubicBezTo>
                  <a:lnTo>
                    <a:pt x="432397" y="222376"/>
                  </a:lnTo>
                  <a:close/>
                  <a:moveTo>
                    <a:pt x="1802805" y="139026"/>
                  </a:moveTo>
                  <a:lnTo>
                    <a:pt x="1883031" y="139026"/>
                  </a:lnTo>
                  <a:lnTo>
                    <a:pt x="1883031" y="93998"/>
                  </a:lnTo>
                  <a:lnTo>
                    <a:pt x="1842371" y="93998"/>
                  </a:lnTo>
                  <a:lnTo>
                    <a:pt x="1863308" y="43492"/>
                  </a:lnTo>
                  <a:lnTo>
                    <a:pt x="1814440" y="43492"/>
                  </a:lnTo>
                  <a:lnTo>
                    <a:pt x="1793448" y="93998"/>
                  </a:lnTo>
                  <a:lnTo>
                    <a:pt x="1762108" y="93998"/>
                  </a:lnTo>
                  <a:lnTo>
                    <a:pt x="1741029" y="43285"/>
                  </a:lnTo>
                  <a:lnTo>
                    <a:pt x="1692152" y="43285"/>
                  </a:lnTo>
                  <a:lnTo>
                    <a:pt x="1713176" y="93998"/>
                  </a:lnTo>
                  <a:lnTo>
                    <a:pt x="1672433" y="93998"/>
                  </a:lnTo>
                  <a:lnTo>
                    <a:pt x="1672433" y="139026"/>
                  </a:lnTo>
                  <a:lnTo>
                    <a:pt x="1752659" y="139026"/>
                  </a:lnTo>
                  <a:lnTo>
                    <a:pt x="1752659" y="211262"/>
                  </a:lnTo>
                  <a:lnTo>
                    <a:pt x="1666053" y="211262"/>
                  </a:lnTo>
                  <a:lnTo>
                    <a:pt x="1666053" y="256290"/>
                  </a:lnTo>
                  <a:lnTo>
                    <a:pt x="1745042" y="256290"/>
                  </a:lnTo>
                  <a:cubicBezTo>
                    <a:pt x="1734869" y="289356"/>
                    <a:pt x="1716752" y="337873"/>
                    <a:pt x="1666053" y="372240"/>
                  </a:cubicBezTo>
                  <a:lnTo>
                    <a:pt x="1666053" y="423857"/>
                  </a:lnTo>
                  <a:cubicBezTo>
                    <a:pt x="1707857" y="406828"/>
                    <a:pt x="1748973" y="359668"/>
                    <a:pt x="1776424" y="309573"/>
                  </a:cubicBezTo>
                  <a:cubicBezTo>
                    <a:pt x="1803488" y="359977"/>
                    <a:pt x="1847552" y="406805"/>
                    <a:pt x="1889411" y="423857"/>
                  </a:cubicBezTo>
                  <a:lnTo>
                    <a:pt x="1889411" y="372240"/>
                  </a:lnTo>
                  <a:cubicBezTo>
                    <a:pt x="1838712" y="337873"/>
                    <a:pt x="1820595" y="289356"/>
                    <a:pt x="1810422" y="256290"/>
                  </a:cubicBezTo>
                  <a:lnTo>
                    <a:pt x="1889411" y="256290"/>
                  </a:lnTo>
                  <a:lnTo>
                    <a:pt x="1889411" y="211262"/>
                  </a:lnTo>
                  <a:lnTo>
                    <a:pt x="1802805" y="211262"/>
                  </a:lnTo>
                  <a:lnTo>
                    <a:pt x="1802805" y="139026"/>
                  </a:lnTo>
                  <a:close/>
                  <a:moveTo>
                    <a:pt x="1488457" y="88710"/>
                  </a:moveTo>
                  <a:lnTo>
                    <a:pt x="1508369" y="88710"/>
                  </a:lnTo>
                  <a:lnTo>
                    <a:pt x="1508369" y="346011"/>
                  </a:lnTo>
                  <a:cubicBezTo>
                    <a:pt x="1501970" y="348258"/>
                    <a:pt x="1495349" y="350519"/>
                    <a:pt x="1488457" y="352793"/>
                  </a:cubicBezTo>
                  <a:lnTo>
                    <a:pt x="1488457" y="400738"/>
                  </a:lnTo>
                  <a:cubicBezTo>
                    <a:pt x="1530842" y="389052"/>
                    <a:pt x="1576327" y="368904"/>
                    <a:pt x="1603142" y="356147"/>
                  </a:cubicBezTo>
                  <a:lnTo>
                    <a:pt x="1603142" y="425144"/>
                  </a:lnTo>
                  <a:lnTo>
                    <a:pt x="1653292" y="425144"/>
                  </a:lnTo>
                  <a:lnTo>
                    <a:pt x="1653292" y="88710"/>
                  </a:lnTo>
                  <a:lnTo>
                    <a:pt x="1653305" y="88710"/>
                  </a:lnTo>
                  <a:lnTo>
                    <a:pt x="1653305" y="43276"/>
                  </a:lnTo>
                  <a:lnTo>
                    <a:pt x="1488457" y="43276"/>
                  </a:lnTo>
                  <a:lnTo>
                    <a:pt x="1488457" y="88710"/>
                  </a:lnTo>
                  <a:close/>
                  <a:moveTo>
                    <a:pt x="1558519" y="88710"/>
                  </a:moveTo>
                  <a:lnTo>
                    <a:pt x="1603137" y="88710"/>
                  </a:lnTo>
                  <a:lnTo>
                    <a:pt x="1603137" y="133827"/>
                  </a:lnTo>
                  <a:lnTo>
                    <a:pt x="1558519" y="133827"/>
                  </a:lnTo>
                  <a:lnTo>
                    <a:pt x="1558519" y="88710"/>
                  </a:lnTo>
                  <a:close/>
                  <a:moveTo>
                    <a:pt x="1558519" y="179262"/>
                  </a:moveTo>
                  <a:lnTo>
                    <a:pt x="1603137" y="179262"/>
                  </a:lnTo>
                  <a:lnTo>
                    <a:pt x="1603137" y="224378"/>
                  </a:lnTo>
                  <a:lnTo>
                    <a:pt x="1558519" y="224378"/>
                  </a:lnTo>
                  <a:lnTo>
                    <a:pt x="1558519" y="179262"/>
                  </a:lnTo>
                  <a:close/>
                  <a:moveTo>
                    <a:pt x="1558519" y="269808"/>
                  </a:moveTo>
                  <a:lnTo>
                    <a:pt x="1603137" y="269808"/>
                  </a:lnTo>
                  <a:lnTo>
                    <a:pt x="1603137" y="306902"/>
                  </a:lnTo>
                  <a:cubicBezTo>
                    <a:pt x="1592037" y="312337"/>
                    <a:pt x="1577093" y="319234"/>
                    <a:pt x="1558519" y="326911"/>
                  </a:cubicBezTo>
                  <a:lnTo>
                    <a:pt x="1558519" y="269808"/>
                  </a:lnTo>
                  <a:close/>
                  <a:moveTo>
                    <a:pt x="2013762" y="286265"/>
                  </a:moveTo>
                  <a:lnTo>
                    <a:pt x="2063912" y="286265"/>
                  </a:lnTo>
                  <a:lnTo>
                    <a:pt x="2063912" y="172586"/>
                  </a:lnTo>
                  <a:lnTo>
                    <a:pt x="2093338" y="253758"/>
                  </a:lnTo>
                  <a:lnTo>
                    <a:pt x="2144849" y="253758"/>
                  </a:lnTo>
                  <a:lnTo>
                    <a:pt x="2102772" y="137684"/>
                  </a:lnTo>
                  <a:lnTo>
                    <a:pt x="2063912" y="137615"/>
                  </a:lnTo>
                  <a:lnTo>
                    <a:pt x="2063912" y="118773"/>
                  </a:lnTo>
                  <a:lnTo>
                    <a:pt x="2137928" y="118773"/>
                  </a:lnTo>
                  <a:lnTo>
                    <a:pt x="2137928" y="73342"/>
                  </a:lnTo>
                  <a:lnTo>
                    <a:pt x="2063912" y="73342"/>
                  </a:lnTo>
                  <a:lnTo>
                    <a:pt x="2063912" y="43077"/>
                  </a:lnTo>
                  <a:lnTo>
                    <a:pt x="2013762" y="43077"/>
                  </a:lnTo>
                  <a:lnTo>
                    <a:pt x="2013762" y="73342"/>
                  </a:lnTo>
                  <a:lnTo>
                    <a:pt x="1939746" y="73342"/>
                  </a:lnTo>
                  <a:lnTo>
                    <a:pt x="1939746" y="118773"/>
                  </a:lnTo>
                  <a:lnTo>
                    <a:pt x="2013762" y="118773"/>
                  </a:lnTo>
                  <a:lnTo>
                    <a:pt x="2013762" y="286265"/>
                  </a:lnTo>
                  <a:close/>
                  <a:moveTo>
                    <a:pt x="1944687" y="267400"/>
                  </a:moveTo>
                  <a:lnTo>
                    <a:pt x="1994837" y="267400"/>
                  </a:lnTo>
                  <a:lnTo>
                    <a:pt x="1994837" y="137592"/>
                  </a:lnTo>
                  <a:lnTo>
                    <a:pt x="1944687" y="137592"/>
                  </a:lnTo>
                  <a:lnTo>
                    <a:pt x="1944687" y="267400"/>
                  </a:lnTo>
                  <a:close/>
                  <a:moveTo>
                    <a:pt x="2322348" y="43073"/>
                  </a:moveTo>
                  <a:lnTo>
                    <a:pt x="2153139" y="43073"/>
                  </a:lnTo>
                  <a:lnTo>
                    <a:pt x="2153139" y="286265"/>
                  </a:lnTo>
                  <a:lnTo>
                    <a:pt x="2322348" y="286265"/>
                  </a:lnTo>
                  <a:lnTo>
                    <a:pt x="2322348" y="43073"/>
                  </a:lnTo>
                  <a:close/>
                  <a:moveTo>
                    <a:pt x="2272193" y="246260"/>
                  </a:moveTo>
                  <a:lnTo>
                    <a:pt x="2203285" y="246260"/>
                  </a:lnTo>
                  <a:lnTo>
                    <a:pt x="2203285" y="218537"/>
                  </a:lnTo>
                  <a:lnTo>
                    <a:pt x="2272193" y="218537"/>
                  </a:lnTo>
                  <a:lnTo>
                    <a:pt x="2272193" y="246260"/>
                  </a:lnTo>
                  <a:close/>
                  <a:moveTo>
                    <a:pt x="2272193" y="178528"/>
                  </a:moveTo>
                  <a:lnTo>
                    <a:pt x="2203285" y="178528"/>
                  </a:lnTo>
                  <a:lnTo>
                    <a:pt x="2203285" y="150805"/>
                  </a:lnTo>
                  <a:lnTo>
                    <a:pt x="2272193" y="150805"/>
                  </a:lnTo>
                  <a:lnTo>
                    <a:pt x="2272193" y="178528"/>
                  </a:lnTo>
                  <a:close/>
                  <a:moveTo>
                    <a:pt x="2272193" y="110800"/>
                  </a:moveTo>
                  <a:lnTo>
                    <a:pt x="2203285" y="110800"/>
                  </a:lnTo>
                  <a:lnTo>
                    <a:pt x="2203285" y="83073"/>
                  </a:lnTo>
                  <a:lnTo>
                    <a:pt x="2272193" y="83073"/>
                  </a:lnTo>
                  <a:lnTo>
                    <a:pt x="2272193" y="110800"/>
                  </a:lnTo>
                  <a:close/>
                  <a:moveTo>
                    <a:pt x="1944687" y="408885"/>
                  </a:moveTo>
                  <a:lnTo>
                    <a:pt x="1994837" y="408885"/>
                  </a:lnTo>
                  <a:lnTo>
                    <a:pt x="1994837" y="303580"/>
                  </a:lnTo>
                  <a:lnTo>
                    <a:pt x="1944687" y="303580"/>
                  </a:lnTo>
                  <a:lnTo>
                    <a:pt x="1944687" y="408885"/>
                  </a:lnTo>
                  <a:close/>
                  <a:moveTo>
                    <a:pt x="2149702" y="362722"/>
                  </a:moveTo>
                  <a:lnTo>
                    <a:pt x="2203912" y="362722"/>
                  </a:lnTo>
                  <a:lnTo>
                    <a:pt x="2182376" y="303626"/>
                  </a:lnTo>
                  <a:lnTo>
                    <a:pt x="2128129" y="303529"/>
                  </a:lnTo>
                  <a:lnTo>
                    <a:pt x="2149702" y="362722"/>
                  </a:lnTo>
                  <a:close/>
                  <a:moveTo>
                    <a:pt x="2297402" y="303677"/>
                  </a:moveTo>
                  <a:lnTo>
                    <a:pt x="2243035" y="303580"/>
                  </a:lnTo>
                  <a:lnTo>
                    <a:pt x="2281144" y="408885"/>
                  </a:lnTo>
                  <a:lnTo>
                    <a:pt x="2335474" y="408885"/>
                  </a:lnTo>
                  <a:lnTo>
                    <a:pt x="2297402" y="303677"/>
                  </a:lnTo>
                  <a:close/>
                  <a:moveTo>
                    <a:pt x="2127520" y="377836"/>
                  </a:moveTo>
                  <a:cubicBezTo>
                    <a:pt x="2075197" y="377836"/>
                    <a:pt x="2066892" y="328217"/>
                    <a:pt x="2063917" y="303575"/>
                  </a:cubicBezTo>
                  <a:lnTo>
                    <a:pt x="2013767" y="303575"/>
                  </a:lnTo>
                  <a:cubicBezTo>
                    <a:pt x="2018302" y="370191"/>
                    <a:pt x="2040549" y="425167"/>
                    <a:pt x="2131806" y="425167"/>
                  </a:cubicBezTo>
                  <a:lnTo>
                    <a:pt x="2272908" y="425167"/>
                  </a:lnTo>
                  <a:lnTo>
                    <a:pt x="2255778" y="377836"/>
                  </a:lnTo>
                  <a:lnTo>
                    <a:pt x="2127520" y="377836"/>
                  </a:lnTo>
                  <a:close/>
                </a:path>
              </a:pathLst>
            </a:custGeom>
            <a:solidFill>
              <a:srgbClr val="FF0000"/>
            </a:solidFill>
            <a:ln w="4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 dirty="0">
                <a:latin typeface="OPPOSans L" panose="00020600040101010101" pitchFamily="18" charset="-122"/>
                <a:ea typeface="OPPOSans L" panose="00020600040101010101" pitchFamily="18" charset="-122"/>
              </a:endParaRPr>
            </a:p>
          </p:txBody>
        </p:sp>
        <p:grpSp>
          <p:nvGrpSpPr>
            <p:cNvPr id="259" name="图形 66"/>
            <p:cNvGrpSpPr/>
            <p:nvPr/>
          </p:nvGrpSpPr>
          <p:grpSpPr>
            <a:xfrm>
              <a:off x="2601846" y="4071687"/>
              <a:ext cx="1170177" cy="406865"/>
              <a:chOff x="9601682" y="2479741"/>
              <a:chExt cx="1826783" cy="562356"/>
            </a:xfrm>
            <a:solidFill>
              <a:srgbClr val="E1251B"/>
            </a:solidFill>
          </p:grpSpPr>
          <p:grpSp>
            <p:nvGrpSpPr>
              <p:cNvPr id="260" name="图形 66"/>
              <p:cNvGrpSpPr/>
              <p:nvPr/>
            </p:nvGrpSpPr>
            <p:grpSpPr>
              <a:xfrm>
                <a:off x="9601682" y="2479741"/>
                <a:ext cx="729234" cy="562356"/>
                <a:chOff x="9601682" y="2479741"/>
                <a:chExt cx="729234" cy="562356"/>
              </a:xfrm>
            </p:grpSpPr>
            <p:pic>
              <p:nvPicPr>
                <p:cNvPr id="269" name="图片 268"/>
                <p:cNvPicPr>
                  <a:picLocks noChangeAspect="1"/>
                </p:cNvPicPr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9601682" y="2607757"/>
                  <a:ext cx="132588" cy="198881"/>
                </a:xfrm>
                <a:custGeom>
                  <a:avLst/>
                  <a:gdLst>
                    <a:gd name="connsiteX0" fmla="*/ -22 w 132588"/>
                    <a:gd name="connsiteY0" fmla="*/ -20 h 198881"/>
                    <a:gd name="connsiteX1" fmla="*/ 132566 w 132588"/>
                    <a:gd name="connsiteY1" fmla="*/ -20 h 198881"/>
                    <a:gd name="connsiteX2" fmla="*/ 132566 w 132588"/>
                    <a:gd name="connsiteY2" fmla="*/ 198862 h 198881"/>
                    <a:gd name="connsiteX3" fmla="*/ -22 w 132588"/>
                    <a:gd name="connsiteY3" fmla="*/ 198862 h 19888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32588" h="198881">
                      <a:moveTo>
                        <a:pt x="-22" y="-20"/>
                      </a:moveTo>
                      <a:lnTo>
                        <a:pt x="132566" y="-20"/>
                      </a:lnTo>
                      <a:lnTo>
                        <a:pt x="132566" y="198862"/>
                      </a:lnTo>
                      <a:lnTo>
                        <a:pt x="-22" y="198862"/>
                      </a:lnTo>
                      <a:close/>
                    </a:path>
                  </a:pathLst>
                </a:custGeom>
              </p:spPr>
            </p:pic>
            <p:pic>
              <p:nvPicPr>
                <p:cNvPr id="270" name="图片 269"/>
                <p:cNvPicPr>
                  <a:picLocks noChangeAspect="1"/>
                </p:cNvPicPr>
                <p:nvPr/>
              </p:nvPicPr>
              <p:blipFill>
                <a:blip r:embed="rId4"/>
                <a:stretch>
                  <a:fillRect/>
                </a:stretch>
              </p:blipFill>
              <p:spPr>
                <a:xfrm>
                  <a:off x="9663404" y="2594041"/>
                  <a:ext cx="93726" cy="82296"/>
                </a:xfrm>
                <a:custGeom>
                  <a:avLst/>
                  <a:gdLst>
                    <a:gd name="connsiteX0" fmla="*/ -9 w 93726"/>
                    <a:gd name="connsiteY0" fmla="*/ -2 h 82296"/>
                    <a:gd name="connsiteX1" fmla="*/ 93717 w 93726"/>
                    <a:gd name="connsiteY1" fmla="*/ -2 h 82296"/>
                    <a:gd name="connsiteX2" fmla="*/ 93717 w 93726"/>
                    <a:gd name="connsiteY2" fmla="*/ 82294 h 82296"/>
                    <a:gd name="connsiteX3" fmla="*/ -9 w 93726"/>
                    <a:gd name="connsiteY3" fmla="*/ 82294 h 8229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93726" h="82296">
                      <a:moveTo>
                        <a:pt x="-9" y="-2"/>
                      </a:moveTo>
                      <a:lnTo>
                        <a:pt x="93717" y="-2"/>
                      </a:lnTo>
                      <a:lnTo>
                        <a:pt x="93717" y="82294"/>
                      </a:lnTo>
                      <a:lnTo>
                        <a:pt x="-9" y="82294"/>
                      </a:lnTo>
                      <a:close/>
                    </a:path>
                  </a:pathLst>
                </a:custGeom>
              </p:spPr>
            </p:pic>
            <p:grpSp>
              <p:nvGrpSpPr>
                <p:cNvPr id="271" name="图形 66"/>
                <p:cNvGrpSpPr/>
                <p:nvPr/>
              </p:nvGrpSpPr>
              <p:grpSpPr>
                <a:xfrm>
                  <a:off x="9736556" y="2479741"/>
                  <a:ext cx="594360" cy="374904"/>
                  <a:chOff x="9736556" y="2479741"/>
                  <a:chExt cx="594360" cy="374904"/>
                </a:xfrm>
              </p:grpSpPr>
              <p:pic>
                <p:nvPicPr>
                  <p:cNvPr id="278" name="图片 277"/>
                  <p:cNvPicPr>
                    <a:picLocks noChangeAspect="1"/>
                  </p:cNvPicPr>
                  <p:nvPr/>
                </p:nvPicPr>
                <p:blipFill>
                  <a:blip r:embed="rId5"/>
                  <a:stretch>
                    <a:fillRect/>
                  </a:stretch>
                </p:blipFill>
                <p:spPr>
                  <a:xfrm>
                    <a:off x="9736556" y="2479741"/>
                    <a:ext cx="594359" cy="374904"/>
                  </a:xfrm>
                  <a:custGeom>
                    <a:avLst/>
                    <a:gdLst>
                      <a:gd name="connsiteX0" fmla="*/ -85 w 594359"/>
                      <a:gd name="connsiteY0" fmla="*/ -62 h 374904"/>
                      <a:gd name="connsiteX1" fmla="*/ 594275 w 594359"/>
                      <a:gd name="connsiteY1" fmla="*/ -62 h 374904"/>
                      <a:gd name="connsiteX2" fmla="*/ 594275 w 594359"/>
                      <a:gd name="connsiteY2" fmla="*/ 374842 h 374904"/>
                      <a:gd name="connsiteX3" fmla="*/ -85 w 594359"/>
                      <a:gd name="connsiteY3" fmla="*/ 374842 h 37490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594359" h="374904">
                        <a:moveTo>
                          <a:pt x="-85" y="-62"/>
                        </a:moveTo>
                        <a:lnTo>
                          <a:pt x="594275" y="-62"/>
                        </a:lnTo>
                        <a:lnTo>
                          <a:pt x="594275" y="374842"/>
                        </a:lnTo>
                        <a:lnTo>
                          <a:pt x="-85" y="374842"/>
                        </a:lnTo>
                        <a:close/>
                      </a:path>
                    </a:pathLst>
                  </a:custGeom>
                </p:spPr>
              </p:pic>
              <p:pic>
                <p:nvPicPr>
                  <p:cNvPr id="279" name="图片 278"/>
                  <p:cNvPicPr>
                    <a:picLocks noChangeAspect="1"/>
                  </p:cNvPicPr>
                  <p:nvPr/>
                </p:nvPicPr>
                <p:blipFill>
                  <a:blip r:embed="rId6"/>
                  <a:stretch>
                    <a:fillRect/>
                  </a:stretch>
                </p:blipFill>
                <p:spPr>
                  <a:xfrm>
                    <a:off x="9985730" y="2630617"/>
                    <a:ext cx="317754" cy="98298"/>
                  </a:xfrm>
                  <a:custGeom>
                    <a:avLst/>
                    <a:gdLst>
                      <a:gd name="connsiteX0" fmla="*/ -13 w 317754"/>
                      <a:gd name="connsiteY0" fmla="*/ -1 h 98298"/>
                      <a:gd name="connsiteX1" fmla="*/ 317741 w 317754"/>
                      <a:gd name="connsiteY1" fmla="*/ -1 h 98298"/>
                      <a:gd name="connsiteX2" fmla="*/ 317741 w 317754"/>
                      <a:gd name="connsiteY2" fmla="*/ 98297 h 98298"/>
                      <a:gd name="connsiteX3" fmla="*/ -13 w 317754"/>
                      <a:gd name="connsiteY3" fmla="*/ 98297 h 9829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317754" h="98298">
                        <a:moveTo>
                          <a:pt x="-13" y="-1"/>
                        </a:moveTo>
                        <a:lnTo>
                          <a:pt x="317741" y="-1"/>
                        </a:lnTo>
                        <a:lnTo>
                          <a:pt x="317741" y="98297"/>
                        </a:lnTo>
                        <a:lnTo>
                          <a:pt x="-13" y="98297"/>
                        </a:lnTo>
                        <a:close/>
                      </a:path>
                    </a:pathLst>
                  </a:custGeom>
                </p:spPr>
              </p:pic>
            </p:grpSp>
            <p:pic>
              <p:nvPicPr>
                <p:cNvPr id="272" name="图片 271"/>
                <p:cNvPicPr>
                  <a:picLocks noChangeAspect="1"/>
                </p:cNvPicPr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9917150" y="2914082"/>
                  <a:ext cx="59436" cy="54863"/>
                </a:xfrm>
                <a:custGeom>
                  <a:avLst/>
                  <a:gdLst>
                    <a:gd name="connsiteX0" fmla="*/ 23 w 59436"/>
                    <a:gd name="connsiteY0" fmla="*/ 36 h 54863"/>
                    <a:gd name="connsiteX1" fmla="*/ 59459 w 59436"/>
                    <a:gd name="connsiteY1" fmla="*/ 36 h 54863"/>
                    <a:gd name="connsiteX2" fmla="*/ 59459 w 59436"/>
                    <a:gd name="connsiteY2" fmla="*/ 54900 h 54863"/>
                    <a:gd name="connsiteX3" fmla="*/ 23 w 59436"/>
                    <a:gd name="connsiteY3" fmla="*/ 54900 h 5486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9436" h="54863">
                      <a:moveTo>
                        <a:pt x="23" y="36"/>
                      </a:moveTo>
                      <a:lnTo>
                        <a:pt x="59459" y="36"/>
                      </a:lnTo>
                      <a:lnTo>
                        <a:pt x="59459" y="54900"/>
                      </a:lnTo>
                      <a:lnTo>
                        <a:pt x="23" y="54900"/>
                      </a:lnTo>
                      <a:close/>
                    </a:path>
                  </a:pathLst>
                </a:custGeom>
              </p:spPr>
            </p:pic>
            <p:pic>
              <p:nvPicPr>
                <p:cNvPr id="273" name="图片 272"/>
                <p:cNvPicPr>
                  <a:picLocks noChangeAspect="1"/>
                </p:cNvPicPr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9905720" y="2852360"/>
                  <a:ext cx="141731" cy="189738"/>
                </a:xfrm>
                <a:custGeom>
                  <a:avLst/>
                  <a:gdLst>
                    <a:gd name="connsiteX0" fmla="*/ 8 w 141731"/>
                    <a:gd name="connsiteY0" fmla="*/ 8 h 189738"/>
                    <a:gd name="connsiteX1" fmla="*/ 141740 w 141731"/>
                    <a:gd name="connsiteY1" fmla="*/ 8 h 189738"/>
                    <a:gd name="connsiteX2" fmla="*/ 141740 w 141731"/>
                    <a:gd name="connsiteY2" fmla="*/ 189746 h 189738"/>
                    <a:gd name="connsiteX3" fmla="*/ 8 w 141731"/>
                    <a:gd name="connsiteY3" fmla="*/ 189746 h 18973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41731" h="189738">
                      <a:moveTo>
                        <a:pt x="8" y="8"/>
                      </a:moveTo>
                      <a:lnTo>
                        <a:pt x="141740" y="8"/>
                      </a:lnTo>
                      <a:lnTo>
                        <a:pt x="141740" y="189746"/>
                      </a:lnTo>
                      <a:lnTo>
                        <a:pt x="8" y="189746"/>
                      </a:lnTo>
                      <a:close/>
                    </a:path>
                  </a:pathLst>
                </a:custGeom>
              </p:spPr>
            </p:pic>
            <p:pic>
              <p:nvPicPr>
                <p:cNvPr id="274" name="图片 273"/>
                <p:cNvPicPr>
                  <a:picLocks noChangeAspect="1"/>
                </p:cNvPicPr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9983444" y="2852360"/>
                  <a:ext cx="114300" cy="189738"/>
                </a:xfrm>
                <a:custGeom>
                  <a:avLst/>
                  <a:gdLst>
                    <a:gd name="connsiteX0" fmla="*/ 21 w 114300"/>
                    <a:gd name="connsiteY0" fmla="*/ 8 h 189738"/>
                    <a:gd name="connsiteX1" fmla="*/ 114321 w 114300"/>
                    <a:gd name="connsiteY1" fmla="*/ 8 h 189738"/>
                    <a:gd name="connsiteX2" fmla="*/ 114321 w 114300"/>
                    <a:gd name="connsiteY2" fmla="*/ 189746 h 189738"/>
                    <a:gd name="connsiteX3" fmla="*/ 21 w 114300"/>
                    <a:gd name="connsiteY3" fmla="*/ 189746 h 18973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14300" h="189738">
                      <a:moveTo>
                        <a:pt x="21" y="8"/>
                      </a:moveTo>
                      <a:lnTo>
                        <a:pt x="114321" y="8"/>
                      </a:lnTo>
                      <a:lnTo>
                        <a:pt x="114321" y="189746"/>
                      </a:lnTo>
                      <a:lnTo>
                        <a:pt x="21" y="189746"/>
                      </a:lnTo>
                      <a:close/>
                    </a:path>
                  </a:pathLst>
                </a:custGeom>
              </p:spPr>
            </p:pic>
            <p:pic>
              <p:nvPicPr>
                <p:cNvPr id="275" name="图片 274"/>
                <p:cNvPicPr>
                  <a:picLocks noChangeAspect="1"/>
                </p:cNvPicPr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9983444" y="2548321"/>
                  <a:ext cx="43434" cy="41148"/>
                </a:xfrm>
                <a:custGeom>
                  <a:avLst/>
                  <a:gdLst>
                    <a:gd name="connsiteX0" fmla="*/ 33 w 43434"/>
                    <a:gd name="connsiteY0" fmla="*/ 0 h 41148"/>
                    <a:gd name="connsiteX1" fmla="*/ 43467 w 43434"/>
                    <a:gd name="connsiteY1" fmla="*/ 0 h 41148"/>
                    <a:gd name="connsiteX2" fmla="*/ 43467 w 43434"/>
                    <a:gd name="connsiteY2" fmla="*/ 41148 h 41148"/>
                    <a:gd name="connsiteX3" fmla="*/ 33 w 43434"/>
                    <a:gd name="connsiteY3" fmla="*/ 41148 h 4114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43434" h="41148">
                      <a:moveTo>
                        <a:pt x="33" y="0"/>
                      </a:moveTo>
                      <a:lnTo>
                        <a:pt x="43467" y="0"/>
                      </a:lnTo>
                      <a:lnTo>
                        <a:pt x="43467" y="41148"/>
                      </a:lnTo>
                      <a:lnTo>
                        <a:pt x="33" y="41148"/>
                      </a:lnTo>
                      <a:close/>
                    </a:path>
                  </a:pathLst>
                </a:custGeom>
              </p:spPr>
            </p:pic>
            <p:pic>
              <p:nvPicPr>
                <p:cNvPr id="276" name="图片 275"/>
                <p:cNvPicPr>
                  <a:picLocks noChangeAspect="1"/>
                </p:cNvPicPr>
                <p:nvPr/>
              </p:nvPicPr>
              <p:blipFill>
                <a:blip r:embed="rId11"/>
                <a:stretch>
                  <a:fillRect/>
                </a:stretch>
              </p:blipFill>
              <p:spPr>
                <a:xfrm>
                  <a:off x="10173182" y="2495743"/>
                  <a:ext cx="123443" cy="50292"/>
                </a:xfrm>
                <a:custGeom>
                  <a:avLst/>
                  <a:gdLst>
                    <a:gd name="connsiteX0" fmla="*/ 39 w 123443"/>
                    <a:gd name="connsiteY0" fmla="*/ -7 h 50292"/>
                    <a:gd name="connsiteX1" fmla="*/ 123483 w 123443"/>
                    <a:gd name="connsiteY1" fmla="*/ -7 h 50292"/>
                    <a:gd name="connsiteX2" fmla="*/ 123483 w 123443"/>
                    <a:gd name="connsiteY2" fmla="*/ 50285 h 50292"/>
                    <a:gd name="connsiteX3" fmla="*/ 39 w 123443"/>
                    <a:gd name="connsiteY3" fmla="*/ 50285 h 5029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23443" h="50292">
                      <a:moveTo>
                        <a:pt x="39" y="-7"/>
                      </a:moveTo>
                      <a:lnTo>
                        <a:pt x="123483" y="-7"/>
                      </a:lnTo>
                      <a:lnTo>
                        <a:pt x="123483" y="50285"/>
                      </a:lnTo>
                      <a:lnTo>
                        <a:pt x="39" y="50285"/>
                      </a:lnTo>
                      <a:close/>
                    </a:path>
                  </a:pathLst>
                </a:custGeom>
              </p:spPr>
            </p:pic>
            <p:pic>
              <p:nvPicPr>
                <p:cNvPr id="277" name="图片 276"/>
                <p:cNvPicPr>
                  <a:picLocks noChangeAspect="1"/>
                </p:cNvPicPr>
                <p:nvPr/>
              </p:nvPicPr>
              <p:blipFill>
                <a:blip r:embed="rId12"/>
                <a:stretch>
                  <a:fillRect/>
                </a:stretch>
              </p:blipFill>
              <p:spPr>
                <a:xfrm>
                  <a:off x="10008590" y="2847787"/>
                  <a:ext cx="89154" cy="25146"/>
                </a:xfrm>
                <a:custGeom>
                  <a:avLst/>
                  <a:gdLst>
                    <a:gd name="connsiteX0" fmla="*/ 28 w 89154"/>
                    <a:gd name="connsiteY0" fmla="*/ 34 h 25146"/>
                    <a:gd name="connsiteX1" fmla="*/ 89182 w 89154"/>
                    <a:gd name="connsiteY1" fmla="*/ 34 h 25146"/>
                    <a:gd name="connsiteX2" fmla="*/ 89182 w 89154"/>
                    <a:gd name="connsiteY2" fmla="*/ 25180 h 25146"/>
                    <a:gd name="connsiteX3" fmla="*/ 28 w 89154"/>
                    <a:gd name="connsiteY3" fmla="*/ 25180 h 2514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89154" h="25146">
                      <a:moveTo>
                        <a:pt x="28" y="34"/>
                      </a:moveTo>
                      <a:lnTo>
                        <a:pt x="89182" y="34"/>
                      </a:lnTo>
                      <a:lnTo>
                        <a:pt x="89182" y="25180"/>
                      </a:lnTo>
                      <a:lnTo>
                        <a:pt x="28" y="25180"/>
                      </a:lnTo>
                      <a:close/>
                    </a:path>
                  </a:pathLst>
                </a:custGeom>
              </p:spPr>
            </p:pic>
          </p:grpSp>
          <p:grpSp>
            <p:nvGrpSpPr>
              <p:cNvPr id="261" name="图形 66"/>
              <p:cNvGrpSpPr/>
              <p:nvPr/>
            </p:nvGrpSpPr>
            <p:grpSpPr>
              <a:xfrm>
                <a:off x="10418625" y="2631474"/>
                <a:ext cx="1009840" cy="409289"/>
                <a:chOff x="10418625" y="2631474"/>
                <a:chExt cx="1009840" cy="409289"/>
              </a:xfrm>
              <a:solidFill>
                <a:srgbClr val="E1251B"/>
              </a:solidFill>
            </p:grpSpPr>
            <p:sp>
              <p:nvSpPr>
                <p:cNvPr id="262" name="任意多边形: 形状 261"/>
                <p:cNvSpPr/>
                <p:nvPr/>
              </p:nvSpPr>
              <p:spPr>
                <a:xfrm>
                  <a:off x="10418625" y="2631474"/>
                  <a:ext cx="481774" cy="72580"/>
                </a:xfrm>
                <a:custGeom>
                  <a:avLst/>
                  <a:gdLst>
                    <a:gd name="connsiteX0" fmla="*/ 481775 w 481774"/>
                    <a:gd name="connsiteY0" fmla="*/ 28575 h 72580"/>
                    <a:gd name="connsiteX1" fmla="*/ 274034 w 481774"/>
                    <a:gd name="connsiteY1" fmla="*/ 28575 h 72580"/>
                    <a:gd name="connsiteX2" fmla="*/ 274034 w 481774"/>
                    <a:gd name="connsiteY2" fmla="*/ 0 h 72580"/>
                    <a:gd name="connsiteX3" fmla="*/ 206692 w 481774"/>
                    <a:gd name="connsiteY3" fmla="*/ 0 h 72580"/>
                    <a:gd name="connsiteX4" fmla="*/ 206692 w 481774"/>
                    <a:gd name="connsiteY4" fmla="*/ 28575 h 72580"/>
                    <a:gd name="connsiteX5" fmla="*/ 0 w 481774"/>
                    <a:gd name="connsiteY5" fmla="*/ 28575 h 72580"/>
                    <a:gd name="connsiteX6" fmla="*/ 0 w 481774"/>
                    <a:gd name="connsiteY6" fmla="*/ 72581 h 72580"/>
                    <a:gd name="connsiteX7" fmla="*/ 481775 w 481774"/>
                    <a:gd name="connsiteY7" fmla="*/ 72581 h 7258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481774" h="72580">
                      <a:moveTo>
                        <a:pt x="481775" y="28575"/>
                      </a:moveTo>
                      <a:lnTo>
                        <a:pt x="274034" y="28575"/>
                      </a:lnTo>
                      <a:lnTo>
                        <a:pt x="274034" y="0"/>
                      </a:lnTo>
                      <a:lnTo>
                        <a:pt x="206692" y="0"/>
                      </a:lnTo>
                      <a:lnTo>
                        <a:pt x="206692" y="28575"/>
                      </a:lnTo>
                      <a:lnTo>
                        <a:pt x="0" y="28575"/>
                      </a:lnTo>
                      <a:lnTo>
                        <a:pt x="0" y="72581"/>
                      </a:lnTo>
                      <a:lnTo>
                        <a:pt x="481775" y="72581"/>
                      </a:lnTo>
                      <a:close/>
                    </a:path>
                  </a:pathLst>
                </a:custGeom>
                <a:solidFill>
                  <a:srgbClr val="E1251B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CN" altLang="en-US" dirty="0">
                    <a:latin typeface="OPPOSans L" panose="00020600040101010101" pitchFamily="18" charset="-122"/>
                    <a:ea typeface="OPPOSans L" panose="00020600040101010101" pitchFamily="18" charset="-122"/>
                  </a:endParaRPr>
                </a:p>
              </p:txBody>
            </p:sp>
            <p:sp>
              <p:nvSpPr>
                <p:cNvPr id="263" name="任意多边形: 形状 262"/>
                <p:cNvSpPr/>
                <p:nvPr/>
              </p:nvSpPr>
              <p:spPr>
                <a:xfrm>
                  <a:off x="10448819" y="2733772"/>
                  <a:ext cx="420909" cy="306990"/>
                </a:xfrm>
                <a:custGeom>
                  <a:avLst/>
                  <a:gdLst>
                    <a:gd name="connsiteX0" fmla="*/ 243840 w 420909"/>
                    <a:gd name="connsiteY0" fmla="*/ 139351 h 306990"/>
                    <a:gd name="connsiteX1" fmla="*/ 420910 w 420909"/>
                    <a:gd name="connsiteY1" fmla="*/ 139351 h 306990"/>
                    <a:gd name="connsiteX2" fmla="*/ 420910 w 420909"/>
                    <a:gd name="connsiteY2" fmla="*/ 0 h 306990"/>
                    <a:gd name="connsiteX3" fmla="*/ 0 w 420909"/>
                    <a:gd name="connsiteY3" fmla="*/ 0 h 306990"/>
                    <a:gd name="connsiteX4" fmla="*/ 0 w 420909"/>
                    <a:gd name="connsiteY4" fmla="*/ 139446 h 306990"/>
                    <a:gd name="connsiteX5" fmla="*/ 176498 w 420909"/>
                    <a:gd name="connsiteY5" fmla="*/ 139446 h 306990"/>
                    <a:gd name="connsiteX6" fmla="*/ 176498 w 420909"/>
                    <a:gd name="connsiteY6" fmla="*/ 218980 h 306990"/>
                    <a:gd name="connsiteX7" fmla="*/ 166402 w 420909"/>
                    <a:gd name="connsiteY7" fmla="*/ 252413 h 306990"/>
                    <a:gd name="connsiteX8" fmla="*/ 132969 w 420909"/>
                    <a:gd name="connsiteY8" fmla="*/ 262985 h 306990"/>
                    <a:gd name="connsiteX9" fmla="*/ 132969 w 420909"/>
                    <a:gd name="connsiteY9" fmla="*/ 306991 h 306990"/>
                    <a:gd name="connsiteX10" fmla="*/ 212979 w 420909"/>
                    <a:gd name="connsiteY10" fmla="*/ 286893 h 306990"/>
                    <a:gd name="connsiteX11" fmla="*/ 243745 w 420909"/>
                    <a:gd name="connsiteY11" fmla="*/ 209550 h 306990"/>
                    <a:gd name="connsiteX12" fmla="*/ 243745 w 420909"/>
                    <a:gd name="connsiteY12" fmla="*/ 139351 h 306990"/>
                    <a:gd name="connsiteX13" fmla="*/ 65246 w 420909"/>
                    <a:gd name="connsiteY13" fmla="*/ 94869 h 306990"/>
                    <a:gd name="connsiteX14" fmla="*/ 65246 w 420909"/>
                    <a:gd name="connsiteY14" fmla="*/ 44006 h 306990"/>
                    <a:gd name="connsiteX15" fmla="*/ 356235 w 420909"/>
                    <a:gd name="connsiteY15" fmla="*/ 44006 h 306990"/>
                    <a:gd name="connsiteX16" fmla="*/ 356235 w 420909"/>
                    <a:gd name="connsiteY16" fmla="*/ 94869 h 306990"/>
                    <a:gd name="connsiteX17" fmla="*/ 65246 w 420909"/>
                    <a:gd name="connsiteY17" fmla="*/ 94869 h 3069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420909" h="306990">
                      <a:moveTo>
                        <a:pt x="243840" y="139351"/>
                      </a:moveTo>
                      <a:lnTo>
                        <a:pt x="420910" y="139351"/>
                      </a:lnTo>
                      <a:lnTo>
                        <a:pt x="420910" y="0"/>
                      </a:lnTo>
                      <a:lnTo>
                        <a:pt x="0" y="0"/>
                      </a:lnTo>
                      <a:lnTo>
                        <a:pt x="0" y="139446"/>
                      </a:lnTo>
                      <a:lnTo>
                        <a:pt x="176498" y="139446"/>
                      </a:lnTo>
                      <a:lnTo>
                        <a:pt x="176498" y="218980"/>
                      </a:lnTo>
                      <a:cubicBezTo>
                        <a:pt x="176498" y="234506"/>
                        <a:pt x="173165" y="245650"/>
                        <a:pt x="166402" y="252413"/>
                      </a:cubicBezTo>
                      <a:cubicBezTo>
                        <a:pt x="160020" y="258794"/>
                        <a:pt x="148876" y="262319"/>
                        <a:pt x="132969" y="262985"/>
                      </a:cubicBezTo>
                      <a:lnTo>
                        <a:pt x="132969" y="306991"/>
                      </a:lnTo>
                      <a:cubicBezTo>
                        <a:pt x="168688" y="306991"/>
                        <a:pt x="195358" y="300228"/>
                        <a:pt x="212979" y="286893"/>
                      </a:cubicBezTo>
                      <a:cubicBezTo>
                        <a:pt x="233458" y="271367"/>
                        <a:pt x="243745" y="245555"/>
                        <a:pt x="243745" y="209550"/>
                      </a:cubicBezTo>
                      <a:lnTo>
                        <a:pt x="243745" y="139351"/>
                      </a:lnTo>
                      <a:close/>
                      <a:moveTo>
                        <a:pt x="65246" y="94869"/>
                      </a:moveTo>
                      <a:lnTo>
                        <a:pt x="65246" y="44006"/>
                      </a:lnTo>
                      <a:lnTo>
                        <a:pt x="356235" y="44006"/>
                      </a:lnTo>
                      <a:lnTo>
                        <a:pt x="356235" y="94869"/>
                      </a:lnTo>
                      <a:lnTo>
                        <a:pt x="65246" y="94869"/>
                      </a:lnTo>
                      <a:close/>
                    </a:path>
                  </a:pathLst>
                </a:custGeom>
                <a:solidFill>
                  <a:srgbClr val="E1251B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CN" altLang="en-US" dirty="0">
                    <a:latin typeface="OPPOSans L" panose="00020600040101010101" pitchFamily="18" charset="-122"/>
                    <a:ea typeface="OPPOSans L" panose="00020600040101010101" pitchFamily="18" charset="-122"/>
                  </a:endParaRPr>
                </a:p>
              </p:txBody>
            </p:sp>
            <p:sp>
              <p:nvSpPr>
                <p:cNvPr id="264" name="任意多边形: 形状 263"/>
                <p:cNvSpPr/>
                <p:nvPr/>
              </p:nvSpPr>
              <p:spPr>
                <a:xfrm>
                  <a:off x="10418625" y="2903317"/>
                  <a:ext cx="130397" cy="126682"/>
                </a:xfrm>
                <a:custGeom>
                  <a:avLst/>
                  <a:gdLst>
                    <a:gd name="connsiteX0" fmla="*/ 130397 w 130397"/>
                    <a:gd name="connsiteY0" fmla="*/ 0 h 126682"/>
                    <a:gd name="connsiteX1" fmla="*/ 58293 w 130397"/>
                    <a:gd name="connsiteY1" fmla="*/ 0 h 126682"/>
                    <a:gd name="connsiteX2" fmla="*/ 0 w 130397"/>
                    <a:gd name="connsiteY2" fmla="*/ 126682 h 126682"/>
                    <a:gd name="connsiteX3" fmla="*/ 45053 w 130397"/>
                    <a:gd name="connsiteY3" fmla="*/ 126682 h 12668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30397" h="126682">
                      <a:moveTo>
                        <a:pt x="130397" y="0"/>
                      </a:moveTo>
                      <a:lnTo>
                        <a:pt x="58293" y="0"/>
                      </a:lnTo>
                      <a:lnTo>
                        <a:pt x="0" y="126682"/>
                      </a:lnTo>
                      <a:lnTo>
                        <a:pt x="45053" y="126682"/>
                      </a:lnTo>
                      <a:close/>
                    </a:path>
                  </a:pathLst>
                </a:custGeom>
                <a:solidFill>
                  <a:srgbClr val="E1251B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CN" altLang="en-US" dirty="0">
                    <a:latin typeface="OPPOSans L" panose="00020600040101010101" pitchFamily="18" charset="-122"/>
                    <a:ea typeface="OPPOSans L" panose="00020600040101010101" pitchFamily="18" charset="-122"/>
                  </a:endParaRPr>
                </a:p>
              </p:txBody>
            </p:sp>
            <p:sp>
              <p:nvSpPr>
                <p:cNvPr id="265" name="任意多边形: 形状 264"/>
                <p:cNvSpPr/>
                <p:nvPr/>
              </p:nvSpPr>
              <p:spPr>
                <a:xfrm>
                  <a:off x="10768954" y="2903317"/>
                  <a:ext cx="131445" cy="126682"/>
                </a:xfrm>
                <a:custGeom>
                  <a:avLst/>
                  <a:gdLst>
                    <a:gd name="connsiteX0" fmla="*/ 72104 w 131445"/>
                    <a:gd name="connsiteY0" fmla="*/ 0 h 126682"/>
                    <a:gd name="connsiteX1" fmla="*/ 0 w 131445"/>
                    <a:gd name="connsiteY1" fmla="*/ 0 h 126682"/>
                    <a:gd name="connsiteX2" fmla="*/ 85344 w 131445"/>
                    <a:gd name="connsiteY2" fmla="*/ 126682 h 126682"/>
                    <a:gd name="connsiteX3" fmla="*/ 131445 w 131445"/>
                    <a:gd name="connsiteY3" fmla="*/ 126682 h 12668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31445" h="126682">
                      <a:moveTo>
                        <a:pt x="72104" y="0"/>
                      </a:moveTo>
                      <a:lnTo>
                        <a:pt x="0" y="0"/>
                      </a:lnTo>
                      <a:lnTo>
                        <a:pt x="85344" y="126682"/>
                      </a:lnTo>
                      <a:lnTo>
                        <a:pt x="131445" y="126682"/>
                      </a:lnTo>
                      <a:close/>
                    </a:path>
                  </a:pathLst>
                </a:custGeom>
                <a:solidFill>
                  <a:srgbClr val="E1251B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CN" altLang="en-US" dirty="0">
                    <a:latin typeface="OPPOSans L" panose="00020600040101010101" pitchFamily="18" charset="-122"/>
                    <a:ea typeface="OPPOSans L" panose="00020600040101010101" pitchFamily="18" charset="-122"/>
                  </a:endParaRPr>
                </a:p>
              </p:txBody>
            </p:sp>
            <p:sp>
              <p:nvSpPr>
                <p:cNvPr id="266" name="任意多边形: 形状 265"/>
                <p:cNvSpPr/>
                <p:nvPr/>
              </p:nvSpPr>
              <p:spPr>
                <a:xfrm>
                  <a:off x="10946595" y="2631474"/>
                  <a:ext cx="481869" cy="409193"/>
                </a:xfrm>
                <a:custGeom>
                  <a:avLst/>
                  <a:gdLst>
                    <a:gd name="connsiteX0" fmla="*/ 19050 w 481869"/>
                    <a:gd name="connsiteY0" fmla="*/ 222599 h 409193"/>
                    <a:gd name="connsiteX1" fmla="*/ 212027 w 481869"/>
                    <a:gd name="connsiteY1" fmla="*/ 222599 h 409193"/>
                    <a:gd name="connsiteX2" fmla="*/ 212027 w 481869"/>
                    <a:gd name="connsiteY2" fmla="*/ 319088 h 409193"/>
                    <a:gd name="connsiteX3" fmla="*/ 201930 w 481869"/>
                    <a:gd name="connsiteY3" fmla="*/ 354044 h 409193"/>
                    <a:gd name="connsiteX4" fmla="*/ 168021 w 481869"/>
                    <a:gd name="connsiteY4" fmla="*/ 366236 h 409193"/>
                    <a:gd name="connsiteX5" fmla="*/ 168021 w 481869"/>
                    <a:gd name="connsiteY5" fmla="*/ 409194 h 409193"/>
                    <a:gd name="connsiteX6" fmla="*/ 279368 w 481869"/>
                    <a:gd name="connsiteY6" fmla="*/ 312229 h 409193"/>
                    <a:gd name="connsiteX7" fmla="*/ 279368 w 481869"/>
                    <a:gd name="connsiteY7" fmla="*/ 222695 h 409193"/>
                    <a:gd name="connsiteX8" fmla="*/ 462725 w 481869"/>
                    <a:gd name="connsiteY8" fmla="*/ 222695 h 409193"/>
                    <a:gd name="connsiteX9" fmla="*/ 462725 w 481869"/>
                    <a:gd name="connsiteY9" fmla="*/ 179165 h 409193"/>
                    <a:gd name="connsiteX10" fmla="*/ 279368 w 481869"/>
                    <a:gd name="connsiteY10" fmla="*/ 179165 h 409193"/>
                    <a:gd name="connsiteX11" fmla="*/ 279368 w 481869"/>
                    <a:gd name="connsiteY11" fmla="*/ 113443 h 409193"/>
                    <a:gd name="connsiteX12" fmla="*/ 212027 w 481869"/>
                    <a:gd name="connsiteY12" fmla="*/ 113443 h 409193"/>
                    <a:gd name="connsiteX13" fmla="*/ 212027 w 481869"/>
                    <a:gd name="connsiteY13" fmla="*/ 179165 h 409193"/>
                    <a:gd name="connsiteX14" fmla="*/ 103918 w 481869"/>
                    <a:gd name="connsiteY14" fmla="*/ 179165 h 409193"/>
                    <a:gd name="connsiteX15" fmla="*/ 145256 w 481869"/>
                    <a:gd name="connsiteY15" fmla="*/ 72581 h 409193"/>
                    <a:gd name="connsiteX16" fmla="*/ 481870 w 481869"/>
                    <a:gd name="connsiteY16" fmla="*/ 72581 h 409193"/>
                    <a:gd name="connsiteX17" fmla="*/ 481870 w 481869"/>
                    <a:gd name="connsiteY17" fmla="*/ 28099 h 409193"/>
                    <a:gd name="connsiteX18" fmla="*/ 162782 w 481869"/>
                    <a:gd name="connsiteY18" fmla="*/ 28099 h 409193"/>
                    <a:gd name="connsiteX19" fmla="*/ 173355 w 481869"/>
                    <a:gd name="connsiteY19" fmla="*/ 0 h 409193"/>
                    <a:gd name="connsiteX20" fmla="*/ 105537 w 481869"/>
                    <a:gd name="connsiteY20" fmla="*/ 0 h 409193"/>
                    <a:gd name="connsiteX21" fmla="*/ 94393 w 481869"/>
                    <a:gd name="connsiteY21" fmla="*/ 28099 h 409193"/>
                    <a:gd name="connsiteX22" fmla="*/ 0 w 481869"/>
                    <a:gd name="connsiteY22" fmla="*/ 28099 h 409193"/>
                    <a:gd name="connsiteX23" fmla="*/ 0 w 481869"/>
                    <a:gd name="connsiteY23" fmla="*/ 72581 h 409193"/>
                    <a:gd name="connsiteX24" fmla="*/ 77343 w 481869"/>
                    <a:gd name="connsiteY24" fmla="*/ 72581 h 409193"/>
                    <a:gd name="connsiteX25" fmla="*/ 19050 w 481869"/>
                    <a:gd name="connsiteY25" fmla="*/ 222599 h 4091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</a:cxnLst>
                  <a:rect l="l" t="t" r="r" b="b"/>
                  <a:pathLst>
                    <a:path w="481869" h="409193">
                      <a:moveTo>
                        <a:pt x="19050" y="222599"/>
                      </a:moveTo>
                      <a:lnTo>
                        <a:pt x="212027" y="222599"/>
                      </a:lnTo>
                      <a:lnTo>
                        <a:pt x="212027" y="319088"/>
                      </a:lnTo>
                      <a:cubicBezTo>
                        <a:pt x="212027" y="335375"/>
                        <a:pt x="208693" y="346996"/>
                        <a:pt x="201930" y="354044"/>
                      </a:cubicBezTo>
                      <a:cubicBezTo>
                        <a:pt x="195548" y="360807"/>
                        <a:pt x="184214" y="364807"/>
                        <a:pt x="168021" y="366236"/>
                      </a:cubicBezTo>
                      <a:lnTo>
                        <a:pt x="168021" y="409194"/>
                      </a:lnTo>
                      <a:cubicBezTo>
                        <a:pt x="242221" y="409194"/>
                        <a:pt x="279368" y="376904"/>
                        <a:pt x="279368" y="312229"/>
                      </a:cubicBezTo>
                      <a:lnTo>
                        <a:pt x="279368" y="222695"/>
                      </a:lnTo>
                      <a:lnTo>
                        <a:pt x="462725" y="222695"/>
                      </a:lnTo>
                      <a:lnTo>
                        <a:pt x="462725" y="179165"/>
                      </a:lnTo>
                      <a:lnTo>
                        <a:pt x="279368" y="179165"/>
                      </a:lnTo>
                      <a:lnTo>
                        <a:pt x="279368" y="113443"/>
                      </a:lnTo>
                      <a:lnTo>
                        <a:pt x="212027" y="113443"/>
                      </a:lnTo>
                      <a:lnTo>
                        <a:pt x="212027" y="179165"/>
                      </a:lnTo>
                      <a:lnTo>
                        <a:pt x="103918" y="179165"/>
                      </a:lnTo>
                      <a:lnTo>
                        <a:pt x="145256" y="72581"/>
                      </a:lnTo>
                      <a:lnTo>
                        <a:pt x="481870" y="72581"/>
                      </a:lnTo>
                      <a:lnTo>
                        <a:pt x="481870" y="28099"/>
                      </a:lnTo>
                      <a:lnTo>
                        <a:pt x="162782" y="28099"/>
                      </a:lnTo>
                      <a:lnTo>
                        <a:pt x="173355" y="0"/>
                      </a:lnTo>
                      <a:lnTo>
                        <a:pt x="105537" y="0"/>
                      </a:lnTo>
                      <a:lnTo>
                        <a:pt x="94393" y="28099"/>
                      </a:lnTo>
                      <a:lnTo>
                        <a:pt x="0" y="28099"/>
                      </a:lnTo>
                      <a:lnTo>
                        <a:pt x="0" y="72581"/>
                      </a:lnTo>
                      <a:lnTo>
                        <a:pt x="77343" y="72581"/>
                      </a:lnTo>
                      <a:lnTo>
                        <a:pt x="19050" y="222599"/>
                      </a:lnTo>
                      <a:close/>
                    </a:path>
                  </a:pathLst>
                </a:custGeom>
                <a:solidFill>
                  <a:srgbClr val="E1251B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CN" altLang="en-US" dirty="0">
                    <a:latin typeface="OPPOSans L" panose="00020600040101010101" pitchFamily="18" charset="-122"/>
                    <a:ea typeface="OPPOSans L" panose="00020600040101010101" pitchFamily="18" charset="-122"/>
                  </a:endParaRPr>
                </a:p>
              </p:txBody>
            </p:sp>
            <p:sp>
              <p:nvSpPr>
                <p:cNvPr id="267" name="任意多边形: 形状 266"/>
                <p:cNvSpPr/>
                <p:nvPr/>
              </p:nvSpPr>
              <p:spPr>
                <a:xfrm>
                  <a:off x="11294258" y="2897507"/>
                  <a:ext cx="134112" cy="132492"/>
                </a:xfrm>
                <a:custGeom>
                  <a:avLst/>
                  <a:gdLst>
                    <a:gd name="connsiteX0" fmla="*/ 72581 w 134112"/>
                    <a:gd name="connsiteY0" fmla="*/ 0 h 132492"/>
                    <a:gd name="connsiteX1" fmla="*/ 0 w 134112"/>
                    <a:gd name="connsiteY1" fmla="*/ 0 h 132492"/>
                    <a:gd name="connsiteX2" fmla="*/ 88011 w 134112"/>
                    <a:gd name="connsiteY2" fmla="*/ 132493 h 132492"/>
                    <a:gd name="connsiteX3" fmla="*/ 134112 w 134112"/>
                    <a:gd name="connsiteY3" fmla="*/ 132493 h 13249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34112" h="132492">
                      <a:moveTo>
                        <a:pt x="72581" y="0"/>
                      </a:moveTo>
                      <a:lnTo>
                        <a:pt x="0" y="0"/>
                      </a:lnTo>
                      <a:lnTo>
                        <a:pt x="88011" y="132493"/>
                      </a:lnTo>
                      <a:lnTo>
                        <a:pt x="134112" y="132493"/>
                      </a:lnTo>
                      <a:close/>
                    </a:path>
                  </a:pathLst>
                </a:custGeom>
                <a:solidFill>
                  <a:srgbClr val="E1251B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CN" altLang="en-US" dirty="0">
                    <a:latin typeface="OPPOSans L" panose="00020600040101010101" pitchFamily="18" charset="-122"/>
                    <a:ea typeface="OPPOSans L" panose="00020600040101010101" pitchFamily="18" charset="-122"/>
                  </a:endParaRPr>
                </a:p>
              </p:txBody>
            </p:sp>
            <p:sp>
              <p:nvSpPr>
                <p:cNvPr id="268" name="任意多边形: 形状 267"/>
                <p:cNvSpPr/>
                <p:nvPr/>
              </p:nvSpPr>
              <p:spPr>
                <a:xfrm>
                  <a:off x="10946595" y="2897507"/>
                  <a:ext cx="132969" cy="132492"/>
                </a:xfrm>
                <a:custGeom>
                  <a:avLst/>
                  <a:gdLst>
                    <a:gd name="connsiteX0" fmla="*/ 132969 w 132969"/>
                    <a:gd name="connsiteY0" fmla="*/ 0 h 132492"/>
                    <a:gd name="connsiteX1" fmla="*/ 60960 w 132969"/>
                    <a:gd name="connsiteY1" fmla="*/ 0 h 132492"/>
                    <a:gd name="connsiteX2" fmla="*/ 0 w 132969"/>
                    <a:gd name="connsiteY2" fmla="*/ 132493 h 132492"/>
                    <a:gd name="connsiteX3" fmla="*/ 45529 w 132969"/>
                    <a:gd name="connsiteY3" fmla="*/ 132493 h 13249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32969" h="132492">
                      <a:moveTo>
                        <a:pt x="132969" y="0"/>
                      </a:moveTo>
                      <a:lnTo>
                        <a:pt x="60960" y="0"/>
                      </a:lnTo>
                      <a:lnTo>
                        <a:pt x="0" y="132493"/>
                      </a:lnTo>
                      <a:lnTo>
                        <a:pt x="45529" y="132493"/>
                      </a:lnTo>
                      <a:close/>
                    </a:path>
                  </a:pathLst>
                </a:custGeom>
                <a:solidFill>
                  <a:srgbClr val="E1251B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CN" altLang="en-US" dirty="0">
                    <a:latin typeface="OPPOSans L" panose="00020600040101010101" pitchFamily="18" charset="-122"/>
                    <a:ea typeface="OPPOSans L" panose="00020600040101010101" pitchFamily="18" charset="-122"/>
                  </a:endParaRPr>
                </a:p>
              </p:txBody>
            </p:sp>
          </p:grpSp>
        </p:grpSp>
        <p:grpSp>
          <p:nvGrpSpPr>
            <p:cNvPr id="280" name="图形 52"/>
            <p:cNvGrpSpPr/>
            <p:nvPr/>
          </p:nvGrpSpPr>
          <p:grpSpPr>
            <a:xfrm>
              <a:off x="2643571" y="5408257"/>
              <a:ext cx="1128391" cy="312745"/>
              <a:chOff x="2639079" y="3771114"/>
              <a:chExt cx="2335387" cy="607689"/>
            </a:xfrm>
          </p:grpSpPr>
          <p:sp>
            <p:nvSpPr>
              <p:cNvPr id="281" name="任意多边形: 形状 280"/>
              <p:cNvSpPr/>
              <p:nvPr/>
            </p:nvSpPr>
            <p:spPr>
              <a:xfrm>
                <a:off x="2639079" y="3817833"/>
                <a:ext cx="560970" cy="560970"/>
              </a:xfrm>
              <a:custGeom>
                <a:avLst/>
                <a:gdLst>
                  <a:gd name="connsiteX0" fmla="*/ 0 w 560970"/>
                  <a:gd name="connsiteY0" fmla="*/ 0 h 560970"/>
                  <a:gd name="connsiteX1" fmla="*/ 560971 w 560970"/>
                  <a:gd name="connsiteY1" fmla="*/ 0 h 560970"/>
                  <a:gd name="connsiteX2" fmla="*/ 560971 w 560970"/>
                  <a:gd name="connsiteY2" fmla="*/ 560971 h 560970"/>
                  <a:gd name="connsiteX3" fmla="*/ 0 w 560970"/>
                  <a:gd name="connsiteY3" fmla="*/ 560971 h 5609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60970" h="560970">
                    <a:moveTo>
                      <a:pt x="0" y="0"/>
                    </a:moveTo>
                    <a:lnTo>
                      <a:pt x="560971" y="0"/>
                    </a:lnTo>
                    <a:lnTo>
                      <a:pt x="560971" y="560971"/>
                    </a:lnTo>
                    <a:lnTo>
                      <a:pt x="0" y="560971"/>
                    </a:lnTo>
                    <a:close/>
                  </a:path>
                </a:pathLst>
              </a:custGeom>
              <a:solidFill>
                <a:srgbClr val="A0CA24"/>
              </a:solidFill>
              <a:ln w="109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 dirty="0">
                  <a:latin typeface="OPPOSans L" panose="00020600040101010101" pitchFamily="18" charset="-122"/>
                  <a:ea typeface="OPPOSans L" panose="00020600040101010101" pitchFamily="18" charset="-122"/>
                </a:endParaRPr>
              </a:p>
            </p:txBody>
          </p:sp>
          <p:sp>
            <p:nvSpPr>
              <p:cNvPr id="282" name="任意多边形: 形状 281"/>
              <p:cNvSpPr/>
              <p:nvPr/>
            </p:nvSpPr>
            <p:spPr>
              <a:xfrm>
                <a:off x="2700201" y="3886682"/>
                <a:ext cx="441156" cy="428298"/>
              </a:xfrm>
              <a:custGeom>
                <a:avLst/>
                <a:gdLst>
                  <a:gd name="connsiteX0" fmla="*/ 176999 w 441156"/>
                  <a:gd name="connsiteY0" fmla="*/ 112469 h 428298"/>
                  <a:gd name="connsiteX1" fmla="*/ 176999 w 441156"/>
                  <a:gd name="connsiteY1" fmla="*/ 112469 h 428298"/>
                  <a:gd name="connsiteX2" fmla="*/ 190698 w 441156"/>
                  <a:gd name="connsiteY2" fmla="*/ 128057 h 428298"/>
                  <a:gd name="connsiteX3" fmla="*/ 185183 w 441156"/>
                  <a:gd name="connsiteY3" fmla="*/ 130330 h 428298"/>
                  <a:gd name="connsiteX4" fmla="*/ 119361 w 441156"/>
                  <a:gd name="connsiteY4" fmla="*/ 130330 h 428298"/>
                  <a:gd name="connsiteX5" fmla="*/ 119361 w 441156"/>
                  <a:gd name="connsiteY5" fmla="*/ 186552 h 428298"/>
                  <a:gd name="connsiteX6" fmla="*/ 104213 w 441156"/>
                  <a:gd name="connsiteY6" fmla="*/ 211070 h 428298"/>
                  <a:gd name="connsiteX7" fmla="*/ 95623 w 441156"/>
                  <a:gd name="connsiteY7" fmla="*/ 212828 h 428298"/>
                  <a:gd name="connsiteX8" fmla="*/ 81177 w 441156"/>
                  <a:gd name="connsiteY8" fmla="*/ 200645 h 428298"/>
                  <a:gd name="connsiteX9" fmla="*/ 71148 w 441156"/>
                  <a:gd name="connsiteY9" fmla="*/ 187266 h 428298"/>
                  <a:gd name="connsiteX10" fmla="*/ 68204 w 441156"/>
                  <a:gd name="connsiteY10" fmla="*/ 184585 h 428298"/>
                  <a:gd name="connsiteX11" fmla="*/ 62755 w 441156"/>
                  <a:gd name="connsiteY11" fmla="*/ 174117 h 428298"/>
                  <a:gd name="connsiteX12" fmla="*/ 72697 w 441156"/>
                  <a:gd name="connsiteY12" fmla="*/ 173952 h 428298"/>
                  <a:gd name="connsiteX13" fmla="*/ 84352 w 441156"/>
                  <a:gd name="connsiteY13" fmla="*/ 173403 h 428298"/>
                  <a:gd name="connsiteX14" fmla="*/ 86582 w 441156"/>
                  <a:gd name="connsiteY14" fmla="*/ 164681 h 428298"/>
                  <a:gd name="connsiteX15" fmla="*/ 86582 w 441156"/>
                  <a:gd name="connsiteY15" fmla="*/ 130330 h 428298"/>
                  <a:gd name="connsiteX16" fmla="*/ 20002 w 441156"/>
                  <a:gd name="connsiteY16" fmla="*/ 130330 h 428298"/>
                  <a:gd name="connsiteX17" fmla="*/ 15267 w 441156"/>
                  <a:gd name="connsiteY17" fmla="*/ 128836 h 428298"/>
                  <a:gd name="connsiteX18" fmla="*/ 14103 w 441156"/>
                  <a:gd name="connsiteY18" fmla="*/ 125486 h 428298"/>
                  <a:gd name="connsiteX19" fmla="*/ 19947 w 441156"/>
                  <a:gd name="connsiteY19" fmla="*/ 121114 h 428298"/>
                  <a:gd name="connsiteX20" fmla="*/ 135399 w 441156"/>
                  <a:gd name="connsiteY20" fmla="*/ 121114 h 428298"/>
                  <a:gd name="connsiteX21" fmla="*/ 156062 w 441156"/>
                  <a:gd name="connsiteY21" fmla="*/ 115775 h 428298"/>
                  <a:gd name="connsiteX22" fmla="*/ 158127 w 441156"/>
                  <a:gd name="connsiteY22" fmla="*/ 114259 h 428298"/>
                  <a:gd name="connsiteX23" fmla="*/ 176999 w 441156"/>
                  <a:gd name="connsiteY23" fmla="*/ 112469 h 428298"/>
                  <a:gd name="connsiteX24" fmla="*/ 413649 w 441156"/>
                  <a:gd name="connsiteY24" fmla="*/ 377207 h 428298"/>
                  <a:gd name="connsiteX25" fmla="*/ 413649 w 441156"/>
                  <a:gd name="connsiteY25" fmla="*/ 377207 h 428298"/>
                  <a:gd name="connsiteX26" fmla="*/ 396743 w 441156"/>
                  <a:gd name="connsiteY26" fmla="*/ 366596 h 428298"/>
                  <a:gd name="connsiteX27" fmla="*/ 367973 w 441156"/>
                  <a:gd name="connsiteY27" fmla="*/ 360158 h 428298"/>
                  <a:gd name="connsiteX28" fmla="*/ 357296 w 441156"/>
                  <a:gd name="connsiteY28" fmla="*/ 363652 h 428298"/>
                  <a:gd name="connsiteX29" fmla="*/ 363283 w 441156"/>
                  <a:gd name="connsiteY29" fmla="*/ 371901 h 428298"/>
                  <a:gd name="connsiteX30" fmla="*/ 389757 w 441156"/>
                  <a:gd name="connsiteY30" fmla="*/ 399430 h 428298"/>
                  <a:gd name="connsiteX31" fmla="*/ 408464 w 441156"/>
                  <a:gd name="connsiteY31" fmla="*/ 415248 h 428298"/>
                  <a:gd name="connsiteX32" fmla="*/ 415560 w 441156"/>
                  <a:gd name="connsiteY32" fmla="*/ 412930 h 428298"/>
                  <a:gd name="connsiteX33" fmla="*/ 422129 w 441156"/>
                  <a:gd name="connsiteY33" fmla="*/ 398639 h 428298"/>
                  <a:gd name="connsiteX34" fmla="*/ 413649 w 441156"/>
                  <a:gd name="connsiteY34" fmla="*/ 377207 h 428298"/>
                  <a:gd name="connsiteX35" fmla="*/ 440738 w 441156"/>
                  <a:gd name="connsiteY35" fmla="*/ 316504 h 428298"/>
                  <a:gd name="connsiteX36" fmla="*/ 440738 w 441156"/>
                  <a:gd name="connsiteY36" fmla="*/ 316504 h 428298"/>
                  <a:gd name="connsiteX37" fmla="*/ 435938 w 441156"/>
                  <a:gd name="connsiteY37" fmla="*/ 312308 h 428298"/>
                  <a:gd name="connsiteX38" fmla="*/ 422558 w 441156"/>
                  <a:gd name="connsiteY38" fmla="*/ 309715 h 428298"/>
                  <a:gd name="connsiteX39" fmla="*/ 344883 w 441156"/>
                  <a:gd name="connsiteY39" fmla="*/ 280363 h 428298"/>
                  <a:gd name="connsiteX40" fmla="*/ 347772 w 441156"/>
                  <a:gd name="connsiteY40" fmla="*/ 278298 h 428298"/>
                  <a:gd name="connsiteX41" fmla="*/ 350595 w 441156"/>
                  <a:gd name="connsiteY41" fmla="*/ 271564 h 428298"/>
                  <a:gd name="connsiteX42" fmla="*/ 344916 w 441156"/>
                  <a:gd name="connsiteY42" fmla="*/ 267050 h 428298"/>
                  <a:gd name="connsiteX43" fmla="*/ 337523 w 441156"/>
                  <a:gd name="connsiteY43" fmla="*/ 264600 h 428298"/>
                  <a:gd name="connsiteX44" fmla="*/ 326241 w 441156"/>
                  <a:gd name="connsiteY44" fmla="*/ 260898 h 428298"/>
                  <a:gd name="connsiteX45" fmla="*/ 320299 w 441156"/>
                  <a:gd name="connsiteY45" fmla="*/ 259920 h 428298"/>
                  <a:gd name="connsiteX46" fmla="*/ 312367 w 441156"/>
                  <a:gd name="connsiteY46" fmla="*/ 265984 h 428298"/>
                  <a:gd name="connsiteX47" fmla="*/ 303557 w 441156"/>
                  <a:gd name="connsiteY47" fmla="*/ 281253 h 428298"/>
                  <a:gd name="connsiteX48" fmla="*/ 235341 w 441156"/>
                  <a:gd name="connsiteY48" fmla="*/ 336694 h 428298"/>
                  <a:gd name="connsiteX49" fmla="*/ 231320 w 441156"/>
                  <a:gd name="connsiteY49" fmla="*/ 339342 h 428298"/>
                  <a:gd name="connsiteX50" fmla="*/ 230408 w 441156"/>
                  <a:gd name="connsiteY50" fmla="*/ 343099 h 428298"/>
                  <a:gd name="connsiteX51" fmla="*/ 234462 w 441156"/>
                  <a:gd name="connsiteY51" fmla="*/ 344670 h 428298"/>
                  <a:gd name="connsiteX52" fmla="*/ 258091 w 441156"/>
                  <a:gd name="connsiteY52" fmla="*/ 339078 h 428298"/>
                  <a:gd name="connsiteX53" fmla="*/ 258607 w 441156"/>
                  <a:gd name="connsiteY53" fmla="*/ 338902 h 428298"/>
                  <a:gd name="connsiteX54" fmla="*/ 336523 w 441156"/>
                  <a:gd name="connsiteY54" fmla="*/ 289898 h 428298"/>
                  <a:gd name="connsiteX55" fmla="*/ 390701 w 441156"/>
                  <a:gd name="connsiteY55" fmla="*/ 331136 h 428298"/>
                  <a:gd name="connsiteX56" fmla="*/ 382507 w 441156"/>
                  <a:gd name="connsiteY56" fmla="*/ 334607 h 428298"/>
                  <a:gd name="connsiteX57" fmla="*/ 380068 w 441156"/>
                  <a:gd name="connsiteY57" fmla="*/ 336431 h 428298"/>
                  <a:gd name="connsiteX58" fmla="*/ 379321 w 441156"/>
                  <a:gd name="connsiteY58" fmla="*/ 336991 h 428298"/>
                  <a:gd name="connsiteX59" fmla="*/ 363173 w 441156"/>
                  <a:gd name="connsiteY59" fmla="*/ 343285 h 428298"/>
                  <a:gd name="connsiteX60" fmla="*/ 351463 w 441156"/>
                  <a:gd name="connsiteY60" fmla="*/ 343285 h 428298"/>
                  <a:gd name="connsiteX61" fmla="*/ 351463 w 441156"/>
                  <a:gd name="connsiteY61" fmla="*/ 335398 h 428298"/>
                  <a:gd name="connsiteX62" fmla="*/ 353144 w 441156"/>
                  <a:gd name="connsiteY62" fmla="*/ 327610 h 428298"/>
                  <a:gd name="connsiteX63" fmla="*/ 353957 w 441156"/>
                  <a:gd name="connsiteY63" fmla="*/ 322996 h 428298"/>
                  <a:gd name="connsiteX64" fmla="*/ 346553 w 441156"/>
                  <a:gd name="connsiteY64" fmla="*/ 315724 h 428298"/>
                  <a:gd name="connsiteX65" fmla="*/ 345894 w 441156"/>
                  <a:gd name="connsiteY65" fmla="*/ 315515 h 428298"/>
                  <a:gd name="connsiteX66" fmla="*/ 343114 w 441156"/>
                  <a:gd name="connsiteY66" fmla="*/ 314834 h 428298"/>
                  <a:gd name="connsiteX67" fmla="*/ 326923 w 441156"/>
                  <a:gd name="connsiteY67" fmla="*/ 311682 h 428298"/>
                  <a:gd name="connsiteX68" fmla="*/ 319376 w 441156"/>
                  <a:gd name="connsiteY68" fmla="*/ 313648 h 428298"/>
                  <a:gd name="connsiteX69" fmla="*/ 318156 w 441156"/>
                  <a:gd name="connsiteY69" fmla="*/ 321634 h 428298"/>
                  <a:gd name="connsiteX70" fmla="*/ 318409 w 441156"/>
                  <a:gd name="connsiteY70" fmla="*/ 326380 h 428298"/>
                  <a:gd name="connsiteX71" fmla="*/ 318409 w 441156"/>
                  <a:gd name="connsiteY71" fmla="*/ 343285 h 428298"/>
                  <a:gd name="connsiteX72" fmla="*/ 266791 w 441156"/>
                  <a:gd name="connsiteY72" fmla="*/ 343285 h 428298"/>
                  <a:gd name="connsiteX73" fmla="*/ 263023 w 441156"/>
                  <a:gd name="connsiteY73" fmla="*/ 343340 h 428298"/>
                  <a:gd name="connsiteX74" fmla="*/ 261024 w 441156"/>
                  <a:gd name="connsiteY74" fmla="*/ 343275 h 428298"/>
                  <a:gd name="connsiteX75" fmla="*/ 256904 w 441156"/>
                  <a:gd name="connsiteY75" fmla="*/ 347855 h 428298"/>
                  <a:gd name="connsiteX76" fmla="*/ 262496 w 441156"/>
                  <a:gd name="connsiteY76" fmla="*/ 352524 h 428298"/>
                  <a:gd name="connsiteX77" fmla="*/ 318409 w 441156"/>
                  <a:gd name="connsiteY77" fmla="*/ 352524 h 428298"/>
                  <a:gd name="connsiteX78" fmla="*/ 318409 w 441156"/>
                  <a:gd name="connsiteY78" fmla="*/ 355039 h 428298"/>
                  <a:gd name="connsiteX79" fmla="*/ 318563 w 441156"/>
                  <a:gd name="connsiteY79" fmla="*/ 378855 h 428298"/>
                  <a:gd name="connsiteX80" fmla="*/ 318673 w 441156"/>
                  <a:gd name="connsiteY80" fmla="*/ 402703 h 428298"/>
                  <a:gd name="connsiteX81" fmla="*/ 318673 w 441156"/>
                  <a:gd name="connsiteY81" fmla="*/ 417434 h 428298"/>
                  <a:gd name="connsiteX82" fmla="*/ 324517 w 441156"/>
                  <a:gd name="connsiteY82" fmla="*/ 426892 h 428298"/>
                  <a:gd name="connsiteX83" fmla="*/ 330218 w 441156"/>
                  <a:gd name="connsiteY83" fmla="*/ 428298 h 428298"/>
                  <a:gd name="connsiteX84" fmla="*/ 344048 w 441156"/>
                  <a:gd name="connsiteY84" fmla="*/ 420609 h 428298"/>
                  <a:gd name="connsiteX85" fmla="*/ 351452 w 441156"/>
                  <a:gd name="connsiteY85" fmla="*/ 406032 h 428298"/>
                  <a:gd name="connsiteX86" fmla="*/ 351452 w 441156"/>
                  <a:gd name="connsiteY86" fmla="*/ 352524 h 428298"/>
                  <a:gd name="connsiteX87" fmla="*/ 405388 w 441156"/>
                  <a:gd name="connsiteY87" fmla="*/ 352524 h 428298"/>
                  <a:gd name="connsiteX88" fmla="*/ 410562 w 441156"/>
                  <a:gd name="connsiteY88" fmla="*/ 350711 h 428298"/>
                  <a:gd name="connsiteX89" fmla="*/ 411518 w 441156"/>
                  <a:gd name="connsiteY89" fmla="*/ 344670 h 428298"/>
                  <a:gd name="connsiteX90" fmla="*/ 408233 w 441156"/>
                  <a:gd name="connsiteY90" fmla="*/ 339748 h 428298"/>
                  <a:gd name="connsiteX91" fmla="*/ 420064 w 441156"/>
                  <a:gd name="connsiteY91" fmla="*/ 344208 h 428298"/>
                  <a:gd name="connsiteX92" fmla="*/ 427172 w 441156"/>
                  <a:gd name="connsiteY92" fmla="*/ 338551 h 428298"/>
                  <a:gd name="connsiteX93" fmla="*/ 432411 w 441156"/>
                  <a:gd name="connsiteY93" fmla="*/ 331817 h 428298"/>
                  <a:gd name="connsiteX94" fmla="*/ 434202 w 441156"/>
                  <a:gd name="connsiteY94" fmla="*/ 329752 h 428298"/>
                  <a:gd name="connsiteX95" fmla="*/ 439947 w 441156"/>
                  <a:gd name="connsiteY95" fmla="*/ 322831 h 428298"/>
                  <a:gd name="connsiteX96" fmla="*/ 440738 w 441156"/>
                  <a:gd name="connsiteY96" fmla="*/ 316504 h 428298"/>
                  <a:gd name="connsiteX97" fmla="*/ 364392 w 441156"/>
                  <a:gd name="connsiteY97" fmla="*/ 283714 h 428298"/>
                  <a:gd name="connsiteX98" fmla="*/ 364392 w 441156"/>
                  <a:gd name="connsiteY98" fmla="*/ 283714 h 428298"/>
                  <a:gd name="connsiteX99" fmla="*/ 366447 w 441156"/>
                  <a:gd name="connsiteY99" fmla="*/ 283615 h 428298"/>
                  <a:gd name="connsiteX100" fmla="*/ 376377 w 441156"/>
                  <a:gd name="connsiteY100" fmla="*/ 279781 h 428298"/>
                  <a:gd name="connsiteX101" fmla="*/ 377486 w 441156"/>
                  <a:gd name="connsiteY101" fmla="*/ 279177 h 428298"/>
                  <a:gd name="connsiteX102" fmla="*/ 387582 w 441156"/>
                  <a:gd name="connsiteY102" fmla="*/ 266423 h 428298"/>
                  <a:gd name="connsiteX103" fmla="*/ 387582 w 441156"/>
                  <a:gd name="connsiteY103" fmla="*/ 251187 h 428298"/>
                  <a:gd name="connsiteX104" fmla="*/ 429358 w 441156"/>
                  <a:gd name="connsiteY104" fmla="*/ 251187 h 428298"/>
                  <a:gd name="connsiteX105" fmla="*/ 436399 w 441156"/>
                  <a:gd name="connsiteY105" fmla="*/ 247551 h 428298"/>
                  <a:gd name="connsiteX106" fmla="*/ 436399 w 441156"/>
                  <a:gd name="connsiteY106" fmla="*/ 241553 h 428298"/>
                  <a:gd name="connsiteX107" fmla="*/ 419680 w 441156"/>
                  <a:gd name="connsiteY107" fmla="*/ 229613 h 428298"/>
                  <a:gd name="connsiteX108" fmla="*/ 409299 w 441156"/>
                  <a:gd name="connsiteY108" fmla="*/ 233062 h 428298"/>
                  <a:gd name="connsiteX109" fmla="*/ 408409 w 441156"/>
                  <a:gd name="connsiteY109" fmla="*/ 233941 h 428298"/>
                  <a:gd name="connsiteX110" fmla="*/ 387571 w 441156"/>
                  <a:gd name="connsiteY110" fmla="*/ 240894 h 428298"/>
                  <a:gd name="connsiteX111" fmla="*/ 387549 w 441156"/>
                  <a:gd name="connsiteY111" fmla="*/ 236215 h 428298"/>
                  <a:gd name="connsiteX112" fmla="*/ 388373 w 441156"/>
                  <a:gd name="connsiteY112" fmla="*/ 235402 h 428298"/>
                  <a:gd name="connsiteX113" fmla="*/ 390701 w 441156"/>
                  <a:gd name="connsiteY113" fmla="*/ 231480 h 428298"/>
                  <a:gd name="connsiteX114" fmla="*/ 387175 w 441156"/>
                  <a:gd name="connsiteY114" fmla="*/ 226746 h 428298"/>
                  <a:gd name="connsiteX115" fmla="*/ 378794 w 441156"/>
                  <a:gd name="connsiteY115" fmla="*/ 223758 h 428298"/>
                  <a:gd name="connsiteX116" fmla="*/ 377168 w 441156"/>
                  <a:gd name="connsiteY116" fmla="*/ 223340 h 428298"/>
                  <a:gd name="connsiteX117" fmla="*/ 365754 w 441156"/>
                  <a:gd name="connsiteY117" fmla="*/ 220836 h 428298"/>
                  <a:gd name="connsiteX118" fmla="*/ 364986 w 441156"/>
                  <a:gd name="connsiteY118" fmla="*/ 220704 h 428298"/>
                  <a:gd name="connsiteX119" fmla="*/ 361174 w 441156"/>
                  <a:gd name="connsiteY119" fmla="*/ 220319 h 428298"/>
                  <a:gd name="connsiteX120" fmla="*/ 356571 w 441156"/>
                  <a:gd name="connsiteY120" fmla="*/ 221780 h 428298"/>
                  <a:gd name="connsiteX121" fmla="*/ 353638 w 441156"/>
                  <a:gd name="connsiteY121" fmla="*/ 230623 h 428298"/>
                  <a:gd name="connsiteX122" fmla="*/ 354791 w 441156"/>
                  <a:gd name="connsiteY122" fmla="*/ 236072 h 428298"/>
                  <a:gd name="connsiteX123" fmla="*/ 354791 w 441156"/>
                  <a:gd name="connsiteY123" fmla="*/ 241081 h 428298"/>
                  <a:gd name="connsiteX124" fmla="*/ 312807 w 441156"/>
                  <a:gd name="connsiteY124" fmla="*/ 241081 h 428298"/>
                  <a:gd name="connsiteX125" fmla="*/ 312774 w 441156"/>
                  <a:gd name="connsiteY125" fmla="*/ 236270 h 428298"/>
                  <a:gd name="connsiteX126" fmla="*/ 313521 w 441156"/>
                  <a:gd name="connsiteY126" fmla="*/ 235523 h 428298"/>
                  <a:gd name="connsiteX127" fmla="*/ 315959 w 441156"/>
                  <a:gd name="connsiteY127" fmla="*/ 231041 h 428298"/>
                  <a:gd name="connsiteX128" fmla="*/ 311642 w 441156"/>
                  <a:gd name="connsiteY128" fmla="*/ 226076 h 428298"/>
                  <a:gd name="connsiteX129" fmla="*/ 302854 w 441156"/>
                  <a:gd name="connsiteY129" fmla="*/ 222934 h 428298"/>
                  <a:gd name="connsiteX130" fmla="*/ 301020 w 441156"/>
                  <a:gd name="connsiteY130" fmla="*/ 222429 h 428298"/>
                  <a:gd name="connsiteX131" fmla="*/ 287959 w 441156"/>
                  <a:gd name="connsiteY131" fmla="*/ 220363 h 428298"/>
                  <a:gd name="connsiteX132" fmla="*/ 278753 w 441156"/>
                  <a:gd name="connsiteY132" fmla="*/ 224988 h 428298"/>
                  <a:gd name="connsiteX133" fmla="*/ 277984 w 441156"/>
                  <a:gd name="connsiteY133" fmla="*/ 230074 h 428298"/>
                  <a:gd name="connsiteX134" fmla="*/ 280028 w 441156"/>
                  <a:gd name="connsiteY134" fmla="*/ 236061 h 428298"/>
                  <a:gd name="connsiteX135" fmla="*/ 280028 w 441156"/>
                  <a:gd name="connsiteY135" fmla="*/ 241070 h 428298"/>
                  <a:gd name="connsiteX136" fmla="*/ 235407 w 441156"/>
                  <a:gd name="connsiteY136" fmla="*/ 241070 h 428298"/>
                  <a:gd name="connsiteX137" fmla="*/ 230342 w 441156"/>
                  <a:gd name="connsiteY137" fmla="*/ 246123 h 428298"/>
                  <a:gd name="connsiteX138" fmla="*/ 235407 w 441156"/>
                  <a:gd name="connsiteY138" fmla="*/ 251165 h 428298"/>
                  <a:gd name="connsiteX139" fmla="*/ 280028 w 441156"/>
                  <a:gd name="connsiteY139" fmla="*/ 251165 h 428298"/>
                  <a:gd name="connsiteX140" fmla="*/ 280028 w 441156"/>
                  <a:gd name="connsiteY140" fmla="*/ 262952 h 428298"/>
                  <a:gd name="connsiteX141" fmla="*/ 279995 w 441156"/>
                  <a:gd name="connsiteY141" fmla="*/ 265655 h 428298"/>
                  <a:gd name="connsiteX142" fmla="*/ 286685 w 441156"/>
                  <a:gd name="connsiteY142" fmla="*/ 278782 h 428298"/>
                  <a:gd name="connsiteX143" fmla="*/ 302250 w 441156"/>
                  <a:gd name="connsiteY143" fmla="*/ 272872 h 428298"/>
                  <a:gd name="connsiteX144" fmla="*/ 312840 w 441156"/>
                  <a:gd name="connsiteY144" fmla="*/ 259327 h 428298"/>
                  <a:gd name="connsiteX145" fmla="*/ 312840 w 441156"/>
                  <a:gd name="connsiteY145" fmla="*/ 251154 h 428298"/>
                  <a:gd name="connsiteX146" fmla="*/ 354824 w 441156"/>
                  <a:gd name="connsiteY146" fmla="*/ 251154 h 428298"/>
                  <a:gd name="connsiteX147" fmla="*/ 354824 w 441156"/>
                  <a:gd name="connsiteY147" fmla="*/ 277255 h 428298"/>
                  <a:gd name="connsiteX148" fmla="*/ 364392 w 441156"/>
                  <a:gd name="connsiteY148" fmla="*/ 283714 h 428298"/>
                  <a:gd name="connsiteX149" fmla="*/ 170672 w 441156"/>
                  <a:gd name="connsiteY149" fmla="*/ 150147 h 428298"/>
                  <a:gd name="connsiteX150" fmla="*/ 170672 w 441156"/>
                  <a:gd name="connsiteY150" fmla="*/ 150147 h 428298"/>
                  <a:gd name="connsiteX151" fmla="*/ 136069 w 441156"/>
                  <a:gd name="connsiteY151" fmla="*/ 137668 h 428298"/>
                  <a:gd name="connsiteX152" fmla="*/ 134422 w 441156"/>
                  <a:gd name="connsiteY152" fmla="*/ 137701 h 428298"/>
                  <a:gd name="connsiteX153" fmla="*/ 130148 w 441156"/>
                  <a:gd name="connsiteY153" fmla="*/ 140481 h 428298"/>
                  <a:gd name="connsiteX154" fmla="*/ 132071 w 441156"/>
                  <a:gd name="connsiteY154" fmla="*/ 145698 h 428298"/>
                  <a:gd name="connsiteX155" fmla="*/ 156875 w 441156"/>
                  <a:gd name="connsiteY155" fmla="*/ 186178 h 428298"/>
                  <a:gd name="connsiteX156" fmla="*/ 171551 w 441156"/>
                  <a:gd name="connsiteY156" fmla="*/ 202919 h 428298"/>
                  <a:gd name="connsiteX157" fmla="*/ 183129 w 441156"/>
                  <a:gd name="connsiteY157" fmla="*/ 195768 h 428298"/>
                  <a:gd name="connsiteX158" fmla="*/ 170672 w 441156"/>
                  <a:gd name="connsiteY158" fmla="*/ 150147 h 428298"/>
                  <a:gd name="connsiteX159" fmla="*/ 99445 w 441156"/>
                  <a:gd name="connsiteY159" fmla="*/ 268785 h 428298"/>
                  <a:gd name="connsiteX160" fmla="*/ 99445 w 441156"/>
                  <a:gd name="connsiteY160" fmla="*/ 268785 h 428298"/>
                  <a:gd name="connsiteX161" fmla="*/ 100039 w 441156"/>
                  <a:gd name="connsiteY161" fmla="*/ 268500 h 428298"/>
                  <a:gd name="connsiteX162" fmla="*/ 70895 w 441156"/>
                  <a:gd name="connsiteY162" fmla="*/ 278804 h 428298"/>
                  <a:gd name="connsiteX163" fmla="*/ 35535 w 441156"/>
                  <a:gd name="connsiteY163" fmla="*/ 323007 h 428298"/>
                  <a:gd name="connsiteX164" fmla="*/ 35172 w 441156"/>
                  <a:gd name="connsiteY164" fmla="*/ 356226 h 428298"/>
                  <a:gd name="connsiteX165" fmla="*/ 38753 w 441156"/>
                  <a:gd name="connsiteY165" fmla="*/ 358335 h 428298"/>
                  <a:gd name="connsiteX166" fmla="*/ 39138 w 441156"/>
                  <a:gd name="connsiteY166" fmla="*/ 358302 h 428298"/>
                  <a:gd name="connsiteX167" fmla="*/ 61855 w 441156"/>
                  <a:gd name="connsiteY167" fmla="*/ 335102 h 428298"/>
                  <a:gd name="connsiteX168" fmla="*/ 63480 w 441156"/>
                  <a:gd name="connsiteY168" fmla="*/ 332707 h 428298"/>
                  <a:gd name="connsiteX169" fmla="*/ 73653 w 441156"/>
                  <a:gd name="connsiteY169" fmla="*/ 319228 h 428298"/>
                  <a:gd name="connsiteX170" fmla="*/ 96897 w 441156"/>
                  <a:gd name="connsiteY170" fmla="*/ 278617 h 428298"/>
                  <a:gd name="connsiteX171" fmla="*/ 97644 w 441156"/>
                  <a:gd name="connsiteY171" fmla="*/ 274421 h 428298"/>
                  <a:gd name="connsiteX172" fmla="*/ 99445 w 441156"/>
                  <a:gd name="connsiteY172" fmla="*/ 268785 h 428298"/>
                  <a:gd name="connsiteX173" fmla="*/ 105992 w 441156"/>
                  <a:gd name="connsiteY173" fmla="*/ 253187 h 428298"/>
                  <a:gd name="connsiteX174" fmla="*/ 105992 w 441156"/>
                  <a:gd name="connsiteY174" fmla="*/ 253187 h 428298"/>
                  <a:gd name="connsiteX175" fmla="*/ 97336 w 441156"/>
                  <a:gd name="connsiteY175" fmla="*/ 253593 h 428298"/>
                  <a:gd name="connsiteX176" fmla="*/ 35359 w 441156"/>
                  <a:gd name="connsiteY176" fmla="*/ 281748 h 428298"/>
                  <a:gd name="connsiteX177" fmla="*/ 9929 w 441156"/>
                  <a:gd name="connsiteY177" fmla="*/ 349635 h 428298"/>
                  <a:gd name="connsiteX178" fmla="*/ 31833 w 441156"/>
                  <a:gd name="connsiteY178" fmla="*/ 374164 h 428298"/>
                  <a:gd name="connsiteX179" fmla="*/ 43059 w 441156"/>
                  <a:gd name="connsiteY179" fmla="*/ 376207 h 428298"/>
                  <a:gd name="connsiteX180" fmla="*/ 70291 w 441156"/>
                  <a:gd name="connsiteY180" fmla="*/ 357061 h 428298"/>
                  <a:gd name="connsiteX181" fmla="*/ 88482 w 441156"/>
                  <a:gd name="connsiteY181" fmla="*/ 333399 h 428298"/>
                  <a:gd name="connsiteX182" fmla="*/ 99797 w 441156"/>
                  <a:gd name="connsiteY182" fmla="*/ 318613 h 428298"/>
                  <a:gd name="connsiteX183" fmla="*/ 110650 w 441156"/>
                  <a:gd name="connsiteY183" fmla="*/ 308188 h 428298"/>
                  <a:gd name="connsiteX184" fmla="*/ 113561 w 441156"/>
                  <a:gd name="connsiteY184" fmla="*/ 305706 h 428298"/>
                  <a:gd name="connsiteX185" fmla="*/ 118944 w 441156"/>
                  <a:gd name="connsiteY185" fmla="*/ 296984 h 428298"/>
                  <a:gd name="connsiteX186" fmla="*/ 111540 w 441156"/>
                  <a:gd name="connsiteY186" fmla="*/ 273234 h 428298"/>
                  <a:gd name="connsiteX187" fmla="*/ 104597 w 441156"/>
                  <a:gd name="connsiteY187" fmla="*/ 268137 h 428298"/>
                  <a:gd name="connsiteX188" fmla="*/ 107387 w 441156"/>
                  <a:gd name="connsiteY188" fmla="*/ 268060 h 428298"/>
                  <a:gd name="connsiteX189" fmla="*/ 157578 w 441156"/>
                  <a:gd name="connsiteY189" fmla="*/ 314955 h 428298"/>
                  <a:gd name="connsiteX190" fmla="*/ 133499 w 441156"/>
                  <a:gd name="connsiteY190" fmla="*/ 376438 h 428298"/>
                  <a:gd name="connsiteX191" fmla="*/ 101642 w 441156"/>
                  <a:gd name="connsiteY191" fmla="*/ 400484 h 428298"/>
                  <a:gd name="connsiteX192" fmla="*/ 94854 w 441156"/>
                  <a:gd name="connsiteY192" fmla="*/ 406691 h 428298"/>
                  <a:gd name="connsiteX193" fmla="*/ 97325 w 441156"/>
                  <a:gd name="connsiteY193" fmla="*/ 409514 h 428298"/>
                  <a:gd name="connsiteX194" fmla="*/ 100335 w 441156"/>
                  <a:gd name="connsiteY194" fmla="*/ 410052 h 428298"/>
                  <a:gd name="connsiteX195" fmla="*/ 113144 w 441156"/>
                  <a:gd name="connsiteY195" fmla="*/ 406867 h 428298"/>
                  <a:gd name="connsiteX196" fmla="*/ 181305 w 441156"/>
                  <a:gd name="connsiteY196" fmla="*/ 308276 h 428298"/>
                  <a:gd name="connsiteX197" fmla="*/ 105992 w 441156"/>
                  <a:gd name="connsiteY197" fmla="*/ 253187 h 428298"/>
                  <a:gd name="connsiteX198" fmla="*/ 283817 w 441156"/>
                  <a:gd name="connsiteY198" fmla="*/ 356006 h 428298"/>
                  <a:gd name="connsiteX199" fmla="*/ 283817 w 441156"/>
                  <a:gd name="connsiteY199" fmla="*/ 356006 h 428298"/>
                  <a:gd name="connsiteX200" fmla="*/ 283784 w 441156"/>
                  <a:gd name="connsiteY200" fmla="*/ 356006 h 428298"/>
                  <a:gd name="connsiteX201" fmla="*/ 272129 w 441156"/>
                  <a:gd name="connsiteY201" fmla="*/ 366848 h 428298"/>
                  <a:gd name="connsiteX202" fmla="*/ 267527 w 441156"/>
                  <a:gd name="connsiteY202" fmla="*/ 375526 h 428298"/>
                  <a:gd name="connsiteX203" fmla="*/ 238010 w 441156"/>
                  <a:gd name="connsiteY203" fmla="*/ 412744 h 428298"/>
                  <a:gd name="connsiteX204" fmla="*/ 242426 w 441156"/>
                  <a:gd name="connsiteY204" fmla="*/ 420993 h 428298"/>
                  <a:gd name="connsiteX205" fmla="*/ 291452 w 441156"/>
                  <a:gd name="connsiteY205" fmla="*/ 390565 h 428298"/>
                  <a:gd name="connsiteX206" fmla="*/ 301404 w 441156"/>
                  <a:gd name="connsiteY206" fmla="*/ 381700 h 428298"/>
                  <a:gd name="connsiteX207" fmla="*/ 305952 w 441156"/>
                  <a:gd name="connsiteY207" fmla="*/ 378789 h 428298"/>
                  <a:gd name="connsiteX208" fmla="*/ 311587 w 441156"/>
                  <a:gd name="connsiteY208" fmla="*/ 371737 h 428298"/>
                  <a:gd name="connsiteX209" fmla="*/ 309621 w 441156"/>
                  <a:gd name="connsiteY209" fmla="*/ 366244 h 428298"/>
                  <a:gd name="connsiteX210" fmla="*/ 283817 w 441156"/>
                  <a:gd name="connsiteY210" fmla="*/ 356006 h 428298"/>
                  <a:gd name="connsiteX211" fmla="*/ 4612 w 441156"/>
                  <a:gd name="connsiteY211" fmla="*/ 201711 h 428298"/>
                  <a:gd name="connsiteX212" fmla="*/ 4612 w 441156"/>
                  <a:gd name="connsiteY212" fmla="*/ 201711 h 428298"/>
                  <a:gd name="connsiteX213" fmla="*/ 8567 w 441156"/>
                  <a:gd name="connsiteY213" fmla="*/ 200382 h 428298"/>
                  <a:gd name="connsiteX214" fmla="*/ 46783 w 441156"/>
                  <a:gd name="connsiteY214" fmla="*/ 174534 h 428298"/>
                  <a:gd name="connsiteX215" fmla="*/ 52605 w 441156"/>
                  <a:gd name="connsiteY215" fmla="*/ 169426 h 428298"/>
                  <a:gd name="connsiteX216" fmla="*/ 67369 w 441156"/>
                  <a:gd name="connsiteY216" fmla="*/ 156343 h 428298"/>
                  <a:gd name="connsiteX217" fmla="*/ 72653 w 441156"/>
                  <a:gd name="connsiteY217" fmla="*/ 149466 h 428298"/>
                  <a:gd name="connsiteX218" fmla="*/ 70698 w 441156"/>
                  <a:gd name="connsiteY218" fmla="*/ 144018 h 428298"/>
                  <a:gd name="connsiteX219" fmla="*/ 68083 w 441156"/>
                  <a:gd name="connsiteY219" fmla="*/ 141766 h 428298"/>
                  <a:gd name="connsiteX220" fmla="*/ 49958 w 441156"/>
                  <a:gd name="connsiteY220" fmla="*/ 135823 h 428298"/>
                  <a:gd name="connsiteX221" fmla="*/ 35403 w 441156"/>
                  <a:gd name="connsiteY221" fmla="*/ 141898 h 428298"/>
                  <a:gd name="connsiteX222" fmla="*/ 10533 w 441156"/>
                  <a:gd name="connsiteY222" fmla="*/ 183047 h 428298"/>
                  <a:gd name="connsiteX223" fmla="*/ 416 w 441156"/>
                  <a:gd name="connsiteY223" fmla="*/ 195120 h 428298"/>
                  <a:gd name="connsiteX224" fmla="*/ 745 w 441156"/>
                  <a:gd name="connsiteY224" fmla="*/ 199876 h 428298"/>
                  <a:gd name="connsiteX225" fmla="*/ 4612 w 441156"/>
                  <a:gd name="connsiteY225" fmla="*/ 201711 h 428298"/>
                  <a:gd name="connsiteX226" fmla="*/ 271943 w 441156"/>
                  <a:gd name="connsiteY226" fmla="*/ 77591 h 428298"/>
                  <a:gd name="connsiteX227" fmla="*/ 271943 w 441156"/>
                  <a:gd name="connsiteY227" fmla="*/ 77591 h 428298"/>
                  <a:gd name="connsiteX228" fmla="*/ 304524 w 441156"/>
                  <a:gd name="connsiteY228" fmla="*/ 77591 h 428298"/>
                  <a:gd name="connsiteX229" fmla="*/ 311500 w 441156"/>
                  <a:gd name="connsiteY229" fmla="*/ 73593 h 428298"/>
                  <a:gd name="connsiteX230" fmla="*/ 311049 w 441156"/>
                  <a:gd name="connsiteY230" fmla="*/ 68419 h 428298"/>
                  <a:gd name="connsiteX231" fmla="*/ 298285 w 441156"/>
                  <a:gd name="connsiteY231" fmla="*/ 60125 h 428298"/>
                  <a:gd name="connsiteX232" fmla="*/ 286652 w 441156"/>
                  <a:gd name="connsiteY232" fmla="*/ 62443 h 428298"/>
                  <a:gd name="connsiteX233" fmla="*/ 273689 w 441156"/>
                  <a:gd name="connsiteY233" fmla="*/ 68749 h 428298"/>
                  <a:gd name="connsiteX234" fmla="*/ 268658 w 441156"/>
                  <a:gd name="connsiteY234" fmla="*/ 76043 h 428298"/>
                  <a:gd name="connsiteX235" fmla="*/ 271855 w 441156"/>
                  <a:gd name="connsiteY235" fmla="*/ 77581 h 428298"/>
                  <a:gd name="connsiteX236" fmla="*/ 271943 w 441156"/>
                  <a:gd name="connsiteY236" fmla="*/ 77581 h 428298"/>
                  <a:gd name="connsiteX237" fmla="*/ 271943 w 441156"/>
                  <a:gd name="connsiteY237" fmla="*/ 105691 h 428298"/>
                  <a:gd name="connsiteX238" fmla="*/ 271943 w 441156"/>
                  <a:gd name="connsiteY238" fmla="*/ 105691 h 428298"/>
                  <a:gd name="connsiteX239" fmla="*/ 304524 w 441156"/>
                  <a:gd name="connsiteY239" fmla="*/ 105691 h 428298"/>
                  <a:gd name="connsiteX240" fmla="*/ 311500 w 441156"/>
                  <a:gd name="connsiteY240" fmla="*/ 101704 h 428298"/>
                  <a:gd name="connsiteX241" fmla="*/ 311049 w 441156"/>
                  <a:gd name="connsiteY241" fmla="*/ 96530 h 428298"/>
                  <a:gd name="connsiteX242" fmla="*/ 298285 w 441156"/>
                  <a:gd name="connsiteY242" fmla="*/ 88247 h 428298"/>
                  <a:gd name="connsiteX243" fmla="*/ 286652 w 441156"/>
                  <a:gd name="connsiteY243" fmla="*/ 90554 h 428298"/>
                  <a:gd name="connsiteX244" fmla="*/ 273689 w 441156"/>
                  <a:gd name="connsiteY244" fmla="*/ 96881 h 428298"/>
                  <a:gd name="connsiteX245" fmla="*/ 268658 w 441156"/>
                  <a:gd name="connsiteY245" fmla="*/ 104175 h 428298"/>
                  <a:gd name="connsiteX246" fmla="*/ 271855 w 441156"/>
                  <a:gd name="connsiteY246" fmla="*/ 105713 h 428298"/>
                  <a:gd name="connsiteX247" fmla="*/ 271943 w 441156"/>
                  <a:gd name="connsiteY247" fmla="*/ 105691 h 428298"/>
                  <a:gd name="connsiteX248" fmla="*/ 359416 w 441156"/>
                  <a:gd name="connsiteY248" fmla="*/ 77591 h 428298"/>
                  <a:gd name="connsiteX249" fmla="*/ 359416 w 441156"/>
                  <a:gd name="connsiteY249" fmla="*/ 77591 h 428298"/>
                  <a:gd name="connsiteX250" fmla="*/ 391998 w 441156"/>
                  <a:gd name="connsiteY250" fmla="*/ 77591 h 428298"/>
                  <a:gd name="connsiteX251" fmla="*/ 393041 w 441156"/>
                  <a:gd name="connsiteY251" fmla="*/ 77526 h 428298"/>
                  <a:gd name="connsiteX252" fmla="*/ 393997 w 441156"/>
                  <a:gd name="connsiteY252" fmla="*/ 79217 h 428298"/>
                  <a:gd name="connsiteX253" fmla="*/ 396820 w 441156"/>
                  <a:gd name="connsiteY253" fmla="*/ 80316 h 428298"/>
                  <a:gd name="connsiteX254" fmla="*/ 400017 w 441156"/>
                  <a:gd name="connsiteY254" fmla="*/ 79360 h 428298"/>
                  <a:gd name="connsiteX255" fmla="*/ 430061 w 441156"/>
                  <a:gd name="connsiteY255" fmla="*/ 63608 h 428298"/>
                  <a:gd name="connsiteX256" fmla="*/ 436575 w 441156"/>
                  <a:gd name="connsiteY256" fmla="*/ 54040 h 428298"/>
                  <a:gd name="connsiteX257" fmla="*/ 433444 w 441156"/>
                  <a:gd name="connsiteY257" fmla="*/ 43582 h 428298"/>
                  <a:gd name="connsiteX258" fmla="*/ 429786 w 441156"/>
                  <a:gd name="connsiteY258" fmla="*/ 38474 h 428298"/>
                  <a:gd name="connsiteX259" fmla="*/ 416307 w 441156"/>
                  <a:gd name="connsiteY259" fmla="*/ 26819 h 428298"/>
                  <a:gd name="connsiteX260" fmla="*/ 408124 w 441156"/>
                  <a:gd name="connsiteY260" fmla="*/ 31114 h 428298"/>
                  <a:gd name="connsiteX261" fmla="*/ 403730 w 441156"/>
                  <a:gd name="connsiteY261" fmla="*/ 36288 h 428298"/>
                  <a:gd name="connsiteX262" fmla="*/ 399500 w 441156"/>
                  <a:gd name="connsiteY262" fmla="*/ 39803 h 428298"/>
                  <a:gd name="connsiteX263" fmla="*/ 348508 w 441156"/>
                  <a:gd name="connsiteY263" fmla="*/ 39803 h 428298"/>
                  <a:gd name="connsiteX264" fmla="*/ 348508 w 441156"/>
                  <a:gd name="connsiteY264" fmla="*/ 26610 h 428298"/>
                  <a:gd name="connsiteX265" fmla="*/ 408244 w 441156"/>
                  <a:gd name="connsiteY265" fmla="*/ 26610 h 428298"/>
                  <a:gd name="connsiteX266" fmla="*/ 415275 w 441156"/>
                  <a:gd name="connsiteY266" fmla="*/ 22963 h 428298"/>
                  <a:gd name="connsiteX267" fmla="*/ 415275 w 441156"/>
                  <a:gd name="connsiteY267" fmla="*/ 16965 h 428298"/>
                  <a:gd name="connsiteX268" fmla="*/ 399500 w 441156"/>
                  <a:gd name="connsiteY268" fmla="*/ 5618 h 428298"/>
                  <a:gd name="connsiteX269" fmla="*/ 388911 w 441156"/>
                  <a:gd name="connsiteY269" fmla="*/ 8232 h 428298"/>
                  <a:gd name="connsiteX270" fmla="*/ 373894 w 441156"/>
                  <a:gd name="connsiteY270" fmla="*/ 16493 h 428298"/>
                  <a:gd name="connsiteX271" fmla="*/ 260628 w 441156"/>
                  <a:gd name="connsiteY271" fmla="*/ 16493 h 428298"/>
                  <a:gd name="connsiteX272" fmla="*/ 255586 w 441156"/>
                  <a:gd name="connsiteY272" fmla="*/ 21557 h 428298"/>
                  <a:gd name="connsiteX273" fmla="*/ 260628 w 441156"/>
                  <a:gd name="connsiteY273" fmla="*/ 26610 h 428298"/>
                  <a:gd name="connsiteX274" fmla="*/ 315718 w 441156"/>
                  <a:gd name="connsiteY274" fmla="*/ 26610 h 428298"/>
                  <a:gd name="connsiteX275" fmla="*/ 315718 w 441156"/>
                  <a:gd name="connsiteY275" fmla="*/ 39803 h 428298"/>
                  <a:gd name="connsiteX276" fmla="*/ 263319 w 441156"/>
                  <a:gd name="connsiteY276" fmla="*/ 39803 h 428298"/>
                  <a:gd name="connsiteX277" fmla="*/ 257893 w 441156"/>
                  <a:gd name="connsiteY277" fmla="*/ 31235 h 428298"/>
                  <a:gd name="connsiteX278" fmla="*/ 250577 w 441156"/>
                  <a:gd name="connsiteY278" fmla="*/ 34431 h 428298"/>
                  <a:gd name="connsiteX279" fmla="*/ 243008 w 441156"/>
                  <a:gd name="connsiteY279" fmla="*/ 57665 h 428298"/>
                  <a:gd name="connsiteX280" fmla="*/ 229650 w 441156"/>
                  <a:gd name="connsiteY280" fmla="*/ 84864 h 428298"/>
                  <a:gd name="connsiteX281" fmla="*/ 238746 w 441156"/>
                  <a:gd name="connsiteY281" fmla="*/ 94673 h 428298"/>
                  <a:gd name="connsiteX282" fmla="*/ 263341 w 441156"/>
                  <a:gd name="connsiteY282" fmla="*/ 83567 h 428298"/>
                  <a:gd name="connsiteX283" fmla="*/ 266758 w 441156"/>
                  <a:gd name="connsiteY283" fmla="*/ 49898 h 428298"/>
                  <a:gd name="connsiteX284" fmla="*/ 315707 w 441156"/>
                  <a:gd name="connsiteY284" fmla="*/ 49898 h 428298"/>
                  <a:gd name="connsiteX285" fmla="*/ 315707 w 441156"/>
                  <a:gd name="connsiteY285" fmla="*/ 112271 h 428298"/>
                  <a:gd name="connsiteX286" fmla="*/ 317959 w 441156"/>
                  <a:gd name="connsiteY286" fmla="*/ 121202 h 428298"/>
                  <a:gd name="connsiteX287" fmla="*/ 260617 w 441156"/>
                  <a:gd name="connsiteY287" fmla="*/ 121202 h 428298"/>
                  <a:gd name="connsiteX288" fmla="*/ 255575 w 441156"/>
                  <a:gd name="connsiteY288" fmla="*/ 126255 h 428298"/>
                  <a:gd name="connsiteX289" fmla="*/ 260617 w 441156"/>
                  <a:gd name="connsiteY289" fmla="*/ 131308 h 428298"/>
                  <a:gd name="connsiteX290" fmla="*/ 374817 w 441156"/>
                  <a:gd name="connsiteY290" fmla="*/ 131308 h 428298"/>
                  <a:gd name="connsiteX291" fmla="*/ 374817 w 441156"/>
                  <a:gd name="connsiteY291" fmla="*/ 152542 h 428298"/>
                  <a:gd name="connsiteX292" fmla="*/ 260628 w 441156"/>
                  <a:gd name="connsiteY292" fmla="*/ 152542 h 428298"/>
                  <a:gd name="connsiteX293" fmla="*/ 255586 w 441156"/>
                  <a:gd name="connsiteY293" fmla="*/ 157584 h 428298"/>
                  <a:gd name="connsiteX294" fmla="*/ 260628 w 441156"/>
                  <a:gd name="connsiteY294" fmla="*/ 162637 h 428298"/>
                  <a:gd name="connsiteX295" fmla="*/ 374828 w 441156"/>
                  <a:gd name="connsiteY295" fmla="*/ 162637 h 428298"/>
                  <a:gd name="connsiteX296" fmla="*/ 374828 w 441156"/>
                  <a:gd name="connsiteY296" fmla="*/ 189177 h 428298"/>
                  <a:gd name="connsiteX297" fmla="*/ 260628 w 441156"/>
                  <a:gd name="connsiteY297" fmla="*/ 189177 h 428298"/>
                  <a:gd name="connsiteX298" fmla="*/ 255586 w 441156"/>
                  <a:gd name="connsiteY298" fmla="*/ 194208 h 428298"/>
                  <a:gd name="connsiteX299" fmla="*/ 260628 w 441156"/>
                  <a:gd name="connsiteY299" fmla="*/ 199272 h 428298"/>
                  <a:gd name="connsiteX300" fmla="*/ 374828 w 441156"/>
                  <a:gd name="connsiteY300" fmla="*/ 199272 h 428298"/>
                  <a:gd name="connsiteX301" fmla="*/ 387208 w 441156"/>
                  <a:gd name="connsiteY301" fmla="*/ 210114 h 428298"/>
                  <a:gd name="connsiteX302" fmla="*/ 399500 w 441156"/>
                  <a:gd name="connsiteY302" fmla="*/ 203886 h 428298"/>
                  <a:gd name="connsiteX303" fmla="*/ 407596 w 441156"/>
                  <a:gd name="connsiteY303" fmla="*/ 192516 h 428298"/>
                  <a:gd name="connsiteX304" fmla="*/ 407596 w 441156"/>
                  <a:gd name="connsiteY304" fmla="*/ 158386 h 428298"/>
                  <a:gd name="connsiteX305" fmla="*/ 417823 w 441156"/>
                  <a:gd name="connsiteY305" fmla="*/ 144666 h 428298"/>
                  <a:gd name="connsiteX306" fmla="*/ 420229 w 441156"/>
                  <a:gd name="connsiteY306" fmla="*/ 141810 h 428298"/>
                  <a:gd name="connsiteX307" fmla="*/ 420624 w 441156"/>
                  <a:gd name="connsiteY307" fmla="*/ 133494 h 428298"/>
                  <a:gd name="connsiteX308" fmla="*/ 403642 w 441156"/>
                  <a:gd name="connsiteY308" fmla="*/ 112634 h 428298"/>
                  <a:gd name="connsiteX309" fmla="*/ 382034 w 441156"/>
                  <a:gd name="connsiteY309" fmla="*/ 112941 h 428298"/>
                  <a:gd name="connsiteX310" fmla="*/ 370599 w 441156"/>
                  <a:gd name="connsiteY310" fmla="*/ 121191 h 428298"/>
                  <a:gd name="connsiteX311" fmla="*/ 346058 w 441156"/>
                  <a:gd name="connsiteY311" fmla="*/ 121191 h 428298"/>
                  <a:gd name="connsiteX312" fmla="*/ 348519 w 441156"/>
                  <a:gd name="connsiteY312" fmla="*/ 112260 h 428298"/>
                  <a:gd name="connsiteX313" fmla="*/ 348519 w 441156"/>
                  <a:gd name="connsiteY313" fmla="*/ 49887 h 428298"/>
                  <a:gd name="connsiteX314" fmla="*/ 400050 w 441156"/>
                  <a:gd name="connsiteY314" fmla="*/ 49887 h 428298"/>
                  <a:gd name="connsiteX315" fmla="*/ 394689 w 441156"/>
                  <a:gd name="connsiteY315" fmla="*/ 65805 h 428298"/>
                  <a:gd name="connsiteX316" fmla="*/ 385747 w 441156"/>
                  <a:gd name="connsiteY316" fmla="*/ 60125 h 428298"/>
                  <a:gd name="connsiteX317" fmla="*/ 374125 w 441156"/>
                  <a:gd name="connsiteY317" fmla="*/ 62443 h 428298"/>
                  <a:gd name="connsiteX318" fmla="*/ 361163 w 441156"/>
                  <a:gd name="connsiteY318" fmla="*/ 68749 h 428298"/>
                  <a:gd name="connsiteX319" fmla="*/ 356121 w 441156"/>
                  <a:gd name="connsiteY319" fmla="*/ 76043 h 428298"/>
                  <a:gd name="connsiteX320" fmla="*/ 359317 w 441156"/>
                  <a:gd name="connsiteY320" fmla="*/ 77581 h 428298"/>
                  <a:gd name="connsiteX321" fmla="*/ 359416 w 441156"/>
                  <a:gd name="connsiteY321" fmla="*/ 77581 h 428298"/>
                  <a:gd name="connsiteX322" fmla="*/ 359416 w 441156"/>
                  <a:gd name="connsiteY322" fmla="*/ 105691 h 428298"/>
                  <a:gd name="connsiteX323" fmla="*/ 359416 w 441156"/>
                  <a:gd name="connsiteY323" fmla="*/ 105691 h 428298"/>
                  <a:gd name="connsiteX324" fmla="*/ 391998 w 441156"/>
                  <a:gd name="connsiteY324" fmla="*/ 105691 h 428298"/>
                  <a:gd name="connsiteX325" fmla="*/ 398973 w 441156"/>
                  <a:gd name="connsiteY325" fmla="*/ 101704 h 428298"/>
                  <a:gd name="connsiteX326" fmla="*/ 398490 w 441156"/>
                  <a:gd name="connsiteY326" fmla="*/ 96530 h 428298"/>
                  <a:gd name="connsiteX327" fmla="*/ 385736 w 441156"/>
                  <a:gd name="connsiteY327" fmla="*/ 88247 h 428298"/>
                  <a:gd name="connsiteX328" fmla="*/ 374114 w 441156"/>
                  <a:gd name="connsiteY328" fmla="*/ 90554 h 428298"/>
                  <a:gd name="connsiteX329" fmla="*/ 361152 w 441156"/>
                  <a:gd name="connsiteY329" fmla="*/ 96881 h 428298"/>
                  <a:gd name="connsiteX330" fmla="*/ 356110 w 441156"/>
                  <a:gd name="connsiteY330" fmla="*/ 104175 h 428298"/>
                  <a:gd name="connsiteX331" fmla="*/ 359306 w 441156"/>
                  <a:gd name="connsiteY331" fmla="*/ 105713 h 428298"/>
                  <a:gd name="connsiteX332" fmla="*/ 359416 w 441156"/>
                  <a:gd name="connsiteY332" fmla="*/ 105691 h 428298"/>
                  <a:gd name="connsiteX333" fmla="*/ 199716 w 441156"/>
                  <a:gd name="connsiteY333" fmla="*/ 77559 h 428298"/>
                  <a:gd name="connsiteX334" fmla="*/ 199716 w 441156"/>
                  <a:gd name="connsiteY334" fmla="*/ 77559 h 428298"/>
                  <a:gd name="connsiteX335" fmla="*/ 191159 w 441156"/>
                  <a:gd name="connsiteY335" fmla="*/ 76141 h 428298"/>
                  <a:gd name="connsiteX336" fmla="*/ 172638 w 441156"/>
                  <a:gd name="connsiteY336" fmla="*/ 73110 h 428298"/>
                  <a:gd name="connsiteX337" fmla="*/ 131258 w 441156"/>
                  <a:gd name="connsiteY337" fmla="*/ 44549 h 428298"/>
                  <a:gd name="connsiteX338" fmla="*/ 188852 w 441156"/>
                  <a:gd name="connsiteY338" fmla="*/ 44549 h 428298"/>
                  <a:gd name="connsiteX339" fmla="*/ 196783 w 441156"/>
                  <a:gd name="connsiteY339" fmla="*/ 40440 h 428298"/>
                  <a:gd name="connsiteX340" fmla="*/ 196772 w 441156"/>
                  <a:gd name="connsiteY340" fmla="*/ 33739 h 428298"/>
                  <a:gd name="connsiteX341" fmla="*/ 185491 w 441156"/>
                  <a:gd name="connsiteY341" fmla="*/ 25402 h 428298"/>
                  <a:gd name="connsiteX342" fmla="*/ 179076 w 441156"/>
                  <a:gd name="connsiteY342" fmla="*/ 21700 h 428298"/>
                  <a:gd name="connsiteX343" fmla="*/ 176538 w 441156"/>
                  <a:gd name="connsiteY343" fmla="*/ 20349 h 428298"/>
                  <a:gd name="connsiteX344" fmla="*/ 164685 w 441156"/>
                  <a:gd name="connsiteY344" fmla="*/ 21700 h 428298"/>
                  <a:gd name="connsiteX345" fmla="*/ 148944 w 441156"/>
                  <a:gd name="connsiteY345" fmla="*/ 33289 h 428298"/>
                  <a:gd name="connsiteX346" fmla="*/ 107684 w 441156"/>
                  <a:gd name="connsiteY346" fmla="*/ 33289 h 428298"/>
                  <a:gd name="connsiteX347" fmla="*/ 109288 w 441156"/>
                  <a:gd name="connsiteY347" fmla="*/ 30565 h 428298"/>
                  <a:gd name="connsiteX348" fmla="*/ 111002 w 441156"/>
                  <a:gd name="connsiteY348" fmla="*/ 27698 h 428298"/>
                  <a:gd name="connsiteX349" fmla="*/ 119526 w 441156"/>
                  <a:gd name="connsiteY349" fmla="*/ 19503 h 428298"/>
                  <a:gd name="connsiteX350" fmla="*/ 113748 w 441156"/>
                  <a:gd name="connsiteY350" fmla="*/ 10869 h 428298"/>
                  <a:gd name="connsiteX351" fmla="*/ 106586 w 441156"/>
                  <a:gd name="connsiteY351" fmla="*/ 7672 h 428298"/>
                  <a:gd name="connsiteX352" fmla="*/ 88186 w 441156"/>
                  <a:gd name="connsiteY352" fmla="*/ 411 h 428298"/>
                  <a:gd name="connsiteX353" fmla="*/ 75904 w 441156"/>
                  <a:gd name="connsiteY353" fmla="*/ 9759 h 428298"/>
                  <a:gd name="connsiteX354" fmla="*/ 68775 w 441156"/>
                  <a:gd name="connsiteY354" fmla="*/ 33300 h 428298"/>
                  <a:gd name="connsiteX355" fmla="*/ 13894 w 441156"/>
                  <a:gd name="connsiteY355" fmla="*/ 33300 h 428298"/>
                  <a:gd name="connsiteX356" fmla="*/ 8237 w 441156"/>
                  <a:gd name="connsiteY356" fmla="*/ 38935 h 428298"/>
                  <a:gd name="connsiteX357" fmla="*/ 13894 w 441156"/>
                  <a:gd name="connsiteY357" fmla="*/ 44593 h 428298"/>
                  <a:gd name="connsiteX358" fmla="*/ 63876 w 441156"/>
                  <a:gd name="connsiteY358" fmla="*/ 44593 h 428298"/>
                  <a:gd name="connsiteX359" fmla="*/ 2283 w 441156"/>
                  <a:gd name="connsiteY359" fmla="*/ 111458 h 428298"/>
                  <a:gd name="connsiteX360" fmla="*/ 262 w 441156"/>
                  <a:gd name="connsiteY360" fmla="*/ 115248 h 428298"/>
                  <a:gd name="connsiteX361" fmla="*/ 6787 w 441156"/>
                  <a:gd name="connsiteY361" fmla="*/ 118203 h 428298"/>
                  <a:gd name="connsiteX362" fmla="*/ 7391 w 441156"/>
                  <a:gd name="connsiteY362" fmla="*/ 118203 h 428298"/>
                  <a:gd name="connsiteX363" fmla="*/ 37512 w 441156"/>
                  <a:gd name="connsiteY363" fmla="*/ 106504 h 428298"/>
                  <a:gd name="connsiteX364" fmla="*/ 40071 w 441156"/>
                  <a:gd name="connsiteY364" fmla="*/ 105054 h 428298"/>
                  <a:gd name="connsiteX365" fmla="*/ 46981 w 441156"/>
                  <a:gd name="connsiteY365" fmla="*/ 100957 h 428298"/>
                  <a:gd name="connsiteX366" fmla="*/ 130884 w 441156"/>
                  <a:gd name="connsiteY366" fmla="*/ 100957 h 428298"/>
                  <a:gd name="connsiteX367" fmla="*/ 140002 w 441156"/>
                  <a:gd name="connsiteY367" fmla="*/ 96079 h 428298"/>
                  <a:gd name="connsiteX368" fmla="*/ 140178 w 441156"/>
                  <a:gd name="connsiteY368" fmla="*/ 90883 h 428298"/>
                  <a:gd name="connsiteX369" fmla="*/ 131247 w 441156"/>
                  <a:gd name="connsiteY369" fmla="*/ 84084 h 428298"/>
                  <a:gd name="connsiteX370" fmla="*/ 128852 w 441156"/>
                  <a:gd name="connsiteY370" fmla="*/ 82689 h 428298"/>
                  <a:gd name="connsiteX371" fmla="*/ 117340 w 441156"/>
                  <a:gd name="connsiteY371" fmla="*/ 78108 h 428298"/>
                  <a:gd name="connsiteX372" fmla="*/ 111122 w 441156"/>
                  <a:gd name="connsiteY372" fmla="*/ 80568 h 428298"/>
                  <a:gd name="connsiteX373" fmla="*/ 97874 w 441156"/>
                  <a:gd name="connsiteY373" fmla="*/ 90411 h 428298"/>
                  <a:gd name="connsiteX374" fmla="*/ 61932 w 441156"/>
                  <a:gd name="connsiteY374" fmla="*/ 90411 h 428298"/>
                  <a:gd name="connsiteX375" fmla="*/ 67776 w 441156"/>
                  <a:gd name="connsiteY375" fmla="*/ 85413 h 428298"/>
                  <a:gd name="connsiteX376" fmla="*/ 99863 w 441156"/>
                  <a:gd name="connsiteY376" fmla="*/ 45691 h 428298"/>
                  <a:gd name="connsiteX377" fmla="*/ 100599 w 441156"/>
                  <a:gd name="connsiteY377" fmla="*/ 44604 h 428298"/>
                  <a:gd name="connsiteX378" fmla="*/ 109936 w 441156"/>
                  <a:gd name="connsiteY378" fmla="*/ 44604 h 428298"/>
                  <a:gd name="connsiteX379" fmla="*/ 176571 w 441156"/>
                  <a:gd name="connsiteY379" fmla="*/ 108152 h 428298"/>
                  <a:gd name="connsiteX380" fmla="*/ 194564 w 441156"/>
                  <a:gd name="connsiteY380" fmla="*/ 102538 h 428298"/>
                  <a:gd name="connsiteX381" fmla="*/ 196080 w 441156"/>
                  <a:gd name="connsiteY381" fmla="*/ 99232 h 428298"/>
                  <a:gd name="connsiteX382" fmla="*/ 201858 w 441156"/>
                  <a:gd name="connsiteY382" fmla="*/ 90345 h 428298"/>
                  <a:gd name="connsiteX383" fmla="*/ 204407 w 441156"/>
                  <a:gd name="connsiteY383" fmla="*/ 81502 h 428298"/>
                  <a:gd name="connsiteX384" fmla="*/ 199716 w 441156"/>
                  <a:gd name="connsiteY384" fmla="*/ 77559 h 4282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</a:cxnLst>
                <a:rect l="l" t="t" r="r" b="b"/>
                <a:pathLst>
                  <a:path w="441156" h="428298">
                    <a:moveTo>
                      <a:pt x="176999" y="112469"/>
                    </a:moveTo>
                    <a:lnTo>
                      <a:pt x="176999" y="112469"/>
                    </a:lnTo>
                    <a:cubicBezTo>
                      <a:pt x="186260" y="119719"/>
                      <a:pt x="191807" y="124860"/>
                      <a:pt x="190698" y="128057"/>
                    </a:cubicBezTo>
                    <a:cubicBezTo>
                      <a:pt x="189918" y="130330"/>
                      <a:pt x="186359" y="130330"/>
                      <a:pt x="185183" y="130330"/>
                    </a:cubicBezTo>
                    <a:lnTo>
                      <a:pt x="119361" y="130330"/>
                    </a:lnTo>
                    <a:lnTo>
                      <a:pt x="119361" y="186552"/>
                    </a:lnTo>
                    <a:cubicBezTo>
                      <a:pt x="119877" y="200481"/>
                      <a:pt x="117757" y="205984"/>
                      <a:pt x="104213" y="211070"/>
                    </a:cubicBezTo>
                    <a:cubicBezTo>
                      <a:pt x="101038" y="212235"/>
                      <a:pt x="98149" y="212828"/>
                      <a:pt x="95623" y="212828"/>
                    </a:cubicBezTo>
                    <a:cubicBezTo>
                      <a:pt x="87329" y="212828"/>
                      <a:pt x="83671" y="206665"/>
                      <a:pt x="81177" y="200645"/>
                    </a:cubicBezTo>
                    <a:cubicBezTo>
                      <a:pt x="78189" y="193373"/>
                      <a:pt x="74773" y="190407"/>
                      <a:pt x="71148" y="187266"/>
                    </a:cubicBezTo>
                    <a:cubicBezTo>
                      <a:pt x="70148" y="186409"/>
                      <a:pt x="69171" y="185530"/>
                      <a:pt x="68204" y="184585"/>
                    </a:cubicBezTo>
                    <a:cubicBezTo>
                      <a:pt x="65930" y="182388"/>
                      <a:pt x="60855" y="176995"/>
                      <a:pt x="62755" y="174117"/>
                    </a:cubicBezTo>
                    <a:cubicBezTo>
                      <a:pt x="63975" y="172271"/>
                      <a:pt x="67611" y="172249"/>
                      <a:pt x="72697" y="173952"/>
                    </a:cubicBezTo>
                    <a:cubicBezTo>
                      <a:pt x="78244" y="175852"/>
                      <a:pt x="82199" y="175665"/>
                      <a:pt x="84352" y="173403"/>
                    </a:cubicBezTo>
                    <a:cubicBezTo>
                      <a:pt x="85978" y="171711"/>
                      <a:pt x="86736" y="168778"/>
                      <a:pt x="86582" y="164681"/>
                    </a:cubicBezTo>
                    <a:lnTo>
                      <a:pt x="86582" y="130330"/>
                    </a:lnTo>
                    <a:lnTo>
                      <a:pt x="20002" y="130330"/>
                    </a:lnTo>
                    <a:cubicBezTo>
                      <a:pt x="17805" y="130330"/>
                      <a:pt x="16256" y="129836"/>
                      <a:pt x="15267" y="128836"/>
                    </a:cubicBezTo>
                    <a:cubicBezTo>
                      <a:pt x="14465" y="128035"/>
                      <a:pt x="14081" y="126914"/>
                      <a:pt x="14103" y="125486"/>
                    </a:cubicBezTo>
                    <a:cubicBezTo>
                      <a:pt x="14114" y="124453"/>
                      <a:pt x="14575" y="121114"/>
                      <a:pt x="19947" y="121114"/>
                    </a:cubicBezTo>
                    <a:lnTo>
                      <a:pt x="135399" y="121114"/>
                    </a:lnTo>
                    <a:cubicBezTo>
                      <a:pt x="143660" y="121114"/>
                      <a:pt x="151580" y="119071"/>
                      <a:pt x="156062" y="115775"/>
                    </a:cubicBezTo>
                    <a:lnTo>
                      <a:pt x="158127" y="114259"/>
                    </a:lnTo>
                    <a:cubicBezTo>
                      <a:pt x="166135" y="108306"/>
                      <a:pt x="168991" y="106196"/>
                      <a:pt x="176999" y="112469"/>
                    </a:cubicBezTo>
                    <a:moveTo>
                      <a:pt x="413649" y="377207"/>
                    </a:moveTo>
                    <a:lnTo>
                      <a:pt x="413649" y="377207"/>
                    </a:lnTo>
                    <a:cubicBezTo>
                      <a:pt x="409958" y="373505"/>
                      <a:pt x="404751" y="370243"/>
                      <a:pt x="396743" y="366596"/>
                    </a:cubicBezTo>
                    <a:cubicBezTo>
                      <a:pt x="386033" y="361740"/>
                      <a:pt x="375180" y="360411"/>
                      <a:pt x="367973" y="360158"/>
                    </a:cubicBezTo>
                    <a:cubicBezTo>
                      <a:pt x="361811" y="359961"/>
                      <a:pt x="358054" y="361180"/>
                      <a:pt x="357296" y="363652"/>
                    </a:cubicBezTo>
                    <a:cubicBezTo>
                      <a:pt x="356582" y="365948"/>
                      <a:pt x="358592" y="368727"/>
                      <a:pt x="363283" y="371901"/>
                    </a:cubicBezTo>
                    <a:cubicBezTo>
                      <a:pt x="371961" y="377811"/>
                      <a:pt x="384088" y="388566"/>
                      <a:pt x="389757" y="399430"/>
                    </a:cubicBezTo>
                    <a:cubicBezTo>
                      <a:pt x="394975" y="409470"/>
                      <a:pt x="401807" y="415248"/>
                      <a:pt x="408464" y="415248"/>
                    </a:cubicBezTo>
                    <a:cubicBezTo>
                      <a:pt x="410914" y="415248"/>
                      <a:pt x="413298" y="414457"/>
                      <a:pt x="415560" y="412930"/>
                    </a:cubicBezTo>
                    <a:cubicBezTo>
                      <a:pt x="420405" y="409646"/>
                      <a:pt x="422492" y="405098"/>
                      <a:pt x="422129" y="398639"/>
                    </a:cubicBezTo>
                    <a:cubicBezTo>
                      <a:pt x="421789" y="392377"/>
                      <a:pt x="420031" y="383600"/>
                      <a:pt x="413649" y="377207"/>
                    </a:cubicBezTo>
                    <a:moveTo>
                      <a:pt x="440738" y="316504"/>
                    </a:moveTo>
                    <a:lnTo>
                      <a:pt x="440738" y="316504"/>
                    </a:lnTo>
                    <a:cubicBezTo>
                      <a:pt x="439958" y="314417"/>
                      <a:pt x="438190" y="312890"/>
                      <a:pt x="435938" y="312308"/>
                    </a:cubicBezTo>
                    <a:cubicBezTo>
                      <a:pt x="433169" y="311078"/>
                      <a:pt x="427073" y="310385"/>
                      <a:pt x="422558" y="309715"/>
                    </a:cubicBezTo>
                    <a:cubicBezTo>
                      <a:pt x="395414" y="305574"/>
                      <a:pt x="366194" y="295567"/>
                      <a:pt x="344883" y="280363"/>
                    </a:cubicBezTo>
                    <a:cubicBezTo>
                      <a:pt x="345652" y="279990"/>
                      <a:pt x="346696" y="279408"/>
                      <a:pt x="347772" y="278298"/>
                    </a:cubicBezTo>
                    <a:cubicBezTo>
                      <a:pt x="350112" y="275915"/>
                      <a:pt x="351101" y="273564"/>
                      <a:pt x="350595" y="271564"/>
                    </a:cubicBezTo>
                    <a:cubicBezTo>
                      <a:pt x="350090" y="269565"/>
                      <a:pt x="348178" y="268049"/>
                      <a:pt x="344916" y="267050"/>
                    </a:cubicBezTo>
                    <a:cubicBezTo>
                      <a:pt x="342488" y="266303"/>
                      <a:pt x="340116" y="265501"/>
                      <a:pt x="337523" y="264600"/>
                    </a:cubicBezTo>
                    <a:cubicBezTo>
                      <a:pt x="334304" y="263491"/>
                      <a:pt x="330745" y="262260"/>
                      <a:pt x="326241" y="260898"/>
                    </a:cubicBezTo>
                    <a:cubicBezTo>
                      <a:pt x="323814" y="260239"/>
                      <a:pt x="321869" y="259920"/>
                      <a:pt x="320299" y="259920"/>
                    </a:cubicBezTo>
                    <a:cubicBezTo>
                      <a:pt x="315663" y="259920"/>
                      <a:pt x="313905" y="262787"/>
                      <a:pt x="312367" y="265984"/>
                    </a:cubicBezTo>
                    <a:cubicBezTo>
                      <a:pt x="309248" y="272542"/>
                      <a:pt x="307699" y="275651"/>
                      <a:pt x="303557" y="281253"/>
                    </a:cubicBezTo>
                    <a:cubicBezTo>
                      <a:pt x="287091" y="303575"/>
                      <a:pt x="260771" y="320404"/>
                      <a:pt x="235341" y="336694"/>
                    </a:cubicBezTo>
                    <a:lnTo>
                      <a:pt x="231320" y="339342"/>
                    </a:lnTo>
                    <a:cubicBezTo>
                      <a:pt x="230892" y="339913"/>
                      <a:pt x="229650" y="341627"/>
                      <a:pt x="230408" y="343099"/>
                    </a:cubicBezTo>
                    <a:cubicBezTo>
                      <a:pt x="230947" y="344175"/>
                      <a:pt x="232276" y="344670"/>
                      <a:pt x="234462" y="344670"/>
                    </a:cubicBezTo>
                    <a:cubicBezTo>
                      <a:pt x="238801" y="344670"/>
                      <a:pt x="246743" y="342791"/>
                      <a:pt x="258091" y="339078"/>
                    </a:cubicBezTo>
                    <a:lnTo>
                      <a:pt x="258607" y="338902"/>
                    </a:lnTo>
                    <a:cubicBezTo>
                      <a:pt x="307578" y="322974"/>
                      <a:pt x="329790" y="298664"/>
                      <a:pt x="336523" y="289898"/>
                    </a:cubicBezTo>
                    <a:cubicBezTo>
                      <a:pt x="349453" y="310572"/>
                      <a:pt x="371917" y="322019"/>
                      <a:pt x="390701" y="331136"/>
                    </a:cubicBezTo>
                    <a:cubicBezTo>
                      <a:pt x="387648" y="331334"/>
                      <a:pt x="384989" y="332696"/>
                      <a:pt x="382507" y="334607"/>
                    </a:cubicBezTo>
                    <a:cubicBezTo>
                      <a:pt x="381804" y="335124"/>
                      <a:pt x="381024" y="335728"/>
                      <a:pt x="380068" y="336431"/>
                    </a:cubicBezTo>
                    <a:lnTo>
                      <a:pt x="379321" y="336991"/>
                    </a:lnTo>
                    <a:cubicBezTo>
                      <a:pt x="374916" y="340232"/>
                      <a:pt x="367215" y="343285"/>
                      <a:pt x="363173" y="343285"/>
                    </a:cubicBezTo>
                    <a:lnTo>
                      <a:pt x="351463" y="343285"/>
                    </a:lnTo>
                    <a:lnTo>
                      <a:pt x="351463" y="335398"/>
                    </a:lnTo>
                    <a:cubicBezTo>
                      <a:pt x="351463" y="330367"/>
                      <a:pt x="352408" y="328840"/>
                      <a:pt x="353144" y="327610"/>
                    </a:cubicBezTo>
                    <a:cubicBezTo>
                      <a:pt x="353803" y="326533"/>
                      <a:pt x="354429" y="325501"/>
                      <a:pt x="353957" y="322996"/>
                    </a:cubicBezTo>
                    <a:cubicBezTo>
                      <a:pt x="352968" y="317888"/>
                      <a:pt x="350002" y="316878"/>
                      <a:pt x="346553" y="315724"/>
                    </a:cubicBezTo>
                    <a:lnTo>
                      <a:pt x="345894" y="315515"/>
                    </a:lnTo>
                    <a:cubicBezTo>
                      <a:pt x="345355" y="315417"/>
                      <a:pt x="344389" y="315164"/>
                      <a:pt x="343114" y="314834"/>
                    </a:cubicBezTo>
                    <a:cubicBezTo>
                      <a:pt x="339039" y="313791"/>
                      <a:pt x="332217" y="312022"/>
                      <a:pt x="326923" y="311682"/>
                    </a:cubicBezTo>
                    <a:cubicBezTo>
                      <a:pt x="323287" y="311440"/>
                      <a:pt x="320430" y="312604"/>
                      <a:pt x="319376" y="313648"/>
                    </a:cubicBezTo>
                    <a:cubicBezTo>
                      <a:pt x="317673" y="315351"/>
                      <a:pt x="317893" y="318119"/>
                      <a:pt x="318156" y="321634"/>
                    </a:cubicBezTo>
                    <a:cubicBezTo>
                      <a:pt x="318266" y="323095"/>
                      <a:pt x="318409" y="324688"/>
                      <a:pt x="318409" y="326380"/>
                    </a:cubicBezTo>
                    <a:lnTo>
                      <a:pt x="318409" y="343285"/>
                    </a:lnTo>
                    <a:lnTo>
                      <a:pt x="266791" y="343285"/>
                    </a:lnTo>
                    <a:lnTo>
                      <a:pt x="263023" y="343340"/>
                    </a:lnTo>
                    <a:cubicBezTo>
                      <a:pt x="262320" y="343340"/>
                      <a:pt x="261694" y="343318"/>
                      <a:pt x="261024" y="343275"/>
                    </a:cubicBezTo>
                    <a:cubicBezTo>
                      <a:pt x="258167" y="343516"/>
                      <a:pt x="256904" y="345746"/>
                      <a:pt x="256904" y="347855"/>
                    </a:cubicBezTo>
                    <a:cubicBezTo>
                      <a:pt x="256915" y="350151"/>
                      <a:pt x="258662" y="352524"/>
                      <a:pt x="262496" y="352524"/>
                    </a:cubicBezTo>
                    <a:lnTo>
                      <a:pt x="318409" y="352524"/>
                    </a:lnTo>
                    <a:lnTo>
                      <a:pt x="318409" y="355039"/>
                    </a:lnTo>
                    <a:cubicBezTo>
                      <a:pt x="318409" y="362960"/>
                      <a:pt x="318475" y="370902"/>
                      <a:pt x="318563" y="378855"/>
                    </a:cubicBezTo>
                    <a:cubicBezTo>
                      <a:pt x="318618" y="386786"/>
                      <a:pt x="318673" y="394750"/>
                      <a:pt x="318673" y="402703"/>
                    </a:cubicBezTo>
                    <a:lnTo>
                      <a:pt x="318673" y="417434"/>
                    </a:lnTo>
                    <a:cubicBezTo>
                      <a:pt x="318640" y="421993"/>
                      <a:pt x="320430" y="424904"/>
                      <a:pt x="324517" y="426892"/>
                    </a:cubicBezTo>
                    <a:cubicBezTo>
                      <a:pt x="326439" y="427826"/>
                      <a:pt x="328362" y="428298"/>
                      <a:pt x="330218" y="428298"/>
                    </a:cubicBezTo>
                    <a:cubicBezTo>
                      <a:pt x="335809" y="428298"/>
                      <a:pt x="340379" y="424036"/>
                      <a:pt x="344048" y="420609"/>
                    </a:cubicBezTo>
                    <a:cubicBezTo>
                      <a:pt x="347530" y="417335"/>
                      <a:pt x="351452" y="413644"/>
                      <a:pt x="351452" y="406032"/>
                    </a:cubicBezTo>
                    <a:lnTo>
                      <a:pt x="351452" y="352524"/>
                    </a:lnTo>
                    <a:lnTo>
                      <a:pt x="405388" y="352524"/>
                    </a:lnTo>
                    <a:cubicBezTo>
                      <a:pt x="407146" y="352524"/>
                      <a:pt x="409782" y="351777"/>
                      <a:pt x="410562" y="350711"/>
                    </a:cubicBezTo>
                    <a:cubicBezTo>
                      <a:pt x="411419" y="349558"/>
                      <a:pt x="412605" y="346548"/>
                      <a:pt x="411518" y="344670"/>
                    </a:cubicBezTo>
                    <a:cubicBezTo>
                      <a:pt x="410288" y="342560"/>
                      <a:pt x="409244" y="340968"/>
                      <a:pt x="408233" y="339748"/>
                    </a:cubicBezTo>
                    <a:cubicBezTo>
                      <a:pt x="414418" y="342791"/>
                      <a:pt x="417604" y="344208"/>
                      <a:pt x="420064" y="344208"/>
                    </a:cubicBezTo>
                    <a:cubicBezTo>
                      <a:pt x="423074" y="344208"/>
                      <a:pt x="424612" y="342088"/>
                      <a:pt x="427172" y="338551"/>
                    </a:cubicBezTo>
                    <a:cubicBezTo>
                      <a:pt x="428490" y="336760"/>
                      <a:pt x="430105" y="334519"/>
                      <a:pt x="432411" y="331817"/>
                    </a:cubicBezTo>
                    <a:lnTo>
                      <a:pt x="434202" y="329752"/>
                    </a:lnTo>
                    <a:cubicBezTo>
                      <a:pt x="436102" y="327566"/>
                      <a:pt x="438080" y="325292"/>
                      <a:pt x="439947" y="322831"/>
                    </a:cubicBezTo>
                    <a:cubicBezTo>
                      <a:pt x="441199" y="321030"/>
                      <a:pt x="441507" y="318602"/>
                      <a:pt x="440738" y="316504"/>
                    </a:cubicBezTo>
                    <a:moveTo>
                      <a:pt x="364392" y="283714"/>
                    </a:moveTo>
                    <a:lnTo>
                      <a:pt x="364392" y="283714"/>
                    </a:lnTo>
                    <a:cubicBezTo>
                      <a:pt x="365062" y="283714"/>
                      <a:pt x="365743" y="283681"/>
                      <a:pt x="366447" y="283615"/>
                    </a:cubicBezTo>
                    <a:cubicBezTo>
                      <a:pt x="369819" y="283307"/>
                      <a:pt x="373147" y="281528"/>
                      <a:pt x="376377" y="279781"/>
                    </a:cubicBezTo>
                    <a:lnTo>
                      <a:pt x="377486" y="279177"/>
                    </a:lnTo>
                    <a:cubicBezTo>
                      <a:pt x="382496" y="276497"/>
                      <a:pt x="387582" y="272905"/>
                      <a:pt x="387582" y="266423"/>
                    </a:cubicBezTo>
                    <a:lnTo>
                      <a:pt x="387582" y="251187"/>
                    </a:lnTo>
                    <a:lnTo>
                      <a:pt x="429358" y="251187"/>
                    </a:lnTo>
                    <a:cubicBezTo>
                      <a:pt x="432532" y="251187"/>
                      <a:pt x="435103" y="249858"/>
                      <a:pt x="436399" y="247551"/>
                    </a:cubicBezTo>
                    <a:cubicBezTo>
                      <a:pt x="437475" y="245629"/>
                      <a:pt x="437475" y="243322"/>
                      <a:pt x="436399" y="241553"/>
                    </a:cubicBezTo>
                    <a:cubicBezTo>
                      <a:pt x="435652" y="240367"/>
                      <a:pt x="421196" y="230382"/>
                      <a:pt x="419680" y="229613"/>
                    </a:cubicBezTo>
                    <a:cubicBezTo>
                      <a:pt x="415242" y="227383"/>
                      <a:pt x="412594" y="229657"/>
                      <a:pt x="409299" y="233062"/>
                    </a:cubicBezTo>
                    <a:lnTo>
                      <a:pt x="408409" y="233941"/>
                    </a:lnTo>
                    <a:cubicBezTo>
                      <a:pt x="404553" y="237895"/>
                      <a:pt x="396084" y="240708"/>
                      <a:pt x="387571" y="240894"/>
                    </a:cubicBezTo>
                    <a:lnTo>
                      <a:pt x="387549" y="236215"/>
                    </a:lnTo>
                    <a:cubicBezTo>
                      <a:pt x="387626" y="236072"/>
                      <a:pt x="388065" y="235655"/>
                      <a:pt x="388373" y="235402"/>
                    </a:cubicBezTo>
                    <a:cubicBezTo>
                      <a:pt x="389394" y="234534"/>
                      <a:pt x="390800" y="233315"/>
                      <a:pt x="390701" y="231480"/>
                    </a:cubicBezTo>
                    <a:cubicBezTo>
                      <a:pt x="390646" y="229942"/>
                      <a:pt x="389471" y="228393"/>
                      <a:pt x="387175" y="226746"/>
                    </a:cubicBezTo>
                    <a:cubicBezTo>
                      <a:pt x="385187" y="225329"/>
                      <a:pt x="381946" y="224538"/>
                      <a:pt x="378794" y="223758"/>
                    </a:cubicBezTo>
                    <a:lnTo>
                      <a:pt x="377168" y="223340"/>
                    </a:lnTo>
                    <a:cubicBezTo>
                      <a:pt x="372038" y="222011"/>
                      <a:pt x="368622" y="221264"/>
                      <a:pt x="365754" y="220836"/>
                    </a:cubicBezTo>
                    <a:lnTo>
                      <a:pt x="364986" y="220704"/>
                    </a:lnTo>
                    <a:cubicBezTo>
                      <a:pt x="363755" y="220506"/>
                      <a:pt x="362470" y="220319"/>
                      <a:pt x="361174" y="220319"/>
                    </a:cubicBezTo>
                    <a:cubicBezTo>
                      <a:pt x="359240" y="220319"/>
                      <a:pt x="357746" y="220792"/>
                      <a:pt x="356571" y="221780"/>
                    </a:cubicBezTo>
                    <a:cubicBezTo>
                      <a:pt x="354572" y="223450"/>
                      <a:pt x="352737" y="226647"/>
                      <a:pt x="353638" y="230623"/>
                    </a:cubicBezTo>
                    <a:lnTo>
                      <a:pt x="354791" y="236072"/>
                    </a:lnTo>
                    <a:lnTo>
                      <a:pt x="354791" y="241081"/>
                    </a:lnTo>
                    <a:lnTo>
                      <a:pt x="312807" y="241081"/>
                    </a:lnTo>
                    <a:lnTo>
                      <a:pt x="312774" y="236270"/>
                    </a:lnTo>
                    <a:cubicBezTo>
                      <a:pt x="312851" y="236138"/>
                      <a:pt x="313246" y="235775"/>
                      <a:pt x="313521" y="235523"/>
                    </a:cubicBezTo>
                    <a:cubicBezTo>
                      <a:pt x="314586" y="234545"/>
                      <a:pt x="316179" y="233084"/>
                      <a:pt x="315959" y="231041"/>
                    </a:cubicBezTo>
                    <a:cubicBezTo>
                      <a:pt x="315784" y="229327"/>
                      <a:pt x="314378" y="227712"/>
                      <a:pt x="311642" y="226076"/>
                    </a:cubicBezTo>
                    <a:cubicBezTo>
                      <a:pt x="309237" y="224637"/>
                      <a:pt x="305689" y="223692"/>
                      <a:pt x="302854" y="222934"/>
                    </a:cubicBezTo>
                    <a:lnTo>
                      <a:pt x="301020" y="222429"/>
                    </a:lnTo>
                    <a:cubicBezTo>
                      <a:pt x="296252" y="221077"/>
                      <a:pt x="291749" y="220363"/>
                      <a:pt x="287959" y="220363"/>
                    </a:cubicBezTo>
                    <a:cubicBezTo>
                      <a:pt x="284378" y="220363"/>
                      <a:pt x="280599" y="222264"/>
                      <a:pt x="278753" y="224988"/>
                    </a:cubicBezTo>
                    <a:cubicBezTo>
                      <a:pt x="277622" y="226669"/>
                      <a:pt x="277358" y="228503"/>
                      <a:pt x="277984" y="230074"/>
                    </a:cubicBezTo>
                    <a:lnTo>
                      <a:pt x="280028" y="236061"/>
                    </a:lnTo>
                    <a:lnTo>
                      <a:pt x="280028" y="241070"/>
                    </a:lnTo>
                    <a:lnTo>
                      <a:pt x="235407" y="241070"/>
                    </a:lnTo>
                    <a:cubicBezTo>
                      <a:pt x="232605" y="241070"/>
                      <a:pt x="230342" y="243322"/>
                      <a:pt x="230342" y="246123"/>
                    </a:cubicBezTo>
                    <a:cubicBezTo>
                      <a:pt x="230342" y="248902"/>
                      <a:pt x="232616" y="251165"/>
                      <a:pt x="235407" y="251165"/>
                    </a:cubicBezTo>
                    <a:lnTo>
                      <a:pt x="280028" y="251165"/>
                    </a:lnTo>
                    <a:lnTo>
                      <a:pt x="280028" y="262952"/>
                    </a:lnTo>
                    <a:cubicBezTo>
                      <a:pt x="280028" y="263875"/>
                      <a:pt x="279995" y="264776"/>
                      <a:pt x="279995" y="265655"/>
                    </a:cubicBezTo>
                    <a:cubicBezTo>
                      <a:pt x="279830" y="271411"/>
                      <a:pt x="279698" y="276837"/>
                      <a:pt x="286685" y="278782"/>
                    </a:cubicBezTo>
                    <a:cubicBezTo>
                      <a:pt x="289991" y="279605"/>
                      <a:pt x="295044" y="277683"/>
                      <a:pt x="302250" y="272872"/>
                    </a:cubicBezTo>
                    <a:cubicBezTo>
                      <a:pt x="306842" y="269796"/>
                      <a:pt x="312928" y="265050"/>
                      <a:pt x="312840" y="259327"/>
                    </a:cubicBezTo>
                    <a:lnTo>
                      <a:pt x="312840" y="251154"/>
                    </a:lnTo>
                    <a:lnTo>
                      <a:pt x="354824" y="251154"/>
                    </a:lnTo>
                    <a:lnTo>
                      <a:pt x="354824" y="277255"/>
                    </a:lnTo>
                    <a:cubicBezTo>
                      <a:pt x="354791" y="281308"/>
                      <a:pt x="358373" y="283714"/>
                      <a:pt x="364392" y="283714"/>
                    </a:cubicBezTo>
                    <a:moveTo>
                      <a:pt x="170672" y="150147"/>
                    </a:moveTo>
                    <a:lnTo>
                      <a:pt x="170672" y="150147"/>
                    </a:lnTo>
                    <a:cubicBezTo>
                      <a:pt x="155524" y="138569"/>
                      <a:pt x="140353" y="137668"/>
                      <a:pt x="136069" y="137668"/>
                    </a:cubicBezTo>
                    <a:cubicBezTo>
                      <a:pt x="135169" y="137668"/>
                      <a:pt x="134696" y="137723"/>
                      <a:pt x="134422" y="137701"/>
                    </a:cubicBezTo>
                    <a:cubicBezTo>
                      <a:pt x="132433" y="137701"/>
                      <a:pt x="130764" y="138789"/>
                      <a:pt x="130148" y="140481"/>
                    </a:cubicBezTo>
                    <a:cubicBezTo>
                      <a:pt x="129533" y="142249"/>
                      <a:pt x="130225" y="144204"/>
                      <a:pt x="132071" y="145698"/>
                    </a:cubicBezTo>
                    <a:cubicBezTo>
                      <a:pt x="135125" y="148236"/>
                      <a:pt x="152459" y="169250"/>
                      <a:pt x="156875" y="186178"/>
                    </a:cubicBezTo>
                    <a:cubicBezTo>
                      <a:pt x="159621" y="196669"/>
                      <a:pt x="165103" y="202919"/>
                      <a:pt x="171551" y="202919"/>
                    </a:cubicBezTo>
                    <a:cubicBezTo>
                      <a:pt x="175571" y="202919"/>
                      <a:pt x="179592" y="200470"/>
                      <a:pt x="183129" y="195768"/>
                    </a:cubicBezTo>
                    <a:cubicBezTo>
                      <a:pt x="197530" y="175039"/>
                      <a:pt x="185656" y="161594"/>
                      <a:pt x="170672" y="150147"/>
                    </a:cubicBezTo>
                    <a:moveTo>
                      <a:pt x="99445" y="268785"/>
                    </a:moveTo>
                    <a:lnTo>
                      <a:pt x="99445" y="268785"/>
                    </a:lnTo>
                    <a:cubicBezTo>
                      <a:pt x="99654" y="268675"/>
                      <a:pt x="99830" y="268599"/>
                      <a:pt x="100039" y="268500"/>
                    </a:cubicBezTo>
                    <a:cubicBezTo>
                      <a:pt x="90097" y="269653"/>
                      <a:pt x="80156" y="273168"/>
                      <a:pt x="70895" y="278804"/>
                    </a:cubicBezTo>
                    <a:cubicBezTo>
                      <a:pt x="53078" y="289657"/>
                      <a:pt x="40302" y="308826"/>
                      <a:pt x="35535" y="323007"/>
                    </a:cubicBezTo>
                    <a:cubicBezTo>
                      <a:pt x="31294" y="335695"/>
                      <a:pt x="31119" y="350601"/>
                      <a:pt x="35172" y="356226"/>
                    </a:cubicBezTo>
                    <a:cubicBezTo>
                      <a:pt x="36150" y="357621"/>
                      <a:pt x="37369" y="358335"/>
                      <a:pt x="38753" y="358335"/>
                    </a:cubicBezTo>
                    <a:lnTo>
                      <a:pt x="39138" y="358302"/>
                    </a:lnTo>
                    <a:cubicBezTo>
                      <a:pt x="46520" y="357665"/>
                      <a:pt x="56110" y="343538"/>
                      <a:pt x="61855" y="335102"/>
                    </a:cubicBezTo>
                    <a:lnTo>
                      <a:pt x="63480" y="332707"/>
                    </a:lnTo>
                    <a:cubicBezTo>
                      <a:pt x="66556" y="328258"/>
                      <a:pt x="70017" y="323864"/>
                      <a:pt x="73653" y="319228"/>
                    </a:cubicBezTo>
                    <a:cubicBezTo>
                      <a:pt x="83506" y="306684"/>
                      <a:pt x="93667" y="293710"/>
                      <a:pt x="96897" y="278617"/>
                    </a:cubicBezTo>
                    <a:cubicBezTo>
                      <a:pt x="97182" y="277200"/>
                      <a:pt x="97435" y="275739"/>
                      <a:pt x="97644" y="274421"/>
                    </a:cubicBezTo>
                    <a:cubicBezTo>
                      <a:pt x="98182" y="270916"/>
                      <a:pt x="98468" y="269335"/>
                      <a:pt x="99445" y="268785"/>
                    </a:cubicBezTo>
                    <a:moveTo>
                      <a:pt x="105992" y="253187"/>
                    </a:moveTo>
                    <a:lnTo>
                      <a:pt x="105992" y="253187"/>
                    </a:lnTo>
                    <a:cubicBezTo>
                      <a:pt x="103092" y="253187"/>
                      <a:pt x="100170" y="253340"/>
                      <a:pt x="97336" y="253593"/>
                    </a:cubicBezTo>
                    <a:cubicBezTo>
                      <a:pt x="73290" y="255911"/>
                      <a:pt x="50705" y="266171"/>
                      <a:pt x="35359" y="281748"/>
                    </a:cubicBezTo>
                    <a:cubicBezTo>
                      <a:pt x="14213" y="303201"/>
                      <a:pt x="5436" y="326698"/>
                      <a:pt x="9929" y="349635"/>
                    </a:cubicBezTo>
                    <a:cubicBezTo>
                      <a:pt x="11972" y="360016"/>
                      <a:pt x="21595" y="370803"/>
                      <a:pt x="31833" y="374164"/>
                    </a:cubicBezTo>
                    <a:cubicBezTo>
                      <a:pt x="36029" y="375537"/>
                      <a:pt x="39698" y="376207"/>
                      <a:pt x="43059" y="376207"/>
                    </a:cubicBezTo>
                    <a:cubicBezTo>
                      <a:pt x="54791" y="376207"/>
                      <a:pt x="61646" y="367749"/>
                      <a:pt x="70291" y="357061"/>
                    </a:cubicBezTo>
                    <a:cubicBezTo>
                      <a:pt x="75454" y="350656"/>
                      <a:pt x="82375" y="341495"/>
                      <a:pt x="88482" y="333399"/>
                    </a:cubicBezTo>
                    <a:cubicBezTo>
                      <a:pt x="92887" y="327599"/>
                      <a:pt x="96930" y="322205"/>
                      <a:pt x="99797" y="318613"/>
                    </a:cubicBezTo>
                    <a:cubicBezTo>
                      <a:pt x="102785" y="314834"/>
                      <a:pt x="106970" y="311308"/>
                      <a:pt x="110650" y="308188"/>
                    </a:cubicBezTo>
                    <a:cubicBezTo>
                      <a:pt x="111683" y="307321"/>
                      <a:pt x="112649" y="306497"/>
                      <a:pt x="113561" y="305706"/>
                    </a:cubicBezTo>
                    <a:cubicBezTo>
                      <a:pt x="116077" y="303509"/>
                      <a:pt x="118482" y="300905"/>
                      <a:pt x="118944" y="296984"/>
                    </a:cubicBezTo>
                    <a:cubicBezTo>
                      <a:pt x="119625" y="291283"/>
                      <a:pt x="114693" y="277617"/>
                      <a:pt x="111540" y="273234"/>
                    </a:cubicBezTo>
                    <a:cubicBezTo>
                      <a:pt x="109595" y="270488"/>
                      <a:pt x="107135" y="268708"/>
                      <a:pt x="104597" y="268137"/>
                    </a:cubicBezTo>
                    <a:cubicBezTo>
                      <a:pt x="105531" y="268082"/>
                      <a:pt x="106465" y="268060"/>
                      <a:pt x="107387" y="268060"/>
                    </a:cubicBezTo>
                    <a:cubicBezTo>
                      <a:pt x="129050" y="268060"/>
                      <a:pt x="153612" y="280385"/>
                      <a:pt x="157578" y="314955"/>
                    </a:cubicBezTo>
                    <a:cubicBezTo>
                      <a:pt x="159984" y="335991"/>
                      <a:pt x="151207" y="358401"/>
                      <a:pt x="133499" y="376438"/>
                    </a:cubicBezTo>
                    <a:cubicBezTo>
                      <a:pt x="123810" y="386292"/>
                      <a:pt x="111595" y="395508"/>
                      <a:pt x="101642" y="400484"/>
                    </a:cubicBezTo>
                    <a:cubicBezTo>
                      <a:pt x="96974" y="402824"/>
                      <a:pt x="94810" y="404790"/>
                      <a:pt x="94854" y="406691"/>
                    </a:cubicBezTo>
                    <a:cubicBezTo>
                      <a:pt x="94876" y="407855"/>
                      <a:pt x="95710" y="408811"/>
                      <a:pt x="97325" y="409514"/>
                    </a:cubicBezTo>
                    <a:cubicBezTo>
                      <a:pt x="98116" y="409866"/>
                      <a:pt x="99116" y="410052"/>
                      <a:pt x="100335" y="410052"/>
                    </a:cubicBezTo>
                    <a:cubicBezTo>
                      <a:pt x="103345" y="410052"/>
                      <a:pt x="107772" y="408954"/>
                      <a:pt x="113144" y="406867"/>
                    </a:cubicBezTo>
                    <a:cubicBezTo>
                      <a:pt x="152316" y="391674"/>
                      <a:pt x="190335" y="354347"/>
                      <a:pt x="181305" y="308276"/>
                    </a:cubicBezTo>
                    <a:cubicBezTo>
                      <a:pt x="173858" y="270224"/>
                      <a:pt x="138112" y="253187"/>
                      <a:pt x="105992" y="253187"/>
                    </a:cubicBezTo>
                    <a:moveTo>
                      <a:pt x="283817" y="356006"/>
                    </a:moveTo>
                    <a:lnTo>
                      <a:pt x="283817" y="356006"/>
                    </a:lnTo>
                    <a:lnTo>
                      <a:pt x="283784" y="356006"/>
                    </a:lnTo>
                    <a:cubicBezTo>
                      <a:pt x="275480" y="356204"/>
                      <a:pt x="273931" y="361136"/>
                      <a:pt x="272129" y="366848"/>
                    </a:cubicBezTo>
                    <a:cubicBezTo>
                      <a:pt x="271229" y="369748"/>
                      <a:pt x="269559" y="372231"/>
                      <a:pt x="267527" y="375526"/>
                    </a:cubicBezTo>
                    <a:cubicBezTo>
                      <a:pt x="258277" y="390565"/>
                      <a:pt x="249050" y="403296"/>
                      <a:pt x="238010" y="412744"/>
                    </a:cubicBezTo>
                    <a:cubicBezTo>
                      <a:pt x="229057" y="420400"/>
                      <a:pt x="239845" y="421608"/>
                      <a:pt x="242426" y="420993"/>
                    </a:cubicBezTo>
                    <a:cubicBezTo>
                      <a:pt x="250104" y="419148"/>
                      <a:pt x="274129" y="406493"/>
                      <a:pt x="291452" y="390565"/>
                    </a:cubicBezTo>
                    <a:cubicBezTo>
                      <a:pt x="296802" y="385633"/>
                      <a:pt x="297856" y="383919"/>
                      <a:pt x="301404" y="381700"/>
                    </a:cubicBezTo>
                    <a:cubicBezTo>
                      <a:pt x="302646" y="380931"/>
                      <a:pt x="304107" y="380030"/>
                      <a:pt x="305952" y="378789"/>
                    </a:cubicBezTo>
                    <a:cubicBezTo>
                      <a:pt x="309412" y="376471"/>
                      <a:pt x="311258" y="374175"/>
                      <a:pt x="311587" y="371737"/>
                    </a:cubicBezTo>
                    <a:cubicBezTo>
                      <a:pt x="311829" y="369891"/>
                      <a:pt x="311170" y="368046"/>
                      <a:pt x="309621" y="366244"/>
                    </a:cubicBezTo>
                    <a:cubicBezTo>
                      <a:pt x="305612" y="361543"/>
                      <a:pt x="289749" y="356006"/>
                      <a:pt x="283817" y="356006"/>
                    </a:cubicBezTo>
                    <a:moveTo>
                      <a:pt x="4612" y="201711"/>
                    </a:moveTo>
                    <a:lnTo>
                      <a:pt x="4612" y="201711"/>
                    </a:lnTo>
                    <a:cubicBezTo>
                      <a:pt x="5414" y="201711"/>
                      <a:pt x="7622" y="200678"/>
                      <a:pt x="8567" y="200382"/>
                    </a:cubicBezTo>
                    <a:cubicBezTo>
                      <a:pt x="12148" y="199283"/>
                      <a:pt x="30976" y="188210"/>
                      <a:pt x="46783" y="174534"/>
                    </a:cubicBezTo>
                    <a:cubicBezTo>
                      <a:pt x="49013" y="172612"/>
                      <a:pt x="50892" y="170953"/>
                      <a:pt x="52605" y="169426"/>
                    </a:cubicBezTo>
                    <a:cubicBezTo>
                      <a:pt x="57867" y="164757"/>
                      <a:pt x="59790" y="161605"/>
                      <a:pt x="67369" y="156343"/>
                    </a:cubicBezTo>
                    <a:cubicBezTo>
                      <a:pt x="70621" y="154091"/>
                      <a:pt x="72345" y="151839"/>
                      <a:pt x="72653" y="149466"/>
                    </a:cubicBezTo>
                    <a:cubicBezTo>
                      <a:pt x="72884" y="147632"/>
                      <a:pt x="72225" y="145808"/>
                      <a:pt x="70698" y="144018"/>
                    </a:cubicBezTo>
                    <a:cubicBezTo>
                      <a:pt x="69852" y="143018"/>
                      <a:pt x="68995" y="142293"/>
                      <a:pt x="68083" y="141766"/>
                    </a:cubicBezTo>
                    <a:cubicBezTo>
                      <a:pt x="67523" y="141436"/>
                      <a:pt x="51089" y="136152"/>
                      <a:pt x="49958" y="135823"/>
                    </a:cubicBezTo>
                    <a:cubicBezTo>
                      <a:pt x="43125" y="133813"/>
                      <a:pt x="38259" y="135658"/>
                      <a:pt x="35403" y="141898"/>
                    </a:cubicBezTo>
                    <a:cubicBezTo>
                      <a:pt x="30284" y="154080"/>
                      <a:pt x="24517" y="165504"/>
                      <a:pt x="10533" y="183047"/>
                    </a:cubicBezTo>
                    <a:cubicBezTo>
                      <a:pt x="7787" y="186497"/>
                      <a:pt x="3579" y="191023"/>
                      <a:pt x="416" y="195120"/>
                    </a:cubicBezTo>
                    <a:cubicBezTo>
                      <a:pt x="-232" y="196834"/>
                      <a:pt x="-123" y="198602"/>
                      <a:pt x="745" y="199876"/>
                    </a:cubicBezTo>
                    <a:cubicBezTo>
                      <a:pt x="1569" y="201052"/>
                      <a:pt x="2931" y="201711"/>
                      <a:pt x="4612" y="201711"/>
                    </a:cubicBezTo>
                    <a:moveTo>
                      <a:pt x="271943" y="77591"/>
                    </a:moveTo>
                    <a:lnTo>
                      <a:pt x="271943" y="77591"/>
                    </a:lnTo>
                    <a:lnTo>
                      <a:pt x="304524" y="77591"/>
                    </a:lnTo>
                    <a:cubicBezTo>
                      <a:pt x="308303" y="77591"/>
                      <a:pt x="310599" y="75526"/>
                      <a:pt x="311500" y="73593"/>
                    </a:cubicBezTo>
                    <a:cubicBezTo>
                      <a:pt x="312367" y="71769"/>
                      <a:pt x="312170" y="69792"/>
                      <a:pt x="311049" y="68419"/>
                    </a:cubicBezTo>
                    <a:cubicBezTo>
                      <a:pt x="310511" y="67771"/>
                      <a:pt x="298406" y="60180"/>
                      <a:pt x="298285" y="60125"/>
                    </a:cubicBezTo>
                    <a:cubicBezTo>
                      <a:pt x="294220" y="57742"/>
                      <a:pt x="291221" y="58939"/>
                      <a:pt x="286652" y="62443"/>
                    </a:cubicBezTo>
                    <a:cubicBezTo>
                      <a:pt x="282576" y="65585"/>
                      <a:pt x="279588" y="66760"/>
                      <a:pt x="273689" y="68749"/>
                    </a:cubicBezTo>
                    <a:cubicBezTo>
                      <a:pt x="267494" y="70836"/>
                      <a:pt x="266857" y="74175"/>
                      <a:pt x="268658" y="76043"/>
                    </a:cubicBezTo>
                    <a:cubicBezTo>
                      <a:pt x="269592" y="77020"/>
                      <a:pt x="270767" y="77581"/>
                      <a:pt x="271855" y="77581"/>
                    </a:cubicBezTo>
                    <a:lnTo>
                      <a:pt x="271943" y="77581"/>
                    </a:lnTo>
                    <a:close/>
                    <a:moveTo>
                      <a:pt x="271943" y="105691"/>
                    </a:moveTo>
                    <a:lnTo>
                      <a:pt x="271943" y="105691"/>
                    </a:lnTo>
                    <a:lnTo>
                      <a:pt x="304524" y="105691"/>
                    </a:lnTo>
                    <a:cubicBezTo>
                      <a:pt x="308303" y="105691"/>
                      <a:pt x="310599" y="103637"/>
                      <a:pt x="311500" y="101704"/>
                    </a:cubicBezTo>
                    <a:cubicBezTo>
                      <a:pt x="312367" y="99880"/>
                      <a:pt x="312170" y="97903"/>
                      <a:pt x="311049" y="96530"/>
                    </a:cubicBezTo>
                    <a:cubicBezTo>
                      <a:pt x="310511" y="95892"/>
                      <a:pt x="298406" y="88313"/>
                      <a:pt x="298285" y="88247"/>
                    </a:cubicBezTo>
                    <a:cubicBezTo>
                      <a:pt x="294220" y="85852"/>
                      <a:pt x="291221" y="87061"/>
                      <a:pt x="286652" y="90554"/>
                    </a:cubicBezTo>
                    <a:cubicBezTo>
                      <a:pt x="282576" y="93706"/>
                      <a:pt x="279588" y="94871"/>
                      <a:pt x="273689" y="96881"/>
                    </a:cubicBezTo>
                    <a:cubicBezTo>
                      <a:pt x="267494" y="98968"/>
                      <a:pt x="266857" y="102330"/>
                      <a:pt x="268658" y="104175"/>
                    </a:cubicBezTo>
                    <a:cubicBezTo>
                      <a:pt x="269592" y="105164"/>
                      <a:pt x="270767" y="105713"/>
                      <a:pt x="271855" y="105713"/>
                    </a:cubicBezTo>
                    <a:lnTo>
                      <a:pt x="271943" y="105691"/>
                    </a:lnTo>
                    <a:close/>
                    <a:moveTo>
                      <a:pt x="359416" y="77591"/>
                    </a:moveTo>
                    <a:lnTo>
                      <a:pt x="359416" y="77591"/>
                    </a:lnTo>
                    <a:lnTo>
                      <a:pt x="391998" y="77591"/>
                    </a:lnTo>
                    <a:cubicBezTo>
                      <a:pt x="392360" y="77591"/>
                      <a:pt x="392701" y="77570"/>
                      <a:pt x="393041" y="77526"/>
                    </a:cubicBezTo>
                    <a:cubicBezTo>
                      <a:pt x="393261" y="78141"/>
                      <a:pt x="393579" y="78712"/>
                      <a:pt x="393997" y="79217"/>
                    </a:cubicBezTo>
                    <a:cubicBezTo>
                      <a:pt x="394469" y="79778"/>
                      <a:pt x="395326" y="80393"/>
                      <a:pt x="396820" y="80316"/>
                    </a:cubicBezTo>
                    <a:cubicBezTo>
                      <a:pt x="397732" y="80250"/>
                      <a:pt x="398786" y="79931"/>
                      <a:pt x="400017" y="79360"/>
                    </a:cubicBezTo>
                    <a:cubicBezTo>
                      <a:pt x="404246" y="77317"/>
                      <a:pt x="422481" y="68057"/>
                      <a:pt x="430061" y="63608"/>
                    </a:cubicBezTo>
                    <a:cubicBezTo>
                      <a:pt x="433532" y="61389"/>
                      <a:pt x="435960" y="57830"/>
                      <a:pt x="436575" y="54040"/>
                    </a:cubicBezTo>
                    <a:cubicBezTo>
                      <a:pt x="437157" y="50393"/>
                      <a:pt x="436069" y="46779"/>
                      <a:pt x="433444" y="43582"/>
                    </a:cubicBezTo>
                    <a:cubicBezTo>
                      <a:pt x="432203" y="42000"/>
                      <a:pt x="430983" y="40243"/>
                      <a:pt x="429786" y="38474"/>
                    </a:cubicBezTo>
                    <a:cubicBezTo>
                      <a:pt x="425831" y="32751"/>
                      <a:pt x="421767" y="26819"/>
                      <a:pt x="416307" y="26819"/>
                    </a:cubicBezTo>
                    <a:cubicBezTo>
                      <a:pt x="413627" y="26819"/>
                      <a:pt x="410947" y="28225"/>
                      <a:pt x="408124" y="31114"/>
                    </a:cubicBezTo>
                    <a:cubicBezTo>
                      <a:pt x="406179" y="33102"/>
                      <a:pt x="404795" y="34860"/>
                      <a:pt x="403730" y="36288"/>
                    </a:cubicBezTo>
                    <a:cubicBezTo>
                      <a:pt x="401829" y="38716"/>
                      <a:pt x="400950" y="39803"/>
                      <a:pt x="399500" y="39803"/>
                    </a:cubicBezTo>
                    <a:lnTo>
                      <a:pt x="348508" y="39803"/>
                    </a:lnTo>
                    <a:lnTo>
                      <a:pt x="348508" y="26610"/>
                    </a:lnTo>
                    <a:lnTo>
                      <a:pt x="408244" y="26610"/>
                    </a:lnTo>
                    <a:cubicBezTo>
                      <a:pt x="411408" y="26610"/>
                      <a:pt x="413968" y="25281"/>
                      <a:pt x="415275" y="22963"/>
                    </a:cubicBezTo>
                    <a:cubicBezTo>
                      <a:pt x="416351" y="21041"/>
                      <a:pt x="416351" y="18734"/>
                      <a:pt x="415275" y="16965"/>
                    </a:cubicBezTo>
                    <a:cubicBezTo>
                      <a:pt x="414802" y="16218"/>
                      <a:pt x="400423" y="6057"/>
                      <a:pt x="399500" y="5618"/>
                    </a:cubicBezTo>
                    <a:cubicBezTo>
                      <a:pt x="395546" y="3684"/>
                      <a:pt x="392745" y="4322"/>
                      <a:pt x="388911" y="8232"/>
                    </a:cubicBezTo>
                    <a:cubicBezTo>
                      <a:pt x="384176" y="13066"/>
                      <a:pt x="380310" y="16493"/>
                      <a:pt x="373894" y="16493"/>
                    </a:cubicBezTo>
                    <a:lnTo>
                      <a:pt x="260628" y="16493"/>
                    </a:lnTo>
                    <a:cubicBezTo>
                      <a:pt x="257871" y="16493"/>
                      <a:pt x="255586" y="18767"/>
                      <a:pt x="255586" y="21557"/>
                    </a:cubicBezTo>
                    <a:cubicBezTo>
                      <a:pt x="255586" y="24347"/>
                      <a:pt x="257860" y="26610"/>
                      <a:pt x="260628" y="26610"/>
                    </a:cubicBezTo>
                    <a:lnTo>
                      <a:pt x="315718" y="26610"/>
                    </a:lnTo>
                    <a:lnTo>
                      <a:pt x="315718" y="39803"/>
                    </a:lnTo>
                    <a:lnTo>
                      <a:pt x="263319" y="39803"/>
                    </a:lnTo>
                    <a:cubicBezTo>
                      <a:pt x="262254" y="36563"/>
                      <a:pt x="261067" y="33827"/>
                      <a:pt x="257893" y="31235"/>
                    </a:cubicBezTo>
                    <a:cubicBezTo>
                      <a:pt x="254641" y="28576"/>
                      <a:pt x="251060" y="30136"/>
                      <a:pt x="250577" y="34431"/>
                    </a:cubicBezTo>
                    <a:cubicBezTo>
                      <a:pt x="250599" y="34563"/>
                      <a:pt x="252818" y="46350"/>
                      <a:pt x="243008" y="57665"/>
                    </a:cubicBezTo>
                    <a:cubicBezTo>
                      <a:pt x="235385" y="66354"/>
                      <a:pt x="227860" y="76394"/>
                      <a:pt x="229650" y="84864"/>
                    </a:cubicBezTo>
                    <a:cubicBezTo>
                      <a:pt x="230529" y="88994"/>
                      <a:pt x="233605" y="92289"/>
                      <a:pt x="238746" y="94673"/>
                    </a:cubicBezTo>
                    <a:cubicBezTo>
                      <a:pt x="248995" y="99408"/>
                      <a:pt x="257728" y="95420"/>
                      <a:pt x="263341" y="83567"/>
                    </a:cubicBezTo>
                    <a:cubicBezTo>
                      <a:pt x="266912" y="76021"/>
                      <a:pt x="268625" y="58291"/>
                      <a:pt x="266758" y="49898"/>
                    </a:cubicBezTo>
                    <a:lnTo>
                      <a:pt x="315707" y="49898"/>
                    </a:lnTo>
                    <a:lnTo>
                      <a:pt x="315707" y="112271"/>
                    </a:lnTo>
                    <a:cubicBezTo>
                      <a:pt x="315707" y="116237"/>
                      <a:pt x="316432" y="119181"/>
                      <a:pt x="317959" y="121202"/>
                    </a:cubicBezTo>
                    <a:lnTo>
                      <a:pt x="260617" y="121202"/>
                    </a:lnTo>
                    <a:cubicBezTo>
                      <a:pt x="257860" y="121202"/>
                      <a:pt x="255575" y="123465"/>
                      <a:pt x="255575" y="126255"/>
                    </a:cubicBezTo>
                    <a:cubicBezTo>
                      <a:pt x="255575" y="129045"/>
                      <a:pt x="257849" y="131308"/>
                      <a:pt x="260617" y="131308"/>
                    </a:cubicBezTo>
                    <a:lnTo>
                      <a:pt x="374817" y="131308"/>
                    </a:lnTo>
                    <a:lnTo>
                      <a:pt x="374817" y="152542"/>
                    </a:lnTo>
                    <a:lnTo>
                      <a:pt x="260628" y="152542"/>
                    </a:lnTo>
                    <a:cubicBezTo>
                      <a:pt x="257871" y="152542"/>
                      <a:pt x="255586" y="154794"/>
                      <a:pt x="255586" y="157584"/>
                    </a:cubicBezTo>
                    <a:cubicBezTo>
                      <a:pt x="255586" y="160385"/>
                      <a:pt x="257860" y="162637"/>
                      <a:pt x="260628" y="162637"/>
                    </a:cubicBezTo>
                    <a:lnTo>
                      <a:pt x="374828" y="162637"/>
                    </a:lnTo>
                    <a:lnTo>
                      <a:pt x="374828" y="189177"/>
                    </a:lnTo>
                    <a:lnTo>
                      <a:pt x="260628" y="189177"/>
                    </a:lnTo>
                    <a:cubicBezTo>
                      <a:pt x="257871" y="189177"/>
                      <a:pt x="255586" y="191440"/>
                      <a:pt x="255586" y="194208"/>
                    </a:cubicBezTo>
                    <a:cubicBezTo>
                      <a:pt x="255586" y="196998"/>
                      <a:pt x="257860" y="199272"/>
                      <a:pt x="260628" y="199272"/>
                    </a:cubicBezTo>
                    <a:lnTo>
                      <a:pt x="374828" y="199272"/>
                    </a:lnTo>
                    <a:cubicBezTo>
                      <a:pt x="374982" y="210114"/>
                      <a:pt x="383528" y="210114"/>
                      <a:pt x="387208" y="210114"/>
                    </a:cubicBezTo>
                    <a:cubicBezTo>
                      <a:pt x="390624" y="210114"/>
                      <a:pt x="394590" y="207621"/>
                      <a:pt x="399500" y="203886"/>
                    </a:cubicBezTo>
                    <a:cubicBezTo>
                      <a:pt x="403763" y="200656"/>
                      <a:pt x="407596" y="197339"/>
                      <a:pt x="407596" y="192516"/>
                    </a:cubicBezTo>
                    <a:lnTo>
                      <a:pt x="407596" y="158386"/>
                    </a:lnTo>
                    <a:cubicBezTo>
                      <a:pt x="407937" y="156244"/>
                      <a:pt x="414363" y="148708"/>
                      <a:pt x="417823" y="144666"/>
                    </a:cubicBezTo>
                    <a:cubicBezTo>
                      <a:pt x="418779" y="143534"/>
                      <a:pt x="419614" y="142546"/>
                      <a:pt x="420229" y="141810"/>
                    </a:cubicBezTo>
                    <a:cubicBezTo>
                      <a:pt x="422657" y="138833"/>
                      <a:pt x="421690" y="135768"/>
                      <a:pt x="420624" y="133494"/>
                    </a:cubicBezTo>
                    <a:lnTo>
                      <a:pt x="403642" y="112634"/>
                    </a:lnTo>
                    <a:cubicBezTo>
                      <a:pt x="396864" y="106702"/>
                      <a:pt x="388493" y="107009"/>
                      <a:pt x="382034" y="112941"/>
                    </a:cubicBezTo>
                    <a:cubicBezTo>
                      <a:pt x="373730" y="120587"/>
                      <a:pt x="371181" y="121191"/>
                      <a:pt x="370599" y="121191"/>
                    </a:cubicBezTo>
                    <a:lnTo>
                      <a:pt x="346058" y="121191"/>
                    </a:lnTo>
                    <a:cubicBezTo>
                      <a:pt x="347684" y="119126"/>
                      <a:pt x="348519" y="116138"/>
                      <a:pt x="348519" y="112260"/>
                    </a:cubicBezTo>
                    <a:lnTo>
                      <a:pt x="348519" y="49887"/>
                    </a:lnTo>
                    <a:lnTo>
                      <a:pt x="400050" y="49887"/>
                    </a:lnTo>
                    <a:cubicBezTo>
                      <a:pt x="399577" y="52227"/>
                      <a:pt x="396194" y="61400"/>
                      <a:pt x="394689" y="65805"/>
                    </a:cubicBezTo>
                    <a:cubicBezTo>
                      <a:pt x="390965" y="63377"/>
                      <a:pt x="385824" y="60169"/>
                      <a:pt x="385747" y="60125"/>
                    </a:cubicBezTo>
                    <a:cubicBezTo>
                      <a:pt x="381672" y="57742"/>
                      <a:pt x="378684" y="58939"/>
                      <a:pt x="374125" y="62443"/>
                    </a:cubicBezTo>
                    <a:cubicBezTo>
                      <a:pt x="370039" y="65585"/>
                      <a:pt x="367073" y="66760"/>
                      <a:pt x="361163" y="68749"/>
                    </a:cubicBezTo>
                    <a:cubicBezTo>
                      <a:pt x="354956" y="70836"/>
                      <a:pt x="354330" y="74175"/>
                      <a:pt x="356121" y="76043"/>
                    </a:cubicBezTo>
                    <a:cubicBezTo>
                      <a:pt x="357065" y="77020"/>
                      <a:pt x="358230" y="77581"/>
                      <a:pt x="359317" y="77581"/>
                    </a:cubicBezTo>
                    <a:lnTo>
                      <a:pt x="359416" y="77581"/>
                    </a:lnTo>
                    <a:close/>
                    <a:moveTo>
                      <a:pt x="359416" y="105691"/>
                    </a:moveTo>
                    <a:lnTo>
                      <a:pt x="359416" y="105691"/>
                    </a:lnTo>
                    <a:lnTo>
                      <a:pt x="391998" y="105691"/>
                    </a:lnTo>
                    <a:cubicBezTo>
                      <a:pt x="395776" y="105691"/>
                      <a:pt x="398072" y="103637"/>
                      <a:pt x="398973" y="101704"/>
                    </a:cubicBezTo>
                    <a:cubicBezTo>
                      <a:pt x="399819" y="99880"/>
                      <a:pt x="399654" y="97903"/>
                      <a:pt x="398490" y="96530"/>
                    </a:cubicBezTo>
                    <a:cubicBezTo>
                      <a:pt x="397962" y="95892"/>
                      <a:pt x="385868" y="88313"/>
                      <a:pt x="385736" y="88247"/>
                    </a:cubicBezTo>
                    <a:cubicBezTo>
                      <a:pt x="381661" y="85852"/>
                      <a:pt x="378673" y="87061"/>
                      <a:pt x="374114" y="90554"/>
                    </a:cubicBezTo>
                    <a:cubicBezTo>
                      <a:pt x="370028" y="93706"/>
                      <a:pt x="367062" y="94871"/>
                      <a:pt x="361152" y="96881"/>
                    </a:cubicBezTo>
                    <a:cubicBezTo>
                      <a:pt x="354945" y="98968"/>
                      <a:pt x="354319" y="102330"/>
                      <a:pt x="356110" y="104175"/>
                    </a:cubicBezTo>
                    <a:cubicBezTo>
                      <a:pt x="357054" y="105164"/>
                      <a:pt x="358219" y="105713"/>
                      <a:pt x="359306" y="105713"/>
                    </a:cubicBezTo>
                    <a:lnTo>
                      <a:pt x="359416" y="105691"/>
                    </a:lnTo>
                    <a:close/>
                    <a:moveTo>
                      <a:pt x="199716" y="77559"/>
                    </a:moveTo>
                    <a:lnTo>
                      <a:pt x="199716" y="77559"/>
                    </a:lnTo>
                    <a:cubicBezTo>
                      <a:pt x="197080" y="76394"/>
                      <a:pt x="194476" y="76284"/>
                      <a:pt x="191159" y="76141"/>
                    </a:cubicBezTo>
                    <a:cubicBezTo>
                      <a:pt x="186787" y="75966"/>
                      <a:pt x="181316" y="75735"/>
                      <a:pt x="172638" y="73110"/>
                    </a:cubicBezTo>
                    <a:cubicBezTo>
                      <a:pt x="161335" y="69704"/>
                      <a:pt x="139848" y="53677"/>
                      <a:pt x="131258" y="44549"/>
                    </a:cubicBezTo>
                    <a:lnTo>
                      <a:pt x="188852" y="44549"/>
                    </a:lnTo>
                    <a:cubicBezTo>
                      <a:pt x="192433" y="44549"/>
                      <a:pt x="195322" y="43044"/>
                      <a:pt x="196783" y="40440"/>
                    </a:cubicBezTo>
                    <a:cubicBezTo>
                      <a:pt x="198003" y="38276"/>
                      <a:pt x="197992" y="35706"/>
                      <a:pt x="196772" y="33739"/>
                    </a:cubicBezTo>
                    <a:cubicBezTo>
                      <a:pt x="194982" y="30806"/>
                      <a:pt x="192016" y="29115"/>
                      <a:pt x="185491" y="25402"/>
                    </a:cubicBezTo>
                    <a:cubicBezTo>
                      <a:pt x="183678" y="24358"/>
                      <a:pt x="181580" y="23161"/>
                      <a:pt x="179076" y="21700"/>
                    </a:cubicBezTo>
                    <a:cubicBezTo>
                      <a:pt x="178131" y="21217"/>
                      <a:pt x="177296" y="20766"/>
                      <a:pt x="176538" y="20349"/>
                    </a:cubicBezTo>
                    <a:cubicBezTo>
                      <a:pt x="171990" y="17899"/>
                      <a:pt x="170046" y="16954"/>
                      <a:pt x="164685" y="21700"/>
                    </a:cubicBezTo>
                    <a:cubicBezTo>
                      <a:pt x="159138" y="26577"/>
                      <a:pt x="151536" y="33289"/>
                      <a:pt x="148944" y="33289"/>
                    </a:cubicBezTo>
                    <a:lnTo>
                      <a:pt x="107684" y="33289"/>
                    </a:lnTo>
                    <a:cubicBezTo>
                      <a:pt x="108266" y="32289"/>
                      <a:pt x="108816" y="31378"/>
                      <a:pt x="109288" y="30565"/>
                    </a:cubicBezTo>
                    <a:cubicBezTo>
                      <a:pt x="109980" y="29400"/>
                      <a:pt x="110551" y="28434"/>
                      <a:pt x="111002" y="27698"/>
                    </a:cubicBezTo>
                    <a:cubicBezTo>
                      <a:pt x="117900" y="25589"/>
                      <a:pt x="119427" y="22084"/>
                      <a:pt x="119526" y="19503"/>
                    </a:cubicBezTo>
                    <a:cubicBezTo>
                      <a:pt x="119636" y="15438"/>
                      <a:pt x="116208" y="11725"/>
                      <a:pt x="113748" y="10869"/>
                    </a:cubicBezTo>
                    <a:cubicBezTo>
                      <a:pt x="111781" y="10067"/>
                      <a:pt x="109288" y="8913"/>
                      <a:pt x="106586" y="7672"/>
                    </a:cubicBezTo>
                    <a:cubicBezTo>
                      <a:pt x="100050" y="4706"/>
                      <a:pt x="92624" y="1301"/>
                      <a:pt x="88186" y="411"/>
                    </a:cubicBezTo>
                    <a:cubicBezTo>
                      <a:pt x="78662" y="-1522"/>
                      <a:pt x="76970" y="3663"/>
                      <a:pt x="75904" y="9759"/>
                    </a:cubicBezTo>
                    <a:cubicBezTo>
                      <a:pt x="74575" y="17580"/>
                      <a:pt x="71335" y="26753"/>
                      <a:pt x="68775" y="33300"/>
                    </a:cubicBezTo>
                    <a:lnTo>
                      <a:pt x="13894" y="33300"/>
                    </a:lnTo>
                    <a:cubicBezTo>
                      <a:pt x="10774" y="33300"/>
                      <a:pt x="8237" y="35827"/>
                      <a:pt x="8237" y="38935"/>
                    </a:cubicBezTo>
                    <a:cubicBezTo>
                      <a:pt x="8237" y="42055"/>
                      <a:pt x="10774" y="44593"/>
                      <a:pt x="13894" y="44593"/>
                    </a:cubicBezTo>
                    <a:lnTo>
                      <a:pt x="63876" y="44593"/>
                    </a:lnTo>
                    <a:cubicBezTo>
                      <a:pt x="58054" y="56775"/>
                      <a:pt x="38940" y="91367"/>
                      <a:pt x="2283" y="111458"/>
                    </a:cubicBezTo>
                    <a:cubicBezTo>
                      <a:pt x="657" y="112392"/>
                      <a:pt x="-123" y="113853"/>
                      <a:pt x="262" y="115248"/>
                    </a:cubicBezTo>
                    <a:cubicBezTo>
                      <a:pt x="504" y="116127"/>
                      <a:pt x="1613" y="118203"/>
                      <a:pt x="6787" y="118203"/>
                    </a:cubicBezTo>
                    <a:lnTo>
                      <a:pt x="7391" y="118203"/>
                    </a:lnTo>
                    <a:cubicBezTo>
                      <a:pt x="17409" y="117895"/>
                      <a:pt x="26274" y="112864"/>
                      <a:pt x="37512" y="106504"/>
                    </a:cubicBezTo>
                    <a:lnTo>
                      <a:pt x="40071" y="105054"/>
                    </a:lnTo>
                    <a:cubicBezTo>
                      <a:pt x="42422" y="103725"/>
                      <a:pt x="44729" y="102363"/>
                      <a:pt x="46981" y="100957"/>
                    </a:cubicBezTo>
                    <a:lnTo>
                      <a:pt x="130884" y="100957"/>
                    </a:lnTo>
                    <a:cubicBezTo>
                      <a:pt x="134762" y="100957"/>
                      <a:pt x="138332" y="99023"/>
                      <a:pt x="140002" y="96079"/>
                    </a:cubicBezTo>
                    <a:cubicBezTo>
                      <a:pt x="141024" y="94256"/>
                      <a:pt x="141100" y="92388"/>
                      <a:pt x="140178" y="90883"/>
                    </a:cubicBezTo>
                    <a:cubicBezTo>
                      <a:pt x="138585" y="88280"/>
                      <a:pt x="135970" y="86797"/>
                      <a:pt x="131247" y="84084"/>
                    </a:cubicBezTo>
                    <a:cubicBezTo>
                      <a:pt x="130456" y="83655"/>
                      <a:pt x="129665" y="83161"/>
                      <a:pt x="128852" y="82689"/>
                    </a:cubicBezTo>
                    <a:cubicBezTo>
                      <a:pt x="125304" y="80535"/>
                      <a:pt x="121283" y="78108"/>
                      <a:pt x="117340" y="78108"/>
                    </a:cubicBezTo>
                    <a:cubicBezTo>
                      <a:pt x="115066" y="78108"/>
                      <a:pt x="112990" y="78932"/>
                      <a:pt x="111122" y="80568"/>
                    </a:cubicBezTo>
                    <a:cubicBezTo>
                      <a:pt x="104411" y="87094"/>
                      <a:pt x="99951" y="90411"/>
                      <a:pt x="97874" y="90411"/>
                    </a:cubicBezTo>
                    <a:lnTo>
                      <a:pt x="61932" y="90411"/>
                    </a:lnTo>
                    <a:cubicBezTo>
                      <a:pt x="64008" y="88741"/>
                      <a:pt x="65974" y="87061"/>
                      <a:pt x="67776" y="85413"/>
                    </a:cubicBezTo>
                    <a:cubicBezTo>
                      <a:pt x="82682" y="71726"/>
                      <a:pt x="92206" y="57291"/>
                      <a:pt x="99863" y="45691"/>
                    </a:cubicBezTo>
                    <a:lnTo>
                      <a:pt x="100599" y="44604"/>
                    </a:lnTo>
                    <a:lnTo>
                      <a:pt x="109936" y="44604"/>
                    </a:lnTo>
                    <a:cubicBezTo>
                      <a:pt x="123568" y="72989"/>
                      <a:pt x="146582" y="94937"/>
                      <a:pt x="176571" y="108152"/>
                    </a:cubicBezTo>
                    <a:cubicBezTo>
                      <a:pt x="189709" y="113952"/>
                      <a:pt x="191137" y="110118"/>
                      <a:pt x="194564" y="102538"/>
                    </a:cubicBezTo>
                    <a:cubicBezTo>
                      <a:pt x="195015" y="101539"/>
                      <a:pt x="195520" y="100429"/>
                      <a:pt x="196080" y="99232"/>
                    </a:cubicBezTo>
                    <a:cubicBezTo>
                      <a:pt x="197223" y="96837"/>
                      <a:pt x="199057" y="94036"/>
                      <a:pt x="201858" y="90345"/>
                    </a:cubicBezTo>
                    <a:cubicBezTo>
                      <a:pt x="204363" y="86369"/>
                      <a:pt x="205143" y="83644"/>
                      <a:pt x="204407" y="81502"/>
                    </a:cubicBezTo>
                    <a:cubicBezTo>
                      <a:pt x="203814" y="79745"/>
                      <a:pt x="202309" y="78514"/>
                      <a:pt x="199716" y="77559"/>
                    </a:cubicBezTo>
                  </a:path>
                </a:pathLst>
              </a:custGeom>
              <a:solidFill>
                <a:srgbClr val="FFFFFF"/>
              </a:solidFill>
              <a:ln w="109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 dirty="0">
                  <a:latin typeface="OPPOSans L" panose="00020600040101010101" pitchFamily="18" charset="-122"/>
                  <a:ea typeface="OPPOSans L" panose="00020600040101010101" pitchFamily="18" charset="-122"/>
                </a:endParaRPr>
              </a:p>
            </p:txBody>
          </p:sp>
          <p:sp>
            <p:nvSpPr>
              <p:cNvPr id="283" name="任意多边形: 形状 282"/>
              <p:cNvSpPr/>
              <p:nvPr/>
            </p:nvSpPr>
            <p:spPr>
              <a:xfrm>
                <a:off x="3228885" y="3771114"/>
                <a:ext cx="72819" cy="72819"/>
              </a:xfrm>
              <a:custGeom>
                <a:avLst/>
                <a:gdLst>
                  <a:gd name="connsiteX0" fmla="*/ 58374 w 72819"/>
                  <a:gd name="connsiteY0" fmla="*/ 57144 h 72819"/>
                  <a:gd name="connsiteX1" fmla="*/ 58374 w 72819"/>
                  <a:gd name="connsiteY1" fmla="*/ 57144 h 72819"/>
                  <a:gd name="connsiteX2" fmla="*/ 42973 w 72819"/>
                  <a:gd name="connsiteY2" fmla="*/ 39129 h 72819"/>
                  <a:gd name="connsiteX3" fmla="*/ 53980 w 72819"/>
                  <a:gd name="connsiteY3" fmla="*/ 27331 h 72819"/>
                  <a:gd name="connsiteX4" fmla="*/ 39381 w 72819"/>
                  <a:gd name="connsiteY4" fmla="*/ 15544 h 72819"/>
                  <a:gd name="connsiteX5" fmla="*/ 19971 w 72819"/>
                  <a:gd name="connsiteY5" fmla="*/ 15544 h 72819"/>
                  <a:gd name="connsiteX6" fmla="*/ 19971 w 72819"/>
                  <a:gd name="connsiteY6" fmla="*/ 57144 h 72819"/>
                  <a:gd name="connsiteX7" fmla="*/ 26770 w 72819"/>
                  <a:gd name="connsiteY7" fmla="*/ 57144 h 72819"/>
                  <a:gd name="connsiteX8" fmla="*/ 26770 w 72819"/>
                  <a:gd name="connsiteY8" fmla="*/ 39535 h 72819"/>
                  <a:gd name="connsiteX9" fmla="*/ 35152 w 72819"/>
                  <a:gd name="connsiteY9" fmla="*/ 39535 h 72819"/>
                  <a:gd name="connsiteX10" fmla="*/ 49169 w 72819"/>
                  <a:gd name="connsiteY10" fmla="*/ 57155 h 72819"/>
                  <a:gd name="connsiteX11" fmla="*/ 58374 w 72819"/>
                  <a:gd name="connsiteY11" fmla="*/ 57155 h 72819"/>
                  <a:gd name="connsiteX12" fmla="*/ 26770 w 72819"/>
                  <a:gd name="connsiteY12" fmla="*/ 21739 h 72819"/>
                  <a:gd name="connsiteX13" fmla="*/ 26770 w 72819"/>
                  <a:gd name="connsiteY13" fmla="*/ 21739 h 72819"/>
                  <a:gd name="connsiteX14" fmla="*/ 26770 w 72819"/>
                  <a:gd name="connsiteY14" fmla="*/ 33339 h 72819"/>
                  <a:gd name="connsiteX15" fmla="*/ 38173 w 72819"/>
                  <a:gd name="connsiteY15" fmla="*/ 33339 h 72819"/>
                  <a:gd name="connsiteX16" fmla="*/ 46972 w 72819"/>
                  <a:gd name="connsiteY16" fmla="*/ 27133 h 72819"/>
                  <a:gd name="connsiteX17" fmla="*/ 38173 w 72819"/>
                  <a:gd name="connsiteY17" fmla="*/ 21739 h 72819"/>
                  <a:gd name="connsiteX18" fmla="*/ 26770 w 72819"/>
                  <a:gd name="connsiteY18" fmla="*/ 21739 h 72819"/>
                  <a:gd name="connsiteX19" fmla="*/ 58199 w 72819"/>
                  <a:gd name="connsiteY19" fmla="*/ 14621 h 72819"/>
                  <a:gd name="connsiteX20" fmla="*/ 58199 w 72819"/>
                  <a:gd name="connsiteY20" fmla="*/ 14621 h 72819"/>
                  <a:gd name="connsiteX21" fmla="*/ 36415 w 72819"/>
                  <a:gd name="connsiteY21" fmla="*/ 5591 h 72819"/>
                  <a:gd name="connsiteX22" fmla="*/ 14632 w 72819"/>
                  <a:gd name="connsiteY22" fmla="*/ 14621 h 72819"/>
                  <a:gd name="connsiteX23" fmla="*/ 5602 w 72819"/>
                  <a:gd name="connsiteY23" fmla="*/ 36415 h 72819"/>
                  <a:gd name="connsiteX24" fmla="*/ 14632 w 72819"/>
                  <a:gd name="connsiteY24" fmla="*/ 58188 h 72819"/>
                  <a:gd name="connsiteX25" fmla="*/ 36415 w 72819"/>
                  <a:gd name="connsiteY25" fmla="*/ 67206 h 72819"/>
                  <a:gd name="connsiteX26" fmla="*/ 58199 w 72819"/>
                  <a:gd name="connsiteY26" fmla="*/ 58188 h 72819"/>
                  <a:gd name="connsiteX27" fmla="*/ 67217 w 72819"/>
                  <a:gd name="connsiteY27" fmla="*/ 36415 h 72819"/>
                  <a:gd name="connsiteX28" fmla="*/ 58199 w 72819"/>
                  <a:gd name="connsiteY28" fmla="*/ 14621 h 72819"/>
                  <a:gd name="connsiteX29" fmla="*/ 36415 w 72819"/>
                  <a:gd name="connsiteY29" fmla="*/ 0 h 72819"/>
                  <a:gd name="connsiteX30" fmla="*/ 62153 w 72819"/>
                  <a:gd name="connsiteY30" fmla="*/ 10655 h 72819"/>
                  <a:gd name="connsiteX31" fmla="*/ 72820 w 72819"/>
                  <a:gd name="connsiteY31" fmla="*/ 36415 h 72819"/>
                  <a:gd name="connsiteX32" fmla="*/ 62153 w 72819"/>
                  <a:gd name="connsiteY32" fmla="*/ 62164 h 72819"/>
                  <a:gd name="connsiteX33" fmla="*/ 36415 w 72819"/>
                  <a:gd name="connsiteY33" fmla="*/ 72820 h 72819"/>
                  <a:gd name="connsiteX34" fmla="*/ 10666 w 72819"/>
                  <a:gd name="connsiteY34" fmla="*/ 62164 h 72819"/>
                  <a:gd name="connsiteX35" fmla="*/ 0 w 72819"/>
                  <a:gd name="connsiteY35" fmla="*/ 36415 h 72819"/>
                  <a:gd name="connsiteX36" fmla="*/ 10666 w 72819"/>
                  <a:gd name="connsiteY36" fmla="*/ 10655 h 72819"/>
                  <a:gd name="connsiteX37" fmla="*/ 36415 w 72819"/>
                  <a:gd name="connsiteY37" fmla="*/ 0 h 728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72819" h="72819">
                    <a:moveTo>
                      <a:pt x="58374" y="57144"/>
                    </a:moveTo>
                    <a:lnTo>
                      <a:pt x="58374" y="57144"/>
                    </a:lnTo>
                    <a:lnTo>
                      <a:pt x="42973" y="39129"/>
                    </a:lnTo>
                    <a:cubicBezTo>
                      <a:pt x="50322" y="38063"/>
                      <a:pt x="53980" y="34130"/>
                      <a:pt x="53980" y="27331"/>
                    </a:cubicBezTo>
                    <a:cubicBezTo>
                      <a:pt x="53596" y="19729"/>
                      <a:pt x="48718" y="15796"/>
                      <a:pt x="39381" y="15544"/>
                    </a:cubicBezTo>
                    <a:lnTo>
                      <a:pt x="19971" y="15544"/>
                    </a:lnTo>
                    <a:lnTo>
                      <a:pt x="19971" y="57144"/>
                    </a:lnTo>
                    <a:lnTo>
                      <a:pt x="26770" y="57144"/>
                    </a:lnTo>
                    <a:lnTo>
                      <a:pt x="26770" y="39535"/>
                    </a:lnTo>
                    <a:lnTo>
                      <a:pt x="35152" y="39535"/>
                    </a:lnTo>
                    <a:lnTo>
                      <a:pt x="49169" y="57155"/>
                    </a:lnTo>
                    <a:lnTo>
                      <a:pt x="58374" y="57155"/>
                    </a:lnTo>
                    <a:close/>
                    <a:moveTo>
                      <a:pt x="26770" y="21739"/>
                    </a:moveTo>
                    <a:lnTo>
                      <a:pt x="26770" y="21739"/>
                    </a:lnTo>
                    <a:lnTo>
                      <a:pt x="26770" y="33339"/>
                    </a:lnTo>
                    <a:lnTo>
                      <a:pt x="38173" y="33339"/>
                    </a:lnTo>
                    <a:cubicBezTo>
                      <a:pt x="44160" y="33339"/>
                      <a:pt x="47104" y="31274"/>
                      <a:pt x="46972" y="27133"/>
                    </a:cubicBezTo>
                    <a:cubicBezTo>
                      <a:pt x="46840" y="23673"/>
                      <a:pt x="43907" y="21871"/>
                      <a:pt x="38173" y="21739"/>
                    </a:cubicBezTo>
                    <a:lnTo>
                      <a:pt x="26770" y="21739"/>
                    </a:lnTo>
                    <a:close/>
                    <a:moveTo>
                      <a:pt x="58199" y="14621"/>
                    </a:moveTo>
                    <a:lnTo>
                      <a:pt x="58199" y="14621"/>
                    </a:lnTo>
                    <a:cubicBezTo>
                      <a:pt x="52618" y="9052"/>
                      <a:pt x="44918" y="5591"/>
                      <a:pt x="36415" y="5591"/>
                    </a:cubicBezTo>
                    <a:cubicBezTo>
                      <a:pt x="27902" y="5591"/>
                      <a:pt x="20201" y="9052"/>
                      <a:pt x="14632" y="14621"/>
                    </a:cubicBezTo>
                    <a:cubicBezTo>
                      <a:pt x="9063" y="20201"/>
                      <a:pt x="5602" y="27891"/>
                      <a:pt x="5602" y="36415"/>
                    </a:cubicBezTo>
                    <a:cubicBezTo>
                      <a:pt x="5602" y="44907"/>
                      <a:pt x="9052" y="52607"/>
                      <a:pt x="14632" y="58188"/>
                    </a:cubicBezTo>
                    <a:cubicBezTo>
                      <a:pt x="20201" y="63768"/>
                      <a:pt x="27913" y="67206"/>
                      <a:pt x="36415" y="67206"/>
                    </a:cubicBezTo>
                    <a:cubicBezTo>
                      <a:pt x="44929" y="67206"/>
                      <a:pt x="52618" y="63768"/>
                      <a:pt x="58199" y="58188"/>
                    </a:cubicBezTo>
                    <a:cubicBezTo>
                      <a:pt x="63768" y="52607"/>
                      <a:pt x="67217" y="44907"/>
                      <a:pt x="67217" y="36415"/>
                    </a:cubicBezTo>
                    <a:cubicBezTo>
                      <a:pt x="67206" y="27891"/>
                      <a:pt x="63768" y="20201"/>
                      <a:pt x="58199" y="14621"/>
                    </a:cubicBezTo>
                    <a:moveTo>
                      <a:pt x="36415" y="0"/>
                    </a:moveTo>
                    <a:cubicBezTo>
                      <a:pt x="46477" y="0"/>
                      <a:pt x="55562" y="4064"/>
                      <a:pt x="62153" y="10655"/>
                    </a:cubicBezTo>
                    <a:cubicBezTo>
                      <a:pt x="68733" y="17235"/>
                      <a:pt x="72820" y="26342"/>
                      <a:pt x="72820" y="36415"/>
                    </a:cubicBezTo>
                    <a:cubicBezTo>
                      <a:pt x="72820" y="46456"/>
                      <a:pt x="68733" y="55551"/>
                      <a:pt x="62153" y="62164"/>
                    </a:cubicBezTo>
                    <a:cubicBezTo>
                      <a:pt x="55562" y="68744"/>
                      <a:pt x="46477" y="72820"/>
                      <a:pt x="36415" y="72820"/>
                    </a:cubicBezTo>
                    <a:cubicBezTo>
                      <a:pt x="26364" y="72820"/>
                      <a:pt x="17257" y="68744"/>
                      <a:pt x="10666" y="62164"/>
                    </a:cubicBezTo>
                    <a:cubicBezTo>
                      <a:pt x="4086" y="55562"/>
                      <a:pt x="0" y="46456"/>
                      <a:pt x="0" y="36415"/>
                    </a:cubicBezTo>
                    <a:cubicBezTo>
                      <a:pt x="0" y="26353"/>
                      <a:pt x="4086" y="17246"/>
                      <a:pt x="10666" y="10655"/>
                    </a:cubicBezTo>
                    <a:cubicBezTo>
                      <a:pt x="17257" y="4064"/>
                      <a:pt x="26353" y="0"/>
                      <a:pt x="36415" y="0"/>
                    </a:cubicBezTo>
                  </a:path>
                </a:pathLst>
              </a:custGeom>
              <a:solidFill>
                <a:srgbClr val="A0CA24"/>
              </a:solidFill>
              <a:ln w="109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 dirty="0">
                  <a:latin typeface="OPPOSans L" panose="00020600040101010101" pitchFamily="18" charset="-122"/>
                  <a:ea typeface="OPPOSans L" panose="00020600040101010101" pitchFamily="18" charset="-122"/>
                </a:endParaRPr>
              </a:p>
            </p:txBody>
          </p:sp>
          <p:grpSp>
            <p:nvGrpSpPr>
              <p:cNvPr id="284" name="图形 52"/>
              <p:cNvGrpSpPr/>
              <p:nvPr/>
            </p:nvGrpSpPr>
            <p:grpSpPr>
              <a:xfrm>
                <a:off x="3340305" y="3958084"/>
                <a:ext cx="1634160" cy="280485"/>
                <a:chOff x="3340305" y="3958084"/>
                <a:chExt cx="1634160" cy="280485"/>
              </a:xfrm>
              <a:solidFill>
                <a:srgbClr val="A0CA24"/>
              </a:solidFill>
            </p:grpSpPr>
            <p:sp>
              <p:nvSpPr>
                <p:cNvPr id="285" name="任意多边形: 形状 284"/>
                <p:cNvSpPr/>
                <p:nvPr/>
              </p:nvSpPr>
              <p:spPr>
                <a:xfrm>
                  <a:off x="3340305" y="3958084"/>
                  <a:ext cx="308744" cy="280485"/>
                </a:xfrm>
                <a:custGeom>
                  <a:avLst/>
                  <a:gdLst>
                    <a:gd name="connsiteX0" fmla="*/ 302428 w 308744"/>
                    <a:gd name="connsiteY0" fmla="*/ 9156 h 280485"/>
                    <a:gd name="connsiteX1" fmla="*/ 302428 w 308744"/>
                    <a:gd name="connsiteY1" fmla="*/ 9244 h 280485"/>
                    <a:gd name="connsiteX2" fmla="*/ 301955 w 308744"/>
                    <a:gd name="connsiteY2" fmla="*/ 9123 h 280485"/>
                    <a:gd name="connsiteX3" fmla="*/ 302428 w 308744"/>
                    <a:gd name="connsiteY3" fmla="*/ 9156 h 280485"/>
                    <a:gd name="connsiteX4" fmla="*/ 302428 w 308744"/>
                    <a:gd name="connsiteY4" fmla="*/ 9068 h 280485"/>
                    <a:gd name="connsiteX5" fmla="*/ 295485 w 308744"/>
                    <a:gd name="connsiteY5" fmla="*/ 8991 h 280485"/>
                    <a:gd name="connsiteX6" fmla="*/ 268221 w 308744"/>
                    <a:gd name="connsiteY6" fmla="*/ 10661 h 280485"/>
                    <a:gd name="connsiteX7" fmla="*/ 239605 w 308744"/>
                    <a:gd name="connsiteY7" fmla="*/ 9068 h 280485"/>
                    <a:gd name="connsiteX8" fmla="*/ 239605 w 308744"/>
                    <a:gd name="connsiteY8" fmla="*/ 9068 h 280485"/>
                    <a:gd name="connsiteX9" fmla="*/ 239440 w 308744"/>
                    <a:gd name="connsiteY9" fmla="*/ 9035 h 280485"/>
                    <a:gd name="connsiteX10" fmla="*/ 238363 w 308744"/>
                    <a:gd name="connsiteY10" fmla="*/ 9123 h 280485"/>
                    <a:gd name="connsiteX11" fmla="*/ 233618 w 308744"/>
                    <a:gd name="connsiteY11" fmla="*/ 9057 h 280485"/>
                    <a:gd name="connsiteX12" fmla="*/ 233618 w 308744"/>
                    <a:gd name="connsiteY12" fmla="*/ 9057 h 280485"/>
                    <a:gd name="connsiteX13" fmla="*/ 233453 w 308744"/>
                    <a:gd name="connsiteY13" fmla="*/ 9024 h 280485"/>
                    <a:gd name="connsiteX14" fmla="*/ 226467 w 308744"/>
                    <a:gd name="connsiteY14" fmla="*/ 16000 h 280485"/>
                    <a:gd name="connsiteX15" fmla="*/ 233453 w 308744"/>
                    <a:gd name="connsiteY15" fmla="*/ 22964 h 280485"/>
                    <a:gd name="connsiteX16" fmla="*/ 253061 w 308744"/>
                    <a:gd name="connsiteY16" fmla="*/ 39661 h 280485"/>
                    <a:gd name="connsiteX17" fmla="*/ 254555 w 308744"/>
                    <a:gd name="connsiteY17" fmla="*/ 68816 h 280485"/>
                    <a:gd name="connsiteX18" fmla="*/ 254555 w 308744"/>
                    <a:gd name="connsiteY18" fmla="*/ 81086 h 280485"/>
                    <a:gd name="connsiteX19" fmla="*/ 254555 w 308744"/>
                    <a:gd name="connsiteY19" fmla="*/ 224044 h 280485"/>
                    <a:gd name="connsiteX20" fmla="*/ 65504 w 308744"/>
                    <a:gd name="connsiteY20" fmla="*/ 4960 h 280485"/>
                    <a:gd name="connsiteX21" fmla="*/ 63603 w 308744"/>
                    <a:gd name="connsiteY21" fmla="*/ 3213 h 280485"/>
                    <a:gd name="connsiteX22" fmla="*/ 46774 w 308744"/>
                    <a:gd name="connsiteY22" fmla="*/ 1467 h 280485"/>
                    <a:gd name="connsiteX23" fmla="*/ 37162 w 308744"/>
                    <a:gd name="connsiteY23" fmla="*/ 7475 h 280485"/>
                    <a:gd name="connsiteX24" fmla="*/ 28188 w 308744"/>
                    <a:gd name="connsiteY24" fmla="*/ 26578 h 280485"/>
                    <a:gd name="connsiteX25" fmla="*/ 28188 w 308744"/>
                    <a:gd name="connsiteY25" fmla="*/ 186355 h 280485"/>
                    <a:gd name="connsiteX26" fmla="*/ 28188 w 308744"/>
                    <a:gd name="connsiteY26" fmla="*/ 225308 h 280485"/>
                    <a:gd name="connsiteX27" fmla="*/ 6987 w 308744"/>
                    <a:gd name="connsiteY27" fmla="*/ 261130 h 280485"/>
                    <a:gd name="connsiteX28" fmla="*/ 0 w 308744"/>
                    <a:gd name="connsiteY28" fmla="*/ 268050 h 280485"/>
                    <a:gd name="connsiteX29" fmla="*/ 6987 w 308744"/>
                    <a:gd name="connsiteY29" fmla="*/ 275015 h 280485"/>
                    <a:gd name="connsiteX30" fmla="*/ 13226 w 308744"/>
                    <a:gd name="connsiteY30" fmla="*/ 275037 h 280485"/>
                    <a:gd name="connsiteX31" fmla="*/ 40765 w 308744"/>
                    <a:gd name="connsiteY31" fmla="*/ 272950 h 280485"/>
                    <a:gd name="connsiteX32" fmla="*/ 69107 w 308744"/>
                    <a:gd name="connsiteY32" fmla="*/ 275015 h 280485"/>
                    <a:gd name="connsiteX33" fmla="*/ 70205 w 308744"/>
                    <a:gd name="connsiteY33" fmla="*/ 274916 h 280485"/>
                    <a:gd name="connsiteX34" fmla="*/ 75082 w 308744"/>
                    <a:gd name="connsiteY34" fmla="*/ 275015 h 280485"/>
                    <a:gd name="connsiteX35" fmla="*/ 82047 w 308744"/>
                    <a:gd name="connsiteY35" fmla="*/ 268050 h 280485"/>
                    <a:gd name="connsiteX36" fmla="*/ 75082 w 308744"/>
                    <a:gd name="connsiteY36" fmla="*/ 261130 h 280485"/>
                    <a:gd name="connsiteX37" fmla="*/ 55562 w 308744"/>
                    <a:gd name="connsiteY37" fmla="*/ 244487 h 280485"/>
                    <a:gd name="connsiteX38" fmla="*/ 54101 w 308744"/>
                    <a:gd name="connsiteY38" fmla="*/ 215476 h 280485"/>
                    <a:gd name="connsiteX39" fmla="*/ 54101 w 308744"/>
                    <a:gd name="connsiteY39" fmla="*/ 203019 h 280485"/>
                    <a:gd name="connsiteX40" fmla="*/ 54101 w 308744"/>
                    <a:gd name="connsiteY40" fmla="*/ 63949 h 280485"/>
                    <a:gd name="connsiteX41" fmla="*/ 237100 w 308744"/>
                    <a:gd name="connsiteY41" fmla="*/ 273609 h 280485"/>
                    <a:gd name="connsiteX42" fmla="*/ 252644 w 308744"/>
                    <a:gd name="connsiteY42" fmla="*/ 280485 h 280485"/>
                    <a:gd name="connsiteX43" fmla="*/ 258631 w 308744"/>
                    <a:gd name="connsiteY43" fmla="*/ 280485 h 280485"/>
                    <a:gd name="connsiteX44" fmla="*/ 265749 w 308744"/>
                    <a:gd name="connsiteY44" fmla="*/ 280485 h 280485"/>
                    <a:gd name="connsiteX45" fmla="*/ 271736 w 308744"/>
                    <a:gd name="connsiteY45" fmla="*/ 280485 h 280485"/>
                    <a:gd name="connsiteX46" fmla="*/ 271868 w 308744"/>
                    <a:gd name="connsiteY46" fmla="*/ 280200 h 280485"/>
                    <a:gd name="connsiteX47" fmla="*/ 280480 w 308744"/>
                    <a:gd name="connsiteY47" fmla="*/ 270577 h 280485"/>
                    <a:gd name="connsiteX48" fmla="*/ 280480 w 308744"/>
                    <a:gd name="connsiteY48" fmla="*/ 267303 h 280485"/>
                    <a:gd name="connsiteX49" fmla="*/ 280480 w 308744"/>
                    <a:gd name="connsiteY49" fmla="*/ 264381 h 280485"/>
                    <a:gd name="connsiteX50" fmla="*/ 280480 w 308744"/>
                    <a:gd name="connsiteY50" fmla="*/ 248651 h 280485"/>
                    <a:gd name="connsiteX51" fmla="*/ 280480 w 308744"/>
                    <a:gd name="connsiteY51" fmla="*/ 241456 h 280485"/>
                    <a:gd name="connsiteX52" fmla="*/ 280480 w 308744"/>
                    <a:gd name="connsiteY52" fmla="*/ 97849 h 280485"/>
                    <a:gd name="connsiteX53" fmla="*/ 280480 w 308744"/>
                    <a:gd name="connsiteY53" fmla="*/ 58929 h 280485"/>
                    <a:gd name="connsiteX54" fmla="*/ 301758 w 308744"/>
                    <a:gd name="connsiteY54" fmla="*/ 22986 h 280485"/>
                    <a:gd name="connsiteX55" fmla="*/ 308744 w 308744"/>
                    <a:gd name="connsiteY55" fmla="*/ 16033 h 280485"/>
                    <a:gd name="connsiteX56" fmla="*/ 302428 w 308744"/>
                    <a:gd name="connsiteY56" fmla="*/ 9156 h 28048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</a:cxnLst>
                  <a:rect l="l" t="t" r="r" b="b"/>
                  <a:pathLst>
                    <a:path w="308744" h="280485">
                      <a:moveTo>
                        <a:pt x="302428" y="9156"/>
                      </a:moveTo>
                      <a:lnTo>
                        <a:pt x="302428" y="9244"/>
                      </a:lnTo>
                      <a:lnTo>
                        <a:pt x="301955" y="9123"/>
                      </a:lnTo>
                      <a:cubicBezTo>
                        <a:pt x="302109" y="9123"/>
                        <a:pt x="302263" y="9145"/>
                        <a:pt x="302428" y="9156"/>
                      </a:cubicBezTo>
                      <a:lnTo>
                        <a:pt x="302428" y="9068"/>
                      </a:lnTo>
                      <a:cubicBezTo>
                        <a:pt x="299737" y="8837"/>
                        <a:pt x="297572" y="8859"/>
                        <a:pt x="295485" y="8991"/>
                      </a:cubicBezTo>
                      <a:cubicBezTo>
                        <a:pt x="286785" y="8409"/>
                        <a:pt x="283446" y="10441"/>
                        <a:pt x="268221" y="10661"/>
                      </a:cubicBezTo>
                      <a:cubicBezTo>
                        <a:pt x="253468" y="10474"/>
                        <a:pt x="253292" y="9068"/>
                        <a:pt x="239605" y="9068"/>
                      </a:cubicBezTo>
                      <a:lnTo>
                        <a:pt x="239605" y="9068"/>
                      </a:lnTo>
                      <a:lnTo>
                        <a:pt x="239440" y="9035"/>
                      </a:lnTo>
                      <a:cubicBezTo>
                        <a:pt x="239077" y="9035"/>
                        <a:pt x="238715" y="9068"/>
                        <a:pt x="238363" y="9123"/>
                      </a:cubicBezTo>
                      <a:cubicBezTo>
                        <a:pt x="236968" y="9079"/>
                        <a:pt x="235408" y="9057"/>
                        <a:pt x="233618" y="9057"/>
                      </a:cubicBezTo>
                      <a:lnTo>
                        <a:pt x="233618" y="9057"/>
                      </a:lnTo>
                      <a:lnTo>
                        <a:pt x="233453" y="9024"/>
                      </a:lnTo>
                      <a:cubicBezTo>
                        <a:pt x="229597" y="9024"/>
                        <a:pt x="226467" y="12155"/>
                        <a:pt x="226467" y="16000"/>
                      </a:cubicBezTo>
                      <a:cubicBezTo>
                        <a:pt x="226467" y="19833"/>
                        <a:pt x="229729" y="22964"/>
                        <a:pt x="233453" y="22964"/>
                      </a:cubicBezTo>
                      <a:cubicBezTo>
                        <a:pt x="245207" y="24645"/>
                        <a:pt x="250721" y="29676"/>
                        <a:pt x="253061" y="39661"/>
                      </a:cubicBezTo>
                      <a:cubicBezTo>
                        <a:pt x="254017" y="46417"/>
                        <a:pt x="254555" y="55930"/>
                        <a:pt x="254555" y="68816"/>
                      </a:cubicBezTo>
                      <a:lnTo>
                        <a:pt x="254555" y="81086"/>
                      </a:lnTo>
                      <a:lnTo>
                        <a:pt x="254555" y="224044"/>
                      </a:lnTo>
                      <a:lnTo>
                        <a:pt x="65504" y="4960"/>
                      </a:lnTo>
                      <a:cubicBezTo>
                        <a:pt x="64910" y="4279"/>
                        <a:pt x="64262" y="3718"/>
                        <a:pt x="63603" y="3213"/>
                      </a:cubicBezTo>
                      <a:cubicBezTo>
                        <a:pt x="57924" y="-1675"/>
                        <a:pt x="50443" y="115"/>
                        <a:pt x="46774" y="1467"/>
                      </a:cubicBezTo>
                      <a:cubicBezTo>
                        <a:pt x="43589" y="2400"/>
                        <a:pt x="40293" y="4432"/>
                        <a:pt x="37162" y="7475"/>
                      </a:cubicBezTo>
                      <a:cubicBezTo>
                        <a:pt x="29440" y="14923"/>
                        <a:pt x="28188" y="15681"/>
                        <a:pt x="28188" y="26578"/>
                      </a:cubicBezTo>
                      <a:lnTo>
                        <a:pt x="28188" y="186355"/>
                      </a:lnTo>
                      <a:lnTo>
                        <a:pt x="28188" y="225308"/>
                      </a:lnTo>
                      <a:cubicBezTo>
                        <a:pt x="28188" y="248750"/>
                        <a:pt x="24595" y="258603"/>
                        <a:pt x="6987" y="261130"/>
                      </a:cubicBezTo>
                      <a:cubicBezTo>
                        <a:pt x="3306" y="261130"/>
                        <a:pt x="0" y="264239"/>
                        <a:pt x="0" y="268050"/>
                      </a:cubicBezTo>
                      <a:cubicBezTo>
                        <a:pt x="0" y="271895"/>
                        <a:pt x="2241" y="274498"/>
                        <a:pt x="6987" y="275015"/>
                      </a:cubicBezTo>
                      <a:cubicBezTo>
                        <a:pt x="9370" y="275202"/>
                        <a:pt x="11348" y="275180"/>
                        <a:pt x="13226" y="275037"/>
                      </a:cubicBezTo>
                      <a:cubicBezTo>
                        <a:pt x="22311" y="275718"/>
                        <a:pt x="25452" y="273224"/>
                        <a:pt x="40765" y="272950"/>
                      </a:cubicBezTo>
                      <a:cubicBezTo>
                        <a:pt x="55408" y="273191"/>
                        <a:pt x="55562" y="275015"/>
                        <a:pt x="69107" y="275015"/>
                      </a:cubicBezTo>
                      <a:cubicBezTo>
                        <a:pt x="69480" y="275015"/>
                        <a:pt x="69854" y="274982"/>
                        <a:pt x="70205" y="274916"/>
                      </a:cubicBezTo>
                      <a:cubicBezTo>
                        <a:pt x="71633" y="274971"/>
                        <a:pt x="73226" y="275015"/>
                        <a:pt x="75082" y="275015"/>
                      </a:cubicBezTo>
                      <a:cubicBezTo>
                        <a:pt x="78960" y="275015"/>
                        <a:pt x="82047" y="271906"/>
                        <a:pt x="82047" y="268050"/>
                      </a:cubicBezTo>
                      <a:cubicBezTo>
                        <a:pt x="82047" y="264239"/>
                        <a:pt x="78773" y="261130"/>
                        <a:pt x="75082" y="261130"/>
                      </a:cubicBezTo>
                      <a:cubicBezTo>
                        <a:pt x="63416" y="259449"/>
                        <a:pt x="57913" y="254440"/>
                        <a:pt x="55562" y="244487"/>
                      </a:cubicBezTo>
                      <a:cubicBezTo>
                        <a:pt x="54595" y="237754"/>
                        <a:pt x="54101" y="228285"/>
                        <a:pt x="54101" y="215476"/>
                      </a:cubicBezTo>
                      <a:lnTo>
                        <a:pt x="54101" y="203019"/>
                      </a:lnTo>
                      <a:lnTo>
                        <a:pt x="54101" y="63949"/>
                      </a:lnTo>
                      <a:cubicBezTo>
                        <a:pt x="85991" y="100485"/>
                        <a:pt x="234683" y="270851"/>
                        <a:pt x="237100" y="273609"/>
                      </a:cubicBezTo>
                      <a:cubicBezTo>
                        <a:pt x="242988" y="280321"/>
                        <a:pt x="243878" y="280485"/>
                        <a:pt x="252644" y="280485"/>
                      </a:cubicBezTo>
                      <a:lnTo>
                        <a:pt x="258631" y="280485"/>
                      </a:lnTo>
                      <a:lnTo>
                        <a:pt x="265749" y="280485"/>
                      </a:lnTo>
                      <a:lnTo>
                        <a:pt x="271736" y="280485"/>
                      </a:lnTo>
                      <a:lnTo>
                        <a:pt x="271868" y="280200"/>
                      </a:lnTo>
                      <a:cubicBezTo>
                        <a:pt x="276712" y="279552"/>
                        <a:pt x="280480" y="275597"/>
                        <a:pt x="280480" y="270577"/>
                      </a:cubicBezTo>
                      <a:lnTo>
                        <a:pt x="280480" y="267303"/>
                      </a:lnTo>
                      <a:lnTo>
                        <a:pt x="280480" y="264381"/>
                      </a:lnTo>
                      <a:lnTo>
                        <a:pt x="280480" y="248651"/>
                      </a:lnTo>
                      <a:lnTo>
                        <a:pt x="280480" y="241456"/>
                      </a:lnTo>
                      <a:lnTo>
                        <a:pt x="280480" y="97849"/>
                      </a:lnTo>
                      <a:lnTo>
                        <a:pt x="280480" y="58929"/>
                      </a:lnTo>
                      <a:cubicBezTo>
                        <a:pt x="280480" y="35355"/>
                        <a:pt x="284083" y="25524"/>
                        <a:pt x="301758" y="22986"/>
                      </a:cubicBezTo>
                      <a:cubicBezTo>
                        <a:pt x="305504" y="22986"/>
                        <a:pt x="308744" y="19866"/>
                        <a:pt x="308744" y="16033"/>
                      </a:cubicBezTo>
                      <a:cubicBezTo>
                        <a:pt x="308744" y="12419"/>
                        <a:pt x="305965" y="9486"/>
                        <a:pt x="302428" y="9156"/>
                      </a:cubicBezTo>
                      <a:close/>
                    </a:path>
                  </a:pathLst>
                </a:custGeom>
                <a:solidFill>
                  <a:srgbClr val="A0CA24"/>
                </a:solidFill>
                <a:ln w="109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CN" altLang="en-US" dirty="0">
                    <a:latin typeface="OPPOSans L" panose="00020600040101010101" pitchFamily="18" charset="-122"/>
                    <a:ea typeface="OPPOSans L" panose="00020600040101010101" pitchFamily="18" charset="-122"/>
                  </a:endParaRPr>
                </a:p>
              </p:txBody>
            </p:sp>
            <p:sp>
              <p:nvSpPr>
                <p:cNvPr id="286" name="任意多边形: 形状 285"/>
                <p:cNvSpPr/>
                <p:nvPr/>
              </p:nvSpPr>
              <p:spPr>
                <a:xfrm>
                  <a:off x="3668405" y="3961451"/>
                  <a:ext cx="289751" cy="271814"/>
                </a:xfrm>
                <a:custGeom>
                  <a:avLst/>
                  <a:gdLst>
                    <a:gd name="connsiteX0" fmla="*/ 282754 w 289751"/>
                    <a:gd name="connsiteY0" fmla="*/ 257861 h 271814"/>
                    <a:gd name="connsiteX1" fmla="*/ 259235 w 289751"/>
                    <a:gd name="connsiteY1" fmla="*/ 240406 h 271814"/>
                    <a:gd name="connsiteX2" fmla="*/ 253830 w 289751"/>
                    <a:gd name="connsiteY2" fmla="*/ 228696 h 271814"/>
                    <a:gd name="connsiteX3" fmla="*/ 156119 w 289751"/>
                    <a:gd name="connsiteY3" fmla="*/ 5063 h 271814"/>
                    <a:gd name="connsiteX4" fmla="*/ 151098 w 289751"/>
                    <a:gd name="connsiteY4" fmla="*/ 845 h 271814"/>
                    <a:gd name="connsiteX5" fmla="*/ 151098 w 289751"/>
                    <a:gd name="connsiteY5" fmla="*/ 834 h 271814"/>
                    <a:gd name="connsiteX6" fmla="*/ 141135 w 289751"/>
                    <a:gd name="connsiteY6" fmla="*/ 526 h 271814"/>
                    <a:gd name="connsiteX7" fmla="*/ 138488 w 289751"/>
                    <a:gd name="connsiteY7" fmla="*/ 1350 h 271814"/>
                    <a:gd name="connsiteX8" fmla="*/ 138422 w 289751"/>
                    <a:gd name="connsiteY8" fmla="*/ 1383 h 271814"/>
                    <a:gd name="connsiteX9" fmla="*/ 138422 w 289751"/>
                    <a:gd name="connsiteY9" fmla="*/ 1383 h 271814"/>
                    <a:gd name="connsiteX10" fmla="*/ 134094 w 289751"/>
                    <a:gd name="connsiteY10" fmla="*/ 5755 h 271814"/>
                    <a:gd name="connsiteX11" fmla="*/ 42127 w 289751"/>
                    <a:gd name="connsiteY11" fmla="*/ 212174 h 271814"/>
                    <a:gd name="connsiteX12" fmla="*/ 26584 w 289751"/>
                    <a:gd name="connsiteY12" fmla="*/ 244525 h 271814"/>
                    <a:gd name="connsiteX13" fmla="*/ 23068 w 289751"/>
                    <a:gd name="connsiteY13" fmla="*/ 248996 h 271814"/>
                    <a:gd name="connsiteX14" fmla="*/ 22662 w 289751"/>
                    <a:gd name="connsiteY14" fmla="*/ 249369 h 271814"/>
                    <a:gd name="connsiteX15" fmla="*/ 6921 w 289751"/>
                    <a:gd name="connsiteY15" fmla="*/ 257861 h 271814"/>
                    <a:gd name="connsiteX16" fmla="*/ 0 w 289751"/>
                    <a:gd name="connsiteY16" fmla="*/ 264803 h 271814"/>
                    <a:gd name="connsiteX17" fmla="*/ 5756 w 289751"/>
                    <a:gd name="connsiteY17" fmla="*/ 271526 h 271814"/>
                    <a:gd name="connsiteX18" fmla="*/ 5756 w 289751"/>
                    <a:gd name="connsiteY18" fmla="*/ 271636 h 271814"/>
                    <a:gd name="connsiteX19" fmla="*/ 6481 w 289751"/>
                    <a:gd name="connsiteY19" fmla="*/ 271691 h 271814"/>
                    <a:gd name="connsiteX20" fmla="*/ 6910 w 289751"/>
                    <a:gd name="connsiteY20" fmla="*/ 271768 h 271814"/>
                    <a:gd name="connsiteX21" fmla="*/ 7217 w 289751"/>
                    <a:gd name="connsiteY21" fmla="*/ 271702 h 271814"/>
                    <a:gd name="connsiteX22" fmla="*/ 12391 w 289751"/>
                    <a:gd name="connsiteY22" fmla="*/ 271680 h 271814"/>
                    <a:gd name="connsiteX23" fmla="*/ 12468 w 289751"/>
                    <a:gd name="connsiteY23" fmla="*/ 271691 h 271814"/>
                    <a:gd name="connsiteX24" fmla="*/ 12896 w 289751"/>
                    <a:gd name="connsiteY24" fmla="*/ 271768 h 271814"/>
                    <a:gd name="connsiteX25" fmla="*/ 13204 w 289751"/>
                    <a:gd name="connsiteY25" fmla="*/ 271702 h 271814"/>
                    <a:gd name="connsiteX26" fmla="*/ 39700 w 289751"/>
                    <a:gd name="connsiteY26" fmla="*/ 270043 h 271814"/>
                    <a:gd name="connsiteX27" fmla="*/ 68579 w 289751"/>
                    <a:gd name="connsiteY27" fmla="*/ 271614 h 271814"/>
                    <a:gd name="connsiteX28" fmla="*/ 69293 w 289751"/>
                    <a:gd name="connsiteY28" fmla="*/ 271779 h 271814"/>
                    <a:gd name="connsiteX29" fmla="*/ 70963 w 289751"/>
                    <a:gd name="connsiteY29" fmla="*/ 271570 h 271814"/>
                    <a:gd name="connsiteX30" fmla="*/ 74566 w 289751"/>
                    <a:gd name="connsiteY30" fmla="*/ 271614 h 271814"/>
                    <a:gd name="connsiteX31" fmla="*/ 75280 w 289751"/>
                    <a:gd name="connsiteY31" fmla="*/ 271779 h 271814"/>
                    <a:gd name="connsiteX32" fmla="*/ 82234 w 289751"/>
                    <a:gd name="connsiteY32" fmla="*/ 264814 h 271814"/>
                    <a:gd name="connsiteX33" fmla="*/ 75280 w 289751"/>
                    <a:gd name="connsiteY33" fmla="*/ 257872 h 271814"/>
                    <a:gd name="connsiteX34" fmla="*/ 61318 w 289751"/>
                    <a:gd name="connsiteY34" fmla="*/ 243580 h 271814"/>
                    <a:gd name="connsiteX35" fmla="*/ 66185 w 289751"/>
                    <a:gd name="connsiteY35" fmla="*/ 230420 h 271814"/>
                    <a:gd name="connsiteX36" fmla="*/ 92109 w 289751"/>
                    <a:gd name="connsiteY36" fmla="*/ 165949 h 271814"/>
                    <a:gd name="connsiteX37" fmla="*/ 179758 w 289751"/>
                    <a:gd name="connsiteY37" fmla="*/ 165949 h 271814"/>
                    <a:gd name="connsiteX38" fmla="*/ 206759 w 289751"/>
                    <a:gd name="connsiteY38" fmla="*/ 232299 h 271814"/>
                    <a:gd name="connsiteX39" fmla="*/ 208836 w 289751"/>
                    <a:gd name="connsiteY39" fmla="*/ 237736 h 271814"/>
                    <a:gd name="connsiteX40" fmla="*/ 198554 w 289751"/>
                    <a:gd name="connsiteY40" fmla="*/ 257861 h 271814"/>
                    <a:gd name="connsiteX41" fmla="*/ 195994 w 289751"/>
                    <a:gd name="connsiteY41" fmla="*/ 257861 h 271814"/>
                    <a:gd name="connsiteX42" fmla="*/ 189030 w 289751"/>
                    <a:gd name="connsiteY42" fmla="*/ 264803 h 271814"/>
                    <a:gd name="connsiteX43" fmla="*/ 196500 w 289751"/>
                    <a:gd name="connsiteY43" fmla="*/ 271768 h 271814"/>
                    <a:gd name="connsiteX44" fmla="*/ 197235 w 289751"/>
                    <a:gd name="connsiteY44" fmla="*/ 271691 h 271814"/>
                    <a:gd name="connsiteX45" fmla="*/ 204409 w 289751"/>
                    <a:gd name="connsiteY45" fmla="*/ 271746 h 271814"/>
                    <a:gd name="connsiteX46" fmla="*/ 239341 w 289751"/>
                    <a:gd name="connsiteY46" fmla="*/ 270032 h 271814"/>
                    <a:gd name="connsiteX47" fmla="*/ 275536 w 289751"/>
                    <a:gd name="connsiteY47" fmla="*/ 271592 h 271814"/>
                    <a:gd name="connsiteX48" fmla="*/ 276778 w 289751"/>
                    <a:gd name="connsiteY48" fmla="*/ 271768 h 271814"/>
                    <a:gd name="connsiteX49" fmla="*/ 277459 w 289751"/>
                    <a:gd name="connsiteY49" fmla="*/ 271603 h 271814"/>
                    <a:gd name="connsiteX50" fmla="*/ 278283 w 289751"/>
                    <a:gd name="connsiteY50" fmla="*/ 271625 h 271814"/>
                    <a:gd name="connsiteX51" fmla="*/ 278283 w 289751"/>
                    <a:gd name="connsiteY51" fmla="*/ 271548 h 271814"/>
                    <a:gd name="connsiteX52" fmla="*/ 281523 w 289751"/>
                    <a:gd name="connsiteY52" fmla="*/ 271592 h 271814"/>
                    <a:gd name="connsiteX53" fmla="*/ 282765 w 289751"/>
                    <a:gd name="connsiteY53" fmla="*/ 271768 h 271814"/>
                    <a:gd name="connsiteX54" fmla="*/ 283446 w 289751"/>
                    <a:gd name="connsiteY54" fmla="*/ 271603 h 271814"/>
                    <a:gd name="connsiteX55" fmla="*/ 284270 w 289751"/>
                    <a:gd name="connsiteY55" fmla="*/ 271625 h 271814"/>
                    <a:gd name="connsiteX56" fmla="*/ 284270 w 289751"/>
                    <a:gd name="connsiteY56" fmla="*/ 271449 h 271814"/>
                    <a:gd name="connsiteX57" fmla="*/ 289751 w 289751"/>
                    <a:gd name="connsiteY57" fmla="*/ 264792 h 271814"/>
                    <a:gd name="connsiteX58" fmla="*/ 282754 w 289751"/>
                    <a:gd name="connsiteY58" fmla="*/ 257861 h 271814"/>
                    <a:gd name="connsiteX59" fmla="*/ 99348 w 289751"/>
                    <a:gd name="connsiteY59" fmla="*/ 148780 h 271814"/>
                    <a:gd name="connsiteX60" fmla="*/ 135829 w 289751"/>
                    <a:gd name="connsiteY60" fmla="*/ 61559 h 271814"/>
                    <a:gd name="connsiteX61" fmla="*/ 172497 w 289751"/>
                    <a:gd name="connsiteY61" fmla="*/ 148780 h 271814"/>
                    <a:gd name="connsiteX62" fmla="*/ 99348 w 289751"/>
                    <a:gd name="connsiteY62" fmla="*/ 148780 h 27181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</a:cxnLst>
                  <a:rect l="l" t="t" r="r" b="b"/>
                  <a:pathLst>
                    <a:path w="289751" h="271814">
                      <a:moveTo>
                        <a:pt x="282754" y="257861"/>
                      </a:moveTo>
                      <a:cubicBezTo>
                        <a:pt x="269011" y="257696"/>
                        <a:pt x="261915" y="246623"/>
                        <a:pt x="259235" y="240406"/>
                      </a:cubicBezTo>
                      <a:lnTo>
                        <a:pt x="253830" y="228696"/>
                      </a:lnTo>
                      <a:lnTo>
                        <a:pt x="156119" y="5063"/>
                      </a:lnTo>
                      <a:cubicBezTo>
                        <a:pt x="155185" y="3042"/>
                        <a:pt x="153306" y="1526"/>
                        <a:pt x="151098" y="845"/>
                      </a:cubicBezTo>
                      <a:lnTo>
                        <a:pt x="151098" y="834"/>
                      </a:lnTo>
                      <a:cubicBezTo>
                        <a:pt x="147188" y="-429"/>
                        <a:pt x="143508" y="-23"/>
                        <a:pt x="141135" y="526"/>
                      </a:cubicBezTo>
                      <a:cubicBezTo>
                        <a:pt x="140234" y="658"/>
                        <a:pt x="139345" y="922"/>
                        <a:pt x="138488" y="1350"/>
                      </a:cubicBezTo>
                      <a:cubicBezTo>
                        <a:pt x="138444" y="1372"/>
                        <a:pt x="138422" y="1383"/>
                        <a:pt x="138422" y="1383"/>
                      </a:cubicBezTo>
                      <a:lnTo>
                        <a:pt x="138422" y="1383"/>
                      </a:lnTo>
                      <a:cubicBezTo>
                        <a:pt x="136774" y="2218"/>
                        <a:pt x="135247" y="3624"/>
                        <a:pt x="134094" y="5755"/>
                      </a:cubicBezTo>
                      <a:lnTo>
                        <a:pt x="42127" y="212174"/>
                      </a:lnTo>
                      <a:cubicBezTo>
                        <a:pt x="36261" y="227180"/>
                        <a:pt x="31066" y="237956"/>
                        <a:pt x="26584" y="244525"/>
                      </a:cubicBezTo>
                      <a:cubicBezTo>
                        <a:pt x="25441" y="246129"/>
                        <a:pt x="24288" y="247645"/>
                        <a:pt x="23068" y="248996"/>
                      </a:cubicBezTo>
                      <a:cubicBezTo>
                        <a:pt x="22948" y="249095"/>
                        <a:pt x="22783" y="249271"/>
                        <a:pt x="22662" y="249369"/>
                      </a:cubicBezTo>
                      <a:cubicBezTo>
                        <a:pt x="18367" y="253972"/>
                        <a:pt x="13435" y="256927"/>
                        <a:pt x="6921" y="257861"/>
                      </a:cubicBezTo>
                      <a:cubicBezTo>
                        <a:pt x="3252" y="257861"/>
                        <a:pt x="0" y="260970"/>
                        <a:pt x="0" y="264803"/>
                      </a:cubicBezTo>
                      <a:cubicBezTo>
                        <a:pt x="0" y="268231"/>
                        <a:pt x="2461" y="270944"/>
                        <a:pt x="5756" y="271526"/>
                      </a:cubicBezTo>
                      <a:lnTo>
                        <a:pt x="5756" y="271636"/>
                      </a:lnTo>
                      <a:cubicBezTo>
                        <a:pt x="6042" y="271658"/>
                        <a:pt x="6250" y="271658"/>
                        <a:pt x="6481" y="271691"/>
                      </a:cubicBezTo>
                      <a:cubicBezTo>
                        <a:pt x="6646" y="271691"/>
                        <a:pt x="6789" y="271768"/>
                        <a:pt x="6910" y="271768"/>
                      </a:cubicBezTo>
                      <a:lnTo>
                        <a:pt x="7217" y="271702"/>
                      </a:lnTo>
                      <a:cubicBezTo>
                        <a:pt x="9129" y="271801"/>
                        <a:pt x="10776" y="271779"/>
                        <a:pt x="12391" y="271680"/>
                      </a:cubicBezTo>
                      <a:cubicBezTo>
                        <a:pt x="12413" y="271680"/>
                        <a:pt x="12435" y="271680"/>
                        <a:pt x="12468" y="271691"/>
                      </a:cubicBezTo>
                      <a:cubicBezTo>
                        <a:pt x="12633" y="271691"/>
                        <a:pt x="12775" y="271768"/>
                        <a:pt x="12896" y="271768"/>
                      </a:cubicBezTo>
                      <a:lnTo>
                        <a:pt x="13204" y="271702"/>
                      </a:lnTo>
                      <a:cubicBezTo>
                        <a:pt x="21377" y="272141"/>
                        <a:pt x="24969" y="270252"/>
                        <a:pt x="39700" y="270043"/>
                      </a:cubicBezTo>
                      <a:cubicBezTo>
                        <a:pt x="54002" y="270219"/>
                        <a:pt x="54650" y="271559"/>
                        <a:pt x="68579" y="271614"/>
                      </a:cubicBezTo>
                      <a:lnTo>
                        <a:pt x="69293" y="271779"/>
                      </a:lnTo>
                      <a:cubicBezTo>
                        <a:pt x="69865" y="271779"/>
                        <a:pt x="70425" y="271702"/>
                        <a:pt x="70963" y="271570"/>
                      </a:cubicBezTo>
                      <a:cubicBezTo>
                        <a:pt x="72062" y="271592"/>
                        <a:pt x="73259" y="271614"/>
                        <a:pt x="74566" y="271614"/>
                      </a:cubicBezTo>
                      <a:lnTo>
                        <a:pt x="75280" y="271779"/>
                      </a:lnTo>
                      <a:cubicBezTo>
                        <a:pt x="79114" y="271779"/>
                        <a:pt x="82234" y="268670"/>
                        <a:pt x="82234" y="264814"/>
                      </a:cubicBezTo>
                      <a:cubicBezTo>
                        <a:pt x="82234" y="260981"/>
                        <a:pt x="78960" y="257872"/>
                        <a:pt x="75280" y="257872"/>
                      </a:cubicBezTo>
                      <a:cubicBezTo>
                        <a:pt x="63735" y="256246"/>
                        <a:pt x="59330" y="250929"/>
                        <a:pt x="61318" y="243580"/>
                      </a:cubicBezTo>
                      <a:cubicBezTo>
                        <a:pt x="62285" y="240252"/>
                        <a:pt x="63834" y="235990"/>
                        <a:pt x="66185" y="230420"/>
                      </a:cubicBezTo>
                      <a:lnTo>
                        <a:pt x="92109" y="165949"/>
                      </a:lnTo>
                      <a:lnTo>
                        <a:pt x="179758" y="165949"/>
                      </a:lnTo>
                      <a:lnTo>
                        <a:pt x="206759" y="232299"/>
                      </a:lnTo>
                      <a:cubicBezTo>
                        <a:pt x="207485" y="234111"/>
                        <a:pt x="207979" y="236001"/>
                        <a:pt x="208836" y="237736"/>
                      </a:cubicBezTo>
                      <a:cubicBezTo>
                        <a:pt x="215965" y="252742"/>
                        <a:pt x="204650" y="257861"/>
                        <a:pt x="198554" y="257861"/>
                      </a:cubicBezTo>
                      <a:lnTo>
                        <a:pt x="195994" y="257861"/>
                      </a:lnTo>
                      <a:cubicBezTo>
                        <a:pt x="192160" y="257861"/>
                        <a:pt x="189030" y="260970"/>
                        <a:pt x="189030" y="264803"/>
                      </a:cubicBezTo>
                      <a:cubicBezTo>
                        <a:pt x="189030" y="268670"/>
                        <a:pt x="192655" y="271768"/>
                        <a:pt x="196500" y="271768"/>
                      </a:cubicBezTo>
                      <a:lnTo>
                        <a:pt x="197235" y="271691"/>
                      </a:lnTo>
                      <a:cubicBezTo>
                        <a:pt x="199905" y="271845"/>
                        <a:pt x="202201" y="271845"/>
                        <a:pt x="204409" y="271746"/>
                      </a:cubicBezTo>
                      <a:cubicBezTo>
                        <a:pt x="214998" y="272185"/>
                        <a:pt x="219908" y="270208"/>
                        <a:pt x="239341" y="270032"/>
                      </a:cubicBezTo>
                      <a:cubicBezTo>
                        <a:pt x="257840" y="270175"/>
                        <a:pt x="259092" y="271493"/>
                        <a:pt x="275536" y="271592"/>
                      </a:cubicBezTo>
                      <a:lnTo>
                        <a:pt x="276778" y="271768"/>
                      </a:lnTo>
                      <a:cubicBezTo>
                        <a:pt x="277041" y="271768"/>
                        <a:pt x="277250" y="271636"/>
                        <a:pt x="277459" y="271603"/>
                      </a:cubicBezTo>
                      <a:cubicBezTo>
                        <a:pt x="277799" y="271603"/>
                        <a:pt x="278019" y="271625"/>
                        <a:pt x="278283" y="271625"/>
                      </a:cubicBezTo>
                      <a:lnTo>
                        <a:pt x="278283" y="271548"/>
                      </a:lnTo>
                      <a:cubicBezTo>
                        <a:pt x="279293" y="271570"/>
                        <a:pt x="280370" y="271581"/>
                        <a:pt x="281523" y="271592"/>
                      </a:cubicBezTo>
                      <a:lnTo>
                        <a:pt x="282765" y="271768"/>
                      </a:lnTo>
                      <a:cubicBezTo>
                        <a:pt x="283028" y="271768"/>
                        <a:pt x="283237" y="271636"/>
                        <a:pt x="283446" y="271603"/>
                      </a:cubicBezTo>
                      <a:cubicBezTo>
                        <a:pt x="283786" y="271603"/>
                        <a:pt x="284006" y="271625"/>
                        <a:pt x="284270" y="271625"/>
                      </a:cubicBezTo>
                      <a:lnTo>
                        <a:pt x="284270" y="271449"/>
                      </a:lnTo>
                      <a:cubicBezTo>
                        <a:pt x="287378" y="270746"/>
                        <a:pt x="289751" y="268110"/>
                        <a:pt x="289751" y="264792"/>
                      </a:cubicBezTo>
                      <a:cubicBezTo>
                        <a:pt x="289729" y="260970"/>
                        <a:pt x="286609" y="257861"/>
                        <a:pt x="282754" y="257861"/>
                      </a:cubicBezTo>
                      <a:close/>
                      <a:moveTo>
                        <a:pt x="99348" y="148780"/>
                      </a:moveTo>
                      <a:lnTo>
                        <a:pt x="135829" y="61559"/>
                      </a:lnTo>
                      <a:lnTo>
                        <a:pt x="172497" y="148780"/>
                      </a:lnTo>
                      <a:lnTo>
                        <a:pt x="99348" y="148780"/>
                      </a:lnTo>
                      <a:close/>
                    </a:path>
                  </a:pathLst>
                </a:custGeom>
                <a:solidFill>
                  <a:srgbClr val="A0CA24"/>
                </a:solidFill>
                <a:ln w="109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CN" altLang="en-US" dirty="0">
                    <a:latin typeface="OPPOSans L" panose="00020600040101010101" pitchFamily="18" charset="-122"/>
                    <a:ea typeface="OPPOSans L" panose="00020600040101010101" pitchFamily="18" charset="-122"/>
                  </a:endParaRPr>
                </a:p>
              </p:txBody>
            </p:sp>
            <p:sp>
              <p:nvSpPr>
                <p:cNvPr id="287" name="任意多边形: 形状 286"/>
                <p:cNvSpPr/>
                <p:nvPr/>
              </p:nvSpPr>
              <p:spPr>
                <a:xfrm>
                  <a:off x="4245172" y="3966928"/>
                  <a:ext cx="284796" cy="266780"/>
                </a:xfrm>
                <a:custGeom>
                  <a:avLst/>
                  <a:gdLst>
                    <a:gd name="connsiteX0" fmla="*/ 278393 w 284796"/>
                    <a:gd name="connsiteY0" fmla="*/ 289 h 266780"/>
                    <a:gd name="connsiteX1" fmla="*/ 278393 w 284796"/>
                    <a:gd name="connsiteY1" fmla="*/ 180 h 266780"/>
                    <a:gd name="connsiteX2" fmla="*/ 271373 w 284796"/>
                    <a:gd name="connsiteY2" fmla="*/ 103 h 266780"/>
                    <a:gd name="connsiteX3" fmla="*/ 243559 w 284796"/>
                    <a:gd name="connsiteY3" fmla="*/ 1783 h 266780"/>
                    <a:gd name="connsiteX4" fmla="*/ 215635 w 284796"/>
                    <a:gd name="connsiteY4" fmla="*/ 169 h 266780"/>
                    <a:gd name="connsiteX5" fmla="*/ 215416 w 284796"/>
                    <a:gd name="connsiteY5" fmla="*/ 125 h 266780"/>
                    <a:gd name="connsiteX6" fmla="*/ 215317 w 284796"/>
                    <a:gd name="connsiteY6" fmla="*/ 169 h 266780"/>
                    <a:gd name="connsiteX7" fmla="*/ 214295 w 284796"/>
                    <a:gd name="connsiteY7" fmla="*/ 169 h 266780"/>
                    <a:gd name="connsiteX8" fmla="*/ 214295 w 284796"/>
                    <a:gd name="connsiteY8" fmla="*/ 278 h 266780"/>
                    <a:gd name="connsiteX9" fmla="*/ 209649 w 284796"/>
                    <a:gd name="connsiteY9" fmla="*/ 169 h 266780"/>
                    <a:gd name="connsiteX10" fmla="*/ 209429 w 284796"/>
                    <a:gd name="connsiteY10" fmla="*/ 125 h 266780"/>
                    <a:gd name="connsiteX11" fmla="*/ 209330 w 284796"/>
                    <a:gd name="connsiteY11" fmla="*/ 169 h 266780"/>
                    <a:gd name="connsiteX12" fmla="*/ 208308 w 284796"/>
                    <a:gd name="connsiteY12" fmla="*/ 169 h 266780"/>
                    <a:gd name="connsiteX13" fmla="*/ 208308 w 284796"/>
                    <a:gd name="connsiteY13" fmla="*/ 388 h 266780"/>
                    <a:gd name="connsiteX14" fmla="*/ 202497 w 284796"/>
                    <a:gd name="connsiteY14" fmla="*/ 7133 h 266780"/>
                    <a:gd name="connsiteX15" fmla="*/ 209429 w 284796"/>
                    <a:gd name="connsiteY15" fmla="*/ 14054 h 266780"/>
                    <a:gd name="connsiteX16" fmla="*/ 229059 w 284796"/>
                    <a:gd name="connsiteY16" fmla="*/ 30795 h 266780"/>
                    <a:gd name="connsiteX17" fmla="*/ 230476 w 284796"/>
                    <a:gd name="connsiteY17" fmla="*/ 59916 h 266780"/>
                    <a:gd name="connsiteX18" fmla="*/ 230476 w 284796"/>
                    <a:gd name="connsiteY18" fmla="*/ 72164 h 266780"/>
                    <a:gd name="connsiteX19" fmla="*/ 230476 w 284796"/>
                    <a:gd name="connsiteY19" fmla="*/ 125046 h 266780"/>
                    <a:gd name="connsiteX20" fmla="*/ 230476 w 284796"/>
                    <a:gd name="connsiteY20" fmla="*/ 159770 h 266780"/>
                    <a:gd name="connsiteX21" fmla="*/ 230476 w 284796"/>
                    <a:gd name="connsiteY21" fmla="*/ 162186 h 266780"/>
                    <a:gd name="connsiteX22" fmla="*/ 199784 w 284796"/>
                    <a:gd name="connsiteY22" fmla="*/ 224350 h 266780"/>
                    <a:gd name="connsiteX23" fmla="*/ 148133 w 284796"/>
                    <a:gd name="connsiteY23" fmla="*/ 240399 h 266780"/>
                    <a:gd name="connsiteX24" fmla="*/ 102084 w 284796"/>
                    <a:gd name="connsiteY24" fmla="*/ 227536 h 266780"/>
                    <a:gd name="connsiteX25" fmla="*/ 70128 w 284796"/>
                    <a:gd name="connsiteY25" fmla="*/ 157474 h 266780"/>
                    <a:gd name="connsiteX26" fmla="*/ 70689 w 284796"/>
                    <a:gd name="connsiteY26" fmla="*/ 49502 h 266780"/>
                    <a:gd name="connsiteX27" fmla="*/ 70667 w 284796"/>
                    <a:gd name="connsiteY27" fmla="*/ 49502 h 266780"/>
                    <a:gd name="connsiteX28" fmla="*/ 70667 w 284796"/>
                    <a:gd name="connsiteY28" fmla="*/ 44636 h 266780"/>
                    <a:gd name="connsiteX29" fmla="*/ 72292 w 284796"/>
                    <a:gd name="connsiteY29" fmla="*/ 27148 h 266780"/>
                    <a:gd name="connsiteX30" fmla="*/ 88155 w 284796"/>
                    <a:gd name="connsiteY30" fmla="*/ 14054 h 266780"/>
                    <a:gd name="connsiteX31" fmla="*/ 90912 w 284796"/>
                    <a:gd name="connsiteY31" fmla="*/ 14054 h 266780"/>
                    <a:gd name="connsiteX32" fmla="*/ 97854 w 284796"/>
                    <a:gd name="connsiteY32" fmla="*/ 7133 h 266780"/>
                    <a:gd name="connsiteX33" fmla="*/ 91549 w 284796"/>
                    <a:gd name="connsiteY33" fmla="*/ 289 h 266780"/>
                    <a:gd name="connsiteX34" fmla="*/ 91549 w 284796"/>
                    <a:gd name="connsiteY34" fmla="*/ 235 h 266780"/>
                    <a:gd name="connsiteX35" fmla="*/ 91110 w 284796"/>
                    <a:gd name="connsiteY35" fmla="*/ 180 h 266780"/>
                    <a:gd name="connsiteX36" fmla="*/ 90923 w 284796"/>
                    <a:gd name="connsiteY36" fmla="*/ 136 h 266780"/>
                    <a:gd name="connsiteX37" fmla="*/ 90659 w 284796"/>
                    <a:gd name="connsiteY37" fmla="*/ 180 h 266780"/>
                    <a:gd name="connsiteX38" fmla="*/ 83684 w 284796"/>
                    <a:gd name="connsiteY38" fmla="*/ 125 h 266780"/>
                    <a:gd name="connsiteX39" fmla="*/ 50201 w 284796"/>
                    <a:gd name="connsiteY39" fmla="*/ 1805 h 266780"/>
                    <a:gd name="connsiteX40" fmla="*/ 14182 w 284796"/>
                    <a:gd name="connsiteY40" fmla="*/ 235 h 266780"/>
                    <a:gd name="connsiteX41" fmla="*/ 14182 w 284796"/>
                    <a:gd name="connsiteY41" fmla="*/ 289 h 266780"/>
                    <a:gd name="connsiteX42" fmla="*/ 12940 w 284796"/>
                    <a:gd name="connsiteY42" fmla="*/ 147 h 266780"/>
                    <a:gd name="connsiteX43" fmla="*/ 11699 w 284796"/>
                    <a:gd name="connsiteY43" fmla="*/ 267 h 266780"/>
                    <a:gd name="connsiteX44" fmla="*/ 8195 w 284796"/>
                    <a:gd name="connsiteY44" fmla="*/ 246 h 266780"/>
                    <a:gd name="connsiteX45" fmla="*/ 8195 w 284796"/>
                    <a:gd name="connsiteY45" fmla="*/ 300 h 266780"/>
                    <a:gd name="connsiteX46" fmla="*/ 6954 w 284796"/>
                    <a:gd name="connsiteY46" fmla="*/ 158 h 266780"/>
                    <a:gd name="connsiteX47" fmla="*/ 0 w 284796"/>
                    <a:gd name="connsiteY47" fmla="*/ 7155 h 266780"/>
                    <a:gd name="connsiteX48" fmla="*/ 6954 w 284796"/>
                    <a:gd name="connsiteY48" fmla="*/ 14076 h 266780"/>
                    <a:gd name="connsiteX49" fmla="*/ 23651 w 284796"/>
                    <a:gd name="connsiteY49" fmla="*/ 33991 h 266780"/>
                    <a:gd name="connsiteX50" fmla="*/ 23651 w 284796"/>
                    <a:gd name="connsiteY50" fmla="*/ 36738 h 266780"/>
                    <a:gd name="connsiteX51" fmla="*/ 23651 w 284796"/>
                    <a:gd name="connsiteY51" fmla="*/ 40022 h 266780"/>
                    <a:gd name="connsiteX52" fmla="*/ 23651 w 284796"/>
                    <a:gd name="connsiteY52" fmla="*/ 97177 h 266780"/>
                    <a:gd name="connsiteX53" fmla="*/ 23761 w 284796"/>
                    <a:gd name="connsiteY53" fmla="*/ 97342 h 266780"/>
                    <a:gd name="connsiteX54" fmla="*/ 23651 w 284796"/>
                    <a:gd name="connsiteY54" fmla="*/ 121641 h 266780"/>
                    <a:gd name="connsiteX55" fmla="*/ 23651 w 284796"/>
                    <a:gd name="connsiteY55" fmla="*/ 158594 h 266780"/>
                    <a:gd name="connsiteX56" fmla="*/ 55848 w 284796"/>
                    <a:gd name="connsiteY56" fmla="*/ 243310 h 266780"/>
                    <a:gd name="connsiteX57" fmla="*/ 136093 w 284796"/>
                    <a:gd name="connsiteY57" fmla="*/ 266752 h 266780"/>
                    <a:gd name="connsiteX58" fmla="*/ 218755 w 284796"/>
                    <a:gd name="connsiteY58" fmla="*/ 242838 h 266780"/>
                    <a:gd name="connsiteX59" fmla="*/ 256500 w 284796"/>
                    <a:gd name="connsiteY59" fmla="*/ 163724 h 266780"/>
                    <a:gd name="connsiteX60" fmla="*/ 256500 w 284796"/>
                    <a:gd name="connsiteY60" fmla="*/ 143248 h 266780"/>
                    <a:gd name="connsiteX61" fmla="*/ 256500 w 284796"/>
                    <a:gd name="connsiteY61" fmla="*/ 142809 h 266780"/>
                    <a:gd name="connsiteX62" fmla="*/ 256500 w 284796"/>
                    <a:gd name="connsiteY62" fmla="*/ 73515 h 266780"/>
                    <a:gd name="connsiteX63" fmla="*/ 256500 w 284796"/>
                    <a:gd name="connsiteY63" fmla="*/ 66430 h 266780"/>
                    <a:gd name="connsiteX64" fmla="*/ 256500 w 284796"/>
                    <a:gd name="connsiteY64" fmla="*/ 59037 h 266780"/>
                    <a:gd name="connsiteX65" fmla="*/ 256500 w 284796"/>
                    <a:gd name="connsiteY65" fmla="*/ 50019 h 266780"/>
                    <a:gd name="connsiteX66" fmla="*/ 277832 w 284796"/>
                    <a:gd name="connsiteY66" fmla="*/ 14054 h 266780"/>
                    <a:gd name="connsiteX67" fmla="*/ 284797 w 284796"/>
                    <a:gd name="connsiteY67" fmla="*/ 7133 h 266780"/>
                    <a:gd name="connsiteX68" fmla="*/ 278393 w 284796"/>
                    <a:gd name="connsiteY68" fmla="*/ 289 h 26678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</a:cxnLst>
                  <a:rect l="l" t="t" r="r" b="b"/>
                  <a:pathLst>
                    <a:path w="284796" h="266780">
                      <a:moveTo>
                        <a:pt x="278393" y="289"/>
                      </a:moveTo>
                      <a:lnTo>
                        <a:pt x="278393" y="180"/>
                      </a:lnTo>
                      <a:cubicBezTo>
                        <a:pt x="275679" y="-51"/>
                        <a:pt x="273493" y="-40"/>
                        <a:pt x="271373" y="103"/>
                      </a:cubicBezTo>
                      <a:cubicBezTo>
                        <a:pt x="262541" y="-469"/>
                        <a:pt x="259092" y="1575"/>
                        <a:pt x="243559" y="1783"/>
                      </a:cubicBezTo>
                      <a:cubicBezTo>
                        <a:pt x="228993" y="1608"/>
                        <a:pt x="228180" y="278"/>
                        <a:pt x="215635" y="169"/>
                      </a:cubicBezTo>
                      <a:lnTo>
                        <a:pt x="215416" y="125"/>
                      </a:lnTo>
                      <a:lnTo>
                        <a:pt x="215317" y="169"/>
                      </a:lnTo>
                      <a:lnTo>
                        <a:pt x="214295" y="169"/>
                      </a:lnTo>
                      <a:lnTo>
                        <a:pt x="214295" y="278"/>
                      </a:lnTo>
                      <a:cubicBezTo>
                        <a:pt x="212922" y="224"/>
                        <a:pt x="211406" y="180"/>
                        <a:pt x="209649" y="169"/>
                      </a:cubicBezTo>
                      <a:lnTo>
                        <a:pt x="209429" y="125"/>
                      </a:lnTo>
                      <a:cubicBezTo>
                        <a:pt x="209429" y="125"/>
                        <a:pt x="209363" y="169"/>
                        <a:pt x="209330" y="169"/>
                      </a:cubicBezTo>
                      <a:lnTo>
                        <a:pt x="208308" y="169"/>
                      </a:lnTo>
                      <a:lnTo>
                        <a:pt x="208308" y="388"/>
                      </a:lnTo>
                      <a:cubicBezTo>
                        <a:pt x="205035" y="949"/>
                        <a:pt x="202497" y="3662"/>
                        <a:pt x="202497" y="7133"/>
                      </a:cubicBezTo>
                      <a:cubicBezTo>
                        <a:pt x="202497" y="10945"/>
                        <a:pt x="205749" y="14054"/>
                        <a:pt x="209429" y="14054"/>
                      </a:cubicBezTo>
                      <a:cubicBezTo>
                        <a:pt x="221194" y="15756"/>
                        <a:pt x="226642" y="20798"/>
                        <a:pt x="229059" y="30795"/>
                      </a:cubicBezTo>
                      <a:cubicBezTo>
                        <a:pt x="229949" y="37518"/>
                        <a:pt x="230476" y="47031"/>
                        <a:pt x="230476" y="59916"/>
                      </a:cubicBezTo>
                      <a:lnTo>
                        <a:pt x="230476" y="72164"/>
                      </a:lnTo>
                      <a:lnTo>
                        <a:pt x="230476" y="125046"/>
                      </a:lnTo>
                      <a:lnTo>
                        <a:pt x="230476" y="159770"/>
                      </a:lnTo>
                      <a:lnTo>
                        <a:pt x="230476" y="162186"/>
                      </a:lnTo>
                      <a:cubicBezTo>
                        <a:pt x="230476" y="192406"/>
                        <a:pt x="221194" y="208796"/>
                        <a:pt x="199784" y="224350"/>
                      </a:cubicBezTo>
                      <a:cubicBezTo>
                        <a:pt x="187250" y="233424"/>
                        <a:pt x="168521" y="239850"/>
                        <a:pt x="148133" y="240399"/>
                      </a:cubicBezTo>
                      <a:cubicBezTo>
                        <a:pt x="132842" y="239938"/>
                        <a:pt x="116880" y="236093"/>
                        <a:pt x="102084" y="227536"/>
                      </a:cubicBezTo>
                      <a:cubicBezTo>
                        <a:pt x="81816" y="215848"/>
                        <a:pt x="70370" y="199414"/>
                        <a:pt x="70128" y="157474"/>
                      </a:cubicBezTo>
                      <a:cubicBezTo>
                        <a:pt x="70227" y="124497"/>
                        <a:pt x="70689" y="49502"/>
                        <a:pt x="70689" y="49502"/>
                      </a:cubicBezTo>
                      <a:lnTo>
                        <a:pt x="70667" y="49502"/>
                      </a:lnTo>
                      <a:lnTo>
                        <a:pt x="70667" y="44636"/>
                      </a:lnTo>
                      <a:cubicBezTo>
                        <a:pt x="70667" y="36979"/>
                        <a:pt x="71139" y="31157"/>
                        <a:pt x="72292" y="27148"/>
                      </a:cubicBezTo>
                      <a:cubicBezTo>
                        <a:pt x="74643" y="18887"/>
                        <a:pt x="82091" y="15317"/>
                        <a:pt x="88155" y="14054"/>
                      </a:cubicBezTo>
                      <a:lnTo>
                        <a:pt x="90912" y="14054"/>
                      </a:lnTo>
                      <a:cubicBezTo>
                        <a:pt x="94746" y="14054"/>
                        <a:pt x="97854" y="10945"/>
                        <a:pt x="97854" y="7133"/>
                      </a:cubicBezTo>
                      <a:cubicBezTo>
                        <a:pt x="97854" y="3530"/>
                        <a:pt x="95053" y="608"/>
                        <a:pt x="91549" y="289"/>
                      </a:cubicBezTo>
                      <a:lnTo>
                        <a:pt x="91549" y="235"/>
                      </a:lnTo>
                      <a:cubicBezTo>
                        <a:pt x="91362" y="235"/>
                        <a:pt x="91241" y="235"/>
                        <a:pt x="91110" y="180"/>
                      </a:cubicBezTo>
                      <a:lnTo>
                        <a:pt x="90923" y="136"/>
                      </a:lnTo>
                      <a:lnTo>
                        <a:pt x="90659" y="180"/>
                      </a:lnTo>
                      <a:cubicBezTo>
                        <a:pt x="88045" y="26"/>
                        <a:pt x="85815" y="37"/>
                        <a:pt x="83684" y="125"/>
                      </a:cubicBezTo>
                      <a:cubicBezTo>
                        <a:pt x="73413" y="-326"/>
                        <a:pt x="68997" y="1630"/>
                        <a:pt x="50201" y="1805"/>
                      </a:cubicBezTo>
                      <a:cubicBezTo>
                        <a:pt x="31263" y="1652"/>
                        <a:pt x="31274" y="235"/>
                        <a:pt x="14182" y="235"/>
                      </a:cubicBezTo>
                      <a:lnTo>
                        <a:pt x="14182" y="289"/>
                      </a:lnTo>
                      <a:lnTo>
                        <a:pt x="12940" y="147"/>
                      </a:lnTo>
                      <a:cubicBezTo>
                        <a:pt x="12512" y="147"/>
                        <a:pt x="12105" y="191"/>
                        <a:pt x="11699" y="267"/>
                      </a:cubicBezTo>
                      <a:cubicBezTo>
                        <a:pt x="10612" y="257"/>
                        <a:pt x="9458" y="246"/>
                        <a:pt x="8195" y="246"/>
                      </a:cubicBezTo>
                      <a:lnTo>
                        <a:pt x="8195" y="300"/>
                      </a:lnTo>
                      <a:lnTo>
                        <a:pt x="6954" y="158"/>
                      </a:lnTo>
                      <a:cubicBezTo>
                        <a:pt x="3109" y="158"/>
                        <a:pt x="0" y="3277"/>
                        <a:pt x="0" y="7155"/>
                      </a:cubicBezTo>
                      <a:cubicBezTo>
                        <a:pt x="0" y="10967"/>
                        <a:pt x="3109" y="14076"/>
                        <a:pt x="6954" y="14076"/>
                      </a:cubicBezTo>
                      <a:cubicBezTo>
                        <a:pt x="6954" y="14076"/>
                        <a:pt x="23651" y="15449"/>
                        <a:pt x="23651" y="33991"/>
                      </a:cubicBezTo>
                      <a:lnTo>
                        <a:pt x="23651" y="36738"/>
                      </a:lnTo>
                      <a:lnTo>
                        <a:pt x="23651" y="40022"/>
                      </a:lnTo>
                      <a:lnTo>
                        <a:pt x="23651" y="97177"/>
                      </a:lnTo>
                      <a:lnTo>
                        <a:pt x="23761" y="97342"/>
                      </a:lnTo>
                      <a:cubicBezTo>
                        <a:pt x="23651" y="104032"/>
                        <a:pt x="23651" y="111963"/>
                        <a:pt x="23651" y="121641"/>
                      </a:cubicBezTo>
                      <a:lnTo>
                        <a:pt x="23651" y="158594"/>
                      </a:lnTo>
                      <a:cubicBezTo>
                        <a:pt x="23651" y="207060"/>
                        <a:pt x="34658" y="224295"/>
                        <a:pt x="55848" y="243310"/>
                      </a:cubicBezTo>
                      <a:cubicBezTo>
                        <a:pt x="72369" y="258107"/>
                        <a:pt x="103435" y="267346"/>
                        <a:pt x="136093" y="266752"/>
                      </a:cubicBezTo>
                      <a:cubicBezTo>
                        <a:pt x="164775" y="267280"/>
                        <a:pt x="195324" y="260304"/>
                        <a:pt x="218755" y="242838"/>
                      </a:cubicBezTo>
                      <a:cubicBezTo>
                        <a:pt x="247602" y="221373"/>
                        <a:pt x="256500" y="196723"/>
                        <a:pt x="256500" y="163724"/>
                      </a:cubicBezTo>
                      <a:lnTo>
                        <a:pt x="256500" y="143248"/>
                      </a:lnTo>
                      <a:lnTo>
                        <a:pt x="256500" y="142809"/>
                      </a:lnTo>
                      <a:lnTo>
                        <a:pt x="256500" y="73515"/>
                      </a:lnTo>
                      <a:lnTo>
                        <a:pt x="256500" y="66430"/>
                      </a:lnTo>
                      <a:lnTo>
                        <a:pt x="256500" y="59037"/>
                      </a:lnTo>
                      <a:lnTo>
                        <a:pt x="256500" y="50019"/>
                      </a:lnTo>
                      <a:cubicBezTo>
                        <a:pt x="256500" y="26489"/>
                        <a:pt x="260092" y="16591"/>
                        <a:pt x="277832" y="14054"/>
                      </a:cubicBezTo>
                      <a:cubicBezTo>
                        <a:pt x="281523" y="14054"/>
                        <a:pt x="284797" y="10945"/>
                        <a:pt x="284797" y="7133"/>
                      </a:cubicBezTo>
                      <a:cubicBezTo>
                        <a:pt x="284775" y="3486"/>
                        <a:pt x="281941" y="597"/>
                        <a:pt x="278393" y="289"/>
                      </a:cubicBezTo>
                      <a:close/>
                    </a:path>
                  </a:pathLst>
                </a:custGeom>
                <a:solidFill>
                  <a:srgbClr val="A0CA24"/>
                </a:solidFill>
                <a:ln w="109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CN" altLang="en-US" dirty="0">
                    <a:latin typeface="OPPOSans L" panose="00020600040101010101" pitchFamily="18" charset="-122"/>
                    <a:ea typeface="OPPOSans L" panose="00020600040101010101" pitchFamily="18" charset="-122"/>
                  </a:endParaRPr>
                </a:p>
              </p:txBody>
            </p:sp>
            <p:sp>
              <p:nvSpPr>
                <p:cNvPr id="288" name="任意多边形: 形状 287"/>
                <p:cNvSpPr/>
                <p:nvPr/>
              </p:nvSpPr>
              <p:spPr>
                <a:xfrm>
                  <a:off x="3944981" y="3962538"/>
                  <a:ext cx="260796" cy="271708"/>
                </a:xfrm>
                <a:custGeom>
                  <a:avLst/>
                  <a:gdLst>
                    <a:gd name="connsiteX0" fmla="*/ 158551 w 260796"/>
                    <a:gd name="connsiteY0" fmla="*/ 231784 h 271708"/>
                    <a:gd name="connsiteX1" fmla="*/ 158551 w 260796"/>
                    <a:gd name="connsiteY1" fmla="*/ 161600 h 271708"/>
                    <a:gd name="connsiteX2" fmla="*/ 172611 w 260796"/>
                    <a:gd name="connsiteY2" fmla="*/ 135379 h 271708"/>
                    <a:gd name="connsiteX3" fmla="*/ 258009 w 260796"/>
                    <a:gd name="connsiteY3" fmla="*/ 17027 h 271708"/>
                    <a:gd name="connsiteX4" fmla="*/ 259206 w 260796"/>
                    <a:gd name="connsiteY4" fmla="*/ 7107 h 271708"/>
                    <a:gd name="connsiteX5" fmla="*/ 259206 w 260796"/>
                    <a:gd name="connsiteY5" fmla="*/ 7107 h 271708"/>
                    <a:gd name="connsiteX6" fmla="*/ 259129 w 260796"/>
                    <a:gd name="connsiteY6" fmla="*/ 7064 h 271708"/>
                    <a:gd name="connsiteX7" fmla="*/ 258800 w 260796"/>
                    <a:gd name="connsiteY7" fmla="*/ 6855 h 271708"/>
                    <a:gd name="connsiteX8" fmla="*/ 258668 w 260796"/>
                    <a:gd name="connsiteY8" fmla="*/ 6778 h 271708"/>
                    <a:gd name="connsiteX9" fmla="*/ 256646 w 260796"/>
                    <a:gd name="connsiteY9" fmla="*/ 6053 h 271708"/>
                    <a:gd name="connsiteX10" fmla="*/ 249583 w 260796"/>
                    <a:gd name="connsiteY10" fmla="*/ 4954 h 271708"/>
                    <a:gd name="connsiteX11" fmla="*/ 248144 w 260796"/>
                    <a:gd name="connsiteY11" fmla="*/ 4834 h 271708"/>
                    <a:gd name="connsiteX12" fmla="*/ 247716 w 260796"/>
                    <a:gd name="connsiteY12" fmla="*/ 4812 h 271708"/>
                    <a:gd name="connsiteX13" fmla="*/ 247727 w 260796"/>
                    <a:gd name="connsiteY13" fmla="*/ 4823 h 271708"/>
                    <a:gd name="connsiteX14" fmla="*/ 247375 w 260796"/>
                    <a:gd name="connsiteY14" fmla="*/ 4812 h 271708"/>
                    <a:gd name="connsiteX15" fmla="*/ 230601 w 260796"/>
                    <a:gd name="connsiteY15" fmla="*/ 4812 h 271708"/>
                    <a:gd name="connsiteX16" fmla="*/ 220067 w 260796"/>
                    <a:gd name="connsiteY16" fmla="*/ 11073 h 271708"/>
                    <a:gd name="connsiteX17" fmla="*/ 141425 w 260796"/>
                    <a:gd name="connsiteY17" fmla="*/ 128591 h 271708"/>
                    <a:gd name="connsiteX18" fmla="*/ 70989 w 260796"/>
                    <a:gd name="connsiteY18" fmla="*/ 10656 h 271708"/>
                    <a:gd name="connsiteX19" fmla="*/ 64244 w 260796"/>
                    <a:gd name="connsiteY19" fmla="*/ 2571 h 271708"/>
                    <a:gd name="connsiteX20" fmla="*/ 64124 w 260796"/>
                    <a:gd name="connsiteY20" fmla="*/ 2494 h 271708"/>
                    <a:gd name="connsiteX21" fmla="*/ 64025 w 260796"/>
                    <a:gd name="connsiteY21" fmla="*/ 2439 h 271708"/>
                    <a:gd name="connsiteX22" fmla="*/ 63794 w 260796"/>
                    <a:gd name="connsiteY22" fmla="*/ 2318 h 271708"/>
                    <a:gd name="connsiteX23" fmla="*/ 63475 w 260796"/>
                    <a:gd name="connsiteY23" fmla="*/ 2175 h 271708"/>
                    <a:gd name="connsiteX24" fmla="*/ 61729 w 260796"/>
                    <a:gd name="connsiteY24" fmla="*/ 1560 h 271708"/>
                    <a:gd name="connsiteX25" fmla="*/ 54149 w 260796"/>
                    <a:gd name="connsiteY25" fmla="*/ 297 h 271708"/>
                    <a:gd name="connsiteX26" fmla="*/ 49623 w 260796"/>
                    <a:gd name="connsiteY26" fmla="*/ 0 h 271708"/>
                    <a:gd name="connsiteX27" fmla="*/ 49459 w 260796"/>
                    <a:gd name="connsiteY27" fmla="*/ 0 h 271708"/>
                    <a:gd name="connsiteX28" fmla="*/ 49272 w 260796"/>
                    <a:gd name="connsiteY28" fmla="*/ 0 h 271708"/>
                    <a:gd name="connsiteX29" fmla="*/ 49206 w 260796"/>
                    <a:gd name="connsiteY29" fmla="*/ 0 h 271708"/>
                    <a:gd name="connsiteX30" fmla="*/ 29180 w 260796"/>
                    <a:gd name="connsiteY30" fmla="*/ 1736 h 271708"/>
                    <a:gd name="connsiteX31" fmla="*/ 10110 w 260796"/>
                    <a:gd name="connsiteY31" fmla="*/ 264 h 271708"/>
                    <a:gd name="connsiteX32" fmla="*/ 4167 w 260796"/>
                    <a:gd name="connsiteY32" fmla="*/ 714 h 271708"/>
                    <a:gd name="connsiteX33" fmla="*/ 4409 w 260796"/>
                    <a:gd name="connsiteY33" fmla="*/ 13171 h 271708"/>
                    <a:gd name="connsiteX34" fmla="*/ 38979 w 260796"/>
                    <a:gd name="connsiteY34" fmla="*/ 42007 h 271708"/>
                    <a:gd name="connsiteX35" fmla="*/ 111502 w 260796"/>
                    <a:gd name="connsiteY35" fmla="*/ 162424 h 271708"/>
                    <a:gd name="connsiteX36" fmla="*/ 111502 w 260796"/>
                    <a:gd name="connsiteY36" fmla="*/ 226302 h 271708"/>
                    <a:gd name="connsiteX37" fmla="*/ 109865 w 260796"/>
                    <a:gd name="connsiteY37" fmla="*/ 243713 h 271708"/>
                    <a:gd name="connsiteX38" fmla="*/ 94047 w 260796"/>
                    <a:gd name="connsiteY38" fmla="*/ 256829 h 271708"/>
                    <a:gd name="connsiteX39" fmla="*/ 93871 w 260796"/>
                    <a:gd name="connsiteY39" fmla="*/ 256829 h 271708"/>
                    <a:gd name="connsiteX40" fmla="*/ 86928 w 260796"/>
                    <a:gd name="connsiteY40" fmla="*/ 263761 h 271708"/>
                    <a:gd name="connsiteX41" fmla="*/ 88334 w 260796"/>
                    <a:gd name="connsiteY41" fmla="*/ 267880 h 271708"/>
                    <a:gd name="connsiteX42" fmla="*/ 88334 w 260796"/>
                    <a:gd name="connsiteY42" fmla="*/ 267880 h 271708"/>
                    <a:gd name="connsiteX43" fmla="*/ 88939 w 260796"/>
                    <a:gd name="connsiteY43" fmla="*/ 268561 h 271708"/>
                    <a:gd name="connsiteX44" fmla="*/ 91696 w 260796"/>
                    <a:gd name="connsiteY44" fmla="*/ 270286 h 271708"/>
                    <a:gd name="connsiteX45" fmla="*/ 92706 w 260796"/>
                    <a:gd name="connsiteY45" fmla="*/ 270615 h 271708"/>
                    <a:gd name="connsiteX46" fmla="*/ 102692 w 260796"/>
                    <a:gd name="connsiteY46" fmla="*/ 271659 h 271708"/>
                    <a:gd name="connsiteX47" fmla="*/ 102692 w 260796"/>
                    <a:gd name="connsiteY47" fmla="*/ 271637 h 271708"/>
                    <a:gd name="connsiteX48" fmla="*/ 137437 w 260796"/>
                    <a:gd name="connsiteY48" fmla="*/ 269825 h 271708"/>
                    <a:gd name="connsiteX49" fmla="*/ 172974 w 260796"/>
                    <a:gd name="connsiteY49" fmla="*/ 271604 h 271708"/>
                    <a:gd name="connsiteX50" fmla="*/ 178049 w 260796"/>
                    <a:gd name="connsiteY50" fmla="*/ 270923 h 271708"/>
                    <a:gd name="connsiteX51" fmla="*/ 182234 w 260796"/>
                    <a:gd name="connsiteY51" fmla="*/ 264695 h 271708"/>
                    <a:gd name="connsiteX52" fmla="*/ 175193 w 260796"/>
                    <a:gd name="connsiteY52" fmla="*/ 257763 h 271708"/>
                    <a:gd name="connsiteX53" fmla="*/ 158529 w 260796"/>
                    <a:gd name="connsiteY53" fmla="*/ 237825 h 271708"/>
                    <a:gd name="connsiteX54" fmla="*/ 158529 w 260796"/>
                    <a:gd name="connsiteY54" fmla="*/ 235090 h 271708"/>
                    <a:gd name="connsiteX55" fmla="*/ 158529 w 260796"/>
                    <a:gd name="connsiteY55" fmla="*/ 231784 h 27170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</a:cxnLst>
                  <a:rect l="l" t="t" r="r" b="b"/>
                  <a:pathLst>
                    <a:path w="260796" h="271708">
                      <a:moveTo>
                        <a:pt x="158551" y="231784"/>
                      </a:moveTo>
                      <a:lnTo>
                        <a:pt x="158551" y="161600"/>
                      </a:lnTo>
                      <a:cubicBezTo>
                        <a:pt x="158551" y="152648"/>
                        <a:pt x="168877" y="140762"/>
                        <a:pt x="172611" y="135379"/>
                      </a:cubicBezTo>
                      <a:lnTo>
                        <a:pt x="258009" y="17027"/>
                      </a:lnTo>
                      <a:cubicBezTo>
                        <a:pt x="260810" y="13193"/>
                        <a:pt x="261996" y="9162"/>
                        <a:pt x="259206" y="7107"/>
                      </a:cubicBezTo>
                      <a:lnTo>
                        <a:pt x="259206" y="7107"/>
                      </a:lnTo>
                      <a:cubicBezTo>
                        <a:pt x="259184" y="7086"/>
                        <a:pt x="259151" y="7075"/>
                        <a:pt x="259129" y="7064"/>
                      </a:cubicBezTo>
                      <a:cubicBezTo>
                        <a:pt x="259030" y="6987"/>
                        <a:pt x="258909" y="6921"/>
                        <a:pt x="258800" y="6855"/>
                      </a:cubicBezTo>
                      <a:cubicBezTo>
                        <a:pt x="258756" y="6833"/>
                        <a:pt x="258723" y="6800"/>
                        <a:pt x="258668" y="6778"/>
                      </a:cubicBezTo>
                      <a:cubicBezTo>
                        <a:pt x="258119" y="6470"/>
                        <a:pt x="257449" y="6229"/>
                        <a:pt x="256646" y="6053"/>
                      </a:cubicBezTo>
                      <a:cubicBezTo>
                        <a:pt x="254417" y="5460"/>
                        <a:pt x="251473" y="5119"/>
                        <a:pt x="249583" y="4954"/>
                      </a:cubicBezTo>
                      <a:cubicBezTo>
                        <a:pt x="249133" y="4900"/>
                        <a:pt x="248650" y="4856"/>
                        <a:pt x="248144" y="4834"/>
                      </a:cubicBezTo>
                      <a:cubicBezTo>
                        <a:pt x="247869" y="4812"/>
                        <a:pt x="247716" y="4812"/>
                        <a:pt x="247716" y="4812"/>
                      </a:cubicBezTo>
                      <a:lnTo>
                        <a:pt x="247727" y="4823"/>
                      </a:lnTo>
                      <a:cubicBezTo>
                        <a:pt x="247606" y="4823"/>
                        <a:pt x="247507" y="4812"/>
                        <a:pt x="247375" y="4812"/>
                      </a:cubicBezTo>
                      <a:lnTo>
                        <a:pt x="230601" y="4812"/>
                      </a:lnTo>
                      <a:cubicBezTo>
                        <a:pt x="224999" y="4812"/>
                        <a:pt x="221473" y="7635"/>
                        <a:pt x="220067" y="11073"/>
                      </a:cubicBezTo>
                      <a:lnTo>
                        <a:pt x="141425" y="128591"/>
                      </a:lnTo>
                      <a:cubicBezTo>
                        <a:pt x="128595" y="106686"/>
                        <a:pt x="79579" y="23179"/>
                        <a:pt x="70989" y="10656"/>
                      </a:cubicBezTo>
                      <a:cubicBezTo>
                        <a:pt x="68276" y="6668"/>
                        <a:pt x="66837" y="4065"/>
                        <a:pt x="64244" y="2571"/>
                      </a:cubicBezTo>
                      <a:cubicBezTo>
                        <a:pt x="64200" y="2549"/>
                        <a:pt x="64168" y="2516"/>
                        <a:pt x="64124" y="2494"/>
                      </a:cubicBezTo>
                      <a:cubicBezTo>
                        <a:pt x="64091" y="2472"/>
                        <a:pt x="64058" y="2461"/>
                        <a:pt x="64025" y="2439"/>
                      </a:cubicBezTo>
                      <a:cubicBezTo>
                        <a:pt x="63948" y="2395"/>
                        <a:pt x="63871" y="2362"/>
                        <a:pt x="63794" y="2318"/>
                      </a:cubicBezTo>
                      <a:cubicBezTo>
                        <a:pt x="63695" y="2263"/>
                        <a:pt x="63585" y="2219"/>
                        <a:pt x="63475" y="2175"/>
                      </a:cubicBezTo>
                      <a:cubicBezTo>
                        <a:pt x="62948" y="1934"/>
                        <a:pt x="62377" y="1725"/>
                        <a:pt x="61729" y="1560"/>
                      </a:cubicBezTo>
                      <a:cubicBezTo>
                        <a:pt x="59455" y="912"/>
                        <a:pt x="56555" y="516"/>
                        <a:pt x="54149" y="297"/>
                      </a:cubicBezTo>
                      <a:cubicBezTo>
                        <a:pt x="52886" y="99"/>
                        <a:pt x="51403" y="0"/>
                        <a:pt x="49623" y="0"/>
                      </a:cubicBezTo>
                      <a:lnTo>
                        <a:pt x="49459" y="0"/>
                      </a:lnTo>
                      <a:lnTo>
                        <a:pt x="49272" y="0"/>
                      </a:lnTo>
                      <a:lnTo>
                        <a:pt x="49206" y="0"/>
                      </a:lnTo>
                      <a:cubicBezTo>
                        <a:pt x="43922" y="-22"/>
                        <a:pt x="40693" y="1736"/>
                        <a:pt x="29180" y="1736"/>
                      </a:cubicBezTo>
                      <a:cubicBezTo>
                        <a:pt x="18053" y="1736"/>
                        <a:pt x="16537" y="670"/>
                        <a:pt x="10110" y="264"/>
                      </a:cubicBezTo>
                      <a:cubicBezTo>
                        <a:pt x="6749" y="22"/>
                        <a:pt x="4827" y="506"/>
                        <a:pt x="4167" y="714"/>
                      </a:cubicBezTo>
                      <a:cubicBezTo>
                        <a:pt x="-1259" y="2812"/>
                        <a:pt x="-1600" y="9997"/>
                        <a:pt x="4409" y="13171"/>
                      </a:cubicBezTo>
                      <a:cubicBezTo>
                        <a:pt x="11769" y="17104"/>
                        <a:pt x="25226" y="17598"/>
                        <a:pt x="38979" y="42007"/>
                      </a:cubicBezTo>
                      <a:cubicBezTo>
                        <a:pt x="43021" y="49169"/>
                        <a:pt x="111502" y="162424"/>
                        <a:pt x="111502" y="162424"/>
                      </a:cubicBezTo>
                      <a:lnTo>
                        <a:pt x="111502" y="226302"/>
                      </a:lnTo>
                      <a:cubicBezTo>
                        <a:pt x="111502" y="233893"/>
                        <a:pt x="111019" y="239759"/>
                        <a:pt x="109865" y="243713"/>
                      </a:cubicBezTo>
                      <a:cubicBezTo>
                        <a:pt x="107492" y="252007"/>
                        <a:pt x="100067" y="255566"/>
                        <a:pt x="94047" y="256829"/>
                      </a:cubicBezTo>
                      <a:lnTo>
                        <a:pt x="93871" y="256829"/>
                      </a:lnTo>
                      <a:cubicBezTo>
                        <a:pt x="90048" y="256829"/>
                        <a:pt x="86928" y="259938"/>
                        <a:pt x="86928" y="263761"/>
                      </a:cubicBezTo>
                      <a:cubicBezTo>
                        <a:pt x="86928" y="265321"/>
                        <a:pt x="87456" y="266738"/>
                        <a:pt x="88334" y="267880"/>
                      </a:cubicBezTo>
                      <a:lnTo>
                        <a:pt x="88334" y="267880"/>
                      </a:lnTo>
                      <a:cubicBezTo>
                        <a:pt x="88334" y="267880"/>
                        <a:pt x="88499" y="268155"/>
                        <a:pt x="88939" y="268561"/>
                      </a:cubicBezTo>
                      <a:cubicBezTo>
                        <a:pt x="89708" y="269319"/>
                        <a:pt x="90641" y="269912"/>
                        <a:pt x="91696" y="270286"/>
                      </a:cubicBezTo>
                      <a:cubicBezTo>
                        <a:pt x="91960" y="270418"/>
                        <a:pt x="92300" y="270539"/>
                        <a:pt x="92706" y="270615"/>
                      </a:cubicBezTo>
                      <a:cubicBezTo>
                        <a:pt x="94892" y="271340"/>
                        <a:pt x="98078" y="271879"/>
                        <a:pt x="102692" y="271659"/>
                      </a:cubicBezTo>
                      <a:lnTo>
                        <a:pt x="102692" y="271637"/>
                      </a:lnTo>
                      <a:cubicBezTo>
                        <a:pt x="115863" y="271428"/>
                        <a:pt x="122091" y="269825"/>
                        <a:pt x="137437" y="269825"/>
                      </a:cubicBezTo>
                      <a:cubicBezTo>
                        <a:pt x="152322" y="269825"/>
                        <a:pt x="158419" y="271351"/>
                        <a:pt x="172974" y="271604"/>
                      </a:cubicBezTo>
                      <a:cubicBezTo>
                        <a:pt x="175698" y="271670"/>
                        <a:pt x="177313" y="271209"/>
                        <a:pt x="178049" y="270923"/>
                      </a:cubicBezTo>
                      <a:cubicBezTo>
                        <a:pt x="180521" y="269890"/>
                        <a:pt x="182234" y="267529"/>
                        <a:pt x="182234" y="264695"/>
                      </a:cubicBezTo>
                      <a:cubicBezTo>
                        <a:pt x="182234" y="260872"/>
                        <a:pt x="179081" y="257763"/>
                        <a:pt x="175193" y="257763"/>
                      </a:cubicBezTo>
                      <a:cubicBezTo>
                        <a:pt x="175193" y="257763"/>
                        <a:pt x="158529" y="256390"/>
                        <a:pt x="158529" y="237825"/>
                      </a:cubicBezTo>
                      <a:lnTo>
                        <a:pt x="158529" y="235090"/>
                      </a:lnTo>
                      <a:lnTo>
                        <a:pt x="158529" y="231784"/>
                      </a:lnTo>
                      <a:close/>
                    </a:path>
                  </a:pathLst>
                </a:custGeom>
                <a:solidFill>
                  <a:srgbClr val="A0CA24"/>
                </a:solidFill>
                <a:ln w="109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CN" altLang="en-US" dirty="0">
                    <a:latin typeface="OPPOSans L" panose="00020600040101010101" pitchFamily="18" charset="-122"/>
                    <a:ea typeface="OPPOSans L" panose="00020600040101010101" pitchFamily="18" charset="-122"/>
                  </a:endParaRPr>
                </a:p>
              </p:txBody>
            </p:sp>
            <p:sp>
              <p:nvSpPr>
                <p:cNvPr id="289" name="任意多边形: 形状 288"/>
                <p:cNvSpPr/>
                <p:nvPr/>
              </p:nvSpPr>
              <p:spPr>
                <a:xfrm>
                  <a:off x="4568592" y="3966350"/>
                  <a:ext cx="276778" cy="268341"/>
                </a:xfrm>
                <a:custGeom>
                  <a:avLst/>
                  <a:gdLst>
                    <a:gd name="connsiteX0" fmla="*/ 271659 w 276778"/>
                    <a:gd name="connsiteY0" fmla="*/ 256049 h 268341"/>
                    <a:gd name="connsiteX1" fmla="*/ 263365 w 276778"/>
                    <a:gd name="connsiteY1" fmla="*/ 253182 h 268341"/>
                    <a:gd name="connsiteX2" fmla="*/ 212263 w 276778"/>
                    <a:gd name="connsiteY2" fmla="*/ 217646 h 268341"/>
                    <a:gd name="connsiteX3" fmla="*/ 120912 w 276778"/>
                    <a:gd name="connsiteY3" fmla="*/ 116034 h 268341"/>
                    <a:gd name="connsiteX4" fmla="*/ 220963 w 276778"/>
                    <a:gd name="connsiteY4" fmla="*/ 26540 h 268341"/>
                    <a:gd name="connsiteX5" fmla="*/ 240341 w 276778"/>
                    <a:gd name="connsiteY5" fmla="*/ 14533 h 268341"/>
                    <a:gd name="connsiteX6" fmla="*/ 247239 w 276778"/>
                    <a:gd name="connsiteY6" fmla="*/ 7646 h 268341"/>
                    <a:gd name="connsiteX7" fmla="*/ 247151 w 276778"/>
                    <a:gd name="connsiteY7" fmla="*/ 6591 h 268341"/>
                    <a:gd name="connsiteX8" fmla="*/ 247151 w 276778"/>
                    <a:gd name="connsiteY8" fmla="*/ 6558 h 268341"/>
                    <a:gd name="connsiteX9" fmla="*/ 247151 w 276778"/>
                    <a:gd name="connsiteY9" fmla="*/ 6547 h 268341"/>
                    <a:gd name="connsiteX10" fmla="*/ 246305 w 276778"/>
                    <a:gd name="connsiteY10" fmla="*/ 4251 h 268341"/>
                    <a:gd name="connsiteX11" fmla="*/ 242351 w 276778"/>
                    <a:gd name="connsiteY11" fmla="*/ 846 h 268341"/>
                    <a:gd name="connsiteX12" fmla="*/ 242351 w 276778"/>
                    <a:gd name="connsiteY12" fmla="*/ 747 h 268341"/>
                    <a:gd name="connsiteX13" fmla="*/ 241933 w 276778"/>
                    <a:gd name="connsiteY13" fmla="*/ 692 h 268341"/>
                    <a:gd name="connsiteX14" fmla="*/ 230828 w 276778"/>
                    <a:gd name="connsiteY14" fmla="*/ 912 h 268341"/>
                    <a:gd name="connsiteX15" fmla="*/ 230817 w 276778"/>
                    <a:gd name="connsiteY15" fmla="*/ 912 h 268341"/>
                    <a:gd name="connsiteX16" fmla="*/ 228048 w 276778"/>
                    <a:gd name="connsiteY16" fmla="*/ 1472 h 268341"/>
                    <a:gd name="connsiteX17" fmla="*/ 215866 w 276778"/>
                    <a:gd name="connsiteY17" fmla="*/ 1845 h 268341"/>
                    <a:gd name="connsiteX18" fmla="*/ 206902 w 276778"/>
                    <a:gd name="connsiteY18" fmla="*/ 692 h 268341"/>
                    <a:gd name="connsiteX19" fmla="*/ 206177 w 276778"/>
                    <a:gd name="connsiteY19" fmla="*/ 560 h 268341"/>
                    <a:gd name="connsiteX20" fmla="*/ 191545 w 276778"/>
                    <a:gd name="connsiteY20" fmla="*/ 6327 h 268341"/>
                    <a:gd name="connsiteX21" fmla="*/ 191490 w 276778"/>
                    <a:gd name="connsiteY21" fmla="*/ 6448 h 268341"/>
                    <a:gd name="connsiteX22" fmla="*/ 191479 w 276778"/>
                    <a:gd name="connsiteY22" fmla="*/ 6756 h 268341"/>
                    <a:gd name="connsiteX23" fmla="*/ 191424 w 276778"/>
                    <a:gd name="connsiteY23" fmla="*/ 7909 h 268341"/>
                    <a:gd name="connsiteX24" fmla="*/ 187327 w 276778"/>
                    <a:gd name="connsiteY24" fmla="*/ 20311 h 268341"/>
                    <a:gd name="connsiteX25" fmla="*/ 173629 w 276778"/>
                    <a:gd name="connsiteY25" fmla="*/ 34504 h 268341"/>
                    <a:gd name="connsiteX26" fmla="*/ 169323 w 276778"/>
                    <a:gd name="connsiteY26" fmla="*/ 38371 h 268341"/>
                    <a:gd name="connsiteX27" fmla="*/ 164270 w 276778"/>
                    <a:gd name="connsiteY27" fmla="*/ 42808 h 268341"/>
                    <a:gd name="connsiteX28" fmla="*/ 71315 w 276778"/>
                    <a:gd name="connsiteY28" fmla="*/ 126316 h 268341"/>
                    <a:gd name="connsiteX29" fmla="*/ 71315 w 276778"/>
                    <a:gd name="connsiteY29" fmla="*/ 116836 h 268341"/>
                    <a:gd name="connsiteX30" fmla="*/ 71315 w 276778"/>
                    <a:gd name="connsiteY30" fmla="*/ 45170 h 268341"/>
                    <a:gd name="connsiteX31" fmla="*/ 73665 w 276778"/>
                    <a:gd name="connsiteY31" fmla="*/ 27693 h 268341"/>
                    <a:gd name="connsiteX32" fmla="*/ 89517 w 276778"/>
                    <a:gd name="connsiteY32" fmla="*/ 14632 h 268341"/>
                    <a:gd name="connsiteX33" fmla="*/ 92274 w 276778"/>
                    <a:gd name="connsiteY33" fmla="*/ 14632 h 268341"/>
                    <a:gd name="connsiteX34" fmla="*/ 99216 w 276778"/>
                    <a:gd name="connsiteY34" fmla="*/ 7689 h 268341"/>
                    <a:gd name="connsiteX35" fmla="*/ 92274 w 276778"/>
                    <a:gd name="connsiteY35" fmla="*/ 703 h 268341"/>
                    <a:gd name="connsiteX36" fmla="*/ 92043 w 276778"/>
                    <a:gd name="connsiteY36" fmla="*/ 769 h 268341"/>
                    <a:gd name="connsiteX37" fmla="*/ 84387 w 276778"/>
                    <a:gd name="connsiteY37" fmla="*/ 681 h 268341"/>
                    <a:gd name="connsiteX38" fmla="*/ 50981 w 276778"/>
                    <a:gd name="connsiteY38" fmla="*/ 2373 h 268341"/>
                    <a:gd name="connsiteX39" fmla="*/ 14929 w 276778"/>
                    <a:gd name="connsiteY39" fmla="*/ 769 h 268341"/>
                    <a:gd name="connsiteX40" fmla="*/ 14929 w 276778"/>
                    <a:gd name="connsiteY40" fmla="*/ 835 h 268341"/>
                    <a:gd name="connsiteX41" fmla="*/ 14269 w 276778"/>
                    <a:gd name="connsiteY41" fmla="*/ 703 h 268341"/>
                    <a:gd name="connsiteX42" fmla="*/ 13138 w 276778"/>
                    <a:gd name="connsiteY42" fmla="*/ 802 h 268341"/>
                    <a:gd name="connsiteX43" fmla="*/ 8942 w 276778"/>
                    <a:gd name="connsiteY43" fmla="*/ 769 h 268341"/>
                    <a:gd name="connsiteX44" fmla="*/ 8942 w 276778"/>
                    <a:gd name="connsiteY44" fmla="*/ 835 h 268341"/>
                    <a:gd name="connsiteX45" fmla="*/ 8283 w 276778"/>
                    <a:gd name="connsiteY45" fmla="*/ 703 h 268341"/>
                    <a:gd name="connsiteX46" fmla="*/ 1340 w 276778"/>
                    <a:gd name="connsiteY46" fmla="*/ 7689 h 268341"/>
                    <a:gd name="connsiteX47" fmla="*/ 8283 w 276778"/>
                    <a:gd name="connsiteY47" fmla="*/ 14632 h 268341"/>
                    <a:gd name="connsiteX48" fmla="*/ 25013 w 276778"/>
                    <a:gd name="connsiteY48" fmla="*/ 34515 h 268341"/>
                    <a:gd name="connsiteX49" fmla="*/ 25013 w 276778"/>
                    <a:gd name="connsiteY49" fmla="*/ 37250 h 268341"/>
                    <a:gd name="connsiteX50" fmla="*/ 25013 w 276778"/>
                    <a:gd name="connsiteY50" fmla="*/ 40524 h 268341"/>
                    <a:gd name="connsiteX51" fmla="*/ 25013 w 276778"/>
                    <a:gd name="connsiteY51" fmla="*/ 51124 h 268341"/>
                    <a:gd name="connsiteX52" fmla="*/ 24771 w 276778"/>
                    <a:gd name="connsiteY52" fmla="*/ 153966 h 268341"/>
                    <a:gd name="connsiteX53" fmla="*/ 24540 w 276778"/>
                    <a:gd name="connsiteY53" fmla="*/ 153911 h 268341"/>
                    <a:gd name="connsiteX54" fmla="*/ 24540 w 276778"/>
                    <a:gd name="connsiteY54" fmla="*/ 222402 h 268341"/>
                    <a:gd name="connsiteX55" fmla="*/ 23178 w 276778"/>
                    <a:gd name="connsiteY55" fmla="*/ 239857 h 268341"/>
                    <a:gd name="connsiteX56" fmla="*/ 7283 w 276778"/>
                    <a:gd name="connsiteY56" fmla="*/ 252951 h 268341"/>
                    <a:gd name="connsiteX57" fmla="*/ 6964 w 276778"/>
                    <a:gd name="connsiteY57" fmla="*/ 252951 h 268341"/>
                    <a:gd name="connsiteX58" fmla="*/ 0 w 276778"/>
                    <a:gd name="connsiteY58" fmla="*/ 259883 h 268341"/>
                    <a:gd name="connsiteX59" fmla="*/ 6964 w 276778"/>
                    <a:gd name="connsiteY59" fmla="*/ 266869 h 268341"/>
                    <a:gd name="connsiteX60" fmla="*/ 7744 w 276778"/>
                    <a:gd name="connsiteY60" fmla="*/ 266749 h 268341"/>
                    <a:gd name="connsiteX61" fmla="*/ 12446 w 276778"/>
                    <a:gd name="connsiteY61" fmla="*/ 266847 h 268341"/>
                    <a:gd name="connsiteX62" fmla="*/ 12940 w 276778"/>
                    <a:gd name="connsiteY62" fmla="*/ 266869 h 268341"/>
                    <a:gd name="connsiteX63" fmla="*/ 13204 w 276778"/>
                    <a:gd name="connsiteY63" fmla="*/ 266825 h 268341"/>
                    <a:gd name="connsiteX64" fmla="*/ 14478 w 276778"/>
                    <a:gd name="connsiteY64" fmla="*/ 266781 h 268341"/>
                    <a:gd name="connsiteX65" fmla="*/ 48114 w 276778"/>
                    <a:gd name="connsiteY65" fmla="*/ 265046 h 268341"/>
                    <a:gd name="connsiteX66" fmla="*/ 81630 w 276778"/>
                    <a:gd name="connsiteY66" fmla="*/ 266639 h 268341"/>
                    <a:gd name="connsiteX67" fmla="*/ 83354 w 276778"/>
                    <a:gd name="connsiteY67" fmla="*/ 266551 h 268341"/>
                    <a:gd name="connsiteX68" fmla="*/ 87616 w 276778"/>
                    <a:gd name="connsiteY68" fmla="*/ 266639 h 268341"/>
                    <a:gd name="connsiteX69" fmla="*/ 90121 w 276778"/>
                    <a:gd name="connsiteY69" fmla="*/ 266518 h 268341"/>
                    <a:gd name="connsiteX70" fmla="*/ 95460 w 276778"/>
                    <a:gd name="connsiteY70" fmla="*/ 259883 h 268341"/>
                    <a:gd name="connsiteX71" fmla="*/ 88462 w 276778"/>
                    <a:gd name="connsiteY71" fmla="*/ 252951 h 268341"/>
                    <a:gd name="connsiteX72" fmla="*/ 73182 w 276778"/>
                    <a:gd name="connsiteY72" fmla="*/ 233036 h 268341"/>
                    <a:gd name="connsiteX73" fmla="*/ 73182 w 276778"/>
                    <a:gd name="connsiteY73" fmla="*/ 230300 h 268341"/>
                    <a:gd name="connsiteX74" fmla="*/ 73182 w 276778"/>
                    <a:gd name="connsiteY74" fmla="*/ 227027 h 268341"/>
                    <a:gd name="connsiteX75" fmla="*/ 73182 w 276778"/>
                    <a:gd name="connsiteY75" fmla="*/ 217162 h 268341"/>
                    <a:gd name="connsiteX76" fmla="*/ 73182 w 276778"/>
                    <a:gd name="connsiteY76" fmla="*/ 162820 h 268341"/>
                    <a:gd name="connsiteX77" fmla="*/ 73182 w 276778"/>
                    <a:gd name="connsiteY77" fmla="*/ 156360 h 268341"/>
                    <a:gd name="connsiteX78" fmla="*/ 83772 w 276778"/>
                    <a:gd name="connsiteY78" fmla="*/ 146419 h 268341"/>
                    <a:gd name="connsiteX79" fmla="*/ 84606 w 276778"/>
                    <a:gd name="connsiteY79" fmla="*/ 145749 h 268341"/>
                    <a:gd name="connsiteX80" fmla="*/ 170981 w 276778"/>
                    <a:gd name="connsiteY80" fmla="*/ 243471 h 268341"/>
                    <a:gd name="connsiteX81" fmla="*/ 218645 w 276778"/>
                    <a:gd name="connsiteY81" fmla="*/ 267485 h 268341"/>
                    <a:gd name="connsiteX82" fmla="*/ 243581 w 276778"/>
                    <a:gd name="connsiteY82" fmla="*/ 268341 h 268341"/>
                    <a:gd name="connsiteX83" fmla="*/ 249568 w 276778"/>
                    <a:gd name="connsiteY83" fmla="*/ 268341 h 268341"/>
                    <a:gd name="connsiteX84" fmla="*/ 263530 w 276778"/>
                    <a:gd name="connsiteY84" fmla="*/ 268341 h 268341"/>
                    <a:gd name="connsiteX85" fmla="*/ 269517 w 276778"/>
                    <a:gd name="connsiteY85" fmla="*/ 268341 h 268341"/>
                    <a:gd name="connsiteX86" fmla="*/ 271659 w 276778"/>
                    <a:gd name="connsiteY86" fmla="*/ 256049 h 2683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</a:cxnLst>
                  <a:rect l="l" t="t" r="r" b="b"/>
                  <a:pathLst>
                    <a:path w="276778" h="268341">
                      <a:moveTo>
                        <a:pt x="271659" y="256049"/>
                      </a:moveTo>
                      <a:cubicBezTo>
                        <a:pt x="268506" y="255214"/>
                        <a:pt x="267529" y="254962"/>
                        <a:pt x="263365" y="253182"/>
                      </a:cubicBezTo>
                      <a:cubicBezTo>
                        <a:pt x="244097" y="245262"/>
                        <a:pt x="228136" y="232014"/>
                        <a:pt x="212263" y="217646"/>
                      </a:cubicBezTo>
                      <a:cubicBezTo>
                        <a:pt x="199268" y="205277"/>
                        <a:pt x="138400" y="137521"/>
                        <a:pt x="120912" y="116034"/>
                      </a:cubicBezTo>
                      <a:lnTo>
                        <a:pt x="220963" y="26540"/>
                      </a:lnTo>
                      <a:cubicBezTo>
                        <a:pt x="234475" y="14874"/>
                        <a:pt x="235705" y="14709"/>
                        <a:pt x="240341" y="14533"/>
                      </a:cubicBezTo>
                      <a:cubicBezTo>
                        <a:pt x="244152" y="14533"/>
                        <a:pt x="247239" y="11457"/>
                        <a:pt x="247239" y="7646"/>
                      </a:cubicBezTo>
                      <a:cubicBezTo>
                        <a:pt x="247239" y="7283"/>
                        <a:pt x="247206" y="6932"/>
                        <a:pt x="247151" y="6591"/>
                      </a:cubicBezTo>
                      <a:cubicBezTo>
                        <a:pt x="247151" y="6580"/>
                        <a:pt x="247151" y="6569"/>
                        <a:pt x="247151" y="6558"/>
                      </a:cubicBezTo>
                      <a:lnTo>
                        <a:pt x="247151" y="6547"/>
                      </a:lnTo>
                      <a:cubicBezTo>
                        <a:pt x="247019" y="5712"/>
                        <a:pt x="246712" y="4943"/>
                        <a:pt x="246305" y="4251"/>
                      </a:cubicBezTo>
                      <a:cubicBezTo>
                        <a:pt x="245372" y="2549"/>
                        <a:pt x="243955" y="1483"/>
                        <a:pt x="242351" y="846"/>
                      </a:cubicBezTo>
                      <a:lnTo>
                        <a:pt x="242351" y="747"/>
                      </a:lnTo>
                      <a:cubicBezTo>
                        <a:pt x="242208" y="725"/>
                        <a:pt x="242076" y="714"/>
                        <a:pt x="241933" y="692"/>
                      </a:cubicBezTo>
                      <a:cubicBezTo>
                        <a:pt x="237089" y="-978"/>
                        <a:pt x="230828" y="912"/>
                        <a:pt x="230828" y="912"/>
                      </a:cubicBezTo>
                      <a:lnTo>
                        <a:pt x="230817" y="912"/>
                      </a:lnTo>
                      <a:cubicBezTo>
                        <a:pt x="229960" y="1077"/>
                        <a:pt x="229059" y="1274"/>
                        <a:pt x="228048" y="1472"/>
                      </a:cubicBezTo>
                      <a:cubicBezTo>
                        <a:pt x="225555" y="1856"/>
                        <a:pt x="221414" y="2230"/>
                        <a:pt x="215866" y="1845"/>
                      </a:cubicBezTo>
                      <a:cubicBezTo>
                        <a:pt x="212713" y="1428"/>
                        <a:pt x="210352" y="879"/>
                        <a:pt x="206902" y="692"/>
                      </a:cubicBezTo>
                      <a:cubicBezTo>
                        <a:pt x="206661" y="648"/>
                        <a:pt x="206430" y="615"/>
                        <a:pt x="206177" y="560"/>
                      </a:cubicBezTo>
                      <a:cubicBezTo>
                        <a:pt x="194511" y="-1725"/>
                        <a:pt x="192040" y="3537"/>
                        <a:pt x="191545" y="6327"/>
                      </a:cubicBezTo>
                      <a:cubicBezTo>
                        <a:pt x="191512" y="6360"/>
                        <a:pt x="191490" y="6404"/>
                        <a:pt x="191490" y="6448"/>
                      </a:cubicBezTo>
                      <a:cubicBezTo>
                        <a:pt x="191490" y="6558"/>
                        <a:pt x="191479" y="6657"/>
                        <a:pt x="191479" y="6756"/>
                      </a:cubicBezTo>
                      <a:cubicBezTo>
                        <a:pt x="191402" y="7415"/>
                        <a:pt x="191424" y="7865"/>
                        <a:pt x="191424" y="7909"/>
                      </a:cubicBezTo>
                      <a:cubicBezTo>
                        <a:pt x="191018" y="14193"/>
                        <a:pt x="188711" y="18905"/>
                        <a:pt x="187327" y="20311"/>
                      </a:cubicBezTo>
                      <a:cubicBezTo>
                        <a:pt x="185789" y="21915"/>
                        <a:pt x="175738" y="32340"/>
                        <a:pt x="173629" y="34504"/>
                      </a:cubicBezTo>
                      <a:lnTo>
                        <a:pt x="169323" y="38371"/>
                      </a:lnTo>
                      <a:lnTo>
                        <a:pt x="164270" y="42808"/>
                      </a:lnTo>
                      <a:cubicBezTo>
                        <a:pt x="164270" y="42808"/>
                        <a:pt x="92801" y="107334"/>
                        <a:pt x="71315" y="126316"/>
                      </a:cubicBezTo>
                      <a:lnTo>
                        <a:pt x="71315" y="116836"/>
                      </a:lnTo>
                      <a:lnTo>
                        <a:pt x="71315" y="45170"/>
                      </a:lnTo>
                      <a:cubicBezTo>
                        <a:pt x="71315" y="37525"/>
                        <a:pt x="72490" y="31703"/>
                        <a:pt x="73665" y="27693"/>
                      </a:cubicBezTo>
                      <a:cubicBezTo>
                        <a:pt x="76049" y="19443"/>
                        <a:pt x="83475" y="15851"/>
                        <a:pt x="89517" y="14632"/>
                      </a:cubicBezTo>
                      <a:lnTo>
                        <a:pt x="92274" y="14632"/>
                      </a:lnTo>
                      <a:cubicBezTo>
                        <a:pt x="96119" y="14632"/>
                        <a:pt x="99216" y="11512"/>
                        <a:pt x="99216" y="7689"/>
                      </a:cubicBezTo>
                      <a:cubicBezTo>
                        <a:pt x="99216" y="3812"/>
                        <a:pt x="96119" y="703"/>
                        <a:pt x="92274" y="703"/>
                      </a:cubicBezTo>
                      <a:lnTo>
                        <a:pt x="92043" y="769"/>
                      </a:lnTo>
                      <a:cubicBezTo>
                        <a:pt x="89132" y="571"/>
                        <a:pt x="86705" y="571"/>
                        <a:pt x="84387" y="681"/>
                      </a:cubicBezTo>
                      <a:cubicBezTo>
                        <a:pt x="74149" y="231"/>
                        <a:pt x="69700" y="2197"/>
                        <a:pt x="50981" y="2373"/>
                      </a:cubicBezTo>
                      <a:cubicBezTo>
                        <a:pt x="32054" y="2219"/>
                        <a:pt x="32076" y="769"/>
                        <a:pt x="14929" y="769"/>
                      </a:cubicBezTo>
                      <a:lnTo>
                        <a:pt x="14929" y="835"/>
                      </a:lnTo>
                      <a:lnTo>
                        <a:pt x="14269" y="703"/>
                      </a:lnTo>
                      <a:cubicBezTo>
                        <a:pt x="13885" y="703"/>
                        <a:pt x="13512" y="747"/>
                        <a:pt x="13138" y="802"/>
                      </a:cubicBezTo>
                      <a:cubicBezTo>
                        <a:pt x="11853" y="780"/>
                        <a:pt x="10480" y="769"/>
                        <a:pt x="8942" y="769"/>
                      </a:cubicBezTo>
                      <a:lnTo>
                        <a:pt x="8942" y="835"/>
                      </a:lnTo>
                      <a:lnTo>
                        <a:pt x="8283" y="703"/>
                      </a:lnTo>
                      <a:cubicBezTo>
                        <a:pt x="4460" y="703"/>
                        <a:pt x="1340" y="3812"/>
                        <a:pt x="1340" y="7689"/>
                      </a:cubicBezTo>
                      <a:cubicBezTo>
                        <a:pt x="1340" y="11512"/>
                        <a:pt x="4460" y="14632"/>
                        <a:pt x="8283" y="14632"/>
                      </a:cubicBezTo>
                      <a:cubicBezTo>
                        <a:pt x="8283" y="14632"/>
                        <a:pt x="25013" y="15994"/>
                        <a:pt x="25013" y="34515"/>
                      </a:cubicBezTo>
                      <a:lnTo>
                        <a:pt x="25013" y="37250"/>
                      </a:lnTo>
                      <a:lnTo>
                        <a:pt x="25013" y="40524"/>
                      </a:lnTo>
                      <a:lnTo>
                        <a:pt x="25013" y="51124"/>
                      </a:lnTo>
                      <a:lnTo>
                        <a:pt x="24771" y="153966"/>
                      </a:lnTo>
                      <a:lnTo>
                        <a:pt x="24540" y="153911"/>
                      </a:lnTo>
                      <a:lnTo>
                        <a:pt x="24540" y="222402"/>
                      </a:lnTo>
                      <a:cubicBezTo>
                        <a:pt x="24540" y="230015"/>
                        <a:pt x="24310" y="235870"/>
                        <a:pt x="23178" y="239857"/>
                      </a:cubicBezTo>
                      <a:cubicBezTo>
                        <a:pt x="20729" y="248118"/>
                        <a:pt x="13358" y="251710"/>
                        <a:pt x="7283" y="252951"/>
                      </a:cubicBezTo>
                      <a:lnTo>
                        <a:pt x="6964" y="252951"/>
                      </a:lnTo>
                      <a:cubicBezTo>
                        <a:pt x="3087" y="252951"/>
                        <a:pt x="0" y="256060"/>
                        <a:pt x="0" y="259883"/>
                      </a:cubicBezTo>
                      <a:cubicBezTo>
                        <a:pt x="0" y="263728"/>
                        <a:pt x="3098" y="266869"/>
                        <a:pt x="6964" y="266869"/>
                      </a:cubicBezTo>
                      <a:lnTo>
                        <a:pt x="7744" y="266749"/>
                      </a:lnTo>
                      <a:cubicBezTo>
                        <a:pt x="9447" y="266836"/>
                        <a:pt x="10996" y="266869"/>
                        <a:pt x="12446" y="266847"/>
                      </a:cubicBezTo>
                      <a:cubicBezTo>
                        <a:pt x="12611" y="266858"/>
                        <a:pt x="12776" y="266869"/>
                        <a:pt x="12940" y="266869"/>
                      </a:cubicBezTo>
                      <a:lnTo>
                        <a:pt x="13204" y="266825"/>
                      </a:lnTo>
                      <a:cubicBezTo>
                        <a:pt x="13632" y="266814"/>
                        <a:pt x="14061" y="266803"/>
                        <a:pt x="14478" y="266781"/>
                      </a:cubicBezTo>
                      <a:cubicBezTo>
                        <a:pt x="24859" y="267243"/>
                        <a:pt x="29253" y="265222"/>
                        <a:pt x="48114" y="265046"/>
                      </a:cubicBezTo>
                      <a:cubicBezTo>
                        <a:pt x="66009" y="265189"/>
                        <a:pt x="67107" y="266496"/>
                        <a:pt x="81630" y="266639"/>
                      </a:cubicBezTo>
                      <a:lnTo>
                        <a:pt x="83354" y="266551"/>
                      </a:lnTo>
                      <a:cubicBezTo>
                        <a:pt x="84639" y="266595"/>
                        <a:pt x="86045" y="266617"/>
                        <a:pt x="87616" y="266639"/>
                      </a:cubicBezTo>
                      <a:lnTo>
                        <a:pt x="90121" y="266518"/>
                      </a:lnTo>
                      <a:cubicBezTo>
                        <a:pt x="93131" y="265793"/>
                        <a:pt x="95460" y="263156"/>
                        <a:pt x="95460" y="259883"/>
                      </a:cubicBezTo>
                      <a:cubicBezTo>
                        <a:pt x="95460" y="256060"/>
                        <a:pt x="92329" y="252951"/>
                        <a:pt x="88462" y="252951"/>
                      </a:cubicBezTo>
                      <a:cubicBezTo>
                        <a:pt x="88462" y="252951"/>
                        <a:pt x="73182" y="251578"/>
                        <a:pt x="73182" y="233036"/>
                      </a:cubicBezTo>
                      <a:lnTo>
                        <a:pt x="73182" y="230300"/>
                      </a:lnTo>
                      <a:lnTo>
                        <a:pt x="73182" y="227027"/>
                      </a:lnTo>
                      <a:lnTo>
                        <a:pt x="73182" y="217162"/>
                      </a:lnTo>
                      <a:lnTo>
                        <a:pt x="73182" y="162820"/>
                      </a:lnTo>
                      <a:lnTo>
                        <a:pt x="73182" y="156360"/>
                      </a:lnTo>
                      <a:lnTo>
                        <a:pt x="83772" y="146419"/>
                      </a:lnTo>
                      <a:lnTo>
                        <a:pt x="84606" y="145749"/>
                      </a:lnTo>
                      <a:cubicBezTo>
                        <a:pt x="102973" y="168312"/>
                        <a:pt x="157437" y="231586"/>
                        <a:pt x="170981" y="243471"/>
                      </a:cubicBezTo>
                      <a:cubicBezTo>
                        <a:pt x="186404" y="256983"/>
                        <a:pt x="199323" y="265892"/>
                        <a:pt x="218645" y="267485"/>
                      </a:cubicBezTo>
                      <a:cubicBezTo>
                        <a:pt x="226401" y="268341"/>
                        <a:pt x="232959" y="268341"/>
                        <a:pt x="243581" y="268341"/>
                      </a:cubicBezTo>
                      <a:lnTo>
                        <a:pt x="249568" y="268341"/>
                      </a:lnTo>
                      <a:lnTo>
                        <a:pt x="263530" y="268341"/>
                      </a:lnTo>
                      <a:lnTo>
                        <a:pt x="269517" y="268341"/>
                      </a:lnTo>
                      <a:cubicBezTo>
                        <a:pt x="277426" y="268374"/>
                        <a:pt x="279930" y="258191"/>
                        <a:pt x="271659" y="256049"/>
                      </a:cubicBezTo>
                      <a:close/>
                    </a:path>
                  </a:pathLst>
                </a:custGeom>
                <a:solidFill>
                  <a:srgbClr val="A0CA24"/>
                </a:solidFill>
                <a:ln w="109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CN" altLang="en-US" dirty="0">
                    <a:latin typeface="OPPOSans L" panose="00020600040101010101" pitchFamily="18" charset="-122"/>
                    <a:ea typeface="OPPOSans L" panose="00020600040101010101" pitchFamily="18" charset="-122"/>
                  </a:endParaRPr>
                </a:p>
              </p:txBody>
            </p:sp>
            <p:sp>
              <p:nvSpPr>
                <p:cNvPr id="290" name="任意多边形: 形状 289"/>
                <p:cNvSpPr/>
                <p:nvPr/>
              </p:nvSpPr>
              <p:spPr>
                <a:xfrm>
                  <a:off x="4875238" y="3966865"/>
                  <a:ext cx="99227" cy="267135"/>
                </a:xfrm>
                <a:custGeom>
                  <a:avLst/>
                  <a:gdLst>
                    <a:gd name="connsiteX0" fmla="*/ 71315 w 99227"/>
                    <a:gd name="connsiteY0" fmla="*/ 227247 h 267135"/>
                    <a:gd name="connsiteX1" fmla="*/ 71315 w 99227"/>
                    <a:gd name="connsiteY1" fmla="*/ 217394 h 267135"/>
                    <a:gd name="connsiteX2" fmla="*/ 71315 w 99227"/>
                    <a:gd name="connsiteY2" fmla="*/ 113827 h 267135"/>
                    <a:gd name="connsiteX3" fmla="*/ 71315 w 99227"/>
                    <a:gd name="connsiteY3" fmla="*/ 45391 h 267135"/>
                    <a:gd name="connsiteX4" fmla="*/ 73665 w 99227"/>
                    <a:gd name="connsiteY4" fmla="*/ 27925 h 267135"/>
                    <a:gd name="connsiteX5" fmla="*/ 89473 w 99227"/>
                    <a:gd name="connsiteY5" fmla="*/ 14842 h 267135"/>
                    <a:gd name="connsiteX6" fmla="*/ 92241 w 99227"/>
                    <a:gd name="connsiteY6" fmla="*/ 14842 h 267135"/>
                    <a:gd name="connsiteX7" fmla="*/ 99227 w 99227"/>
                    <a:gd name="connsiteY7" fmla="*/ 7877 h 267135"/>
                    <a:gd name="connsiteX8" fmla="*/ 96272 w 99227"/>
                    <a:gd name="connsiteY8" fmla="*/ 2209 h 267135"/>
                    <a:gd name="connsiteX9" fmla="*/ 96272 w 99227"/>
                    <a:gd name="connsiteY9" fmla="*/ 2209 h 267135"/>
                    <a:gd name="connsiteX10" fmla="*/ 80553 w 99227"/>
                    <a:gd name="connsiteY10" fmla="*/ 122 h 267135"/>
                    <a:gd name="connsiteX11" fmla="*/ 80553 w 99227"/>
                    <a:gd name="connsiteY11" fmla="*/ 122 h 267135"/>
                    <a:gd name="connsiteX12" fmla="*/ 48389 w 99227"/>
                    <a:gd name="connsiteY12" fmla="*/ 1901 h 267135"/>
                    <a:gd name="connsiteX13" fmla="*/ 8986 w 99227"/>
                    <a:gd name="connsiteY13" fmla="*/ 286 h 267135"/>
                    <a:gd name="connsiteX14" fmla="*/ 8986 w 99227"/>
                    <a:gd name="connsiteY14" fmla="*/ 308 h 267135"/>
                    <a:gd name="connsiteX15" fmla="*/ 8283 w 99227"/>
                    <a:gd name="connsiteY15" fmla="*/ 210 h 267135"/>
                    <a:gd name="connsiteX16" fmla="*/ 1340 w 99227"/>
                    <a:gd name="connsiteY16" fmla="*/ 7152 h 267135"/>
                    <a:gd name="connsiteX17" fmla="*/ 8283 w 99227"/>
                    <a:gd name="connsiteY17" fmla="*/ 14117 h 267135"/>
                    <a:gd name="connsiteX18" fmla="*/ 24991 w 99227"/>
                    <a:gd name="connsiteY18" fmla="*/ 33999 h 267135"/>
                    <a:gd name="connsiteX19" fmla="*/ 24991 w 99227"/>
                    <a:gd name="connsiteY19" fmla="*/ 36746 h 267135"/>
                    <a:gd name="connsiteX20" fmla="*/ 24991 w 99227"/>
                    <a:gd name="connsiteY20" fmla="*/ 40030 h 267135"/>
                    <a:gd name="connsiteX21" fmla="*/ 24991 w 99227"/>
                    <a:gd name="connsiteY21" fmla="*/ 50620 h 267135"/>
                    <a:gd name="connsiteX22" fmla="*/ 24694 w 99227"/>
                    <a:gd name="connsiteY22" fmla="*/ 153406 h 267135"/>
                    <a:gd name="connsiteX23" fmla="*/ 24694 w 99227"/>
                    <a:gd name="connsiteY23" fmla="*/ 221898 h 267135"/>
                    <a:gd name="connsiteX24" fmla="*/ 23145 w 99227"/>
                    <a:gd name="connsiteY24" fmla="*/ 239320 h 267135"/>
                    <a:gd name="connsiteX25" fmla="*/ 7272 w 99227"/>
                    <a:gd name="connsiteY25" fmla="*/ 252425 h 267135"/>
                    <a:gd name="connsiteX26" fmla="*/ 6975 w 99227"/>
                    <a:gd name="connsiteY26" fmla="*/ 252425 h 267135"/>
                    <a:gd name="connsiteX27" fmla="*/ 0 w 99227"/>
                    <a:gd name="connsiteY27" fmla="*/ 259356 h 267135"/>
                    <a:gd name="connsiteX28" fmla="*/ 4075 w 99227"/>
                    <a:gd name="connsiteY28" fmla="*/ 265706 h 267135"/>
                    <a:gd name="connsiteX29" fmla="*/ 4075 w 99227"/>
                    <a:gd name="connsiteY29" fmla="*/ 265706 h 267135"/>
                    <a:gd name="connsiteX30" fmla="*/ 4218 w 99227"/>
                    <a:gd name="connsiteY30" fmla="*/ 265772 h 267135"/>
                    <a:gd name="connsiteX31" fmla="*/ 4284 w 99227"/>
                    <a:gd name="connsiteY31" fmla="*/ 265805 h 267135"/>
                    <a:gd name="connsiteX32" fmla="*/ 17323 w 99227"/>
                    <a:gd name="connsiteY32" fmla="*/ 267024 h 267135"/>
                    <a:gd name="connsiteX33" fmla="*/ 17334 w 99227"/>
                    <a:gd name="connsiteY33" fmla="*/ 267024 h 267135"/>
                    <a:gd name="connsiteX34" fmla="*/ 50685 w 99227"/>
                    <a:gd name="connsiteY34" fmla="*/ 265233 h 267135"/>
                    <a:gd name="connsiteX35" fmla="*/ 87199 w 99227"/>
                    <a:gd name="connsiteY35" fmla="*/ 266793 h 267135"/>
                    <a:gd name="connsiteX36" fmla="*/ 89451 w 99227"/>
                    <a:gd name="connsiteY36" fmla="*/ 266837 h 267135"/>
                    <a:gd name="connsiteX37" fmla="*/ 89989 w 99227"/>
                    <a:gd name="connsiteY37" fmla="*/ 266837 h 267135"/>
                    <a:gd name="connsiteX38" fmla="*/ 89989 w 99227"/>
                    <a:gd name="connsiteY38" fmla="*/ 266738 h 267135"/>
                    <a:gd name="connsiteX39" fmla="*/ 95482 w 99227"/>
                    <a:gd name="connsiteY39" fmla="*/ 260060 h 267135"/>
                    <a:gd name="connsiteX40" fmla="*/ 88506 w 99227"/>
                    <a:gd name="connsiteY40" fmla="*/ 253128 h 267135"/>
                    <a:gd name="connsiteX41" fmla="*/ 71315 w 99227"/>
                    <a:gd name="connsiteY41" fmla="*/ 233212 h 267135"/>
                    <a:gd name="connsiteX42" fmla="*/ 71315 w 99227"/>
                    <a:gd name="connsiteY42" fmla="*/ 230499 h 267135"/>
                    <a:gd name="connsiteX43" fmla="*/ 71315 w 99227"/>
                    <a:gd name="connsiteY43" fmla="*/ 227247 h 26713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</a:cxnLst>
                  <a:rect l="l" t="t" r="r" b="b"/>
                  <a:pathLst>
                    <a:path w="99227" h="267135">
                      <a:moveTo>
                        <a:pt x="71315" y="227247"/>
                      </a:moveTo>
                      <a:lnTo>
                        <a:pt x="71315" y="217394"/>
                      </a:lnTo>
                      <a:lnTo>
                        <a:pt x="71315" y="113827"/>
                      </a:lnTo>
                      <a:lnTo>
                        <a:pt x="71315" y="45391"/>
                      </a:lnTo>
                      <a:cubicBezTo>
                        <a:pt x="71315" y="37745"/>
                        <a:pt x="72501" y="31923"/>
                        <a:pt x="73665" y="27925"/>
                      </a:cubicBezTo>
                      <a:cubicBezTo>
                        <a:pt x="76060" y="19664"/>
                        <a:pt x="83431" y="16083"/>
                        <a:pt x="89473" y="14842"/>
                      </a:cubicBezTo>
                      <a:lnTo>
                        <a:pt x="92241" y="14842"/>
                      </a:lnTo>
                      <a:cubicBezTo>
                        <a:pt x="96086" y="14842"/>
                        <a:pt x="99227" y="11722"/>
                        <a:pt x="99227" y="7877"/>
                      </a:cubicBezTo>
                      <a:cubicBezTo>
                        <a:pt x="99227" y="5537"/>
                        <a:pt x="98052" y="3472"/>
                        <a:pt x="96272" y="2209"/>
                      </a:cubicBezTo>
                      <a:lnTo>
                        <a:pt x="96272" y="2209"/>
                      </a:lnTo>
                      <a:cubicBezTo>
                        <a:pt x="92636" y="-757"/>
                        <a:pt x="80553" y="122"/>
                        <a:pt x="80553" y="122"/>
                      </a:cubicBezTo>
                      <a:lnTo>
                        <a:pt x="80553" y="122"/>
                      </a:lnTo>
                      <a:cubicBezTo>
                        <a:pt x="72358" y="243"/>
                        <a:pt x="66701" y="1901"/>
                        <a:pt x="48389" y="1901"/>
                      </a:cubicBezTo>
                      <a:cubicBezTo>
                        <a:pt x="26024" y="1901"/>
                        <a:pt x="27045" y="286"/>
                        <a:pt x="8986" y="286"/>
                      </a:cubicBezTo>
                      <a:lnTo>
                        <a:pt x="8986" y="308"/>
                      </a:lnTo>
                      <a:lnTo>
                        <a:pt x="8283" y="210"/>
                      </a:lnTo>
                      <a:cubicBezTo>
                        <a:pt x="4438" y="210"/>
                        <a:pt x="1340" y="3318"/>
                        <a:pt x="1340" y="7152"/>
                      </a:cubicBezTo>
                      <a:cubicBezTo>
                        <a:pt x="1340" y="10997"/>
                        <a:pt x="4438" y="14117"/>
                        <a:pt x="8283" y="14117"/>
                      </a:cubicBezTo>
                      <a:cubicBezTo>
                        <a:pt x="8283" y="14117"/>
                        <a:pt x="24991" y="15479"/>
                        <a:pt x="24991" y="33999"/>
                      </a:cubicBezTo>
                      <a:lnTo>
                        <a:pt x="24991" y="36746"/>
                      </a:lnTo>
                      <a:lnTo>
                        <a:pt x="24991" y="40030"/>
                      </a:lnTo>
                      <a:lnTo>
                        <a:pt x="24991" y="50620"/>
                      </a:lnTo>
                      <a:lnTo>
                        <a:pt x="24694" y="153406"/>
                      </a:lnTo>
                      <a:lnTo>
                        <a:pt x="24694" y="221898"/>
                      </a:lnTo>
                      <a:cubicBezTo>
                        <a:pt x="24694" y="229510"/>
                        <a:pt x="24288" y="235354"/>
                        <a:pt x="23145" y="239320"/>
                      </a:cubicBezTo>
                      <a:cubicBezTo>
                        <a:pt x="20729" y="247592"/>
                        <a:pt x="13347" y="251184"/>
                        <a:pt x="7272" y="252425"/>
                      </a:cubicBezTo>
                      <a:lnTo>
                        <a:pt x="6975" y="252425"/>
                      </a:lnTo>
                      <a:cubicBezTo>
                        <a:pt x="3109" y="252425"/>
                        <a:pt x="0" y="255534"/>
                        <a:pt x="0" y="259356"/>
                      </a:cubicBezTo>
                      <a:cubicBezTo>
                        <a:pt x="0" y="262191"/>
                        <a:pt x="1670" y="264618"/>
                        <a:pt x="4075" y="265706"/>
                      </a:cubicBezTo>
                      <a:lnTo>
                        <a:pt x="4075" y="265706"/>
                      </a:lnTo>
                      <a:cubicBezTo>
                        <a:pt x="4075" y="265706"/>
                        <a:pt x="4130" y="265728"/>
                        <a:pt x="4218" y="265772"/>
                      </a:cubicBezTo>
                      <a:cubicBezTo>
                        <a:pt x="4240" y="265783"/>
                        <a:pt x="4262" y="265794"/>
                        <a:pt x="4284" y="265805"/>
                      </a:cubicBezTo>
                      <a:cubicBezTo>
                        <a:pt x="5163" y="266178"/>
                        <a:pt x="8997" y="267529"/>
                        <a:pt x="17323" y="267024"/>
                      </a:cubicBezTo>
                      <a:lnTo>
                        <a:pt x="17334" y="267024"/>
                      </a:lnTo>
                      <a:cubicBezTo>
                        <a:pt x="26166" y="267035"/>
                        <a:pt x="31527" y="265233"/>
                        <a:pt x="50685" y="265233"/>
                      </a:cubicBezTo>
                      <a:cubicBezTo>
                        <a:pt x="71644" y="265233"/>
                        <a:pt x="72171" y="266672"/>
                        <a:pt x="87199" y="266793"/>
                      </a:cubicBezTo>
                      <a:cubicBezTo>
                        <a:pt x="87199" y="266793"/>
                        <a:pt x="89066" y="266892"/>
                        <a:pt x="89451" y="266837"/>
                      </a:cubicBezTo>
                      <a:lnTo>
                        <a:pt x="89989" y="266837"/>
                      </a:lnTo>
                      <a:lnTo>
                        <a:pt x="89989" y="266738"/>
                      </a:lnTo>
                      <a:cubicBezTo>
                        <a:pt x="93109" y="266057"/>
                        <a:pt x="95482" y="263388"/>
                        <a:pt x="95482" y="260060"/>
                      </a:cubicBezTo>
                      <a:cubicBezTo>
                        <a:pt x="95482" y="256237"/>
                        <a:pt x="92384" y="253128"/>
                        <a:pt x="88506" y="253128"/>
                      </a:cubicBezTo>
                      <a:cubicBezTo>
                        <a:pt x="88506" y="253128"/>
                        <a:pt x="71315" y="251755"/>
                        <a:pt x="71315" y="233212"/>
                      </a:cubicBezTo>
                      <a:lnTo>
                        <a:pt x="71315" y="230499"/>
                      </a:lnTo>
                      <a:lnTo>
                        <a:pt x="71315" y="227247"/>
                      </a:lnTo>
                      <a:close/>
                    </a:path>
                  </a:pathLst>
                </a:custGeom>
                <a:solidFill>
                  <a:srgbClr val="A0CA24"/>
                </a:solidFill>
                <a:ln w="109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CN" altLang="en-US" dirty="0">
                    <a:latin typeface="OPPOSans L" panose="00020600040101010101" pitchFamily="18" charset="-122"/>
                    <a:ea typeface="OPPOSans L" panose="00020600040101010101" pitchFamily="18" charset="-122"/>
                  </a:endParaRPr>
                </a:p>
              </p:txBody>
            </p:sp>
          </p:grpSp>
        </p:grpSp>
      </p:grpSp>
      <p:grpSp>
        <p:nvGrpSpPr>
          <p:cNvPr id="3" name="组合 2"/>
          <p:cNvGrpSpPr/>
          <p:nvPr/>
        </p:nvGrpSpPr>
        <p:grpSpPr>
          <a:xfrm>
            <a:off x="727203" y="1896599"/>
            <a:ext cx="1966733" cy="1626846"/>
            <a:chOff x="782623" y="1896599"/>
            <a:chExt cx="1966733" cy="1626846"/>
          </a:xfrm>
        </p:grpSpPr>
        <p:sp>
          <p:nvSpPr>
            <p:cNvPr id="299" name="TextBox 297"/>
            <p:cNvSpPr txBox="1"/>
            <p:nvPr/>
          </p:nvSpPr>
          <p:spPr>
            <a:xfrm>
              <a:off x="782623" y="1939755"/>
              <a:ext cx="1810736" cy="1583690"/>
            </a:xfrm>
            <a:custGeom>
              <a:avLst/>
              <a:gdLst>
                <a:gd name="T0" fmla="*/ 0 w 4065"/>
                <a:gd name="T1" fmla="*/ 2033 h 4065"/>
                <a:gd name="T2" fmla="*/ 492 w 4065"/>
                <a:gd name="T3" fmla="*/ 2525 h 4065"/>
                <a:gd name="T4" fmla="*/ 1541 w 4065"/>
                <a:gd name="T5" fmla="*/ 2525 h 4065"/>
                <a:gd name="T6" fmla="*/ 1541 w 4065"/>
                <a:gd name="T7" fmla="*/ 3573 h 4065"/>
                <a:gd name="T8" fmla="*/ 2033 w 4065"/>
                <a:gd name="T9" fmla="*/ 4065 h 4065"/>
                <a:gd name="T10" fmla="*/ 2525 w 4065"/>
                <a:gd name="T11" fmla="*/ 3573 h 4065"/>
                <a:gd name="T12" fmla="*/ 2525 w 4065"/>
                <a:gd name="T13" fmla="*/ 2525 h 4065"/>
                <a:gd name="T14" fmla="*/ 3573 w 4065"/>
                <a:gd name="T15" fmla="*/ 2525 h 4065"/>
                <a:gd name="T16" fmla="*/ 4065 w 4065"/>
                <a:gd name="T17" fmla="*/ 2033 h 4065"/>
                <a:gd name="T18" fmla="*/ 3573 w 4065"/>
                <a:gd name="T19" fmla="*/ 1541 h 4065"/>
                <a:gd name="T20" fmla="*/ 2525 w 4065"/>
                <a:gd name="T21" fmla="*/ 1541 h 4065"/>
                <a:gd name="T22" fmla="*/ 2525 w 4065"/>
                <a:gd name="T23" fmla="*/ 492 h 4065"/>
                <a:gd name="T24" fmla="*/ 2033 w 4065"/>
                <a:gd name="T25" fmla="*/ 0 h 4065"/>
                <a:gd name="T26" fmla="*/ 1541 w 4065"/>
                <a:gd name="T27" fmla="*/ 492 h 4065"/>
                <a:gd name="T28" fmla="*/ 1541 w 4065"/>
                <a:gd name="T29" fmla="*/ 1541 h 4065"/>
                <a:gd name="T30" fmla="*/ 492 w 4065"/>
                <a:gd name="T31" fmla="*/ 1541 h 4065"/>
                <a:gd name="T32" fmla="*/ 0 w 4065"/>
                <a:gd name="T33" fmla="*/ 2033 h 4065"/>
                <a:gd name="T34" fmla="*/ 1623 w 4065"/>
                <a:gd name="T35" fmla="*/ 1705 h 4065"/>
                <a:gd name="T36" fmla="*/ 1705 w 4065"/>
                <a:gd name="T37" fmla="*/ 1623 h 4065"/>
                <a:gd name="T38" fmla="*/ 1705 w 4065"/>
                <a:gd name="T39" fmla="*/ 492 h 4065"/>
                <a:gd name="T40" fmla="*/ 2033 w 4065"/>
                <a:gd name="T41" fmla="*/ 164 h 4065"/>
                <a:gd name="T42" fmla="*/ 2361 w 4065"/>
                <a:gd name="T43" fmla="*/ 492 h 4065"/>
                <a:gd name="T44" fmla="*/ 2361 w 4065"/>
                <a:gd name="T45" fmla="*/ 1623 h 4065"/>
                <a:gd name="T46" fmla="*/ 2443 w 4065"/>
                <a:gd name="T47" fmla="*/ 1705 h 4065"/>
                <a:gd name="T48" fmla="*/ 3573 w 4065"/>
                <a:gd name="T49" fmla="*/ 1705 h 4065"/>
                <a:gd name="T50" fmla="*/ 3901 w 4065"/>
                <a:gd name="T51" fmla="*/ 2033 h 4065"/>
                <a:gd name="T52" fmla="*/ 3573 w 4065"/>
                <a:gd name="T53" fmla="*/ 2361 h 4065"/>
                <a:gd name="T54" fmla="*/ 2443 w 4065"/>
                <a:gd name="T55" fmla="*/ 2361 h 4065"/>
                <a:gd name="T56" fmla="*/ 2361 w 4065"/>
                <a:gd name="T57" fmla="*/ 2443 h 4065"/>
                <a:gd name="T58" fmla="*/ 2361 w 4065"/>
                <a:gd name="T59" fmla="*/ 3573 h 4065"/>
                <a:gd name="T60" fmla="*/ 2033 w 4065"/>
                <a:gd name="T61" fmla="*/ 3901 h 4065"/>
                <a:gd name="T62" fmla="*/ 1705 w 4065"/>
                <a:gd name="T63" fmla="*/ 3573 h 4065"/>
                <a:gd name="T64" fmla="*/ 1705 w 4065"/>
                <a:gd name="T65" fmla="*/ 2443 h 4065"/>
                <a:gd name="T66" fmla="*/ 1623 w 4065"/>
                <a:gd name="T67" fmla="*/ 2361 h 4065"/>
                <a:gd name="T68" fmla="*/ 492 w 4065"/>
                <a:gd name="T69" fmla="*/ 2361 h 4065"/>
                <a:gd name="T70" fmla="*/ 164 w 4065"/>
                <a:gd name="T71" fmla="*/ 2033 h 4065"/>
                <a:gd name="T72" fmla="*/ 492 w 4065"/>
                <a:gd name="T73" fmla="*/ 1705 h 4065"/>
                <a:gd name="T74" fmla="*/ 1623 w 4065"/>
                <a:gd name="T75" fmla="*/ 1705 h 40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4065" h="4065">
                  <a:moveTo>
                    <a:pt x="0" y="2033"/>
                  </a:moveTo>
                  <a:cubicBezTo>
                    <a:pt x="0" y="2304"/>
                    <a:pt x="221" y="2525"/>
                    <a:pt x="492" y="2525"/>
                  </a:cubicBezTo>
                  <a:lnTo>
                    <a:pt x="1541" y="2525"/>
                  </a:lnTo>
                  <a:lnTo>
                    <a:pt x="1541" y="3573"/>
                  </a:lnTo>
                  <a:cubicBezTo>
                    <a:pt x="1541" y="3845"/>
                    <a:pt x="1762" y="4065"/>
                    <a:pt x="2033" y="4065"/>
                  </a:cubicBezTo>
                  <a:cubicBezTo>
                    <a:pt x="2304" y="4065"/>
                    <a:pt x="2525" y="3845"/>
                    <a:pt x="2525" y="3573"/>
                  </a:cubicBezTo>
                  <a:lnTo>
                    <a:pt x="2525" y="2525"/>
                  </a:lnTo>
                  <a:lnTo>
                    <a:pt x="3573" y="2525"/>
                  </a:lnTo>
                  <a:cubicBezTo>
                    <a:pt x="3845" y="2525"/>
                    <a:pt x="4065" y="2304"/>
                    <a:pt x="4065" y="2033"/>
                  </a:cubicBezTo>
                  <a:cubicBezTo>
                    <a:pt x="4065" y="1761"/>
                    <a:pt x="3845" y="1541"/>
                    <a:pt x="3573" y="1541"/>
                  </a:cubicBezTo>
                  <a:lnTo>
                    <a:pt x="2525" y="1541"/>
                  </a:lnTo>
                  <a:lnTo>
                    <a:pt x="2525" y="492"/>
                  </a:lnTo>
                  <a:cubicBezTo>
                    <a:pt x="2525" y="221"/>
                    <a:pt x="2304" y="0"/>
                    <a:pt x="2033" y="0"/>
                  </a:cubicBezTo>
                  <a:cubicBezTo>
                    <a:pt x="1762" y="0"/>
                    <a:pt x="1541" y="221"/>
                    <a:pt x="1541" y="492"/>
                  </a:cubicBezTo>
                  <a:lnTo>
                    <a:pt x="1541" y="1541"/>
                  </a:lnTo>
                  <a:lnTo>
                    <a:pt x="492" y="1541"/>
                  </a:lnTo>
                  <a:cubicBezTo>
                    <a:pt x="221" y="1541"/>
                    <a:pt x="0" y="1761"/>
                    <a:pt x="0" y="2033"/>
                  </a:cubicBezTo>
                  <a:close/>
                  <a:moveTo>
                    <a:pt x="1623" y="1705"/>
                  </a:moveTo>
                  <a:cubicBezTo>
                    <a:pt x="1668" y="1705"/>
                    <a:pt x="1705" y="1668"/>
                    <a:pt x="1705" y="1623"/>
                  </a:cubicBezTo>
                  <a:lnTo>
                    <a:pt x="1705" y="492"/>
                  </a:lnTo>
                  <a:cubicBezTo>
                    <a:pt x="1705" y="311"/>
                    <a:pt x="1852" y="164"/>
                    <a:pt x="2033" y="164"/>
                  </a:cubicBezTo>
                  <a:cubicBezTo>
                    <a:pt x="2214" y="164"/>
                    <a:pt x="2361" y="311"/>
                    <a:pt x="2361" y="492"/>
                  </a:cubicBezTo>
                  <a:lnTo>
                    <a:pt x="2361" y="1623"/>
                  </a:lnTo>
                  <a:cubicBezTo>
                    <a:pt x="2361" y="1668"/>
                    <a:pt x="2397" y="1705"/>
                    <a:pt x="2443" y="1705"/>
                  </a:cubicBezTo>
                  <a:lnTo>
                    <a:pt x="3573" y="1705"/>
                  </a:lnTo>
                  <a:cubicBezTo>
                    <a:pt x="3754" y="1705"/>
                    <a:pt x="3901" y="1852"/>
                    <a:pt x="3901" y="2033"/>
                  </a:cubicBezTo>
                  <a:cubicBezTo>
                    <a:pt x="3901" y="2214"/>
                    <a:pt x="3754" y="2361"/>
                    <a:pt x="3573" y="2361"/>
                  </a:cubicBezTo>
                  <a:lnTo>
                    <a:pt x="2443" y="2361"/>
                  </a:lnTo>
                  <a:cubicBezTo>
                    <a:pt x="2397" y="2361"/>
                    <a:pt x="2361" y="2397"/>
                    <a:pt x="2361" y="2443"/>
                  </a:cubicBezTo>
                  <a:lnTo>
                    <a:pt x="2361" y="3573"/>
                  </a:lnTo>
                  <a:cubicBezTo>
                    <a:pt x="2361" y="3754"/>
                    <a:pt x="2214" y="3901"/>
                    <a:pt x="2033" y="3901"/>
                  </a:cubicBezTo>
                  <a:cubicBezTo>
                    <a:pt x="1852" y="3901"/>
                    <a:pt x="1705" y="3754"/>
                    <a:pt x="1705" y="3573"/>
                  </a:cubicBezTo>
                  <a:lnTo>
                    <a:pt x="1705" y="2443"/>
                  </a:lnTo>
                  <a:cubicBezTo>
                    <a:pt x="1705" y="2397"/>
                    <a:pt x="1668" y="2361"/>
                    <a:pt x="1623" y="2361"/>
                  </a:cubicBezTo>
                  <a:lnTo>
                    <a:pt x="492" y="2361"/>
                  </a:lnTo>
                  <a:cubicBezTo>
                    <a:pt x="311" y="2361"/>
                    <a:pt x="164" y="2214"/>
                    <a:pt x="164" y="2033"/>
                  </a:cubicBezTo>
                  <a:cubicBezTo>
                    <a:pt x="164" y="1852"/>
                    <a:pt x="311" y="1705"/>
                    <a:pt x="492" y="1705"/>
                  </a:cubicBezTo>
                  <a:lnTo>
                    <a:pt x="1623" y="1705"/>
                  </a:lnTo>
                  <a:close/>
                </a:path>
              </a:pathLst>
            </a:cu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zh-CN" sz="9700" dirty="0">
                  <a:ln>
                    <a:solidFill>
                      <a:srgbClr val="EAB9F9"/>
                    </a:solidFill>
                  </a:ln>
                  <a:solidFill>
                    <a:schemeClr val="bg1"/>
                  </a:solidFill>
                  <a:effectLst>
                    <a:glow rad="63500">
                      <a:srgbClr val="EAB9F9">
                        <a:alpha val="40000"/>
                      </a:srgbClr>
                    </a:glow>
                  </a:effectLst>
                  <a:latin typeface="庞门正道细线体" panose="02010600030101010101" pitchFamily="2" charset="-122"/>
                  <a:ea typeface="庞门正道细线体" panose="02010600030101010101" pitchFamily="2" charset="-122"/>
                </a:rPr>
                <a:t>50</a:t>
              </a:r>
              <a:endParaRPr lang="zh-CN" altLang="en-US" sz="9700" dirty="0">
                <a:ln>
                  <a:solidFill>
                    <a:srgbClr val="EAB9F9"/>
                  </a:solidFill>
                </a:ln>
                <a:solidFill>
                  <a:schemeClr val="bg1"/>
                </a:solidFill>
                <a:effectLst>
                  <a:glow rad="63500">
                    <a:srgbClr val="EAB9F9">
                      <a:alpha val="40000"/>
                    </a:srgbClr>
                  </a:glow>
                </a:effectLst>
                <a:latin typeface="庞门正道细线体" panose="02010600030101010101" pitchFamily="2" charset="-122"/>
                <a:ea typeface="庞门正道细线体" panose="02010600030101010101" pitchFamily="2" charset="-122"/>
              </a:endParaRPr>
            </a:p>
          </p:txBody>
        </p:sp>
        <p:sp>
          <p:nvSpPr>
            <p:cNvPr id="301" name="plus-cross_17128"/>
            <p:cNvSpPr/>
            <p:nvPr/>
          </p:nvSpPr>
          <p:spPr>
            <a:xfrm>
              <a:off x="2400868" y="1896599"/>
              <a:ext cx="348488" cy="369332"/>
            </a:xfrm>
            <a:custGeom>
              <a:avLst/>
              <a:gdLst>
                <a:gd name="T0" fmla="*/ 1803 w 3606"/>
                <a:gd name="T1" fmla="*/ 0 h 3606"/>
                <a:gd name="T2" fmla="*/ 1465 w 3606"/>
                <a:gd name="T3" fmla="*/ 338 h 3606"/>
                <a:gd name="T4" fmla="*/ 1465 w 3606"/>
                <a:gd name="T5" fmla="*/ 1465 h 3606"/>
                <a:gd name="T6" fmla="*/ 338 w 3606"/>
                <a:gd name="T7" fmla="*/ 1465 h 3606"/>
                <a:gd name="T8" fmla="*/ 0 w 3606"/>
                <a:gd name="T9" fmla="*/ 1803 h 3606"/>
                <a:gd name="T10" fmla="*/ 338 w 3606"/>
                <a:gd name="T11" fmla="*/ 2141 h 3606"/>
                <a:gd name="T12" fmla="*/ 1465 w 3606"/>
                <a:gd name="T13" fmla="*/ 2141 h 3606"/>
                <a:gd name="T14" fmla="*/ 1465 w 3606"/>
                <a:gd name="T15" fmla="*/ 3268 h 3606"/>
                <a:gd name="T16" fmla="*/ 1803 w 3606"/>
                <a:gd name="T17" fmla="*/ 3606 h 3606"/>
                <a:gd name="T18" fmla="*/ 2141 w 3606"/>
                <a:gd name="T19" fmla="*/ 3268 h 3606"/>
                <a:gd name="T20" fmla="*/ 2141 w 3606"/>
                <a:gd name="T21" fmla="*/ 2141 h 3606"/>
                <a:gd name="T22" fmla="*/ 3268 w 3606"/>
                <a:gd name="T23" fmla="*/ 2141 h 3606"/>
                <a:gd name="T24" fmla="*/ 3606 w 3606"/>
                <a:gd name="T25" fmla="*/ 1803 h 3606"/>
                <a:gd name="T26" fmla="*/ 3268 w 3606"/>
                <a:gd name="T27" fmla="*/ 1465 h 3606"/>
                <a:gd name="T28" fmla="*/ 2141 w 3606"/>
                <a:gd name="T29" fmla="*/ 1465 h 3606"/>
                <a:gd name="T30" fmla="*/ 2141 w 3606"/>
                <a:gd name="T31" fmla="*/ 338 h 3606"/>
                <a:gd name="T32" fmla="*/ 1803 w 3606"/>
                <a:gd name="T33" fmla="*/ 0 h 36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606" h="3606">
                  <a:moveTo>
                    <a:pt x="1803" y="0"/>
                  </a:moveTo>
                  <a:cubicBezTo>
                    <a:pt x="1616" y="0"/>
                    <a:pt x="1465" y="151"/>
                    <a:pt x="1465" y="338"/>
                  </a:cubicBezTo>
                  <a:lnTo>
                    <a:pt x="1465" y="1465"/>
                  </a:lnTo>
                  <a:lnTo>
                    <a:pt x="338" y="1465"/>
                  </a:lnTo>
                  <a:cubicBezTo>
                    <a:pt x="151" y="1465"/>
                    <a:pt x="0" y="1616"/>
                    <a:pt x="0" y="1803"/>
                  </a:cubicBezTo>
                  <a:cubicBezTo>
                    <a:pt x="0" y="1990"/>
                    <a:pt x="151" y="2141"/>
                    <a:pt x="338" y="2141"/>
                  </a:cubicBezTo>
                  <a:lnTo>
                    <a:pt x="1465" y="2141"/>
                  </a:lnTo>
                  <a:lnTo>
                    <a:pt x="1465" y="3268"/>
                  </a:lnTo>
                  <a:cubicBezTo>
                    <a:pt x="1465" y="3455"/>
                    <a:pt x="1616" y="3606"/>
                    <a:pt x="1803" y="3606"/>
                  </a:cubicBezTo>
                  <a:cubicBezTo>
                    <a:pt x="1990" y="3606"/>
                    <a:pt x="2141" y="3455"/>
                    <a:pt x="2141" y="3268"/>
                  </a:cubicBezTo>
                  <a:lnTo>
                    <a:pt x="2141" y="2141"/>
                  </a:lnTo>
                  <a:lnTo>
                    <a:pt x="3268" y="2141"/>
                  </a:lnTo>
                  <a:cubicBezTo>
                    <a:pt x="3455" y="2141"/>
                    <a:pt x="3606" y="1990"/>
                    <a:pt x="3606" y="1803"/>
                  </a:cubicBezTo>
                  <a:cubicBezTo>
                    <a:pt x="3606" y="1616"/>
                    <a:pt x="3455" y="1465"/>
                    <a:pt x="3268" y="1465"/>
                  </a:cubicBezTo>
                  <a:lnTo>
                    <a:pt x="2141" y="1465"/>
                  </a:lnTo>
                  <a:lnTo>
                    <a:pt x="2141" y="338"/>
                  </a:lnTo>
                  <a:cubicBezTo>
                    <a:pt x="2141" y="151"/>
                    <a:pt x="1990" y="0"/>
                    <a:pt x="1803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91440" tIns="45720" rIns="91440" bIns="45720" rtlCol="0" anchor="ctr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>
                <a:solidFill>
                  <a:schemeClr val="bg1">
                    <a:lumMod val="100000"/>
                  </a:schemeClr>
                </a:solidFill>
                <a:effectLst>
                  <a:glow rad="76200">
                    <a:srgbClr val="EAB9F9">
                      <a:alpha val="91000"/>
                    </a:srgbClr>
                  </a:glow>
                  <a:outerShdw blurRad="50800" dist="50800" dir="5400000" algn="ctr" rotWithShape="0">
                    <a:srgbClr val="EAB9F9"/>
                  </a:outerShdw>
                </a:effectLst>
                <a:latin typeface="OPPOSans L" panose="00020600040101010101" pitchFamily="18" charset="-122"/>
              </a:endParaRPr>
            </a:p>
          </p:txBody>
        </p:sp>
      </p:grpSp>
      <p:sp>
        <p:nvSpPr>
          <p:cNvPr id="306" name="文本框 305"/>
          <p:cNvSpPr txBox="1"/>
          <p:nvPr/>
        </p:nvSpPr>
        <p:spPr>
          <a:xfrm>
            <a:off x="477439" y="3511731"/>
            <a:ext cx="2394364" cy="17532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5400" dirty="0">
                <a:solidFill>
                  <a:schemeClr val="bg1"/>
                </a:solidFill>
                <a:latin typeface="庞门正道细线体" panose="02010600030101010101" pitchFamily="2" charset="-122"/>
                <a:ea typeface="庞门正道细线体" panose="02010600030101010101" pitchFamily="2" charset="-122"/>
              </a:rPr>
              <a:t>合作企業夥伴</a:t>
            </a:r>
            <a:endParaRPr lang="zh-CN" altLang="en-US" sz="5400" dirty="0">
              <a:solidFill>
                <a:schemeClr val="bg1"/>
              </a:solidFill>
              <a:latin typeface="庞门正道细线体" panose="02010600030101010101" pitchFamily="2" charset="-122"/>
              <a:ea typeface="庞门正道细线体" panose="02010600030101010101" pitchFamily="2" charset="-122"/>
            </a:endParaRPr>
          </a:p>
        </p:txBody>
      </p:sp>
    </p:spTree>
    <p:custDataLst>
      <p:tags r:id="rId13"/>
    </p:custData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877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: 圆角 1"/>
          <p:cNvSpPr/>
          <p:nvPr/>
        </p:nvSpPr>
        <p:spPr>
          <a:xfrm>
            <a:off x="2401895" y="1815010"/>
            <a:ext cx="7314200" cy="2870317"/>
          </a:xfrm>
          <a:prstGeom prst="roundRect">
            <a:avLst>
              <a:gd name="adj" fmla="val 9524"/>
            </a:avLst>
          </a:prstGeom>
          <a:noFill/>
          <a:ln w="19050">
            <a:solidFill>
              <a:schemeClr val="bg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OPPOSans L" panose="00020600040101010101" pitchFamily="18" charset="-122"/>
              <a:ea typeface="OPPOSans L" panose="00020600040101010101" pitchFamily="18" charset="-122"/>
            </a:endParaRPr>
          </a:p>
        </p:txBody>
      </p:sp>
      <p:sp>
        <p:nvSpPr>
          <p:cNvPr id="3" name="矩形: 圆角 2"/>
          <p:cNvSpPr/>
          <p:nvPr/>
        </p:nvSpPr>
        <p:spPr>
          <a:xfrm>
            <a:off x="2158476" y="1571428"/>
            <a:ext cx="7786219" cy="3334144"/>
          </a:xfrm>
          <a:prstGeom prst="roundRect">
            <a:avLst>
              <a:gd name="adj" fmla="val 9524"/>
            </a:avLst>
          </a:prstGeom>
          <a:noFill/>
          <a:ln w="635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OPPOSans L" panose="00020600040101010101" pitchFamily="18" charset="-122"/>
              <a:ea typeface="OPPOSans L" panose="00020600040101010101" pitchFamily="18" charset="-122"/>
            </a:endParaRPr>
          </a:p>
        </p:txBody>
      </p:sp>
      <p:pic>
        <p:nvPicPr>
          <p:cNvPr id="4" name="图形 3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491390"/>
            <a:ext cx="12192000" cy="1905001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827" t="17383" r="51212" b="68385"/>
          <a:stretch>
            <a:fillRect/>
          </a:stretch>
        </p:blipFill>
        <p:spPr>
          <a:xfrm rot="19853283">
            <a:off x="1490928" y="939327"/>
            <a:ext cx="1863718" cy="1265423"/>
          </a:xfrm>
          <a:prstGeom prst="rect">
            <a:avLst/>
          </a:prstGeom>
          <a:effectLst>
            <a:outerShdw blurRad="127000" dist="50800" dir="5400000" algn="ctr" rotWithShape="0">
              <a:srgbClr val="F0C8BF"/>
            </a:outerShdw>
          </a:effectLst>
        </p:spPr>
      </p:pic>
      <p:grpSp>
        <p:nvGrpSpPr>
          <p:cNvPr id="6" name="组合 5"/>
          <p:cNvGrpSpPr/>
          <p:nvPr/>
        </p:nvGrpSpPr>
        <p:grpSpPr>
          <a:xfrm>
            <a:off x="362337" y="316635"/>
            <a:ext cx="1807559" cy="953135"/>
            <a:chOff x="433095" y="162482"/>
            <a:chExt cx="1807559" cy="953135"/>
          </a:xfrm>
        </p:grpSpPr>
        <p:sp>
          <p:nvSpPr>
            <p:cNvPr id="7" name="TextBox 13"/>
            <p:cNvSpPr txBox="1"/>
            <p:nvPr/>
          </p:nvSpPr>
          <p:spPr>
            <a:xfrm rot="21057960">
              <a:off x="433095" y="162482"/>
              <a:ext cx="1807559" cy="953135"/>
            </a:xfrm>
            <a:custGeom>
              <a:avLst/>
              <a:gdLst>
                <a:gd name="T0" fmla="*/ 10400 w 12800"/>
                <a:gd name="T1" fmla="*/ 12800 h 12800"/>
                <a:gd name="T2" fmla="*/ 2400 w 12800"/>
                <a:gd name="T3" fmla="*/ 12800 h 12800"/>
                <a:gd name="T4" fmla="*/ 0 w 12800"/>
                <a:gd name="T5" fmla="*/ 10400 h 12800"/>
                <a:gd name="T6" fmla="*/ 0 w 12800"/>
                <a:gd name="T7" fmla="*/ 2400 h 12800"/>
                <a:gd name="T8" fmla="*/ 2400 w 12800"/>
                <a:gd name="T9" fmla="*/ 0 h 12800"/>
                <a:gd name="T10" fmla="*/ 10400 w 12800"/>
                <a:gd name="T11" fmla="*/ 0 h 12800"/>
                <a:gd name="T12" fmla="*/ 12800 w 12800"/>
                <a:gd name="T13" fmla="*/ 2400 h 12800"/>
                <a:gd name="T14" fmla="*/ 12800 w 12800"/>
                <a:gd name="T15" fmla="*/ 10400 h 12800"/>
                <a:gd name="T16" fmla="*/ 10400 w 12800"/>
                <a:gd name="T17" fmla="*/ 12800 h 12800"/>
                <a:gd name="T18" fmla="*/ 11200 w 12800"/>
                <a:gd name="T19" fmla="*/ 2400 h 12800"/>
                <a:gd name="T20" fmla="*/ 10400 w 12800"/>
                <a:gd name="T21" fmla="*/ 1600 h 12800"/>
                <a:gd name="T22" fmla="*/ 2400 w 12800"/>
                <a:gd name="T23" fmla="*/ 1600 h 12800"/>
                <a:gd name="T24" fmla="*/ 1600 w 12800"/>
                <a:gd name="T25" fmla="*/ 2400 h 12800"/>
                <a:gd name="T26" fmla="*/ 1600 w 12800"/>
                <a:gd name="T27" fmla="*/ 10400 h 12800"/>
                <a:gd name="T28" fmla="*/ 2400 w 12800"/>
                <a:gd name="T29" fmla="*/ 11200 h 12800"/>
                <a:gd name="T30" fmla="*/ 10400 w 12800"/>
                <a:gd name="T31" fmla="*/ 11200 h 12800"/>
                <a:gd name="T32" fmla="*/ 11200 w 12800"/>
                <a:gd name="T33" fmla="*/ 10400 h 12800"/>
                <a:gd name="T34" fmla="*/ 11200 w 12800"/>
                <a:gd name="T35" fmla="*/ 2400 h 12800"/>
                <a:gd name="T36" fmla="*/ 8662 w 12800"/>
                <a:gd name="T37" fmla="*/ 8662 h 12800"/>
                <a:gd name="T38" fmla="*/ 7531 w 12800"/>
                <a:gd name="T39" fmla="*/ 8662 h 12800"/>
                <a:gd name="T40" fmla="*/ 6400 w 12800"/>
                <a:gd name="T41" fmla="*/ 7531 h 12800"/>
                <a:gd name="T42" fmla="*/ 5269 w 12800"/>
                <a:gd name="T43" fmla="*/ 8662 h 12800"/>
                <a:gd name="T44" fmla="*/ 4137 w 12800"/>
                <a:gd name="T45" fmla="*/ 8663 h 12800"/>
                <a:gd name="T46" fmla="*/ 4137 w 12800"/>
                <a:gd name="T47" fmla="*/ 7531 h 12800"/>
                <a:gd name="T48" fmla="*/ 5269 w 12800"/>
                <a:gd name="T49" fmla="*/ 6400 h 12800"/>
                <a:gd name="T50" fmla="*/ 4137 w 12800"/>
                <a:gd name="T51" fmla="*/ 5269 h 12800"/>
                <a:gd name="T52" fmla="*/ 4137 w 12800"/>
                <a:gd name="T53" fmla="*/ 4137 h 12800"/>
                <a:gd name="T54" fmla="*/ 5269 w 12800"/>
                <a:gd name="T55" fmla="*/ 4138 h 12800"/>
                <a:gd name="T56" fmla="*/ 6400 w 12800"/>
                <a:gd name="T57" fmla="*/ 5269 h 12800"/>
                <a:gd name="T58" fmla="*/ 7531 w 12800"/>
                <a:gd name="T59" fmla="*/ 4138 h 12800"/>
                <a:gd name="T60" fmla="*/ 8662 w 12800"/>
                <a:gd name="T61" fmla="*/ 4138 h 12800"/>
                <a:gd name="T62" fmla="*/ 8662 w 12800"/>
                <a:gd name="T63" fmla="*/ 5269 h 12800"/>
                <a:gd name="T64" fmla="*/ 7531 w 12800"/>
                <a:gd name="T65" fmla="*/ 6400 h 12800"/>
                <a:gd name="T66" fmla="*/ 8662 w 12800"/>
                <a:gd name="T67" fmla="*/ 7531 h 12800"/>
                <a:gd name="T68" fmla="*/ 8662 w 12800"/>
                <a:gd name="T69" fmla="*/ 8662 h 128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2800" h="12800">
                  <a:moveTo>
                    <a:pt x="10400" y="12800"/>
                  </a:moveTo>
                  <a:lnTo>
                    <a:pt x="2400" y="12800"/>
                  </a:lnTo>
                  <a:cubicBezTo>
                    <a:pt x="1075" y="12800"/>
                    <a:pt x="0" y="11725"/>
                    <a:pt x="0" y="10400"/>
                  </a:cubicBezTo>
                  <a:lnTo>
                    <a:pt x="0" y="2400"/>
                  </a:lnTo>
                  <a:cubicBezTo>
                    <a:pt x="0" y="1075"/>
                    <a:pt x="1075" y="0"/>
                    <a:pt x="2400" y="0"/>
                  </a:cubicBezTo>
                  <a:lnTo>
                    <a:pt x="10400" y="0"/>
                  </a:lnTo>
                  <a:cubicBezTo>
                    <a:pt x="11725" y="0"/>
                    <a:pt x="12800" y="1074"/>
                    <a:pt x="12800" y="2400"/>
                  </a:cubicBezTo>
                  <a:lnTo>
                    <a:pt x="12800" y="10400"/>
                  </a:lnTo>
                  <a:cubicBezTo>
                    <a:pt x="12800" y="11726"/>
                    <a:pt x="11725" y="12800"/>
                    <a:pt x="10400" y="12800"/>
                  </a:cubicBezTo>
                  <a:close/>
                  <a:moveTo>
                    <a:pt x="11200" y="2400"/>
                  </a:moveTo>
                  <a:cubicBezTo>
                    <a:pt x="11200" y="1958"/>
                    <a:pt x="10842" y="1600"/>
                    <a:pt x="10400" y="1600"/>
                  </a:cubicBezTo>
                  <a:lnTo>
                    <a:pt x="2400" y="1600"/>
                  </a:lnTo>
                  <a:cubicBezTo>
                    <a:pt x="1958" y="1600"/>
                    <a:pt x="1600" y="1958"/>
                    <a:pt x="1600" y="2400"/>
                  </a:cubicBezTo>
                  <a:lnTo>
                    <a:pt x="1600" y="10400"/>
                  </a:lnTo>
                  <a:cubicBezTo>
                    <a:pt x="1600" y="10842"/>
                    <a:pt x="1958" y="11200"/>
                    <a:pt x="2400" y="11200"/>
                  </a:cubicBezTo>
                  <a:lnTo>
                    <a:pt x="10400" y="11200"/>
                  </a:lnTo>
                  <a:cubicBezTo>
                    <a:pt x="10842" y="11200"/>
                    <a:pt x="11200" y="10842"/>
                    <a:pt x="11200" y="10400"/>
                  </a:cubicBezTo>
                  <a:lnTo>
                    <a:pt x="11200" y="2400"/>
                  </a:lnTo>
                  <a:close/>
                  <a:moveTo>
                    <a:pt x="8662" y="8662"/>
                  </a:moveTo>
                  <a:cubicBezTo>
                    <a:pt x="8350" y="8975"/>
                    <a:pt x="7843" y="8975"/>
                    <a:pt x="7531" y="8662"/>
                  </a:cubicBezTo>
                  <a:lnTo>
                    <a:pt x="6400" y="7531"/>
                  </a:lnTo>
                  <a:lnTo>
                    <a:pt x="5269" y="8662"/>
                  </a:lnTo>
                  <a:cubicBezTo>
                    <a:pt x="4956" y="8975"/>
                    <a:pt x="4450" y="8975"/>
                    <a:pt x="4137" y="8663"/>
                  </a:cubicBezTo>
                  <a:cubicBezTo>
                    <a:pt x="3825" y="8350"/>
                    <a:pt x="3824" y="7844"/>
                    <a:pt x="4137" y="7531"/>
                  </a:cubicBezTo>
                  <a:lnTo>
                    <a:pt x="5269" y="6400"/>
                  </a:lnTo>
                  <a:lnTo>
                    <a:pt x="4137" y="5269"/>
                  </a:lnTo>
                  <a:cubicBezTo>
                    <a:pt x="3824" y="4956"/>
                    <a:pt x="3825" y="4450"/>
                    <a:pt x="4137" y="4137"/>
                  </a:cubicBezTo>
                  <a:cubicBezTo>
                    <a:pt x="4450" y="3825"/>
                    <a:pt x="4956" y="3825"/>
                    <a:pt x="5269" y="4138"/>
                  </a:cubicBezTo>
                  <a:lnTo>
                    <a:pt x="6400" y="5269"/>
                  </a:lnTo>
                  <a:lnTo>
                    <a:pt x="7531" y="4138"/>
                  </a:lnTo>
                  <a:cubicBezTo>
                    <a:pt x="7844" y="3825"/>
                    <a:pt x="8350" y="3825"/>
                    <a:pt x="8662" y="4138"/>
                  </a:cubicBezTo>
                  <a:cubicBezTo>
                    <a:pt x="8975" y="4450"/>
                    <a:pt x="8975" y="4956"/>
                    <a:pt x="8662" y="5269"/>
                  </a:cubicBezTo>
                  <a:lnTo>
                    <a:pt x="7531" y="6400"/>
                  </a:lnTo>
                  <a:lnTo>
                    <a:pt x="8662" y="7531"/>
                  </a:lnTo>
                  <a:cubicBezTo>
                    <a:pt x="8975" y="7843"/>
                    <a:pt x="8975" y="8350"/>
                    <a:pt x="8662" y="8662"/>
                  </a:cubicBezTo>
                  <a:close/>
                </a:path>
              </a:pathLst>
            </a:cu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zh-CN" sz="2800" b="1" dirty="0">
                  <a:solidFill>
                    <a:schemeClr val="bg1"/>
                  </a:solidFill>
                  <a:latin typeface="butter sans" panose="00000500000000000000" pitchFamily="50" charset="0"/>
                  <a:ea typeface="Segoe UI Black" panose="020B0A02040204020203" pitchFamily="34" charset="0"/>
                </a:rPr>
                <a:t>HELLO</a:t>
              </a:r>
              <a:endParaRPr lang="en-US" altLang="zh-CN" sz="2800" b="1" dirty="0">
                <a:solidFill>
                  <a:schemeClr val="bg1"/>
                </a:solidFill>
                <a:latin typeface="butter sans" panose="00000500000000000000" pitchFamily="50" charset="0"/>
                <a:ea typeface="Segoe UI Black" panose="020B0A02040204020203" pitchFamily="34" charset="0"/>
              </a:endParaRPr>
            </a:p>
            <a:p>
              <a:r>
                <a:rPr lang="en-US" altLang="zh-CN" sz="2800" b="1" dirty="0">
                  <a:solidFill>
                    <a:schemeClr val="bg1"/>
                  </a:solidFill>
                  <a:latin typeface="butter sans" panose="00000500000000000000" pitchFamily="50" charset="0"/>
                  <a:ea typeface="Segoe UI Black" panose="020B0A02040204020203" pitchFamily="34" charset="0"/>
                </a:rPr>
                <a:t>    LOGO</a:t>
              </a:r>
              <a:endParaRPr lang="zh-CN" altLang="en-US" sz="2800" b="1" dirty="0">
                <a:solidFill>
                  <a:schemeClr val="bg1"/>
                </a:solidFill>
                <a:latin typeface="butter sans" panose="00000500000000000000" pitchFamily="50" charset="0"/>
                <a:ea typeface="庞门正道细线体" panose="02010600030101010101" pitchFamily="2" charset="-122"/>
              </a:endParaRPr>
            </a:p>
          </p:txBody>
        </p:sp>
        <p:sp>
          <p:nvSpPr>
            <p:cNvPr id="8" name="iconfont-11672-5428353"/>
            <p:cNvSpPr/>
            <p:nvPr/>
          </p:nvSpPr>
          <p:spPr>
            <a:xfrm rot="20994691">
              <a:off x="626104" y="799975"/>
              <a:ext cx="298432" cy="298432"/>
            </a:xfrm>
            <a:custGeom>
              <a:avLst/>
              <a:gdLst>
                <a:gd name="T0" fmla="*/ 10400 w 12800"/>
                <a:gd name="T1" fmla="*/ 12800 h 12800"/>
                <a:gd name="T2" fmla="*/ 2400 w 12800"/>
                <a:gd name="T3" fmla="*/ 12800 h 12800"/>
                <a:gd name="T4" fmla="*/ 0 w 12800"/>
                <a:gd name="T5" fmla="*/ 10400 h 12800"/>
                <a:gd name="T6" fmla="*/ 0 w 12800"/>
                <a:gd name="T7" fmla="*/ 2400 h 12800"/>
                <a:gd name="T8" fmla="*/ 2400 w 12800"/>
                <a:gd name="T9" fmla="*/ 0 h 12800"/>
                <a:gd name="T10" fmla="*/ 10400 w 12800"/>
                <a:gd name="T11" fmla="*/ 0 h 12800"/>
                <a:gd name="T12" fmla="*/ 12800 w 12800"/>
                <a:gd name="T13" fmla="*/ 2400 h 12800"/>
                <a:gd name="T14" fmla="*/ 12800 w 12800"/>
                <a:gd name="T15" fmla="*/ 10400 h 12800"/>
                <a:gd name="T16" fmla="*/ 10400 w 12800"/>
                <a:gd name="T17" fmla="*/ 12800 h 12800"/>
                <a:gd name="T18" fmla="*/ 11200 w 12800"/>
                <a:gd name="T19" fmla="*/ 2400 h 12800"/>
                <a:gd name="T20" fmla="*/ 10400 w 12800"/>
                <a:gd name="T21" fmla="*/ 1600 h 12800"/>
                <a:gd name="T22" fmla="*/ 2400 w 12800"/>
                <a:gd name="T23" fmla="*/ 1600 h 12800"/>
                <a:gd name="T24" fmla="*/ 1600 w 12800"/>
                <a:gd name="T25" fmla="*/ 2400 h 12800"/>
                <a:gd name="T26" fmla="*/ 1600 w 12800"/>
                <a:gd name="T27" fmla="*/ 10400 h 12800"/>
                <a:gd name="T28" fmla="*/ 2400 w 12800"/>
                <a:gd name="T29" fmla="*/ 11200 h 12800"/>
                <a:gd name="T30" fmla="*/ 10400 w 12800"/>
                <a:gd name="T31" fmla="*/ 11200 h 12800"/>
                <a:gd name="T32" fmla="*/ 11200 w 12800"/>
                <a:gd name="T33" fmla="*/ 10400 h 12800"/>
                <a:gd name="T34" fmla="*/ 11200 w 12800"/>
                <a:gd name="T35" fmla="*/ 2400 h 12800"/>
                <a:gd name="T36" fmla="*/ 8662 w 12800"/>
                <a:gd name="T37" fmla="*/ 8662 h 12800"/>
                <a:gd name="T38" fmla="*/ 7531 w 12800"/>
                <a:gd name="T39" fmla="*/ 8662 h 12800"/>
                <a:gd name="T40" fmla="*/ 6400 w 12800"/>
                <a:gd name="T41" fmla="*/ 7531 h 12800"/>
                <a:gd name="T42" fmla="*/ 5269 w 12800"/>
                <a:gd name="T43" fmla="*/ 8662 h 12800"/>
                <a:gd name="T44" fmla="*/ 4137 w 12800"/>
                <a:gd name="T45" fmla="*/ 8663 h 12800"/>
                <a:gd name="T46" fmla="*/ 4137 w 12800"/>
                <a:gd name="T47" fmla="*/ 7531 h 12800"/>
                <a:gd name="T48" fmla="*/ 5269 w 12800"/>
                <a:gd name="T49" fmla="*/ 6400 h 12800"/>
                <a:gd name="T50" fmla="*/ 4137 w 12800"/>
                <a:gd name="T51" fmla="*/ 5269 h 12800"/>
                <a:gd name="T52" fmla="*/ 4137 w 12800"/>
                <a:gd name="T53" fmla="*/ 4137 h 12800"/>
                <a:gd name="T54" fmla="*/ 5269 w 12800"/>
                <a:gd name="T55" fmla="*/ 4138 h 12800"/>
                <a:gd name="T56" fmla="*/ 6400 w 12800"/>
                <a:gd name="T57" fmla="*/ 5269 h 12800"/>
                <a:gd name="T58" fmla="*/ 7531 w 12800"/>
                <a:gd name="T59" fmla="*/ 4138 h 12800"/>
                <a:gd name="T60" fmla="*/ 8662 w 12800"/>
                <a:gd name="T61" fmla="*/ 4138 h 12800"/>
                <a:gd name="T62" fmla="*/ 8662 w 12800"/>
                <a:gd name="T63" fmla="*/ 5269 h 12800"/>
                <a:gd name="T64" fmla="*/ 7531 w 12800"/>
                <a:gd name="T65" fmla="*/ 6400 h 12800"/>
                <a:gd name="T66" fmla="*/ 8662 w 12800"/>
                <a:gd name="T67" fmla="*/ 7531 h 12800"/>
                <a:gd name="T68" fmla="*/ 8662 w 12800"/>
                <a:gd name="T69" fmla="*/ 8662 h 128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2800" h="12800">
                  <a:moveTo>
                    <a:pt x="10400" y="12800"/>
                  </a:moveTo>
                  <a:lnTo>
                    <a:pt x="2400" y="12800"/>
                  </a:lnTo>
                  <a:cubicBezTo>
                    <a:pt x="1075" y="12800"/>
                    <a:pt x="0" y="11725"/>
                    <a:pt x="0" y="10400"/>
                  </a:cubicBezTo>
                  <a:lnTo>
                    <a:pt x="0" y="2400"/>
                  </a:lnTo>
                  <a:cubicBezTo>
                    <a:pt x="0" y="1075"/>
                    <a:pt x="1075" y="0"/>
                    <a:pt x="2400" y="0"/>
                  </a:cubicBezTo>
                  <a:lnTo>
                    <a:pt x="10400" y="0"/>
                  </a:lnTo>
                  <a:cubicBezTo>
                    <a:pt x="11725" y="0"/>
                    <a:pt x="12800" y="1074"/>
                    <a:pt x="12800" y="2400"/>
                  </a:cubicBezTo>
                  <a:lnTo>
                    <a:pt x="12800" y="10400"/>
                  </a:lnTo>
                  <a:cubicBezTo>
                    <a:pt x="12800" y="11726"/>
                    <a:pt x="11725" y="12800"/>
                    <a:pt x="10400" y="12800"/>
                  </a:cubicBezTo>
                  <a:close/>
                  <a:moveTo>
                    <a:pt x="11200" y="2400"/>
                  </a:moveTo>
                  <a:cubicBezTo>
                    <a:pt x="11200" y="1958"/>
                    <a:pt x="10842" y="1600"/>
                    <a:pt x="10400" y="1600"/>
                  </a:cubicBezTo>
                  <a:lnTo>
                    <a:pt x="2400" y="1600"/>
                  </a:lnTo>
                  <a:cubicBezTo>
                    <a:pt x="1958" y="1600"/>
                    <a:pt x="1600" y="1958"/>
                    <a:pt x="1600" y="2400"/>
                  </a:cubicBezTo>
                  <a:lnTo>
                    <a:pt x="1600" y="10400"/>
                  </a:lnTo>
                  <a:cubicBezTo>
                    <a:pt x="1600" y="10842"/>
                    <a:pt x="1958" y="11200"/>
                    <a:pt x="2400" y="11200"/>
                  </a:cubicBezTo>
                  <a:lnTo>
                    <a:pt x="10400" y="11200"/>
                  </a:lnTo>
                  <a:cubicBezTo>
                    <a:pt x="10842" y="11200"/>
                    <a:pt x="11200" y="10842"/>
                    <a:pt x="11200" y="10400"/>
                  </a:cubicBezTo>
                  <a:lnTo>
                    <a:pt x="11200" y="2400"/>
                  </a:lnTo>
                  <a:close/>
                  <a:moveTo>
                    <a:pt x="8662" y="8662"/>
                  </a:moveTo>
                  <a:cubicBezTo>
                    <a:pt x="8350" y="8975"/>
                    <a:pt x="7843" y="8975"/>
                    <a:pt x="7531" y="8662"/>
                  </a:cubicBezTo>
                  <a:lnTo>
                    <a:pt x="6400" y="7531"/>
                  </a:lnTo>
                  <a:lnTo>
                    <a:pt x="5269" y="8662"/>
                  </a:lnTo>
                  <a:cubicBezTo>
                    <a:pt x="4956" y="8975"/>
                    <a:pt x="4450" y="8975"/>
                    <a:pt x="4137" y="8663"/>
                  </a:cubicBezTo>
                  <a:cubicBezTo>
                    <a:pt x="3825" y="8350"/>
                    <a:pt x="3824" y="7844"/>
                    <a:pt x="4137" y="7531"/>
                  </a:cubicBezTo>
                  <a:lnTo>
                    <a:pt x="5269" y="6400"/>
                  </a:lnTo>
                  <a:lnTo>
                    <a:pt x="4137" y="5269"/>
                  </a:lnTo>
                  <a:cubicBezTo>
                    <a:pt x="3824" y="4956"/>
                    <a:pt x="3825" y="4450"/>
                    <a:pt x="4137" y="4137"/>
                  </a:cubicBezTo>
                  <a:cubicBezTo>
                    <a:pt x="4450" y="3825"/>
                    <a:pt x="4956" y="3825"/>
                    <a:pt x="5269" y="4138"/>
                  </a:cubicBezTo>
                  <a:lnTo>
                    <a:pt x="6400" y="5269"/>
                  </a:lnTo>
                  <a:lnTo>
                    <a:pt x="7531" y="4138"/>
                  </a:lnTo>
                  <a:cubicBezTo>
                    <a:pt x="7844" y="3825"/>
                    <a:pt x="8350" y="3825"/>
                    <a:pt x="8662" y="4138"/>
                  </a:cubicBezTo>
                  <a:cubicBezTo>
                    <a:pt x="8975" y="4450"/>
                    <a:pt x="8975" y="4956"/>
                    <a:pt x="8662" y="5269"/>
                  </a:cubicBezTo>
                  <a:lnTo>
                    <a:pt x="7531" y="6400"/>
                  </a:lnTo>
                  <a:lnTo>
                    <a:pt x="8662" y="7531"/>
                  </a:lnTo>
                  <a:cubicBezTo>
                    <a:pt x="8975" y="7843"/>
                    <a:pt x="8975" y="8350"/>
                    <a:pt x="8662" y="8662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OPPOSans L" panose="00020600040101010101" pitchFamily="18" charset="-122"/>
              </a:endParaRPr>
            </a:p>
          </p:txBody>
        </p:sp>
      </p:grpSp>
      <p:pic>
        <p:nvPicPr>
          <p:cNvPr id="9" name="图片 8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827" t="17383" r="51212" b="68385"/>
          <a:stretch>
            <a:fillRect/>
          </a:stretch>
        </p:blipFill>
        <p:spPr>
          <a:xfrm rot="1267022">
            <a:off x="10452703" y="-515745"/>
            <a:ext cx="2716592" cy="1844505"/>
          </a:xfrm>
          <a:prstGeom prst="rect">
            <a:avLst/>
          </a:prstGeom>
          <a:effectLst>
            <a:outerShdw blurRad="127000" dist="50800" dir="5400000" algn="ctr" rotWithShape="0">
              <a:srgbClr val="F0C8BF"/>
            </a:outerShdw>
          </a:effectLst>
        </p:spPr>
      </p:pic>
      <p:grpSp>
        <p:nvGrpSpPr>
          <p:cNvPr id="10" name="组合 9"/>
          <p:cNvGrpSpPr/>
          <p:nvPr/>
        </p:nvGrpSpPr>
        <p:grpSpPr>
          <a:xfrm>
            <a:off x="3064265" y="3009649"/>
            <a:ext cx="5786008" cy="1667325"/>
            <a:chOff x="3064265" y="2952499"/>
            <a:chExt cx="5786008" cy="1667325"/>
          </a:xfrm>
        </p:grpSpPr>
        <p:sp>
          <p:nvSpPr>
            <p:cNvPr id="11" name="矩形 10"/>
            <p:cNvSpPr/>
            <p:nvPr/>
          </p:nvSpPr>
          <p:spPr>
            <a:xfrm>
              <a:off x="3237605" y="3706880"/>
              <a:ext cx="5428861" cy="912944"/>
            </a:xfrm>
            <a:prstGeom prst="rect">
              <a:avLst/>
            </a:prstGeom>
            <a:solidFill>
              <a:srgbClr val="8A63ED"/>
            </a:solidFill>
            <a:ln>
              <a:noFill/>
            </a:ln>
            <a:scene3d>
              <a:camera prst="perspectiveRelaxed"/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庞门正道细线体" panose="02010600030101010101" pitchFamily="2" charset="-122"/>
                <a:ea typeface="庞门正道细线体" panose="02010600030101010101" pitchFamily="2" charset="-122"/>
              </a:endParaRPr>
            </a:p>
          </p:txBody>
        </p:sp>
        <p:sp>
          <p:nvSpPr>
            <p:cNvPr id="12" name="文本框 11"/>
            <p:cNvSpPr txBox="1"/>
            <p:nvPr/>
          </p:nvSpPr>
          <p:spPr>
            <a:xfrm>
              <a:off x="3299527" y="2952499"/>
              <a:ext cx="5513512" cy="16300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10000" b="1" dirty="0">
                  <a:ln w="44450">
                    <a:noFill/>
                  </a:ln>
                  <a:solidFill>
                    <a:schemeClr val="bg1"/>
                  </a:solidFill>
                  <a:effectLst>
                    <a:outerShdw blurRad="127000" dist="50800" dir="6000000" algn="ctr" rotWithShape="0">
                      <a:srgbClr val="7243E9">
                        <a:alpha val="90000"/>
                      </a:srgbClr>
                    </a:outerShdw>
                  </a:effectLst>
                  <a:latin typeface="庞门正道细线体" panose="02010600030101010101" pitchFamily="2" charset="-122"/>
                  <a:ea typeface="庞门正道细线体" panose="02010600030101010101" pitchFamily="2" charset="-122"/>
                  <a:cs typeface="OPPOSans L" panose="00020600040101010101" pitchFamily="18" charset="-122"/>
                </a:rPr>
                <a:t>公司案例</a:t>
              </a:r>
              <a:endParaRPr lang="en-US" altLang="zh-CN" sz="10000" b="1" dirty="0">
                <a:ln w="44450">
                  <a:noFill/>
                </a:ln>
                <a:solidFill>
                  <a:schemeClr val="bg1"/>
                </a:solidFill>
                <a:effectLst>
                  <a:outerShdw blurRad="127000" dist="50800" dir="6000000" algn="ctr" rotWithShape="0">
                    <a:srgbClr val="7243E9">
                      <a:alpha val="90000"/>
                    </a:srgbClr>
                  </a:outerShdw>
                </a:effectLst>
                <a:latin typeface="庞门正道细线体" panose="02010600030101010101" pitchFamily="2" charset="-122"/>
                <a:ea typeface="庞门正道细线体" panose="02010600030101010101" pitchFamily="2" charset="-122"/>
                <a:cs typeface="OPPOSans L" panose="00020600040101010101" pitchFamily="18" charset="-122"/>
              </a:endParaRPr>
            </a:p>
          </p:txBody>
        </p:sp>
        <p:sp>
          <p:nvSpPr>
            <p:cNvPr id="13" name="菱形 12"/>
            <p:cNvSpPr/>
            <p:nvPr/>
          </p:nvSpPr>
          <p:spPr>
            <a:xfrm>
              <a:off x="3064265" y="4178431"/>
              <a:ext cx="276808" cy="298319"/>
            </a:xfrm>
            <a:prstGeom prst="diamond">
              <a:avLst/>
            </a:prstGeom>
            <a:gradFill flip="none" rotWithShape="1">
              <a:gsLst>
                <a:gs pos="0">
                  <a:schemeClr val="accent1">
                    <a:lumMod val="5000"/>
                    <a:lumOff val="95000"/>
                  </a:schemeClr>
                </a:gs>
                <a:gs pos="35000">
                  <a:srgbClr val="F0C8BF"/>
                </a:gs>
                <a:gs pos="100000">
                  <a:srgbClr val="E49C7E"/>
                </a:gs>
              </a:gsLst>
              <a:lin ang="13500000" scaled="1"/>
              <a:tileRect/>
            </a:gradFill>
            <a:ln>
              <a:noFill/>
            </a:ln>
            <a:scene3d>
              <a:camera prst="orthographicFront"/>
              <a:lightRig rig="threePt" dir="t"/>
            </a:scene3d>
            <a:sp3d prstMaterial="powder"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solidFill>
                  <a:schemeClr val="tx1"/>
                </a:solidFill>
                <a:latin typeface="庞门正道细线体" panose="02010600030101010101" pitchFamily="2" charset="-122"/>
                <a:ea typeface="庞门正道细线体" panose="02010600030101010101" pitchFamily="2" charset="-122"/>
              </a:endParaRPr>
            </a:p>
          </p:txBody>
        </p:sp>
        <p:sp>
          <p:nvSpPr>
            <p:cNvPr id="14" name="菱形 13"/>
            <p:cNvSpPr/>
            <p:nvPr/>
          </p:nvSpPr>
          <p:spPr>
            <a:xfrm>
              <a:off x="8573465" y="4178431"/>
              <a:ext cx="276808" cy="298319"/>
            </a:xfrm>
            <a:prstGeom prst="diamond">
              <a:avLst/>
            </a:prstGeom>
            <a:gradFill flip="none" rotWithShape="1">
              <a:gsLst>
                <a:gs pos="0">
                  <a:schemeClr val="accent1">
                    <a:lumMod val="5000"/>
                    <a:lumOff val="95000"/>
                  </a:schemeClr>
                </a:gs>
                <a:gs pos="35000">
                  <a:srgbClr val="F0C8BF"/>
                </a:gs>
                <a:gs pos="100000">
                  <a:srgbClr val="E49C7E"/>
                </a:gs>
              </a:gsLst>
              <a:lin ang="13500000" scaled="1"/>
              <a:tileRect/>
            </a:gradFill>
            <a:ln>
              <a:noFill/>
            </a:ln>
            <a:scene3d>
              <a:camera prst="orthographicFront"/>
              <a:lightRig rig="threePt" dir="t"/>
            </a:scene3d>
            <a:sp3d prstMaterial="powder"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solidFill>
                  <a:schemeClr val="tx1"/>
                </a:solidFill>
                <a:latin typeface="庞门正道细线体" panose="02010600030101010101" pitchFamily="2" charset="-122"/>
                <a:ea typeface="庞门正道细线体" panose="02010600030101010101" pitchFamily="2" charset="-122"/>
              </a:endParaRPr>
            </a:p>
          </p:txBody>
        </p:sp>
      </p:grpSp>
      <p:sp>
        <p:nvSpPr>
          <p:cNvPr id="15" name="文本框 14"/>
          <p:cNvSpPr txBox="1"/>
          <p:nvPr/>
        </p:nvSpPr>
        <p:spPr>
          <a:xfrm>
            <a:off x="3325234" y="1955291"/>
            <a:ext cx="5064979" cy="11684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7000" dirty="0">
                <a:solidFill>
                  <a:schemeClr val="bg1">
                    <a:lumMod val="100000"/>
                    <a:alpha val="40000"/>
                  </a:schemeClr>
                </a:solidFill>
                <a:effectLst/>
                <a:latin typeface="庞门正道细线体" panose="02010600030101010101" pitchFamily="2" charset="-122"/>
                <a:ea typeface="庞门正道细线体" panose="02010600030101010101" pitchFamily="2" charset="-122"/>
              </a:rPr>
              <a:t>PART</a:t>
            </a:r>
            <a:endParaRPr lang="zh-CN" altLang="en-US" sz="7000" dirty="0">
              <a:solidFill>
                <a:schemeClr val="bg1">
                  <a:lumMod val="100000"/>
                  <a:alpha val="40000"/>
                </a:schemeClr>
              </a:solidFill>
              <a:effectLst/>
              <a:latin typeface="庞门正道细线体" panose="02010600030101010101" pitchFamily="2" charset="-122"/>
              <a:ea typeface="庞门正道细线体" panose="02010600030101010101" pitchFamily="2" charset="-122"/>
            </a:endParaRPr>
          </a:p>
        </p:txBody>
      </p:sp>
      <p:pic>
        <p:nvPicPr>
          <p:cNvPr id="17" name="图片 1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553" t="34946" r="40634" b="43317"/>
          <a:stretch>
            <a:fillRect/>
          </a:stretch>
        </p:blipFill>
        <p:spPr>
          <a:xfrm>
            <a:off x="377273" y="2948279"/>
            <a:ext cx="1835429" cy="1545540"/>
          </a:xfrm>
          <a:prstGeom prst="ellipse">
            <a:avLst/>
          </a:prstGeom>
        </p:spPr>
      </p:pic>
      <p:pic>
        <p:nvPicPr>
          <p:cNvPr id="18" name="图片 1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666" t="57005" r="17214" b="19860"/>
          <a:stretch>
            <a:fillRect/>
          </a:stretch>
        </p:blipFill>
        <p:spPr>
          <a:xfrm rot="17983463">
            <a:off x="6768361" y="4775207"/>
            <a:ext cx="2083133" cy="2281927"/>
          </a:xfrm>
          <a:prstGeom prst="ellipse">
            <a:avLst/>
          </a:prstGeom>
        </p:spPr>
      </p:pic>
      <p:pic>
        <p:nvPicPr>
          <p:cNvPr id="20" name="图片 19"/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artisticBlur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7827" t="17383" r="51212" b="68385"/>
          <a:stretch>
            <a:fillRect/>
          </a:stretch>
        </p:blipFill>
        <p:spPr>
          <a:xfrm rot="13444755">
            <a:off x="-3258887" y="4024547"/>
            <a:ext cx="6754463" cy="5059593"/>
          </a:xfrm>
          <a:prstGeom prst="rect">
            <a:avLst/>
          </a:prstGeom>
          <a:effectLst>
            <a:outerShdw blurRad="12700" dist="50800" dir="5400000" algn="ctr" rotWithShape="0">
              <a:srgbClr val="8A63ED">
                <a:alpha val="43000"/>
              </a:srgbClr>
            </a:outerShdw>
          </a:effectLst>
        </p:spPr>
      </p:pic>
      <p:pic>
        <p:nvPicPr>
          <p:cNvPr id="16" name="图片 15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108" b="1389"/>
          <a:stretch>
            <a:fillRect/>
          </a:stretch>
        </p:blipFill>
        <p:spPr>
          <a:xfrm>
            <a:off x="8566388" y="-327794"/>
            <a:ext cx="3922214" cy="5533829"/>
          </a:xfrm>
          <a:prstGeom prst="rect">
            <a:avLst/>
          </a:prstGeom>
          <a:effectLst>
            <a:outerShdw blurRad="127000" dist="50800" dir="5400000" algn="ctr" rotWithShape="0">
              <a:srgbClr val="EAB9F9"/>
            </a:outerShdw>
          </a:effectLst>
        </p:spPr>
      </p:pic>
      <p:sp>
        <p:nvSpPr>
          <p:cNvPr id="19" name="文本框 18"/>
          <p:cNvSpPr txBox="1"/>
          <p:nvPr/>
        </p:nvSpPr>
        <p:spPr>
          <a:xfrm>
            <a:off x="6229097" y="729102"/>
            <a:ext cx="3503812" cy="25228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5800" dirty="0">
                <a:ln>
                  <a:solidFill>
                    <a:srgbClr val="EAB9F9"/>
                  </a:solidFill>
                </a:ln>
                <a:noFill/>
                <a:effectLst>
                  <a:glow rad="63500">
                    <a:srgbClr val="EAB9F9">
                      <a:alpha val="40000"/>
                    </a:srgbClr>
                  </a:glow>
                </a:effectLst>
                <a:latin typeface="庞门正道细线体" panose="02010600030101010101" pitchFamily="2" charset="-122"/>
                <a:ea typeface="庞门正道细线体" panose="02010600030101010101" pitchFamily="2" charset="-122"/>
              </a:rPr>
              <a:t>03</a:t>
            </a:r>
            <a:endParaRPr lang="zh-CN" altLang="en-US" sz="15800" dirty="0">
              <a:ln>
                <a:solidFill>
                  <a:srgbClr val="EAB9F9"/>
                </a:solidFill>
              </a:ln>
              <a:noFill/>
              <a:effectLst>
                <a:glow rad="63500">
                  <a:srgbClr val="EAB9F9">
                    <a:alpha val="40000"/>
                  </a:srgbClr>
                </a:glow>
              </a:effectLst>
              <a:latin typeface="庞门正道细线体" panose="02010600030101010101" pitchFamily="2" charset="-122"/>
              <a:ea typeface="庞门正道细线体" panose="02010600030101010101" pitchFamily="2" charset="-122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877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0" y="0"/>
            <a:ext cx="12192000" cy="278414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OPPOSans L" panose="00020600040101010101" pitchFamily="18" charset="-122"/>
              <a:ea typeface="OPPOSans L" panose="00020600040101010101" pitchFamily="18" charset="-122"/>
            </a:endParaRPr>
          </a:p>
        </p:txBody>
      </p:sp>
      <p:grpSp>
        <p:nvGrpSpPr>
          <p:cNvPr id="3" name="组合 2"/>
          <p:cNvGrpSpPr/>
          <p:nvPr/>
        </p:nvGrpSpPr>
        <p:grpSpPr>
          <a:xfrm>
            <a:off x="-535677" y="910501"/>
            <a:ext cx="12975772" cy="12572995"/>
            <a:chOff x="-522517" y="-2721430"/>
            <a:chExt cx="12975772" cy="12572995"/>
          </a:xfrm>
        </p:grpSpPr>
        <p:grpSp>
          <p:nvGrpSpPr>
            <p:cNvPr id="4" name="组合 3"/>
            <p:cNvGrpSpPr/>
            <p:nvPr/>
          </p:nvGrpSpPr>
          <p:grpSpPr>
            <a:xfrm>
              <a:off x="-76199" y="-2721430"/>
              <a:ext cx="12344400" cy="12572995"/>
              <a:chOff x="-76199" y="-255814"/>
              <a:chExt cx="12344400" cy="7369628"/>
            </a:xfrm>
          </p:grpSpPr>
          <p:cxnSp>
            <p:nvCxnSpPr>
              <p:cNvPr id="61" name="直接连接符 60"/>
              <p:cNvCxnSpPr/>
              <p:nvPr/>
            </p:nvCxnSpPr>
            <p:spPr>
              <a:xfrm>
                <a:off x="-76199" y="-255814"/>
                <a:ext cx="0" cy="7369628"/>
              </a:xfrm>
              <a:prstGeom prst="line">
                <a:avLst/>
              </a:prstGeom>
              <a:ln>
                <a:solidFill>
                  <a:srgbClr val="7243E9">
                    <a:alpha val="4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2" name="直接连接符 61"/>
              <p:cNvCxnSpPr/>
              <p:nvPr/>
            </p:nvCxnSpPr>
            <p:spPr>
              <a:xfrm>
                <a:off x="152401" y="-255814"/>
                <a:ext cx="0" cy="7369628"/>
              </a:xfrm>
              <a:prstGeom prst="line">
                <a:avLst/>
              </a:prstGeom>
              <a:ln>
                <a:solidFill>
                  <a:srgbClr val="7243E9">
                    <a:alpha val="4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3" name="直接连接符 62"/>
              <p:cNvCxnSpPr/>
              <p:nvPr/>
            </p:nvCxnSpPr>
            <p:spPr>
              <a:xfrm>
                <a:off x="381001" y="-255814"/>
                <a:ext cx="0" cy="7369628"/>
              </a:xfrm>
              <a:prstGeom prst="line">
                <a:avLst/>
              </a:prstGeom>
              <a:ln>
                <a:solidFill>
                  <a:srgbClr val="7243E9">
                    <a:alpha val="4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4" name="直接连接符 63"/>
              <p:cNvCxnSpPr/>
              <p:nvPr/>
            </p:nvCxnSpPr>
            <p:spPr>
              <a:xfrm>
                <a:off x="609601" y="-255814"/>
                <a:ext cx="0" cy="7369628"/>
              </a:xfrm>
              <a:prstGeom prst="line">
                <a:avLst/>
              </a:prstGeom>
              <a:ln>
                <a:solidFill>
                  <a:srgbClr val="7243E9">
                    <a:alpha val="4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5" name="直接连接符 64"/>
              <p:cNvCxnSpPr/>
              <p:nvPr/>
            </p:nvCxnSpPr>
            <p:spPr>
              <a:xfrm>
                <a:off x="838201" y="-255814"/>
                <a:ext cx="0" cy="7369628"/>
              </a:xfrm>
              <a:prstGeom prst="line">
                <a:avLst/>
              </a:prstGeom>
              <a:ln>
                <a:solidFill>
                  <a:srgbClr val="7243E9">
                    <a:alpha val="4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6" name="直接连接符 65"/>
              <p:cNvCxnSpPr/>
              <p:nvPr/>
            </p:nvCxnSpPr>
            <p:spPr>
              <a:xfrm>
                <a:off x="1066801" y="-255814"/>
                <a:ext cx="0" cy="7369628"/>
              </a:xfrm>
              <a:prstGeom prst="line">
                <a:avLst/>
              </a:prstGeom>
              <a:ln>
                <a:solidFill>
                  <a:srgbClr val="7243E9">
                    <a:alpha val="4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7" name="直接连接符 66"/>
              <p:cNvCxnSpPr/>
              <p:nvPr/>
            </p:nvCxnSpPr>
            <p:spPr>
              <a:xfrm>
                <a:off x="1295401" y="-255814"/>
                <a:ext cx="0" cy="7369628"/>
              </a:xfrm>
              <a:prstGeom prst="line">
                <a:avLst/>
              </a:prstGeom>
              <a:ln>
                <a:solidFill>
                  <a:srgbClr val="7243E9">
                    <a:alpha val="4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8" name="直接连接符 67"/>
              <p:cNvCxnSpPr/>
              <p:nvPr/>
            </p:nvCxnSpPr>
            <p:spPr>
              <a:xfrm>
                <a:off x="1524001" y="-255814"/>
                <a:ext cx="0" cy="7369628"/>
              </a:xfrm>
              <a:prstGeom prst="line">
                <a:avLst/>
              </a:prstGeom>
              <a:ln>
                <a:solidFill>
                  <a:srgbClr val="7243E9">
                    <a:alpha val="4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9" name="直接连接符 68"/>
              <p:cNvCxnSpPr/>
              <p:nvPr/>
            </p:nvCxnSpPr>
            <p:spPr>
              <a:xfrm>
                <a:off x="1752601" y="-255814"/>
                <a:ext cx="0" cy="7369628"/>
              </a:xfrm>
              <a:prstGeom prst="line">
                <a:avLst/>
              </a:prstGeom>
              <a:ln>
                <a:solidFill>
                  <a:srgbClr val="7243E9">
                    <a:alpha val="4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0" name="直接连接符 69"/>
              <p:cNvCxnSpPr/>
              <p:nvPr/>
            </p:nvCxnSpPr>
            <p:spPr>
              <a:xfrm>
                <a:off x="1981201" y="-255814"/>
                <a:ext cx="0" cy="7369628"/>
              </a:xfrm>
              <a:prstGeom prst="line">
                <a:avLst/>
              </a:prstGeom>
              <a:ln>
                <a:solidFill>
                  <a:srgbClr val="7243E9">
                    <a:alpha val="4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1" name="直接连接符 70"/>
              <p:cNvCxnSpPr/>
              <p:nvPr/>
            </p:nvCxnSpPr>
            <p:spPr>
              <a:xfrm>
                <a:off x="2209801" y="-255814"/>
                <a:ext cx="0" cy="7369628"/>
              </a:xfrm>
              <a:prstGeom prst="line">
                <a:avLst/>
              </a:prstGeom>
              <a:ln>
                <a:solidFill>
                  <a:srgbClr val="7243E9">
                    <a:alpha val="4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2" name="直接连接符 71"/>
              <p:cNvCxnSpPr/>
              <p:nvPr/>
            </p:nvCxnSpPr>
            <p:spPr>
              <a:xfrm>
                <a:off x="2438401" y="-255814"/>
                <a:ext cx="0" cy="7369628"/>
              </a:xfrm>
              <a:prstGeom prst="line">
                <a:avLst/>
              </a:prstGeom>
              <a:ln>
                <a:solidFill>
                  <a:srgbClr val="7243E9">
                    <a:alpha val="4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3" name="直接连接符 72"/>
              <p:cNvCxnSpPr/>
              <p:nvPr/>
            </p:nvCxnSpPr>
            <p:spPr>
              <a:xfrm>
                <a:off x="2667001" y="-255814"/>
                <a:ext cx="0" cy="7369628"/>
              </a:xfrm>
              <a:prstGeom prst="line">
                <a:avLst/>
              </a:prstGeom>
              <a:ln>
                <a:solidFill>
                  <a:srgbClr val="7243E9">
                    <a:alpha val="4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4" name="直接连接符 73"/>
              <p:cNvCxnSpPr/>
              <p:nvPr/>
            </p:nvCxnSpPr>
            <p:spPr>
              <a:xfrm>
                <a:off x="2895601" y="-255814"/>
                <a:ext cx="0" cy="7369628"/>
              </a:xfrm>
              <a:prstGeom prst="line">
                <a:avLst/>
              </a:prstGeom>
              <a:ln>
                <a:solidFill>
                  <a:srgbClr val="7243E9">
                    <a:alpha val="4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5" name="直接连接符 74"/>
              <p:cNvCxnSpPr/>
              <p:nvPr/>
            </p:nvCxnSpPr>
            <p:spPr>
              <a:xfrm>
                <a:off x="3124201" y="-255814"/>
                <a:ext cx="0" cy="7369628"/>
              </a:xfrm>
              <a:prstGeom prst="line">
                <a:avLst/>
              </a:prstGeom>
              <a:ln>
                <a:solidFill>
                  <a:srgbClr val="7243E9">
                    <a:alpha val="4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6" name="直接连接符 75"/>
              <p:cNvCxnSpPr/>
              <p:nvPr/>
            </p:nvCxnSpPr>
            <p:spPr>
              <a:xfrm>
                <a:off x="3352801" y="-255814"/>
                <a:ext cx="0" cy="7369628"/>
              </a:xfrm>
              <a:prstGeom prst="line">
                <a:avLst/>
              </a:prstGeom>
              <a:ln>
                <a:solidFill>
                  <a:srgbClr val="7243E9">
                    <a:alpha val="4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7" name="直接连接符 76"/>
              <p:cNvCxnSpPr/>
              <p:nvPr/>
            </p:nvCxnSpPr>
            <p:spPr>
              <a:xfrm>
                <a:off x="3581401" y="-255814"/>
                <a:ext cx="0" cy="7369628"/>
              </a:xfrm>
              <a:prstGeom prst="line">
                <a:avLst/>
              </a:prstGeom>
              <a:ln>
                <a:solidFill>
                  <a:srgbClr val="7243E9">
                    <a:alpha val="4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8" name="直接连接符 77"/>
              <p:cNvCxnSpPr/>
              <p:nvPr/>
            </p:nvCxnSpPr>
            <p:spPr>
              <a:xfrm>
                <a:off x="3810001" y="-255814"/>
                <a:ext cx="0" cy="7369628"/>
              </a:xfrm>
              <a:prstGeom prst="line">
                <a:avLst/>
              </a:prstGeom>
              <a:ln>
                <a:solidFill>
                  <a:srgbClr val="7243E9">
                    <a:alpha val="4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9" name="直接连接符 78"/>
              <p:cNvCxnSpPr/>
              <p:nvPr/>
            </p:nvCxnSpPr>
            <p:spPr>
              <a:xfrm>
                <a:off x="4038601" y="-255814"/>
                <a:ext cx="0" cy="7369628"/>
              </a:xfrm>
              <a:prstGeom prst="line">
                <a:avLst/>
              </a:prstGeom>
              <a:ln>
                <a:solidFill>
                  <a:srgbClr val="7243E9">
                    <a:alpha val="4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0" name="直接连接符 79"/>
              <p:cNvCxnSpPr/>
              <p:nvPr/>
            </p:nvCxnSpPr>
            <p:spPr>
              <a:xfrm>
                <a:off x="4267201" y="-255814"/>
                <a:ext cx="0" cy="7369628"/>
              </a:xfrm>
              <a:prstGeom prst="line">
                <a:avLst/>
              </a:prstGeom>
              <a:ln>
                <a:solidFill>
                  <a:srgbClr val="7243E9">
                    <a:alpha val="4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1" name="直接连接符 80"/>
              <p:cNvCxnSpPr/>
              <p:nvPr/>
            </p:nvCxnSpPr>
            <p:spPr>
              <a:xfrm>
                <a:off x="4495801" y="-255814"/>
                <a:ext cx="0" cy="7369628"/>
              </a:xfrm>
              <a:prstGeom prst="line">
                <a:avLst/>
              </a:prstGeom>
              <a:ln>
                <a:solidFill>
                  <a:srgbClr val="7243E9">
                    <a:alpha val="4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2" name="直接连接符 81"/>
              <p:cNvCxnSpPr/>
              <p:nvPr/>
            </p:nvCxnSpPr>
            <p:spPr>
              <a:xfrm>
                <a:off x="4724401" y="-255814"/>
                <a:ext cx="0" cy="7369628"/>
              </a:xfrm>
              <a:prstGeom prst="line">
                <a:avLst/>
              </a:prstGeom>
              <a:ln>
                <a:solidFill>
                  <a:srgbClr val="7243E9">
                    <a:alpha val="4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3" name="直接连接符 82"/>
              <p:cNvCxnSpPr/>
              <p:nvPr/>
            </p:nvCxnSpPr>
            <p:spPr>
              <a:xfrm>
                <a:off x="4953001" y="-255814"/>
                <a:ext cx="0" cy="7369628"/>
              </a:xfrm>
              <a:prstGeom prst="line">
                <a:avLst/>
              </a:prstGeom>
              <a:ln>
                <a:solidFill>
                  <a:srgbClr val="7243E9">
                    <a:alpha val="4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4" name="直接连接符 83"/>
              <p:cNvCxnSpPr/>
              <p:nvPr/>
            </p:nvCxnSpPr>
            <p:spPr>
              <a:xfrm>
                <a:off x="5181601" y="-255814"/>
                <a:ext cx="0" cy="7369628"/>
              </a:xfrm>
              <a:prstGeom prst="line">
                <a:avLst/>
              </a:prstGeom>
              <a:ln>
                <a:solidFill>
                  <a:srgbClr val="7243E9">
                    <a:alpha val="4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5" name="直接连接符 84"/>
              <p:cNvCxnSpPr/>
              <p:nvPr/>
            </p:nvCxnSpPr>
            <p:spPr>
              <a:xfrm>
                <a:off x="5410201" y="-255814"/>
                <a:ext cx="0" cy="7369628"/>
              </a:xfrm>
              <a:prstGeom prst="line">
                <a:avLst/>
              </a:prstGeom>
              <a:ln>
                <a:solidFill>
                  <a:srgbClr val="7243E9">
                    <a:alpha val="4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6" name="直接连接符 85"/>
              <p:cNvCxnSpPr/>
              <p:nvPr/>
            </p:nvCxnSpPr>
            <p:spPr>
              <a:xfrm>
                <a:off x="5638801" y="-255814"/>
                <a:ext cx="0" cy="7369628"/>
              </a:xfrm>
              <a:prstGeom prst="line">
                <a:avLst/>
              </a:prstGeom>
              <a:ln>
                <a:solidFill>
                  <a:srgbClr val="7243E9">
                    <a:alpha val="4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7" name="直接连接符 86"/>
              <p:cNvCxnSpPr/>
              <p:nvPr/>
            </p:nvCxnSpPr>
            <p:spPr>
              <a:xfrm>
                <a:off x="5867401" y="-255814"/>
                <a:ext cx="0" cy="7369628"/>
              </a:xfrm>
              <a:prstGeom prst="line">
                <a:avLst/>
              </a:prstGeom>
              <a:ln>
                <a:solidFill>
                  <a:srgbClr val="7243E9">
                    <a:alpha val="4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8" name="直接连接符 87"/>
              <p:cNvCxnSpPr/>
              <p:nvPr/>
            </p:nvCxnSpPr>
            <p:spPr>
              <a:xfrm>
                <a:off x="6096001" y="-255814"/>
                <a:ext cx="0" cy="7369628"/>
              </a:xfrm>
              <a:prstGeom prst="line">
                <a:avLst/>
              </a:prstGeom>
              <a:ln>
                <a:solidFill>
                  <a:srgbClr val="7243E9">
                    <a:alpha val="4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9" name="直接连接符 88"/>
              <p:cNvCxnSpPr/>
              <p:nvPr/>
            </p:nvCxnSpPr>
            <p:spPr>
              <a:xfrm>
                <a:off x="6324601" y="-255814"/>
                <a:ext cx="0" cy="7369628"/>
              </a:xfrm>
              <a:prstGeom prst="line">
                <a:avLst/>
              </a:prstGeom>
              <a:ln>
                <a:solidFill>
                  <a:srgbClr val="7243E9">
                    <a:alpha val="4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0" name="直接连接符 89"/>
              <p:cNvCxnSpPr/>
              <p:nvPr/>
            </p:nvCxnSpPr>
            <p:spPr>
              <a:xfrm>
                <a:off x="6553201" y="-255814"/>
                <a:ext cx="0" cy="7369628"/>
              </a:xfrm>
              <a:prstGeom prst="line">
                <a:avLst/>
              </a:prstGeom>
              <a:ln>
                <a:solidFill>
                  <a:srgbClr val="7243E9">
                    <a:alpha val="4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1" name="直接连接符 90"/>
              <p:cNvCxnSpPr/>
              <p:nvPr/>
            </p:nvCxnSpPr>
            <p:spPr>
              <a:xfrm>
                <a:off x="6781801" y="-255814"/>
                <a:ext cx="0" cy="7369628"/>
              </a:xfrm>
              <a:prstGeom prst="line">
                <a:avLst/>
              </a:prstGeom>
              <a:ln>
                <a:solidFill>
                  <a:srgbClr val="7243E9">
                    <a:alpha val="4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2" name="直接连接符 91"/>
              <p:cNvCxnSpPr/>
              <p:nvPr/>
            </p:nvCxnSpPr>
            <p:spPr>
              <a:xfrm>
                <a:off x="7010401" y="-255814"/>
                <a:ext cx="0" cy="7369628"/>
              </a:xfrm>
              <a:prstGeom prst="line">
                <a:avLst/>
              </a:prstGeom>
              <a:ln>
                <a:solidFill>
                  <a:srgbClr val="7243E9">
                    <a:alpha val="4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3" name="直接连接符 92"/>
              <p:cNvCxnSpPr/>
              <p:nvPr/>
            </p:nvCxnSpPr>
            <p:spPr>
              <a:xfrm>
                <a:off x="7239001" y="-255814"/>
                <a:ext cx="0" cy="7369628"/>
              </a:xfrm>
              <a:prstGeom prst="line">
                <a:avLst/>
              </a:prstGeom>
              <a:ln>
                <a:solidFill>
                  <a:srgbClr val="7243E9">
                    <a:alpha val="4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4" name="直接连接符 93"/>
              <p:cNvCxnSpPr/>
              <p:nvPr/>
            </p:nvCxnSpPr>
            <p:spPr>
              <a:xfrm>
                <a:off x="7467601" y="-255814"/>
                <a:ext cx="0" cy="7369628"/>
              </a:xfrm>
              <a:prstGeom prst="line">
                <a:avLst/>
              </a:prstGeom>
              <a:ln>
                <a:solidFill>
                  <a:srgbClr val="7243E9">
                    <a:alpha val="4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5" name="直接连接符 94"/>
              <p:cNvCxnSpPr/>
              <p:nvPr/>
            </p:nvCxnSpPr>
            <p:spPr>
              <a:xfrm>
                <a:off x="7696201" y="-255814"/>
                <a:ext cx="0" cy="7369628"/>
              </a:xfrm>
              <a:prstGeom prst="line">
                <a:avLst/>
              </a:prstGeom>
              <a:ln>
                <a:solidFill>
                  <a:srgbClr val="7243E9">
                    <a:alpha val="4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6" name="直接连接符 95"/>
              <p:cNvCxnSpPr/>
              <p:nvPr/>
            </p:nvCxnSpPr>
            <p:spPr>
              <a:xfrm>
                <a:off x="7924801" y="-255814"/>
                <a:ext cx="0" cy="7369628"/>
              </a:xfrm>
              <a:prstGeom prst="line">
                <a:avLst/>
              </a:prstGeom>
              <a:ln>
                <a:solidFill>
                  <a:srgbClr val="7243E9">
                    <a:alpha val="4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7" name="直接连接符 96"/>
              <p:cNvCxnSpPr/>
              <p:nvPr/>
            </p:nvCxnSpPr>
            <p:spPr>
              <a:xfrm>
                <a:off x="8153401" y="-255814"/>
                <a:ext cx="0" cy="7369628"/>
              </a:xfrm>
              <a:prstGeom prst="line">
                <a:avLst/>
              </a:prstGeom>
              <a:ln>
                <a:solidFill>
                  <a:srgbClr val="7243E9">
                    <a:alpha val="4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8" name="直接连接符 97"/>
              <p:cNvCxnSpPr/>
              <p:nvPr/>
            </p:nvCxnSpPr>
            <p:spPr>
              <a:xfrm>
                <a:off x="8382001" y="-255814"/>
                <a:ext cx="0" cy="7369628"/>
              </a:xfrm>
              <a:prstGeom prst="line">
                <a:avLst/>
              </a:prstGeom>
              <a:ln>
                <a:solidFill>
                  <a:srgbClr val="7243E9">
                    <a:alpha val="4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9" name="直接连接符 98"/>
              <p:cNvCxnSpPr/>
              <p:nvPr/>
            </p:nvCxnSpPr>
            <p:spPr>
              <a:xfrm>
                <a:off x="8610601" y="-255814"/>
                <a:ext cx="0" cy="7369628"/>
              </a:xfrm>
              <a:prstGeom prst="line">
                <a:avLst/>
              </a:prstGeom>
              <a:ln>
                <a:solidFill>
                  <a:srgbClr val="7243E9">
                    <a:alpha val="4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0" name="直接连接符 99"/>
              <p:cNvCxnSpPr/>
              <p:nvPr/>
            </p:nvCxnSpPr>
            <p:spPr>
              <a:xfrm>
                <a:off x="8839201" y="-255814"/>
                <a:ext cx="0" cy="7369628"/>
              </a:xfrm>
              <a:prstGeom prst="line">
                <a:avLst/>
              </a:prstGeom>
              <a:ln>
                <a:solidFill>
                  <a:srgbClr val="7243E9">
                    <a:alpha val="4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1" name="直接连接符 100"/>
              <p:cNvCxnSpPr/>
              <p:nvPr/>
            </p:nvCxnSpPr>
            <p:spPr>
              <a:xfrm>
                <a:off x="9067801" y="-255814"/>
                <a:ext cx="0" cy="7369628"/>
              </a:xfrm>
              <a:prstGeom prst="line">
                <a:avLst/>
              </a:prstGeom>
              <a:ln>
                <a:solidFill>
                  <a:srgbClr val="7243E9">
                    <a:alpha val="4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2" name="直接连接符 101"/>
              <p:cNvCxnSpPr/>
              <p:nvPr/>
            </p:nvCxnSpPr>
            <p:spPr>
              <a:xfrm>
                <a:off x="9296401" y="-255814"/>
                <a:ext cx="0" cy="7369628"/>
              </a:xfrm>
              <a:prstGeom prst="line">
                <a:avLst/>
              </a:prstGeom>
              <a:ln>
                <a:solidFill>
                  <a:srgbClr val="7243E9">
                    <a:alpha val="4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3" name="直接连接符 102"/>
              <p:cNvCxnSpPr/>
              <p:nvPr/>
            </p:nvCxnSpPr>
            <p:spPr>
              <a:xfrm>
                <a:off x="9525001" y="-255814"/>
                <a:ext cx="0" cy="7369628"/>
              </a:xfrm>
              <a:prstGeom prst="line">
                <a:avLst/>
              </a:prstGeom>
              <a:ln>
                <a:solidFill>
                  <a:srgbClr val="7243E9">
                    <a:alpha val="4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4" name="直接连接符 103"/>
              <p:cNvCxnSpPr/>
              <p:nvPr/>
            </p:nvCxnSpPr>
            <p:spPr>
              <a:xfrm>
                <a:off x="9753601" y="-255814"/>
                <a:ext cx="0" cy="7369628"/>
              </a:xfrm>
              <a:prstGeom prst="line">
                <a:avLst/>
              </a:prstGeom>
              <a:ln>
                <a:solidFill>
                  <a:srgbClr val="7243E9">
                    <a:alpha val="4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5" name="直接连接符 104"/>
              <p:cNvCxnSpPr/>
              <p:nvPr/>
            </p:nvCxnSpPr>
            <p:spPr>
              <a:xfrm>
                <a:off x="9982201" y="-255814"/>
                <a:ext cx="0" cy="7369628"/>
              </a:xfrm>
              <a:prstGeom prst="line">
                <a:avLst/>
              </a:prstGeom>
              <a:ln>
                <a:solidFill>
                  <a:srgbClr val="7243E9">
                    <a:alpha val="4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6" name="直接连接符 105"/>
              <p:cNvCxnSpPr/>
              <p:nvPr/>
            </p:nvCxnSpPr>
            <p:spPr>
              <a:xfrm>
                <a:off x="10210801" y="-255814"/>
                <a:ext cx="0" cy="7369628"/>
              </a:xfrm>
              <a:prstGeom prst="line">
                <a:avLst/>
              </a:prstGeom>
              <a:ln>
                <a:solidFill>
                  <a:srgbClr val="7243E9">
                    <a:alpha val="4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7" name="直接连接符 106"/>
              <p:cNvCxnSpPr/>
              <p:nvPr/>
            </p:nvCxnSpPr>
            <p:spPr>
              <a:xfrm>
                <a:off x="10439401" y="-255814"/>
                <a:ext cx="0" cy="7369628"/>
              </a:xfrm>
              <a:prstGeom prst="line">
                <a:avLst/>
              </a:prstGeom>
              <a:ln>
                <a:solidFill>
                  <a:srgbClr val="7243E9">
                    <a:alpha val="4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8" name="直接连接符 107"/>
              <p:cNvCxnSpPr/>
              <p:nvPr/>
            </p:nvCxnSpPr>
            <p:spPr>
              <a:xfrm>
                <a:off x="10668001" y="-255814"/>
                <a:ext cx="0" cy="7369628"/>
              </a:xfrm>
              <a:prstGeom prst="line">
                <a:avLst/>
              </a:prstGeom>
              <a:ln>
                <a:solidFill>
                  <a:srgbClr val="7243E9">
                    <a:alpha val="4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9" name="直接连接符 108"/>
              <p:cNvCxnSpPr/>
              <p:nvPr/>
            </p:nvCxnSpPr>
            <p:spPr>
              <a:xfrm>
                <a:off x="10896601" y="-255814"/>
                <a:ext cx="0" cy="7369628"/>
              </a:xfrm>
              <a:prstGeom prst="line">
                <a:avLst/>
              </a:prstGeom>
              <a:ln>
                <a:solidFill>
                  <a:srgbClr val="7243E9">
                    <a:alpha val="4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0" name="直接连接符 109"/>
              <p:cNvCxnSpPr/>
              <p:nvPr/>
            </p:nvCxnSpPr>
            <p:spPr>
              <a:xfrm>
                <a:off x="11125201" y="-255814"/>
                <a:ext cx="0" cy="7369628"/>
              </a:xfrm>
              <a:prstGeom prst="line">
                <a:avLst/>
              </a:prstGeom>
              <a:ln>
                <a:solidFill>
                  <a:srgbClr val="7243E9">
                    <a:alpha val="4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1" name="直接连接符 110"/>
              <p:cNvCxnSpPr/>
              <p:nvPr/>
            </p:nvCxnSpPr>
            <p:spPr>
              <a:xfrm>
                <a:off x="11353801" y="-255814"/>
                <a:ext cx="0" cy="7369628"/>
              </a:xfrm>
              <a:prstGeom prst="line">
                <a:avLst/>
              </a:prstGeom>
              <a:ln>
                <a:solidFill>
                  <a:srgbClr val="7243E9">
                    <a:alpha val="4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2" name="直接连接符 111"/>
              <p:cNvCxnSpPr/>
              <p:nvPr/>
            </p:nvCxnSpPr>
            <p:spPr>
              <a:xfrm>
                <a:off x="11582401" y="-255814"/>
                <a:ext cx="0" cy="7369628"/>
              </a:xfrm>
              <a:prstGeom prst="line">
                <a:avLst/>
              </a:prstGeom>
              <a:ln>
                <a:solidFill>
                  <a:srgbClr val="7243E9">
                    <a:alpha val="4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3" name="直接连接符 112"/>
              <p:cNvCxnSpPr/>
              <p:nvPr/>
            </p:nvCxnSpPr>
            <p:spPr>
              <a:xfrm>
                <a:off x="11811001" y="-255814"/>
                <a:ext cx="0" cy="7369628"/>
              </a:xfrm>
              <a:prstGeom prst="line">
                <a:avLst/>
              </a:prstGeom>
              <a:ln>
                <a:solidFill>
                  <a:srgbClr val="7243E9">
                    <a:alpha val="4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4" name="直接连接符 113"/>
              <p:cNvCxnSpPr/>
              <p:nvPr/>
            </p:nvCxnSpPr>
            <p:spPr>
              <a:xfrm>
                <a:off x="12039601" y="-255814"/>
                <a:ext cx="0" cy="7369628"/>
              </a:xfrm>
              <a:prstGeom prst="line">
                <a:avLst/>
              </a:prstGeom>
              <a:ln>
                <a:solidFill>
                  <a:srgbClr val="7243E9">
                    <a:alpha val="4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5" name="直接连接符 114"/>
              <p:cNvCxnSpPr/>
              <p:nvPr/>
            </p:nvCxnSpPr>
            <p:spPr>
              <a:xfrm>
                <a:off x="12268201" y="-255814"/>
                <a:ext cx="0" cy="7369628"/>
              </a:xfrm>
              <a:prstGeom prst="line">
                <a:avLst/>
              </a:prstGeom>
              <a:ln>
                <a:solidFill>
                  <a:srgbClr val="7243E9">
                    <a:alpha val="4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5" name="组合 4"/>
            <p:cNvGrpSpPr/>
            <p:nvPr/>
          </p:nvGrpSpPr>
          <p:grpSpPr>
            <a:xfrm rot="5400000">
              <a:off x="-206831" y="-2906486"/>
              <a:ext cx="12344400" cy="12975772"/>
              <a:chOff x="76201" y="-103414"/>
              <a:chExt cx="12344400" cy="7369628"/>
            </a:xfrm>
          </p:grpSpPr>
          <p:cxnSp>
            <p:nvCxnSpPr>
              <p:cNvPr id="6" name="直接连接符 5"/>
              <p:cNvCxnSpPr/>
              <p:nvPr/>
            </p:nvCxnSpPr>
            <p:spPr>
              <a:xfrm>
                <a:off x="76201" y="-103414"/>
                <a:ext cx="0" cy="7369628"/>
              </a:xfrm>
              <a:prstGeom prst="line">
                <a:avLst/>
              </a:prstGeom>
              <a:ln>
                <a:solidFill>
                  <a:srgbClr val="7243E9">
                    <a:alpha val="4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" name="直接连接符 6"/>
              <p:cNvCxnSpPr/>
              <p:nvPr/>
            </p:nvCxnSpPr>
            <p:spPr>
              <a:xfrm>
                <a:off x="304801" y="-103414"/>
                <a:ext cx="0" cy="7369628"/>
              </a:xfrm>
              <a:prstGeom prst="line">
                <a:avLst/>
              </a:prstGeom>
              <a:ln>
                <a:solidFill>
                  <a:srgbClr val="7243E9">
                    <a:alpha val="4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" name="直接连接符 7"/>
              <p:cNvCxnSpPr/>
              <p:nvPr/>
            </p:nvCxnSpPr>
            <p:spPr>
              <a:xfrm>
                <a:off x="533401" y="-103414"/>
                <a:ext cx="0" cy="7369628"/>
              </a:xfrm>
              <a:prstGeom prst="line">
                <a:avLst/>
              </a:prstGeom>
              <a:ln>
                <a:solidFill>
                  <a:srgbClr val="7243E9">
                    <a:alpha val="4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" name="直接连接符 8"/>
              <p:cNvCxnSpPr/>
              <p:nvPr/>
            </p:nvCxnSpPr>
            <p:spPr>
              <a:xfrm>
                <a:off x="762001" y="-103414"/>
                <a:ext cx="0" cy="7369628"/>
              </a:xfrm>
              <a:prstGeom prst="line">
                <a:avLst/>
              </a:prstGeom>
              <a:ln>
                <a:solidFill>
                  <a:srgbClr val="7243E9">
                    <a:alpha val="4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" name="直接连接符 9"/>
              <p:cNvCxnSpPr/>
              <p:nvPr/>
            </p:nvCxnSpPr>
            <p:spPr>
              <a:xfrm>
                <a:off x="990601" y="-103414"/>
                <a:ext cx="0" cy="7369628"/>
              </a:xfrm>
              <a:prstGeom prst="line">
                <a:avLst/>
              </a:prstGeom>
              <a:ln>
                <a:solidFill>
                  <a:srgbClr val="7243E9">
                    <a:alpha val="4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" name="直接连接符 10"/>
              <p:cNvCxnSpPr/>
              <p:nvPr/>
            </p:nvCxnSpPr>
            <p:spPr>
              <a:xfrm>
                <a:off x="1219201" y="-103414"/>
                <a:ext cx="0" cy="7369628"/>
              </a:xfrm>
              <a:prstGeom prst="line">
                <a:avLst/>
              </a:prstGeom>
              <a:ln>
                <a:solidFill>
                  <a:srgbClr val="7243E9">
                    <a:alpha val="4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" name="直接连接符 11"/>
              <p:cNvCxnSpPr/>
              <p:nvPr/>
            </p:nvCxnSpPr>
            <p:spPr>
              <a:xfrm>
                <a:off x="1447801" y="-103414"/>
                <a:ext cx="0" cy="7369628"/>
              </a:xfrm>
              <a:prstGeom prst="line">
                <a:avLst/>
              </a:prstGeom>
              <a:ln>
                <a:solidFill>
                  <a:srgbClr val="7243E9">
                    <a:alpha val="4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直接连接符 12"/>
              <p:cNvCxnSpPr/>
              <p:nvPr/>
            </p:nvCxnSpPr>
            <p:spPr>
              <a:xfrm>
                <a:off x="1676401" y="-103414"/>
                <a:ext cx="0" cy="7369628"/>
              </a:xfrm>
              <a:prstGeom prst="line">
                <a:avLst/>
              </a:prstGeom>
              <a:ln>
                <a:solidFill>
                  <a:srgbClr val="7243E9">
                    <a:alpha val="4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" name="直接连接符 13"/>
              <p:cNvCxnSpPr/>
              <p:nvPr/>
            </p:nvCxnSpPr>
            <p:spPr>
              <a:xfrm>
                <a:off x="1905001" y="-103414"/>
                <a:ext cx="0" cy="7369628"/>
              </a:xfrm>
              <a:prstGeom prst="line">
                <a:avLst/>
              </a:prstGeom>
              <a:ln>
                <a:solidFill>
                  <a:srgbClr val="7243E9">
                    <a:alpha val="4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直接连接符 14"/>
              <p:cNvCxnSpPr/>
              <p:nvPr/>
            </p:nvCxnSpPr>
            <p:spPr>
              <a:xfrm>
                <a:off x="2133601" y="-103414"/>
                <a:ext cx="0" cy="7369628"/>
              </a:xfrm>
              <a:prstGeom prst="line">
                <a:avLst/>
              </a:prstGeom>
              <a:ln>
                <a:solidFill>
                  <a:srgbClr val="7243E9">
                    <a:alpha val="4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" name="直接连接符 15"/>
              <p:cNvCxnSpPr/>
              <p:nvPr/>
            </p:nvCxnSpPr>
            <p:spPr>
              <a:xfrm>
                <a:off x="2362201" y="-103414"/>
                <a:ext cx="0" cy="7369628"/>
              </a:xfrm>
              <a:prstGeom prst="line">
                <a:avLst/>
              </a:prstGeom>
              <a:ln>
                <a:solidFill>
                  <a:srgbClr val="7243E9">
                    <a:alpha val="4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直接连接符 16"/>
              <p:cNvCxnSpPr/>
              <p:nvPr/>
            </p:nvCxnSpPr>
            <p:spPr>
              <a:xfrm>
                <a:off x="2590801" y="-103414"/>
                <a:ext cx="0" cy="7369628"/>
              </a:xfrm>
              <a:prstGeom prst="line">
                <a:avLst/>
              </a:prstGeom>
              <a:ln>
                <a:solidFill>
                  <a:srgbClr val="7243E9">
                    <a:alpha val="4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直接连接符 17"/>
              <p:cNvCxnSpPr/>
              <p:nvPr/>
            </p:nvCxnSpPr>
            <p:spPr>
              <a:xfrm>
                <a:off x="2819401" y="-103414"/>
                <a:ext cx="0" cy="7369628"/>
              </a:xfrm>
              <a:prstGeom prst="line">
                <a:avLst/>
              </a:prstGeom>
              <a:ln>
                <a:solidFill>
                  <a:srgbClr val="7243E9">
                    <a:alpha val="4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" name="直接连接符 18"/>
              <p:cNvCxnSpPr/>
              <p:nvPr/>
            </p:nvCxnSpPr>
            <p:spPr>
              <a:xfrm>
                <a:off x="3048001" y="-103414"/>
                <a:ext cx="0" cy="7369628"/>
              </a:xfrm>
              <a:prstGeom prst="line">
                <a:avLst/>
              </a:prstGeom>
              <a:ln>
                <a:solidFill>
                  <a:srgbClr val="7243E9">
                    <a:alpha val="4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" name="直接连接符 19"/>
              <p:cNvCxnSpPr/>
              <p:nvPr/>
            </p:nvCxnSpPr>
            <p:spPr>
              <a:xfrm>
                <a:off x="3276601" y="-103414"/>
                <a:ext cx="0" cy="7369628"/>
              </a:xfrm>
              <a:prstGeom prst="line">
                <a:avLst/>
              </a:prstGeom>
              <a:ln>
                <a:solidFill>
                  <a:srgbClr val="7243E9">
                    <a:alpha val="4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" name="直接连接符 20"/>
              <p:cNvCxnSpPr/>
              <p:nvPr/>
            </p:nvCxnSpPr>
            <p:spPr>
              <a:xfrm>
                <a:off x="3505201" y="-103414"/>
                <a:ext cx="0" cy="7369628"/>
              </a:xfrm>
              <a:prstGeom prst="line">
                <a:avLst/>
              </a:prstGeom>
              <a:ln>
                <a:solidFill>
                  <a:srgbClr val="7243E9">
                    <a:alpha val="4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" name="直接连接符 21"/>
              <p:cNvCxnSpPr/>
              <p:nvPr/>
            </p:nvCxnSpPr>
            <p:spPr>
              <a:xfrm>
                <a:off x="3733801" y="-103414"/>
                <a:ext cx="0" cy="7369628"/>
              </a:xfrm>
              <a:prstGeom prst="line">
                <a:avLst/>
              </a:prstGeom>
              <a:ln>
                <a:solidFill>
                  <a:srgbClr val="7243E9">
                    <a:alpha val="4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" name="直接连接符 22"/>
              <p:cNvCxnSpPr/>
              <p:nvPr/>
            </p:nvCxnSpPr>
            <p:spPr>
              <a:xfrm>
                <a:off x="3962401" y="-103414"/>
                <a:ext cx="0" cy="7369628"/>
              </a:xfrm>
              <a:prstGeom prst="line">
                <a:avLst/>
              </a:prstGeom>
              <a:ln>
                <a:solidFill>
                  <a:srgbClr val="7243E9">
                    <a:alpha val="4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" name="直接连接符 23"/>
              <p:cNvCxnSpPr/>
              <p:nvPr/>
            </p:nvCxnSpPr>
            <p:spPr>
              <a:xfrm>
                <a:off x="4191001" y="-103414"/>
                <a:ext cx="0" cy="7369628"/>
              </a:xfrm>
              <a:prstGeom prst="line">
                <a:avLst/>
              </a:prstGeom>
              <a:ln>
                <a:solidFill>
                  <a:srgbClr val="7243E9">
                    <a:alpha val="4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" name="直接连接符 24"/>
              <p:cNvCxnSpPr/>
              <p:nvPr/>
            </p:nvCxnSpPr>
            <p:spPr>
              <a:xfrm>
                <a:off x="4419601" y="-103414"/>
                <a:ext cx="0" cy="7369628"/>
              </a:xfrm>
              <a:prstGeom prst="line">
                <a:avLst/>
              </a:prstGeom>
              <a:ln>
                <a:solidFill>
                  <a:srgbClr val="7243E9">
                    <a:alpha val="4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直接连接符 25"/>
              <p:cNvCxnSpPr/>
              <p:nvPr/>
            </p:nvCxnSpPr>
            <p:spPr>
              <a:xfrm>
                <a:off x="4648202" y="-103414"/>
                <a:ext cx="0" cy="7369628"/>
              </a:xfrm>
              <a:prstGeom prst="line">
                <a:avLst/>
              </a:prstGeom>
              <a:ln>
                <a:solidFill>
                  <a:srgbClr val="7243E9">
                    <a:alpha val="4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直接连接符 26"/>
              <p:cNvCxnSpPr/>
              <p:nvPr/>
            </p:nvCxnSpPr>
            <p:spPr>
              <a:xfrm>
                <a:off x="4876801" y="-103414"/>
                <a:ext cx="0" cy="7369628"/>
              </a:xfrm>
              <a:prstGeom prst="line">
                <a:avLst/>
              </a:prstGeom>
              <a:ln>
                <a:solidFill>
                  <a:srgbClr val="7243E9">
                    <a:alpha val="4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直接连接符 27"/>
              <p:cNvCxnSpPr/>
              <p:nvPr/>
            </p:nvCxnSpPr>
            <p:spPr>
              <a:xfrm>
                <a:off x="5105401" y="-103414"/>
                <a:ext cx="0" cy="7369628"/>
              </a:xfrm>
              <a:prstGeom prst="line">
                <a:avLst/>
              </a:prstGeom>
              <a:ln>
                <a:solidFill>
                  <a:srgbClr val="7243E9">
                    <a:alpha val="4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直接连接符 28"/>
              <p:cNvCxnSpPr/>
              <p:nvPr/>
            </p:nvCxnSpPr>
            <p:spPr>
              <a:xfrm>
                <a:off x="5334001" y="-103414"/>
                <a:ext cx="0" cy="7369628"/>
              </a:xfrm>
              <a:prstGeom prst="line">
                <a:avLst/>
              </a:prstGeom>
              <a:ln>
                <a:solidFill>
                  <a:srgbClr val="7243E9">
                    <a:alpha val="4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直接连接符 29"/>
              <p:cNvCxnSpPr/>
              <p:nvPr/>
            </p:nvCxnSpPr>
            <p:spPr>
              <a:xfrm>
                <a:off x="5562601" y="-103414"/>
                <a:ext cx="0" cy="7369628"/>
              </a:xfrm>
              <a:prstGeom prst="line">
                <a:avLst/>
              </a:prstGeom>
              <a:ln>
                <a:solidFill>
                  <a:srgbClr val="7243E9">
                    <a:alpha val="4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直接连接符 30"/>
              <p:cNvCxnSpPr/>
              <p:nvPr/>
            </p:nvCxnSpPr>
            <p:spPr>
              <a:xfrm>
                <a:off x="5791201" y="-103414"/>
                <a:ext cx="0" cy="7369628"/>
              </a:xfrm>
              <a:prstGeom prst="line">
                <a:avLst/>
              </a:prstGeom>
              <a:ln>
                <a:solidFill>
                  <a:srgbClr val="7243E9">
                    <a:alpha val="4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直接连接符 31"/>
              <p:cNvCxnSpPr/>
              <p:nvPr/>
            </p:nvCxnSpPr>
            <p:spPr>
              <a:xfrm>
                <a:off x="6019801" y="-103414"/>
                <a:ext cx="0" cy="7369628"/>
              </a:xfrm>
              <a:prstGeom prst="line">
                <a:avLst/>
              </a:prstGeom>
              <a:ln>
                <a:solidFill>
                  <a:srgbClr val="7243E9">
                    <a:alpha val="4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直接连接符 32"/>
              <p:cNvCxnSpPr/>
              <p:nvPr/>
            </p:nvCxnSpPr>
            <p:spPr>
              <a:xfrm>
                <a:off x="6248401" y="-103414"/>
                <a:ext cx="0" cy="7369628"/>
              </a:xfrm>
              <a:prstGeom prst="line">
                <a:avLst/>
              </a:prstGeom>
              <a:ln>
                <a:solidFill>
                  <a:srgbClr val="7243E9">
                    <a:alpha val="4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直接连接符 33"/>
              <p:cNvCxnSpPr/>
              <p:nvPr/>
            </p:nvCxnSpPr>
            <p:spPr>
              <a:xfrm>
                <a:off x="6477001" y="-103414"/>
                <a:ext cx="0" cy="7369628"/>
              </a:xfrm>
              <a:prstGeom prst="line">
                <a:avLst/>
              </a:prstGeom>
              <a:ln>
                <a:solidFill>
                  <a:srgbClr val="7243E9">
                    <a:alpha val="4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直接连接符 34"/>
              <p:cNvCxnSpPr/>
              <p:nvPr/>
            </p:nvCxnSpPr>
            <p:spPr>
              <a:xfrm>
                <a:off x="6705601" y="-103414"/>
                <a:ext cx="0" cy="7369628"/>
              </a:xfrm>
              <a:prstGeom prst="line">
                <a:avLst/>
              </a:prstGeom>
              <a:ln>
                <a:solidFill>
                  <a:srgbClr val="7243E9">
                    <a:alpha val="4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直接连接符 35"/>
              <p:cNvCxnSpPr/>
              <p:nvPr/>
            </p:nvCxnSpPr>
            <p:spPr>
              <a:xfrm>
                <a:off x="6934201" y="-103414"/>
                <a:ext cx="0" cy="7369628"/>
              </a:xfrm>
              <a:prstGeom prst="line">
                <a:avLst/>
              </a:prstGeom>
              <a:ln>
                <a:solidFill>
                  <a:srgbClr val="7243E9">
                    <a:alpha val="4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" name="直接连接符 36"/>
              <p:cNvCxnSpPr/>
              <p:nvPr/>
            </p:nvCxnSpPr>
            <p:spPr>
              <a:xfrm>
                <a:off x="7162801" y="-103414"/>
                <a:ext cx="0" cy="7369628"/>
              </a:xfrm>
              <a:prstGeom prst="line">
                <a:avLst/>
              </a:prstGeom>
              <a:ln>
                <a:solidFill>
                  <a:srgbClr val="7243E9">
                    <a:alpha val="4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" name="直接连接符 37"/>
              <p:cNvCxnSpPr/>
              <p:nvPr/>
            </p:nvCxnSpPr>
            <p:spPr>
              <a:xfrm>
                <a:off x="7391401" y="-103414"/>
                <a:ext cx="0" cy="7369628"/>
              </a:xfrm>
              <a:prstGeom prst="line">
                <a:avLst/>
              </a:prstGeom>
              <a:ln>
                <a:solidFill>
                  <a:srgbClr val="7243E9">
                    <a:alpha val="4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" name="直接连接符 38"/>
              <p:cNvCxnSpPr/>
              <p:nvPr/>
            </p:nvCxnSpPr>
            <p:spPr>
              <a:xfrm>
                <a:off x="7620001" y="-103414"/>
                <a:ext cx="0" cy="7369628"/>
              </a:xfrm>
              <a:prstGeom prst="line">
                <a:avLst/>
              </a:prstGeom>
              <a:ln>
                <a:solidFill>
                  <a:srgbClr val="7243E9">
                    <a:alpha val="4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0" name="直接连接符 39"/>
              <p:cNvCxnSpPr/>
              <p:nvPr/>
            </p:nvCxnSpPr>
            <p:spPr>
              <a:xfrm>
                <a:off x="7848601" y="-103414"/>
                <a:ext cx="0" cy="7369628"/>
              </a:xfrm>
              <a:prstGeom prst="line">
                <a:avLst/>
              </a:prstGeom>
              <a:ln>
                <a:solidFill>
                  <a:srgbClr val="7243E9">
                    <a:alpha val="4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" name="直接连接符 40"/>
              <p:cNvCxnSpPr/>
              <p:nvPr/>
            </p:nvCxnSpPr>
            <p:spPr>
              <a:xfrm>
                <a:off x="8077201" y="-103414"/>
                <a:ext cx="0" cy="7369628"/>
              </a:xfrm>
              <a:prstGeom prst="line">
                <a:avLst/>
              </a:prstGeom>
              <a:ln>
                <a:solidFill>
                  <a:srgbClr val="7243E9">
                    <a:alpha val="4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" name="直接连接符 41"/>
              <p:cNvCxnSpPr/>
              <p:nvPr/>
            </p:nvCxnSpPr>
            <p:spPr>
              <a:xfrm>
                <a:off x="8305801" y="-103414"/>
                <a:ext cx="0" cy="7369628"/>
              </a:xfrm>
              <a:prstGeom prst="line">
                <a:avLst/>
              </a:prstGeom>
              <a:ln>
                <a:solidFill>
                  <a:srgbClr val="7243E9">
                    <a:alpha val="4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直接连接符 42"/>
              <p:cNvCxnSpPr/>
              <p:nvPr/>
            </p:nvCxnSpPr>
            <p:spPr>
              <a:xfrm>
                <a:off x="8534401" y="-103414"/>
                <a:ext cx="0" cy="7369628"/>
              </a:xfrm>
              <a:prstGeom prst="line">
                <a:avLst/>
              </a:prstGeom>
              <a:ln>
                <a:solidFill>
                  <a:srgbClr val="7243E9">
                    <a:alpha val="4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" name="直接连接符 43"/>
              <p:cNvCxnSpPr/>
              <p:nvPr/>
            </p:nvCxnSpPr>
            <p:spPr>
              <a:xfrm>
                <a:off x="8763001" y="-103414"/>
                <a:ext cx="0" cy="7369628"/>
              </a:xfrm>
              <a:prstGeom prst="line">
                <a:avLst/>
              </a:prstGeom>
              <a:ln>
                <a:solidFill>
                  <a:srgbClr val="7243E9">
                    <a:alpha val="4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" name="直接连接符 44"/>
              <p:cNvCxnSpPr/>
              <p:nvPr/>
            </p:nvCxnSpPr>
            <p:spPr>
              <a:xfrm>
                <a:off x="8991601" y="-103414"/>
                <a:ext cx="0" cy="7369628"/>
              </a:xfrm>
              <a:prstGeom prst="line">
                <a:avLst/>
              </a:prstGeom>
              <a:ln>
                <a:solidFill>
                  <a:srgbClr val="7243E9">
                    <a:alpha val="4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直接连接符 45"/>
              <p:cNvCxnSpPr/>
              <p:nvPr/>
            </p:nvCxnSpPr>
            <p:spPr>
              <a:xfrm>
                <a:off x="9220201" y="-103414"/>
                <a:ext cx="0" cy="7369628"/>
              </a:xfrm>
              <a:prstGeom prst="line">
                <a:avLst/>
              </a:prstGeom>
              <a:ln>
                <a:solidFill>
                  <a:srgbClr val="7243E9">
                    <a:alpha val="4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7" name="直接连接符 46"/>
              <p:cNvCxnSpPr/>
              <p:nvPr/>
            </p:nvCxnSpPr>
            <p:spPr>
              <a:xfrm>
                <a:off x="9448801" y="-103414"/>
                <a:ext cx="0" cy="7369628"/>
              </a:xfrm>
              <a:prstGeom prst="line">
                <a:avLst/>
              </a:prstGeom>
              <a:ln>
                <a:solidFill>
                  <a:srgbClr val="7243E9">
                    <a:alpha val="4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8" name="直接连接符 47"/>
              <p:cNvCxnSpPr/>
              <p:nvPr/>
            </p:nvCxnSpPr>
            <p:spPr>
              <a:xfrm>
                <a:off x="9677401" y="-103414"/>
                <a:ext cx="0" cy="7369628"/>
              </a:xfrm>
              <a:prstGeom prst="line">
                <a:avLst/>
              </a:prstGeom>
              <a:ln>
                <a:solidFill>
                  <a:srgbClr val="7243E9">
                    <a:alpha val="4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9" name="直接连接符 48"/>
              <p:cNvCxnSpPr/>
              <p:nvPr/>
            </p:nvCxnSpPr>
            <p:spPr>
              <a:xfrm>
                <a:off x="9906001" y="-103414"/>
                <a:ext cx="0" cy="7369628"/>
              </a:xfrm>
              <a:prstGeom prst="line">
                <a:avLst/>
              </a:prstGeom>
              <a:ln>
                <a:solidFill>
                  <a:srgbClr val="7243E9">
                    <a:alpha val="4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0" name="直接连接符 49"/>
              <p:cNvCxnSpPr/>
              <p:nvPr/>
            </p:nvCxnSpPr>
            <p:spPr>
              <a:xfrm>
                <a:off x="10134601" y="-103414"/>
                <a:ext cx="0" cy="7369628"/>
              </a:xfrm>
              <a:prstGeom prst="line">
                <a:avLst/>
              </a:prstGeom>
              <a:ln>
                <a:solidFill>
                  <a:srgbClr val="7243E9">
                    <a:alpha val="4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" name="直接连接符 50"/>
              <p:cNvCxnSpPr/>
              <p:nvPr/>
            </p:nvCxnSpPr>
            <p:spPr>
              <a:xfrm>
                <a:off x="10363201" y="-103414"/>
                <a:ext cx="0" cy="7369628"/>
              </a:xfrm>
              <a:prstGeom prst="line">
                <a:avLst/>
              </a:prstGeom>
              <a:ln>
                <a:solidFill>
                  <a:srgbClr val="7243E9">
                    <a:alpha val="4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" name="直接连接符 51"/>
              <p:cNvCxnSpPr/>
              <p:nvPr/>
            </p:nvCxnSpPr>
            <p:spPr>
              <a:xfrm>
                <a:off x="10591801" y="-103414"/>
                <a:ext cx="0" cy="7369628"/>
              </a:xfrm>
              <a:prstGeom prst="line">
                <a:avLst/>
              </a:prstGeom>
              <a:ln>
                <a:solidFill>
                  <a:srgbClr val="7243E9">
                    <a:alpha val="4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" name="直接连接符 52"/>
              <p:cNvCxnSpPr/>
              <p:nvPr/>
            </p:nvCxnSpPr>
            <p:spPr>
              <a:xfrm>
                <a:off x="10820401" y="-103414"/>
                <a:ext cx="0" cy="7369628"/>
              </a:xfrm>
              <a:prstGeom prst="line">
                <a:avLst/>
              </a:prstGeom>
              <a:ln>
                <a:solidFill>
                  <a:srgbClr val="7243E9">
                    <a:alpha val="4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4" name="直接连接符 53"/>
              <p:cNvCxnSpPr/>
              <p:nvPr/>
            </p:nvCxnSpPr>
            <p:spPr>
              <a:xfrm>
                <a:off x="11049001" y="-103414"/>
                <a:ext cx="0" cy="7369628"/>
              </a:xfrm>
              <a:prstGeom prst="line">
                <a:avLst/>
              </a:prstGeom>
              <a:ln>
                <a:solidFill>
                  <a:srgbClr val="7243E9">
                    <a:alpha val="4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5" name="直接连接符 54"/>
              <p:cNvCxnSpPr/>
              <p:nvPr/>
            </p:nvCxnSpPr>
            <p:spPr>
              <a:xfrm>
                <a:off x="11277601" y="-103414"/>
                <a:ext cx="0" cy="7369628"/>
              </a:xfrm>
              <a:prstGeom prst="line">
                <a:avLst/>
              </a:prstGeom>
              <a:ln>
                <a:solidFill>
                  <a:srgbClr val="7243E9">
                    <a:alpha val="4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6" name="直接连接符 55"/>
              <p:cNvCxnSpPr/>
              <p:nvPr/>
            </p:nvCxnSpPr>
            <p:spPr>
              <a:xfrm>
                <a:off x="11506201" y="-103414"/>
                <a:ext cx="0" cy="7369628"/>
              </a:xfrm>
              <a:prstGeom prst="line">
                <a:avLst/>
              </a:prstGeom>
              <a:ln>
                <a:solidFill>
                  <a:srgbClr val="7243E9">
                    <a:alpha val="4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" name="直接连接符 56"/>
              <p:cNvCxnSpPr/>
              <p:nvPr/>
            </p:nvCxnSpPr>
            <p:spPr>
              <a:xfrm>
                <a:off x="11734801" y="-103414"/>
                <a:ext cx="0" cy="7369628"/>
              </a:xfrm>
              <a:prstGeom prst="line">
                <a:avLst/>
              </a:prstGeom>
              <a:ln>
                <a:solidFill>
                  <a:srgbClr val="7243E9">
                    <a:alpha val="4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8" name="直接连接符 57"/>
              <p:cNvCxnSpPr/>
              <p:nvPr/>
            </p:nvCxnSpPr>
            <p:spPr>
              <a:xfrm>
                <a:off x="11963401" y="-103414"/>
                <a:ext cx="0" cy="7369628"/>
              </a:xfrm>
              <a:prstGeom prst="line">
                <a:avLst/>
              </a:prstGeom>
              <a:ln>
                <a:solidFill>
                  <a:srgbClr val="7243E9">
                    <a:alpha val="4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9" name="直接连接符 58"/>
              <p:cNvCxnSpPr/>
              <p:nvPr/>
            </p:nvCxnSpPr>
            <p:spPr>
              <a:xfrm>
                <a:off x="12192001" y="-103414"/>
                <a:ext cx="0" cy="7369628"/>
              </a:xfrm>
              <a:prstGeom prst="line">
                <a:avLst/>
              </a:prstGeom>
              <a:ln>
                <a:solidFill>
                  <a:srgbClr val="7243E9">
                    <a:alpha val="4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0" name="直接连接符 59"/>
              <p:cNvCxnSpPr/>
              <p:nvPr/>
            </p:nvCxnSpPr>
            <p:spPr>
              <a:xfrm>
                <a:off x="12420601" y="-103414"/>
                <a:ext cx="0" cy="7369628"/>
              </a:xfrm>
              <a:prstGeom prst="line">
                <a:avLst/>
              </a:prstGeom>
              <a:ln>
                <a:solidFill>
                  <a:srgbClr val="7243E9">
                    <a:alpha val="4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116" name="矩形 115"/>
          <p:cNvSpPr/>
          <p:nvPr/>
        </p:nvSpPr>
        <p:spPr>
          <a:xfrm>
            <a:off x="0" y="-38100"/>
            <a:ext cx="12192000" cy="281927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OPPOSans L" panose="00020600040101010101" pitchFamily="18" charset="-122"/>
              <a:ea typeface="OPPOSans L" panose="00020600040101010101" pitchFamily="18" charset="-122"/>
            </a:endParaRPr>
          </a:p>
        </p:txBody>
      </p:sp>
      <p:grpSp>
        <p:nvGrpSpPr>
          <p:cNvPr id="117" name="组合 116"/>
          <p:cNvGrpSpPr/>
          <p:nvPr/>
        </p:nvGrpSpPr>
        <p:grpSpPr>
          <a:xfrm>
            <a:off x="639554" y="1107869"/>
            <a:ext cx="3345986" cy="4873703"/>
            <a:chOff x="639554" y="898319"/>
            <a:chExt cx="3345986" cy="4873703"/>
          </a:xfrm>
        </p:grpSpPr>
        <p:sp>
          <p:nvSpPr>
            <p:cNvPr id="118" name="矩形: 圆角 117"/>
            <p:cNvSpPr/>
            <p:nvPr/>
          </p:nvSpPr>
          <p:spPr>
            <a:xfrm>
              <a:off x="639554" y="1085980"/>
              <a:ext cx="3200393" cy="4686042"/>
            </a:xfrm>
            <a:prstGeom prst="roundRect">
              <a:avLst>
                <a:gd name="adj" fmla="val 8505"/>
              </a:avLst>
            </a:prstGeom>
            <a:solidFill>
              <a:schemeClr val="bg1"/>
            </a:solidFill>
            <a:ln>
              <a:solidFill>
                <a:srgbClr val="9877E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OPPOSans L" panose="00020600040101010101" pitchFamily="18" charset="-122"/>
                <a:ea typeface="OPPOSans L" panose="00020600040101010101" pitchFamily="18" charset="-122"/>
              </a:endParaRPr>
            </a:p>
          </p:txBody>
        </p:sp>
        <p:grpSp>
          <p:nvGrpSpPr>
            <p:cNvPr id="119" name="组合 118"/>
            <p:cNvGrpSpPr/>
            <p:nvPr/>
          </p:nvGrpSpPr>
          <p:grpSpPr>
            <a:xfrm>
              <a:off x="1128040" y="898319"/>
              <a:ext cx="2857500" cy="2857500"/>
              <a:chOff x="1032790" y="898319"/>
              <a:chExt cx="2857500" cy="2857500"/>
            </a:xfrm>
          </p:grpSpPr>
          <p:sp>
            <p:nvSpPr>
              <p:cNvPr id="123" name="矩形: 圆角 122"/>
              <p:cNvSpPr/>
              <p:nvPr/>
            </p:nvSpPr>
            <p:spPr>
              <a:xfrm>
                <a:off x="1152550" y="1412542"/>
                <a:ext cx="1548478" cy="1600199"/>
              </a:xfrm>
              <a:prstGeom prst="roundRect">
                <a:avLst>
                  <a:gd name="adj" fmla="val 18347"/>
                </a:avLst>
              </a:prstGeom>
              <a:solidFill>
                <a:srgbClr val="9877EF"/>
              </a:solidFill>
              <a:ln>
                <a:noFill/>
              </a:ln>
              <a:effectLst>
                <a:outerShdw blurRad="381000" dist="63500" dir="5400000" algn="t" rotWithShape="0">
                  <a:srgbClr val="7243E9">
                    <a:alpha val="40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>
                  <a:latin typeface="OPPOSans L" panose="00020600040101010101" pitchFamily="18" charset="-122"/>
                  <a:ea typeface="OPPOSans L" panose="00020600040101010101" pitchFamily="18" charset="-122"/>
                </a:endParaRPr>
              </a:p>
            </p:txBody>
          </p:sp>
          <p:pic>
            <p:nvPicPr>
              <p:cNvPr id="124" name="图片 123"/>
              <p:cNvPicPr>
                <a:picLocks noChangeAspect="1"/>
              </p:cNvPicPr>
              <p:nvPr/>
            </p:nvPicPr>
            <p:blipFill>
              <a:blip r:embed="rId1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032790" y="898319"/>
                <a:ext cx="2857500" cy="2857500"/>
              </a:xfrm>
              <a:prstGeom prst="rect">
                <a:avLst/>
              </a:prstGeom>
            </p:spPr>
          </p:pic>
        </p:grpSp>
        <p:sp>
          <p:nvSpPr>
            <p:cNvPr id="120" name="矩形: 圆角 119"/>
            <p:cNvSpPr/>
            <p:nvPr/>
          </p:nvSpPr>
          <p:spPr>
            <a:xfrm>
              <a:off x="1411085" y="3449317"/>
              <a:ext cx="1632865" cy="400110"/>
            </a:xfrm>
            <a:prstGeom prst="roundRect">
              <a:avLst>
                <a:gd name="adj" fmla="val 50000"/>
              </a:avLst>
            </a:prstGeom>
            <a:solidFill>
              <a:srgbClr val="9877EF"/>
            </a:solidFill>
            <a:ln>
              <a:noFill/>
            </a:ln>
            <a:effectLst>
              <a:outerShdw blurRad="381000" dist="63500" dir="5400000" algn="t" rotWithShape="0">
                <a:srgbClr val="7243E9">
                  <a:alpha val="40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OPPOSans L" panose="00020600040101010101" pitchFamily="18" charset="-122"/>
                <a:ea typeface="OPPOSans L" panose="00020600040101010101" pitchFamily="18" charset="-122"/>
              </a:endParaRPr>
            </a:p>
          </p:txBody>
        </p:sp>
        <p:sp>
          <p:nvSpPr>
            <p:cNvPr id="121" name="文本框 120"/>
            <p:cNvSpPr txBox="1"/>
            <p:nvPr/>
          </p:nvSpPr>
          <p:spPr>
            <a:xfrm>
              <a:off x="1545785" y="3459136"/>
              <a:ext cx="1387930" cy="3987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dist"/>
              <a:r>
                <a:rPr lang="zh-CN" altLang="en-US" sz="2000" dirty="0">
                  <a:solidFill>
                    <a:schemeClr val="bg1"/>
                  </a:solidFill>
                  <a:latin typeface="庞门正道细线体" panose="02010600030101010101" pitchFamily="2" charset="-122"/>
                  <a:ea typeface="OPPOSans H" panose="00020600040101010101" pitchFamily="18" charset="-122"/>
                  <a:cs typeface="OPPOSans H" panose="00020600040101010101" pitchFamily="18" charset="-122"/>
                </a:rPr>
                <a:t>業績指標</a:t>
              </a:r>
              <a:endParaRPr lang="zh-CN" altLang="en-US" sz="2000" dirty="0">
                <a:solidFill>
                  <a:schemeClr val="bg1"/>
                </a:solidFill>
                <a:latin typeface="庞门正道细线体" panose="02010600030101010101" pitchFamily="2" charset="-122"/>
                <a:ea typeface="OPPOSans H" panose="00020600040101010101" pitchFamily="18" charset="-122"/>
                <a:cs typeface="OPPOSans H" panose="00020600040101010101" pitchFamily="18" charset="-122"/>
              </a:endParaRPr>
            </a:p>
          </p:txBody>
        </p:sp>
        <p:sp>
          <p:nvSpPr>
            <p:cNvPr id="122" name="文本框 121"/>
            <p:cNvSpPr txBox="1"/>
            <p:nvPr/>
          </p:nvSpPr>
          <p:spPr>
            <a:xfrm>
              <a:off x="1197432" y="3988579"/>
              <a:ext cx="2286000" cy="147637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altLang="zh-CN" sz="18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OPPOSans R" panose="00020600040101010101" pitchFamily="18" charset="-122"/>
                  <a:ea typeface="庞门正道细线体" panose="02010600030101010101" pitchFamily="2" charset="-122"/>
                  <a:cs typeface="OPPOSans R" panose="00020600040101010101" pitchFamily="18" charset="-122"/>
                </a:rPr>
                <a:t>Lorem ipsum dolor </a:t>
              </a:r>
              <a:r>
                <a:rPr lang="en-US" altLang="zh-CN" sz="1800" dirty="0" err="1">
                  <a:solidFill>
                    <a:schemeClr val="tx1">
                      <a:lumMod val="85000"/>
                      <a:lumOff val="15000"/>
                    </a:schemeClr>
                  </a:solidFill>
                  <a:latin typeface="OPPOSans R" panose="00020600040101010101" pitchFamily="18" charset="-122"/>
                  <a:ea typeface="庞门正道细线体" panose="02010600030101010101" pitchFamily="2" charset="-122"/>
                  <a:cs typeface="OPPOSans R" panose="00020600040101010101" pitchFamily="18" charset="-122"/>
                </a:rPr>
                <a:t>sitamet,consectetuer</a:t>
              </a:r>
              <a:r>
                <a:rPr lang="en-US" altLang="zh-CN" sz="18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OPPOSans R" panose="00020600040101010101" pitchFamily="18" charset="-122"/>
                  <a:ea typeface="庞门正道细线体" panose="02010600030101010101" pitchFamily="2" charset="-122"/>
                  <a:cs typeface="OPPOSans R" panose="00020600040101010101" pitchFamily="18" charset="-122"/>
                </a:rPr>
                <a:t> </a:t>
              </a:r>
              <a:r>
                <a:rPr lang="en-US" altLang="zh-CN" sz="1800" dirty="0" err="1">
                  <a:solidFill>
                    <a:schemeClr val="tx1">
                      <a:lumMod val="85000"/>
                      <a:lumOff val="15000"/>
                    </a:schemeClr>
                  </a:solidFill>
                  <a:latin typeface="OPPOSans R" panose="00020600040101010101" pitchFamily="18" charset="-122"/>
                  <a:ea typeface="庞门正道细线体" panose="02010600030101010101" pitchFamily="2" charset="-122"/>
                  <a:cs typeface="OPPOSans R" panose="00020600040101010101" pitchFamily="18" charset="-122"/>
                </a:rPr>
                <a:t>adipiscing</a:t>
              </a:r>
              <a:r>
                <a:rPr lang="en-US" altLang="zh-CN" sz="18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OPPOSans R" panose="00020600040101010101" pitchFamily="18" charset="-122"/>
                  <a:ea typeface="庞门正道细线体" panose="02010600030101010101" pitchFamily="2" charset="-122"/>
                  <a:cs typeface="OPPOSans R" panose="00020600040101010101" pitchFamily="18" charset="-122"/>
                </a:rPr>
                <a:t> </a:t>
              </a:r>
              <a:r>
                <a:rPr lang="en-US" altLang="zh-CN" sz="1800" dirty="0" err="1">
                  <a:solidFill>
                    <a:schemeClr val="tx1">
                      <a:lumMod val="85000"/>
                      <a:lumOff val="15000"/>
                    </a:schemeClr>
                  </a:solidFill>
                  <a:latin typeface="OPPOSans R" panose="00020600040101010101" pitchFamily="18" charset="-122"/>
                  <a:ea typeface="庞门正道细线体" panose="02010600030101010101" pitchFamily="2" charset="-122"/>
                  <a:cs typeface="OPPOSans R" panose="00020600040101010101" pitchFamily="18" charset="-122"/>
                </a:rPr>
                <a:t>elit</a:t>
              </a:r>
              <a:r>
                <a:rPr lang="en-US" altLang="zh-CN" sz="18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OPPOSans R" panose="00020600040101010101" pitchFamily="18" charset="-122"/>
                  <a:ea typeface="庞门正道细线体" panose="02010600030101010101" pitchFamily="2" charset="-122"/>
                  <a:cs typeface="OPPOSans R" panose="00020600040101010101" pitchFamily="18" charset="-122"/>
                </a:rPr>
                <a:t>. Maecenas </a:t>
              </a:r>
              <a:r>
                <a:rPr lang="en-US" altLang="zh-CN" sz="1800" dirty="0" err="1">
                  <a:solidFill>
                    <a:schemeClr val="tx1">
                      <a:lumMod val="85000"/>
                      <a:lumOff val="15000"/>
                    </a:schemeClr>
                  </a:solidFill>
                  <a:latin typeface="OPPOSans R" panose="00020600040101010101" pitchFamily="18" charset="-122"/>
                  <a:ea typeface="庞门正道细线体" panose="02010600030101010101" pitchFamily="2" charset="-122"/>
                  <a:cs typeface="OPPOSans R" panose="00020600040101010101" pitchFamily="18" charset="-122"/>
                </a:rPr>
                <a:t>porttitor</a:t>
              </a:r>
              <a:r>
                <a:rPr lang="en-US" altLang="zh-CN" sz="18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OPPOSans R" panose="00020600040101010101" pitchFamily="18" charset="-122"/>
                  <a:ea typeface="庞门正道细线体" panose="02010600030101010101" pitchFamily="2" charset="-122"/>
                  <a:cs typeface="OPPOSans R" panose="00020600040101010101" pitchFamily="18" charset="-122"/>
                </a:rPr>
                <a:t> </a:t>
              </a:r>
              <a:r>
                <a:rPr lang="en-US" altLang="zh-CN" sz="1800" dirty="0" err="1">
                  <a:solidFill>
                    <a:schemeClr val="tx1">
                      <a:lumMod val="85000"/>
                      <a:lumOff val="15000"/>
                    </a:schemeClr>
                  </a:solidFill>
                  <a:latin typeface="OPPOSans R" panose="00020600040101010101" pitchFamily="18" charset="-122"/>
                  <a:ea typeface="庞门正道细线体" panose="02010600030101010101" pitchFamily="2" charset="-122"/>
                  <a:cs typeface="OPPOSans R" panose="00020600040101010101" pitchFamily="18" charset="-122"/>
                </a:rPr>
                <a:t>congue</a:t>
              </a:r>
              <a:r>
                <a:rPr lang="en-US" altLang="zh-CN" sz="18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OPPOSans R" panose="00020600040101010101" pitchFamily="18" charset="-122"/>
                  <a:ea typeface="庞门正道细线体" panose="02010600030101010101" pitchFamily="2" charset="-122"/>
                  <a:cs typeface="OPPOSans R" panose="00020600040101010101" pitchFamily="18" charset="-122"/>
                </a:rPr>
                <a:t> ma</a:t>
              </a:r>
              <a:endParaRPr lang="zh-CN" altLang="en-US" dirty="0">
                <a:latin typeface="OPPOSans L" panose="00020600040101010101" pitchFamily="18" charset="-122"/>
                <a:ea typeface="OPPOSans L" panose="00020600040101010101" pitchFamily="18" charset="-122"/>
              </a:endParaRPr>
            </a:p>
          </p:txBody>
        </p:sp>
      </p:grpSp>
      <p:grpSp>
        <p:nvGrpSpPr>
          <p:cNvPr id="125" name="组合 124"/>
          <p:cNvGrpSpPr/>
          <p:nvPr/>
        </p:nvGrpSpPr>
        <p:grpSpPr>
          <a:xfrm>
            <a:off x="4480846" y="838331"/>
            <a:ext cx="3200393" cy="5143241"/>
            <a:chOff x="4480846" y="590680"/>
            <a:chExt cx="3200393" cy="5143241"/>
          </a:xfrm>
        </p:grpSpPr>
        <p:sp>
          <p:nvSpPr>
            <p:cNvPr id="126" name="矩形: 圆角 125"/>
            <p:cNvSpPr/>
            <p:nvPr/>
          </p:nvSpPr>
          <p:spPr>
            <a:xfrm>
              <a:off x="4480846" y="1047879"/>
              <a:ext cx="3200393" cy="4686042"/>
            </a:xfrm>
            <a:prstGeom prst="roundRect">
              <a:avLst>
                <a:gd name="adj" fmla="val 8505"/>
              </a:avLst>
            </a:prstGeom>
            <a:solidFill>
              <a:schemeClr val="bg1"/>
            </a:solidFill>
            <a:ln>
              <a:solidFill>
                <a:srgbClr val="9877E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OPPOSans L" panose="00020600040101010101" pitchFamily="18" charset="-122"/>
                <a:ea typeface="OPPOSans L" panose="00020600040101010101" pitchFamily="18" charset="-122"/>
              </a:endParaRPr>
            </a:p>
          </p:txBody>
        </p:sp>
        <p:sp>
          <p:nvSpPr>
            <p:cNvPr id="127" name="矩形: 圆角 126"/>
            <p:cNvSpPr/>
            <p:nvPr/>
          </p:nvSpPr>
          <p:spPr>
            <a:xfrm>
              <a:off x="5089092" y="1374441"/>
              <a:ext cx="1548478" cy="1600199"/>
            </a:xfrm>
            <a:prstGeom prst="roundRect">
              <a:avLst>
                <a:gd name="adj" fmla="val 18347"/>
              </a:avLst>
            </a:prstGeom>
            <a:solidFill>
              <a:srgbClr val="9877EF"/>
            </a:solidFill>
            <a:ln>
              <a:noFill/>
            </a:ln>
            <a:effectLst>
              <a:outerShdw blurRad="381000" dist="63500" dir="5400000" algn="t" rotWithShape="0">
                <a:srgbClr val="7243E9">
                  <a:alpha val="40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OPPOSans L" panose="00020600040101010101" pitchFamily="18" charset="-122"/>
                <a:ea typeface="OPPOSans L" panose="00020600040101010101" pitchFamily="18" charset="-122"/>
              </a:endParaRPr>
            </a:p>
          </p:txBody>
        </p:sp>
        <p:sp>
          <p:nvSpPr>
            <p:cNvPr id="128" name="矩形: 圆角 127"/>
            <p:cNvSpPr/>
            <p:nvPr/>
          </p:nvSpPr>
          <p:spPr>
            <a:xfrm>
              <a:off x="5252377" y="3411216"/>
              <a:ext cx="1632865" cy="400110"/>
            </a:xfrm>
            <a:prstGeom prst="roundRect">
              <a:avLst>
                <a:gd name="adj" fmla="val 50000"/>
              </a:avLst>
            </a:prstGeom>
            <a:solidFill>
              <a:srgbClr val="9877EF"/>
            </a:solidFill>
            <a:ln>
              <a:noFill/>
            </a:ln>
            <a:effectLst>
              <a:outerShdw blurRad="381000" dist="63500" dir="5400000" algn="t" rotWithShape="0">
                <a:srgbClr val="7243E9">
                  <a:alpha val="40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OPPOSans L" panose="00020600040101010101" pitchFamily="18" charset="-122"/>
                <a:ea typeface="OPPOSans L" panose="00020600040101010101" pitchFamily="18" charset="-122"/>
              </a:endParaRPr>
            </a:p>
          </p:txBody>
        </p:sp>
        <p:sp>
          <p:nvSpPr>
            <p:cNvPr id="129" name="文本框 128"/>
            <p:cNvSpPr txBox="1"/>
            <p:nvPr/>
          </p:nvSpPr>
          <p:spPr>
            <a:xfrm>
              <a:off x="5387077" y="3422901"/>
              <a:ext cx="1387930" cy="3987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dist"/>
              <a:r>
                <a:rPr lang="zh-CN" altLang="en-US" sz="2000" dirty="0">
                  <a:solidFill>
                    <a:schemeClr val="bg1"/>
                  </a:solidFill>
                  <a:latin typeface="OPPOSans H" panose="00020600040101010101" pitchFamily="18" charset="-122"/>
                  <a:ea typeface="OPPOSans H" panose="00020600040101010101" pitchFamily="18" charset="-122"/>
                  <a:cs typeface="OPPOSans H" panose="00020600040101010101" pitchFamily="18" charset="-122"/>
                </a:rPr>
                <a:t>業績指標</a:t>
              </a:r>
              <a:endParaRPr lang="zh-CN" altLang="en-US" sz="2000" dirty="0">
                <a:solidFill>
                  <a:schemeClr val="bg1"/>
                </a:solidFill>
                <a:latin typeface="OPPOSans H" panose="00020600040101010101" pitchFamily="18" charset="-122"/>
                <a:ea typeface="OPPOSans H" panose="00020600040101010101" pitchFamily="18" charset="-122"/>
                <a:cs typeface="OPPOSans H" panose="00020600040101010101" pitchFamily="18" charset="-122"/>
              </a:endParaRPr>
            </a:p>
          </p:txBody>
        </p:sp>
        <p:sp>
          <p:nvSpPr>
            <p:cNvPr id="130" name="文本框 129"/>
            <p:cNvSpPr txBox="1"/>
            <p:nvPr/>
          </p:nvSpPr>
          <p:spPr>
            <a:xfrm>
              <a:off x="5038724" y="3950478"/>
              <a:ext cx="2286000" cy="147637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altLang="zh-CN" sz="18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OPPOSans R" panose="00020600040101010101" pitchFamily="18" charset="-122"/>
                  <a:ea typeface="庞门正道细线体" panose="02010600030101010101" pitchFamily="2" charset="-122"/>
                  <a:cs typeface="OPPOSans R" panose="00020600040101010101" pitchFamily="18" charset="-122"/>
                </a:rPr>
                <a:t>Lorem ipsum dolor </a:t>
              </a:r>
              <a:r>
                <a:rPr lang="en-US" altLang="zh-CN" sz="1800" dirty="0" err="1">
                  <a:solidFill>
                    <a:schemeClr val="tx1">
                      <a:lumMod val="85000"/>
                      <a:lumOff val="15000"/>
                    </a:schemeClr>
                  </a:solidFill>
                  <a:latin typeface="OPPOSans R" panose="00020600040101010101" pitchFamily="18" charset="-122"/>
                  <a:ea typeface="庞门正道细线体" panose="02010600030101010101" pitchFamily="2" charset="-122"/>
                  <a:cs typeface="OPPOSans R" panose="00020600040101010101" pitchFamily="18" charset="-122"/>
                </a:rPr>
                <a:t>sitamet,consectetuer</a:t>
              </a:r>
              <a:r>
                <a:rPr lang="en-US" altLang="zh-CN" sz="18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OPPOSans R" panose="00020600040101010101" pitchFamily="18" charset="-122"/>
                  <a:ea typeface="庞门正道细线体" panose="02010600030101010101" pitchFamily="2" charset="-122"/>
                  <a:cs typeface="OPPOSans R" panose="00020600040101010101" pitchFamily="18" charset="-122"/>
                </a:rPr>
                <a:t> </a:t>
              </a:r>
              <a:r>
                <a:rPr lang="en-US" altLang="zh-CN" sz="1800" dirty="0" err="1">
                  <a:solidFill>
                    <a:schemeClr val="tx1">
                      <a:lumMod val="85000"/>
                      <a:lumOff val="15000"/>
                    </a:schemeClr>
                  </a:solidFill>
                  <a:latin typeface="OPPOSans R" panose="00020600040101010101" pitchFamily="18" charset="-122"/>
                  <a:ea typeface="庞门正道细线体" panose="02010600030101010101" pitchFamily="2" charset="-122"/>
                  <a:cs typeface="OPPOSans R" panose="00020600040101010101" pitchFamily="18" charset="-122"/>
                </a:rPr>
                <a:t>adipiscing</a:t>
              </a:r>
              <a:r>
                <a:rPr lang="en-US" altLang="zh-CN" sz="18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OPPOSans R" panose="00020600040101010101" pitchFamily="18" charset="-122"/>
                  <a:ea typeface="庞门正道细线体" panose="02010600030101010101" pitchFamily="2" charset="-122"/>
                  <a:cs typeface="OPPOSans R" panose="00020600040101010101" pitchFamily="18" charset="-122"/>
                </a:rPr>
                <a:t> </a:t>
              </a:r>
              <a:r>
                <a:rPr lang="en-US" altLang="zh-CN" sz="1800" dirty="0" err="1">
                  <a:solidFill>
                    <a:schemeClr val="tx1">
                      <a:lumMod val="85000"/>
                      <a:lumOff val="15000"/>
                    </a:schemeClr>
                  </a:solidFill>
                  <a:latin typeface="OPPOSans R" panose="00020600040101010101" pitchFamily="18" charset="-122"/>
                  <a:ea typeface="庞门正道细线体" panose="02010600030101010101" pitchFamily="2" charset="-122"/>
                  <a:cs typeface="OPPOSans R" panose="00020600040101010101" pitchFamily="18" charset="-122"/>
                </a:rPr>
                <a:t>elit</a:t>
              </a:r>
              <a:r>
                <a:rPr lang="en-US" altLang="zh-CN" sz="18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OPPOSans R" panose="00020600040101010101" pitchFamily="18" charset="-122"/>
                  <a:ea typeface="庞门正道细线体" panose="02010600030101010101" pitchFamily="2" charset="-122"/>
                  <a:cs typeface="OPPOSans R" panose="00020600040101010101" pitchFamily="18" charset="-122"/>
                </a:rPr>
                <a:t>. Maecenas </a:t>
              </a:r>
              <a:r>
                <a:rPr lang="en-US" altLang="zh-CN" sz="1800" dirty="0" err="1">
                  <a:solidFill>
                    <a:schemeClr val="tx1">
                      <a:lumMod val="85000"/>
                      <a:lumOff val="15000"/>
                    </a:schemeClr>
                  </a:solidFill>
                  <a:latin typeface="OPPOSans R" panose="00020600040101010101" pitchFamily="18" charset="-122"/>
                  <a:ea typeface="庞门正道细线体" panose="02010600030101010101" pitchFamily="2" charset="-122"/>
                  <a:cs typeface="OPPOSans R" panose="00020600040101010101" pitchFamily="18" charset="-122"/>
                </a:rPr>
                <a:t>porttitor</a:t>
              </a:r>
              <a:r>
                <a:rPr lang="en-US" altLang="zh-CN" sz="18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OPPOSans R" panose="00020600040101010101" pitchFamily="18" charset="-122"/>
                  <a:ea typeface="庞门正道细线体" panose="02010600030101010101" pitchFamily="2" charset="-122"/>
                  <a:cs typeface="OPPOSans R" panose="00020600040101010101" pitchFamily="18" charset="-122"/>
                </a:rPr>
                <a:t> </a:t>
              </a:r>
              <a:r>
                <a:rPr lang="en-US" altLang="zh-CN" sz="1800" dirty="0" err="1">
                  <a:solidFill>
                    <a:schemeClr val="tx1">
                      <a:lumMod val="85000"/>
                      <a:lumOff val="15000"/>
                    </a:schemeClr>
                  </a:solidFill>
                  <a:latin typeface="OPPOSans R" panose="00020600040101010101" pitchFamily="18" charset="-122"/>
                  <a:ea typeface="庞门正道细线体" panose="02010600030101010101" pitchFamily="2" charset="-122"/>
                  <a:cs typeface="OPPOSans R" panose="00020600040101010101" pitchFamily="18" charset="-122"/>
                </a:rPr>
                <a:t>congue</a:t>
              </a:r>
              <a:r>
                <a:rPr lang="en-US" altLang="zh-CN" sz="18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OPPOSans R" panose="00020600040101010101" pitchFamily="18" charset="-122"/>
                  <a:ea typeface="庞门正道细线体" panose="02010600030101010101" pitchFamily="2" charset="-122"/>
                  <a:cs typeface="OPPOSans R" panose="00020600040101010101" pitchFamily="18" charset="-122"/>
                </a:rPr>
                <a:t> ma</a:t>
              </a:r>
              <a:endParaRPr lang="zh-CN" altLang="en-US" dirty="0">
                <a:latin typeface="OPPOSans L" panose="00020600040101010101" pitchFamily="18" charset="-122"/>
                <a:ea typeface="OPPOSans L" panose="00020600040101010101" pitchFamily="18" charset="-122"/>
              </a:endParaRPr>
            </a:p>
          </p:txBody>
        </p:sp>
        <p:pic>
          <p:nvPicPr>
            <p:cNvPr id="131" name="图片 130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15586" y="590680"/>
              <a:ext cx="2591476" cy="3277249"/>
            </a:xfrm>
            <a:prstGeom prst="rect">
              <a:avLst/>
            </a:prstGeom>
          </p:spPr>
        </p:pic>
      </p:grpSp>
      <p:grpSp>
        <p:nvGrpSpPr>
          <p:cNvPr id="132" name="组合 131"/>
          <p:cNvGrpSpPr/>
          <p:nvPr/>
        </p:nvGrpSpPr>
        <p:grpSpPr>
          <a:xfrm>
            <a:off x="8322138" y="1161395"/>
            <a:ext cx="3517537" cy="4820177"/>
            <a:chOff x="8322138" y="875643"/>
            <a:chExt cx="3517537" cy="4820177"/>
          </a:xfrm>
        </p:grpSpPr>
        <p:sp>
          <p:nvSpPr>
            <p:cNvPr id="133" name="矩形: 圆角 132"/>
            <p:cNvSpPr/>
            <p:nvPr/>
          </p:nvSpPr>
          <p:spPr>
            <a:xfrm>
              <a:off x="8322138" y="1009778"/>
              <a:ext cx="3200393" cy="4686042"/>
            </a:xfrm>
            <a:prstGeom prst="roundRect">
              <a:avLst>
                <a:gd name="adj" fmla="val 8505"/>
              </a:avLst>
            </a:prstGeom>
            <a:solidFill>
              <a:schemeClr val="bg1"/>
            </a:solidFill>
            <a:ln>
              <a:solidFill>
                <a:srgbClr val="9877E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OPPOSans L" panose="00020600040101010101" pitchFamily="18" charset="-122"/>
                <a:ea typeface="OPPOSans L" panose="00020600040101010101" pitchFamily="18" charset="-122"/>
              </a:endParaRPr>
            </a:p>
          </p:txBody>
        </p:sp>
        <p:sp>
          <p:nvSpPr>
            <p:cNvPr id="134" name="矩形: 圆角 133"/>
            <p:cNvSpPr/>
            <p:nvPr/>
          </p:nvSpPr>
          <p:spPr>
            <a:xfrm>
              <a:off x="8930384" y="1336340"/>
              <a:ext cx="1548478" cy="1600199"/>
            </a:xfrm>
            <a:prstGeom prst="roundRect">
              <a:avLst>
                <a:gd name="adj" fmla="val 18347"/>
              </a:avLst>
            </a:prstGeom>
            <a:solidFill>
              <a:srgbClr val="9877EF"/>
            </a:solidFill>
            <a:ln>
              <a:noFill/>
            </a:ln>
            <a:effectLst>
              <a:outerShdw blurRad="381000" dist="63500" dir="5400000" algn="t" rotWithShape="0">
                <a:srgbClr val="7243E9">
                  <a:alpha val="40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OPPOSans L" panose="00020600040101010101" pitchFamily="18" charset="-122"/>
                <a:ea typeface="OPPOSans L" panose="00020600040101010101" pitchFamily="18" charset="-122"/>
              </a:endParaRPr>
            </a:p>
          </p:txBody>
        </p:sp>
        <p:sp>
          <p:nvSpPr>
            <p:cNvPr id="135" name="矩形: 圆角 134"/>
            <p:cNvSpPr/>
            <p:nvPr/>
          </p:nvSpPr>
          <p:spPr>
            <a:xfrm>
              <a:off x="9093669" y="3373115"/>
              <a:ext cx="1632865" cy="400110"/>
            </a:xfrm>
            <a:prstGeom prst="roundRect">
              <a:avLst>
                <a:gd name="adj" fmla="val 50000"/>
              </a:avLst>
            </a:prstGeom>
            <a:solidFill>
              <a:srgbClr val="9877EF"/>
            </a:solidFill>
            <a:ln>
              <a:noFill/>
            </a:ln>
            <a:effectLst>
              <a:outerShdw blurRad="381000" dist="63500" dir="5400000" algn="t" rotWithShape="0">
                <a:srgbClr val="7243E9">
                  <a:alpha val="40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OPPOSans L" panose="00020600040101010101" pitchFamily="18" charset="-122"/>
                <a:ea typeface="OPPOSans L" panose="00020600040101010101" pitchFamily="18" charset="-122"/>
              </a:endParaRPr>
            </a:p>
          </p:txBody>
        </p:sp>
        <p:sp>
          <p:nvSpPr>
            <p:cNvPr id="136" name="文本框 135"/>
            <p:cNvSpPr txBox="1"/>
            <p:nvPr/>
          </p:nvSpPr>
          <p:spPr>
            <a:xfrm>
              <a:off x="9228369" y="3384800"/>
              <a:ext cx="1387930" cy="3987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dist"/>
              <a:r>
                <a:rPr lang="zh-CN" altLang="en-US" sz="2000" dirty="0">
                  <a:solidFill>
                    <a:schemeClr val="bg1"/>
                  </a:solidFill>
                  <a:latin typeface="OPPOSans H" panose="00020600040101010101" pitchFamily="18" charset="-122"/>
                  <a:ea typeface="OPPOSans H" panose="00020600040101010101" pitchFamily="18" charset="-122"/>
                  <a:cs typeface="OPPOSans H" panose="00020600040101010101" pitchFamily="18" charset="-122"/>
                </a:rPr>
                <a:t>業績指標</a:t>
              </a:r>
              <a:endParaRPr lang="zh-CN" altLang="en-US" sz="2000" dirty="0">
                <a:solidFill>
                  <a:schemeClr val="bg1"/>
                </a:solidFill>
                <a:latin typeface="OPPOSans H" panose="00020600040101010101" pitchFamily="18" charset="-122"/>
                <a:ea typeface="OPPOSans H" panose="00020600040101010101" pitchFamily="18" charset="-122"/>
                <a:cs typeface="OPPOSans H" panose="00020600040101010101" pitchFamily="18" charset="-122"/>
              </a:endParaRPr>
            </a:p>
          </p:txBody>
        </p:sp>
        <p:sp>
          <p:nvSpPr>
            <p:cNvPr id="137" name="文本框 136"/>
            <p:cNvSpPr txBox="1"/>
            <p:nvPr/>
          </p:nvSpPr>
          <p:spPr>
            <a:xfrm>
              <a:off x="8880016" y="3912377"/>
              <a:ext cx="2286000" cy="147637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altLang="zh-CN" sz="18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OPPOSans R" panose="00020600040101010101" pitchFamily="18" charset="-122"/>
                  <a:ea typeface="庞门正道细线体" panose="02010600030101010101" pitchFamily="2" charset="-122"/>
                  <a:cs typeface="OPPOSans R" panose="00020600040101010101" pitchFamily="18" charset="-122"/>
                </a:rPr>
                <a:t>Lorem ipsum dolor </a:t>
              </a:r>
              <a:r>
                <a:rPr lang="en-US" altLang="zh-CN" sz="1800" dirty="0" err="1">
                  <a:solidFill>
                    <a:schemeClr val="tx1">
                      <a:lumMod val="85000"/>
                      <a:lumOff val="15000"/>
                    </a:schemeClr>
                  </a:solidFill>
                  <a:latin typeface="OPPOSans R" panose="00020600040101010101" pitchFamily="18" charset="-122"/>
                  <a:ea typeface="庞门正道细线体" panose="02010600030101010101" pitchFamily="2" charset="-122"/>
                  <a:cs typeface="OPPOSans R" panose="00020600040101010101" pitchFamily="18" charset="-122"/>
                </a:rPr>
                <a:t>sitamet,consectetuer</a:t>
              </a:r>
              <a:r>
                <a:rPr lang="en-US" altLang="zh-CN" sz="18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OPPOSans R" panose="00020600040101010101" pitchFamily="18" charset="-122"/>
                  <a:ea typeface="庞门正道细线体" panose="02010600030101010101" pitchFamily="2" charset="-122"/>
                  <a:cs typeface="OPPOSans R" panose="00020600040101010101" pitchFamily="18" charset="-122"/>
                </a:rPr>
                <a:t> </a:t>
              </a:r>
              <a:r>
                <a:rPr lang="en-US" altLang="zh-CN" sz="1800" dirty="0" err="1">
                  <a:solidFill>
                    <a:schemeClr val="tx1">
                      <a:lumMod val="85000"/>
                      <a:lumOff val="15000"/>
                    </a:schemeClr>
                  </a:solidFill>
                  <a:latin typeface="OPPOSans R" panose="00020600040101010101" pitchFamily="18" charset="-122"/>
                  <a:ea typeface="庞门正道细线体" panose="02010600030101010101" pitchFamily="2" charset="-122"/>
                  <a:cs typeface="OPPOSans R" panose="00020600040101010101" pitchFamily="18" charset="-122"/>
                </a:rPr>
                <a:t>adipiscing</a:t>
              </a:r>
              <a:r>
                <a:rPr lang="en-US" altLang="zh-CN" sz="18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OPPOSans R" panose="00020600040101010101" pitchFamily="18" charset="-122"/>
                  <a:ea typeface="庞门正道细线体" panose="02010600030101010101" pitchFamily="2" charset="-122"/>
                  <a:cs typeface="OPPOSans R" panose="00020600040101010101" pitchFamily="18" charset="-122"/>
                </a:rPr>
                <a:t> </a:t>
              </a:r>
              <a:r>
                <a:rPr lang="en-US" altLang="zh-CN" sz="1800" dirty="0" err="1">
                  <a:solidFill>
                    <a:schemeClr val="tx1">
                      <a:lumMod val="85000"/>
                      <a:lumOff val="15000"/>
                    </a:schemeClr>
                  </a:solidFill>
                  <a:latin typeface="OPPOSans R" panose="00020600040101010101" pitchFamily="18" charset="-122"/>
                  <a:ea typeface="庞门正道细线体" panose="02010600030101010101" pitchFamily="2" charset="-122"/>
                  <a:cs typeface="OPPOSans R" panose="00020600040101010101" pitchFamily="18" charset="-122"/>
                </a:rPr>
                <a:t>elit</a:t>
              </a:r>
              <a:r>
                <a:rPr lang="en-US" altLang="zh-CN" sz="18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OPPOSans R" panose="00020600040101010101" pitchFamily="18" charset="-122"/>
                  <a:ea typeface="庞门正道细线体" panose="02010600030101010101" pitchFamily="2" charset="-122"/>
                  <a:cs typeface="OPPOSans R" panose="00020600040101010101" pitchFamily="18" charset="-122"/>
                </a:rPr>
                <a:t>. Maecenas </a:t>
              </a:r>
              <a:r>
                <a:rPr lang="en-US" altLang="zh-CN" sz="1800" dirty="0" err="1">
                  <a:solidFill>
                    <a:schemeClr val="tx1">
                      <a:lumMod val="85000"/>
                      <a:lumOff val="15000"/>
                    </a:schemeClr>
                  </a:solidFill>
                  <a:latin typeface="OPPOSans R" panose="00020600040101010101" pitchFamily="18" charset="-122"/>
                  <a:ea typeface="庞门正道细线体" panose="02010600030101010101" pitchFamily="2" charset="-122"/>
                  <a:cs typeface="OPPOSans R" panose="00020600040101010101" pitchFamily="18" charset="-122"/>
                </a:rPr>
                <a:t>porttitor</a:t>
              </a:r>
              <a:r>
                <a:rPr lang="en-US" altLang="zh-CN" sz="18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OPPOSans R" panose="00020600040101010101" pitchFamily="18" charset="-122"/>
                  <a:ea typeface="庞门正道细线体" panose="02010600030101010101" pitchFamily="2" charset="-122"/>
                  <a:cs typeface="OPPOSans R" panose="00020600040101010101" pitchFamily="18" charset="-122"/>
                </a:rPr>
                <a:t> </a:t>
              </a:r>
              <a:r>
                <a:rPr lang="en-US" altLang="zh-CN" sz="1800" dirty="0" err="1">
                  <a:solidFill>
                    <a:schemeClr val="tx1">
                      <a:lumMod val="85000"/>
                      <a:lumOff val="15000"/>
                    </a:schemeClr>
                  </a:solidFill>
                  <a:latin typeface="OPPOSans R" panose="00020600040101010101" pitchFamily="18" charset="-122"/>
                  <a:ea typeface="庞门正道细线体" panose="02010600030101010101" pitchFamily="2" charset="-122"/>
                  <a:cs typeface="OPPOSans R" panose="00020600040101010101" pitchFamily="18" charset="-122"/>
                </a:rPr>
                <a:t>congue</a:t>
              </a:r>
              <a:r>
                <a:rPr lang="en-US" altLang="zh-CN" sz="18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OPPOSans R" panose="00020600040101010101" pitchFamily="18" charset="-122"/>
                  <a:ea typeface="庞门正道细线体" panose="02010600030101010101" pitchFamily="2" charset="-122"/>
                  <a:cs typeface="OPPOSans R" panose="00020600040101010101" pitchFamily="18" charset="-122"/>
                </a:rPr>
                <a:t> ma</a:t>
              </a:r>
              <a:endParaRPr lang="zh-CN" altLang="en-US" dirty="0">
                <a:latin typeface="OPPOSans L" panose="00020600040101010101" pitchFamily="18" charset="-122"/>
                <a:ea typeface="OPPOSans L" panose="00020600040101010101" pitchFamily="18" charset="-122"/>
              </a:endParaRPr>
            </a:p>
          </p:txBody>
        </p:sp>
        <p:pic>
          <p:nvPicPr>
            <p:cNvPr id="138" name="图片 137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21365" y="875643"/>
              <a:ext cx="3418310" cy="2857500"/>
            </a:xfrm>
            <a:prstGeom prst="rect">
              <a:avLst/>
            </a:prstGeom>
          </p:spPr>
        </p:pic>
      </p:grpSp>
      <p:pic>
        <p:nvPicPr>
          <p:cNvPr id="139" name="图片 138"/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artisticBlur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7827" t="17383" r="51212" b="68385"/>
          <a:stretch>
            <a:fillRect/>
          </a:stretch>
        </p:blipFill>
        <p:spPr>
          <a:xfrm rot="20020398">
            <a:off x="10336080" y="5564583"/>
            <a:ext cx="3585438" cy="2434432"/>
          </a:xfrm>
          <a:prstGeom prst="rect">
            <a:avLst/>
          </a:prstGeom>
        </p:spPr>
      </p:pic>
      <p:sp>
        <p:nvSpPr>
          <p:cNvPr id="151" name="文本框 150"/>
          <p:cNvSpPr txBox="1"/>
          <p:nvPr/>
        </p:nvSpPr>
        <p:spPr>
          <a:xfrm>
            <a:off x="5313335" y="262235"/>
            <a:ext cx="167107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>
                <a:solidFill>
                  <a:srgbClr val="9877EF"/>
                </a:solidFill>
                <a:latin typeface="OPPOSans R" panose="00020600040101010101" pitchFamily="18" charset="-122"/>
                <a:ea typeface="OPPOSans R" panose="00020600040101010101" pitchFamily="18" charset="-122"/>
                <a:cs typeface="OPPOSans R" panose="00020600040101010101" pitchFamily="18" charset="-122"/>
              </a:rPr>
              <a:t>插入標題</a:t>
            </a:r>
            <a:endParaRPr lang="zh-CN" altLang="en-US" sz="2800" b="1" dirty="0">
              <a:solidFill>
                <a:srgbClr val="9877EF"/>
              </a:solidFill>
              <a:latin typeface="OPPOSans R" panose="00020600040101010101" pitchFamily="18" charset="-122"/>
              <a:ea typeface="OPPOSans R" panose="00020600040101010101" pitchFamily="18" charset="-122"/>
              <a:cs typeface="OPPOSans R" panose="00020600040101010101" pitchFamily="18" charset="-122"/>
            </a:endParaRPr>
          </a:p>
        </p:txBody>
      </p:sp>
      <p:sp>
        <p:nvSpPr>
          <p:cNvPr id="146" name="矩形: 圆角 145"/>
          <p:cNvSpPr/>
          <p:nvPr/>
        </p:nvSpPr>
        <p:spPr>
          <a:xfrm>
            <a:off x="776457" y="1447929"/>
            <a:ext cx="2941846" cy="4393801"/>
          </a:xfrm>
          <a:prstGeom prst="roundRect">
            <a:avLst>
              <a:gd name="adj" fmla="val 8505"/>
            </a:avLst>
          </a:prstGeom>
          <a:noFill/>
          <a:ln cap="rnd">
            <a:solidFill>
              <a:srgbClr val="9877EF"/>
            </a:solidFill>
            <a:prstDash val="sysDash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OPPOSans L" panose="00020600040101010101" pitchFamily="18" charset="-122"/>
              <a:ea typeface="OPPOSans L" panose="00020600040101010101" pitchFamily="18" charset="-122"/>
            </a:endParaRPr>
          </a:p>
        </p:txBody>
      </p:sp>
      <p:cxnSp>
        <p:nvCxnSpPr>
          <p:cNvPr id="152" name="直接连接符 151"/>
          <p:cNvCxnSpPr/>
          <p:nvPr/>
        </p:nvCxnSpPr>
        <p:spPr>
          <a:xfrm flipH="1">
            <a:off x="5136496" y="358499"/>
            <a:ext cx="144421" cy="371225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3" name="直接连接符 152"/>
          <p:cNvCxnSpPr/>
          <p:nvPr/>
        </p:nvCxnSpPr>
        <p:spPr>
          <a:xfrm flipH="1">
            <a:off x="6986004" y="380433"/>
            <a:ext cx="144421" cy="371225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4" name="文本框 153"/>
          <p:cNvSpPr txBox="1"/>
          <p:nvPr/>
        </p:nvSpPr>
        <p:spPr>
          <a:xfrm>
            <a:off x="5251649" y="712885"/>
            <a:ext cx="1716780" cy="3492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en-US" altLang="zh-CN" sz="1680" b="1" dirty="0">
                <a:solidFill>
                  <a:srgbClr val="9877EF"/>
                </a:solidFill>
                <a:latin typeface="OPPOSans R" panose="00020600040101010101" pitchFamily="18" charset="-122"/>
                <a:ea typeface="OPPOSans R" panose="00020600040101010101" pitchFamily="18" charset="-122"/>
                <a:cs typeface="OPPOSans R" panose="00020600040101010101" pitchFamily="18" charset="-122"/>
              </a:rPr>
              <a:t>Insert the title</a:t>
            </a:r>
            <a:endParaRPr lang="zh-CN" altLang="en-US" sz="1680" b="1" dirty="0">
              <a:solidFill>
                <a:srgbClr val="9877EF"/>
              </a:solidFill>
              <a:latin typeface="OPPOSans R" panose="00020600040101010101" pitchFamily="18" charset="-122"/>
              <a:ea typeface="OPPOSans R" panose="00020600040101010101" pitchFamily="18" charset="-122"/>
              <a:cs typeface="OPPOSans R" panose="00020600040101010101" pitchFamily="18" charset="-122"/>
            </a:endParaRPr>
          </a:p>
        </p:txBody>
      </p:sp>
      <p:cxnSp>
        <p:nvCxnSpPr>
          <p:cNvPr id="156" name="直接连接符 155"/>
          <p:cNvCxnSpPr/>
          <p:nvPr/>
        </p:nvCxnSpPr>
        <p:spPr>
          <a:xfrm>
            <a:off x="738958" y="541297"/>
            <a:ext cx="4306343" cy="0"/>
          </a:xfrm>
          <a:prstGeom prst="line">
            <a:avLst/>
          </a:prstGeom>
          <a:ln w="63500" cmpd="dbl">
            <a:solidFill>
              <a:srgbClr val="9877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9" name="直接连接符 158"/>
          <p:cNvCxnSpPr/>
          <p:nvPr/>
        </p:nvCxnSpPr>
        <p:spPr>
          <a:xfrm flipH="1">
            <a:off x="7219783" y="569306"/>
            <a:ext cx="4381895" cy="0"/>
          </a:xfrm>
          <a:prstGeom prst="line">
            <a:avLst/>
          </a:prstGeom>
          <a:ln w="63500" cmpd="dbl">
            <a:solidFill>
              <a:srgbClr val="9877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7" name="矩形: 圆角 146"/>
          <p:cNvSpPr/>
          <p:nvPr/>
        </p:nvSpPr>
        <p:spPr>
          <a:xfrm>
            <a:off x="4628795" y="1431594"/>
            <a:ext cx="2941846" cy="4393801"/>
          </a:xfrm>
          <a:prstGeom prst="roundRect">
            <a:avLst>
              <a:gd name="adj" fmla="val 8505"/>
            </a:avLst>
          </a:prstGeom>
          <a:noFill/>
          <a:ln cap="rnd">
            <a:solidFill>
              <a:srgbClr val="9877EF"/>
            </a:solidFill>
            <a:prstDash val="sysDash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OPPOSans L" panose="00020600040101010101" pitchFamily="18" charset="-122"/>
              <a:ea typeface="OPPOSans L" panose="00020600040101010101" pitchFamily="18" charset="-122"/>
            </a:endParaRPr>
          </a:p>
        </p:txBody>
      </p:sp>
      <p:sp>
        <p:nvSpPr>
          <p:cNvPr id="148" name="矩形: 圆角 147"/>
          <p:cNvSpPr/>
          <p:nvPr/>
        </p:nvSpPr>
        <p:spPr>
          <a:xfrm>
            <a:off x="8466143" y="1415259"/>
            <a:ext cx="2941846" cy="4393801"/>
          </a:xfrm>
          <a:prstGeom prst="roundRect">
            <a:avLst>
              <a:gd name="adj" fmla="val 8505"/>
            </a:avLst>
          </a:prstGeom>
          <a:noFill/>
          <a:ln cap="rnd">
            <a:solidFill>
              <a:srgbClr val="9877EF"/>
            </a:solidFill>
            <a:prstDash val="sysDash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OPPOSans L" panose="00020600040101010101" pitchFamily="18" charset="-122"/>
              <a:ea typeface="OPPOSans L" panose="00020600040101010101" pitchFamily="18" charset="-122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877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: 圆角 3"/>
          <p:cNvSpPr/>
          <p:nvPr>
            <p:custDataLst>
              <p:tags r:id="rId1"/>
            </p:custDataLst>
          </p:nvPr>
        </p:nvSpPr>
        <p:spPr>
          <a:xfrm>
            <a:off x="344348" y="899464"/>
            <a:ext cx="4081425" cy="5958535"/>
          </a:xfrm>
          <a:prstGeom prst="roundRect">
            <a:avLst>
              <a:gd name="adj" fmla="val 5411"/>
            </a:avLst>
          </a:prstGeom>
          <a:solidFill>
            <a:srgbClr val="AC92F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3327" tIns="51664" rIns="103327" bIns="51664" rtlCol="0" anchor="ctr"/>
          <a:lstStyle/>
          <a:p>
            <a:pPr algn="ctr"/>
            <a:endParaRPr lang="zh-CN" altLang="en-US" sz="2035" dirty="0">
              <a:solidFill>
                <a:schemeClr val="lt1">
                  <a:lumMod val="100000"/>
                </a:schemeClr>
              </a:solidFill>
              <a:latin typeface="OPPOSans L" panose="00020600040101010101" pitchFamily="18" charset="-122"/>
              <a:ea typeface="OPPOSans L" panose="00020600040101010101" pitchFamily="18" charset="-122"/>
            </a:endParaRPr>
          </a:p>
        </p:txBody>
      </p:sp>
      <p:sp>
        <p:nvSpPr>
          <p:cNvPr id="5" name="矩形: 圆角 4"/>
          <p:cNvSpPr/>
          <p:nvPr>
            <p:custDataLst>
              <p:tags r:id="rId2"/>
            </p:custDataLst>
          </p:nvPr>
        </p:nvSpPr>
        <p:spPr>
          <a:xfrm>
            <a:off x="758599" y="1738748"/>
            <a:ext cx="3667173" cy="5119251"/>
          </a:xfrm>
          <a:prstGeom prst="roundRect">
            <a:avLst>
              <a:gd name="adj" fmla="val 5411"/>
            </a:avLst>
          </a:prstGeom>
          <a:solidFill>
            <a:srgbClr val="C1ADF5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3327" tIns="51664" rIns="103327" bIns="51664" rtlCol="0" anchor="ctr"/>
          <a:lstStyle/>
          <a:p>
            <a:pPr algn="ctr"/>
            <a:endParaRPr lang="zh-CN" altLang="en-US" sz="2035" dirty="0">
              <a:solidFill>
                <a:schemeClr val="lt1">
                  <a:lumMod val="100000"/>
                </a:schemeClr>
              </a:solidFill>
              <a:latin typeface="OPPOSans L" panose="00020600040101010101" pitchFamily="18" charset="-122"/>
              <a:ea typeface="OPPOSans L" panose="00020600040101010101" pitchFamily="18" charset="-122"/>
            </a:endParaRPr>
          </a:p>
        </p:txBody>
      </p:sp>
      <p:sp>
        <p:nvSpPr>
          <p:cNvPr id="6" name="矩形: 圆角 5"/>
          <p:cNvSpPr/>
          <p:nvPr>
            <p:custDataLst>
              <p:tags r:id="rId3"/>
            </p:custDataLst>
          </p:nvPr>
        </p:nvSpPr>
        <p:spPr>
          <a:xfrm>
            <a:off x="1172850" y="2578032"/>
            <a:ext cx="3252922" cy="4279967"/>
          </a:xfrm>
          <a:prstGeom prst="roundRect">
            <a:avLst>
              <a:gd name="adj" fmla="val 5411"/>
            </a:avLst>
          </a:prstGeom>
          <a:solidFill>
            <a:srgbClr val="D5C8F8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3327" tIns="51664" rIns="103327" bIns="51664" rtlCol="0" anchor="ctr"/>
          <a:lstStyle/>
          <a:p>
            <a:pPr algn="ctr"/>
            <a:endParaRPr lang="zh-CN" altLang="en-US" sz="2035" dirty="0">
              <a:solidFill>
                <a:schemeClr val="lt1">
                  <a:lumMod val="100000"/>
                </a:schemeClr>
              </a:solidFill>
              <a:latin typeface="OPPOSans L" panose="00020600040101010101" pitchFamily="18" charset="-122"/>
              <a:ea typeface="OPPOSans L" panose="00020600040101010101" pitchFamily="18" charset="-122"/>
            </a:endParaRPr>
          </a:p>
        </p:txBody>
      </p:sp>
      <p:sp>
        <p:nvSpPr>
          <p:cNvPr id="7" name="矩形: 圆角 6"/>
          <p:cNvSpPr/>
          <p:nvPr>
            <p:custDataLst>
              <p:tags r:id="rId4"/>
            </p:custDataLst>
          </p:nvPr>
        </p:nvSpPr>
        <p:spPr>
          <a:xfrm>
            <a:off x="1587101" y="3417316"/>
            <a:ext cx="2838671" cy="3440684"/>
          </a:xfrm>
          <a:prstGeom prst="roundRect">
            <a:avLst>
              <a:gd name="adj" fmla="val 5411"/>
            </a:avLst>
          </a:prstGeom>
          <a:solidFill>
            <a:srgbClr val="EAE3FB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3327" tIns="51664" rIns="103327" bIns="51664" rtlCol="0" anchor="ctr"/>
          <a:lstStyle/>
          <a:p>
            <a:pPr algn="ctr"/>
            <a:endParaRPr lang="zh-CN" altLang="en-US" sz="2035" dirty="0">
              <a:solidFill>
                <a:schemeClr val="lt1">
                  <a:lumMod val="100000"/>
                </a:schemeClr>
              </a:solidFill>
              <a:latin typeface="OPPOSans L" panose="00020600040101010101" pitchFamily="18" charset="-122"/>
              <a:ea typeface="OPPOSans L" panose="00020600040101010101" pitchFamily="18" charset="-122"/>
            </a:endParaRPr>
          </a:p>
        </p:txBody>
      </p:sp>
      <p:sp>
        <p:nvSpPr>
          <p:cNvPr id="3" name="矩形: 圆角 2"/>
          <p:cNvSpPr/>
          <p:nvPr>
            <p:custDataLst>
              <p:tags r:id="rId5"/>
            </p:custDataLst>
          </p:nvPr>
        </p:nvSpPr>
        <p:spPr>
          <a:xfrm>
            <a:off x="2001353" y="4256600"/>
            <a:ext cx="2424419" cy="2601400"/>
          </a:xfrm>
          <a:prstGeom prst="roundRect">
            <a:avLst>
              <a:gd name="adj" fmla="val 5411"/>
            </a:avLst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3327" tIns="51664" rIns="103327" bIns="51664" rtlCol="0" anchor="ctr"/>
          <a:lstStyle/>
          <a:p>
            <a:pPr algn="ctr"/>
            <a:endParaRPr lang="zh-CN" altLang="en-US" sz="2035" dirty="0">
              <a:latin typeface="OPPOSans L" panose="00020600040101010101" pitchFamily="18" charset="-122"/>
              <a:ea typeface="OPPOSans L" panose="00020600040101010101" pitchFamily="18" charset="-122"/>
            </a:endParaRPr>
          </a:p>
        </p:txBody>
      </p:sp>
      <p:sp>
        <p:nvSpPr>
          <p:cNvPr id="8" name="矩形: 圆角 7"/>
          <p:cNvSpPr/>
          <p:nvPr>
            <p:custDataLst>
              <p:tags r:id="rId6"/>
            </p:custDataLst>
          </p:nvPr>
        </p:nvSpPr>
        <p:spPr>
          <a:xfrm>
            <a:off x="4273372" y="1067989"/>
            <a:ext cx="414251" cy="686340"/>
          </a:xfrm>
          <a:prstGeom prst="roundRect">
            <a:avLst>
              <a:gd name="adj" fmla="val 29324"/>
            </a:avLst>
          </a:prstGeom>
          <a:solidFill>
            <a:srgbClr val="AC92F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3327" tIns="51664" rIns="103327" bIns="51664" rtlCol="0" anchor="ctr"/>
          <a:lstStyle/>
          <a:p>
            <a:pPr algn="ctr"/>
            <a:endParaRPr lang="zh-CN" altLang="en-US" sz="2035" dirty="0">
              <a:solidFill>
                <a:schemeClr val="lt1">
                  <a:lumMod val="100000"/>
                </a:schemeClr>
              </a:solidFill>
              <a:latin typeface="OPPOSans L" panose="00020600040101010101" pitchFamily="18" charset="-122"/>
              <a:ea typeface="OPPOSans L" panose="00020600040101010101" pitchFamily="18" charset="-122"/>
            </a:endParaRPr>
          </a:p>
        </p:txBody>
      </p:sp>
      <p:sp>
        <p:nvSpPr>
          <p:cNvPr id="13" name="矩形: 圆角 12"/>
          <p:cNvSpPr/>
          <p:nvPr>
            <p:custDataLst>
              <p:tags r:id="rId7"/>
            </p:custDataLst>
          </p:nvPr>
        </p:nvSpPr>
        <p:spPr>
          <a:xfrm>
            <a:off x="4273372" y="1894703"/>
            <a:ext cx="414251" cy="686340"/>
          </a:xfrm>
          <a:prstGeom prst="roundRect">
            <a:avLst>
              <a:gd name="adj" fmla="val 29324"/>
            </a:avLst>
          </a:prstGeom>
          <a:solidFill>
            <a:srgbClr val="C1ADF5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3327" tIns="51664" rIns="103327" bIns="51664" rtlCol="0" anchor="ctr"/>
          <a:lstStyle/>
          <a:p>
            <a:pPr algn="ctr"/>
            <a:endParaRPr lang="zh-CN" altLang="en-US" sz="2035" dirty="0">
              <a:solidFill>
                <a:schemeClr val="lt1">
                  <a:lumMod val="100000"/>
                </a:schemeClr>
              </a:solidFill>
              <a:latin typeface="OPPOSans L" panose="00020600040101010101" pitchFamily="18" charset="-122"/>
              <a:ea typeface="OPPOSans L" panose="00020600040101010101" pitchFamily="18" charset="-122"/>
            </a:endParaRPr>
          </a:p>
        </p:txBody>
      </p:sp>
      <p:sp>
        <p:nvSpPr>
          <p:cNvPr id="14" name="矩形: 圆角 13"/>
          <p:cNvSpPr/>
          <p:nvPr>
            <p:custDataLst>
              <p:tags r:id="rId8"/>
            </p:custDataLst>
          </p:nvPr>
        </p:nvSpPr>
        <p:spPr>
          <a:xfrm>
            <a:off x="4273372" y="2721417"/>
            <a:ext cx="414251" cy="686340"/>
          </a:xfrm>
          <a:prstGeom prst="roundRect">
            <a:avLst>
              <a:gd name="adj" fmla="val 29324"/>
            </a:avLst>
          </a:prstGeom>
          <a:solidFill>
            <a:srgbClr val="D5C8F8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3327" tIns="51664" rIns="103327" bIns="51664" rtlCol="0" anchor="ctr"/>
          <a:lstStyle/>
          <a:p>
            <a:pPr algn="ctr"/>
            <a:endParaRPr lang="zh-CN" altLang="en-US" sz="2035" dirty="0">
              <a:solidFill>
                <a:schemeClr val="lt1">
                  <a:lumMod val="100000"/>
                </a:schemeClr>
              </a:solidFill>
              <a:latin typeface="OPPOSans L" panose="00020600040101010101" pitchFamily="18" charset="-122"/>
              <a:ea typeface="OPPOSans L" panose="00020600040101010101" pitchFamily="18" charset="-122"/>
            </a:endParaRPr>
          </a:p>
        </p:txBody>
      </p:sp>
      <p:sp>
        <p:nvSpPr>
          <p:cNvPr id="15" name="矩形: 圆角 14"/>
          <p:cNvSpPr/>
          <p:nvPr>
            <p:custDataLst>
              <p:tags r:id="rId9"/>
            </p:custDataLst>
          </p:nvPr>
        </p:nvSpPr>
        <p:spPr>
          <a:xfrm>
            <a:off x="4273372" y="3548131"/>
            <a:ext cx="414251" cy="686340"/>
          </a:xfrm>
          <a:prstGeom prst="roundRect">
            <a:avLst>
              <a:gd name="adj" fmla="val 29324"/>
            </a:avLst>
          </a:prstGeom>
          <a:solidFill>
            <a:srgbClr val="EAE3FB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3327" tIns="51664" rIns="103327" bIns="51664" rtlCol="0" anchor="ctr"/>
          <a:lstStyle/>
          <a:p>
            <a:pPr algn="ctr"/>
            <a:endParaRPr lang="zh-CN" altLang="en-US" sz="2035" dirty="0">
              <a:solidFill>
                <a:schemeClr val="lt1">
                  <a:lumMod val="100000"/>
                </a:schemeClr>
              </a:solidFill>
              <a:latin typeface="OPPOSans L" panose="00020600040101010101" pitchFamily="18" charset="-122"/>
              <a:ea typeface="OPPOSans L" panose="00020600040101010101" pitchFamily="18" charset="-122"/>
            </a:endParaRPr>
          </a:p>
        </p:txBody>
      </p:sp>
      <p:sp>
        <p:nvSpPr>
          <p:cNvPr id="16" name="矩形: 圆角 15"/>
          <p:cNvSpPr/>
          <p:nvPr>
            <p:custDataLst>
              <p:tags r:id="rId10"/>
            </p:custDataLst>
          </p:nvPr>
        </p:nvSpPr>
        <p:spPr>
          <a:xfrm>
            <a:off x="4273372" y="4374845"/>
            <a:ext cx="414251" cy="686340"/>
          </a:xfrm>
          <a:prstGeom prst="roundRect">
            <a:avLst>
              <a:gd name="adj" fmla="val 29324"/>
            </a:avLst>
          </a:prstGeom>
          <a:solidFill>
            <a:srgbClr val="FFFFFF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3327" tIns="51664" rIns="103327" bIns="51664" rtlCol="0" anchor="ctr"/>
          <a:lstStyle/>
          <a:p>
            <a:pPr algn="ctr"/>
            <a:endParaRPr lang="zh-CN" altLang="en-US" sz="2035" dirty="0">
              <a:solidFill>
                <a:schemeClr val="lt1">
                  <a:lumMod val="100000"/>
                </a:schemeClr>
              </a:solidFill>
              <a:latin typeface="OPPOSans L" panose="00020600040101010101" pitchFamily="18" charset="-122"/>
              <a:ea typeface="OPPOSans L" panose="00020600040101010101" pitchFamily="18" charset="-122"/>
            </a:endParaRPr>
          </a:p>
        </p:txBody>
      </p:sp>
      <p:sp>
        <p:nvSpPr>
          <p:cNvPr id="17" name="文本框 16"/>
          <p:cNvSpPr txBox="1"/>
          <p:nvPr/>
        </p:nvSpPr>
        <p:spPr>
          <a:xfrm>
            <a:off x="3517545" y="1206067"/>
            <a:ext cx="1054100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dirty="0">
                <a:solidFill>
                  <a:schemeClr val="bg1"/>
                </a:solidFill>
                <a:latin typeface="OPPOSans H" panose="00020600040101010101" pitchFamily="18" charset="-122"/>
                <a:ea typeface="OPPOSans R" panose="00020600040101010101" pitchFamily="18" charset="-122"/>
              </a:rPr>
              <a:t>標題一</a:t>
            </a:r>
            <a:endParaRPr lang="zh-CN" altLang="en-US" sz="2000" dirty="0">
              <a:solidFill>
                <a:schemeClr val="bg1"/>
              </a:solidFill>
              <a:latin typeface="OPPOSans H" panose="00020600040101010101" pitchFamily="18" charset="-122"/>
              <a:ea typeface="OPPOSans R" panose="00020600040101010101" pitchFamily="18" charset="-122"/>
            </a:endParaRPr>
          </a:p>
        </p:txBody>
      </p:sp>
      <p:sp>
        <p:nvSpPr>
          <p:cNvPr id="18" name="文本框 17"/>
          <p:cNvSpPr txBox="1"/>
          <p:nvPr/>
        </p:nvSpPr>
        <p:spPr>
          <a:xfrm>
            <a:off x="3517545" y="2021594"/>
            <a:ext cx="1054100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dirty="0">
                <a:solidFill>
                  <a:srgbClr val="FFFFFF"/>
                </a:solidFill>
                <a:latin typeface="OPPOSans H" panose="00020600040101010101" pitchFamily="18" charset="-122"/>
                <a:ea typeface="OPPOSans R" panose="00020600040101010101" pitchFamily="18" charset="-122"/>
              </a:rPr>
              <a:t>標題二</a:t>
            </a:r>
            <a:endParaRPr lang="zh-CN" altLang="en-US" sz="2000" dirty="0">
              <a:solidFill>
                <a:srgbClr val="FFFFFF"/>
              </a:solidFill>
              <a:latin typeface="OPPOSans H" panose="00020600040101010101" pitchFamily="18" charset="-122"/>
              <a:ea typeface="OPPOSans R" panose="00020600040101010101" pitchFamily="18" charset="-122"/>
            </a:endParaRPr>
          </a:p>
        </p:txBody>
      </p:sp>
      <p:sp>
        <p:nvSpPr>
          <p:cNvPr id="19" name="文本框 18"/>
          <p:cNvSpPr txBox="1"/>
          <p:nvPr/>
        </p:nvSpPr>
        <p:spPr>
          <a:xfrm>
            <a:off x="3517545" y="2837121"/>
            <a:ext cx="1054100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dirty="0">
                <a:solidFill>
                  <a:schemeClr val="bg1"/>
                </a:solidFill>
                <a:latin typeface="OPPOSans H" panose="00020600040101010101" pitchFamily="18" charset="-122"/>
                <a:ea typeface="OPPOSans R" panose="00020600040101010101" pitchFamily="18" charset="-122"/>
              </a:rPr>
              <a:t>標題三</a:t>
            </a:r>
            <a:endParaRPr lang="zh-CN" altLang="en-US" sz="2000" dirty="0">
              <a:solidFill>
                <a:schemeClr val="bg1"/>
              </a:solidFill>
              <a:latin typeface="OPPOSans H" panose="00020600040101010101" pitchFamily="18" charset="-122"/>
              <a:ea typeface="OPPOSans R" panose="00020600040101010101" pitchFamily="18" charset="-122"/>
            </a:endParaRPr>
          </a:p>
        </p:txBody>
      </p:sp>
      <p:sp>
        <p:nvSpPr>
          <p:cNvPr id="20" name="文本框 19"/>
          <p:cNvSpPr txBox="1"/>
          <p:nvPr/>
        </p:nvSpPr>
        <p:spPr>
          <a:xfrm>
            <a:off x="3517545" y="3652648"/>
            <a:ext cx="1054100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dirty="0">
                <a:solidFill>
                  <a:srgbClr val="B59DF3"/>
                </a:solidFill>
                <a:latin typeface="OPPOSans H" panose="00020600040101010101" pitchFamily="18" charset="-122"/>
                <a:ea typeface="OPPOSans R" panose="00020600040101010101" pitchFamily="18" charset="-122"/>
              </a:rPr>
              <a:t>標題四</a:t>
            </a:r>
            <a:endParaRPr lang="zh-CN" altLang="en-US" sz="2000" dirty="0">
              <a:solidFill>
                <a:srgbClr val="B59DF3"/>
              </a:solidFill>
              <a:latin typeface="OPPOSans H" panose="00020600040101010101" pitchFamily="18" charset="-122"/>
              <a:ea typeface="OPPOSans R" panose="00020600040101010101" pitchFamily="18" charset="-122"/>
            </a:endParaRPr>
          </a:p>
        </p:txBody>
      </p:sp>
      <p:sp>
        <p:nvSpPr>
          <p:cNvPr id="21" name="文本框 20"/>
          <p:cNvSpPr txBox="1"/>
          <p:nvPr/>
        </p:nvSpPr>
        <p:spPr>
          <a:xfrm>
            <a:off x="3517545" y="4474525"/>
            <a:ext cx="1054100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dirty="0">
                <a:solidFill>
                  <a:srgbClr val="8B65ED"/>
                </a:solidFill>
                <a:latin typeface="OPPOSans H" panose="00020600040101010101" pitchFamily="18" charset="-122"/>
                <a:ea typeface="OPPOSans R" panose="00020600040101010101" pitchFamily="18" charset="-122"/>
              </a:rPr>
              <a:t>標題五</a:t>
            </a:r>
            <a:endParaRPr lang="zh-CN" altLang="en-US" sz="2000" dirty="0">
              <a:solidFill>
                <a:srgbClr val="8B65ED"/>
              </a:solidFill>
              <a:latin typeface="OPPOSans H" panose="00020600040101010101" pitchFamily="18" charset="-122"/>
              <a:ea typeface="OPPOSans R" panose="00020600040101010101" pitchFamily="18" charset="-122"/>
            </a:endParaRPr>
          </a:p>
        </p:txBody>
      </p:sp>
      <p:grpSp>
        <p:nvGrpSpPr>
          <p:cNvPr id="25" name="组合 24"/>
          <p:cNvGrpSpPr/>
          <p:nvPr/>
        </p:nvGrpSpPr>
        <p:grpSpPr>
          <a:xfrm>
            <a:off x="5259071" y="929514"/>
            <a:ext cx="5937249" cy="809813"/>
            <a:chOff x="5022851" y="975234"/>
            <a:chExt cx="5937249" cy="809813"/>
          </a:xfrm>
        </p:grpSpPr>
        <p:sp>
          <p:nvSpPr>
            <p:cNvPr id="22" name="文本框 21"/>
            <p:cNvSpPr txBox="1"/>
            <p:nvPr/>
          </p:nvSpPr>
          <p:spPr>
            <a:xfrm>
              <a:off x="5022851" y="975234"/>
              <a:ext cx="3708399" cy="3987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000" b="1" dirty="0">
                  <a:solidFill>
                    <a:schemeClr val="bg1"/>
                  </a:solidFill>
                  <a:latin typeface="OPPOSans R" panose="00020600040101010101" pitchFamily="18" charset="-122"/>
                  <a:ea typeface="OPPOSans R" panose="00020600040101010101" pitchFamily="18" charset="-122"/>
                  <a:cs typeface="OPPOSans R" panose="00020600040101010101" pitchFamily="18" charset="-122"/>
                </a:rPr>
                <a:t>多種多樣的舞蹈類型</a:t>
              </a:r>
              <a:endParaRPr lang="zh-CN" altLang="en-US" sz="2000" b="1" dirty="0">
                <a:solidFill>
                  <a:schemeClr val="bg1"/>
                </a:solidFill>
                <a:latin typeface="OPPOSans R" panose="00020600040101010101" pitchFamily="18" charset="-122"/>
                <a:ea typeface="OPPOSans R" panose="00020600040101010101" pitchFamily="18" charset="-122"/>
                <a:cs typeface="OPPOSans R" panose="00020600040101010101" pitchFamily="18" charset="-122"/>
              </a:endParaRPr>
            </a:p>
          </p:txBody>
        </p:sp>
        <p:sp>
          <p:nvSpPr>
            <p:cNvPr id="23" name="文本框 22"/>
            <p:cNvSpPr txBox="1"/>
            <p:nvPr/>
          </p:nvSpPr>
          <p:spPr>
            <a:xfrm>
              <a:off x="5022851" y="1360341"/>
              <a:ext cx="5937249" cy="33718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600" dirty="0">
                  <a:solidFill>
                    <a:schemeClr val="bg1"/>
                  </a:solidFill>
                  <a:latin typeface="OPPOSans R" panose="00020600040101010101" pitchFamily="18" charset="-122"/>
                  <a:ea typeface="庞门正道细线体" panose="02010600030101010101" pitchFamily="2" charset="-122"/>
                  <a:cs typeface="OPPOSans R" panose="00020600040101010101" pitchFamily="18" charset="-122"/>
                </a:rPr>
                <a:t>Lorem ipsum dolor sit amet, consectetuer adipiscing </a:t>
              </a:r>
              <a:r>
                <a:rPr lang="en-US" altLang="zh-CN" sz="1600" dirty="0" err="1">
                  <a:solidFill>
                    <a:schemeClr val="bg1"/>
                  </a:solidFill>
                  <a:latin typeface="OPPOSans R" panose="00020600040101010101" pitchFamily="18" charset="-122"/>
                  <a:ea typeface="庞门正道细线体" panose="02010600030101010101" pitchFamily="2" charset="-122"/>
                  <a:cs typeface="OPPOSans R" panose="00020600040101010101" pitchFamily="18" charset="-122"/>
                </a:rPr>
                <a:t>elit</a:t>
              </a:r>
              <a:r>
                <a:rPr lang="en-US" altLang="zh-CN" sz="1600" dirty="0">
                  <a:solidFill>
                    <a:schemeClr val="bg1"/>
                  </a:solidFill>
                  <a:latin typeface="OPPOSans R" panose="00020600040101010101" pitchFamily="18" charset="-122"/>
                  <a:ea typeface="庞门正道细线体" panose="02010600030101010101" pitchFamily="2" charset="-122"/>
                  <a:cs typeface="OPPOSans R" panose="00020600040101010101" pitchFamily="18" charset="-122"/>
                </a:rPr>
                <a:t>. </a:t>
              </a:r>
              <a:endParaRPr lang="zh-CN" altLang="en-US" sz="1600" dirty="0">
                <a:solidFill>
                  <a:schemeClr val="bg1"/>
                </a:solidFill>
                <a:latin typeface="OPPOSans R" panose="00020600040101010101" pitchFamily="18" charset="-122"/>
                <a:ea typeface="庞门正道细线体" panose="02010600030101010101" pitchFamily="2" charset="-122"/>
                <a:cs typeface="OPPOSans R" panose="00020600040101010101" pitchFamily="18" charset="-122"/>
              </a:endParaRPr>
            </a:p>
          </p:txBody>
        </p:sp>
        <p:cxnSp>
          <p:nvCxnSpPr>
            <p:cNvPr id="24" name="直接连接符 23"/>
            <p:cNvCxnSpPr/>
            <p:nvPr/>
          </p:nvCxnSpPr>
          <p:spPr>
            <a:xfrm>
              <a:off x="5092698" y="1785047"/>
              <a:ext cx="5689601" cy="0"/>
            </a:xfrm>
            <a:prstGeom prst="line">
              <a:avLst/>
            </a:prstGeom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6" name="组合 25"/>
          <p:cNvGrpSpPr/>
          <p:nvPr/>
        </p:nvGrpSpPr>
        <p:grpSpPr>
          <a:xfrm>
            <a:off x="5259071" y="1845173"/>
            <a:ext cx="5937249" cy="809813"/>
            <a:chOff x="5022851" y="975234"/>
            <a:chExt cx="5937249" cy="809813"/>
          </a:xfrm>
        </p:grpSpPr>
        <p:sp>
          <p:nvSpPr>
            <p:cNvPr id="27" name="文本框 26"/>
            <p:cNvSpPr txBox="1"/>
            <p:nvPr/>
          </p:nvSpPr>
          <p:spPr>
            <a:xfrm>
              <a:off x="5022851" y="975234"/>
              <a:ext cx="3708399" cy="3987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000" b="1" dirty="0">
                  <a:solidFill>
                    <a:schemeClr val="bg1"/>
                  </a:solidFill>
                  <a:latin typeface="OPPOSans R" panose="00020600040101010101" pitchFamily="18" charset="-122"/>
                  <a:ea typeface="OPPOSans R" panose="00020600040101010101" pitchFamily="18" charset="-122"/>
                  <a:cs typeface="OPPOSans R" panose="00020600040101010101" pitchFamily="18" charset="-122"/>
                </a:rPr>
                <a:t>多種多樣的舞蹈類型</a:t>
              </a:r>
              <a:endParaRPr lang="zh-CN" altLang="en-US" sz="2000" b="1" dirty="0">
                <a:solidFill>
                  <a:schemeClr val="bg1"/>
                </a:solidFill>
                <a:latin typeface="OPPOSans R" panose="00020600040101010101" pitchFamily="18" charset="-122"/>
                <a:ea typeface="OPPOSans R" panose="00020600040101010101" pitchFamily="18" charset="-122"/>
                <a:cs typeface="OPPOSans R" panose="00020600040101010101" pitchFamily="18" charset="-122"/>
              </a:endParaRPr>
            </a:p>
          </p:txBody>
        </p:sp>
        <p:sp>
          <p:nvSpPr>
            <p:cNvPr id="28" name="文本框 27"/>
            <p:cNvSpPr txBox="1"/>
            <p:nvPr/>
          </p:nvSpPr>
          <p:spPr>
            <a:xfrm>
              <a:off x="5022851" y="1360341"/>
              <a:ext cx="5937249" cy="33718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600" dirty="0">
                  <a:solidFill>
                    <a:schemeClr val="bg1"/>
                  </a:solidFill>
                  <a:latin typeface="OPPOSans R" panose="00020600040101010101" pitchFamily="18" charset="-122"/>
                  <a:ea typeface="庞门正道细线体" panose="02010600030101010101" pitchFamily="2" charset="-122"/>
                  <a:cs typeface="OPPOSans R" panose="00020600040101010101" pitchFamily="18" charset="-122"/>
                </a:rPr>
                <a:t>Lorem ipsum dolor sit amet, consectetuer adipiscing </a:t>
              </a:r>
              <a:r>
                <a:rPr lang="en-US" altLang="zh-CN" sz="1600" dirty="0" err="1">
                  <a:solidFill>
                    <a:schemeClr val="bg1"/>
                  </a:solidFill>
                  <a:latin typeface="OPPOSans R" panose="00020600040101010101" pitchFamily="18" charset="-122"/>
                  <a:ea typeface="庞门正道细线体" panose="02010600030101010101" pitchFamily="2" charset="-122"/>
                  <a:cs typeface="OPPOSans R" panose="00020600040101010101" pitchFamily="18" charset="-122"/>
                </a:rPr>
                <a:t>elit</a:t>
              </a:r>
              <a:r>
                <a:rPr lang="en-US" altLang="zh-CN" sz="1600" dirty="0">
                  <a:solidFill>
                    <a:schemeClr val="bg1"/>
                  </a:solidFill>
                  <a:latin typeface="OPPOSans R" panose="00020600040101010101" pitchFamily="18" charset="-122"/>
                  <a:ea typeface="庞门正道细线体" panose="02010600030101010101" pitchFamily="2" charset="-122"/>
                  <a:cs typeface="OPPOSans R" panose="00020600040101010101" pitchFamily="18" charset="-122"/>
                </a:rPr>
                <a:t>. </a:t>
              </a:r>
              <a:endParaRPr lang="zh-CN" altLang="en-US" sz="1600" dirty="0">
                <a:solidFill>
                  <a:schemeClr val="bg1"/>
                </a:solidFill>
                <a:latin typeface="OPPOSans R" panose="00020600040101010101" pitchFamily="18" charset="-122"/>
                <a:ea typeface="庞门正道细线体" panose="02010600030101010101" pitchFamily="2" charset="-122"/>
                <a:cs typeface="OPPOSans R" panose="00020600040101010101" pitchFamily="18" charset="-122"/>
              </a:endParaRPr>
            </a:p>
          </p:txBody>
        </p:sp>
        <p:cxnSp>
          <p:nvCxnSpPr>
            <p:cNvPr id="29" name="直接连接符 28"/>
            <p:cNvCxnSpPr/>
            <p:nvPr/>
          </p:nvCxnSpPr>
          <p:spPr>
            <a:xfrm>
              <a:off x="5092698" y="1785047"/>
              <a:ext cx="5689601" cy="0"/>
            </a:xfrm>
            <a:prstGeom prst="line">
              <a:avLst/>
            </a:prstGeom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0" name="组合 29"/>
          <p:cNvGrpSpPr/>
          <p:nvPr/>
        </p:nvGrpSpPr>
        <p:grpSpPr>
          <a:xfrm>
            <a:off x="5259071" y="2760832"/>
            <a:ext cx="5937249" cy="809813"/>
            <a:chOff x="5022851" y="975234"/>
            <a:chExt cx="5937249" cy="809813"/>
          </a:xfrm>
        </p:grpSpPr>
        <p:sp>
          <p:nvSpPr>
            <p:cNvPr id="31" name="文本框 30"/>
            <p:cNvSpPr txBox="1"/>
            <p:nvPr/>
          </p:nvSpPr>
          <p:spPr>
            <a:xfrm>
              <a:off x="5022851" y="975234"/>
              <a:ext cx="3708399" cy="3987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000" b="1" dirty="0">
                  <a:solidFill>
                    <a:schemeClr val="bg1"/>
                  </a:solidFill>
                  <a:latin typeface="OPPOSans R" panose="00020600040101010101" pitchFamily="18" charset="-122"/>
                  <a:ea typeface="OPPOSans R" panose="00020600040101010101" pitchFamily="18" charset="-122"/>
                  <a:cs typeface="OPPOSans R" panose="00020600040101010101" pitchFamily="18" charset="-122"/>
                </a:rPr>
                <a:t>多種多樣的舞蹈類型</a:t>
              </a:r>
              <a:endParaRPr lang="zh-CN" altLang="en-US" sz="2000" b="1" dirty="0">
                <a:solidFill>
                  <a:schemeClr val="bg1"/>
                </a:solidFill>
                <a:latin typeface="OPPOSans R" panose="00020600040101010101" pitchFamily="18" charset="-122"/>
                <a:ea typeface="OPPOSans R" panose="00020600040101010101" pitchFamily="18" charset="-122"/>
                <a:cs typeface="OPPOSans R" panose="00020600040101010101" pitchFamily="18" charset="-122"/>
              </a:endParaRPr>
            </a:p>
          </p:txBody>
        </p:sp>
        <p:sp>
          <p:nvSpPr>
            <p:cNvPr id="32" name="文本框 31"/>
            <p:cNvSpPr txBox="1"/>
            <p:nvPr/>
          </p:nvSpPr>
          <p:spPr>
            <a:xfrm>
              <a:off x="5022851" y="1360341"/>
              <a:ext cx="5937249" cy="33718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600" dirty="0">
                  <a:solidFill>
                    <a:schemeClr val="bg1"/>
                  </a:solidFill>
                  <a:latin typeface="OPPOSans R" panose="00020600040101010101" pitchFamily="18" charset="-122"/>
                  <a:ea typeface="庞门正道细线体" panose="02010600030101010101" pitchFamily="2" charset="-122"/>
                  <a:cs typeface="OPPOSans R" panose="00020600040101010101" pitchFamily="18" charset="-122"/>
                </a:rPr>
                <a:t>Lorem ipsum dolor sit amet, consectetuer adipiscing </a:t>
              </a:r>
              <a:r>
                <a:rPr lang="en-US" altLang="zh-CN" sz="1600" dirty="0" err="1">
                  <a:solidFill>
                    <a:schemeClr val="bg1"/>
                  </a:solidFill>
                  <a:latin typeface="OPPOSans R" panose="00020600040101010101" pitchFamily="18" charset="-122"/>
                  <a:ea typeface="庞门正道细线体" panose="02010600030101010101" pitchFamily="2" charset="-122"/>
                  <a:cs typeface="OPPOSans R" panose="00020600040101010101" pitchFamily="18" charset="-122"/>
                </a:rPr>
                <a:t>elit</a:t>
              </a:r>
              <a:r>
                <a:rPr lang="en-US" altLang="zh-CN" sz="1600" dirty="0">
                  <a:solidFill>
                    <a:schemeClr val="bg1"/>
                  </a:solidFill>
                  <a:latin typeface="OPPOSans R" panose="00020600040101010101" pitchFamily="18" charset="-122"/>
                  <a:ea typeface="庞门正道细线体" panose="02010600030101010101" pitchFamily="2" charset="-122"/>
                  <a:cs typeface="OPPOSans R" panose="00020600040101010101" pitchFamily="18" charset="-122"/>
                </a:rPr>
                <a:t>. </a:t>
              </a:r>
              <a:endParaRPr lang="zh-CN" altLang="en-US" sz="1600" dirty="0">
                <a:solidFill>
                  <a:schemeClr val="bg1"/>
                </a:solidFill>
                <a:latin typeface="OPPOSans R" panose="00020600040101010101" pitchFamily="18" charset="-122"/>
                <a:ea typeface="庞门正道细线体" panose="02010600030101010101" pitchFamily="2" charset="-122"/>
                <a:cs typeface="OPPOSans R" panose="00020600040101010101" pitchFamily="18" charset="-122"/>
              </a:endParaRPr>
            </a:p>
          </p:txBody>
        </p:sp>
        <p:cxnSp>
          <p:nvCxnSpPr>
            <p:cNvPr id="33" name="直接连接符 32"/>
            <p:cNvCxnSpPr/>
            <p:nvPr/>
          </p:nvCxnSpPr>
          <p:spPr>
            <a:xfrm>
              <a:off x="5092698" y="1785047"/>
              <a:ext cx="5689601" cy="0"/>
            </a:xfrm>
            <a:prstGeom prst="line">
              <a:avLst/>
            </a:prstGeom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4" name="组合 33"/>
          <p:cNvGrpSpPr/>
          <p:nvPr/>
        </p:nvGrpSpPr>
        <p:grpSpPr>
          <a:xfrm>
            <a:off x="5259071" y="3676491"/>
            <a:ext cx="5937249" cy="809813"/>
            <a:chOff x="5022851" y="975234"/>
            <a:chExt cx="5937249" cy="809813"/>
          </a:xfrm>
        </p:grpSpPr>
        <p:sp>
          <p:nvSpPr>
            <p:cNvPr id="35" name="文本框 34"/>
            <p:cNvSpPr txBox="1"/>
            <p:nvPr/>
          </p:nvSpPr>
          <p:spPr>
            <a:xfrm>
              <a:off x="5022851" y="975234"/>
              <a:ext cx="3708399" cy="3987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000" b="1" dirty="0">
                  <a:solidFill>
                    <a:schemeClr val="bg1"/>
                  </a:solidFill>
                  <a:latin typeface="OPPOSans R" panose="00020600040101010101" pitchFamily="18" charset="-122"/>
                  <a:ea typeface="OPPOSans R" panose="00020600040101010101" pitchFamily="18" charset="-122"/>
                  <a:cs typeface="OPPOSans R" panose="00020600040101010101" pitchFamily="18" charset="-122"/>
                </a:rPr>
                <a:t>多種多樣的舞蹈類型</a:t>
              </a:r>
              <a:endParaRPr lang="zh-CN" altLang="en-US" sz="2000" b="1" dirty="0">
                <a:solidFill>
                  <a:schemeClr val="bg1"/>
                </a:solidFill>
                <a:latin typeface="OPPOSans R" panose="00020600040101010101" pitchFamily="18" charset="-122"/>
                <a:ea typeface="OPPOSans R" panose="00020600040101010101" pitchFamily="18" charset="-122"/>
                <a:cs typeface="OPPOSans R" panose="00020600040101010101" pitchFamily="18" charset="-122"/>
              </a:endParaRPr>
            </a:p>
          </p:txBody>
        </p:sp>
        <p:sp>
          <p:nvSpPr>
            <p:cNvPr id="36" name="文本框 35"/>
            <p:cNvSpPr txBox="1"/>
            <p:nvPr/>
          </p:nvSpPr>
          <p:spPr>
            <a:xfrm>
              <a:off x="5022851" y="1360341"/>
              <a:ext cx="5937249" cy="33718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600" dirty="0">
                  <a:solidFill>
                    <a:schemeClr val="bg1"/>
                  </a:solidFill>
                  <a:latin typeface="OPPOSans R" panose="00020600040101010101" pitchFamily="18" charset="-122"/>
                  <a:ea typeface="庞门正道细线体" panose="02010600030101010101" pitchFamily="2" charset="-122"/>
                  <a:cs typeface="OPPOSans R" panose="00020600040101010101" pitchFamily="18" charset="-122"/>
                </a:rPr>
                <a:t>Lorem ipsum dolor sit amet, consectetuer adipiscing </a:t>
              </a:r>
              <a:r>
                <a:rPr lang="en-US" altLang="zh-CN" sz="1600" dirty="0" err="1">
                  <a:solidFill>
                    <a:schemeClr val="bg1"/>
                  </a:solidFill>
                  <a:latin typeface="OPPOSans R" panose="00020600040101010101" pitchFamily="18" charset="-122"/>
                  <a:ea typeface="庞门正道细线体" panose="02010600030101010101" pitchFamily="2" charset="-122"/>
                  <a:cs typeface="OPPOSans R" panose="00020600040101010101" pitchFamily="18" charset="-122"/>
                </a:rPr>
                <a:t>elit</a:t>
              </a:r>
              <a:r>
                <a:rPr lang="en-US" altLang="zh-CN" sz="1600" dirty="0">
                  <a:solidFill>
                    <a:schemeClr val="bg1"/>
                  </a:solidFill>
                  <a:latin typeface="OPPOSans R" panose="00020600040101010101" pitchFamily="18" charset="-122"/>
                  <a:ea typeface="庞门正道细线体" panose="02010600030101010101" pitchFamily="2" charset="-122"/>
                  <a:cs typeface="OPPOSans R" panose="00020600040101010101" pitchFamily="18" charset="-122"/>
                </a:rPr>
                <a:t>. </a:t>
              </a:r>
              <a:endParaRPr lang="zh-CN" altLang="en-US" sz="1600" dirty="0">
                <a:solidFill>
                  <a:schemeClr val="bg1"/>
                </a:solidFill>
                <a:latin typeface="OPPOSans R" panose="00020600040101010101" pitchFamily="18" charset="-122"/>
                <a:ea typeface="庞门正道细线体" panose="02010600030101010101" pitchFamily="2" charset="-122"/>
                <a:cs typeface="OPPOSans R" panose="00020600040101010101" pitchFamily="18" charset="-122"/>
              </a:endParaRPr>
            </a:p>
          </p:txBody>
        </p:sp>
        <p:cxnSp>
          <p:nvCxnSpPr>
            <p:cNvPr id="37" name="直接连接符 36"/>
            <p:cNvCxnSpPr/>
            <p:nvPr/>
          </p:nvCxnSpPr>
          <p:spPr>
            <a:xfrm>
              <a:off x="5092698" y="1785047"/>
              <a:ext cx="5689601" cy="0"/>
            </a:xfrm>
            <a:prstGeom prst="line">
              <a:avLst/>
            </a:prstGeom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8" name="组合 37"/>
          <p:cNvGrpSpPr/>
          <p:nvPr/>
        </p:nvGrpSpPr>
        <p:grpSpPr>
          <a:xfrm>
            <a:off x="5259070" y="4592150"/>
            <a:ext cx="5937249" cy="809813"/>
            <a:chOff x="5022851" y="975234"/>
            <a:chExt cx="5937249" cy="809813"/>
          </a:xfrm>
        </p:grpSpPr>
        <p:sp>
          <p:nvSpPr>
            <p:cNvPr id="39" name="文本框 38"/>
            <p:cNvSpPr txBox="1"/>
            <p:nvPr/>
          </p:nvSpPr>
          <p:spPr>
            <a:xfrm>
              <a:off x="5022851" y="975234"/>
              <a:ext cx="3708399" cy="3987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000" b="1" dirty="0">
                  <a:solidFill>
                    <a:schemeClr val="bg1"/>
                  </a:solidFill>
                  <a:latin typeface="OPPOSans R" panose="00020600040101010101" pitchFamily="18" charset="-122"/>
                  <a:ea typeface="OPPOSans R" panose="00020600040101010101" pitchFamily="18" charset="-122"/>
                  <a:cs typeface="OPPOSans R" panose="00020600040101010101" pitchFamily="18" charset="-122"/>
                </a:rPr>
                <a:t>多種多樣的舞蹈類型</a:t>
              </a:r>
              <a:endParaRPr lang="zh-CN" altLang="en-US" sz="2000" b="1" dirty="0">
                <a:solidFill>
                  <a:schemeClr val="bg1"/>
                </a:solidFill>
                <a:latin typeface="OPPOSans R" panose="00020600040101010101" pitchFamily="18" charset="-122"/>
                <a:ea typeface="OPPOSans R" panose="00020600040101010101" pitchFamily="18" charset="-122"/>
                <a:cs typeface="OPPOSans R" panose="00020600040101010101" pitchFamily="18" charset="-122"/>
              </a:endParaRPr>
            </a:p>
          </p:txBody>
        </p:sp>
        <p:sp>
          <p:nvSpPr>
            <p:cNvPr id="40" name="文本框 39"/>
            <p:cNvSpPr txBox="1"/>
            <p:nvPr/>
          </p:nvSpPr>
          <p:spPr>
            <a:xfrm>
              <a:off x="5022851" y="1360341"/>
              <a:ext cx="5937249" cy="33718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600" dirty="0">
                  <a:solidFill>
                    <a:schemeClr val="bg1"/>
                  </a:solidFill>
                  <a:latin typeface="OPPOSans R" panose="00020600040101010101" pitchFamily="18" charset="-122"/>
                  <a:ea typeface="庞门正道细线体" panose="02010600030101010101" pitchFamily="2" charset="-122"/>
                  <a:cs typeface="OPPOSans R" panose="00020600040101010101" pitchFamily="18" charset="-122"/>
                </a:rPr>
                <a:t>Lorem ipsum dolor sit amet, consectetuer adipiscing </a:t>
              </a:r>
              <a:r>
                <a:rPr lang="en-US" altLang="zh-CN" sz="1600" dirty="0" err="1">
                  <a:solidFill>
                    <a:schemeClr val="bg1"/>
                  </a:solidFill>
                  <a:latin typeface="OPPOSans R" panose="00020600040101010101" pitchFamily="18" charset="-122"/>
                  <a:ea typeface="庞门正道细线体" panose="02010600030101010101" pitchFamily="2" charset="-122"/>
                  <a:cs typeface="OPPOSans R" panose="00020600040101010101" pitchFamily="18" charset="-122"/>
                </a:rPr>
                <a:t>elit</a:t>
              </a:r>
              <a:r>
                <a:rPr lang="en-US" altLang="zh-CN" sz="1600" dirty="0">
                  <a:solidFill>
                    <a:schemeClr val="bg1"/>
                  </a:solidFill>
                  <a:latin typeface="OPPOSans R" panose="00020600040101010101" pitchFamily="18" charset="-122"/>
                  <a:ea typeface="庞门正道细线体" panose="02010600030101010101" pitchFamily="2" charset="-122"/>
                  <a:cs typeface="OPPOSans R" panose="00020600040101010101" pitchFamily="18" charset="-122"/>
                </a:rPr>
                <a:t>. </a:t>
              </a:r>
              <a:endParaRPr lang="zh-CN" altLang="en-US" sz="1600" dirty="0">
                <a:solidFill>
                  <a:schemeClr val="bg1"/>
                </a:solidFill>
                <a:latin typeface="OPPOSans R" panose="00020600040101010101" pitchFamily="18" charset="-122"/>
                <a:ea typeface="庞门正道细线体" panose="02010600030101010101" pitchFamily="2" charset="-122"/>
                <a:cs typeface="OPPOSans R" panose="00020600040101010101" pitchFamily="18" charset="-122"/>
              </a:endParaRPr>
            </a:p>
          </p:txBody>
        </p:sp>
        <p:cxnSp>
          <p:nvCxnSpPr>
            <p:cNvPr id="41" name="直接连接符 40"/>
            <p:cNvCxnSpPr/>
            <p:nvPr/>
          </p:nvCxnSpPr>
          <p:spPr>
            <a:xfrm>
              <a:off x="5092698" y="1785047"/>
              <a:ext cx="5689601" cy="0"/>
            </a:xfrm>
            <a:prstGeom prst="line">
              <a:avLst/>
            </a:prstGeom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6" name="文本框 85"/>
          <p:cNvSpPr txBox="1"/>
          <p:nvPr/>
        </p:nvSpPr>
        <p:spPr>
          <a:xfrm>
            <a:off x="5275235" y="132695"/>
            <a:ext cx="167107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>
                <a:solidFill>
                  <a:schemeClr val="bg1"/>
                </a:solidFill>
                <a:latin typeface="OPPOSans R" panose="00020600040101010101" pitchFamily="18" charset="-122"/>
                <a:ea typeface="OPPOSans R" panose="00020600040101010101" pitchFamily="18" charset="-122"/>
                <a:cs typeface="OPPOSans R" panose="00020600040101010101" pitchFamily="18" charset="-122"/>
              </a:rPr>
              <a:t>插入標題</a:t>
            </a:r>
            <a:endParaRPr lang="zh-CN" altLang="en-US" sz="2800" b="1" dirty="0">
              <a:solidFill>
                <a:schemeClr val="bg1"/>
              </a:solidFill>
              <a:latin typeface="OPPOSans R" panose="00020600040101010101" pitchFamily="18" charset="-122"/>
              <a:ea typeface="OPPOSans R" panose="00020600040101010101" pitchFamily="18" charset="-122"/>
              <a:cs typeface="OPPOSans R" panose="00020600040101010101" pitchFamily="18" charset="-122"/>
            </a:endParaRPr>
          </a:p>
        </p:txBody>
      </p:sp>
      <p:cxnSp>
        <p:nvCxnSpPr>
          <p:cNvPr id="88" name="直接连接符 87"/>
          <p:cNvCxnSpPr/>
          <p:nvPr/>
        </p:nvCxnSpPr>
        <p:spPr>
          <a:xfrm>
            <a:off x="1264213" y="414633"/>
            <a:ext cx="3726887" cy="0"/>
          </a:xfrm>
          <a:prstGeom prst="line">
            <a:avLst/>
          </a:prstGeom>
          <a:ln w="63500" cmpd="dbl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直接连接符 88"/>
          <p:cNvCxnSpPr/>
          <p:nvPr/>
        </p:nvCxnSpPr>
        <p:spPr>
          <a:xfrm flipH="1">
            <a:off x="7143750" y="414633"/>
            <a:ext cx="3714748" cy="0"/>
          </a:xfrm>
          <a:prstGeom prst="line">
            <a:avLst/>
          </a:prstGeom>
          <a:ln w="63500" cmpd="dbl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5" name="图片 54"/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827" t="17383" r="51212" b="68385"/>
          <a:stretch>
            <a:fillRect/>
          </a:stretch>
        </p:blipFill>
        <p:spPr>
          <a:xfrm rot="1267022">
            <a:off x="10565881" y="-725574"/>
            <a:ext cx="2716592" cy="1844505"/>
          </a:xfrm>
          <a:prstGeom prst="rect">
            <a:avLst/>
          </a:prstGeom>
          <a:effectLst>
            <a:outerShdw blurRad="127000" dist="50800" dir="5400000" algn="ctr" rotWithShape="0">
              <a:srgbClr val="F0C8BF"/>
            </a:outerShdw>
          </a:effectLst>
        </p:spPr>
      </p:pic>
      <p:grpSp>
        <p:nvGrpSpPr>
          <p:cNvPr id="87" name="Group 61"/>
          <p:cNvGrpSpPr/>
          <p:nvPr/>
        </p:nvGrpSpPr>
        <p:grpSpPr>
          <a:xfrm>
            <a:off x="5328917" y="5700918"/>
            <a:ext cx="915659" cy="915659"/>
            <a:chOff x="5328917" y="5593962"/>
            <a:chExt cx="915659" cy="915659"/>
          </a:xfrm>
        </p:grpSpPr>
        <p:sp>
          <p:nvSpPr>
            <p:cNvPr id="90" name="椭圆 89"/>
            <p:cNvSpPr/>
            <p:nvPr/>
          </p:nvSpPr>
          <p:spPr>
            <a:xfrm>
              <a:off x="5328917" y="5593962"/>
              <a:ext cx="915659" cy="915659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  <a:cs typeface="OPPOSans R" panose="00020600040101010101" pitchFamily="18" charset="-122"/>
              </a:endParaRPr>
            </a:p>
          </p:txBody>
        </p:sp>
        <p:sp>
          <p:nvSpPr>
            <p:cNvPr id="91" name="TextBox 172"/>
            <p:cNvSpPr txBox="1"/>
            <p:nvPr/>
          </p:nvSpPr>
          <p:spPr>
            <a:xfrm>
              <a:off x="5473875" y="5766325"/>
              <a:ext cx="580560" cy="618379"/>
            </a:xfrm>
            <a:custGeom>
              <a:avLst/>
              <a:gdLst>
                <a:gd name="connsiteX0" fmla="*/ 121763 h 600884"/>
                <a:gd name="connsiteY0" fmla="*/ 121763 h 600884"/>
                <a:gd name="connsiteX1" fmla="*/ 121763 h 600884"/>
                <a:gd name="connsiteY1" fmla="*/ 121763 h 600884"/>
                <a:gd name="connsiteX2" fmla="*/ 121763 h 600884"/>
                <a:gd name="connsiteY2" fmla="*/ 121763 h 600884"/>
                <a:gd name="connsiteX3" fmla="*/ 121763 h 600884"/>
                <a:gd name="connsiteY3" fmla="*/ 121763 h 600884"/>
                <a:gd name="connsiteX4" fmla="*/ 121763 h 600884"/>
                <a:gd name="connsiteY4" fmla="*/ 121763 h 600884"/>
                <a:gd name="connsiteX5" fmla="*/ 121763 h 600884"/>
                <a:gd name="connsiteY5" fmla="*/ 121763 h 600884"/>
                <a:gd name="connsiteX6" fmla="*/ 121763 h 600884"/>
                <a:gd name="connsiteY6" fmla="*/ 121763 h 600884"/>
                <a:gd name="connsiteX7" fmla="*/ 121763 h 600884"/>
                <a:gd name="connsiteY7" fmla="*/ 121763 h 600884"/>
                <a:gd name="connsiteX8" fmla="*/ 121763 h 600884"/>
                <a:gd name="connsiteY8" fmla="*/ 121763 h 600884"/>
                <a:gd name="connsiteX9" fmla="*/ 121763 h 600884"/>
                <a:gd name="connsiteY9" fmla="*/ 121763 h 600884"/>
                <a:gd name="connsiteX10" fmla="*/ 121763 h 600884"/>
                <a:gd name="connsiteY10" fmla="*/ 121763 h 600884"/>
                <a:gd name="connsiteX11" fmla="*/ 121763 h 600884"/>
                <a:gd name="connsiteY11" fmla="*/ 121763 h 600884"/>
                <a:gd name="connsiteX12" fmla="*/ 121763 h 600884"/>
                <a:gd name="connsiteY12" fmla="*/ 121763 h 600884"/>
                <a:gd name="connsiteX13" fmla="*/ 121763 h 600884"/>
                <a:gd name="connsiteY13" fmla="*/ 121763 h 600884"/>
                <a:gd name="connsiteX14" fmla="*/ 121763 h 600884"/>
                <a:gd name="connsiteY14" fmla="*/ 121763 h 600884"/>
                <a:gd name="connsiteX15" fmla="*/ 121763 h 600884"/>
                <a:gd name="connsiteY15" fmla="*/ 121763 h 600884"/>
                <a:gd name="connsiteX16" fmla="*/ 121763 h 600884"/>
                <a:gd name="connsiteY16" fmla="*/ 121763 h 600884"/>
                <a:gd name="connsiteX17" fmla="*/ 121763 h 600884"/>
                <a:gd name="connsiteY17" fmla="*/ 121763 h 600884"/>
                <a:gd name="connsiteX18" fmla="*/ 121763 h 600884"/>
                <a:gd name="connsiteY18" fmla="*/ 121763 h 600884"/>
                <a:gd name="connsiteX19" fmla="*/ 121763 h 600884"/>
                <a:gd name="connsiteY19" fmla="*/ 121763 h 600884"/>
                <a:gd name="connsiteX20" fmla="*/ 121763 h 600884"/>
                <a:gd name="connsiteY20" fmla="*/ 121763 h 600884"/>
                <a:gd name="connsiteX21" fmla="*/ 121763 h 600884"/>
                <a:gd name="connsiteY21" fmla="*/ 121763 h 600884"/>
                <a:gd name="connsiteX22" fmla="*/ 121763 h 600884"/>
                <a:gd name="connsiteY22" fmla="*/ 121763 h 600884"/>
                <a:gd name="connsiteX23" fmla="*/ 121763 h 600884"/>
                <a:gd name="connsiteY23" fmla="*/ 121763 h 600884"/>
                <a:gd name="connsiteX24" fmla="*/ 121763 h 600884"/>
                <a:gd name="connsiteY24" fmla="*/ 121763 h 600884"/>
                <a:gd name="connsiteX25" fmla="*/ 121763 h 600884"/>
                <a:gd name="connsiteY25" fmla="*/ 121763 h 600884"/>
                <a:gd name="connsiteX26" fmla="*/ 121763 h 600884"/>
                <a:gd name="connsiteY26" fmla="*/ 121763 h 600884"/>
                <a:gd name="connsiteX27" fmla="*/ 121763 h 600884"/>
                <a:gd name="connsiteY27" fmla="*/ 121763 h 600884"/>
                <a:gd name="connsiteX28" fmla="*/ 121763 h 600884"/>
                <a:gd name="connsiteY28" fmla="*/ 121763 h 600884"/>
                <a:gd name="connsiteX29" fmla="*/ 121763 h 600884"/>
                <a:gd name="connsiteY29" fmla="*/ 121763 h 600884"/>
                <a:gd name="connsiteX30" fmla="*/ 121763 h 600884"/>
                <a:gd name="connsiteY30" fmla="*/ 121763 h 600884"/>
                <a:gd name="connsiteX31" fmla="*/ 121763 h 600884"/>
                <a:gd name="connsiteY31" fmla="*/ 121763 h 600884"/>
                <a:gd name="connsiteX32" fmla="*/ 121763 h 600884"/>
                <a:gd name="connsiteY32" fmla="*/ 121763 h 600884"/>
                <a:gd name="connsiteX33" fmla="*/ 121763 h 600884"/>
                <a:gd name="connsiteY33" fmla="*/ 121763 h 600884"/>
                <a:gd name="connsiteX34" fmla="*/ 121763 h 600884"/>
                <a:gd name="connsiteY34" fmla="*/ 121763 h 600884"/>
                <a:gd name="connsiteX35" fmla="*/ 121763 h 600884"/>
                <a:gd name="connsiteY35" fmla="*/ 121763 h 600884"/>
                <a:gd name="connsiteX36" fmla="*/ 121763 h 600884"/>
                <a:gd name="connsiteY36" fmla="*/ 121763 h 600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516645" h="581998">
                  <a:moveTo>
                    <a:pt x="130969" y="15311"/>
                  </a:moveTo>
                  <a:cubicBezTo>
                    <a:pt x="138905" y="16330"/>
                    <a:pt x="146661" y="20225"/>
                    <a:pt x="152579" y="27925"/>
                  </a:cubicBezTo>
                  <a:cubicBezTo>
                    <a:pt x="189880" y="77352"/>
                    <a:pt x="242245" y="110303"/>
                    <a:pt x="301067" y="127495"/>
                  </a:cubicBezTo>
                  <a:cubicBezTo>
                    <a:pt x="301784" y="126779"/>
                    <a:pt x="302501" y="126779"/>
                    <a:pt x="303219" y="126779"/>
                  </a:cubicBezTo>
                  <a:cubicBezTo>
                    <a:pt x="313979" y="123914"/>
                    <a:pt x="325456" y="124630"/>
                    <a:pt x="336216" y="128928"/>
                  </a:cubicBezTo>
                  <a:cubicBezTo>
                    <a:pt x="340520" y="126779"/>
                    <a:pt x="344824" y="125346"/>
                    <a:pt x="349845" y="124630"/>
                  </a:cubicBezTo>
                  <a:cubicBezTo>
                    <a:pt x="392885" y="120332"/>
                    <a:pt x="435208" y="110303"/>
                    <a:pt x="476096" y="95260"/>
                  </a:cubicBezTo>
                  <a:cubicBezTo>
                    <a:pt x="516267" y="80217"/>
                    <a:pt x="534200" y="144687"/>
                    <a:pt x="494029" y="159730"/>
                  </a:cubicBezTo>
                  <a:cubicBezTo>
                    <a:pt x="454576" y="174773"/>
                    <a:pt x="412971" y="183369"/>
                    <a:pt x="371365" y="189100"/>
                  </a:cubicBezTo>
                  <a:cubicBezTo>
                    <a:pt x="378539" y="227065"/>
                    <a:pt x="384995" y="267896"/>
                    <a:pt x="374952" y="304429"/>
                  </a:cubicBezTo>
                  <a:cubicBezTo>
                    <a:pt x="365627" y="335947"/>
                    <a:pt x="346259" y="361735"/>
                    <a:pt x="324021" y="385374"/>
                  </a:cubicBezTo>
                  <a:cubicBezTo>
                    <a:pt x="336216" y="393253"/>
                    <a:pt x="348411" y="401849"/>
                    <a:pt x="362040" y="409013"/>
                  </a:cubicBezTo>
                  <a:cubicBezTo>
                    <a:pt x="387864" y="423339"/>
                    <a:pt x="417275" y="441964"/>
                    <a:pt x="427317" y="472050"/>
                  </a:cubicBezTo>
                  <a:cubicBezTo>
                    <a:pt x="445968" y="527207"/>
                    <a:pt x="377104" y="545115"/>
                    <a:pt x="337651" y="573768"/>
                  </a:cubicBezTo>
                  <a:cubicBezTo>
                    <a:pt x="302501" y="599556"/>
                    <a:pt x="261614" y="559442"/>
                    <a:pt x="290307" y="526491"/>
                  </a:cubicBezTo>
                  <a:cubicBezTo>
                    <a:pt x="303936" y="510731"/>
                    <a:pt x="341237" y="503568"/>
                    <a:pt x="356301" y="488525"/>
                  </a:cubicBezTo>
                  <a:cubicBezTo>
                    <a:pt x="357019" y="487093"/>
                    <a:pt x="358453" y="486376"/>
                    <a:pt x="359171" y="486376"/>
                  </a:cubicBezTo>
                  <a:cubicBezTo>
                    <a:pt x="357736" y="485660"/>
                    <a:pt x="356301" y="484944"/>
                    <a:pt x="354867" y="483511"/>
                  </a:cubicBezTo>
                  <a:cubicBezTo>
                    <a:pt x="343389" y="472766"/>
                    <a:pt x="333347" y="469901"/>
                    <a:pt x="319717" y="462021"/>
                  </a:cubicBezTo>
                  <a:cubicBezTo>
                    <a:pt x="295328" y="447694"/>
                    <a:pt x="270939" y="431219"/>
                    <a:pt x="246549" y="415460"/>
                  </a:cubicBezTo>
                  <a:cubicBezTo>
                    <a:pt x="242963" y="413311"/>
                    <a:pt x="239376" y="411162"/>
                    <a:pt x="235789" y="408296"/>
                  </a:cubicBezTo>
                  <a:cubicBezTo>
                    <a:pt x="223595" y="400417"/>
                    <a:pt x="210683" y="392537"/>
                    <a:pt x="197771" y="384657"/>
                  </a:cubicBezTo>
                  <a:cubicBezTo>
                    <a:pt x="138232" y="349557"/>
                    <a:pt x="77976" y="315173"/>
                    <a:pt x="17003" y="282939"/>
                  </a:cubicBezTo>
                  <a:cubicBezTo>
                    <a:pt x="-21733" y="262881"/>
                    <a:pt x="12699" y="204859"/>
                    <a:pt x="50718" y="224916"/>
                  </a:cubicBezTo>
                  <a:cubicBezTo>
                    <a:pt x="112408" y="257867"/>
                    <a:pt x="174816" y="292251"/>
                    <a:pt x="235072" y="328784"/>
                  </a:cubicBezTo>
                  <a:cubicBezTo>
                    <a:pt x="254440" y="309443"/>
                    <a:pt x="270939" y="293684"/>
                    <a:pt x="275243" y="274343"/>
                  </a:cubicBezTo>
                  <a:cubicBezTo>
                    <a:pt x="274526" y="275775"/>
                    <a:pt x="275960" y="261449"/>
                    <a:pt x="275960" y="260016"/>
                  </a:cubicBezTo>
                  <a:cubicBezTo>
                    <a:pt x="275243" y="253569"/>
                    <a:pt x="275243" y="247839"/>
                    <a:pt x="274526" y="241392"/>
                  </a:cubicBezTo>
                  <a:cubicBezTo>
                    <a:pt x="272374" y="224200"/>
                    <a:pt x="269504" y="207008"/>
                    <a:pt x="266635" y="189816"/>
                  </a:cubicBezTo>
                  <a:cubicBezTo>
                    <a:pt x="265918" y="186951"/>
                    <a:pt x="265918" y="183369"/>
                    <a:pt x="265918" y="179787"/>
                  </a:cubicBezTo>
                  <a:cubicBezTo>
                    <a:pt x="199206" y="156865"/>
                    <a:pt x="143254" y="115318"/>
                    <a:pt x="99496" y="58728"/>
                  </a:cubicBezTo>
                  <a:cubicBezTo>
                    <a:pt x="81742" y="35089"/>
                    <a:pt x="107163" y="12256"/>
                    <a:pt x="130969" y="15311"/>
                  </a:cubicBezTo>
                  <a:close/>
                  <a:moveTo>
                    <a:pt x="300662" y="0"/>
                  </a:moveTo>
                  <a:cubicBezTo>
                    <a:pt x="329776" y="0"/>
                    <a:pt x="353378" y="23576"/>
                    <a:pt x="353378" y="52658"/>
                  </a:cubicBezTo>
                  <a:cubicBezTo>
                    <a:pt x="353378" y="81740"/>
                    <a:pt x="329776" y="105316"/>
                    <a:pt x="300662" y="105316"/>
                  </a:cubicBezTo>
                  <a:cubicBezTo>
                    <a:pt x="271548" y="105316"/>
                    <a:pt x="247946" y="81740"/>
                    <a:pt x="247946" y="52658"/>
                  </a:cubicBezTo>
                  <a:cubicBezTo>
                    <a:pt x="247946" y="23576"/>
                    <a:pt x="271548" y="0"/>
                    <a:pt x="300662" y="0"/>
                  </a:cubicBezTo>
                  <a:close/>
                </a:path>
              </a:pathLst>
            </a:custGeom>
            <a:solidFill>
              <a:srgbClr val="9877EF"/>
            </a:solidFill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 dirty="0">
                <a:latin typeface="OPPOSans R" panose="00020600040101010101" pitchFamily="18" charset="-122"/>
                <a:ea typeface="OPPOSans R" panose="00020600040101010101" pitchFamily="18" charset="-122"/>
                <a:cs typeface="OPPOSans R" panose="00020600040101010101" pitchFamily="18" charset="-122"/>
              </a:endParaRPr>
            </a:p>
          </p:txBody>
        </p:sp>
      </p:grpSp>
      <p:grpSp>
        <p:nvGrpSpPr>
          <p:cNvPr id="98" name="Group 49"/>
          <p:cNvGrpSpPr/>
          <p:nvPr/>
        </p:nvGrpSpPr>
        <p:grpSpPr>
          <a:xfrm>
            <a:off x="6533455" y="5700918"/>
            <a:ext cx="915659" cy="915659"/>
            <a:chOff x="5328917" y="5593962"/>
            <a:chExt cx="915659" cy="915659"/>
          </a:xfrm>
        </p:grpSpPr>
        <p:sp>
          <p:nvSpPr>
            <p:cNvPr id="99" name="椭圆 98"/>
            <p:cNvSpPr/>
            <p:nvPr/>
          </p:nvSpPr>
          <p:spPr>
            <a:xfrm>
              <a:off x="5328917" y="5593962"/>
              <a:ext cx="915659" cy="915659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  <a:cs typeface="OPPOSans R" panose="00020600040101010101" pitchFamily="18" charset="-122"/>
              </a:endParaRPr>
            </a:p>
          </p:txBody>
        </p:sp>
        <p:sp>
          <p:nvSpPr>
            <p:cNvPr id="100" name="TextBox 172"/>
            <p:cNvSpPr txBox="1"/>
            <p:nvPr/>
          </p:nvSpPr>
          <p:spPr>
            <a:xfrm flipH="1">
              <a:off x="5586736" y="5770394"/>
              <a:ext cx="501360" cy="601451"/>
            </a:xfrm>
            <a:custGeom>
              <a:avLst/>
              <a:gdLst>
                <a:gd name="connsiteX0" fmla="*/ 354921 w 493635"/>
                <a:gd name="connsiteY0" fmla="*/ 122828 h 584945"/>
                <a:gd name="connsiteX1" fmla="*/ 271372 w 493635"/>
                <a:gd name="connsiteY1" fmla="*/ 172130 h 584945"/>
                <a:gd name="connsiteX2" fmla="*/ 276689 w 493635"/>
                <a:gd name="connsiteY2" fmla="*/ 184266 h 584945"/>
                <a:gd name="connsiteX3" fmla="*/ 304792 w 493635"/>
                <a:gd name="connsiteY3" fmla="*/ 235845 h 584945"/>
                <a:gd name="connsiteX4" fmla="*/ 323780 w 493635"/>
                <a:gd name="connsiteY4" fmla="*/ 256324 h 584945"/>
                <a:gd name="connsiteX5" fmla="*/ 328337 w 493635"/>
                <a:gd name="connsiteY5" fmla="*/ 260117 h 584945"/>
                <a:gd name="connsiteX6" fmla="*/ 333654 w 493635"/>
                <a:gd name="connsiteY6" fmla="*/ 262392 h 584945"/>
                <a:gd name="connsiteX7" fmla="*/ 336692 w 493635"/>
                <a:gd name="connsiteY7" fmla="*/ 263909 h 584945"/>
                <a:gd name="connsiteX8" fmla="*/ 348845 w 493635"/>
                <a:gd name="connsiteY8" fmla="*/ 269977 h 584945"/>
                <a:gd name="connsiteX9" fmla="*/ 415684 w 493635"/>
                <a:gd name="connsiteY9" fmla="*/ 235086 h 584945"/>
                <a:gd name="connsiteX10" fmla="*/ 362517 w 493635"/>
                <a:gd name="connsiteY10" fmla="*/ 133447 h 584945"/>
                <a:gd name="connsiteX11" fmla="*/ 354921 w 493635"/>
                <a:gd name="connsiteY11" fmla="*/ 122828 h 584945"/>
                <a:gd name="connsiteX12" fmla="*/ 392768 w 493635"/>
                <a:gd name="connsiteY12" fmla="*/ 33810 h 584945"/>
                <a:gd name="connsiteX13" fmla="*/ 411887 w 493635"/>
                <a:gd name="connsiteY13" fmla="*/ 78076 h 584945"/>
                <a:gd name="connsiteX14" fmla="*/ 415684 w 493635"/>
                <a:gd name="connsiteY14" fmla="*/ 81110 h 584945"/>
                <a:gd name="connsiteX15" fmla="*/ 492398 w 493635"/>
                <a:gd name="connsiteY15" fmla="*/ 237362 h 584945"/>
                <a:gd name="connsiteX16" fmla="*/ 394417 w 493635"/>
                <a:gd name="connsiteY16" fmla="*/ 332175 h 584945"/>
                <a:gd name="connsiteX17" fmla="*/ 394417 w 493635"/>
                <a:gd name="connsiteY17" fmla="*/ 549107 h 584945"/>
                <a:gd name="connsiteX18" fmla="*/ 319983 w 493635"/>
                <a:gd name="connsiteY18" fmla="*/ 549107 h 584945"/>
                <a:gd name="connsiteX19" fmla="*/ 319983 w 493635"/>
                <a:gd name="connsiteY19" fmla="*/ 376926 h 584945"/>
                <a:gd name="connsiteX20" fmla="*/ 306311 w 493635"/>
                <a:gd name="connsiteY20" fmla="*/ 374651 h 584945"/>
                <a:gd name="connsiteX21" fmla="*/ 165037 w 493635"/>
                <a:gd name="connsiteY21" fmla="*/ 213848 h 584945"/>
                <a:gd name="connsiteX22" fmla="*/ 162758 w 493635"/>
                <a:gd name="connsiteY22" fmla="*/ 197920 h 584945"/>
                <a:gd name="connsiteX23" fmla="*/ 7812 w 493635"/>
                <a:gd name="connsiteY23" fmla="*/ 134205 h 584945"/>
                <a:gd name="connsiteX24" fmla="*/ 45789 w 493635"/>
                <a:gd name="connsiteY24" fmla="*/ 96280 h 584945"/>
                <a:gd name="connsiteX25" fmla="*/ 196937 w 493635"/>
                <a:gd name="connsiteY25" fmla="*/ 146341 h 584945"/>
                <a:gd name="connsiteX26" fmla="*/ 203773 w 493635"/>
                <a:gd name="connsiteY26" fmla="*/ 144066 h 584945"/>
                <a:gd name="connsiteX27" fmla="*/ 372391 w 493635"/>
                <a:gd name="connsiteY27" fmla="*/ 40909 h 584945"/>
                <a:gd name="connsiteX28" fmla="*/ 392768 w 493635"/>
                <a:gd name="connsiteY28" fmla="*/ 33810 h 584945"/>
                <a:gd name="connsiteX29" fmla="*/ 181009 w 493635"/>
                <a:gd name="connsiteY29" fmla="*/ 0 h 584945"/>
                <a:gd name="connsiteX30" fmla="*/ 244853 w 493635"/>
                <a:gd name="connsiteY30" fmla="*/ 63722 h 584945"/>
                <a:gd name="connsiteX31" fmla="*/ 181009 w 493635"/>
                <a:gd name="connsiteY31" fmla="*/ 127444 h 584945"/>
                <a:gd name="connsiteX32" fmla="*/ 117165 w 493635"/>
                <a:gd name="connsiteY32" fmla="*/ 63722 h 584945"/>
                <a:gd name="connsiteX33" fmla="*/ 181009 w 493635"/>
                <a:gd name="connsiteY33" fmla="*/ 0 h 5849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493635" h="584945">
                  <a:moveTo>
                    <a:pt x="354921" y="122828"/>
                  </a:moveTo>
                  <a:cubicBezTo>
                    <a:pt x="328337" y="141032"/>
                    <a:pt x="300235" y="157719"/>
                    <a:pt x="271372" y="172130"/>
                  </a:cubicBezTo>
                  <a:cubicBezTo>
                    <a:pt x="273651" y="175923"/>
                    <a:pt x="275170" y="179715"/>
                    <a:pt x="276689" y="184266"/>
                  </a:cubicBezTo>
                  <a:cubicBezTo>
                    <a:pt x="281246" y="199437"/>
                    <a:pt x="291120" y="218399"/>
                    <a:pt x="304792" y="235845"/>
                  </a:cubicBezTo>
                  <a:cubicBezTo>
                    <a:pt x="309349" y="241913"/>
                    <a:pt x="316944" y="250256"/>
                    <a:pt x="323780" y="256324"/>
                  </a:cubicBezTo>
                  <a:cubicBezTo>
                    <a:pt x="326818" y="258600"/>
                    <a:pt x="328337" y="259358"/>
                    <a:pt x="328337" y="260117"/>
                  </a:cubicBezTo>
                  <a:cubicBezTo>
                    <a:pt x="329097" y="260117"/>
                    <a:pt x="329857" y="260875"/>
                    <a:pt x="333654" y="262392"/>
                  </a:cubicBezTo>
                  <a:cubicBezTo>
                    <a:pt x="339731" y="265426"/>
                    <a:pt x="340490" y="266185"/>
                    <a:pt x="336692" y="263909"/>
                  </a:cubicBezTo>
                  <a:cubicBezTo>
                    <a:pt x="341250" y="265426"/>
                    <a:pt x="345047" y="267702"/>
                    <a:pt x="348845" y="269977"/>
                  </a:cubicBezTo>
                  <a:cubicBezTo>
                    <a:pt x="373150" y="261634"/>
                    <a:pt x="395936" y="251015"/>
                    <a:pt x="415684" y="235086"/>
                  </a:cubicBezTo>
                  <a:cubicBezTo>
                    <a:pt x="405051" y="197920"/>
                    <a:pt x="389860" y="159236"/>
                    <a:pt x="362517" y="133447"/>
                  </a:cubicBezTo>
                  <a:cubicBezTo>
                    <a:pt x="359479" y="130413"/>
                    <a:pt x="356440" y="126620"/>
                    <a:pt x="354921" y="122828"/>
                  </a:cubicBezTo>
                  <a:close/>
                  <a:moveTo>
                    <a:pt x="392768" y="33810"/>
                  </a:moveTo>
                  <a:cubicBezTo>
                    <a:pt x="413026" y="35552"/>
                    <a:pt x="429546" y="60441"/>
                    <a:pt x="411887" y="78076"/>
                  </a:cubicBezTo>
                  <a:cubicBezTo>
                    <a:pt x="412646" y="78835"/>
                    <a:pt x="414165" y="80352"/>
                    <a:pt x="415684" y="81110"/>
                  </a:cubicBezTo>
                  <a:cubicBezTo>
                    <a:pt x="457459" y="120552"/>
                    <a:pt x="479486" y="182749"/>
                    <a:pt x="492398" y="237362"/>
                  </a:cubicBezTo>
                  <a:cubicBezTo>
                    <a:pt x="503031" y="281355"/>
                    <a:pt x="443028" y="313971"/>
                    <a:pt x="394417" y="332175"/>
                  </a:cubicBezTo>
                  <a:lnTo>
                    <a:pt x="394417" y="549107"/>
                  </a:lnTo>
                  <a:cubicBezTo>
                    <a:pt x="394417" y="596892"/>
                    <a:pt x="319983" y="596892"/>
                    <a:pt x="319983" y="549107"/>
                  </a:cubicBezTo>
                  <a:lnTo>
                    <a:pt x="319983" y="376926"/>
                  </a:lnTo>
                  <a:cubicBezTo>
                    <a:pt x="315425" y="376926"/>
                    <a:pt x="310868" y="376168"/>
                    <a:pt x="306311" y="374651"/>
                  </a:cubicBezTo>
                  <a:cubicBezTo>
                    <a:pt x="235674" y="350379"/>
                    <a:pt x="187823" y="282872"/>
                    <a:pt x="165037" y="213848"/>
                  </a:cubicBezTo>
                  <a:cubicBezTo>
                    <a:pt x="163518" y="208539"/>
                    <a:pt x="162758" y="203229"/>
                    <a:pt x="162758" y="197920"/>
                  </a:cubicBezTo>
                  <a:cubicBezTo>
                    <a:pt x="106552" y="191851"/>
                    <a:pt x="46548" y="174406"/>
                    <a:pt x="7812" y="134205"/>
                  </a:cubicBezTo>
                  <a:cubicBezTo>
                    <a:pt x="-16493" y="109175"/>
                    <a:pt x="21484" y="71249"/>
                    <a:pt x="45789" y="96280"/>
                  </a:cubicBezTo>
                  <a:cubicBezTo>
                    <a:pt x="82247" y="133447"/>
                    <a:pt x="145289" y="144066"/>
                    <a:pt x="196937" y="146341"/>
                  </a:cubicBezTo>
                  <a:cubicBezTo>
                    <a:pt x="199216" y="145583"/>
                    <a:pt x="201495" y="144824"/>
                    <a:pt x="203773" y="144066"/>
                  </a:cubicBezTo>
                  <a:cubicBezTo>
                    <a:pt x="264536" y="117518"/>
                    <a:pt x="322261" y="84903"/>
                    <a:pt x="372391" y="40909"/>
                  </a:cubicBezTo>
                  <a:cubicBezTo>
                    <a:pt x="378847" y="35221"/>
                    <a:pt x="386015" y="33229"/>
                    <a:pt x="392768" y="33810"/>
                  </a:cubicBezTo>
                  <a:close/>
                  <a:moveTo>
                    <a:pt x="181009" y="0"/>
                  </a:moveTo>
                  <a:cubicBezTo>
                    <a:pt x="216269" y="0"/>
                    <a:pt x="244853" y="28529"/>
                    <a:pt x="244853" y="63722"/>
                  </a:cubicBezTo>
                  <a:cubicBezTo>
                    <a:pt x="244853" y="98915"/>
                    <a:pt x="216269" y="127444"/>
                    <a:pt x="181009" y="127444"/>
                  </a:cubicBezTo>
                  <a:cubicBezTo>
                    <a:pt x="145749" y="127444"/>
                    <a:pt x="117165" y="98915"/>
                    <a:pt x="117165" y="63722"/>
                  </a:cubicBezTo>
                  <a:cubicBezTo>
                    <a:pt x="117165" y="28529"/>
                    <a:pt x="145749" y="0"/>
                    <a:pt x="181009" y="0"/>
                  </a:cubicBezTo>
                  <a:close/>
                </a:path>
              </a:pathLst>
            </a:custGeom>
            <a:solidFill>
              <a:srgbClr val="9877EF"/>
            </a:solidFill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 dirty="0">
                <a:latin typeface="OPPOSans R" panose="00020600040101010101" pitchFamily="18" charset="-122"/>
                <a:ea typeface="OPPOSans R" panose="00020600040101010101" pitchFamily="18" charset="-122"/>
                <a:cs typeface="OPPOSans R" panose="00020600040101010101" pitchFamily="18" charset="-122"/>
              </a:endParaRPr>
            </a:p>
          </p:txBody>
        </p:sp>
      </p:grpSp>
      <p:grpSp>
        <p:nvGrpSpPr>
          <p:cNvPr id="101" name="Group 52"/>
          <p:cNvGrpSpPr/>
          <p:nvPr/>
        </p:nvGrpSpPr>
        <p:grpSpPr>
          <a:xfrm>
            <a:off x="7737993" y="5700918"/>
            <a:ext cx="915659" cy="915659"/>
            <a:chOff x="5328917" y="5593962"/>
            <a:chExt cx="915659" cy="915659"/>
          </a:xfrm>
        </p:grpSpPr>
        <p:sp>
          <p:nvSpPr>
            <p:cNvPr id="102" name="椭圆 101"/>
            <p:cNvSpPr/>
            <p:nvPr/>
          </p:nvSpPr>
          <p:spPr>
            <a:xfrm>
              <a:off x="5328917" y="5593962"/>
              <a:ext cx="915659" cy="915659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 dirty="0">
                <a:latin typeface="OPPOSans R" panose="00020600040101010101" pitchFamily="18" charset="-122"/>
                <a:ea typeface="OPPOSans R" panose="00020600040101010101" pitchFamily="18" charset="-122"/>
                <a:cs typeface="OPPOSans R" panose="00020600040101010101" pitchFamily="18" charset="-122"/>
              </a:endParaRPr>
            </a:p>
          </p:txBody>
        </p:sp>
        <p:sp>
          <p:nvSpPr>
            <p:cNvPr id="103" name="TextBox 172"/>
            <p:cNvSpPr txBox="1"/>
            <p:nvPr/>
          </p:nvSpPr>
          <p:spPr>
            <a:xfrm>
              <a:off x="5598851" y="5762168"/>
              <a:ext cx="491048" cy="603248"/>
            </a:xfrm>
            <a:custGeom>
              <a:avLst/>
              <a:gdLst>
                <a:gd name="connsiteX0" fmla="*/ 53415 w 367197"/>
                <a:gd name="connsiteY0" fmla="*/ 415860 h 587800"/>
                <a:gd name="connsiteX1" fmla="*/ 101176 w 367197"/>
                <a:gd name="connsiteY1" fmla="*/ 415860 h 587800"/>
                <a:gd name="connsiteX2" fmla="*/ 101176 w 367197"/>
                <a:gd name="connsiteY2" fmla="*/ 564484 h 587800"/>
                <a:gd name="connsiteX3" fmla="*/ 53415 w 367197"/>
                <a:gd name="connsiteY3" fmla="*/ 564484 h 587800"/>
                <a:gd name="connsiteX4" fmla="*/ 345993 w 367197"/>
                <a:gd name="connsiteY4" fmla="*/ 149581 h 587800"/>
                <a:gd name="connsiteX5" fmla="*/ 358707 w 367197"/>
                <a:gd name="connsiteY5" fmla="*/ 192046 h 587800"/>
                <a:gd name="connsiteX6" fmla="*/ 208273 w 367197"/>
                <a:gd name="connsiteY6" fmla="*/ 318753 h 587800"/>
                <a:gd name="connsiteX7" fmla="*/ 215111 w 367197"/>
                <a:gd name="connsiteY7" fmla="*/ 248950 h 587800"/>
                <a:gd name="connsiteX8" fmla="*/ 327557 w 367197"/>
                <a:gd name="connsiteY8" fmla="*/ 154868 h 587800"/>
                <a:gd name="connsiteX9" fmla="*/ 345993 w 367197"/>
                <a:gd name="connsiteY9" fmla="*/ 149581 h 587800"/>
                <a:gd name="connsiteX10" fmla="*/ 112264 w 367197"/>
                <a:gd name="connsiteY10" fmla="*/ 57042 h 587800"/>
                <a:gd name="connsiteX11" fmla="*/ 158198 w 367197"/>
                <a:gd name="connsiteY11" fmla="*/ 102915 h 587800"/>
                <a:gd name="connsiteX12" fmla="*/ 112264 w 367197"/>
                <a:gd name="connsiteY12" fmla="*/ 148788 h 587800"/>
                <a:gd name="connsiteX13" fmla="*/ 66330 w 367197"/>
                <a:gd name="connsiteY13" fmla="*/ 102915 h 587800"/>
                <a:gd name="connsiteX14" fmla="*/ 112264 w 367197"/>
                <a:gd name="connsiteY14" fmla="*/ 57042 h 587800"/>
                <a:gd name="connsiteX15" fmla="*/ 49657 w 367197"/>
                <a:gd name="connsiteY15" fmla="*/ 186 h 587800"/>
                <a:gd name="connsiteX16" fmla="*/ 74640 w 367197"/>
                <a:gd name="connsiteY16" fmla="*/ 35059 h 587800"/>
                <a:gd name="connsiteX17" fmla="*/ 49586 w 367197"/>
                <a:gd name="connsiteY17" fmla="*/ 113170 h 587800"/>
                <a:gd name="connsiteX18" fmla="*/ 99694 w 367197"/>
                <a:gd name="connsiteY18" fmla="*/ 160188 h 587800"/>
                <a:gd name="connsiteX19" fmla="*/ 122471 w 367197"/>
                <a:gd name="connsiteY19" fmla="*/ 160947 h 587800"/>
                <a:gd name="connsiteX20" fmla="*/ 174856 w 367197"/>
                <a:gd name="connsiteY20" fmla="*/ 113170 h 587800"/>
                <a:gd name="connsiteX21" fmla="*/ 149802 w 367197"/>
                <a:gd name="connsiteY21" fmla="*/ 35059 h 587800"/>
                <a:gd name="connsiteX22" fmla="*/ 191559 w 367197"/>
                <a:gd name="connsiteY22" fmla="*/ 10033 h 587800"/>
                <a:gd name="connsiteX23" fmla="*/ 219650 w 367197"/>
                <a:gd name="connsiteY23" fmla="*/ 130612 h 587800"/>
                <a:gd name="connsiteX24" fmla="*/ 150561 w 367197"/>
                <a:gd name="connsiteY24" fmla="*/ 201140 h 587800"/>
                <a:gd name="connsiteX25" fmla="*/ 150561 w 367197"/>
                <a:gd name="connsiteY25" fmla="*/ 276975 h 587800"/>
                <a:gd name="connsiteX26" fmla="*/ 152080 w 367197"/>
                <a:gd name="connsiteY26" fmla="*/ 276975 h 587800"/>
                <a:gd name="connsiteX27" fmla="*/ 200669 w 367197"/>
                <a:gd name="connsiteY27" fmla="*/ 239057 h 587800"/>
                <a:gd name="connsiteX28" fmla="*/ 29847 w 367197"/>
                <a:gd name="connsiteY28" fmla="*/ 399071 h 587800"/>
                <a:gd name="connsiteX29" fmla="*/ 68566 w 367197"/>
                <a:gd name="connsiteY29" fmla="*/ 283800 h 587800"/>
                <a:gd name="connsiteX30" fmla="*/ 68566 w 367197"/>
                <a:gd name="connsiteY30" fmla="*/ 198865 h 587800"/>
                <a:gd name="connsiteX31" fmla="*/ 4793 w 367197"/>
                <a:gd name="connsiteY31" fmla="*/ 130612 h 587800"/>
                <a:gd name="connsiteX32" fmla="*/ 32883 w 367197"/>
                <a:gd name="connsiteY32" fmla="*/ 10033 h 587800"/>
                <a:gd name="connsiteX33" fmla="*/ 49657 w 367197"/>
                <a:gd name="connsiteY33" fmla="*/ 186 h 587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367197" h="587800">
                  <a:moveTo>
                    <a:pt x="53415" y="415860"/>
                  </a:moveTo>
                  <a:lnTo>
                    <a:pt x="101176" y="415860"/>
                  </a:lnTo>
                  <a:lnTo>
                    <a:pt x="101176" y="564484"/>
                  </a:lnTo>
                  <a:cubicBezTo>
                    <a:pt x="101176" y="595573"/>
                    <a:pt x="53415" y="595573"/>
                    <a:pt x="53415" y="564484"/>
                  </a:cubicBezTo>
                  <a:close/>
                  <a:moveTo>
                    <a:pt x="345993" y="149581"/>
                  </a:moveTo>
                  <a:cubicBezTo>
                    <a:pt x="363693" y="152639"/>
                    <a:pt x="376372" y="177251"/>
                    <a:pt x="358707" y="192046"/>
                  </a:cubicBezTo>
                  <a:cubicBezTo>
                    <a:pt x="332875" y="212531"/>
                    <a:pt x="208273" y="318753"/>
                    <a:pt x="208273" y="318753"/>
                  </a:cubicBezTo>
                  <a:cubicBezTo>
                    <a:pt x="216630" y="300544"/>
                    <a:pt x="215111" y="248950"/>
                    <a:pt x="215111" y="248950"/>
                  </a:cubicBezTo>
                  <a:cubicBezTo>
                    <a:pt x="240183" y="228465"/>
                    <a:pt x="302484" y="175354"/>
                    <a:pt x="327557" y="154868"/>
                  </a:cubicBezTo>
                  <a:cubicBezTo>
                    <a:pt x="333635" y="149937"/>
                    <a:pt x="340093" y="148561"/>
                    <a:pt x="345993" y="149581"/>
                  </a:cubicBezTo>
                  <a:close/>
                  <a:moveTo>
                    <a:pt x="112264" y="57042"/>
                  </a:moveTo>
                  <a:cubicBezTo>
                    <a:pt x="137633" y="57042"/>
                    <a:pt x="158198" y="77580"/>
                    <a:pt x="158198" y="102915"/>
                  </a:cubicBezTo>
                  <a:cubicBezTo>
                    <a:pt x="158198" y="128250"/>
                    <a:pt x="137633" y="148788"/>
                    <a:pt x="112264" y="148788"/>
                  </a:cubicBezTo>
                  <a:cubicBezTo>
                    <a:pt x="86895" y="148788"/>
                    <a:pt x="66330" y="128250"/>
                    <a:pt x="66330" y="102915"/>
                  </a:cubicBezTo>
                  <a:cubicBezTo>
                    <a:pt x="66330" y="77580"/>
                    <a:pt x="86895" y="57042"/>
                    <a:pt x="112264" y="57042"/>
                  </a:cubicBezTo>
                  <a:close/>
                  <a:moveTo>
                    <a:pt x="49657" y="186"/>
                  </a:moveTo>
                  <a:cubicBezTo>
                    <a:pt x="68234" y="-2053"/>
                    <a:pt x="88306" y="16290"/>
                    <a:pt x="74640" y="35059"/>
                  </a:cubicBezTo>
                  <a:cubicBezTo>
                    <a:pt x="57937" y="56293"/>
                    <a:pt x="41235" y="85110"/>
                    <a:pt x="49586" y="113170"/>
                  </a:cubicBezTo>
                  <a:cubicBezTo>
                    <a:pt x="57178" y="138196"/>
                    <a:pt x="76918" y="151846"/>
                    <a:pt x="99694" y="160188"/>
                  </a:cubicBezTo>
                  <a:cubicBezTo>
                    <a:pt x="107286" y="158672"/>
                    <a:pt x="114878" y="158672"/>
                    <a:pt x="122471" y="160947"/>
                  </a:cubicBezTo>
                  <a:cubicBezTo>
                    <a:pt x="146006" y="152605"/>
                    <a:pt x="168783" y="138196"/>
                    <a:pt x="174856" y="113170"/>
                  </a:cubicBezTo>
                  <a:cubicBezTo>
                    <a:pt x="181689" y="84352"/>
                    <a:pt x="167264" y="57051"/>
                    <a:pt x="149802" y="35059"/>
                  </a:cubicBezTo>
                  <a:cubicBezTo>
                    <a:pt x="131581" y="10033"/>
                    <a:pt x="173338" y="-14234"/>
                    <a:pt x="191559" y="10033"/>
                  </a:cubicBezTo>
                  <a:cubicBezTo>
                    <a:pt x="216613" y="43401"/>
                    <a:pt x="234834" y="89661"/>
                    <a:pt x="219650" y="130612"/>
                  </a:cubicBezTo>
                  <a:cubicBezTo>
                    <a:pt x="206743" y="164738"/>
                    <a:pt x="181689" y="187489"/>
                    <a:pt x="150561" y="201140"/>
                  </a:cubicBezTo>
                  <a:lnTo>
                    <a:pt x="150561" y="276975"/>
                  </a:lnTo>
                  <a:lnTo>
                    <a:pt x="152080" y="276975"/>
                  </a:lnTo>
                  <a:lnTo>
                    <a:pt x="200669" y="239057"/>
                  </a:lnTo>
                  <a:cubicBezTo>
                    <a:pt x="215854" y="449122"/>
                    <a:pt x="29847" y="399071"/>
                    <a:pt x="29847" y="399071"/>
                  </a:cubicBezTo>
                  <a:lnTo>
                    <a:pt x="68566" y="283800"/>
                  </a:lnTo>
                  <a:lnTo>
                    <a:pt x="68566" y="198865"/>
                  </a:lnTo>
                  <a:cubicBezTo>
                    <a:pt x="39716" y="185214"/>
                    <a:pt x="13903" y="163222"/>
                    <a:pt x="4793" y="130612"/>
                  </a:cubicBezTo>
                  <a:cubicBezTo>
                    <a:pt x="-8114" y="88144"/>
                    <a:pt x="6311" y="44918"/>
                    <a:pt x="32883" y="10033"/>
                  </a:cubicBezTo>
                  <a:cubicBezTo>
                    <a:pt x="37439" y="3966"/>
                    <a:pt x="43465" y="933"/>
                    <a:pt x="49657" y="186"/>
                  </a:cubicBezTo>
                  <a:close/>
                </a:path>
              </a:pathLst>
            </a:custGeom>
            <a:solidFill>
              <a:srgbClr val="9877EF"/>
            </a:solidFill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 dirty="0">
                <a:latin typeface="OPPOSans R" panose="00020600040101010101" pitchFamily="18" charset="-122"/>
                <a:ea typeface="OPPOSans R" panose="00020600040101010101" pitchFamily="18" charset="-122"/>
                <a:cs typeface="OPPOSans R" panose="00020600040101010101" pitchFamily="18" charset="-122"/>
              </a:endParaRPr>
            </a:p>
          </p:txBody>
        </p:sp>
      </p:grpSp>
      <p:grpSp>
        <p:nvGrpSpPr>
          <p:cNvPr id="110" name="Group 55"/>
          <p:cNvGrpSpPr/>
          <p:nvPr/>
        </p:nvGrpSpPr>
        <p:grpSpPr>
          <a:xfrm>
            <a:off x="8942531" y="5700918"/>
            <a:ext cx="915659" cy="915659"/>
            <a:chOff x="5328917" y="5593962"/>
            <a:chExt cx="915659" cy="915659"/>
          </a:xfrm>
        </p:grpSpPr>
        <p:sp>
          <p:nvSpPr>
            <p:cNvPr id="111" name="椭圆 110"/>
            <p:cNvSpPr/>
            <p:nvPr/>
          </p:nvSpPr>
          <p:spPr>
            <a:xfrm>
              <a:off x="5328917" y="5593962"/>
              <a:ext cx="915659" cy="915659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  <a:cs typeface="OPPOSans R" panose="00020600040101010101" pitchFamily="18" charset="-122"/>
              </a:endParaRPr>
            </a:p>
          </p:txBody>
        </p:sp>
        <p:sp>
          <p:nvSpPr>
            <p:cNvPr id="112" name="TextBox 172"/>
            <p:cNvSpPr txBox="1"/>
            <p:nvPr/>
          </p:nvSpPr>
          <p:spPr>
            <a:xfrm flipH="1">
              <a:off x="5571949" y="5722124"/>
              <a:ext cx="463211" cy="660620"/>
            </a:xfrm>
            <a:custGeom>
              <a:avLst/>
              <a:gdLst>
                <a:gd name="connsiteX0" fmla="*/ 106094 w 457861"/>
                <a:gd name="connsiteY0" fmla="*/ 45606 h 596211"/>
                <a:gd name="connsiteX1" fmla="*/ 108860 w 457861"/>
                <a:gd name="connsiteY1" fmla="*/ 45606 h 596211"/>
                <a:gd name="connsiteX2" fmla="*/ 127301 w 457861"/>
                <a:gd name="connsiteY2" fmla="*/ 64021 h 596211"/>
                <a:gd name="connsiteX3" fmla="*/ 127301 w 457861"/>
                <a:gd name="connsiteY3" fmla="*/ 137220 h 596211"/>
                <a:gd name="connsiteX4" fmla="*/ 133295 w 457861"/>
                <a:gd name="connsiteY4" fmla="*/ 143665 h 596211"/>
                <a:gd name="connsiteX5" fmla="*/ 208443 w 457861"/>
                <a:gd name="connsiteY5" fmla="*/ 143665 h 596211"/>
                <a:gd name="connsiteX6" fmla="*/ 220430 w 457861"/>
                <a:gd name="connsiteY6" fmla="*/ 143665 h 596211"/>
                <a:gd name="connsiteX7" fmla="*/ 285436 w 457861"/>
                <a:gd name="connsiteY7" fmla="*/ 143665 h 596211"/>
                <a:gd name="connsiteX8" fmla="*/ 295578 w 457861"/>
                <a:gd name="connsiteY8" fmla="*/ 143665 h 596211"/>
                <a:gd name="connsiteX9" fmla="*/ 439420 w 457861"/>
                <a:gd name="connsiteY9" fmla="*/ 143665 h 596211"/>
                <a:gd name="connsiteX10" fmla="*/ 457861 w 457861"/>
                <a:gd name="connsiteY10" fmla="*/ 162080 h 596211"/>
                <a:gd name="connsiteX11" fmla="*/ 457861 w 457861"/>
                <a:gd name="connsiteY11" fmla="*/ 173589 h 596211"/>
                <a:gd name="connsiteX12" fmla="*/ 439420 w 457861"/>
                <a:gd name="connsiteY12" fmla="*/ 192004 h 596211"/>
                <a:gd name="connsiteX13" fmla="*/ 314020 w 457861"/>
                <a:gd name="connsiteY13" fmla="*/ 192004 h 596211"/>
                <a:gd name="connsiteX14" fmla="*/ 314020 w 457861"/>
                <a:gd name="connsiteY14" fmla="*/ 279015 h 596211"/>
                <a:gd name="connsiteX15" fmla="*/ 323701 w 457861"/>
                <a:gd name="connsiteY15" fmla="*/ 288682 h 596211"/>
                <a:gd name="connsiteX16" fmla="*/ 362428 w 457861"/>
                <a:gd name="connsiteY16" fmla="*/ 357278 h 596211"/>
                <a:gd name="connsiteX17" fmla="*/ 363811 w 457861"/>
                <a:gd name="connsiteY17" fmla="*/ 371089 h 596211"/>
                <a:gd name="connsiteX18" fmla="*/ 352746 w 457861"/>
                <a:gd name="connsiteY18" fmla="*/ 379836 h 596211"/>
                <a:gd name="connsiteX19" fmla="*/ 312636 w 457861"/>
                <a:gd name="connsiteY19" fmla="*/ 390425 h 596211"/>
                <a:gd name="connsiteX20" fmla="*/ 312636 w 457861"/>
                <a:gd name="connsiteY20" fmla="*/ 571351 h 596211"/>
                <a:gd name="connsiteX21" fmla="*/ 287741 w 457861"/>
                <a:gd name="connsiteY21" fmla="*/ 596211 h 596211"/>
                <a:gd name="connsiteX22" fmla="*/ 283591 w 457861"/>
                <a:gd name="connsiteY22" fmla="*/ 596211 h 596211"/>
                <a:gd name="connsiteX23" fmla="*/ 258696 w 457861"/>
                <a:gd name="connsiteY23" fmla="*/ 571351 h 596211"/>
                <a:gd name="connsiteX24" fmla="*/ 258696 w 457861"/>
                <a:gd name="connsiteY24" fmla="*/ 403315 h 596211"/>
                <a:gd name="connsiteX25" fmla="*/ 253163 w 457861"/>
                <a:gd name="connsiteY25" fmla="*/ 403315 h 596211"/>
                <a:gd name="connsiteX26" fmla="*/ 239794 w 457861"/>
                <a:gd name="connsiteY26" fmla="*/ 401934 h 596211"/>
                <a:gd name="connsiteX27" fmla="*/ 207521 w 457861"/>
                <a:gd name="connsiteY27" fmla="*/ 394108 h 596211"/>
                <a:gd name="connsiteX28" fmla="*/ 38783 w 457861"/>
                <a:gd name="connsiteY28" fmla="*/ 444288 h 596211"/>
                <a:gd name="connsiteX29" fmla="*/ 28641 w 457861"/>
                <a:gd name="connsiteY29" fmla="*/ 445669 h 596211"/>
                <a:gd name="connsiteX30" fmla="*/ 1440 w 457861"/>
                <a:gd name="connsiteY30" fmla="*/ 427715 h 596211"/>
                <a:gd name="connsiteX31" fmla="*/ 2823 w 457861"/>
                <a:gd name="connsiteY31" fmla="*/ 408840 h 596211"/>
                <a:gd name="connsiteX32" fmla="*/ 22186 w 457861"/>
                <a:gd name="connsiteY32" fmla="*/ 393647 h 596211"/>
                <a:gd name="connsiteX33" fmla="*/ 140671 w 457861"/>
                <a:gd name="connsiteY33" fmla="*/ 358199 h 596211"/>
                <a:gd name="connsiteX34" fmla="*/ 141132 w 457861"/>
                <a:gd name="connsiteY34" fmla="*/ 357278 h 596211"/>
                <a:gd name="connsiteX35" fmla="*/ 179859 w 457861"/>
                <a:gd name="connsiteY35" fmla="*/ 288682 h 596211"/>
                <a:gd name="connsiteX36" fmla="*/ 190002 w 457861"/>
                <a:gd name="connsiteY36" fmla="*/ 279015 h 596211"/>
                <a:gd name="connsiteX37" fmla="*/ 190002 w 457861"/>
                <a:gd name="connsiteY37" fmla="*/ 194306 h 596211"/>
                <a:gd name="connsiteX38" fmla="*/ 106094 w 457861"/>
                <a:gd name="connsiteY38" fmla="*/ 194306 h 596211"/>
                <a:gd name="connsiteX39" fmla="*/ 87653 w 457861"/>
                <a:gd name="connsiteY39" fmla="*/ 175891 h 596211"/>
                <a:gd name="connsiteX40" fmla="*/ 87653 w 457861"/>
                <a:gd name="connsiteY40" fmla="*/ 64021 h 596211"/>
                <a:gd name="connsiteX41" fmla="*/ 106094 w 457861"/>
                <a:gd name="connsiteY41" fmla="*/ 45606 h 596211"/>
                <a:gd name="connsiteX42" fmla="*/ 251782 w 457861"/>
                <a:gd name="connsiteY42" fmla="*/ 0 h 596211"/>
                <a:gd name="connsiteX43" fmla="*/ 316304 w 457861"/>
                <a:gd name="connsiteY43" fmla="*/ 64448 h 596211"/>
                <a:gd name="connsiteX44" fmla="*/ 251782 w 457861"/>
                <a:gd name="connsiteY44" fmla="*/ 128896 h 596211"/>
                <a:gd name="connsiteX45" fmla="*/ 187260 w 457861"/>
                <a:gd name="connsiteY45" fmla="*/ 64448 h 596211"/>
                <a:gd name="connsiteX46" fmla="*/ 251782 w 457861"/>
                <a:gd name="connsiteY46" fmla="*/ 0 h 5962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457861" h="596211">
                  <a:moveTo>
                    <a:pt x="106094" y="45606"/>
                  </a:moveTo>
                  <a:lnTo>
                    <a:pt x="108860" y="45606"/>
                  </a:lnTo>
                  <a:cubicBezTo>
                    <a:pt x="119003" y="45606"/>
                    <a:pt x="127301" y="53893"/>
                    <a:pt x="127301" y="64021"/>
                  </a:cubicBezTo>
                  <a:lnTo>
                    <a:pt x="127301" y="137220"/>
                  </a:lnTo>
                  <a:cubicBezTo>
                    <a:pt x="127301" y="140903"/>
                    <a:pt x="130068" y="143665"/>
                    <a:pt x="133295" y="143665"/>
                  </a:cubicBezTo>
                  <a:lnTo>
                    <a:pt x="208443" y="143665"/>
                  </a:lnTo>
                  <a:lnTo>
                    <a:pt x="220430" y="143665"/>
                  </a:lnTo>
                  <a:lnTo>
                    <a:pt x="285436" y="143665"/>
                  </a:lnTo>
                  <a:lnTo>
                    <a:pt x="295578" y="143665"/>
                  </a:lnTo>
                  <a:lnTo>
                    <a:pt x="439420" y="143665"/>
                  </a:lnTo>
                  <a:cubicBezTo>
                    <a:pt x="449563" y="143665"/>
                    <a:pt x="457861" y="151952"/>
                    <a:pt x="457861" y="162080"/>
                  </a:cubicBezTo>
                  <a:lnTo>
                    <a:pt x="457861" y="173589"/>
                  </a:lnTo>
                  <a:cubicBezTo>
                    <a:pt x="457861" y="183718"/>
                    <a:pt x="449563" y="192004"/>
                    <a:pt x="439420" y="192004"/>
                  </a:cubicBezTo>
                  <a:lnTo>
                    <a:pt x="314020" y="192004"/>
                  </a:lnTo>
                  <a:lnTo>
                    <a:pt x="314020" y="279015"/>
                  </a:lnTo>
                  <a:cubicBezTo>
                    <a:pt x="318169" y="281777"/>
                    <a:pt x="321396" y="284999"/>
                    <a:pt x="323701" y="288682"/>
                  </a:cubicBezTo>
                  <a:lnTo>
                    <a:pt x="362428" y="357278"/>
                  </a:lnTo>
                  <a:cubicBezTo>
                    <a:pt x="365194" y="361421"/>
                    <a:pt x="365655" y="366485"/>
                    <a:pt x="363811" y="371089"/>
                  </a:cubicBezTo>
                  <a:cubicBezTo>
                    <a:pt x="361967" y="375232"/>
                    <a:pt x="357817" y="378455"/>
                    <a:pt x="352746" y="379836"/>
                  </a:cubicBezTo>
                  <a:lnTo>
                    <a:pt x="312636" y="390425"/>
                  </a:lnTo>
                  <a:lnTo>
                    <a:pt x="312636" y="571351"/>
                  </a:lnTo>
                  <a:cubicBezTo>
                    <a:pt x="312636" y="585162"/>
                    <a:pt x="301572" y="596211"/>
                    <a:pt x="287741" y="596211"/>
                  </a:cubicBezTo>
                  <a:lnTo>
                    <a:pt x="283591" y="596211"/>
                  </a:lnTo>
                  <a:cubicBezTo>
                    <a:pt x="269761" y="596211"/>
                    <a:pt x="258696" y="585162"/>
                    <a:pt x="258696" y="571351"/>
                  </a:cubicBezTo>
                  <a:lnTo>
                    <a:pt x="258696" y="403315"/>
                  </a:lnTo>
                  <a:cubicBezTo>
                    <a:pt x="256852" y="403315"/>
                    <a:pt x="255008" y="403315"/>
                    <a:pt x="253163" y="403315"/>
                  </a:cubicBezTo>
                  <a:cubicBezTo>
                    <a:pt x="248092" y="403315"/>
                    <a:pt x="243482" y="402855"/>
                    <a:pt x="239794" y="401934"/>
                  </a:cubicBezTo>
                  <a:lnTo>
                    <a:pt x="207521" y="394108"/>
                  </a:lnTo>
                  <a:lnTo>
                    <a:pt x="38783" y="444288"/>
                  </a:lnTo>
                  <a:cubicBezTo>
                    <a:pt x="35556" y="445209"/>
                    <a:pt x="32329" y="445669"/>
                    <a:pt x="28641" y="445669"/>
                  </a:cubicBezTo>
                  <a:cubicBezTo>
                    <a:pt x="15732" y="445669"/>
                    <a:pt x="4667" y="438303"/>
                    <a:pt x="1440" y="427715"/>
                  </a:cubicBezTo>
                  <a:cubicBezTo>
                    <a:pt x="-865" y="421730"/>
                    <a:pt x="-404" y="414824"/>
                    <a:pt x="2823" y="408840"/>
                  </a:cubicBezTo>
                  <a:cubicBezTo>
                    <a:pt x="6972" y="401474"/>
                    <a:pt x="13888" y="395949"/>
                    <a:pt x="22186" y="393647"/>
                  </a:cubicBezTo>
                  <a:lnTo>
                    <a:pt x="140671" y="358199"/>
                  </a:lnTo>
                  <a:cubicBezTo>
                    <a:pt x="141132" y="357738"/>
                    <a:pt x="141132" y="357278"/>
                    <a:pt x="141132" y="357278"/>
                  </a:cubicBezTo>
                  <a:lnTo>
                    <a:pt x="179859" y="288682"/>
                  </a:lnTo>
                  <a:cubicBezTo>
                    <a:pt x="182164" y="284999"/>
                    <a:pt x="185852" y="281777"/>
                    <a:pt x="190002" y="279015"/>
                  </a:cubicBezTo>
                  <a:lnTo>
                    <a:pt x="190002" y="194306"/>
                  </a:lnTo>
                  <a:lnTo>
                    <a:pt x="106094" y="194306"/>
                  </a:lnTo>
                  <a:cubicBezTo>
                    <a:pt x="95951" y="194306"/>
                    <a:pt x="87653" y="186019"/>
                    <a:pt x="87653" y="175891"/>
                  </a:cubicBezTo>
                  <a:lnTo>
                    <a:pt x="87653" y="64021"/>
                  </a:lnTo>
                  <a:cubicBezTo>
                    <a:pt x="87653" y="53893"/>
                    <a:pt x="95951" y="45606"/>
                    <a:pt x="106094" y="45606"/>
                  </a:cubicBezTo>
                  <a:close/>
                  <a:moveTo>
                    <a:pt x="251782" y="0"/>
                  </a:moveTo>
                  <a:cubicBezTo>
                    <a:pt x="287417" y="0"/>
                    <a:pt x="316304" y="28854"/>
                    <a:pt x="316304" y="64448"/>
                  </a:cubicBezTo>
                  <a:cubicBezTo>
                    <a:pt x="316304" y="100042"/>
                    <a:pt x="287417" y="128896"/>
                    <a:pt x="251782" y="128896"/>
                  </a:cubicBezTo>
                  <a:cubicBezTo>
                    <a:pt x="216147" y="128896"/>
                    <a:pt x="187260" y="100042"/>
                    <a:pt x="187260" y="64448"/>
                  </a:cubicBezTo>
                  <a:cubicBezTo>
                    <a:pt x="187260" y="28854"/>
                    <a:pt x="216147" y="0"/>
                    <a:pt x="251782" y="0"/>
                  </a:cubicBezTo>
                  <a:close/>
                </a:path>
              </a:pathLst>
            </a:custGeom>
            <a:solidFill>
              <a:srgbClr val="9877EF"/>
            </a:solidFill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 dirty="0">
                <a:latin typeface="OPPOSans R" panose="00020600040101010101" pitchFamily="18" charset="-122"/>
                <a:ea typeface="OPPOSans R" panose="00020600040101010101" pitchFamily="18" charset="-122"/>
                <a:cs typeface="OPPOSans R" panose="00020600040101010101" pitchFamily="18" charset="-122"/>
              </a:endParaRPr>
            </a:p>
          </p:txBody>
        </p:sp>
      </p:grpSp>
      <p:grpSp>
        <p:nvGrpSpPr>
          <p:cNvPr id="113" name="Group 58"/>
          <p:cNvGrpSpPr/>
          <p:nvPr/>
        </p:nvGrpSpPr>
        <p:grpSpPr>
          <a:xfrm>
            <a:off x="10147069" y="5700918"/>
            <a:ext cx="915659" cy="915659"/>
            <a:chOff x="5328917" y="5593962"/>
            <a:chExt cx="915659" cy="915659"/>
          </a:xfrm>
        </p:grpSpPr>
        <p:sp>
          <p:nvSpPr>
            <p:cNvPr id="114" name="椭圆 113"/>
            <p:cNvSpPr/>
            <p:nvPr/>
          </p:nvSpPr>
          <p:spPr>
            <a:xfrm>
              <a:off x="5328917" y="5593962"/>
              <a:ext cx="915659" cy="915659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  <a:cs typeface="OPPOSans R" panose="00020600040101010101" pitchFamily="18" charset="-122"/>
              </a:endParaRPr>
            </a:p>
          </p:txBody>
        </p:sp>
        <p:sp>
          <p:nvSpPr>
            <p:cNvPr id="115" name="TextBox 172"/>
            <p:cNvSpPr txBox="1"/>
            <p:nvPr/>
          </p:nvSpPr>
          <p:spPr>
            <a:xfrm>
              <a:off x="5506679" y="5695624"/>
              <a:ext cx="470873" cy="669791"/>
            </a:xfrm>
            <a:custGeom>
              <a:avLst/>
              <a:gdLst>
                <a:gd name="T0" fmla="*/ 121763 h 600884"/>
                <a:gd name="T1" fmla="*/ 121763 h 600884"/>
                <a:gd name="T2" fmla="*/ 121763 h 600884"/>
                <a:gd name="T3" fmla="*/ 121763 h 600884"/>
                <a:gd name="T4" fmla="*/ 121763 h 600884"/>
                <a:gd name="T5" fmla="*/ 121763 h 600884"/>
                <a:gd name="T6" fmla="*/ 121763 h 600884"/>
                <a:gd name="T7" fmla="*/ 121763 h 600884"/>
                <a:gd name="T8" fmla="*/ 121763 h 600884"/>
                <a:gd name="T9" fmla="*/ 121763 h 600884"/>
                <a:gd name="T10" fmla="*/ 121763 h 600884"/>
                <a:gd name="T11" fmla="*/ 121763 h 600884"/>
                <a:gd name="T12" fmla="*/ 121763 h 600884"/>
                <a:gd name="T13" fmla="*/ 121763 h 600884"/>
                <a:gd name="T14" fmla="*/ 121763 h 600884"/>
                <a:gd name="T15" fmla="*/ 121763 h 600884"/>
                <a:gd name="T16" fmla="*/ 121763 h 600884"/>
                <a:gd name="T17" fmla="*/ 121763 h 600884"/>
                <a:gd name="T18" fmla="*/ 121763 h 600884"/>
                <a:gd name="T19" fmla="*/ 121763 h 600884"/>
                <a:gd name="T20" fmla="*/ 121763 h 600884"/>
                <a:gd name="T21" fmla="*/ 121763 h 600884"/>
                <a:gd name="T22" fmla="*/ 121763 h 600884"/>
                <a:gd name="T23" fmla="*/ 121763 h 600884"/>
                <a:gd name="T24" fmla="*/ 121763 h 600884"/>
                <a:gd name="T25" fmla="*/ 121763 h 600884"/>
                <a:gd name="T26" fmla="*/ 121763 h 600884"/>
                <a:gd name="T27" fmla="*/ 121763 h 600884"/>
                <a:gd name="T28" fmla="*/ 121763 h 600884"/>
                <a:gd name="T29" fmla="*/ 121763 h 600884"/>
                <a:gd name="T30" fmla="*/ 121763 h 600884"/>
                <a:gd name="T31" fmla="*/ 121763 h 600884"/>
                <a:gd name="T32" fmla="*/ 121763 h 600884"/>
                <a:gd name="T33" fmla="*/ 121763 h 600884"/>
                <a:gd name="T34" fmla="*/ 121763 h 600884"/>
                <a:gd name="T35" fmla="*/ 121763 h 600884"/>
                <a:gd name="T36" fmla="*/ 121763 h 600884"/>
                <a:gd name="T37" fmla="*/ 121763 h 600884"/>
                <a:gd name="T38" fmla="*/ 121763 h 600884"/>
                <a:gd name="T39" fmla="*/ 121763 h 600884"/>
                <a:gd name="T40" fmla="*/ 121763 h 600884"/>
                <a:gd name="T41" fmla="*/ 121763 h 600884"/>
                <a:gd name="T42" fmla="*/ 121763 h 600884"/>
                <a:gd name="T43" fmla="*/ 121763 h 600884"/>
                <a:gd name="T44" fmla="*/ 121763 h 600884"/>
                <a:gd name="T45" fmla="*/ 121763 h 600884"/>
                <a:gd name="T46" fmla="*/ 121763 h 600884"/>
                <a:gd name="T47" fmla="*/ 121763 h 600884"/>
                <a:gd name="T48" fmla="*/ 121763 h 600884"/>
                <a:gd name="T49" fmla="*/ 121763 h 600884"/>
                <a:gd name="T50" fmla="*/ 121763 h 600884"/>
                <a:gd name="T51" fmla="*/ 121763 h 600884"/>
                <a:gd name="T52" fmla="*/ 121763 h 600884"/>
                <a:gd name="T53" fmla="*/ 121763 h 600884"/>
                <a:gd name="T54" fmla="*/ 121763 h 600884"/>
                <a:gd name="T55" fmla="*/ 121763 h 600884"/>
                <a:gd name="T56" fmla="*/ 121763 h 600884"/>
                <a:gd name="T57" fmla="*/ 121763 h 600884"/>
                <a:gd name="T58" fmla="*/ 121763 h 600884"/>
                <a:gd name="T59" fmla="*/ 121763 h 600884"/>
                <a:gd name="T60" fmla="*/ 121763 h 600884"/>
                <a:gd name="T61" fmla="*/ 121763 h 600884"/>
                <a:gd name="T62" fmla="*/ 121763 h 600884"/>
                <a:gd name="T63" fmla="*/ 121763 h 600884"/>
                <a:gd name="T64" fmla="*/ 121763 h 600884"/>
                <a:gd name="T65" fmla="*/ 121763 h 600884"/>
                <a:gd name="T66" fmla="*/ 121763 h 600884"/>
                <a:gd name="T67" fmla="*/ 121763 h 600884"/>
                <a:gd name="T68" fmla="*/ 121763 h 600884"/>
                <a:gd name="T69" fmla="*/ 121763 h 600884"/>
                <a:gd name="T70" fmla="*/ 121763 h 600884"/>
                <a:gd name="T71" fmla="*/ 121763 h 600884"/>
                <a:gd name="T72" fmla="*/ 121763 h 600884"/>
                <a:gd name="T73" fmla="*/ 121763 h 600884"/>
                <a:gd name="T74" fmla="*/ 121763 h 600884"/>
                <a:gd name="T75" fmla="*/ 121763 h 600884"/>
                <a:gd name="T76" fmla="*/ 121763 h 600884"/>
                <a:gd name="T77" fmla="*/ 121763 h 600884"/>
                <a:gd name="T78" fmla="*/ 121763 h 600884"/>
                <a:gd name="T79" fmla="*/ 121763 h 600884"/>
                <a:gd name="T80" fmla="*/ 121763 h 600884"/>
                <a:gd name="T81" fmla="*/ 121763 h 600884"/>
                <a:gd name="T82" fmla="*/ 121763 h 600884"/>
                <a:gd name="T83" fmla="*/ 121763 h 600884"/>
                <a:gd name="T84" fmla="*/ 121763 h 600884"/>
                <a:gd name="T85" fmla="*/ 121763 h 600884"/>
                <a:gd name="T86" fmla="*/ 121763 h 600884"/>
                <a:gd name="T87" fmla="*/ 121763 h 600884"/>
                <a:gd name="T88" fmla="*/ 121763 h 600884"/>
                <a:gd name="T89" fmla="*/ 121763 h 600884"/>
                <a:gd name="T90" fmla="*/ 121763 h 600884"/>
                <a:gd name="T91" fmla="*/ 121763 h 600884"/>
                <a:gd name="T92" fmla="*/ 121763 h 600884"/>
                <a:gd name="T93" fmla="*/ 121763 h 600884"/>
                <a:gd name="T94" fmla="*/ 121763 h 600884"/>
                <a:gd name="T95" fmla="*/ 121763 h 600884"/>
                <a:gd name="T96" fmla="*/ 121763 h 600884"/>
                <a:gd name="T97" fmla="*/ 121763 h 600884"/>
                <a:gd name="T98" fmla="*/ 121763 h 600884"/>
                <a:gd name="T99" fmla="*/ 121763 h 600884"/>
                <a:gd name="T100" fmla="*/ 121763 h 600884"/>
                <a:gd name="T101" fmla="*/ 121763 h 600884"/>
                <a:gd name="T102" fmla="*/ 121763 h 600884"/>
                <a:gd name="T103" fmla="*/ 121763 h 600884"/>
                <a:gd name="T104" fmla="*/ 121763 h 600884"/>
                <a:gd name="T105" fmla="*/ 121763 h 6008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611" h="803">
                  <a:moveTo>
                    <a:pt x="611" y="118"/>
                  </a:moveTo>
                  <a:cubicBezTo>
                    <a:pt x="611" y="159"/>
                    <a:pt x="577" y="193"/>
                    <a:pt x="535" y="193"/>
                  </a:cubicBezTo>
                  <a:cubicBezTo>
                    <a:pt x="493" y="193"/>
                    <a:pt x="460" y="159"/>
                    <a:pt x="460" y="118"/>
                  </a:cubicBezTo>
                  <a:cubicBezTo>
                    <a:pt x="460" y="76"/>
                    <a:pt x="493" y="42"/>
                    <a:pt x="535" y="42"/>
                  </a:cubicBezTo>
                  <a:cubicBezTo>
                    <a:pt x="577" y="42"/>
                    <a:pt x="611" y="76"/>
                    <a:pt x="611" y="118"/>
                  </a:cubicBezTo>
                  <a:close/>
                  <a:moveTo>
                    <a:pt x="424" y="742"/>
                  </a:moveTo>
                  <a:lnTo>
                    <a:pt x="423" y="746"/>
                  </a:lnTo>
                  <a:lnTo>
                    <a:pt x="430" y="748"/>
                  </a:lnTo>
                  <a:lnTo>
                    <a:pt x="433" y="738"/>
                  </a:lnTo>
                  <a:cubicBezTo>
                    <a:pt x="435" y="739"/>
                    <a:pt x="437" y="740"/>
                    <a:pt x="439" y="741"/>
                  </a:cubicBezTo>
                  <a:lnTo>
                    <a:pt x="435" y="753"/>
                  </a:lnTo>
                  <a:lnTo>
                    <a:pt x="442" y="755"/>
                  </a:lnTo>
                  <a:lnTo>
                    <a:pt x="446" y="744"/>
                  </a:lnTo>
                  <a:cubicBezTo>
                    <a:pt x="448" y="745"/>
                    <a:pt x="450" y="745"/>
                    <a:pt x="452" y="746"/>
                  </a:cubicBezTo>
                  <a:lnTo>
                    <a:pt x="448" y="759"/>
                  </a:lnTo>
                  <a:lnTo>
                    <a:pt x="455" y="761"/>
                  </a:lnTo>
                  <a:lnTo>
                    <a:pt x="459" y="748"/>
                  </a:lnTo>
                  <a:cubicBezTo>
                    <a:pt x="471" y="752"/>
                    <a:pt x="481" y="752"/>
                    <a:pt x="481" y="752"/>
                  </a:cubicBezTo>
                  <a:cubicBezTo>
                    <a:pt x="495" y="756"/>
                    <a:pt x="492" y="772"/>
                    <a:pt x="492" y="772"/>
                  </a:cubicBezTo>
                  <a:lnTo>
                    <a:pt x="492" y="772"/>
                  </a:lnTo>
                  <a:cubicBezTo>
                    <a:pt x="492" y="772"/>
                    <a:pt x="492" y="772"/>
                    <a:pt x="492" y="773"/>
                  </a:cubicBezTo>
                  <a:lnTo>
                    <a:pt x="492" y="781"/>
                  </a:lnTo>
                  <a:cubicBezTo>
                    <a:pt x="492" y="781"/>
                    <a:pt x="491" y="782"/>
                    <a:pt x="490" y="782"/>
                  </a:cubicBezTo>
                  <a:lnTo>
                    <a:pt x="464" y="782"/>
                  </a:lnTo>
                  <a:lnTo>
                    <a:pt x="464" y="791"/>
                  </a:lnTo>
                  <a:lnTo>
                    <a:pt x="481" y="791"/>
                  </a:lnTo>
                  <a:cubicBezTo>
                    <a:pt x="483" y="791"/>
                    <a:pt x="505" y="788"/>
                    <a:pt x="507" y="775"/>
                  </a:cubicBezTo>
                  <a:lnTo>
                    <a:pt x="519" y="777"/>
                  </a:lnTo>
                  <a:cubicBezTo>
                    <a:pt x="517" y="800"/>
                    <a:pt x="483" y="803"/>
                    <a:pt x="481" y="803"/>
                  </a:cubicBezTo>
                  <a:lnTo>
                    <a:pt x="481" y="803"/>
                  </a:lnTo>
                  <a:lnTo>
                    <a:pt x="461" y="803"/>
                  </a:lnTo>
                  <a:lnTo>
                    <a:pt x="457" y="803"/>
                  </a:lnTo>
                  <a:lnTo>
                    <a:pt x="355" y="803"/>
                  </a:lnTo>
                  <a:lnTo>
                    <a:pt x="355" y="791"/>
                  </a:lnTo>
                  <a:lnTo>
                    <a:pt x="403" y="791"/>
                  </a:lnTo>
                  <a:lnTo>
                    <a:pt x="403" y="782"/>
                  </a:lnTo>
                  <a:lnTo>
                    <a:pt x="355" y="782"/>
                  </a:lnTo>
                  <a:cubicBezTo>
                    <a:pt x="354" y="782"/>
                    <a:pt x="353" y="781"/>
                    <a:pt x="353" y="781"/>
                  </a:cubicBezTo>
                  <a:lnTo>
                    <a:pt x="353" y="772"/>
                  </a:lnTo>
                  <a:cubicBezTo>
                    <a:pt x="353" y="772"/>
                    <a:pt x="353" y="772"/>
                    <a:pt x="353" y="772"/>
                  </a:cubicBezTo>
                  <a:lnTo>
                    <a:pt x="353" y="772"/>
                  </a:lnTo>
                  <a:lnTo>
                    <a:pt x="355" y="725"/>
                  </a:lnTo>
                  <a:lnTo>
                    <a:pt x="355" y="722"/>
                  </a:lnTo>
                  <a:cubicBezTo>
                    <a:pt x="355" y="722"/>
                    <a:pt x="355" y="721"/>
                    <a:pt x="355" y="721"/>
                  </a:cubicBezTo>
                  <a:cubicBezTo>
                    <a:pt x="355" y="712"/>
                    <a:pt x="355" y="703"/>
                    <a:pt x="355" y="694"/>
                  </a:cubicBezTo>
                  <a:lnTo>
                    <a:pt x="355" y="692"/>
                  </a:lnTo>
                  <a:cubicBezTo>
                    <a:pt x="359" y="421"/>
                    <a:pt x="305" y="418"/>
                    <a:pt x="235" y="384"/>
                  </a:cubicBezTo>
                  <a:cubicBezTo>
                    <a:pt x="229" y="382"/>
                    <a:pt x="225" y="379"/>
                    <a:pt x="221" y="375"/>
                  </a:cubicBezTo>
                  <a:cubicBezTo>
                    <a:pt x="216" y="371"/>
                    <a:pt x="211" y="366"/>
                    <a:pt x="209" y="359"/>
                  </a:cubicBezTo>
                  <a:cubicBezTo>
                    <a:pt x="176" y="273"/>
                    <a:pt x="143" y="187"/>
                    <a:pt x="110" y="102"/>
                  </a:cubicBezTo>
                  <a:cubicBezTo>
                    <a:pt x="108" y="96"/>
                    <a:pt x="107" y="91"/>
                    <a:pt x="108" y="86"/>
                  </a:cubicBezTo>
                  <a:cubicBezTo>
                    <a:pt x="108" y="86"/>
                    <a:pt x="108" y="85"/>
                    <a:pt x="108" y="85"/>
                  </a:cubicBezTo>
                  <a:cubicBezTo>
                    <a:pt x="108" y="85"/>
                    <a:pt x="108" y="85"/>
                    <a:pt x="108" y="85"/>
                  </a:cubicBezTo>
                  <a:lnTo>
                    <a:pt x="107" y="79"/>
                  </a:lnTo>
                  <a:lnTo>
                    <a:pt x="100" y="80"/>
                  </a:lnTo>
                  <a:lnTo>
                    <a:pt x="101" y="90"/>
                  </a:lnTo>
                  <a:cubicBezTo>
                    <a:pt x="99" y="90"/>
                    <a:pt x="97" y="90"/>
                    <a:pt x="95" y="90"/>
                  </a:cubicBezTo>
                  <a:lnTo>
                    <a:pt x="93" y="77"/>
                  </a:lnTo>
                  <a:lnTo>
                    <a:pt x="86" y="78"/>
                  </a:lnTo>
                  <a:lnTo>
                    <a:pt x="87" y="90"/>
                  </a:lnTo>
                  <a:cubicBezTo>
                    <a:pt x="85" y="90"/>
                    <a:pt x="83" y="90"/>
                    <a:pt x="80" y="91"/>
                  </a:cubicBezTo>
                  <a:lnTo>
                    <a:pt x="79" y="78"/>
                  </a:lnTo>
                  <a:lnTo>
                    <a:pt x="72" y="79"/>
                  </a:lnTo>
                  <a:lnTo>
                    <a:pt x="73" y="92"/>
                  </a:lnTo>
                  <a:cubicBezTo>
                    <a:pt x="61" y="94"/>
                    <a:pt x="52" y="96"/>
                    <a:pt x="52" y="96"/>
                  </a:cubicBezTo>
                  <a:cubicBezTo>
                    <a:pt x="38" y="100"/>
                    <a:pt x="33" y="83"/>
                    <a:pt x="33" y="83"/>
                  </a:cubicBezTo>
                  <a:lnTo>
                    <a:pt x="33" y="83"/>
                  </a:lnTo>
                  <a:cubicBezTo>
                    <a:pt x="33" y="83"/>
                    <a:pt x="33" y="83"/>
                    <a:pt x="33" y="83"/>
                  </a:cubicBezTo>
                  <a:lnTo>
                    <a:pt x="30" y="76"/>
                  </a:lnTo>
                  <a:cubicBezTo>
                    <a:pt x="29" y="75"/>
                    <a:pt x="30" y="74"/>
                    <a:pt x="32" y="74"/>
                  </a:cubicBezTo>
                  <a:lnTo>
                    <a:pt x="65" y="58"/>
                  </a:lnTo>
                  <a:lnTo>
                    <a:pt x="61" y="50"/>
                  </a:lnTo>
                  <a:lnTo>
                    <a:pt x="36" y="62"/>
                  </a:lnTo>
                  <a:cubicBezTo>
                    <a:pt x="34" y="63"/>
                    <a:pt x="15" y="74"/>
                    <a:pt x="19" y="86"/>
                  </a:cubicBezTo>
                  <a:lnTo>
                    <a:pt x="7" y="90"/>
                  </a:lnTo>
                  <a:cubicBezTo>
                    <a:pt x="0" y="68"/>
                    <a:pt x="29" y="52"/>
                    <a:pt x="31" y="51"/>
                  </a:cubicBezTo>
                  <a:lnTo>
                    <a:pt x="31" y="51"/>
                  </a:lnTo>
                  <a:lnTo>
                    <a:pt x="142" y="0"/>
                  </a:lnTo>
                  <a:lnTo>
                    <a:pt x="147" y="11"/>
                  </a:lnTo>
                  <a:lnTo>
                    <a:pt x="117" y="25"/>
                  </a:lnTo>
                  <a:lnTo>
                    <a:pt x="121" y="33"/>
                  </a:lnTo>
                  <a:lnTo>
                    <a:pt x="151" y="19"/>
                  </a:lnTo>
                  <a:cubicBezTo>
                    <a:pt x="152" y="18"/>
                    <a:pt x="154" y="18"/>
                    <a:pt x="154" y="18"/>
                  </a:cubicBezTo>
                  <a:lnTo>
                    <a:pt x="158" y="27"/>
                  </a:lnTo>
                  <a:cubicBezTo>
                    <a:pt x="158" y="27"/>
                    <a:pt x="158" y="27"/>
                    <a:pt x="158" y="27"/>
                  </a:cubicBezTo>
                  <a:lnTo>
                    <a:pt x="158" y="27"/>
                  </a:lnTo>
                  <a:lnTo>
                    <a:pt x="175" y="69"/>
                  </a:lnTo>
                  <a:cubicBezTo>
                    <a:pt x="177" y="72"/>
                    <a:pt x="180" y="76"/>
                    <a:pt x="181" y="80"/>
                  </a:cubicBezTo>
                  <a:cubicBezTo>
                    <a:pt x="212" y="161"/>
                    <a:pt x="253" y="335"/>
                    <a:pt x="341" y="332"/>
                  </a:cubicBezTo>
                  <a:cubicBezTo>
                    <a:pt x="480" y="317"/>
                    <a:pt x="395" y="224"/>
                    <a:pt x="395" y="224"/>
                  </a:cubicBezTo>
                  <a:cubicBezTo>
                    <a:pt x="395" y="224"/>
                    <a:pt x="329" y="146"/>
                    <a:pt x="289" y="104"/>
                  </a:cubicBezTo>
                  <a:cubicBezTo>
                    <a:pt x="260" y="73"/>
                    <a:pt x="307" y="26"/>
                    <a:pt x="336" y="57"/>
                  </a:cubicBezTo>
                  <a:cubicBezTo>
                    <a:pt x="384" y="108"/>
                    <a:pt x="520" y="241"/>
                    <a:pt x="522" y="269"/>
                  </a:cubicBezTo>
                  <a:cubicBezTo>
                    <a:pt x="540" y="325"/>
                    <a:pt x="493" y="394"/>
                    <a:pt x="448" y="436"/>
                  </a:cubicBezTo>
                  <a:cubicBezTo>
                    <a:pt x="443" y="440"/>
                    <a:pt x="438" y="444"/>
                    <a:pt x="433" y="447"/>
                  </a:cubicBezTo>
                  <a:lnTo>
                    <a:pt x="433" y="721"/>
                  </a:lnTo>
                  <a:cubicBezTo>
                    <a:pt x="433" y="730"/>
                    <a:pt x="429" y="737"/>
                    <a:pt x="424" y="742"/>
                  </a:cubicBezTo>
                  <a:close/>
                  <a:moveTo>
                    <a:pt x="114" y="36"/>
                  </a:moveTo>
                  <a:lnTo>
                    <a:pt x="110" y="28"/>
                  </a:lnTo>
                  <a:lnTo>
                    <a:pt x="67" y="47"/>
                  </a:lnTo>
                  <a:lnTo>
                    <a:pt x="72" y="55"/>
                  </a:lnTo>
                  <a:lnTo>
                    <a:pt x="114" y="36"/>
                  </a:lnTo>
                  <a:close/>
                  <a:moveTo>
                    <a:pt x="410" y="782"/>
                  </a:moveTo>
                  <a:lnTo>
                    <a:pt x="410" y="791"/>
                  </a:lnTo>
                  <a:lnTo>
                    <a:pt x="457" y="791"/>
                  </a:lnTo>
                  <a:lnTo>
                    <a:pt x="457" y="782"/>
                  </a:lnTo>
                  <a:lnTo>
                    <a:pt x="410" y="782"/>
                  </a:lnTo>
                  <a:close/>
                </a:path>
              </a:pathLst>
            </a:custGeom>
            <a:solidFill>
              <a:srgbClr val="9877EF"/>
            </a:solidFill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 dirty="0">
                <a:latin typeface="OPPOSans R" panose="00020600040101010101" pitchFamily="18" charset="-122"/>
                <a:ea typeface="OPPOSans R" panose="00020600040101010101" pitchFamily="18" charset="-122"/>
                <a:cs typeface="OPPOSans R" panose="00020600040101010101" pitchFamily="18" charset="-122"/>
              </a:endParaRPr>
            </a:p>
          </p:txBody>
        </p:sp>
      </p:grpSp>
    </p:spTree>
    <p:custDataLst>
      <p:tags r:id="rId12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1" presetClass="entr" presetSubtype="0" fill="hold" grpId="0" nodeType="withEffect">
                                  <p:stCondLst>
                                    <p:cond delay="10"/>
                                  </p:stCondLst>
                                  <p:childTnLst>
                                    <p:set>
                                      <p:cBhvr>
                                        <p:cTn id="6" dur="1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1" presetClass="entr" presetSubtype="0" fill="hold" grpId="0" nodeType="withEffect">
                                  <p:stCondLst>
                                    <p:cond delay="20"/>
                                  </p:stCondLst>
                                  <p:childTnLst>
                                    <p:set>
                                      <p:cBhvr>
                                        <p:cTn id="8" dur="1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1" presetClass="entr" presetSubtype="0" fill="hold" grpId="0" nodeType="withEffect">
                                  <p:stCondLst>
                                    <p:cond delay="30"/>
                                  </p:stCondLst>
                                  <p:childTnLst>
                                    <p:set>
                                      <p:cBhvr>
                                        <p:cTn id="10" dur="1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1" presetClass="entr" presetSubtype="0" fill="hold" grpId="0" nodeType="withEffect">
                                  <p:stCondLst>
                                    <p:cond delay="40"/>
                                  </p:stCondLst>
                                  <p:childTnLst>
                                    <p:set>
                                      <p:cBhvr>
                                        <p:cTn id="12" dur="1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14" dur="1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1" presetClass="entr" presetSubtype="0" fill="hold" grpId="0" nodeType="withEffect">
                                  <p:stCondLst>
                                    <p:cond delay="10"/>
                                  </p:stCondLst>
                                  <p:childTnLst>
                                    <p:set>
                                      <p:cBhvr>
                                        <p:cTn id="16" dur="1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1" presetClass="entr" presetSubtype="0" fill="hold" grpId="0" nodeType="withEffect">
                                  <p:stCondLst>
                                    <p:cond delay="10"/>
                                  </p:stCondLst>
                                  <p:childTnLst>
                                    <p:set>
                                      <p:cBhvr>
                                        <p:cTn id="18" dur="1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1" presetClass="entr" presetSubtype="0" fill="hold" grpId="0" nodeType="withEffect">
                                  <p:stCondLst>
                                    <p:cond delay="10"/>
                                  </p:stCondLst>
                                  <p:childTnLst>
                                    <p:set>
                                      <p:cBhvr>
                                        <p:cTn id="20" dur="1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1" presetClass="entr" presetSubtype="0" fill="hold" grpId="0" nodeType="withEffect">
                                  <p:stCondLst>
                                    <p:cond delay="10"/>
                                  </p:stCondLst>
                                  <p:childTnLst>
                                    <p:set>
                                      <p:cBhvr>
                                        <p:cTn id="22" dur="1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1" presetClass="entr" presetSubtype="0" fill="hold" grpId="0" nodeType="withEffect">
                                  <p:stCondLst>
                                    <p:cond delay="10"/>
                                  </p:stCondLst>
                                  <p:childTnLst>
                                    <p:set>
                                      <p:cBhvr>
                                        <p:cTn id="24" dur="1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3" grpId="0" animBg="1"/>
      <p:bldP spid="8" grpId="0" animBg="1"/>
      <p:bldP spid="13" grpId="0" animBg="1"/>
      <p:bldP spid="14" grpId="0" animBg="1"/>
      <p:bldP spid="15" grpId="0" animBg="1"/>
      <p:bldP spid="1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877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直接连接符 3"/>
          <p:cNvCxnSpPr/>
          <p:nvPr/>
        </p:nvCxnSpPr>
        <p:spPr>
          <a:xfrm>
            <a:off x="2489200" y="1875422"/>
            <a:ext cx="1028700" cy="0"/>
          </a:xfrm>
          <a:prstGeom prst="line">
            <a:avLst/>
          </a:prstGeom>
          <a:ln>
            <a:gradFill flip="none" rotWithShape="1">
              <a:gsLst>
                <a:gs pos="10000">
                  <a:schemeClr val="bg1">
                    <a:alpha val="0"/>
                  </a:schemeClr>
                </a:gs>
                <a:gs pos="47000">
                  <a:schemeClr val="bg1">
                    <a:alpha val="64000"/>
                  </a:schemeClr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直接连接符 4"/>
          <p:cNvCxnSpPr/>
          <p:nvPr/>
        </p:nvCxnSpPr>
        <p:spPr>
          <a:xfrm>
            <a:off x="8431531" y="1875422"/>
            <a:ext cx="1028700" cy="0"/>
          </a:xfrm>
          <a:prstGeom prst="line">
            <a:avLst/>
          </a:prstGeom>
          <a:ln>
            <a:gradFill flip="none" rotWithShape="1">
              <a:gsLst>
                <a:gs pos="10000">
                  <a:schemeClr val="bg1">
                    <a:alpha val="0"/>
                  </a:schemeClr>
                </a:gs>
                <a:gs pos="47000">
                  <a:schemeClr val="bg1">
                    <a:alpha val="64000"/>
                  </a:schemeClr>
                </a:gs>
              </a:gsLst>
              <a:lin ang="10800000" scaled="0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矩形 10"/>
          <p:cNvSpPr/>
          <p:nvPr/>
        </p:nvSpPr>
        <p:spPr>
          <a:xfrm>
            <a:off x="0" y="3689290"/>
            <a:ext cx="12192000" cy="3168710"/>
          </a:xfrm>
          <a:custGeom>
            <a:avLst/>
            <a:gdLst>
              <a:gd name="connsiteX0" fmla="*/ 0 w 12192000"/>
              <a:gd name="connsiteY0" fmla="*/ 0 h 2743200"/>
              <a:gd name="connsiteX1" fmla="*/ 12192000 w 12192000"/>
              <a:gd name="connsiteY1" fmla="*/ 0 h 2743200"/>
              <a:gd name="connsiteX2" fmla="*/ 12192000 w 12192000"/>
              <a:gd name="connsiteY2" fmla="*/ 2743200 h 2743200"/>
              <a:gd name="connsiteX3" fmla="*/ 0 w 12192000"/>
              <a:gd name="connsiteY3" fmla="*/ 2743200 h 2743200"/>
              <a:gd name="connsiteX4" fmla="*/ 0 w 12192000"/>
              <a:gd name="connsiteY4" fmla="*/ 0 h 2743200"/>
              <a:gd name="connsiteX0-1" fmla="*/ 0 w 12192000"/>
              <a:gd name="connsiteY0-2" fmla="*/ 12700 h 2755900"/>
              <a:gd name="connsiteX1-3" fmla="*/ 6083300 w 12192000"/>
              <a:gd name="connsiteY1-4" fmla="*/ 0 h 2755900"/>
              <a:gd name="connsiteX2-5" fmla="*/ 12192000 w 12192000"/>
              <a:gd name="connsiteY2-6" fmla="*/ 12700 h 2755900"/>
              <a:gd name="connsiteX3-7" fmla="*/ 12192000 w 12192000"/>
              <a:gd name="connsiteY3-8" fmla="*/ 2755900 h 2755900"/>
              <a:gd name="connsiteX4-9" fmla="*/ 0 w 12192000"/>
              <a:gd name="connsiteY4-10" fmla="*/ 2755900 h 2755900"/>
              <a:gd name="connsiteX5" fmla="*/ 0 w 12192000"/>
              <a:gd name="connsiteY5" fmla="*/ 12700 h 2755900"/>
              <a:gd name="connsiteX0-11" fmla="*/ 0 w 12192000"/>
              <a:gd name="connsiteY0-12" fmla="*/ 0 h 2743200"/>
              <a:gd name="connsiteX1-13" fmla="*/ 6096000 w 12192000"/>
              <a:gd name="connsiteY1-14" fmla="*/ 901700 h 2743200"/>
              <a:gd name="connsiteX2-15" fmla="*/ 12192000 w 12192000"/>
              <a:gd name="connsiteY2-16" fmla="*/ 0 h 2743200"/>
              <a:gd name="connsiteX3-17" fmla="*/ 12192000 w 12192000"/>
              <a:gd name="connsiteY3-18" fmla="*/ 2743200 h 2743200"/>
              <a:gd name="connsiteX4-19" fmla="*/ 0 w 12192000"/>
              <a:gd name="connsiteY4-20" fmla="*/ 2743200 h 2743200"/>
              <a:gd name="connsiteX5-21" fmla="*/ 0 w 12192000"/>
              <a:gd name="connsiteY5-22" fmla="*/ 0 h 274320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21" y="connsiteY5-22"/>
              </a:cxn>
            </a:cxnLst>
            <a:rect l="l" t="t" r="r" b="b"/>
            <a:pathLst>
              <a:path w="12192000" h="2743200">
                <a:moveTo>
                  <a:pt x="0" y="0"/>
                </a:moveTo>
                <a:lnTo>
                  <a:pt x="6096000" y="901700"/>
                </a:lnTo>
                <a:lnTo>
                  <a:pt x="12192000" y="0"/>
                </a:lnTo>
                <a:lnTo>
                  <a:pt x="12192000" y="2743200"/>
                </a:lnTo>
                <a:lnTo>
                  <a:pt x="0" y="2743200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POSans L" panose="00020600040101010101" pitchFamily="18" charset="-122"/>
              <a:ea typeface="OPPOSans L" panose="00020600040101010101" pitchFamily="18" charset="-122"/>
              <a:cs typeface="+mn-cs"/>
            </a:endParaRP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24872" y="866854"/>
            <a:ext cx="11317516" cy="7243210"/>
          </a:xfrm>
          <a:custGeom>
            <a:avLst/>
            <a:gdLst>
              <a:gd name="connsiteX0" fmla="*/ 0 w 8532814"/>
              <a:gd name="connsiteY0" fmla="*/ 0 h 5461000"/>
              <a:gd name="connsiteX1" fmla="*/ 8532814 w 8532814"/>
              <a:gd name="connsiteY1" fmla="*/ 0 h 5461000"/>
              <a:gd name="connsiteX2" fmla="*/ 8532814 w 8532814"/>
              <a:gd name="connsiteY2" fmla="*/ 3858246 h 5461000"/>
              <a:gd name="connsiteX3" fmla="*/ 6815141 w 8532814"/>
              <a:gd name="connsiteY3" fmla="*/ 3858246 h 5461000"/>
              <a:gd name="connsiteX4" fmla="*/ 6815141 w 8532814"/>
              <a:gd name="connsiteY4" fmla="*/ 3933272 h 5461000"/>
              <a:gd name="connsiteX5" fmla="*/ 6639720 w 8532814"/>
              <a:gd name="connsiteY5" fmla="*/ 3933272 h 5461000"/>
              <a:gd name="connsiteX6" fmla="*/ 6639720 w 8532814"/>
              <a:gd name="connsiteY6" fmla="*/ 3968992 h 5461000"/>
              <a:gd name="connsiteX7" fmla="*/ 5252244 w 8532814"/>
              <a:gd name="connsiteY7" fmla="*/ 3968992 h 5461000"/>
              <a:gd name="connsiteX8" fmla="*/ 5252244 w 8532814"/>
              <a:gd name="connsiteY8" fmla="*/ 4059722 h 5461000"/>
              <a:gd name="connsiteX9" fmla="*/ 3280964 w 8532814"/>
              <a:gd name="connsiteY9" fmla="*/ 4059722 h 5461000"/>
              <a:gd name="connsiteX10" fmla="*/ 3280964 w 8532814"/>
              <a:gd name="connsiteY10" fmla="*/ 3958984 h 5461000"/>
              <a:gd name="connsiteX11" fmla="*/ 1666081 w 8532814"/>
              <a:gd name="connsiteY11" fmla="*/ 3958984 h 5461000"/>
              <a:gd name="connsiteX12" fmla="*/ 1666081 w 8532814"/>
              <a:gd name="connsiteY12" fmla="*/ 3836815 h 5461000"/>
              <a:gd name="connsiteX13" fmla="*/ 202406 w 8532814"/>
              <a:gd name="connsiteY13" fmla="*/ 3836815 h 5461000"/>
              <a:gd name="connsiteX14" fmla="*/ 202406 w 8532814"/>
              <a:gd name="connsiteY14" fmla="*/ 4697859 h 5461000"/>
              <a:gd name="connsiteX15" fmla="*/ 1246981 w 8532814"/>
              <a:gd name="connsiteY15" fmla="*/ 4697859 h 5461000"/>
              <a:gd name="connsiteX16" fmla="*/ 1246981 w 8532814"/>
              <a:gd name="connsiteY16" fmla="*/ 4820028 h 5461000"/>
              <a:gd name="connsiteX17" fmla="*/ 2442369 w 8532814"/>
              <a:gd name="connsiteY17" fmla="*/ 4820028 h 5461000"/>
              <a:gd name="connsiteX18" fmla="*/ 2442369 w 8532814"/>
              <a:gd name="connsiteY18" fmla="*/ 4920766 h 5461000"/>
              <a:gd name="connsiteX19" fmla="*/ 5530851 w 8532814"/>
              <a:gd name="connsiteY19" fmla="*/ 4920766 h 5461000"/>
              <a:gd name="connsiteX20" fmla="*/ 5530851 w 8532814"/>
              <a:gd name="connsiteY20" fmla="*/ 4830036 h 5461000"/>
              <a:gd name="connsiteX21" fmla="*/ 8340726 w 8532814"/>
              <a:gd name="connsiteY21" fmla="*/ 4830036 h 5461000"/>
              <a:gd name="connsiteX22" fmla="*/ 8340726 w 8532814"/>
              <a:gd name="connsiteY22" fmla="*/ 4794316 h 5461000"/>
              <a:gd name="connsiteX23" fmla="*/ 8532814 w 8532814"/>
              <a:gd name="connsiteY23" fmla="*/ 4794316 h 5461000"/>
              <a:gd name="connsiteX24" fmla="*/ 8532814 w 8532814"/>
              <a:gd name="connsiteY24" fmla="*/ 5461000 h 5461000"/>
              <a:gd name="connsiteX25" fmla="*/ 0 w 8532814"/>
              <a:gd name="connsiteY25" fmla="*/ 5461000 h 5461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8532814" h="5461000">
                <a:moveTo>
                  <a:pt x="0" y="0"/>
                </a:moveTo>
                <a:lnTo>
                  <a:pt x="8532814" y="0"/>
                </a:lnTo>
                <a:lnTo>
                  <a:pt x="8532814" y="3858246"/>
                </a:lnTo>
                <a:lnTo>
                  <a:pt x="6815141" y="3858246"/>
                </a:lnTo>
                <a:lnTo>
                  <a:pt x="6815141" y="3933272"/>
                </a:lnTo>
                <a:lnTo>
                  <a:pt x="6639720" y="3933272"/>
                </a:lnTo>
                <a:lnTo>
                  <a:pt x="6639720" y="3968992"/>
                </a:lnTo>
                <a:lnTo>
                  <a:pt x="5252244" y="3968992"/>
                </a:lnTo>
                <a:lnTo>
                  <a:pt x="5252244" y="4059722"/>
                </a:lnTo>
                <a:lnTo>
                  <a:pt x="3280964" y="4059722"/>
                </a:lnTo>
                <a:lnTo>
                  <a:pt x="3280964" y="3958984"/>
                </a:lnTo>
                <a:lnTo>
                  <a:pt x="1666081" y="3958984"/>
                </a:lnTo>
                <a:lnTo>
                  <a:pt x="1666081" y="3836815"/>
                </a:lnTo>
                <a:lnTo>
                  <a:pt x="202406" y="3836815"/>
                </a:lnTo>
                <a:lnTo>
                  <a:pt x="202406" y="4697859"/>
                </a:lnTo>
                <a:lnTo>
                  <a:pt x="1246981" y="4697859"/>
                </a:lnTo>
                <a:lnTo>
                  <a:pt x="1246981" y="4820028"/>
                </a:lnTo>
                <a:lnTo>
                  <a:pt x="2442369" y="4820028"/>
                </a:lnTo>
                <a:lnTo>
                  <a:pt x="2442369" y="4920766"/>
                </a:lnTo>
                <a:lnTo>
                  <a:pt x="5530851" y="4920766"/>
                </a:lnTo>
                <a:lnTo>
                  <a:pt x="5530851" y="4830036"/>
                </a:lnTo>
                <a:lnTo>
                  <a:pt x="8340726" y="4830036"/>
                </a:lnTo>
                <a:lnTo>
                  <a:pt x="8340726" y="4794316"/>
                </a:lnTo>
                <a:lnTo>
                  <a:pt x="8532814" y="4794316"/>
                </a:lnTo>
                <a:lnTo>
                  <a:pt x="8532814" y="5461000"/>
                </a:lnTo>
                <a:lnTo>
                  <a:pt x="0" y="5461000"/>
                </a:lnTo>
                <a:close/>
              </a:path>
            </a:pathLst>
          </a:custGeom>
        </p:spPr>
      </p:pic>
      <p:sp>
        <p:nvSpPr>
          <p:cNvPr id="11" name="矩形 10"/>
          <p:cNvSpPr/>
          <p:nvPr/>
        </p:nvSpPr>
        <p:spPr>
          <a:xfrm>
            <a:off x="9222739" y="2950387"/>
            <a:ext cx="2203452" cy="3040759"/>
          </a:xfrm>
          <a:prstGeom prst="rect">
            <a:avLst/>
          </a:prstGeom>
          <a:solidFill>
            <a:schemeClr val="bg1">
              <a:alpha val="68000"/>
            </a:schemeClr>
          </a:solidFill>
          <a:ln>
            <a:noFill/>
          </a:ln>
          <a:effectLst>
            <a:outerShdw blurRad="190500" dist="50800" dir="5400000" algn="ctr" rotWithShape="0">
              <a:srgbClr val="D5C8F8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OPPOSans L" panose="00020600040101010101" pitchFamily="18" charset="-122"/>
              <a:ea typeface="OPPOSans L" panose="00020600040101010101" pitchFamily="18" charset="-122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886459" y="2922894"/>
            <a:ext cx="2203452" cy="3040759"/>
          </a:xfrm>
          <a:prstGeom prst="rect">
            <a:avLst/>
          </a:prstGeom>
          <a:solidFill>
            <a:schemeClr val="bg1">
              <a:alpha val="68000"/>
            </a:schemeClr>
          </a:solidFill>
          <a:ln>
            <a:noFill/>
          </a:ln>
          <a:effectLst>
            <a:outerShdw blurRad="190500" dist="50800" dir="5400000" algn="ctr" rotWithShape="0">
              <a:srgbClr val="D5C8F8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OPPOSans L" panose="00020600040101010101" pitchFamily="18" charset="-122"/>
              <a:ea typeface="OPPOSans L" panose="00020600040101010101" pitchFamily="18" charset="-122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7378699" y="2806304"/>
            <a:ext cx="2203452" cy="3282075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</a:ln>
          <a:effectLst>
            <a:outerShdw blurRad="190500" dist="50800" dir="5400000" algn="ctr" rotWithShape="0">
              <a:srgbClr val="9877EF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OPPOSans L" panose="00020600040101010101" pitchFamily="18" charset="-122"/>
              <a:ea typeface="OPPOSans L" panose="00020600040101010101" pitchFamily="18" charset="-122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2785109" y="2806304"/>
            <a:ext cx="2203452" cy="3282075"/>
          </a:xfrm>
          <a:prstGeom prst="rect">
            <a:avLst/>
          </a:prstGeom>
          <a:solidFill>
            <a:schemeClr val="bg1">
              <a:alpha val="68000"/>
            </a:schemeClr>
          </a:solidFill>
          <a:ln>
            <a:noFill/>
          </a:ln>
          <a:effectLst>
            <a:outerShdw blurRad="190500" dist="50800" dir="5400000" algn="ctr" rotWithShape="0">
              <a:srgbClr val="9877EF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OPPOSans L" panose="00020600040101010101" pitchFamily="18" charset="-122"/>
              <a:ea typeface="OPPOSans L" panose="00020600040101010101" pitchFamily="18" charset="-122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4876800" y="2606040"/>
            <a:ext cx="2613660" cy="3642360"/>
          </a:xfrm>
          <a:prstGeom prst="rect">
            <a:avLst/>
          </a:prstGeom>
          <a:solidFill>
            <a:srgbClr val="9877EF">
              <a:alpha val="29000"/>
            </a:srgbClr>
          </a:solidFill>
          <a:ln>
            <a:solidFill>
              <a:srgbClr val="9877EF"/>
            </a:solidFill>
          </a:ln>
          <a:effectLst>
            <a:outerShdw blurRad="127000" dist="50800" dir="5400000" algn="ctr" rotWithShape="0">
              <a:srgbClr val="9877EF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OPPOSans L" panose="00020600040101010101" pitchFamily="18" charset="-122"/>
              <a:ea typeface="OPPOSans L" panose="00020600040101010101" pitchFamily="18" charset="-122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4953000" y="695899"/>
            <a:ext cx="2461260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000" b="1" dirty="0">
                <a:solidFill>
                  <a:schemeClr val="bg1"/>
                </a:solidFill>
                <a:latin typeface="OPPOSans R" panose="00020600040101010101" pitchFamily="18" charset="-122"/>
                <a:ea typeface="OPPOSans R" panose="00020600040101010101" pitchFamily="18" charset="-122"/>
                <a:cs typeface="OPPOSans R" panose="00020600040101010101" pitchFamily="18" charset="-122"/>
              </a:rPr>
              <a:t>所獲榮譽</a:t>
            </a:r>
            <a:endParaRPr lang="zh-CN" altLang="en-US" sz="4000" b="1" dirty="0">
              <a:solidFill>
                <a:schemeClr val="bg1"/>
              </a:solidFill>
              <a:latin typeface="OPPOSans R" panose="00020600040101010101" pitchFamily="18" charset="-122"/>
              <a:ea typeface="OPPOSans R" panose="00020600040101010101" pitchFamily="18" charset="-122"/>
              <a:cs typeface="OPPOSans R" panose="00020600040101010101" pitchFamily="18" charset="-122"/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3829866" y="1662029"/>
            <a:ext cx="4411619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dirty="0">
                <a:solidFill>
                  <a:schemeClr val="bg1"/>
                </a:solidFill>
                <a:latin typeface="OPPOSans R" panose="00020600040101010101" pitchFamily="18" charset="-122"/>
                <a:ea typeface="OPPOSans R" panose="00020600040101010101" pitchFamily="18" charset="-122"/>
                <a:cs typeface="OPPOSans R" panose="00020600040101010101" pitchFamily="18" charset="-122"/>
              </a:rPr>
              <a:t>國家級榮譽</a:t>
            </a:r>
            <a:r>
              <a:rPr lang="en-US" altLang="zh-CN" sz="2400" b="1" dirty="0">
                <a:solidFill>
                  <a:schemeClr val="bg1"/>
                </a:solidFill>
                <a:latin typeface="OPPOSans R" panose="00020600040101010101" pitchFamily="18" charset="-122"/>
                <a:ea typeface="OPPOSans R" panose="00020600040101010101" pitchFamily="18" charset="-122"/>
                <a:cs typeface="OPPOSans R" panose="00020600040101010101" pitchFamily="18" charset="-122"/>
              </a:rPr>
              <a:t>20</a:t>
            </a:r>
            <a:r>
              <a:rPr lang="zh-CN" altLang="en-US" sz="2000" dirty="0">
                <a:solidFill>
                  <a:schemeClr val="bg1"/>
                </a:solidFill>
                <a:latin typeface="OPPOSans R" panose="00020600040101010101" pitchFamily="18" charset="-122"/>
                <a:ea typeface="OPPOSans R" panose="00020600040101010101" pitchFamily="18" charset="-122"/>
                <a:cs typeface="OPPOSans R" panose="00020600040101010101" pitchFamily="18" charset="-122"/>
              </a:rPr>
              <a:t>多項 國家專利</a:t>
            </a:r>
            <a:r>
              <a:rPr lang="en-US" altLang="zh-CN" sz="2400" b="1" dirty="0">
                <a:solidFill>
                  <a:schemeClr val="bg1"/>
                </a:solidFill>
                <a:latin typeface="OPPOSans R" panose="00020600040101010101" pitchFamily="18" charset="-122"/>
                <a:ea typeface="OPPOSans R" panose="00020600040101010101" pitchFamily="18" charset="-122"/>
                <a:cs typeface="OPPOSans R" panose="00020600040101010101" pitchFamily="18" charset="-122"/>
              </a:rPr>
              <a:t>10</a:t>
            </a:r>
            <a:r>
              <a:rPr lang="zh-CN" altLang="en-US" sz="2000" dirty="0">
                <a:solidFill>
                  <a:schemeClr val="bg1"/>
                </a:solidFill>
                <a:latin typeface="OPPOSans R" panose="00020600040101010101" pitchFamily="18" charset="-122"/>
                <a:ea typeface="OPPOSans R" panose="00020600040101010101" pitchFamily="18" charset="-122"/>
                <a:cs typeface="OPPOSans R" panose="00020600040101010101" pitchFamily="18" charset="-122"/>
              </a:rPr>
              <a:t>多個</a:t>
            </a:r>
            <a:endParaRPr lang="zh-CN" altLang="en-US" sz="2000" dirty="0">
              <a:solidFill>
                <a:schemeClr val="bg1"/>
              </a:solidFill>
              <a:latin typeface="OPPOSans R" panose="00020600040101010101" pitchFamily="18" charset="-122"/>
              <a:ea typeface="OPPOSans R" panose="00020600040101010101" pitchFamily="18" charset="-122"/>
              <a:cs typeface="OPPOSans R" panose="00020600040101010101" pitchFamily="18" charset="-122"/>
            </a:endParaRPr>
          </a:p>
        </p:txBody>
      </p:sp>
      <p:grpSp>
        <p:nvGrpSpPr>
          <p:cNvPr id="15" name="组合 14"/>
          <p:cNvGrpSpPr/>
          <p:nvPr/>
        </p:nvGrpSpPr>
        <p:grpSpPr>
          <a:xfrm>
            <a:off x="362337" y="316635"/>
            <a:ext cx="1807559" cy="953135"/>
            <a:chOff x="433095" y="162482"/>
            <a:chExt cx="1807559" cy="953135"/>
          </a:xfrm>
        </p:grpSpPr>
        <p:sp>
          <p:nvSpPr>
            <p:cNvPr id="16" name="TextBox 13"/>
            <p:cNvSpPr txBox="1"/>
            <p:nvPr/>
          </p:nvSpPr>
          <p:spPr>
            <a:xfrm rot="21057960">
              <a:off x="433095" y="162482"/>
              <a:ext cx="1807559" cy="953135"/>
            </a:xfrm>
            <a:custGeom>
              <a:avLst/>
              <a:gdLst>
                <a:gd name="T0" fmla="*/ 10400 w 12800"/>
                <a:gd name="T1" fmla="*/ 12800 h 12800"/>
                <a:gd name="T2" fmla="*/ 2400 w 12800"/>
                <a:gd name="T3" fmla="*/ 12800 h 12800"/>
                <a:gd name="T4" fmla="*/ 0 w 12800"/>
                <a:gd name="T5" fmla="*/ 10400 h 12800"/>
                <a:gd name="T6" fmla="*/ 0 w 12800"/>
                <a:gd name="T7" fmla="*/ 2400 h 12800"/>
                <a:gd name="T8" fmla="*/ 2400 w 12800"/>
                <a:gd name="T9" fmla="*/ 0 h 12800"/>
                <a:gd name="T10" fmla="*/ 10400 w 12800"/>
                <a:gd name="T11" fmla="*/ 0 h 12800"/>
                <a:gd name="T12" fmla="*/ 12800 w 12800"/>
                <a:gd name="T13" fmla="*/ 2400 h 12800"/>
                <a:gd name="T14" fmla="*/ 12800 w 12800"/>
                <a:gd name="T15" fmla="*/ 10400 h 12800"/>
                <a:gd name="T16" fmla="*/ 10400 w 12800"/>
                <a:gd name="T17" fmla="*/ 12800 h 12800"/>
                <a:gd name="T18" fmla="*/ 11200 w 12800"/>
                <a:gd name="T19" fmla="*/ 2400 h 12800"/>
                <a:gd name="T20" fmla="*/ 10400 w 12800"/>
                <a:gd name="T21" fmla="*/ 1600 h 12800"/>
                <a:gd name="T22" fmla="*/ 2400 w 12800"/>
                <a:gd name="T23" fmla="*/ 1600 h 12800"/>
                <a:gd name="T24" fmla="*/ 1600 w 12800"/>
                <a:gd name="T25" fmla="*/ 2400 h 12800"/>
                <a:gd name="T26" fmla="*/ 1600 w 12800"/>
                <a:gd name="T27" fmla="*/ 10400 h 12800"/>
                <a:gd name="T28" fmla="*/ 2400 w 12800"/>
                <a:gd name="T29" fmla="*/ 11200 h 12800"/>
                <a:gd name="T30" fmla="*/ 10400 w 12800"/>
                <a:gd name="T31" fmla="*/ 11200 h 12800"/>
                <a:gd name="T32" fmla="*/ 11200 w 12800"/>
                <a:gd name="T33" fmla="*/ 10400 h 12800"/>
                <a:gd name="T34" fmla="*/ 11200 w 12800"/>
                <a:gd name="T35" fmla="*/ 2400 h 12800"/>
                <a:gd name="T36" fmla="*/ 8662 w 12800"/>
                <a:gd name="T37" fmla="*/ 8662 h 12800"/>
                <a:gd name="T38" fmla="*/ 7531 w 12800"/>
                <a:gd name="T39" fmla="*/ 8662 h 12800"/>
                <a:gd name="T40" fmla="*/ 6400 w 12800"/>
                <a:gd name="T41" fmla="*/ 7531 h 12800"/>
                <a:gd name="T42" fmla="*/ 5269 w 12800"/>
                <a:gd name="T43" fmla="*/ 8662 h 12800"/>
                <a:gd name="T44" fmla="*/ 4137 w 12800"/>
                <a:gd name="T45" fmla="*/ 8663 h 12800"/>
                <a:gd name="T46" fmla="*/ 4137 w 12800"/>
                <a:gd name="T47" fmla="*/ 7531 h 12800"/>
                <a:gd name="T48" fmla="*/ 5269 w 12800"/>
                <a:gd name="T49" fmla="*/ 6400 h 12800"/>
                <a:gd name="T50" fmla="*/ 4137 w 12800"/>
                <a:gd name="T51" fmla="*/ 5269 h 12800"/>
                <a:gd name="T52" fmla="*/ 4137 w 12800"/>
                <a:gd name="T53" fmla="*/ 4137 h 12800"/>
                <a:gd name="T54" fmla="*/ 5269 w 12800"/>
                <a:gd name="T55" fmla="*/ 4138 h 12800"/>
                <a:gd name="T56" fmla="*/ 6400 w 12800"/>
                <a:gd name="T57" fmla="*/ 5269 h 12800"/>
                <a:gd name="T58" fmla="*/ 7531 w 12800"/>
                <a:gd name="T59" fmla="*/ 4138 h 12800"/>
                <a:gd name="T60" fmla="*/ 8662 w 12800"/>
                <a:gd name="T61" fmla="*/ 4138 h 12800"/>
                <a:gd name="T62" fmla="*/ 8662 w 12800"/>
                <a:gd name="T63" fmla="*/ 5269 h 12800"/>
                <a:gd name="T64" fmla="*/ 7531 w 12800"/>
                <a:gd name="T65" fmla="*/ 6400 h 12800"/>
                <a:gd name="T66" fmla="*/ 8662 w 12800"/>
                <a:gd name="T67" fmla="*/ 7531 h 12800"/>
                <a:gd name="T68" fmla="*/ 8662 w 12800"/>
                <a:gd name="T69" fmla="*/ 8662 h 128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2800" h="12800">
                  <a:moveTo>
                    <a:pt x="10400" y="12800"/>
                  </a:moveTo>
                  <a:lnTo>
                    <a:pt x="2400" y="12800"/>
                  </a:lnTo>
                  <a:cubicBezTo>
                    <a:pt x="1075" y="12800"/>
                    <a:pt x="0" y="11725"/>
                    <a:pt x="0" y="10400"/>
                  </a:cubicBezTo>
                  <a:lnTo>
                    <a:pt x="0" y="2400"/>
                  </a:lnTo>
                  <a:cubicBezTo>
                    <a:pt x="0" y="1075"/>
                    <a:pt x="1075" y="0"/>
                    <a:pt x="2400" y="0"/>
                  </a:cubicBezTo>
                  <a:lnTo>
                    <a:pt x="10400" y="0"/>
                  </a:lnTo>
                  <a:cubicBezTo>
                    <a:pt x="11725" y="0"/>
                    <a:pt x="12800" y="1074"/>
                    <a:pt x="12800" y="2400"/>
                  </a:cubicBezTo>
                  <a:lnTo>
                    <a:pt x="12800" y="10400"/>
                  </a:lnTo>
                  <a:cubicBezTo>
                    <a:pt x="12800" y="11726"/>
                    <a:pt x="11725" y="12800"/>
                    <a:pt x="10400" y="12800"/>
                  </a:cubicBezTo>
                  <a:close/>
                  <a:moveTo>
                    <a:pt x="11200" y="2400"/>
                  </a:moveTo>
                  <a:cubicBezTo>
                    <a:pt x="11200" y="1958"/>
                    <a:pt x="10842" y="1600"/>
                    <a:pt x="10400" y="1600"/>
                  </a:cubicBezTo>
                  <a:lnTo>
                    <a:pt x="2400" y="1600"/>
                  </a:lnTo>
                  <a:cubicBezTo>
                    <a:pt x="1958" y="1600"/>
                    <a:pt x="1600" y="1958"/>
                    <a:pt x="1600" y="2400"/>
                  </a:cubicBezTo>
                  <a:lnTo>
                    <a:pt x="1600" y="10400"/>
                  </a:lnTo>
                  <a:cubicBezTo>
                    <a:pt x="1600" y="10842"/>
                    <a:pt x="1958" y="11200"/>
                    <a:pt x="2400" y="11200"/>
                  </a:cubicBezTo>
                  <a:lnTo>
                    <a:pt x="10400" y="11200"/>
                  </a:lnTo>
                  <a:cubicBezTo>
                    <a:pt x="10842" y="11200"/>
                    <a:pt x="11200" y="10842"/>
                    <a:pt x="11200" y="10400"/>
                  </a:cubicBezTo>
                  <a:lnTo>
                    <a:pt x="11200" y="2400"/>
                  </a:lnTo>
                  <a:close/>
                  <a:moveTo>
                    <a:pt x="8662" y="8662"/>
                  </a:moveTo>
                  <a:cubicBezTo>
                    <a:pt x="8350" y="8975"/>
                    <a:pt x="7843" y="8975"/>
                    <a:pt x="7531" y="8662"/>
                  </a:cubicBezTo>
                  <a:lnTo>
                    <a:pt x="6400" y="7531"/>
                  </a:lnTo>
                  <a:lnTo>
                    <a:pt x="5269" y="8662"/>
                  </a:lnTo>
                  <a:cubicBezTo>
                    <a:pt x="4956" y="8975"/>
                    <a:pt x="4450" y="8975"/>
                    <a:pt x="4137" y="8663"/>
                  </a:cubicBezTo>
                  <a:cubicBezTo>
                    <a:pt x="3825" y="8350"/>
                    <a:pt x="3824" y="7844"/>
                    <a:pt x="4137" y="7531"/>
                  </a:cubicBezTo>
                  <a:lnTo>
                    <a:pt x="5269" y="6400"/>
                  </a:lnTo>
                  <a:lnTo>
                    <a:pt x="4137" y="5269"/>
                  </a:lnTo>
                  <a:cubicBezTo>
                    <a:pt x="3824" y="4956"/>
                    <a:pt x="3825" y="4450"/>
                    <a:pt x="4137" y="4137"/>
                  </a:cubicBezTo>
                  <a:cubicBezTo>
                    <a:pt x="4450" y="3825"/>
                    <a:pt x="4956" y="3825"/>
                    <a:pt x="5269" y="4138"/>
                  </a:cubicBezTo>
                  <a:lnTo>
                    <a:pt x="6400" y="5269"/>
                  </a:lnTo>
                  <a:lnTo>
                    <a:pt x="7531" y="4138"/>
                  </a:lnTo>
                  <a:cubicBezTo>
                    <a:pt x="7844" y="3825"/>
                    <a:pt x="8350" y="3825"/>
                    <a:pt x="8662" y="4138"/>
                  </a:cubicBezTo>
                  <a:cubicBezTo>
                    <a:pt x="8975" y="4450"/>
                    <a:pt x="8975" y="4956"/>
                    <a:pt x="8662" y="5269"/>
                  </a:cubicBezTo>
                  <a:lnTo>
                    <a:pt x="7531" y="6400"/>
                  </a:lnTo>
                  <a:lnTo>
                    <a:pt x="8662" y="7531"/>
                  </a:lnTo>
                  <a:cubicBezTo>
                    <a:pt x="8975" y="7843"/>
                    <a:pt x="8975" y="8350"/>
                    <a:pt x="8662" y="8662"/>
                  </a:cubicBezTo>
                  <a:close/>
                </a:path>
              </a:pathLst>
            </a:cu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zh-CN" sz="2800" b="1" dirty="0">
                  <a:solidFill>
                    <a:schemeClr val="bg1"/>
                  </a:solidFill>
                  <a:latin typeface="butter sans" panose="00000500000000000000" pitchFamily="50" charset="0"/>
                  <a:ea typeface="Segoe UI Black" panose="020B0A02040204020203" pitchFamily="34" charset="0"/>
                </a:rPr>
                <a:t>HELLO</a:t>
              </a:r>
              <a:endParaRPr lang="en-US" altLang="zh-CN" sz="2800" b="1" dirty="0">
                <a:solidFill>
                  <a:schemeClr val="bg1"/>
                </a:solidFill>
                <a:latin typeface="butter sans" panose="00000500000000000000" pitchFamily="50" charset="0"/>
                <a:ea typeface="Segoe UI Black" panose="020B0A02040204020203" pitchFamily="34" charset="0"/>
              </a:endParaRPr>
            </a:p>
            <a:p>
              <a:r>
                <a:rPr lang="en-US" altLang="zh-CN" sz="2800" b="1" dirty="0">
                  <a:solidFill>
                    <a:schemeClr val="bg1"/>
                  </a:solidFill>
                  <a:latin typeface="butter sans" panose="00000500000000000000" pitchFamily="50" charset="0"/>
                  <a:ea typeface="Segoe UI Black" panose="020B0A02040204020203" pitchFamily="34" charset="0"/>
                </a:rPr>
                <a:t>    LOGO</a:t>
              </a:r>
              <a:endParaRPr lang="zh-CN" altLang="en-US" sz="2800" b="1" dirty="0">
                <a:solidFill>
                  <a:schemeClr val="bg1"/>
                </a:solidFill>
                <a:latin typeface="butter sans" panose="00000500000000000000" pitchFamily="50" charset="0"/>
                <a:ea typeface="庞门正道细线体" panose="02010600030101010101" pitchFamily="2" charset="-122"/>
              </a:endParaRPr>
            </a:p>
          </p:txBody>
        </p:sp>
        <p:sp>
          <p:nvSpPr>
            <p:cNvPr id="17" name="iconfont-11672-5428353"/>
            <p:cNvSpPr/>
            <p:nvPr/>
          </p:nvSpPr>
          <p:spPr>
            <a:xfrm rot="20994691">
              <a:off x="626104" y="799975"/>
              <a:ext cx="298432" cy="298432"/>
            </a:xfrm>
            <a:custGeom>
              <a:avLst/>
              <a:gdLst>
                <a:gd name="T0" fmla="*/ 10400 w 12800"/>
                <a:gd name="T1" fmla="*/ 12800 h 12800"/>
                <a:gd name="T2" fmla="*/ 2400 w 12800"/>
                <a:gd name="T3" fmla="*/ 12800 h 12800"/>
                <a:gd name="T4" fmla="*/ 0 w 12800"/>
                <a:gd name="T5" fmla="*/ 10400 h 12800"/>
                <a:gd name="T6" fmla="*/ 0 w 12800"/>
                <a:gd name="T7" fmla="*/ 2400 h 12800"/>
                <a:gd name="T8" fmla="*/ 2400 w 12800"/>
                <a:gd name="T9" fmla="*/ 0 h 12800"/>
                <a:gd name="T10" fmla="*/ 10400 w 12800"/>
                <a:gd name="T11" fmla="*/ 0 h 12800"/>
                <a:gd name="T12" fmla="*/ 12800 w 12800"/>
                <a:gd name="T13" fmla="*/ 2400 h 12800"/>
                <a:gd name="T14" fmla="*/ 12800 w 12800"/>
                <a:gd name="T15" fmla="*/ 10400 h 12800"/>
                <a:gd name="T16" fmla="*/ 10400 w 12800"/>
                <a:gd name="T17" fmla="*/ 12800 h 12800"/>
                <a:gd name="T18" fmla="*/ 11200 w 12800"/>
                <a:gd name="T19" fmla="*/ 2400 h 12800"/>
                <a:gd name="T20" fmla="*/ 10400 w 12800"/>
                <a:gd name="T21" fmla="*/ 1600 h 12800"/>
                <a:gd name="T22" fmla="*/ 2400 w 12800"/>
                <a:gd name="T23" fmla="*/ 1600 h 12800"/>
                <a:gd name="T24" fmla="*/ 1600 w 12800"/>
                <a:gd name="T25" fmla="*/ 2400 h 12800"/>
                <a:gd name="T26" fmla="*/ 1600 w 12800"/>
                <a:gd name="T27" fmla="*/ 10400 h 12800"/>
                <a:gd name="T28" fmla="*/ 2400 w 12800"/>
                <a:gd name="T29" fmla="*/ 11200 h 12800"/>
                <a:gd name="T30" fmla="*/ 10400 w 12800"/>
                <a:gd name="T31" fmla="*/ 11200 h 12800"/>
                <a:gd name="T32" fmla="*/ 11200 w 12800"/>
                <a:gd name="T33" fmla="*/ 10400 h 12800"/>
                <a:gd name="T34" fmla="*/ 11200 w 12800"/>
                <a:gd name="T35" fmla="*/ 2400 h 12800"/>
                <a:gd name="T36" fmla="*/ 8662 w 12800"/>
                <a:gd name="T37" fmla="*/ 8662 h 12800"/>
                <a:gd name="T38" fmla="*/ 7531 w 12800"/>
                <a:gd name="T39" fmla="*/ 8662 h 12800"/>
                <a:gd name="T40" fmla="*/ 6400 w 12800"/>
                <a:gd name="T41" fmla="*/ 7531 h 12800"/>
                <a:gd name="T42" fmla="*/ 5269 w 12800"/>
                <a:gd name="T43" fmla="*/ 8662 h 12800"/>
                <a:gd name="T44" fmla="*/ 4137 w 12800"/>
                <a:gd name="T45" fmla="*/ 8663 h 12800"/>
                <a:gd name="T46" fmla="*/ 4137 w 12800"/>
                <a:gd name="T47" fmla="*/ 7531 h 12800"/>
                <a:gd name="T48" fmla="*/ 5269 w 12800"/>
                <a:gd name="T49" fmla="*/ 6400 h 12800"/>
                <a:gd name="T50" fmla="*/ 4137 w 12800"/>
                <a:gd name="T51" fmla="*/ 5269 h 12800"/>
                <a:gd name="T52" fmla="*/ 4137 w 12800"/>
                <a:gd name="T53" fmla="*/ 4137 h 12800"/>
                <a:gd name="T54" fmla="*/ 5269 w 12800"/>
                <a:gd name="T55" fmla="*/ 4138 h 12800"/>
                <a:gd name="T56" fmla="*/ 6400 w 12800"/>
                <a:gd name="T57" fmla="*/ 5269 h 12800"/>
                <a:gd name="T58" fmla="*/ 7531 w 12800"/>
                <a:gd name="T59" fmla="*/ 4138 h 12800"/>
                <a:gd name="T60" fmla="*/ 8662 w 12800"/>
                <a:gd name="T61" fmla="*/ 4138 h 12800"/>
                <a:gd name="T62" fmla="*/ 8662 w 12800"/>
                <a:gd name="T63" fmla="*/ 5269 h 12800"/>
                <a:gd name="T64" fmla="*/ 7531 w 12800"/>
                <a:gd name="T65" fmla="*/ 6400 h 12800"/>
                <a:gd name="T66" fmla="*/ 8662 w 12800"/>
                <a:gd name="T67" fmla="*/ 7531 h 12800"/>
                <a:gd name="T68" fmla="*/ 8662 w 12800"/>
                <a:gd name="T69" fmla="*/ 8662 h 128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2800" h="12800">
                  <a:moveTo>
                    <a:pt x="10400" y="12800"/>
                  </a:moveTo>
                  <a:lnTo>
                    <a:pt x="2400" y="12800"/>
                  </a:lnTo>
                  <a:cubicBezTo>
                    <a:pt x="1075" y="12800"/>
                    <a:pt x="0" y="11725"/>
                    <a:pt x="0" y="10400"/>
                  </a:cubicBezTo>
                  <a:lnTo>
                    <a:pt x="0" y="2400"/>
                  </a:lnTo>
                  <a:cubicBezTo>
                    <a:pt x="0" y="1075"/>
                    <a:pt x="1075" y="0"/>
                    <a:pt x="2400" y="0"/>
                  </a:cubicBezTo>
                  <a:lnTo>
                    <a:pt x="10400" y="0"/>
                  </a:lnTo>
                  <a:cubicBezTo>
                    <a:pt x="11725" y="0"/>
                    <a:pt x="12800" y="1074"/>
                    <a:pt x="12800" y="2400"/>
                  </a:cubicBezTo>
                  <a:lnTo>
                    <a:pt x="12800" y="10400"/>
                  </a:lnTo>
                  <a:cubicBezTo>
                    <a:pt x="12800" y="11726"/>
                    <a:pt x="11725" y="12800"/>
                    <a:pt x="10400" y="12800"/>
                  </a:cubicBezTo>
                  <a:close/>
                  <a:moveTo>
                    <a:pt x="11200" y="2400"/>
                  </a:moveTo>
                  <a:cubicBezTo>
                    <a:pt x="11200" y="1958"/>
                    <a:pt x="10842" y="1600"/>
                    <a:pt x="10400" y="1600"/>
                  </a:cubicBezTo>
                  <a:lnTo>
                    <a:pt x="2400" y="1600"/>
                  </a:lnTo>
                  <a:cubicBezTo>
                    <a:pt x="1958" y="1600"/>
                    <a:pt x="1600" y="1958"/>
                    <a:pt x="1600" y="2400"/>
                  </a:cubicBezTo>
                  <a:lnTo>
                    <a:pt x="1600" y="10400"/>
                  </a:lnTo>
                  <a:cubicBezTo>
                    <a:pt x="1600" y="10842"/>
                    <a:pt x="1958" y="11200"/>
                    <a:pt x="2400" y="11200"/>
                  </a:cubicBezTo>
                  <a:lnTo>
                    <a:pt x="10400" y="11200"/>
                  </a:lnTo>
                  <a:cubicBezTo>
                    <a:pt x="10842" y="11200"/>
                    <a:pt x="11200" y="10842"/>
                    <a:pt x="11200" y="10400"/>
                  </a:cubicBezTo>
                  <a:lnTo>
                    <a:pt x="11200" y="2400"/>
                  </a:lnTo>
                  <a:close/>
                  <a:moveTo>
                    <a:pt x="8662" y="8662"/>
                  </a:moveTo>
                  <a:cubicBezTo>
                    <a:pt x="8350" y="8975"/>
                    <a:pt x="7843" y="8975"/>
                    <a:pt x="7531" y="8662"/>
                  </a:cubicBezTo>
                  <a:lnTo>
                    <a:pt x="6400" y="7531"/>
                  </a:lnTo>
                  <a:lnTo>
                    <a:pt x="5269" y="8662"/>
                  </a:lnTo>
                  <a:cubicBezTo>
                    <a:pt x="4956" y="8975"/>
                    <a:pt x="4450" y="8975"/>
                    <a:pt x="4137" y="8663"/>
                  </a:cubicBezTo>
                  <a:cubicBezTo>
                    <a:pt x="3825" y="8350"/>
                    <a:pt x="3824" y="7844"/>
                    <a:pt x="4137" y="7531"/>
                  </a:cubicBezTo>
                  <a:lnTo>
                    <a:pt x="5269" y="6400"/>
                  </a:lnTo>
                  <a:lnTo>
                    <a:pt x="4137" y="5269"/>
                  </a:lnTo>
                  <a:cubicBezTo>
                    <a:pt x="3824" y="4956"/>
                    <a:pt x="3825" y="4450"/>
                    <a:pt x="4137" y="4137"/>
                  </a:cubicBezTo>
                  <a:cubicBezTo>
                    <a:pt x="4450" y="3825"/>
                    <a:pt x="4956" y="3825"/>
                    <a:pt x="5269" y="4138"/>
                  </a:cubicBezTo>
                  <a:lnTo>
                    <a:pt x="6400" y="5269"/>
                  </a:lnTo>
                  <a:lnTo>
                    <a:pt x="7531" y="4138"/>
                  </a:lnTo>
                  <a:cubicBezTo>
                    <a:pt x="7844" y="3825"/>
                    <a:pt x="8350" y="3825"/>
                    <a:pt x="8662" y="4138"/>
                  </a:cubicBezTo>
                  <a:cubicBezTo>
                    <a:pt x="8975" y="4450"/>
                    <a:pt x="8975" y="4956"/>
                    <a:pt x="8662" y="5269"/>
                  </a:cubicBezTo>
                  <a:lnTo>
                    <a:pt x="7531" y="6400"/>
                  </a:lnTo>
                  <a:lnTo>
                    <a:pt x="8662" y="7531"/>
                  </a:lnTo>
                  <a:cubicBezTo>
                    <a:pt x="8975" y="7843"/>
                    <a:pt x="8975" y="8350"/>
                    <a:pt x="8662" y="8662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OPPOSans L" panose="00020600040101010101" pitchFamily="18" charset="-122"/>
              </a:endParaRPr>
            </a:p>
          </p:txBody>
        </p:sp>
      </p:grpSp>
      <p:pic>
        <p:nvPicPr>
          <p:cNvPr id="18" name="图片 17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827" t="17383" r="51212" b="68385"/>
          <a:stretch>
            <a:fillRect/>
          </a:stretch>
        </p:blipFill>
        <p:spPr>
          <a:xfrm rot="1267022">
            <a:off x="10565881" y="-725574"/>
            <a:ext cx="2716592" cy="1844505"/>
          </a:xfrm>
          <a:prstGeom prst="rect">
            <a:avLst/>
          </a:prstGeom>
          <a:effectLst>
            <a:outerShdw blurRad="127000" dist="50800" dir="5400000" algn="ctr" rotWithShape="0">
              <a:srgbClr val="F0C8BF"/>
            </a:outerShdw>
          </a:effec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877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: 圆角 1"/>
          <p:cNvSpPr/>
          <p:nvPr/>
        </p:nvSpPr>
        <p:spPr>
          <a:xfrm>
            <a:off x="2401895" y="1815010"/>
            <a:ext cx="7314200" cy="2870317"/>
          </a:xfrm>
          <a:prstGeom prst="roundRect">
            <a:avLst>
              <a:gd name="adj" fmla="val 9524"/>
            </a:avLst>
          </a:prstGeom>
          <a:noFill/>
          <a:ln w="19050">
            <a:solidFill>
              <a:schemeClr val="bg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OPPOSans L" panose="00020600040101010101" pitchFamily="18" charset="-122"/>
              <a:ea typeface="OPPOSans L" panose="00020600040101010101" pitchFamily="18" charset="-122"/>
            </a:endParaRPr>
          </a:p>
        </p:txBody>
      </p:sp>
      <p:sp>
        <p:nvSpPr>
          <p:cNvPr id="3" name="矩形: 圆角 2"/>
          <p:cNvSpPr/>
          <p:nvPr/>
        </p:nvSpPr>
        <p:spPr>
          <a:xfrm>
            <a:off x="2158476" y="1571428"/>
            <a:ext cx="7786219" cy="3334144"/>
          </a:xfrm>
          <a:prstGeom prst="roundRect">
            <a:avLst>
              <a:gd name="adj" fmla="val 9524"/>
            </a:avLst>
          </a:prstGeom>
          <a:noFill/>
          <a:ln w="635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OPPOSans L" panose="00020600040101010101" pitchFamily="18" charset="-122"/>
              <a:ea typeface="OPPOSans L" panose="00020600040101010101" pitchFamily="18" charset="-122"/>
            </a:endParaRPr>
          </a:p>
        </p:txBody>
      </p:sp>
      <p:pic>
        <p:nvPicPr>
          <p:cNvPr id="16" name="图片 15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108" b="1389"/>
          <a:stretch>
            <a:fillRect/>
          </a:stretch>
        </p:blipFill>
        <p:spPr>
          <a:xfrm>
            <a:off x="8566388" y="-327794"/>
            <a:ext cx="3922214" cy="5533829"/>
          </a:xfrm>
          <a:prstGeom prst="rect">
            <a:avLst/>
          </a:prstGeom>
          <a:effectLst>
            <a:outerShdw blurRad="127000" dist="50800" dir="5400000" algn="ctr" rotWithShape="0">
              <a:srgbClr val="EAB9F9"/>
            </a:outerShdw>
          </a:effectLst>
        </p:spPr>
      </p:pic>
      <p:pic>
        <p:nvPicPr>
          <p:cNvPr id="4" name="图形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491390"/>
            <a:ext cx="12192000" cy="1905001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827" t="17383" r="51212" b="68385"/>
          <a:stretch>
            <a:fillRect/>
          </a:stretch>
        </p:blipFill>
        <p:spPr>
          <a:xfrm rot="19853283">
            <a:off x="1490928" y="939327"/>
            <a:ext cx="1863718" cy="1265423"/>
          </a:xfrm>
          <a:prstGeom prst="rect">
            <a:avLst/>
          </a:prstGeom>
          <a:effectLst>
            <a:outerShdw blurRad="127000" dist="50800" dir="5400000" algn="ctr" rotWithShape="0">
              <a:srgbClr val="F0C8BF"/>
            </a:outerShdw>
          </a:effectLst>
        </p:spPr>
      </p:pic>
      <p:grpSp>
        <p:nvGrpSpPr>
          <p:cNvPr id="6" name="组合 5"/>
          <p:cNvGrpSpPr/>
          <p:nvPr/>
        </p:nvGrpSpPr>
        <p:grpSpPr>
          <a:xfrm>
            <a:off x="362337" y="316635"/>
            <a:ext cx="1807559" cy="953135"/>
            <a:chOff x="433095" y="162482"/>
            <a:chExt cx="1807559" cy="953135"/>
          </a:xfrm>
        </p:grpSpPr>
        <p:sp>
          <p:nvSpPr>
            <p:cNvPr id="7" name="TextBox 13"/>
            <p:cNvSpPr txBox="1"/>
            <p:nvPr/>
          </p:nvSpPr>
          <p:spPr>
            <a:xfrm rot="21057960">
              <a:off x="433095" y="162482"/>
              <a:ext cx="1807559" cy="953135"/>
            </a:xfrm>
            <a:custGeom>
              <a:avLst/>
              <a:gdLst>
                <a:gd name="T0" fmla="*/ 10400 w 12800"/>
                <a:gd name="T1" fmla="*/ 12800 h 12800"/>
                <a:gd name="T2" fmla="*/ 2400 w 12800"/>
                <a:gd name="T3" fmla="*/ 12800 h 12800"/>
                <a:gd name="T4" fmla="*/ 0 w 12800"/>
                <a:gd name="T5" fmla="*/ 10400 h 12800"/>
                <a:gd name="T6" fmla="*/ 0 w 12800"/>
                <a:gd name="T7" fmla="*/ 2400 h 12800"/>
                <a:gd name="T8" fmla="*/ 2400 w 12800"/>
                <a:gd name="T9" fmla="*/ 0 h 12800"/>
                <a:gd name="T10" fmla="*/ 10400 w 12800"/>
                <a:gd name="T11" fmla="*/ 0 h 12800"/>
                <a:gd name="T12" fmla="*/ 12800 w 12800"/>
                <a:gd name="T13" fmla="*/ 2400 h 12800"/>
                <a:gd name="T14" fmla="*/ 12800 w 12800"/>
                <a:gd name="T15" fmla="*/ 10400 h 12800"/>
                <a:gd name="T16" fmla="*/ 10400 w 12800"/>
                <a:gd name="T17" fmla="*/ 12800 h 12800"/>
                <a:gd name="T18" fmla="*/ 11200 w 12800"/>
                <a:gd name="T19" fmla="*/ 2400 h 12800"/>
                <a:gd name="T20" fmla="*/ 10400 w 12800"/>
                <a:gd name="T21" fmla="*/ 1600 h 12800"/>
                <a:gd name="T22" fmla="*/ 2400 w 12800"/>
                <a:gd name="T23" fmla="*/ 1600 h 12800"/>
                <a:gd name="T24" fmla="*/ 1600 w 12800"/>
                <a:gd name="T25" fmla="*/ 2400 h 12800"/>
                <a:gd name="T26" fmla="*/ 1600 w 12800"/>
                <a:gd name="T27" fmla="*/ 10400 h 12800"/>
                <a:gd name="T28" fmla="*/ 2400 w 12800"/>
                <a:gd name="T29" fmla="*/ 11200 h 12800"/>
                <a:gd name="T30" fmla="*/ 10400 w 12800"/>
                <a:gd name="T31" fmla="*/ 11200 h 12800"/>
                <a:gd name="T32" fmla="*/ 11200 w 12800"/>
                <a:gd name="T33" fmla="*/ 10400 h 12800"/>
                <a:gd name="T34" fmla="*/ 11200 w 12800"/>
                <a:gd name="T35" fmla="*/ 2400 h 12800"/>
                <a:gd name="T36" fmla="*/ 8662 w 12800"/>
                <a:gd name="T37" fmla="*/ 8662 h 12800"/>
                <a:gd name="T38" fmla="*/ 7531 w 12800"/>
                <a:gd name="T39" fmla="*/ 8662 h 12800"/>
                <a:gd name="T40" fmla="*/ 6400 w 12800"/>
                <a:gd name="T41" fmla="*/ 7531 h 12800"/>
                <a:gd name="T42" fmla="*/ 5269 w 12800"/>
                <a:gd name="T43" fmla="*/ 8662 h 12800"/>
                <a:gd name="T44" fmla="*/ 4137 w 12800"/>
                <a:gd name="T45" fmla="*/ 8663 h 12800"/>
                <a:gd name="T46" fmla="*/ 4137 w 12800"/>
                <a:gd name="T47" fmla="*/ 7531 h 12800"/>
                <a:gd name="T48" fmla="*/ 5269 w 12800"/>
                <a:gd name="T49" fmla="*/ 6400 h 12800"/>
                <a:gd name="T50" fmla="*/ 4137 w 12800"/>
                <a:gd name="T51" fmla="*/ 5269 h 12800"/>
                <a:gd name="T52" fmla="*/ 4137 w 12800"/>
                <a:gd name="T53" fmla="*/ 4137 h 12800"/>
                <a:gd name="T54" fmla="*/ 5269 w 12800"/>
                <a:gd name="T55" fmla="*/ 4138 h 12800"/>
                <a:gd name="T56" fmla="*/ 6400 w 12800"/>
                <a:gd name="T57" fmla="*/ 5269 h 12800"/>
                <a:gd name="T58" fmla="*/ 7531 w 12800"/>
                <a:gd name="T59" fmla="*/ 4138 h 12800"/>
                <a:gd name="T60" fmla="*/ 8662 w 12800"/>
                <a:gd name="T61" fmla="*/ 4138 h 12800"/>
                <a:gd name="T62" fmla="*/ 8662 w 12800"/>
                <a:gd name="T63" fmla="*/ 5269 h 12800"/>
                <a:gd name="T64" fmla="*/ 7531 w 12800"/>
                <a:gd name="T65" fmla="*/ 6400 h 12800"/>
                <a:gd name="T66" fmla="*/ 8662 w 12800"/>
                <a:gd name="T67" fmla="*/ 7531 h 12800"/>
                <a:gd name="T68" fmla="*/ 8662 w 12800"/>
                <a:gd name="T69" fmla="*/ 8662 h 128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2800" h="12800">
                  <a:moveTo>
                    <a:pt x="10400" y="12800"/>
                  </a:moveTo>
                  <a:lnTo>
                    <a:pt x="2400" y="12800"/>
                  </a:lnTo>
                  <a:cubicBezTo>
                    <a:pt x="1075" y="12800"/>
                    <a:pt x="0" y="11725"/>
                    <a:pt x="0" y="10400"/>
                  </a:cubicBezTo>
                  <a:lnTo>
                    <a:pt x="0" y="2400"/>
                  </a:lnTo>
                  <a:cubicBezTo>
                    <a:pt x="0" y="1075"/>
                    <a:pt x="1075" y="0"/>
                    <a:pt x="2400" y="0"/>
                  </a:cubicBezTo>
                  <a:lnTo>
                    <a:pt x="10400" y="0"/>
                  </a:lnTo>
                  <a:cubicBezTo>
                    <a:pt x="11725" y="0"/>
                    <a:pt x="12800" y="1074"/>
                    <a:pt x="12800" y="2400"/>
                  </a:cubicBezTo>
                  <a:lnTo>
                    <a:pt x="12800" y="10400"/>
                  </a:lnTo>
                  <a:cubicBezTo>
                    <a:pt x="12800" y="11726"/>
                    <a:pt x="11725" y="12800"/>
                    <a:pt x="10400" y="12800"/>
                  </a:cubicBezTo>
                  <a:close/>
                  <a:moveTo>
                    <a:pt x="11200" y="2400"/>
                  </a:moveTo>
                  <a:cubicBezTo>
                    <a:pt x="11200" y="1958"/>
                    <a:pt x="10842" y="1600"/>
                    <a:pt x="10400" y="1600"/>
                  </a:cubicBezTo>
                  <a:lnTo>
                    <a:pt x="2400" y="1600"/>
                  </a:lnTo>
                  <a:cubicBezTo>
                    <a:pt x="1958" y="1600"/>
                    <a:pt x="1600" y="1958"/>
                    <a:pt x="1600" y="2400"/>
                  </a:cubicBezTo>
                  <a:lnTo>
                    <a:pt x="1600" y="10400"/>
                  </a:lnTo>
                  <a:cubicBezTo>
                    <a:pt x="1600" y="10842"/>
                    <a:pt x="1958" y="11200"/>
                    <a:pt x="2400" y="11200"/>
                  </a:cubicBezTo>
                  <a:lnTo>
                    <a:pt x="10400" y="11200"/>
                  </a:lnTo>
                  <a:cubicBezTo>
                    <a:pt x="10842" y="11200"/>
                    <a:pt x="11200" y="10842"/>
                    <a:pt x="11200" y="10400"/>
                  </a:cubicBezTo>
                  <a:lnTo>
                    <a:pt x="11200" y="2400"/>
                  </a:lnTo>
                  <a:close/>
                  <a:moveTo>
                    <a:pt x="8662" y="8662"/>
                  </a:moveTo>
                  <a:cubicBezTo>
                    <a:pt x="8350" y="8975"/>
                    <a:pt x="7843" y="8975"/>
                    <a:pt x="7531" y="8662"/>
                  </a:cubicBezTo>
                  <a:lnTo>
                    <a:pt x="6400" y="7531"/>
                  </a:lnTo>
                  <a:lnTo>
                    <a:pt x="5269" y="8662"/>
                  </a:lnTo>
                  <a:cubicBezTo>
                    <a:pt x="4956" y="8975"/>
                    <a:pt x="4450" y="8975"/>
                    <a:pt x="4137" y="8663"/>
                  </a:cubicBezTo>
                  <a:cubicBezTo>
                    <a:pt x="3825" y="8350"/>
                    <a:pt x="3824" y="7844"/>
                    <a:pt x="4137" y="7531"/>
                  </a:cubicBezTo>
                  <a:lnTo>
                    <a:pt x="5269" y="6400"/>
                  </a:lnTo>
                  <a:lnTo>
                    <a:pt x="4137" y="5269"/>
                  </a:lnTo>
                  <a:cubicBezTo>
                    <a:pt x="3824" y="4956"/>
                    <a:pt x="3825" y="4450"/>
                    <a:pt x="4137" y="4137"/>
                  </a:cubicBezTo>
                  <a:cubicBezTo>
                    <a:pt x="4450" y="3825"/>
                    <a:pt x="4956" y="3825"/>
                    <a:pt x="5269" y="4138"/>
                  </a:cubicBezTo>
                  <a:lnTo>
                    <a:pt x="6400" y="5269"/>
                  </a:lnTo>
                  <a:lnTo>
                    <a:pt x="7531" y="4138"/>
                  </a:lnTo>
                  <a:cubicBezTo>
                    <a:pt x="7844" y="3825"/>
                    <a:pt x="8350" y="3825"/>
                    <a:pt x="8662" y="4138"/>
                  </a:cubicBezTo>
                  <a:cubicBezTo>
                    <a:pt x="8975" y="4450"/>
                    <a:pt x="8975" y="4956"/>
                    <a:pt x="8662" y="5269"/>
                  </a:cubicBezTo>
                  <a:lnTo>
                    <a:pt x="7531" y="6400"/>
                  </a:lnTo>
                  <a:lnTo>
                    <a:pt x="8662" y="7531"/>
                  </a:lnTo>
                  <a:cubicBezTo>
                    <a:pt x="8975" y="7843"/>
                    <a:pt x="8975" y="8350"/>
                    <a:pt x="8662" y="8662"/>
                  </a:cubicBezTo>
                  <a:close/>
                </a:path>
              </a:pathLst>
            </a:cu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zh-CN" sz="2800" b="1" dirty="0">
                  <a:solidFill>
                    <a:schemeClr val="bg1"/>
                  </a:solidFill>
                  <a:latin typeface="butter sans" panose="00000500000000000000" pitchFamily="50" charset="0"/>
                  <a:ea typeface="Segoe UI Black" panose="020B0A02040204020203" pitchFamily="34" charset="0"/>
                </a:rPr>
                <a:t>HELLO</a:t>
              </a:r>
              <a:endParaRPr lang="en-US" altLang="zh-CN" sz="2800" b="1" dirty="0">
                <a:solidFill>
                  <a:schemeClr val="bg1"/>
                </a:solidFill>
                <a:latin typeface="butter sans" panose="00000500000000000000" pitchFamily="50" charset="0"/>
                <a:ea typeface="Segoe UI Black" panose="020B0A02040204020203" pitchFamily="34" charset="0"/>
              </a:endParaRPr>
            </a:p>
            <a:p>
              <a:r>
                <a:rPr lang="en-US" altLang="zh-CN" sz="2800" b="1" dirty="0">
                  <a:solidFill>
                    <a:schemeClr val="bg1"/>
                  </a:solidFill>
                  <a:latin typeface="butter sans" panose="00000500000000000000" pitchFamily="50" charset="0"/>
                  <a:ea typeface="Segoe UI Black" panose="020B0A02040204020203" pitchFamily="34" charset="0"/>
                </a:rPr>
                <a:t>    LOGO</a:t>
              </a:r>
              <a:endParaRPr lang="zh-CN" altLang="en-US" sz="2800" b="1" dirty="0">
                <a:solidFill>
                  <a:schemeClr val="bg1"/>
                </a:solidFill>
                <a:latin typeface="butter sans" panose="00000500000000000000" pitchFamily="50" charset="0"/>
                <a:ea typeface="庞门正道细线体" panose="02010600030101010101" pitchFamily="2" charset="-122"/>
              </a:endParaRPr>
            </a:p>
          </p:txBody>
        </p:sp>
        <p:sp>
          <p:nvSpPr>
            <p:cNvPr id="8" name="iconfont-11672-5428353"/>
            <p:cNvSpPr/>
            <p:nvPr/>
          </p:nvSpPr>
          <p:spPr>
            <a:xfrm rot="20994691">
              <a:off x="626104" y="799975"/>
              <a:ext cx="298432" cy="298432"/>
            </a:xfrm>
            <a:custGeom>
              <a:avLst/>
              <a:gdLst>
                <a:gd name="T0" fmla="*/ 10400 w 12800"/>
                <a:gd name="T1" fmla="*/ 12800 h 12800"/>
                <a:gd name="T2" fmla="*/ 2400 w 12800"/>
                <a:gd name="T3" fmla="*/ 12800 h 12800"/>
                <a:gd name="T4" fmla="*/ 0 w 12800"/>
                <a:gd name="T5" fmla="*/ 10400 h 12800"/>
                <a:gd name="T6" fmla="*/ 0 w 12800"/>
                <a:gd name="T7" fmla="*/ 2400 h 12800"/>
                <a:gd name="T8" fmla="*/ 2400 w 12800"/>
                <a:gd name="T9" fmla="*/ 0 h 12800"/>
                <a:gd name="T10" fmla="*/ 10400 w 12800"/>
                <a:gd name="T11" fmla="*/ 0 h 12800"/>
                <a:gd name="T12" fmla="*/ 12800 w 12800"/>
                <a:gd name="T13" fmla="*/ 2400 h 12800"/>
                <a:gd name="T14" fmla="*/ 12800 w 12800"/>
                <a:gd name="T15" fmla="*/ 10400 h 12800"/>
                <a:gd name="T16" fmla="*/ 10400 w 12800"/>
                <a:gd name="T17" fmla="*/ 12800 h 12800"/>
                <a:gd name="T18" fmla="*/ 11200 w 12800"/>
                <a:gd name="T19" fmla="*/ 2400 h 12800"/>
                <a:gd name="T20" fmla="*/ 10400 w 12800"/>
                <a:gd name="T21" fmla="*/ 1600 h 12800"/>
                <a:gd name="T22" fmla="*/ 2400 w 12800"/>
                <a:gd name="T23" fmla="*/ 1600 h 12800"/>
                <a:gd name="T24" fmla="*/ 1600 w 12800"/>
                <a:gd name="T25" fmla="*/ 2400 h 12800"/>
                <a:gd name="T26" fmla="*/ 1600 w 12800"/>
                <a:gd name="T27" fmla="*/ 10400 h 12800"/>
                <a:gd name="T28" fmla="*/ 2400 w 12800"/>
                <a:gd name="T29" fmla="*/ 11200 h 12800"/>
                <a:gd name="T30" fmla="*/ 10400 w 12800"/>
                <a:gd name="T31" fmla="*/ 11200 h 12800"/>
                <a:gd name="T32" fmla="*/ 11200 w 12800"/>
                <a:gd name="T33" fmla="*/ 10400 h 12800"/>
                <a:gd name="T34" fmla="*/ 11200 w 12800"/>
                <a:gd name="T35" fmla="*/ 2400 h 12800"/>
                <a:gd name="T36" fmla="*/ 8662 w 12800"/>
                <a:gd name="T37" fmla="*/ 8662 h 12800"/>
                <a:gd name="T38" fmla="*/ 7531 w 12800"/>
                <a:gd name="T39" fmla="*/ 8662 h 12800"/>
                <a:gd name="T40" fmla="*/ 6400 w 12800"/>
                <a:gd name="T41" fmla="*/ 7531 h 12800"/>
                <a:gd name="T42" fmla="*/ 5269 w 12800"/>
                <a:gd name="T43" fmla="*/ 8662 h 12800"/>
                <a:gd name="T44" fmla="*/ 4137 w 12800"/>
                <a:gd name="T45" fmla="*/ 8663 h 12800"/>
                <a:gd name="T46" fmla="*/ 4137 w 12800"/>
                <a:gd name="T47" fmla="*/ 7531 h 12800"/>
                <a:gd name="T48" fmla="*/ 5269 w 12800"/>
                <a:gd name="T49" fmla="*/ 6400 h 12800"/>
                <a:gd name="T50" fmla="*/ 4137 w 12800"/>
                <a:gd name="T51" fmla="*/ 5269 h 12800"/>
                <a:gd name="T52" fmla="*/ 4137 w 12800"/>
                <a:gd name="T53" fmla="*/ 4137 h 12800"/>
                <a:gd name="T54" fmla="*/ 5269 w 12800"/>
                <a:gd name="T55" fmla="*/ 4138 h 12800"/>
                <a:gd name="T56" fmla="*/ 6400 w 12800"/>
                <a:gd name="T57" fmla="*/ 5269 h 12800"/>
                <a:gd name="T58" fmla="*/ 7531 w 12800"/>
                <a:gd name="T59" fmla="*/ 4138 h 12800"/>
                <a:gd name="T60" fmla="*/ 8662 w 12800"/>
                <a:gd name="T61" fmla="*/ 4138 h 12800"/>
                <a:gd name="T62" fmla="*/ 8662 w 12800"/>
                <a:gd name="T63" fmla="*/ 5269 h 12800"/>
                <a:gd name="T64" fmla="*/ 7531 w 12800"/>
                <a:gd name="T65" fmla="*/ 6400 h 12800"/>
                <a:gd name="T66" fmla="*/ 8662 w 12800"/>
                <a:gd name="T67" fmla="*/ 7531 h 12800"/>
                <a:gd name="T68" fmla="*/ 8662 w 12800"/>
                <a:gd name="T69" fmla="*/ 8662 h 128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2800" h="12800">
                  <a:moveTo>
                    <a:pt x="10400" y="12800"/>
                  </a:moveTo>
                  <a:lnTo>
                    <a:pt x="2400" y="12800"/>
                  </a:lnTo>
                  <a:cubicBezTo>
                    <a:pt x="1075" y="12800"/>
                    <a:pt x="0" y="11725"/>
                    <a:pt x="0" y="10400"/>
                  </a:cubicBezTo>
                  <a:lnTo>
                    <a:pt x="0" y="2400"/>
                  </a:lnTo>
                  <a:cubicBezTo>
                    <a:pt x="0" y="1075"/>
                    <a:pt x="1075" y="0"/>
                    <a:pt x="2400" y="0"/>
                  </a:cubicBezTo>
                  <a:lnTo>
                    <a:pt x="10400" y="0"/>
                  </a:lnTo>
                  <a:cubicBezTo>
                    <a:pt x="11725" y="0"/>
                    <a:pt x="12800" y="1074"/>
                    <a:pt x="12800" y="2400"/>
                  </a:cubicBezTo>
                  <a:lnTo>
                    <a:pt x="12800" y="10400"/>
                  </a:lnTo>
                  <a:cubicBezTo>
                    <a:pt x="12800" y="11726"/>
                    <a:pt x="11725" y="12800"/>
                    <a:pt x="10400" y="12800"/>
                  </a:cubicBezTo>
                  <a:close/>
                  <a:moveTo>
                    <a:pt x="11200" y="2400"/>
                  </a:moveTo>
                  <a:cubicBezTo>
                    <a:pt x="11200" y="1958"/>
                    <a:pt x="10842" y="1600"/>
                    <a:pt x="10400" y="1600"/>
                  </a:cubicBezTo>
                  <a:lnTo>
                    <a:pt x="2400" y="1600"/>
                  </a:lnTo>
                  <a:cubicBezTo>
                    <a:pt x="1958" y="1600"/>
                    <a:pt x="1600" y="1958"/>
                    <a:pt x="1600" y="2400"/>
                  </a:cubicBezTo>
                  <a:lnTo>
                    <a:pt x="1600" y="10400"/>
                  </a:lnTo>
                  <a:cubicBezTo>
                    <a:pt x="1600" y="10842"/>
                    <a:pt x="1958" y="11200"/>
                    <a:pt x="2400" y="11200"/>
                  </a:cubicBezTo>
                  <a:lnTo>
                    <a:pt x="10400" y="11200"/>
                  </a:lnTo>
                  <a:cubicBezTo>
                    <a:pt x="10842" y="11200"/>
                    <a:pt x="11200" y="10842"/>
                    <a:pt x="11200" y="10400"/>
                  </a:cubicBezTo>
                  <a:lnTo>
                    <a:pt x="11200" y="2400"/>
                  </a:lnTo>
                  <a:close/>
                  <a:moveTo>
                    <a:pt x="8662" y="8662"/>
                  </a:moveTo>
                  <a:cubicBezTo>
                    <a:pt x="8350" y="8975"/>
                    <a:pt x="7843" y="8975"/>
                    <a:pt x="7531" y="8662"/>
                  </a:cubicBezTo>
                  <a:lnTo>
                    <a:pt x="6400" y="7531"/>
                  </a:lnTo>
                  <a:lnTo>
                    <a:pt x="5269" y="8662"/>
                  </a:lnTo>
                  <a:cubicBezTo>
                    <a:pt x="4956" y="8975"/>
                    <a:pt x="4450" y="8975"/>
                    <a:pt x="4137" y="8663"/>
                  </a:cubicBezTo>
                  <a:cubicBezTo>
                    <a:pt x="3825" y="8350"/>
                    <a:pt x="3824" y="7844"/>
                    <a:pt x="4137" y="7531"/>
                  </a:cubicBezTo>
                  <a:lnTo>
                    <a:pt x="5269" y="6400"/>
                  </a:lnTo>
                  <a:lnTo>
                    <a:pt x="4137" y="5269"/>
                  </a:lnTo>
                  <a:cubicBezTo>
                    <a:pt x="3824" y="4956"/>
                    <a:pt x="3825" y="4450"/>
                    <a:pt x="4137" y="4137"/>
                  </a:cubicBezTo>
                  <a:cubicBezTo>
                    <a:pt x="4450" y="3825"/>
                    <a:pt x="4956" y="3825"/>
                    <a:pt x="5269" y="4138"/>
                  </a:cubicBezTo>
                  <a:lnTo>
                    <a:pt x="6400" y="5269"/>
                  </a:lnTo>
                  <a:lnTo>
                    <a:pt x="7531" y="4138"/>
                  </a:lnTo>
                  <a:cubicBezTo>
                    <a:pt x="7844" y="3825"/>
                    <a:pt x="8350" y="3825"/>
                    <a:pt x="8662" y="4138"/>
                  </a:cubicBezTo>
                  <a:cubicBezTo>
                    <a:pt x="8975" y="4450"/>
                    <a:pt x="8975" y="4956"/>
                    <a:pt x="8662" y="5269"/>
                  </a:cubicBezTo>
                  <a:lnTo>
                    <a:pt x="7531" y="6400"/>
                  </a:lnTo>
                  <a:lnTo>
                    <a:pt x="8662" y="7531"/>
                  </a:lnTo>
                  <a:cubicBezTo>
                    <a:pt x="8975" y="7843"/>
                    <a:pt x="8975" y="8350"/>
                    <a:pt x="8662" y="8662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OPPOSans L" panose="00020600040101010101" pitchFamily="18" charset="-122"/>
              </a:endParaRPr>
            </a:p>
          </p:txBody>
        </p:sp>
      </p:grpSp>
      <p:pic>
        <p:nvPicPr>
          <p:cNvPr id="9" name="图片 8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827" t="17383" r="51212" b="68385"/>
          <a:stretch>
            <a:fillRect/>
          </a:stretch>
        </p:blipFill>
        <p:spPr>
          <a:xfrm rot="1267022">
            <a:off x="10452703" y="-515745"/>
            <a:ext cx="2716592" cy="1844505"/>
          </a:xfrm>
          <a:prstGeom prst="rect">
            <a:avLst/>
          </a:prstGeom>
          <a:effectLst>
            <a:outerShdw blurRad="127000" dist="50800" dir="5400000" algn="ctr" rotWithShape="0">
              <a:srgbClr val="F0C8BF"/>
            </a:outerShdw>
          </a:effectLst>
        </p:spPr>
      </p:pic>
      <p:grpSp>
        <p:nvGrpSpPr>
          <p:cNvPr id="10" name="组合 9"/>
          <p:cNvGrpSpPr/>
          <p:nvPr/>
        </p:nvGrpSpPr>
        <p:grpSpPr>
          <a:xfrm>
            <a:off x="3008845" y="3009649"/>
            <a:ext cx="5804194" cy="1667325"/>
            <a:chOff x="3008845" y="2952499"/>
            <a:chExt cx="5804194" cy="1667325"/>
          </a:xfrm>
        </p:grpSpPr>
        <p:sp>
          <p:nvSpPr>
            <p:cNvPr id="11" name="矩形 10"/>
            <p:cNvSpPr/>
            <p:nvPr/>
          </p:nvSpPr>
          <p:spPr>
            <a:xfrm>
              <a:off x="3196040" y="3706880"/>
              <a:ext cx="5428861" cy="912944"/>
            </a:xfrm>
            <a:prstGeom prst="rect">
              <a:avLst/>
            </a:prstGeom>
            <a:solidFill>
              <a:srgbClr val="8A63ED"/>
            </a:solidFill>
            <a:ln>
              <a:noFill/>
            </a:ln>
            <a:scene3d>
              <a:camera prst="perspectiveRelaxed"/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庞门正道细线体" panose="02010600030101010101" pitchFamily="2" charset="-122"/>
                <a:ea typeface="庞门正道细线体" panose="02010600030101010101" pitchFamily="2" charset="-122"/>
              </a:endParaRPr>
            </a:p>
          </p:txBody>
        </p:sp>
        <p:sp>
          <p:nvSpPr>
            <p:cNvPr id="12" name="文本框 11"/>
            <p:cNvSpPr txBox="1"/>
            <p:nvPr/>
          </p:nvSpPr>
          <p:spPr>
            <a:xfrm>
              <a:off x="3299527" y="2952499"/>
              <a:ext cx="5513512" cy="16300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10000" b="1" dirty="0">
                  <a:ln w="44450">
                    <a:noFill/>
                  </a:ln>
                  <a:solidFill>
                    <a:schemeClr val="bg1"/>
                  </a:solidFill>
                  <a:effectLst>
                    <a:outerShdw blurRad="127000" dist="50800" dir="6000000" algn="ctr" rotWithShape="0">
                      <a:srgbClr val="7243E9">
                        <a:alpha val="90000"/>
                      </a:srgbClr>
                    </a:outerShdw>
                  </a:effectLst>
                  <a:latin typeface="庞门正道细线体" panose="02010600030101010101" pitchFamily="2" charset="-122"/>
                  <a:ea typeface="庞门正道细线体" panose="02010600030101010101" pitchFamily="2" charset="-122"/>
                  <a:cs typeface="OPPOSans L" panose="00020600040101010101" pitchFamily="18" charset="-122"/>
                </a:rPr>
                <a:t>展望未來</a:t>
              </a:r>
              <a:endParaRPr lang="en-US" altLang="zh-CN" sz="10000" b="1" dirty="0">
                <a:ln w="44450">
                  <a:noFill/>
                </a:ln>
                <a:solidFill>
                  <a:schemeClr val="bg1"/>
                </a:solidFill>
                <a:effectLst>
                  <a:outerShdw blurRad="127000" dist="50800" dir="6000000" algn="ctr" rotWithShape="0">
                    <a:srgbClr val="7243E9">
                      <a:alpha val="90000"/>
                    </a:srgbClr>
                  </a:outerShdw>
                </a:effectLst>
                <a:latin typeface="庞门正道细线体" panose="02010600030101010101" pitchFamily="2" charset="-122"/>
                <a:ea typeface="庞门正道细线体" panose="02010600030101010101" pitchFamily="2" charset="-122"/>
                <a:cs typeface="OPPOSans L" panose="00020600040101010101" pitchFamily="18" charset="-122"/>
              </a:endParaRPr>
            </a:p>
          </p:txBody>
        </p:sp>
        <p:sp>
          <p:nvSpPr>
            <p:cNvPr id="13" name="菱形 12"/>
            <p:cNvSpPr/>
            <p:nvPr/>
          </p:nvSpPr>
          <p:spPr>
            <a:xfrm>
              <a:off x="3008845" y="4178431"/>
              <a:ext cx="276808" cy="298319"/>
            </a:xfrm>
            <a:prstGeom prst="diamond">
              <a:avLst/>
            </a:prstGeom>
            <a:gradFill flip="none" rotWithShape="1">
              <a:gsLst>
                <a:gs pos="0">
                  <a:schemeClr val="accent1">
                    <a:lumMod val="5000"/>
                    <a:lumOff val="95000"/>
                  </a:schemeClr>
                </a:gs>
                <a:gs pos="35000">
                  <a:srgbClr val="F0C8BF"/>
                </a:gs>
                <a:gs pos="100000">
                  <a:srgbClr val="E49C7E"/>
                </a:gs>
              </a:gsLst>
              <a:lin ang="13500000" scaled="1"/>
              <a:tileRect/>
            </a:gradFill>
            <a:ln>
              <a:noFill/>
            </a:ln>
            <a:scene3d>
              <a:camera prst="orthographicFront"/>
              <a:lightRig rig="threePt" dir="t"/>
            </a:scene3d>
            <a:sp3d prstMaterial="powder"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solidFill>
                  <a:schemeClr val="tx1"/>
                </a:solidFill>
                <a:latin typeface="庞门正道细线体" panose="02010600030101010101" pitchFamily="2" charset="-122"/>
                <a:ea typeface="庞门正道细线体" panose="02010600030101010101" pitchFamily="2" charset="-122"/>
              </a:endParaRPr>
            </a:p>
          </p:txBody>
        </p:sp>
        <p:sp>
          <p:nvSpPr>
            <p:cNvPr id="14" name="菱形 13"/>
            <p:cNvSpPr/>
            <p:nvPr/>
          </p:nvSpPr>
          <p:spPr>
            <a:xfrm>
              <a:off x="8518045" y="4178431"/>
              <a:ext cx="276808" cy="298319"/>
            </a:xfrm>
            <a:prstGeom prst="diamond">
              <a:avLst/>
            </a:prstGeom>
            <a:gradFill flip="none" rotWithShape="1">
              <a:gsLst>
                <a:gs pos="0">
                  <a:schemeClr val="accent1">
                    <a:lumMod val="5000"/>
                    <a:lumOff val="95000"/>
                  </a:schemeClr>
                </a:gs>
                <a:gs pos="35000">
                  <a:srgbClr val="F0C8BF"/>
                </a:gs>
                <a:gs pos="100000">
                  <a:srgbClr val="E49C7E"/>
                </a:gs>
              </a:gsLst>
              <a:lin ang="13500000" scaled="1"/>
              <a:tileRect/>
            </a:gradFill>
            <a:ln>
              <a:noFill/>
            </a:ln>
            <a:scene3d>
              <a:camera prst="orthographicFront"/>
              <a:lightRig rig="threePt" dir="t"/>
            </a:scene3d>
            <a:sp3d prstMaterial="powder"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solidFill>
                  <a:schemeClr val="tx1"/>
                </a:solidFill>
                <a:latin typeface="庞门正道细线体" panose="02010600030101010101" pitchFamily="2" charset="-122"/>
                <a:ea typeface="庞门正道细线体" panose="02010600030101010101" pitchFamily="2" charset="-122"/>
              </a:endParaRPr>
            </a:p>
          </p:txBody>
        </p:sp>
      </p:grpSp>
      <p:sp>
        <p:nvSpPr>
          <p:cNvPr id="15" name="文本框 14"/>
          <p:cNvSpPr txBox="1"/>
          <p:nvPr/>
        </p:nvSpPr>
        <p:spPr>
          <a:xfrm>
            <a:off x="3325234" y="1955291"/>
            <a:ext cx="5064979" cy="11684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7000" dirty="0">
                <a:solidFill>
                  <a:schemeClr val="bg1">
                    <a:lumMod val="100000"/>
                    <a:alpha val="40000"/>
                  </a:schemeClr>
                </a:solidFill>
                <a:effectLst/>
                <a:latin typeface="庞门正道细线体" panose="02010600030101010101" pitchFamily="2" charset="-122"/>
                <a:ea typeface="庞门正道细线体" panose="02010600030101010101" pitchFamily="2" charset="-122"/>
              </a:rPr>
              <a:t>PART</a:t>
            </a:r>
            <a:endParaRPr lang="zh-CN" altLang="en-US" sz="7000" dirty="0">
              <a:solidFill>
                <a:schemeClr val="bg1">
                  <a:lumMod val="100000"/>
                  <a:alpha val="40000"/>
                </a:schemeClr>
              </a:solidFill>
              <a:effectLst/>
              <a:latin typeface="庞门正道细线体" panose="02010600030101010101" pitchFamily="2" charset="-122"/>
              <a:ea typeface="庞门正道细线体" panose="02010600030101010101" pitchFamily="2" charset="-122"/>
            </a:endParaRPr>
          </a:p>
        </p:txBody>
      </p:sp>
      <p:pic>
        <p:nvPicPr>
          <p:cNvPr id="17" name="图片 16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553" t="34946" r="40634" b="43317"/>
          <a:stretch>
            <a:fillRect/>
          </a:stretch>
        </p:blipFill>
        <p:spPr>
          <a:xfrm>
            <a:off x="377273" y="2948279"/>
            <a:ext cx="1835429" cy="1545540"/>
          </a:xfrm>
          <a:prstGeom prst="ellipse">
            <a:avLst/>
          </a:prstGeom>
        </p:spPr>
      </p:pic>
      <p:pic>
        <p:nvPicPr>
          <p:cNvPr id="18" name="图片 17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666" t="57005" r="17214" b="19860"/>
          <a:stretch>
            <a:fillRect/>
          </a:stretch>
        </p:blipFill>
        <p:spPr>
          <a:xfrm rot="17983463">
            <a:off x="6768361" y="4775207"/>
            <a:ext cx="2083133" cy="2281927"/>
          </a:xfrm>
          <a:prstGeom prst="ellipse">
            <a:avLst/>
          </a:prstGeom>
        </p:spPr>
      </p:pic>
      <p:pic>
        <p:nvPicPr>
          <p:cNvPr id="20" name="图片 19"/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artisticBlur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7827" t="17383" r="51212" b="68385"/>
          <a:stretch>
            <a:fillRect/>
          </a:stretch>
        </p:blipFill>
        <p:spPr>
          <a:xfrm rot="13444755">
            <a:off x="-3258887" y="4024547"/>
            <a:ext cx="6754463" cy="5059593"/>
          </a:xfrm>
          <a:prstGeom prst="rect">
            <a:avLst/>
          </a:prstGeom>
          <a:effectLst>
            <a:outerShdw blurRad="12700" dist="50800" dir="5400000" algn="ctr" rotWithShape="0">
              <a:srgbClr val="8A63ED">
                <a:alpha val="43000"/>
              </a:srgbClr>
            </a:outerShdw>
          </a:effectLst>
        </p:spPr>
      </p:pic>
      <p:sp>
        <p:nvSpPr>
          <p:cNvPr id="19" name="文本框 18"/>
          <p:cNvSpPr txBox="1"/>
          <p:nvPr/>
        </p:nvSpPr>
        <p:spPr>
          <a:xfrm>
            <a:off x="6173677" y="729102"/>
            <a:ext cx="3503812" cy="25228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5800" dirty="0">
                <a:ln>
                  <a:solidFill>
                    <a:srgbClr val="EAB9F9"/>
                  </a:solidFill>
                </a:ln>
                <a:noFill/>
                <a:effectLst>
                  <a:glow rad="63500">
                    <a:srgbClr val="EAB9F9">
                      <a:alpha val="40000"/>
                    </a:srgbClr>
                  </a:glow>
                </a:effectLst>
                <a:latin typeface="庞门正道细线体" panose="02010600030101010101" pitchFamily="2" charset="-122"/>
                <a:ea typeface="庞门正道细线体" panose="02010600030101010101" pitchFamily="2" charset="-122"/>
              </a:rPr>
              <a:t>04</a:t>
            </a:r>
            <a:endParaRPr lang="zh-CN" altLang="en-US" sz="15800" dirty="0">
              <a:ln>
                <a:solidFill>
                  <a:srgbClr val="EAB9F9"/>
                </a:solidFill>
              </a:ln>
              <a:noFill/>
              <a:effectLst>
                <a:glow rad="63500">
                  <a:srgbClr val="EAB9F9">
                    <a:alpha val="40000"/>
                  </a:srgbClr>
                </a:glow>
              </a:effectLst>
              <a:latin typeface="庞门正道细线体" panose="02010600030101010101" pitchFamily="2" charset="-122"/>
              <a:ea typeface="庞门正道细线体" panose="02010600030101010101" pitchFamily="2" charset="-122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877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rapezoid 104"/>
          <p:cNvSpPr/>
          <p:nvPr/>
        </p:nvSpPr>
        <p:spPr>
          <a:xfrm>
            <a:off x="2230881" y="4384923"/>
            <a:ext cx="1559718" cy="259088"/>
          </a:xfrm>
          <a:prstGeom prst="trapezoid">
            <a:avLst>
              <a:gd name="adj" fmla="val 58087"/>
            </a:avLst>
          </a:prstGeom>
          <a:solidFill>
            <a:schemeClr val="accent1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OPPOSans L" panose="00020600040101010101" pitchFamily="18" charset="-122"/>
            </a:endParaRPr>
          </a:p>
        </p:txBody>
      </p:sp>
      <p:sp>
        <p:nvSpPr>
          <p:cNvPr id="3" name="Trapezoid 103"/>
          <p:cNvSpPr/>
          <p:nvPr/>
        </p:nvSpPr>
        <p:spPr>
          <a:xfrm>
            <a:off x="5316141" y="4384923"/>
            <a:ext cx="1559718" cy="259088"/>
          </a:xfrm>
          <a:prstGeom prst="trapezoid">
            <a:avLst>
              <a:gd name="adj" fmla="val 58087"/>
            </a:avLst>
          </a:prstGeom>
          <a:solidFill>
            <a:schemeClr val="accent1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OPPOSans L" panose="00020600040101010101" pitchFamily="18" charset="-122"/>
            </a:endParaRPr>
          </a:p>
        </p:txBody>
      </p:sp>
      <p:sp>
        <p:nvSpPr>
          <p:cNvPr id="4" name="Trapezoid 102"/>
          <p:cNvSpPr/>
          <p:nvPr/>
        </p:nvSpPr>
        <p:spPr>
          <a:xfrm>
            <a:off x="8401401" y="4384923"/>
            <a:ext cx="1559718" cy="259088"/>
          </a:xfrm>
          <a:prstGeom prst="trapezoid">
            <a:avLst>
              <a:gd name="adj" fmla="val 58087"/>
            </a:avLst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OPPOSans L" panose="00020600040101010101" pitchFamily="18" charset="-122"/>
            </a:endParaRPr>
          </a:p>
        </p:txBody>
      </p:sp>
      <p:sp>
        <p:nvSpPr>
          <p:cNvPr id="5" name="Rectangle 101"/>
          <p:cNvSpPr/>
          <p:nvPr/>
        </p:nvSpPr>
        <p:spPr>
          <a:xfrm>
            <a:off x="0" y="4630109"/>
            <a:ext cx="12192000" cy="76944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OPPOSans L" panose="00020600040101010101" pitchFamily="18" charset="-122"/>
            </a:endParaRPr>
          </a:p>
        </p:txBody>
      </p:sp>
      <p:sp>
        <p:nvSpPr>
          <p:cNvPr id="6" name="Trapezoid 100"/>
          <p:cNvSpPr/>
          <p:nvPr/>
        </p:nvSpPr>
        <p:spPr>
          <a:xfrm>
            <a:off x="9939197" y="1795376"/>
            <a:ext cx="1559718" cy="259088"/>
          </a:xfrm>
          <a:prstGeom prst="trapezoid">
            <a:avLst>
              <a:gd name="adj" fmla="val 58087"/>
            </a:avLst>
          </a:prstGeom>
          <a:solidFill>
            <a:schemeClr val="accent1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OPPOSans L" panose="00020600040101010101" pitchFamily="18" charset="-122"/>
            </a:endParaRPr>
          </a:p>
        </p:txBody>
      </p:sp>
      <p:sp>
        <p:nvSpPr>
          <p:cNvPr id="7" name="Trapezoid 99"/>
          <p:cNvSpPr/>
          <p:nvPr/>
        </p:nvSpPr>
        <p:spPr>
          <a:xfrm>
            <a:off x="6858770" y="1795376"/>
            <a:ext cx="1559718" cy="259088"/>
          </a:xfrm>
          <a:prstGeom prst="trapezoid">
            <a:avLst>
              <a:gd name="adj" fmla="val 58087"/>
            </a:avLst>
          </a:prstGeom>
          <a:solidFill>
            <a:schemeClr val="accent1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OPPOSans L" panose="00020600040101010101" pitchFamily="18" charset="-122"/>
            </a:endParaRPr>
          </a:p>
        </p:txBody>
      </p:sp>
      <p:sp>
        <p:nvSpPr>
          <p:cNvPr id="8" name="Trapezoid 98"/>
          <p:cNvSpPr/>
          <p:nvPr/>
        </p:nvSpPr>
        <p:spPr>
          <a:xfrm>
            <a:off x="3773508" y="1795376"/>
            <a:ext cx="1559718" cy="259088"/>
          </a:xfrm>
          <a:prstGeom prst="trapezoid">
            <a:avLst>
              <a:gd name="adj" fmla="val 58087"/>
            </a:avLst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OPPOSans L" panose="00020600040101010101" pitchFamily="18" charset="-122"/>
            </a:endParaRPr>
          </a:p>
        </p:txBody>
      </p:sp>
      <p:sp>
        <p:nvSpPr>
          <p:cNvPr id="9" name="Trapezoid 14"/>
          <p:cNvSpPr/>
          <p:nvPr/>
        </p:nvSpPr>
        <p:spPr>
          <a:xfrm>
            <a:off x="690563" y="1795376"/>
            <a:ext cx="1559718" cy="259088"/>
          </a:xfrm>
          <a:prstGeom prst="trapezoid">
            <a:avLst>
              <a:gd name="adj" fmla="val 58087"/>
            </a:avLst>
          </a:prstGeom>
          <a:solidFill>
            <a:schemeClr val="accent1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OPPOSans L" panose="00020600040101010101" pitchFamily="18" charset="-122"/>
            </a:endParaRPr>
          </a:p>
        </p:txBody>
      </p:sp>
      <p:sp>
        <p:nvSpPr>
          <p:cNvPr id="10" name="Rectangle 12"/>
          <p:cNvSpPr/>
          <p:nvPr/>
        </p:nvSpPr>
        <p:spPr>
          <a:xfrm>
            <a:off x="0" y="2040564"/>
            <a:ext cx="12192000" cy="76944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OPPOSans L" panose="00020600040101010101" pitchFamily="18" charset="-122"/>
            </a:endParaRPr>
          </a:p>
        </p:txBody>
      </p:sp>
      <p:sp>
        <p:nvSpPr>
          <p:cNvPr id="11" name="Slide Number Placeholder 6"/>
          <p:cNvSpPr txBox="1"/>
          <p:nvPr/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>
              <a:latin typeface="OPPOSans L" panose="00020600040101010101" pitchFamily="18" charset="-122"/>
            </a:endParaRPr>
          </a:p>
        </p:txBody>
      </p:sp>
      <p:sp>
        <p:nvSpPr>
          <p:cNvPr id="12" name="Rectangle: Top Corners Rounded 4"/>
          <p:cNvSpPr/>
          <p:nvPr/>
        </p:nvSpPr>
        <p:spPr>
          <a:xfrm flipV="1">
            <a:off x="840515" y="1795378"/>
            <a:ext cx="1259815" cy="1259815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9877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OPPOSans L" panose="00020600040101010101" pitchFamily="18" charset="-122"/>
            </a:endParaRPr>
          </a:p>
        </p:txBody>
      </p:sp>
      <p:sp>
        <p:nvSpPr>
          <p:cNvPr id="13" name="Rectangle: Top Corners Rounded 39"/>
          <p:cNvSpPr/>
          <p:nvPr/>
        </p:nvSpPr>
        <p:spPr>
          <a:xfrm flipV="1">
            <a:off x="2380831" y="4384923"/>
            <a:ext cx="1259815" cy="1259815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9877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OPPOSans L" panose="00020600040101010101" pitchFamily="18" charset="-122"/>
            </a:endParaRPr>
          </a:p>
        </p:txBody>
      </p:sp>
      <p:sp>
        <p:nvSpPr>
          <p:cNvPr id="14" name="Rectangle: Top Corners Rounded 41"/>
          <p:cNvSpPr/>
          <p:nvPr/>
        </p:nvSpPr>
        <p:spPr>
          <a:xfrm flipV="1">
            <a:off x="3923462" y="1795378"/>
            <a:ext cx="1259815" cy="1259815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B59D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OPPOSans L" panose="00020600040101010101" pitchFamily="18" charset="-122"/>
            </a:endParaRPr>
          </a:p>
        </p:txBody>
      </p:sp>
      <p:sp>
        <p:nvSpPr>
          <p:cNvPr id="15" name="Rectangle: Top Corners Rounded 42"/>
          <p:cNvSpPr/>
          <p:nvPr/>
        </p:nvSpPr>
        <p:spPr>
          <a:xfrm flipV="1">
            <a:off x="5466092" y="4384923"/>
            <a:ext cx="1259815" cy="1259815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B59D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OPPOSans L" panose="00020600040101010101" pitchFamily="18" charset="-122"/>
            </a:endParaRPr>
          </a:p>
        </p:txBody>
      </p:sp>
      <p:sp>
        <p:nvSpPr>
          <p:cNvPr id="16" name="Rectangle: Top Corners Rounded 44"/>
          <p:cNvSpPr/>
          <p:nvPr/>
        </p:nvSpPr>
        <p:spPr>
          <a:xfrm flipV="1">
            <a:off x="7008723" y="1795378"/>
            <a:ext cx="1259815" cy="1259815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D5C8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OPPOSans L" panose="00020600040101010101" pitchFamily="18" charset="-122"/>
            </a:endParaRPr>
          </a:p>
        </p:txBody>
      </p:sp>
      <p:sp>
        <p:nvSpPr>
          <p:cNvPr id="17" name="Rectangle: Top Corners Rounded 45"/>
          <p:cNvSpPr/>
          <p:nvPr/>
        </p:nvSpPr>
        <p:spPr>
          <a:xfrm flipV="1">
            <a:off x="8551354" y="4384923"/>
            <a:ext cx="1259815" cy="1259815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D5C8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OPPOSans L" panose="00020600040101010101" pitchFamily="18" charset="-122"/>
            </a:endParaRPr>
          </a:p>
        </p:txBody>
      </p:sp>
      <p:sp>
        <p:nvSpPr>
          <p:cNvPr id="18" name="Rectangle: Top Corners Rounded 46"/>
          <p:cNvSpPr/>
          <p:nvPr/>
        </p:nvSpPr>
        <p:spPr>
          <a:xfrm flipV="1">
            <a:off x="10093985" y="1795378"/>
            <a:ext cx="1259815" cy="1259815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EAE3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OPPOSans L" panose="00020600040101010101" pitchFamily="18" charset="-122"/>
            </a:endParaRPr>
          </a:p>
        </p:txBody>
      </p:sp>
      <p:sp>
        <p:nvSpPr>
          <p:cNvPr id="19" name="Oval 11"/>
          <p:cNvSpPr/>
          <p:nvPr/>
        </p:nvSpPr>
        <p:spPr>
          <a:xfrm>
            <a:off x="1011745" y="1968923"/>
            <a:ext cx="912723" cy="91272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OPPOSans L" panose="00020600040101010101" pitchFamily="18" charset="-122"/>
            </a:endParaRPr>
          </a:p>
        </p:txBody>
      </p:sp>
      <p:sp>
        <p:nvSpPr>
          <p:cNvPr id="20" name="Oval 47"/>
          <p:cNvSpPr/>
          <p:nvPr/>
        </p:nvSpPr>
        <p:spPr>
          <a:xfrm>
            <a:off x="4097007" y="1968923"/>
            <a:ext cx="912723" cy="91272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OPPOSans L" panose="00020600040101010101" pitchFamily="18" charset="-122"/>
            </a:endParaRPr>
          </a:p>
        </p:txBody>
      </p:sp>
      <p:sp>
        <p:nvSpPr>
          <p:cNvPr id="21" name="Oval 48"/>
          <p:cNvSpPr/>
          <p:nvPr/>
        </p:nvSpPr>
        <p:spPr>
          <a:xfrm>
            <a:off x="7182268" y="1968923"/>
            <a:ext cx="912723" cy="91272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OPPOSans L" panose="00020600040101010101" pitchFamily="18" charset="-122"/>
            </a:endParaRPr>
          </a:p>
        </p:txBody>
      </p:sp>
      <p:sp>
        <p:nvSpPr>
          <p:cNvPr id="22" name="Oval 49"/>
          <p:cNvSpPr/>
          <p:nvPr/>
        </p:nvSpPr>
        <p:spPr>
          <a:xfrm>
            <a:off x="10267532" y="1968923"/>
            <a:ext cx="912723" cy="91272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OPPOSans L" panose="00020600040101010101" pitchFamily="18" charset="-122"/>
            </a:endParaRPr>
          </a:p>
        </p:txBody>
      </p:sp>
      <p:sp>
        <p:nvSpPr>
          <p:cNvPr id="23" name="Oval 50"/>
          <p:cNvSpPr/>
          <p:nvPr/>
        </p:nvSpPr>
        <p:spPr>
          <a:xfrm>
            <a:off x="8724899" y="4558468"/>
            <a:ext cx="912723" cy="91272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OPPOSans L" panose="00020600040101010101" pitchFamily="18" charset="-122"/>
            </a:endParaRPr>
          </a:p>
        </p:txBody>
      </p:sp>
      <p:sp>
        <p:nvSpPr>
          <p:cNvPr id="24" name="Oval 51"/>
          <p:cNvSpPr/>
          <p:nvPr/>
        </p:nvSpPr>
        <p:spPr>
          <a:xfrm>
            <a:off x="5639639" y="4558468"/>
            <a:ext cx="912723" cy="91272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OPPOSans L" panose="00020600040101010101" pitchFamily="18" charset="-122"/>
            </a:endParaRPr>
          </a:p>
        </p:txBody>
      </p:sp>
      <p:sp>
        <p:nvSpPr>
          <p:cNvPr id="25" name="Oval 52"/>
          <p:cNvSpPr/>
          <p:nvPr/>
        </p:nvSpPr>
        <p:spPr>
          <a:xfrm>
            <a:off x="2554376" y="4558468"/>
            <a:ext cx="912723" cy="91272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OPPOSans L" panose="00020600040101010101" pitchFamily="18" charset="-122"/>
            </a:endParaRPr>
          </a:p>
        </p:txBody>
      </p:sp>
      <p:sp>
        <p:nvSpPr>
          <p:cNvPr id="26" name="TextBox 53"/>
          <p:cNvSpPr txBox="1"/>
          <p:nvPr/>
        </p:nvSpPr>
        <p:spPr>
          <a:xfrm>
            <a:off x="777543" y="3127232"/>
            <a:ext cx="1381125" cy="49212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sz="1600" b="1" dirty="0">
                <a:solidFill>
                  <a:schemeClr val="bg1"/>
                </a:solidFill>
                <a:latin typeface="OPPOSans R" panose="00020600040101010101" pitchFamily="18" charset="-122"/>
                <a:ea typeface="OPPOSans R" panose="00020600040101010101" pitchFamily="18" charset="-122"/>
                <a:cs typeface="OPPOSans R" panose="00020600040101010101" pitchFamily="18" charset="-122"/>
              </a:rPr>
              <a:t>LOCAL COMMUNITY</a:t>
            </a:r>
            <a:endParaRPr lang="en-US" sz="1600" b="1" dirty="0">
              <a:solidFill>
                <a:schemeClr val="bg1"/>
              </a:solidFill>
              <a:latin typeface="OPPOSans R" panose="00020600040101010101" pitchFamily="18" charset="-122"/>
              <a:ea typeface="OPPOSans R" panose="00020600040101010101" pitchFamily="18" charset="-122"/>
              <a:cs typeface="OPPOSans R" panose="00020600040101010101" pitchFamily="18" charset="-122"/>
            </a:endParaRPr>
          </a:p>
        </p:txBody>
      </p:sp>
      <p:sp>
        <p:nvSpPr>
          <p:cNvPr id="27" name="TextBox 54"/>
          <p:cNvSpPr txBox="1"/>
          <p:nvPr/>
        </p:nvSpPr>
        <p:spPr>
          <a:xfrm>
            <a:off x="3862805" y="3127232"/>
            <a:ext cx="1381125" cy="49212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sz="1600" b="1" dirty="0">
                <a:solidFill>
                  <a:schemeClr val="bg1"/>
                </a:solidFill>
                <a:latin typeface="OPPOSans R" panose="00020600040101010101" pitchFamily="18" charset="-122"/>
                <a:ea typeface="OPPOSans R" panose="00020600040101010101" pitchFamily="18" charset="-122"/>
                <a:cs typeface="OPPOSans R" panose="00020600040101010101" pitchFamily="18" charset="-122"/>
              </a:rPr>
              <a:t>GENERAL PUBLIC</a:t>
            </a:r>
            <a:endParaRPr lang="en-US" sz="1600" b="1" dirty="0">
              <a:solidFill>
                <a:schemeClr val="bg1"/>
              </a:solidFill>
              <a:latin typeface="OPPOSans R" panose="00020600040101010101" pitchFamily="18" charset="-122"/>
              <a:ea typeface="OPPOSans R" panose="00020600040101010101" pitchFamily="18" charset="-122"/>
              <a:cs typeface="OPPOSans R" panose="00020600040101010101" pitchFamily="18" charset="-122"/>
            </a:endParaRPr>
          </a:p>
        </p:txBody>
      </p:sp>
      <p:sp>
        <p:nvSpPr>
          <p:cNvPr id="28" name="TextBox 55"/>
          <p:cNvSpPr txBox="1"/>
          <p:nvPr/>
        </p:nvSpPr>
        <p:spPr>
          <a:xfrm>
            <a:off x="6948067" y="3127232"/>
            <a:ext cx="1381125" cy="49212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sz="1600" b="1" dirty="0">
                <a:solidFill>
                  <a:schemeClr val="bg1"/>
                </a:solidFill>
                <a:latin typeface="OPPOSans R" panose="00020600040101010101" pitchFamily="18" charset="-122"/>
                <a:ea typeface="OPPOSans R" panose="00020600040101010101" pitchFamily="18" charset="-122"/>
                <a:cs typeface="OPPOSans R" panose="00020600040101010101" pitchFamily="18" charset="-122"/>
              </a:rPr>
              <a:t>EMPLOYEES OR WORKERS</a:t>
            </a:r>
            <a:endParaRPr lang="en-US" sz="1600" b="1" dirty="0">
              <a:solidFill>
                <a:schemeClr val="bg1"/>
              </a:solidFill>
              <a:latin typeface="OPPOSans R" panose="00020600040101010101" pitchFamily="18" charset="-122"/>
              <a:ea typeface="OPPOSans R" panose="00020600040101010101" pitchFamily="18" charset="-122"/>
              <a:cs typeface="OPPOSans R" panose="00020600040101010101" pitchFamily="18" charset="-122"/>
            </a:endParaRPr>
          </a:p>
        </p:txBody>
      </p:sp>
      <p:sp>
        <p:nvSpPr>
          <p:cNvPr id="29" name="TextBox 56"/>
          <p:cNvSpPr txBox="1"/>
          <p:nvPr/>
        </p:nvSpPr>
        <p:spPr>
          <a:xfrm>
            <a:off x="10033329" y="3127232"/>
            <a:ext cx="1770744" cy="73850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sz="1600" b="1" dirty="0">
                <a:solidFill>
                  <a:schemeClr val="bg1"/>
                </a:solidFill>
                <a:latin typeface="OPPOSans R" panose="00020600040101010101" pitchFamily="18" charset="-122"/>
                <a:ea typeface="OPPOSans R" panose="00020600040101010101" pitchFamily="18" charset="-122"/>
                <a:cs typeface="OPPOSans R" panose="00020600040101010101" pitchFamily="18" charset="-122"/>
              </a:rPr>
              <a:t>GOVERNMENT OR ADMINISRATIVE BODIES </a:t>
            </a:r>
            <a:endParaRPr lang="en-US" sz="1600" b="1" dirty="0">
              <a:solidFill>
                <a:schemeClr val="bg1"/>
              </a:solidFill>
              <a:latin typeface="OPPOSans R" panose="00020600040101010101" pitchFamily="18" charset="-122"/>
              <a:ea typeface="OPPOSans R" panose="00020600040101010101" pitchFamily="18" charset="-122"/>
              <a:cs typeface="OPPOSans R" panose="00020600040101010101" pitchFamily="18" charset="-122"/>
            </a:endParaRPr>
          </a:p>
        </p:txBody>
      </p:sp>
      <p:sp>
        <p:nvSpPr>
          <p:cNvPr id="30" name="TextBox 57"/>
          <p:cNvSpPr txBox="1"/>
          <p:nvPr/>
        </p:nvSpPr>
        <p:spPr>
          <a:xfrm>
            <a:off x="2320174" y="5727382"/>
            <a:ext cx="1470425" cy="245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sz="1600" b="1" dirty="0">
                <a:solidFill>
                  <a:schemeClr val="bg1"/>
                </a:solidFill>
                <a:latin typeface="OPPOSans R" panose="00020600040101010101" pitchFamily="18" charset="-122"/>
                <a:ea typeface="OPPOSans R" panose="00020600040101010101" pitchFamily="18" charset="-122"/>
                <a:cs typeface="OPPOSans R" panose="00020600040101010101" pitchFamily="18" charset="-122"/>
              </a:rPr>
              <a:t>ENVIRONMENT</a:t>
            </a:r>
            <a:endParaRPr lang="en-US" sz="1600" b="1" dirty="0">
              <a:solidFill>
                <a:schemeClr val="bg1"/>
              </a:solidFill>
              <a:latin typeface="OPPOSans R" panose="00020600040101010101" pitchFamily="18" charset="-122"/>
              <a:ea typeface="OPPOSans R" panose="00020600040101010101" pitchFamily="18" charset="-122"/>
              <a:cs typeface="OPPOSans R" panose="00020600040101010101" pitchFamily="18" charset="-122"/>
            </a:endParaRPr>
          </a:p>
        </p:txBody>
      </p:sp>
      <p:sp>
        <p:nvSpPr>
          <p:cNvPr id="31" name="TextBox 58"/>
          <p:cNvSpPr txBox="1"/>
          <p:nvPr/>
        </p:nvSpPr>
        <p:spPr>
          <a:xfrm>
            <a:off x="5266888" y="5727382"/>
            <a:ext cx="1738312" cy="49212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sz="1600" b="1" dirty="0">
                <a:solidFill>
                  <a:schemeClr val="bg1"/>
                </a:solidFill>
                <a:latin typeface="OPPOSans R" panose="00020600040101010101" pitchFamily="18" charset="-122"/>
                <a:ea typeface="OPPOSans R" panose="00020600040101010101" pitchFamily="18" charset="-122"/>
                <a:cs typeface="OPPOSans R" panose="00020600040101010101" pitchFamily="18" charset="-122"/>
              </a:rPr>
              <a:t>SHAREHOLDERS OR INVESTORS</a:t>
            </a:r>
            <a:endParaRPr lang="en-US" sz="1600" b="1" dirty="0">
              <a:solidFill>
                <a:schemeClr val="bg1"/>
              </a:solidFill>
              <a:latin typeface="OPPOSans R" panose="00020600040101010101" pitchFamily="18" charset="-122"/>
              <a:ea typeface="OPPOSans R" panose="00020600040101010101" pitchFamily="18" charset="-122"/>
              <a:cs typeface="OPPOSans R" panose="00020600040101010101" pitchFamily="18" charset="-122"/>
            </a:endParaRPr>
          </a:p>
        </p:txBody>
      </p:sp>
      <p:sp>
        <p:nvSpPr>
          <p:cNvPr id="32" name="TextBox 59"/>
          <p:cNvSpPr txBox="1"/>
          <p:nvPr/>
        </p:nvSpPr>
        <p:spPr>
          <a:xfrm>
            <a:off x="8329192" y="5727382"/>
            <a:ext cx="1603283" cy="49212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sz="1600" b="1" dirty="0">
                <a:solidFill>
                  <a:schemeClr val="bg1"/>
                </a:solidFill>
                <a:latin typeface="OPPOSans R" panose="00020600040101010101" pitchFamily="18" charset="-122"/>
                <a:ea typeface="OPPOSans R" panose="00020600040101010101" pitchFamily="18" charset="-122"/>
                <a:cs typeface="OPPOSans R" panose="00020600040101010101" pitchFamily="18" charset="-122"/>
              </a:rPr>
              <a:t>CONSUMERS OR CUSTOMERS</a:t>
            </a:r>
            <a:endParaRPr lang="en-US" sz="1600" b="1" dirty="0">
              <a:solidFill>
                <a:schemeClr val="bg1"/>
              </a:solidFill>
              <a:latin typeface="OPPOSans R" panose="00020600040101010101" pitchFamily="18" charset="-122"/>
              <a:ea typeface="OPPOSans R" panose="00020600040101010101" pitchFamily="18" charset="-122"/>
              <a:cs typeface="OPPOSans R" panose="00020600040101010101" pitchFamily="18" charset="-122"/>
            </a:endParaRPr>
          </a:p>
        </p:txBody>
      </p:sp>
      <p:grpSp>
        <p:nvGrpSpPr>
          <p:cNvPr id="33" name="Group 61"/>
          <p:cNvGrpSpPr/>
          <p:nvPr/>
        </p:nvGrpSpPr>
        <p:grpSpPr>
          <a:xfrm>
            <a:off x="1278859" y="2236038"/>
            <a:ext cx="378492" cy="378494"/>
            <a:chOff x="11606213" y="5354638"/>
            <a:chExt cx="280987" cy="280988"/>
          </a:xfrm>
          <a:solidFill>
            <a:srgbClr val="8B65ED"/>
          </a:solidFill>
        </p:grpSpPr>
        <p:sp>
          <p:nvSpPr>
            <p:cNvPr id="34" name="Freeform 3448"/>
            <p:cNvSpPr/>
            <p:nvPr/>
          </p:nvSpPr>
          <p:spPr bwMode="auto">
            <a:xfrm>
              <a:off x="11606213" y="5392738"/>
              <a:ext cx="128587" cy="90488"/>
            </a:xfrm>
            <a:custGeom>
              <a:avLst/>
              <a:gdLst>
                <a:gd name="T0" fmla="*/ 325 w 325"/>
                <a:gd name="T1" fmla="*/ 206 h 230"/>
                <a:gd name="T2" fmla="*/ 324 w 325"/>
                <a:gd name="T3" fmla="*/ 197 h 230"/>
                <a:gd name="T4" fmla="*/ 321 w 325"/>
                <a:gd name="T5" fmla="*/ 189 h 230"/>
                <a:gd name="T6" fmla="*/ 319 w 325"/>
                <a:gd name="T7" fmla="*/ 181 h 230"/>
                <a:gd name="T8" fmla="*/ 315 w 325"/>
                <a:gd name="T9" fmla="*/ 173 h 230"/>
                <a:gd name="T10" fmla="*/ 310 w 325"/>
                <a:gd name="T11" fmla="*/ 167 h 230"/>
                <a:gd name="T12" fmla="*/ 303 w 325"/>
                <a:gd name="T13" fmla="*/ 162 h 230"/>
                <a:gd name="T14" fmla="*/ 297 w 325"/>
                <a:gd name="T15" fmla="*/ 158 h 230"/>
                <a:gd name="T16" fmla="*/ 289 w 325"/>
                <a:gd name="T17" fmla="*/ 154 h 230"/>
                <a:gd name="T18" fmla="*/ 216 w 325"/>
                <a:gd name="T19" fmla="*/ 136 h 230"/>
                <a:gd name="T20" fmla="*/ 216 w 325"/>
                <a:gd name="T21" fmla="*/ 112 h 230"/>
                <a:gd name="T22" fmla="*/ 226 w 325"/>
                <a:gd name="T23" fmla="*/ 104 h 230"/>
                <a:gd name="T24" fmla="*/ 236 w 325"/>
                <a:gd name="T25" fmla="*/ 95 h 230"/>
                <a:gd name="T26" fmla="*/ 244 w 325"/>
                <a:gd name="T27" fmla="*/ 85 h 230"/>
                <a:gd name="T28" fmla="*/ 252 w 325"/>
                <a:gd name="T29" fmla="*/ 73 h 230"/>
                <a:gd name="T30" fmla="*/ 258 w 325"/>
                <a:gd name="T31" fmla="*/ 60 h 230"/>
                <a:gd name="T32" fmla="*/ 262 w 325"/>
                <a:gd name="T33" fmla="*/ 48 h 230"/>
                <a:gd name="T34" fmla="*/ 265 w 325"/>
                <a:gd name="T35" fmla="*/ 33 h 230"/>
                <a:gd name="T36" fmla="*/ 266 w 325"/>
                <a:gd name="T37" fmla="*/ 19 h 230"/>
                <a:gd name="T38" fmla="*/ 254 w 325"/>
                <a:gd name="T39" fmla="*/ 22 h 230"/>
                <a:gd name="T40" fmla="*/ 243 w 325"/>
                <a:gd name="T41" fmla="*/ 22 h 230"/>
                <a:gd name="T42" fmla="*/ 234 w 325"/>
                <a:gd name="T43" fmla="*/ 22 h 230"/>
                <a:gd name="T44" fmla="*/ 225 w 325"/>
                <a:gd name="T45" fmla="*/ 21 h 230"/>
                <a:gd name="T46" fmla="*/ 209 w 325"/>
                <a:gd name="T47" fmla="*/ 18 h 230"/>
                <a:gd name="T48" fmla="*/ 197 w 325"/>
                <a:gd name="T49" fmla="*/ 13 h 230"/>
                <a:gd name="T50" fmla="*/ 186 w 325"/>
                <a:gd name="T51" fmla="*/ 8 h 230"/>
                <a:gd name="T52" fmla="*/ 177 w 325"/>
                <a:gd name="T53" fmla="*/ 0 h 230"/>
                <a:gd name="T54" fmla="*/ 171 w 325"/>
                <a:gd name="T55" fmla="*/ 4 h 230"/>
                <a:gd name="T56" fmla="*/ 163 w 325"/>
                <a:gd name="T57" fmla="*/ 6 h 230"/>
                <a:gd name="T58" fmla="*/ 157 w 325"/>
                <a:gd name="T59" fmla="*/ 10 h 230"/>
                <a:gd name="T60" fmla="*/ 149 w 325"/>
                <a:gd name="T61" fmla="*/ 12 h 230"/>
                <a:gd name="T62" fmla="*/ 134 w 325"/>
                <a:gd name="T63" fmla="*/ 14 h 230"/>
                <a:gd name="T64" fmla="*/ 117 w 325"/>
                <a:gd name="T65" fmla="*/ 15 h 230"/>
                <a:gd name="T66" fmla="*/ 102 w 325"/>
                <a:gd name="T67" fmla="*/ 15 h 230"/>
                <a:gd name="T68" fmla="*/ 87 w 325"/>
                <a:gd name="T69" fmla="*/ 13 h 230"/>
                <a:gd name="T70" fmla="*/ 73 w 325"/>
                <a:gd name="T71" fmla="*/ 9 h 230"/>
                <a:gd name="T72" fmla="*/ 62 w 325"/>
                <a:gd name="T73" fmla="*/ 4 h 230"/>
                <a:gd name="T74" fmla="*/ 60 w 325"/>
                <a:gd name="T75" fmla="*/ 10 h 230"/>
                <a:gd name="T76" fmla="*/ 60 w 325"/>
                <a:gd name="T77" fmla="*/ 17 h 230"/>
                <a:gd name="T78" fmla="*/ 62 w 325"/>
                <a:gd name="T79" fmla="*/ 31 h 230"/>
                <a:gd name="T80" fmla="*/ 64 w 325"/>
                <a:gd name="T81" fmla="*/ 45 h 230"/>
                <a:gd name="T82" fmla="*/ 68 w 325"/>
                <a:gd name="T83" fmla="*/ 58 h 230"/>
                <a:gd name="T84" fmla="*/ 73 w 325"/>
                <a:gd name="T85" fmla="*/ 71 h 230"/>
                <a:gd name="T86" fmla="*/ 81 w 325"/>
                <a:gd name="T87" fmla="*/ 82 h 230"/>
                <a:gd name="T88" fmla="*/ 89 w 325"/>
                <a:gd name="T89" fmla="*/ 93 h 230"/>
                <a:gd name="T90" fmla="*/ 98 w 325"/>
                <a:gd name="T91" fmla="*/ 102 h 230"/>
                <a:gd name="T92" fmla="*/ 108 w 325"/>
                <a:gd name="T93" fmla="*/ 109 h 230"/>
                <a:gd name="T94" fmla="*/ 108 w 325"/>
                <a:gd name="T95" fmla="*/ 136 h 230"/>
                <a:gd name="T96" fmla="*/ 37 w 325"/>
                <a:gd name="T97" fmla="*/ 155 h 230"/>
                <a:gd name="T98" fmla="*/ 30 w 325"/>
                <a:gd name="T99" fmla="*/ 158 h 230"/>
                <a:gd name="T100" fmla="*/ 23 w 325"/>
                <a:gd name="T101" fmla="*/ 162 h 230"/>
                <a:gd name="T102" fmla="*/ 17 w 325"/>
                <a:gd name="T103" fmla="*/ 167 h 230"/>
                <a:gd name="T104" fmla="*/ 10 w 325"/>
                <a:gd name="T105" fmla="*/ 173 h 230"/>
                <a:gd name="T106" fmla="*/ 7 w 325"/>
                <a:gd name="T107" fmla="*/ 181 h 230"/>
                <a:gd name="T108" fmla="*/ 3 w 325"/>
                <a:gd name="T109" fmla="*/ 189 h 230"/>
                <a:gd name="T110" fmla="*/ 0 w 325"/>
                <a:gd name="T111" fmla="*/ 197 h 230"/>
                <a:gd name="T112" fmla="*/ 0 w 325"/>
                <a:gd name="T113" fmla="*/ 206 h 230"/>
                <a:gd name="T114" fmla="*/ 0 w 325"/>
                <a:gd name="T115" fmla="*/ 230 h 230"/>
                <a:gd name="T116" fmla="*/ 325 w 325"/>
                <a:gd name="T117" fmla="*/ 230 h 230"/>
                <a:gd name="T118" fmla="*/ 325 w 325"/>
                <a:gd name="T119" fmla="*/ 206 h 2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325" h="230">
                  <a:moveTo>
                    <a:pt x="325" y="206"/>
                  </a:moveTo>
                  <a:lnTo>
                    <a:pt x="324" y="197"/>
                  </a:lnTo>
                  <a:lnTo>
                    <a:pt x="321" y="189"/>
                  </a:lnTo>
                  <a:lnTo>
                    <a:pt x="319" y="181"/>
                  </a:lnTo>
                  <a:lnTo>
                    <a:pt x="315" y="173"/>
                  </a:lnTo>
                  <a:lnTo>
                    <a:pt x="310" y="167"/>
                  </a:lnTo>
                  <a:lnTo>
                    <a:pt x="303" y="162"/>
                  </a:lnTo>
                  <a:lnTo>
                    <a:pt x="297" y="158"/>
                  </a:lnTo>
                  <a:lnTo>
                    <a:pt x="289" y="154"/>
                  </a:lnTo>
                  <a:lnTo>
                    <a:pt x="216" y="136"/>
                  </a:lnTo>
                  <a:lnTo>
                    <a:pt x="216" y="112"/>
                  </a:lnTo>
                  <a:lnTo>
                    <a:pt x="226" y="104"/>
                  </a:lnTo>
                  <a:lnTo>
                    <a:pt x="236" y="95"/>
                  </a:lnTo>
                  <a:lnTo>
                    <a:pt x="244" y="85"/>
                  </a:lnTo>
                  <a:lnTo>
                    <a:pt x="252" y="73"/>
                  </a:lnTo>
                  <a:lnTo>
                    <a:pt x="258" y="60"/>
                  </a:lnTo>
                  <a:lnTo>
                    <a:pt x="262" y="48"/>
                  </a:lnTo>
                  <a:lnTo>
                    <a:pt x="265" y="33"/>
                  </a:lnTo>
                  <a:lnTo>
                    <a:pt x="266" y="19"/>
                  </a:lnTo>
                  <a:lnTo>
                    <a:pt x="254" y="22"/>
                  </a:lnTo>
                  <a:lnTo>
                    <a:pt x="243" y="22"/>
                  </a:lnTo>
                  <a:lnTo>
                    <a:pt x="234" y="22"/>
                  </a:lnTo>
                  <a:lnTo>
                    <a:pt x="225" y="21"/>
                  </a:lnTo>
                  <a:lnTo>
                    <a:pt x="209" y="18"/>
                  </a:lnTo>
                  <a:lnTo>
                    <a:pt x="197" y="13"/>
                  </a:lnTo>
                  <a:lnTo>
                    <a:pt x="186" y="8"/>
                  </a:lnTo>
                  <a:lnTo>
                    <a:pt x="177" y="0"/>
                  </a:lnTo>
                  <a:lnTo>
                    <a:pt x="171" y="4"/>
                  </a:lnTo>
                  <a:lnTo>
                    <a:pt x="163" y="6"/>
                  </a:lnTo>
                  <a:lnTo>
                    <a:pt x="157" y="10"/>
                  </a:lnTo>
                  <a:lnTo>
                    <a:pt x="149" y="12"/>
                  </a:lnTo>
                  <a:lnTo>
                    <a:pt x="134" y="14"/>
                  </a:lnTo>
                  <a:lnTo>
                    <a:pt x="117" y="15"/>
                  </a:lnTo>
                  <a:lnTo>
                    <a:pt x="102" y="15"/>
                  </a:lnTo>
                  <a:lnTo>
                    <a:pt x="87" y="13"/>
                  </a:lnTo>
                  <a:lnTo>
                    <a:pt x="73" y="9"/>
                  </a:lnTo>
                  <a:lnTo>
                    <a:pt x="62" y="4"/>
                  </a:lnTo>
                  <a:lnTo>
                    <a:pt x="60" y="10"/>
                  </a:lnTo>
                  <a:lnTo>
                    <a:pt x="60" y="17"/>
                  </a:lnTo>
                  <a:lnTo>
                    <a:pt x="62" y="31"/>
                  </a:lnTo>
                  <a:lnTo>
                    <a:pt x="64" y="45"/>
                  </a:lnTo>
                  <a:lnTo>
                    <a:pt x="68" y="58"/>
                  </a:lnTo>
                  <a:lnTo>
                    <a:pt x="73" y="71"/>
                  </a:lnTo>
                  <a:lnTo>
                    <a:pt x="81" y="82"/>
                  </a:lnTo>
                  <a:lnTo>
                    <a:pt x="89" y="93"/>
                  </a:lnTo>
                  <a:lnTo>
                    <a:pt x="98" y="102"/>
                  </a:lnTo>
                  <a:lnTo>
                    <a:pt x="108" y="109"/>
                  </a:lnTo>
                  <a:lnTo>
                    <a:pt x="108" y="136"/>
                  </a:lnTo>
                  <a:lnTo>
                    <a:pt x="37" y="155"/>
                  </a:lnTo>
                  <a:lnTo>
                    <a:pt x="30" y="158"/>
                  </a:lnTo>
                  <a:lnTo>
                    <a:pt x="23" y="162"/>
                  </a:lnTo>
                  <a:lnTo>
                    <a:pt x="17" y="167"/>
                  </a:lnTo>
                  <a:lnTo>
                    <a:pt x="10" y="173"/>
                  </a:lnTo>
                  <a:lnTo>
                    <a:pt x="7" y="181"/>
                  </a:lnTo>
                  <a:lnTo>
                    <a:pt x="3" y="189"/>
                  </a:lnTo>
                  <a:lnTo>
                    <a:pt x="0" y="197"/>
                  </a:lnTo>
                  <a:lnTo>
                    <a:pt x="0" y="206"/>
                  </a:lnTo>
                  <a:lnTo>
                    <a:pt x="0" y="230"/>
                  </a:lnTo>
                  <a:lnTo>
                    <a:pt x="325" y="230"/>
                  </a:lnTo>
                  <a:lnTo>
                    <a:pt x="325" y="20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 dirty="0">
                <a:latin typeface="OPPOSans L" panose="00020600040101010101" pitchFamily="18" charset="-122"/>
              </a:endParaRPr>
            </a:p>
          </p:txBody>
        </p:sp>
        <p:sp>
          <p:nvSpPr>
            <p:cNvPr id="35" name="Freeform 3449"/>
            <p:cNvSpPr/>
            <p:nvPr/>
          </p:nvSpPr>
          <p:spPr bwMode="auto">
            <a:xfrm>
              <a:off x="11631613" y="5354638"/>
              <a:ext cx="79375" cy="36513"/>
            </a:xfrm>
            <a:custGeom>
              <a:avLst/>
              <a:gdLst>
                <a:gd name="T0" fmla="*/ 104 w 199"/>
                <a:gd name="T1" fmla="*/ 69 h 92"/>
                <a:gd name="T2" fmla="*/ 109 w 199"/>
                <a:gd name="T3" fmla="*/ 67 h 92"/>
                <a:gd name="T4" fmla="*/ 114 w 199"/>
                <a:gd name="T5" fmla="*/ 66 h 92"/>
                <a:gd name="T6" fmla="*/ 116 w 199"/>
                <a:gd name="T7" fmla="*/ 67 h 92"/>
                <a:gd name="T8" fmla="*/ 119 w 199"/>
                <a:gd name="T9" fmla="*/ 68 h 92"/>
                <a:gd name="T10" fmla="*/ 122 w 199"/>
                <a:gd name="T11" fmla="*/ 69 h 92"/>
                <a:gd name="T12" fmla="*/ 123 w 199"/>
                <a:gd name="T13" fmla="*/ 72 h 92"/>
                <a:gd name="T14" fmla="*/ 125 w 199"/>
                <a:gd name="T15" fmla="*/ 76 h 92"/>
                <a:gd name="T16" fmla="*/ 129 w 199"/>
                <a:gd name="T17" fmla="*/ 78 h 92"/>
                <a:gd name="T18" fmla="*/ 133 w 199"/>
                <a:gd name="T19" fmla="*/ 82 h 92"/>
                <a:gd name="T20" fmla="*/ 137 w 199"/>
                <a:gd name="T21" fmla="*/ 85 h 92"/>
                <a:gd name="T22" fmla="*/ 149 w 199"/>
                <a:gd name="T23" fmla="*/ 89 h 92"/>
                <a:gd name="T24" fmla="*/ 161 w 199"/>
                <a:gd name="T25" fmla="*/ 92 h 92"/>
                <a:gd name="T26" fmla="*/ 173 w 199"/>
                <a:gd name="T27" fmla="*/ 92 h 92"/>
                <a:gd name="T28" fmla="*/ 183 w 199"/>
                <a:gd name="T29" fmla="*/ 92 h 92"/>
                <a:gd name="T30" fmla="*/ 192 w 199"/>
                <a:gd name="T31" fmla="*/ 91 h 92"/>
                <a:gd name="T32" fmla="*/ 199 w 199"/>
                <a:gd name="T33" fmla="*/ 90 h 92"/>
                <a:gd name="T34" fmla="*/ 196 w 199"/>
                <a:gd name="T35" fmla="*/ 80 h 92"/>
                <a:gd name="T36" fmla="*/ 194 w 199"/>
                <a:gd name="T37" fmla="*/ 71 h 92"/>
                <a:gd name="T38" fmla="*/ 190 w 199"/>
                <a:gd name="T39" fmla="*/ 63 h 92"/>
                <a:gd name="T40" fmla="*/ 186 w 199"/>
                <a:gd name="T41" fmla="*/ 54 h 92"/>
                <a:gd name="T42" fmla="*/ 181 w 199"/>
                <a:gd name="T43" fmla="*/ 46 h 92"/>
                <a:gd name="T44" fmla="*/ 176 w 199"/>
                <a:gd name="T45" fmla="*/ 39 h 92"/>
                <a:gd name="T46" fmla="*/ 169 w 199"/>
                <a:gd name="T47" fmla="*/ 32 h 92"/>
                <a:gd name="T48" fmla="*/ 163 w 199"/>
                <a:gd name="T49" fmla="*/ 26 h 92"/>
                <a:gd name="T50" fmla="*/ 156 w 199"/>
                <a:gd name="T51" fmla="*/ 21 h 92"/>
                <a:gd name="T52" fmla="*/ 149 w 199"/>
                <a:gd name="T53" fmla="*/ 15 h 92"/>
                <a:gd name="T54" fmla="*/ 141 w 199"/>
                <a:gd name="T55" fmla="*/ 10 h 92"/>
                <a:gd name="T56" fmla="*/ 133 w 199"/>
                <a:gd name="T57" fmla="*/ 6 h 92"/>
                <a:gd name="T58" fmla="*/ 124 w 199"/>
                <a:gd name="T59" fmla="*/ 4 h 92"/>
                <a:gd name="T60" fmla="*/ 115 w 199"/>
                <a:gd name="T61" fmla="*/ 1 h 92"/>
                <a:gd name="T62" fmla="*/ 106 w 199"/>
                <a:gd name="T63" fmla="*/ 0 h 92"/>
                <a:gd name="T64" fmla="*/ 97 w 199"/>
                <a:gd name="T65" fmla="*/ 0 h 92"/>
                <a:gd name="T66" fmla="*/ 89 w 199"/>
                <a:gd name="T67" fmla="*/ 0 h 92"/>
                <a:gd name="T68" fmla="*/ 81 w 199"/>
                <a:gd name="T69" fmla="*/ 1 h 92"/>
                <a:gd name="T70" fmla="*/ 73 w 199"/>
                <a:gd name="T71" fmla="*/ 4 h 92"/>
                <a:gd name="T72" fmla="*/ 65 w 199"/>
                <a:gd name="T73" fmla="*/ 5 h 92"/>
                <a:gd name="T74" fmla="*/ 57 w 199"/>
                <a:gd name="T75" fmla="*/ 9 h 92"/>
                <a:gd name="T76" fmla="*/ 51 w 199"/>
                <a:gd name="T77" fmla="*/ 13 h 92"/>
                <a:gd name="T78" fmla="*/ 43 w 199"/>
                <a:gd name="T79" fmla="*/ 17 h 92"/>
                <a:gd name="T80" fmla="*/ 37 w 199"/>
                <a:gd name="T81" fmla="*/ 22 h 92"/>
                <a:gd name="T82" fmla="*/ 25 w 199"/>
                <a:gd name="T83" fmla="*/ 32 h 92"/>
                <a:gd name="T84" fmla="*/ 15 w 199"/>
                <a:gd name="T85" fmla="*/ 45 h 92"/>
                <a:gd name="T86" fmla="*/ 6 w 199"/>
                <a:gd name="T87" fmla="*/ 60 h 92"/>
                <a:gd name="T88" fmla="*/ 0 w 199"/>
                <a:gd name="T89" fmla="*/ 76 h 92"/>
                <a:gd name="T90" fmla="*/ 1 w 199"/>
                <a:gd name="T91" fmla="*/ 75 h 92"/>
                <a:gd name="T92" fmla="*/ 10 w 199"/>
                <a:gd name="T93" fmla="*/ 80 h 92"/>
                <a:gd name="T94" fmla="*/ 21 w 199"/>
                <a:gd name="T95" fmla="*/ 84 h 92"/>
                <a:gd name="T96" fmla="*/ 36 w 199"/>
                <a:gd name="T97" fmla="*/ 86 h 92"/>
                <a:gd name="T98" fmla="*/ 50 w 199"/>
                <a:gd name="T99" fmla="*/ 87 h 92"/>
                <a:gd name="T100" fmla="*/ 65 w 199"/>
                <a:gd name="T101" fmla="*/ 86 h 92"/>
                <a:gd name="T102" fmla="*/ 79 w 199"/>
                <a:gd name="T103" fmla="*/ 84 h 92"/>
                <a:gd name="T104" fmla="*/ 87 w 199"/>
                <a:gd name="T105" fmla="*/ 81 h 92"/>
                <a:gd name="T106" fmla="*/ 93 w 199"/>
                <a:gd name="T107" fmla="*/ 77 h 92"/>
                <a:gd name="T108" fmla="*/ 98 w 199"/>
                <a:gd name="T109" fmla="*/ 75 h 92"/>
                <a:gd name="T110" fmla="*/ 104 w 199"/>
                <a:gd name="T111" fmla="*/ 69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199" h="92">
                  <a:moveTo>
                    <a:pt x="104" y="69"/>
                  </a:moveTo>
                  <a:lnTo>
                    <a:pt x="109" y="67"/>
                  </a:lnTo>
                  <a:lnTo>
                    <a:pt x="114" y="66"/>
                  </a:lnTo>
                  <a:lnTo>
                    <a:pt x="116" y="67"/>
                  </a:lnTo>
                  <a:lnTo>
                    <a:pt x="119" y="68"/>
                  </a:lnTo>
                  <a:lnTo>
                    <a:pt x="122" y="69"/>
                  </a:lnTo>
                  <a:lnTo>
                    <a:pt x="123" y="72"/>
                  </a:lnTo>
                  <a:lnTo>
                    <a:pt x="125" y="76"/>
                  </a:lnTo>
                  <a:lnTo>
                    <a:pt x="129" y="78"/>
                  </a:lnTo>
                  <a:lnTo>
                    <a:pt x="133" y="82"/>
                  </a:lnTo>
                  <a:lnTo>
                    <a:pt x="137" y="85"/>
                  </a:lnTo>
                  <a:lnTo>
                    <a:pt x="149" y="89"/>
                  </a:lnTo>
                  <a:lnTo>
                    <a:pt x="161" y="92"/>
                  </a:lnTo>
                  <a:lnTo>
                    <a:pt x="173" y="92"/>
                  </a:lnTo>
                  <a:lnTo>
                    <a:pt x="183" y="92"/>
                  </a:lnTo>
                  <a:lnTo>
                    <a:pt x="192" y="91"/>
                  </a:lnTo>
                  <a:lnTo>
                    <a:pt x="199" y="90"/>
                  </a:lnTo>
                  <a:lnTo>
                    <a:pt x="196" y="80"/>
                  </a:lnTo>
                  <a:lnTo>
                    <a:pt x="194" y="71"/>
                  </a:lnTo>
                  <a:lnTo>
                    <a:pt x="190" y="63"/>
                  </a:lnTo>
                  <a:lnTo>
                    <a:pt x="186" y="54"/>
                  </a:lnTo>
                  <a:lnTo>
                    <a:pt x="181" y="46"/>
                  </a:lnTo>
                  <a:lnTo>
                    <a:pt x="176" y="39"/>
                  </a:lnTo>
                  <a:lnTo>
                    <a:pt x="169" y="32"/>
                  </a:lnTo>
                  <a:lnTo>
                    <a:pt x="163" y="26"/>
                  </a:lnTo>
                  <a:lnTo>
                    <a:pt x="156" y="21"/>
                  </a:lnTo>
                  <a:lnTo>
                    <a:pt x="149" y="15"/>
                  </a:lnTo>
                  <a:lnTo>
                    <a:pt x="141" y="10"/>
                  </a:lnTo>
                  <a:lnTo>
                    <a:pt x="133" y="6"/>
                  </a:lnTo>
                  <a:lnTo>
                    <a:pt x="124" y="4"/>
                  </a:lnTo>
                  <a:lnTo>
                    <a:pt x="115" y="1"/>
                  </a:lnTo>
                  <a:lnTo>
                    <a:pt x="106" y="0"/>
                  </a:lnTo>
                  <a:lnTo>
                    <a:pt x="97" y="0"/>
                  </a:lnTo>
                  <a:lnTo>
                    <a:pt x="89" y="0"/>
                  </a:lnTo>
                  <a:lnTo>
                    <a:pt x="81" y="1"/>
                  </a:lnTo>
                  <a:lnTo>
                    <a:pt x="73" y="4"/>
                  </a:lnTo>
                  <a:lnTo>
                    <a:pt x="65" y="5"/>
                  </a:lnTo>
                  <a:lnTo>
                    <a:pt x="57" y="9"/>
                  </a:lnTo>
                  <a:lnTo>
                    <a:pt x="51" y="13"/>
                  </a:lnTo>
                  <a:lnTo>
                    <a:pt x="43" y="17"/>
                  </a:lnTo>
                  <a:lnTo>
                    <a:pt x="37" y="22"/>
                  </a:lnTo>
                  <a:lnTo>
                    <a:pt x="25" y="32"/>
                  </a:lnTo>
                  <a:lnTo>
                    <a:pt x="15" y="45"/>
                  </a:lnTo>
                  <a:lnTo>
                    <a:pt x="6" y="60"/>
                  </a:lnTo>
                  <a:lnTo>
                    <a:pt x="0" y="76"/>
                  </a:lnTo>
                  <a:lnTo>
                    <a:pt x="1" y="75"/>
                  </a:lnTo>
                  <a:lnTo>
                    <a:pt x="10" y="80"/>
                  </a:lnTo>
                  <a:lnTo>
                    <a:pt x="21" y="84"/>
                  </a:lnTo>
                  <a:lnTo>
                    <a:pt x="36" y="86"/>
                  </a:lnTo>
                  <a:lnTo>
                    <a:pt x="50" y="87"/>
                  </a:lnTo>
                  <a:lnTo>
                    <a:pt x="65" y="86"/>
                  </a:lnTo>
                  <a:lnTo>
                    <a:pt x="79" y="84"/>
                  </a:lnTo>
                  <a:lnTo>
                    <a:pt x="87" y="81"/>
                  </a:lnTo>
                  <a:lnTo>
                    <a:pt x="93" y="77"/>
                  </a:lnTo>
                  <a:lnTo>
                    <a:pt x="98" y="75"/>
                  </a:lnTo>
                  <a:lnTo>
                    <a:pt x="104" y="6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 dirty="0">
                <a:latin typeface="OPPOSans L" panose="00020600040101010101" pitchFamily="18" charset="-122"/>
              </a:endParaRPr>
            </a:p>
          </p:txBody>
        </p:sp>
        <p:sp>
          <p:nvSpPr>
            <p:cNvPr id="36" name="Freeform 3450"/>
            <p:cNvSpPr/>
            <p:nvPr/>
          </p:nvSpPr>
          <p:spPr bwMode="auto">
            <a:xfrm>
              <a:off x="11758613" y="5392738"/>
              <a:ext cx="128587" cy="90488"/>
            </a:xfrm>
            <a:custGeom>
              <a:avLst/>
              <a:gdLst>
                <a:gd name="T0" fmla="*/ 289 w 325"/>
                <a:gd name="T1" fmla="*/ 154 h 230"/>
                <a:gd name="T2" fmla="*/ 217 w 325"/>
                <a:gd name="T3" fmla="*/ 136 h 230"/>
                <a:gd name="T4" fmla="*/ 217 w 325"/>
                <a:gd name="T5" fmla="*/ 112 h 230"/>
                <a:gd name="T6" fmla="*/ 227 w 325"/>
                <a:gd name="T7" fmla="*/ 104 h 230"/>
                <a:gd name="T8" fmla="*/ 236 w 325"/>
                <a:gd name="T9" fmla="*/ 95 h 230"/>
                <a:gd name="T10" fmla="*/ 245 w 325"/>
                <a:gd name="T11" fmla="*/ 85 h 230"/>
                <a:gd name="T12" fmla="*/ 252 w 325"/>
                <a:gd name="T13" fmla="*/ 73 h 230"/>
                <a:gd name="T14" fmla="*/ 258 w 325"/>
                <a:gd name="T15" fmla="*/ 60 h 230"/>
                <a:gd name="T16" fmla="*/ 263 w 325"/>
                <a:gd name="T17" fmla="*/ 48 h 230"/>
                <a:gd name="T18" fmla="*/ 266 w 325"/>
                <a:gd name="T19" fmla="*/ 33 h 230"/>
                <a:gd name="T20" fmla="*/ 267 w 325"/>
                <a:gd name="T21" fmla="*/ 19 h 230"/>
                <a:gd name="T22" fmla="*/ 256 w 325"/>
                <a:gd name="T23" fmla="*/ 22 h 230"/>
                <a:gd name="T24" fmla="*/ 243 w 325"/>
                <a:gd name="T25" fmla="*/ 22 h 230"/>
                <a:gd name="T26" fmla="*/ 234 w 325"/>
                <a:gd name="T27" fmla="*/ 22 h 230"/>
                <a:gd name="T28" fmla="*/ 225 w 325"/>
                <a:gd name="T29" fmla="*/ 21 h 230"/>
                <a:gd name="T30" fmla="*/ 211 w 325"/>
                <a:gd name="T31" fmla="*/ 18 h 230"/>
                <a:gd name="T32" fmla="*/ 198 w 325"/>
                <a:gd name="T33" fmla="*/ 13 h 230"/>
                <a:gd name="T34" fmla="*/ 186 w 325"/>
                <a:gd name="T35" fmla="*/ 8 h 230"/>
                <a:gd name="T36" fmla="*/ 177 w 325"/>
                <a:gd name="T37" fmla="*/ 0 h 230"/>
                <a:gd name="T38" fmla="*/ 171 w 325"/>
                <a:gd name="T39" fmla="*/ 4 h 230"/>
                <a:gd name="T40" fmla="*/ 164 w 325"/>
                <a:gd name="T41" fmla="*/ 6 h 230"/>
                <a:gd name="T42" fmla="*/ 157 w 325"/>
                <a:gd name="T43" fmla="*/ 10 h 230"/>
                <a:gd name="T44" fmla="*/ 149 w 325"/>
                <a:gd name="T45" fmla="*/ 12 h 230"/>
                <a:gd name="T46" fmla="*/ 134 w 325"/>
                <a:gd name="T47" fmla="*/ 14 h 230"/>
                <a:gd name="T48" fmla="*/ 118 w 325"/>
                <a:gd name="T49" fmla="*/ 15 h 230"/>
                <a:gd name="T50" fmla="*/ 103 w 325"/>
                <a:gd name="T51" fmla="*/ 15 h 230"/>
                <a:gd name="T52" fmla="*/ 87 w 325"/>
                <a:gd name="T53" fmla="*/ 13 h 230"/>
                <a:gd name="T54" fmla="*/ 73 w 325"/>
                <a:gd name="T55" fmla="*/ 9 h 230"/>
                <a:gd name="T56" fmla="*/ 62 w 325"/>
                <a:gd name="T57" fmla="*/ 4 h 230"/>
                <a:gd name="T58" fmla="*/ 62 w 325"/>
                <a:gd name="T59" fmla="*/ 10 h 230"/>
                <a:gd name="T60" fmla="*/ 60 w 325"/>
                <a:gd name="T61" fmla="*/ 17 h 230"/>
                <a:gd name="T62" fmla="*/ 62 w 325"/>
                <a:gd name="T63" fmla="*/ 31 h 230"/>
                <a:gd name="T64" fmla="*/ 64 w 325"/>
                <a:gd name="T65" fmla="*/ 45 h 230"/>
                <a:gd name="T66" fmla="*/ 68 w 325"/>
                <a:gd name="T67" fmla="*/ 58 h 230"/>
                <a:gd name="T68" fmla="*/ 75 w 325"/>
                <a:gd name="T69" fmla="*/ 71 h 230"/>
                <a:gd name="T70" fmla="*/ 81 w 325"/>
                <a:gd name="T71" fmla="*/ 82 h 230"/>
                <a:gd name="T72" fmla="*/ 89 w 325"/>
                <a:gd name="T73" fmla="*/ 93 h 230"/>
                <a:gd name="T74" fmla="*/ 99 w 325"/>
                <a:gd name="T75" fmla="*/ 102 h 230"/>
                <a:gd name="T76" fmla="*/ 109 w 325"/>
                <a:gd name="T77" fmla="*/ 109 h 230"/>
                <a:gd name="T78" fmla="*/ 109 w 325"/>
                <a:gd name="T79" fmla="*/ 136 h 230"/>
                <a:gd name="T80" fmla="*/ 39 w 325"/>
                <a:gd name="T81" fmla="*/ 155 h 230"/>
                <a:gd name="T82" fmla="*/ 31 w 325"/>
                <a:gd name="T83" fmla="*/ 158 h 230"/>
                <a:gd name="T84" fmla="*/ 23 w 325"/>
                <a:gd name="T85" fmla="*/ 162 h 230"/>
                <a:gd name="T86" fmla="*/ 17 w 325"/>
                <a:gd name="T87" fmla="*/ 167 h 230"/>
                <a:gd name="T88" fmla="*/ 12 w 325"/>
                <a:gd name="T89" fmla="*/ 173 h 230"/>
                <a:gd name="T90" fmla="*/ 7 w 325"/>
                <a:gd name="T91" fmla="*/ 181 h 230"/>
                <a:gd name="T92" fmla="*/ 4 w 325"/>
                <a:gd name="T93" fmla="*/ 189 h 230"/>
                <a:gd name="T94" fmla="*/ 1 w 325"/>
                <a:gd name="T95" fmla="*/ 197 h 230"/>
                <a:gd name="T96" fmla="*/ 0 w 325"/>
                <a:gd name="T97" fmla="*/ 206 h 230"/>
                <a:gd name="T98" fmla="*/ 0 w 325"/>
                <a:gd name="T99" fmla="*/ 230 h 230"/>
                <a:gd name="T100" fmla="*/ 325 w 325"/>
                <a:gd name="T101" fmla="*/ 230 h 230"/>
                <a:gd name="T102" fmla="*/ 325 w 325"/>
                <a:gd name="T103" fmla="*/ 206 h 230"/>
                <a:gd name="T104" fmla="*/ 324 w 325"/>
                <a:gd name="T105" fmla="*/ 197 h 230"/>
                <a:gd name="T106" fmla="*/ 322 w 325"/>
                <a:gd name="T107" fmla="*/ 189 h 230"/>
                <a:gd name="T108" fmla="*/ 319 w 325"/>
                <a:gd name="T109" fmla="*/ 181 h 230"/>
                <a:gd name="T110" fmla="*/ 315 w 325"/>
                <a:gd name="T111" fmla="*/ 173 h 230"/>
                <a:gd name="T112" fmla="*/ 310 w 325"/>
                <a:gd name="T113" fmla="*/ 167 h 230"/>
                <a:gd name="T114" fmla="*/ 303 w 325"/>
                <a:gd name="T115" fmla="*/ 162 h 230"/>
                <a:gd name="T116" fmla="*/ 297 w 325"/>
                <a:gd name="T117" fmla="*/ 158 h 230"/>
                <a:gd name="T118" fmla="*/ 289 w 325"/>
                <a:gd name="T119" fmla="*/ 154 h 2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325" h="230">
                  <a:moveTo>
                    <a:pt x="289" y="154"/>
                  </a:moveTo>
                  <a:lnTo>
                    <a:pt x="217" y="136"/>
                  </a:lnTo>
                  <a:lnTo>
                    <a:pt x="217" y="112"/>
                  </a:lnTo>
                  <a:lnTo>
                    <a:pt x="227" y="104"/>
                  </a:lnTo>
                  <a:lnTo>
                    <a:pt x="236" y="95"/>
                  </a:lnTo>
                  <a:lnTo>
                    <a:pt x="245" y="85"/>
                  </a:lnTo>
                  <a:lnTo>
                    <a:pt x="252" y="73"/>
                  </a:lnTo>
                  <a:lnTo>
                    <a:pt x="258" y="60"/>
                  </a:lnTo>
                  <a:lnTo>
                    <a:pt x="263" y="48"/>
                  </a:lnTo>
                  <a:lnTo>
                    <a:pt x="266" y="33"/>
                  </a:lnTo>
                  <a:lnTo>
                    <a:pt x="267" y="19"/>
                  </a:lnTo>
                  <a:lnTo>
                    <a:pt x="256" y="22"/>
                  </a:lnTo>
                  <a:lnTo>
                    <a:pt x="243" y="22"/>
                  </a:lnTo>
                  <a:lnTo>
                    <a:pt x="234" y="22"/>
                  </a:lnTo>
                  <a:lnTo>
                    <a:pt x="225" y="21"/>
                  </a:lnTo>
                  <a:lnTo>
                    <a:pt x="211" y="18"/>
                  </a:lnTo>
                  <a:lnTo>
                    <a:pt x="198" y="13"/>
                  </a:lnTo>
                  <a:lnTo>
                    <a:pt x="186" y="8"/>
                  </a:lnTo>
                  <a:lnTo>
                    <a:pt x="177" y="0"/>
                  </a:lnTo>
                  <a:lnTo>
                    <a:pt x="171" y="4"/>
                  </a:lnTo>
                  <a:lnTo>
                    <a:pt x="164" y="6"/>
                  </a:lnTo>
                  <a:lnTo>
                    <a:pt x="157" y="10"/>
                  </a:lnTo>
                  <a:lnTo>
                    <a:pt x="149" y="12"/>
                  </a:lnTo>
                  <a:lnTo>
                    <a:pt x="134" y="14"/>
                  </a:lnTo>
                  <a:lnTo>
                    <a:pt x="118" y="15"/>
                  </a:lnTo>
                  <a:lnTo>
                    <a:pt x="103" y="15"/>
                  </a:lnTo>
                  <a:lnTo>
                    <a:pt x="87" y="13"/>
                  </a:lnTo>
                  <a:lnTo>
                    <a:pt x="73" y="9"/>
                  </a:lnTo>
                  <a:lnTo>
                    <a:pt x="62" y="4"/>
                  </a:lnTo>
                  <a:lnTo>
                    <a:pt x="62" y="10"/>
                  </a:lnTo>
                  <a:lnTo>
                    <a:pt x="60" y="17"/>
                  </a:lnTo>
                  <a:lnTo>
                    <a:pt x="62" y="31"/>
                  </a:lnTo>
                  <a:lnTo>
                    <a:pt x="64" y="45"/>
                  </a:lnTo>
                  <a:lnTo>
                    <a:pt x="68" y="58"/>
                  </a:lnTo>
                  <a:lnTo>
                    <a:pt x="75" y="71"/>
                  </a:lnTo>
                  <a:lnTo>
                    <a:pt x="81" y="82"/>
                  </a:lnTo>
                  <a:lnTo>
                    <a:pt x="89" y="93"/>
                  </a:lnTo>
                  <a:lnTo>
                    <a:pt x="99" y="102"/>
                  </a:lnTo>
                  <a:lnTo>
                    <a:pt x="109" y="109"/>
                  </a:lnTo>
                  <a:lnTo>
                    <a:pt x="109" y="136"/>
                  </a:lnTo>
                  <a:lnTo>
                    <a:pt x="39" y="155"/>
                  </a:lnTo>
                  <a:lnTo>
                    <a:pt x="31" y="158"/>
                  </a:lnTo>
                  <a:lnTo>
                    <a:pt x="23" y="162"/>
                  </a:lnTo>
                  <a:lnTo>
                    <a:pt x="17" y="167"/>
                  </a:lnTo>
                  <a:lnTo>
                    <a:pt x="12" y="173"/>
                  </a:lnTo>
                  <a:lnTo>
                    <a:pt x="7" y="181"/>
                  </a:lnTo>
                  <a:lnTo>
                    <a:pt x="4" y="189"/>
                  </a:lnTo>
                  <a:lnTo>
                    <a:pt x="1" y="197"/>
                  </a:lnTo>
                  <a:lnTo>
                    <a:pt x="0" y="206"/>
                  </a:lnTo>
                  <a:lnTo>
                    <a:pt x="0" y="230"/>
                  </a:lnTo>
                  <a:lnTo>
                    <a:pt x="325" y="230"/>
                  </a:lnTo>
                  <a:lnTo>
                    <a:pt x="325" y="206"/>
                  </a:lnTo>
                  <a:lnTo>
                    <a:pt x="324" y="197"/>
                  </a:lnTo>
                  <a:lnTo>
                    <a:pt x="322" y="189"/>
                  </a:lnTo>
                  <a:lnTo>
                    <a:pt x="319" y="181"/>
                  </a:lnTo>
                  <a:lnTo>
                    <a:pt x="315" y="173"/>
                  </a:lnTo>
                  <a:lnTo>
                    <a:pt x="310" y="167"/>
                  </a:lnTo>
                  <a:lnTo>
                    <a:pt x="303" y="162"/>
                  </a:lnTo>
                  <a:lnTo>
                    <a:pt x="297" y="158"/>
                  </a:lnTo>
                  <a:lnTo>
                    <a:pt x="289" y="15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 dirty="0">
                <a:latin typeface="OPPOSans L" panose="00020600040101010101" pitchFamily="18" charset="-122"/>
              </a:endParaRPr>
            </a:p>
          </p:txBody>
        </p:sp>
        <p:sp>
          <p:nvSpPr>
            <p:cNvPr id="37" name="Freeform 3451"/>
            <p:cNvSpPr/>
            <p:nvPr/>
          </p:nvSpPr>
          <p:spPr bwMode="auto">
            <a:xfrm>
              <a:off x="11784013" y="5354638"/>
              <a:ext cx="79375" cy="36513"/>
            </a:xfrm>
            <a:custGeom>
              <a:avLst/>
              <a:gdLst>
                <a:gd name="T0" fmla="*/ 104 w 198"/>
                <a:gd name="T1" fmla="*/ 69 h 92"/>
                <a:gd name="T2" fmla="*/ 109 w 198"/>
                <a:gd name="T3" fmla="*/ 67 h 92"/>
                <a:gd name="T4" fmla="*/ 114 w 198"/>
                <a:gd name="T5" fmla="*/ 66 h 92"/>
                <a:gd name="T6" fmla="*/ 117 w 198"/>
                <a:gd name="T7" fmla="*/ 67 h 92"/>
                <a:gd name="T8" fmla="*/ 119 w 198"/>
                <a:gd name="T9" fmla="*/ 68 h 92"/>
                <a:gd name="T10" fmla="*/ 121 w 198"/>
                <a:gd name="T11" fmla="*/ 69 h 92"/>
                <a:gd name="T12" fmla="*/ 123 w 198"/>
                <a:gd name="T13" fmla="*/ 72 h 92"/>
                <a:gd name="T14" fmla="*/ 126 w 198"/>
                <a:gd name="T15" fmla="*/ 76 h 92"/>
                <a:gd name="T16" fmla="*/ 128 w 198"/>
                <a:gd name="T17" fmla="*/ 78 h 92"/>
                <a:gd name="T18" fmla="*/ 132 w 198"/>
                <a:gd name="T19" fmla="*/ 82 h 92"/>
                <a:gd name="T20" fmla="*/ 137 w 198"/>
                <a:gd name="T21" fmla="*/ 85 h 92"/>
                <a:gd name="T22" fmla="*/ 148 w 198"/>
                <a:gd name="T23" fmla="*/ 89 h 92"/>
                <a:gd name="T24" fmla="*/ 162 w 198"/>
                <a:gd name="T25" fmla="*/ 92 h 92"/>
                <a:gd name="T26" fmla="*/ 173 w 198"/>
                <a:gd name="T27" fmla="*/ 92 h 92"/>
                <a:gd name="T28" fmla="*/ 184 w 198"/>
                <a:gd name="T29" fmla="*/ 92 h 92"/>
                <a:gd name="T30" fmla="*/ 191 w 198"/>
                <a:gd name="T31" fmla="*/ 91 h 92"/>
                <a:gd name="T32" fmla="*/ 198 w 198"/>
                <a:gd name="T33" fmla="*/ 90 h 92"/>
                <a:gd name="T34" fmla="*/ 196 w 198"/>
                <a:gd name="T35" fmla="*/ 80 h 92"/>
                <a:gd name="T36" fmla="*/ 193 w 198"/>
                <a:gd name="T37" fmla="*/ 71 h 92"/>
                <a:gd name="T38" fmla="*/ 190 w 198"/>
                <a:gd name="T39" fmla="*/ 63 h 92"/>
                <a:gd name="T40" fmla="*/ 185 w 198"/>
                <a:gd name="T41" fmla="*/ 54 h 92"/>
                <a:gd name="T42" fmla="*/ 181 w 198"/>
                <a:gd name="T43" fmla="*/ 46 h 92"/>
                <a:gd name="T44" fmla="*/ 175 w 198"/>
                <a:gd name="T45" fmla="*/ 39 h 92"/>
                <a:gd name="T46" fmla="*/ 169 w 198"/>
                <a:gd name="T47" fmla="*/ 32 h 92"/>
                <a:gd name="T48" fmla="*/ 163 w 198"/>
                <a:gd name="T49" fmla="*/ 26 h 92"/>
                <a:gd name="T50" fmla="*/ 155 w 198"/>
                <a:gd name="T51" fmla="*/ 21 h 92"/>
                <a:gd name="T52" fmla="*/ 149 w 198"/>
                <a:gd name="T53" fmla="*/ 15 h 92"/>
                <a:gd name="T54" fmla="*/ 141 w 198"/>
                <a:gd name="T55" fmla="*/ 10 h 92"/>
                <a:gd name="T56" fmla="*/ 132 w 198"/>
                <a:gd name="T57" fmla="*/ 6 h 92"/>
                <a:gd name="T58" fmla="*/ 124 w 198"/>
                <a:gd name="T59" fmla="*/ 4 h 92"/>
                <a:gd name="T60" fmla="*/ 115 w 198"/>
                <a:gd name="T61" fmla="*/ 1 h 92"/>
                <a:gd name="T62" fmla="*/ 106 w 198"/>
                <a:gd name="T63" fmla="*/ 0 h 92"/>
                <a:gd name="T64" fmla="*/ 97 w 198"/>
                <a:gd name="T65" fmla="*/ 0 h 92"/>
                <a:gd name="T66" fmla="*/ 88 w 198"/>
                <a:gd name="T67" fmla="*/ 0 h 92"/>
                <a:gd name="T68" fmla="*/ 81 w 198"/>
                <a:gd name="T69" fmla="*/ 1 h 92"/>
                <a:gd name="T70" fmla="*/ 73 w 198"/>
                <a:gd name="T71" fmla="*/ 4 h 92"/>
                <a:gd name="T72" fmla="*/ 64 w 198"/>
                <a:gd name="T73" fmla="*/ 5 h 92"/>
                <a:gd name="T74" fmla="*/ 58 w 198"/>
                <a:gd name="T75" fmla="*/ 9 h 92"/>
                <a:gd name="T76" fmla="*/ 50 w 198"/>
                <a:gd name="T77" fmla="*/ 13 h 92"/>
                <a:gd name="T78" fmla="*/ 44 w 198"/>
                <a:gd name="T79" fmla="*/ 17 h 92"/>
                <a:gd name="T80" fmla="*/ 37 w 198"/>
                <a:gd name="T81" fmla="*/ 22 h 92"/>
                <a:gd name="T82" fmla="*/ 24 w 198"/>
                <a:gd name="T83" fmla="*/ 32 h 92"/>
                <a:gd name="T84" fmla="*/ 14 w 198"/>
                <a:gd name="T85" fmla="*/ 45 h 92"/>
                <a:gd name="T86" fmla="*/ 6 w 198"/>
                <a:gd name="T87" fmla="*/ 60 h 92"/>
                <a:gd name="T88" fmla="*/ 0 w 198"/>
                <a:gd name="T89" fmla="*/ 76 h 92"/>
                <a:gd name="T90" fmla="*/ 1 w 198"/>
                <a:gd name="T91" fmla="*/ 75 h 92"/>
                <a:gd name="T92" fmla="*/ 10 w 198"/>
                <a:gd name="T93" fmla="*/ 80 h 92"/>
                <a:gd name="T94" fmla="*/ 22 w 198"/>
                <a:gd name="T95" fmla="*/ 84 h 92"/>
                <a:gd name="T96" fmla="*/ 35 w 198"/>
                <a:gd name="T97" fmla="*/ 86 h 92"/>
                <a:gd name="T98" fmla="*/ 50 w 198"/>
                <a:gd name="T99" fmla="*/ 87 h 92"/>
                <a:gd name="T100" fmla="*/ 64 w 198"/>
                <a:gd name="T101" fmla="*/ 86 h 92"/>
                <a:gd name="T102" fmla="*/ 79 w 198"/>
                <a:gd name="T103" fmla="*/ 84 h 92"/>
                <a:gd name="T104" fmla="*/ 86 w 198"/>
                <a:gd name="T105" fmla="*/ 81 h 92"/>
                <a:gd name="T106" fmla="*/ 92 w 198"/>
                <a:gd name="T107" fmla="*/ 77 h 92"/>
                <a:gd name="T108" fmla="*/ 99 w 198"/>
                <a:gd name="T109" fmla="*/ 75 h 92"/>
                <a:gd name="T110" fmla="*/ 104 w 198"/>
                <a:gd name="T111" fmla="*/ 69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198" h="92">
                  <a:moveTo>
                    <a:pt x="104" y="69"/>
                  </a:moveTo>
                  <a:lnTo>
                    <a:pt x="109" y="67"/>
                  </a:lnTo>
                  <a:lnTo>
                    <a:pt x="114" y="66"/>
                  </a:lnTo>
                  <a:lnTo>
                    <a:pt x="117" y="67"/>
                  </a:lnTo>
                  <a:lnTo>
                    <a:pt x="119" y="68"/>
                  </a:lnTo>
                  <a:lnTo>
                    <a:pt x="121" y="69"/>
                  </a:lnTo>
                  <a:lnTo>
                    <a:pt x="123" y="72"/>
                  </a:lnTo>
                  <a:lnTo>
                    <a:pt x="126" y="76"/>
                  </a:lnTo>
                  <a:lnTo>
                    <a:pt x="128" y="78"/>
                  </a:lnTo>
                  <a:lnTo>
                    <a:pt x="132" y="82"/>
                  </a:lnTo>
                  <a:lnTo>
                    <a:pt x="137" y="85"/>
                  </a:lnTo>
                  <a:lnTo>
                    <a:pt x="148" y="89"/>
                  </a:lnTo>
                  <a:lnTo>
                    <a:pt x="162" y="92"/>
                  </a:lnTo>
                  <a:lnTo>
                    <a:pt x="173" y="92"/>
                  </a:lnTo>
                  <a:lnTo>
                    <a:pt x="184" y="92"/>
                  </a:lnTo>
                  <a:lnTo>
                    <a:pt x="191" y="91"/>
                  </a:lnTo>
                  <a:lnTo>
                    <a:pt x="198" y="90"/>
                  </a:lnTo>
                  <a:lnTo>
                    <a:pt x="196" y="80"/>
                  </a:lnTo>
                  <a:lnTo>
                    <a:pt x="193" y="71"/>
                  </a:lnTo>
                  <a:lnTo>
                    <a:pt x="190" y="63"/>
                  </a:lnTo>
                  <a:lnTo>
                    <a:pt x="185" y="54"/>
                  </a:lnTo>
                  <a:lnTo>
                    <a:pt x="181" y="46"/>
                  </a:lnTo>
                  <a:lnTo>
                    <a:pt x="175" y="39"/>
                  </a:lnTo>
                  <a:lnTo>
                    <a:pt x="169" y="32"/>
                  </a:lnTo>
                  <a:lnTo>
                    <a:pt x="163" y="26"/>
                  </a:lnTo>
                  <a:lnTo>
                    <a:pt x="155" y="21"/>
                  </a:lnTo>
                  <a:lnTo>
                    <a:pt x="149" y="15"/>
                  </a:lnTo>
                  <a:lnTo>
                    <a:pt x="141" y="10"/>
                  </a:lnTo>
                  <a:lnTo>
                    <a:pt x="132" y="6"/>
                  </a:lnTo>
                  <a:lnTo>
                    <a:pt x="124" y="4"/>
                  </a:lnTo>
                  <a:lnTo>
                    <a:pt x="115" y="1"/>
                  </a:lnTo>
                  <a:lnTo>
                    <a:pt x="106" y="0"/>
                  </a:lnTo>
                  <a:lnTo>
                    <a:pt x="97" y="0"/>
                  </a:lnTo>
                  <a:lnTo>
                    <a:pt x="88" y="0"/>
                  </a:lnTo>
                  <a:lnTo>
                    <a:pt x="81" y="1"/>
                  </a:lnTo>
                  <a:lnTo>
                    <a:pt x="73" y="4"/>
                  </a:lnTo>
                  <a:lnTo>
                    <a:pt x="64" y="5"/>
                  </a:lnTo>
                  <a:lnTo>
                    <a:pt x="58" y="9"/>
                  </a:lnTo>
                  <a:lnTo>
                    <a:pt x="50" y="13"/>
                  </a:lnTo>
                  <a:lnTo>
                    <a:pt x="44" y="17"/>
                  </a:lnTo>
                  <a:lnTo>
                    <a:pt x="37" y="22"/>
                  </a:lnTo>
                  <a:lnTo>
                    <a:pt x="24" y="32"/>
                  </a:lnTo>
                  <a:lnTo>
                    <a:pt x="14" y="45"/>
                  </a:lnTo>
                  <a:lnTo>
                    <a:pt x="6" y="60"/>
                  </a:lnTo>
                  <a:lnTo>
                    <a:pt x="0" y="76"/>
                  </a:lnTo>
                  <a:lnTo>
                    <a:pt x="1" y="75"/>
                  </a:lnTo>
                  <a:lnTo>
                    <a:pt x="10" y="80"/>
                  </a:lnTo>
                  <a:lnTo>
                    <a:pt x="22" y="84"/>
                  </a:lnTo>
                  <a:lnTo>
                    <a:pt x="35" y="86"/>
                  </a:lnTo>
                  <a:lnTo>
                    <a:pt x="50" y="87"/>
                  </a:lnTo>
                  <a:lnTo>
                    <a:pt x="64" y="86"/>
                  </a:lnTo>
                  <a:lnTo>
                    <a:pt x="79" y="84"/>
                  </a:lnTo>
                  <a:lnTo>
                    <a:pt x="86" y="81"/>
                  </a:lnTo>
                  <a:lnTo>
                    <a:pt x="92" y="77"/>
                  </a:lnTo>
                  <a:lnTo>
                    <a:pt x="99" y="75"/>
                  </a:lnTo>
                  <a:lnTo>
                    <a:pt x="104" y="6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 dirty="0">
                <a:latin typeface="OPPOSans L" panose="00020600040101010101" pitchFamily="18" charset="-122"/>
              </a:endParaRPr>
            </a:p>
          </p:txBody>
        </p:sp>
        <p:sp>
          <p:nvSpPr>
            <p:cNvPr id="38" name="Freeform 3452"/>
            <p:cNvSpPr/>
            <p:nvPr/>
          </p:nvSpPr>
          <p:spPr bwMode="auto">
            <a:xfrm>
              <a:off x="11703050" y="5507038"/>
              <a:ext cx="79375" cy="36513"/>
            </a:xfrm>
            <a:custGeom>
              <a:avLst/>
              <a:gdLst>
                <a:gd name="T0" fmla="*/ 0 w 197"/>
                <a:gd name="T1" fmla="*/ 75 h 93"/>
                <a:gd name="T2" fmla="*/ 0 w 197"/>
                <a:gd name="T3" fmla="*/ 74 h 93"/>
                <a:gd name="T4" fmla="*/ 9 w 197"/>
                <a:gd name="T5" fmla="*/ 79 h 93"/>
                <a:gd name="T6" fmla="*/ 22 w 197"/>
                <a:gd name="T7" fmla="*/ 82 h 93"/>
                <a:gd name="T8" fmla="*/ 34 w 197"/>
                <a:gd name="T9" fmla="*/ 85 h 93"/>
                <a:gd name="T10" fmla="*/ 50 w 197"/>
                <a:gd name="T11" fmla="*/ 86 h 93"/>
                <a:gd name="T12" fmla="*/ 64 w 197"/>
                <a:gd name="T13" fmla="*/ 86 h 93"/>
                <a:gd name="T14" fmla="*/ 79 w 197"/>
                <a:gd name="T15" fmla="*/ 82 h 93"/>
                <a:gd name="T16" fmla="*/ 86 w 197"/>
                <a:gd name="T17" fmla="*/ 80 h 93"/>
                <a:gd name="T18" fmla="*/ 92 w 197"/>
                <a:gd name="T19" fmla="*/ 77 h 93"/>
                <a:gd name="T20" fmla="*/ 99 w 197"/>
                <a:gd name="T21" fmla="*/ 74 h 93"/>
                <a:gd name="T22" fmla="*/ 104 w 197"/>
                <a:gd name="T23" fmla="*/ 68 h 93"/>
                <a:gd name="T24" fmla="*/ 108 w 197"/>
                <a:gd name="T25" fmla="*/ 66 h 93"/>
                <a:gd name="T26" fmla="*/ 114 w 197"/>
                <a:gd name="T27" fmla="*/ 66 h 93"/>
                <a:gd name="T28" fmla="*/ 117 w 197"/>
                <a:gd name="T29" fmla="*/ 66 h 93"/>
                <a:gd name="T30" fmla="*/ 119 w 197"/>
                <a:gd name="T31" fmla="*/ 67 h 93"/>
                <a:gd name="T32" fmla="*/ 120 w 197"/>
                <a:gd name="T33" fmla="*/ 70 h 93"/>
                <a:gd name="T34" fmla="*/ 123 w 197"/>
                <a:gd name="T35" fmla="*/ 72 h 93"/>
                <a:gd name="T36" fmla="*/ 124 w 197"/>
                <a:gd name="T37" fmla="*/ 75 h 93"/>
                <a:gd name="T38" fmla="*/ 128 w 197"/>
                <a:gd name="T39" fmla="*/ 79 h 93"/>
                <a:gd name="T40" fmla="*/ 132 w 197"/>
                <a:gd name="T41" fmla="*/ 81 h 93"/>
                <a:gd name="T42" fmla="*/ 137 w 197"/>
                <a:gd name="T43" fmla="*/ 84 h 93"/>
                <a:gd name="T44" fmla="*/ 147 w 197"/>
                <a:gd name="T45" fmla="*/ 89 h 93"/>
                <a:gd name="T46" fmla="*/ 161 w 197"/>
                <a:gd name="T47" fmla="*/ 91 h 93"/>
                <a:gd name="T48" fmla="*/ 173 w 197"/>
                <a:gd name="T49" fmla="*/ 93 h 93"/>
                <a:gd name="T50" fmla="*/ 183 w 197"/>
                <a:gd name="T51" fmla="*/ 93 h 93"/>
                <a:gd name="T52" fmla="*/ 191 w 197"/>
                <a:gd name="T53" fmla="*/ 91 h 93"/>
                <a:gd name="T54" fmla="*/ 197 w 197"/>
                <a:gd name="T55" fmla="*/ 89 h 93"/>
                <a:gd name="T56" fmla="*/ 196 w 197"/>
                <a:gd name="T57" fmla="*/ 80 h 93"/>
                <a:gd name="T58" fmla="*/ 192 w 197"/>
                <a:gd name="T59" fmla="*/ 71 h 93"/>
                <a:gd name="T60" fmla="*/ 190 w 197"/>
                <a:gd name="T61" fmla="*/ 62 h 93"/>
                <a:gd name="T62" fmla="*/ 185 w 197"/>
                <a:gd name="T63" fmla="*/ 54 h 93"/>
                <a:gd name="T64" fmla="*/ 181 w 197"/>
                <a:gd name="T65" fmla="*/ 45 h 93"/>
                <a:gd name="T66" fmla="*/ 174 w 197"/>
                <a:gd name="T67" fmla="*/ 39 h 93"/>
                <a:gd name="T68" fmla="*/ 169 w 197"/>
                <a:gd name="T69" fmla="*/ 31 h 93"/>
                <a:gd name="T70" fmla="*/ 163 w 197"/>
                <a:gd name="T71" fmla="*/ 26 h 93"/>
                <a:gd name="T72" fmla="*/ 155 w 197"/>
                <a:gd name="T73" fmla="*/ 20 h 93"/>
                <a:gd name="T74" fmla="*/ 149 w 197"/>
                <a:gd name="T75" fmla="*/ 14 h 93"/>
                <a:gd name="T76" fmla="*/ 141 w 197"/>
                <a:gd name="T77" fmla="*/ 11 h 93"/>
                <a:gd name="T78" fmla="*/ 132 w 197"/>
                <a:gd name="T79" fmla="*/ 7 h 93"/>
                <a:gd name="T80" fmla="*/ 124 w 197"/>
                <a:gd name="T81" fmla="*/ 4 h 93"/>
                <a:gd name="T82" fmla="*/ 115 w 197"/>
                <a:gd name="T83" fmla="*/ 2 h 93"/>
                <a:gd name="T84" fmla="*/ 106 w 197"/>
                <a:gd name="T85" fmla="*/ 0 h 93"/>
                <a:gd name="T86" fmla="*/ 97 w 197"/>
                <a:gd name="T87" fmla="*/ 0 h 93"/>
                <a:gd name="T88" fmla="*/ 88 w 197"/>
                <a:gd name="T89" fmla="*/ 0 h 93"/>
                <a:gd name="T90" fmla="*/ 81 w 197"/>
                <a:gd name="T91" fmla="*/ 2 h 93"/>
                <a:gd name="T92" fmla="*/ 72 w 197"/>
                <a:gd name="T93" fmla="*/ 3 h 93"/>
                <a:gd name="T94" fmla="*/ 64 w 197"/>
                <a:gd name="T95" fmla="*/ 5 h 93"/>
                <a:gd name="T96" fmla="*/ 57 w 197"/>
                <a:gd name="T97" fmla="*/ 8 h 93"/>
                <a:gd name="T98" fmla="*/ 50 w 197"/>
                <a:gd name="T99" fmla="*/ 12 h 93"/>
                <a:gd name="T100" fmla="*/ 43 w 197"/>
                <a:gd name="T101" fmla="*/ 16 h 93"/>
                <a:gd name="T102" fmla="*/ 36 w 197"/>
                <a:gd name="T103" fmla="*/ 21 h 93"/>
                <a:gd name="T104" fmla="*/ 24 w 197"/>
                <a:gd name="T105" fmla="*/ 32 h 93"/>
                <a:gd name="T106" fmla="*/ 14 w 197"/>
                <a:gd name="T107" fmla="*/ 45 h 93"/>
                <a:gd name="T108" fmla="*/ 6 w 197"/>
                <a:gd name="T109" fmla="*/ 59 h 93"/>
                <a:gd name="T110" fmla="*/ 0 w 197"/>
                <a:gd name="T111" fmla="*/ 75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197" h="93">
                  <a:moveTo>
                    <a:pt x="0" y="75"/>
                  </a:moveTo>
                  <a:lnTo>
                    <a:pt x="0" y="74"/>
                  </a:lnTo>
                  <a:lnTo>
                    <a:pt x="9" y="79"/>
                  </a:lnTo>
                  <a:lnTo>
                    <a:pt x="22" y="82"/>
                  </a:lnTo>
                  <a:lnTo>
                    <a:pt x="34" y="85"/>
                  </a:lnTo>
                  <a:lnTo>
                    <a:pt x="50" y="86"/>
                  </a:lnTo>
                  <a:lnTo>
                    <a:pt x="64" y="86"/>
                  </a:lnTo>
                  <a:lnTo>
                    <a:pt x="79" y="82"/>
                  </a:lnTo>
                  <a:lnTo>
                    <a:pt x="86" y="80"/>
                  </a:lnTo>
                  <a:lnTo>
                    <a:pt x="92" y="77"/>
                  </a:lnTo>
                  <a:lnTo>
                    <a:pt x="99" y="74"/>
                  </a:lnTo>
                  <a:lnTo>
                    <a:pt x="104" y="68"/>
                  </a:lnTo>
                  <a:lnTo>
                    <a:pt x="108" y="66"/>
                  </a:lnTo>
                  <a:lnTo>
                    <a:pt x="114" y="66"/>
                  </a:lnTo>
                  <a:lnTo>
                    <a:pt x="117" y="66"/>
                  </a:lnTo>
                  <a:lnTo>
                    <a:pt x="119" y="67"/>
                  </a:lnTo>
                  <a:lnTo>
                    <a:pt x="120" y="70"/>
                  </a:lnTo>
                  <a:lnTo>
                    <a:pt x="123" y="72"/>
                  </a:lnTo>
                  <a:lnTo>
                    <a:pt x="124" y="75"/>
                  </a:lnTo>
                  <a:lnTo>
                    <a:pt x="128" y="79"/>
                  </a:lnTo>
                  <a:lnTo>
                    <a:pt x="132" y="81"/>
                  </a:lnTo>
                  <a:lnTo>
                    <a:pt x="137" y="84"/>
                  </a:lnTo>
                  <a:lnTo>
                    <a:pt x="147" y="89"/>
                  </a:lnTo>
                  <a:lnTo>
                    <a:pt x="161" y="91"/>
                  </a:lnTo>
                  <a:lnTo>
                    <a:pt x="173" y="93"/>
                  </a:lnTo>
                  <a:lnTo>
                    <a:pt x="183" y="93"/>
                  </a:lnTo>
                  <a:lnTo>
                    <a:pt x="191" y="91"/>
                  </a:lnTo>
                  <a:lnTo>
                    <a:pt x="197" y="89"/>
                  </a:lnTo>
                  <a:lnTo>
                    <a:pt x="196" y="80"/>
                  </a:lnTo>
                  <a:lnTo>
                    <a:pt x="192" y="71"/>
                  </a:lnTo>
                  <a:lnTo>
                    <a:pt x="190" y="62"/>
                  </a:lnTo>
                  <a:lnTo>
                    <a:pt x="185" y="54"/>
                  </a:lnTo>
                  <a:lnTo>
                    <a:pt x="181" y="45"/>
                  </a:lnTo>
                  <a:lnTo>
                    <a:pt x="174" y="39"/>
                  </a:lnTo>
                  <a:lnTo>
                    <a:pt x="169" y="31"/>
                  </a:lnTo>
                  <a:lnTo>
                    <a:pt x="163" y="26"/>
                  </a:lnTo>
                  <a:lnTo>
                    <a:pt x="155" y="20"/>
                  </a:lnTo>
                  <a:lnTo>
                    <a:pt x="149" y="14"/>
                  </a:lnTo>
                  <a:lnTo>
                    <a:pt x="141" y="11"/>
                  </a:lnTo>
                  <a:lnTo>
                    <a:pt x="132" y="7"/>
                  </a:lnTo>
                  <a:lnTo>
                    <a:pt x="124" y="4"/>
                  </a:lnTo>
                  <a:lnTo>
                    <a:pt x="115" y="2"/>
                  </a:lnTo>
                  <a:lnTo>
                    <a:pt x="106" y="0"/>
                  </a:lnTo>
                  <a:lnTo>
                    <a:pt x="97" y="0"/>
                  </a:lnTo>
                  <a:lnTo>
                    <a:pt x="88" y="0"/>
                  </a:lnTo>
                  <a:lnTo>
                    <a:pt x="81" y="2"/>
                  </a:lnTo>
                  <a:lnTo>
                    <a:pt x="72" y="3"/>
                  </a:lnTo>
                  <a:lnTo>
                    <a:pt x="64" y="5"/>
                  </a:lnTo>
                  <a:lnTo>
                    <a:pt x="57" y="8"/>
                  </a:lnTo>
                  <a:lnTo>
                    <a:pt x="50" y="12"/>
                  </a:lnTo>
                  <a:lnTo>
                    <a:pt x="43" y="16"/>
                  </a:lnTo>
                  <a:lnTo>
                    <a:pt x="36" y="21"/>
                  </a:lnTo>
                  <a:lnTo>
                    <a:pt x="24" y="32"/>
                  </a:lnTo>
                  <a:lnTo>
                    <a:pt x="14" y="45"/>
                  </a:lnTo>
                  <a:lnTo>
                    <a:pt x="6" y="59"/>
                  </a:lnTo>
                  <a:lnTo>
                    <a:pt x="0" y="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 dirty="0">
                <a:latin typeface="OPPOSans L" panose="00020600040101010101" pitchFamily="18" charset="-122"/>
              </a:endParaRPr>
            </a:p>
          </p:txBody>
        </p:sp>
        <p:sp>
          <p:nvSpPr>
            <p:cNvPr id="39" name="Freeform 3453"/>
            <p:cNvSpPr/>
            <p:nvPr/>
          </p:nvSpPr>
          <p:spPr bwMode="auto">
            <a:xfrm>
              <a:off x="11677650" y="5545138"/>
              <a:ext cx="128587" cy="90488"/>
            </a:xfrm>
            <a:custGeom>
              <a:avLst/>
              <a:gdLst>
                <a:gd name="T0" fmla="*/ 289 w 325"/>
                <a:gd name="T1" fmla="*/ 155 h 230"/>
                <a:gd name="T2" fmla="*/ 217 w 325"/>
                <a:gd name="T3" fmla="*/ 136 h 230"/>
                <a:gd name="T4" fmla="*/ 217 w 325"/>
                <a:gd name="T5" fmla="*/ 112 h 230"/>
                <a:gd name="T6" fmla="*/ 227 w 325"/>
                <a:gd name="T7" fmla="*/ 104 h 230"/>
                <a:gd name="T8" fmla="*/ 236 w 325"/>
                <a:gd name="T9" fmla="*/ 95 h 230"/>
                <a:gd name="T10" fmla="*/ 245 w 325"/>
                <a:gd name="T11" fmla="*/ 85 h 230"/>
                <a:gd name="T12" fmla="*/ 252 w 325"/>
                <a:gd name="T13" fmla="*/ 73 h 230"/>
                <a:gd name="T14" fmla="*/ 258 w 325"/>
                <a:gd name="T15" fmla="*/ 62 h 230"/>
                <a:gd name="T16" fmla="*/ 262 w 325"/>
                <a:gd name="T17" fmla="*/ 48 h 230"/>
                <a:gd name="T18" fmla="*/ 266 w 325"/>
                <a:gd name="T19" fmla="*/ 35 h 230"/>
                <a:gd name="T20" fmla="*/ 267 w 325"/>
                <a:gd name="T21" fmla="*/ 21 h 230"/>
                <a:gd name="T22" fmla="*/ 255 w 325"/>
                <a:gd name="T23" fmla="*/ 22 h 230"/>
                <a:gd name="T24" fmla="*/ 243 w 325"/>
                <a:gd name="T25" fmla="*/ 23 h 230"/>
                <a:gd name="T26" fmla="*/ 234 w 325"/>
                <a:gd name="T27" fmla="*/ 22 h 230"/>
                <a:gd name="T28" fmla="*/ 225 w 325"/>
                <a:gd name="T29" fmla="*/ 22 h 230"/>
                <a:gd name="T30" fmla="*/ 211 w 325"/>
                <a:gd name="T31" fmla="*/ 18 h 230"/>
                <a:gd name="T32" fmla="*/ 198 w 325"/>
                <a:gd name="T33" fmla="*/ 14 h 230"/>
                <a:gd name="T34" fmla="*/ 186 w 325"/>
                <a:gd name="T35" fmla="*/ 8 h 230"/>
                <a:gd name="T36" fmla="*/ 177 w 325"/>
                <a:gd name="T37" fmla="*/ 0 h 230"/>
                <a:gd name="T38" fmla="*/ 171 w 325"/>
                <a:gd name="T39" fmla="*/ 4 h 230"/>
                <a:gd name="T40" fmla="*/ 164 w 325"/>
                <a:gd name="T41" fmla="*/ 8 h 230"/>
                <a:gd name="T42" fmla="*/ 157 w 325"/>
                <a:gd name="T43" fmla="*/ 10 h 230"/>
                <a:gd name="T44" fmla="*/ 149 w 325"/>
                <a:gd name="T45" fmla="*/ 13 h 230"/>
                <a:gd name="T46" fmla="*/ 133 w 325"/>
                <a:gd name="T47" fmla="*/ 15 h 230"/>
                <a:gd name="T48" fmla="*/ 118 w 325"/>
                <a:gd name="T49" fmla="*/ 17 h 230"/>
                <a:gd name="T50" fmla="*/ 103 w 325"/>
                <a:gd name="T51" fmla="*/ 15 h 230"/>
                <a:gd name="T52" fmla="*/ 87 w 325"/>
                <a:gd name="T53" fmla="*/ 13 h 230"/>
                <a:gd name="T54" fmla="*/ 73 w 325"/>
                <a:gd name="T55" fmla="*/ 9 h 230"/>
                <a:gd name="T56" fmla="*/ 62 w 325"/>
                <a:gd name="T57" fmla="*/ 4 h 230"/>
                <a:gd name="T58" fmla="*/ 62 w 325"/>
                <a:gd name="T59" fmla="*/ 10 h 230"/>
                <a:gd name="T60" fmla="*/ 60 w 325"/>
                <a:gd name="T61" fmla="*/ 17 h 230"/>
                <a:gd name="T62" fmla="*/ 62 w 325"/>
                <a:gd name="T63" fmla="*/ 31 h 230"/>
                <a:gd name="T64" fmla="*/ 64 w 325"/>
                <a:gd name="T65" fmla="*/ 45 h 230"/>
                <a:gd name="T66" fmla="*/ 68 w 325"/>
                <a:gd name="T67" fmla="*/ 58 h 230"/>
                <a:gd name="T68" fmla="*/ 74 w 325"/>
                <a:gd name="T69" fmla="*/ 71 h 230"/>
                <a:gd name="T70" fmla="*/ 81 w 325"/>
                <a:gd name="T71" fmla="*/ 82 h 230"/>
                <a:gd name="T72" fmla="*/ 89 w 325"/>
                <a:gd name="T73" fmla="*/ 93 h 230"/>
                <a:gd name="T74" fmla="*/ 97 w 325"/>
                <a:gd name="T75" fmla="*/ 103 h 230"/>
                <a:gd name="T76" fmla="*/ 108 w 325"/>
                <a:gd name="T77" fmla="*/ 111 h 230"/>
                <a:gd name="T78" fmla="*/ 108 w 325"/>
                <a:gd name="T79" fmla="*/ 136 h 230"/>
                <a:gd name="T80" fmla="*/ 38 w 325"/>
                <a:gd name="T81" fmla="*/ 155 h 230"/>
                <a:gd name="T82" fmla="*/ 31 w 325"/>
                <a:gd name="T83" fmla="*/ 158 h 230"/>
                <a:gd name="T84" fmla="*/ 23 w 325"/>
                <a:gd name="T85" fmla="*/ 163 h 230"/>
                <a:gd name="T86" fmla="*/ 17 w 325"/>
                <a:gd name="T87" fmla="*/ 168 h 230"/>
                <a:gd name="T88" fmla="*/ 11 w 325"/>
                <a:gd name="T89" fmla="*/ 175 h 230"/>
                <a:gd name="T90" fmla="*/ 6 w 325"/>
                <a:gd name="T91" fmla="*/ 181 h 230"/>
                <a:gd name="T92" fmla="*/ 4 w 325"/>
                <a:gd name="T93" fmla="*/ 189 h 230"/>
                <a:gd name="T94" fmla="*/ 1 w 325"/>
                <a:gd name="T95" fmla="*/ 198 h 230"/>
                <a:gd name="T96" fmla="*/ 0 w 325"/>
                <a:gd name="T97" fmla="*/ 206 h 230"/>
                <a:gd name="T98" fmla="*/ 0 w 325"/>
                <a:gd name="T99" fmla="*/ 230 h 230"/>
                <a:gd name="T100" fmla="*/ 325 w 325"/>
                <a:gd name="T101" fmla="*/ 230 h 230"/>
                <a:gd name="T102" fmla="*/ 325 w 325"/>
                <a:gd name="T103" fmla="*/ 206 h 230"/>
                <a:gd name="T104" fmla="*/ 324 w 325"/>
                <a:gd name="T105" fmla="*/ 198 h 230"/>
                <a:gd name="T106" fmla="*/ 322 w 325"/>
                <a:gd name="T107" fmla="*/ 189 h 230"/>
                <a:gd name="T108" fmla="*/ 318 w 325"/>
                <a:gd name="T109" fmla="*/ 181 h 230"/>
                <a:gd name="T110" fmla="*/ 315 w 325"/>
                <a:gd name="T111" fmla="*/ 175 h 230"/>
                <a:gd name="T112" fmla="*/ 309 w 325"/>
                <a:gd name="T113" fmla="*/ 168 h 230"/>
                <a:gd name="T114" fmla="*/ 303 w 325"/>
                <a:gd name="T115" fmla="*/ 162 h 230"/>
                <a:gd name="T116" fmla="*/ 297 w 325"/>
                <a:gd name="T117" fmla="*/ 158 h 230"/>
                <a:gd name="T118" fmla="*/ 289 w 325"/>
                <a:gd name="T119" fmla="*/ 155 h 2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325" h="230">
                  <a:moveTo>
                    <a:pt x="289" y="155"/>
                  </a:moveTo>
                  <a:lnTo>
                    <a:pt x="217" y="136"/>
                  </a:lnTo>
                  <a:lnTo>
                    <a:pt x="217" y="112"/>
                  </a:lnTo>
                  <a:lnTo>
                    <a:pt x="227" y="104"/>
                  </a:lnTo>
                  <a:lnTo>
                    <a:pt x="236" y="95"/>
                  </a:lnTo>
                  <a:lnTo>
                    <a:pt x="245" y="85"/>
                  </a:lnTo>
                  <a:lnTo>
                    <a:pt x="252" y="73"/>
                  </a:lnTo>
                  <a:lnTo>
                    <a:pt x="258" y="62"/>
                  </a:lnTo>
                  <a:lnTo>
                    <a:pt x="262" y="48"/>
                  </a:lnTo>
                  <a:lnTo>
                    <a:pt x="266" y="35"/>
                  </a:lnTo>
                  <a:lnTo>
                    <a:pt x="267" y="21"/>
                  </a:lnTo>
                  <a:lnTo>
                    <a:pt x="255" y="22"/>
                  </a:lnTo>
                  <a:lnTo>
                    <a:pt x="243" y="23"/>
                  </a:lnTo>
                  <a:lnTo>
                    <a:pt x="234" y="22"/>
                  </a:lnTo>
                  <a:lnTo>
                    <a:pt x="225" y="22"/>
                  </a:lnTo>
                  <a:lnTo>
                    <a:pt x="211" y="18"/>
                  </a:lnTo>
                  <a:lnTo>
                    <a:pt x="198" y="14"/>
                  </a:lnTo>
                  <a:lnTo>
                    <a:pt x="186" y="8"/>
                  </a:lnTo>
                  <a:lnTo>
                    <a:pt x="177" y="0"/>
                  </a:lnTo>
                  <a:lnTo>
                    <a:pt x="171" y="4"/>
                  </a:lnTo>
                  <a:lnTo>
                    <a:pt x="164" y="8"/>
                  </a:lnTo>
                  <a:lnTo>
                    <a:pt x="157" y="10"/>
                  </a:lnTo>
                  <a:lnTo>
                    <a:pt x="149" y="13"/>
                  </a:lnTo>
                  <a:lnTo>
                    <a:pt x="133" y="15"/>
                  </a:lnTo>
                  <a:lnTo>
                    <a:pt x="118" y="17"/>
                  </a:lnTo>
                  <a:lnTo>
                    <a:pt x="103" y="15"/>
                  </a:lnTo>
                  <a:lnTo>
                    <a:pt x="87" y="13"/>
                  </a:lnTo>
                  <a:lnTo>
                    <a:pt x="73" y="9"/>
                  </a:lnTo>
                  <a:lnTo>
                    <a:pt x="62" y="4"/>
                  </a:lnTo>
                  <a:lnTo>
                    <a:pt x="62" y="10"/>
                  </a:lnTo>
                  <a:lnTo>
                    <a:pt x="60" y="17"/>
                  </a:lnTo>
                  <a:lnTo>
                    <a:pt x="62" y="31"/>
                  </a:lnTo>
                  <a:lnTo>
                    <a:pt x="64" y="45"/>
                  </a:lnTo>
                  <a:lnTo>
                    <a:pt x="68" y="58"/>
                  </a:lnTo>
                  <a:lnTo>
                    <a:pt x="74" y="71"/>
                  </a:lnTo>
                  <a:lnTo>
                    <a:pt x="81" y="82"/>
                  </a:lnTo>
                  <a:lnTo>
                    <a:pt x="89" y="93"/>
                  </a:lnTo>
                  <a:lnTo>
                    <a:pt x="97" y="103"/>
                  </a:lnTo>
                  <a:lnTo>
                    <a:pt x="108" y="111"/>
                  </a:lnTo>
                  <a:lnTo>
                    <a:pt x="108" y="136"/>
                  </a:lnTo>
                  <a:lnTo>
                    <a:pt x="38" y="155"/>
                  </a:lnTo>
                  <a:lnTo>
                    <a:pt x="31" y="158"/>
                  </a:lnTo>
                  <a:lnTo>
                    <a:pt x="23" y="163"/>
                  </a:lnTo>
                  <a:lnTo>
                    <a:pt x="17" y="168"/>
                  </a:lnTo>
                  <a:lnTo>
                    <a:pt x="11" y="175"/>
                  </a:lnTo>
                  <a:lnTo>
                    <a:pt x="6" y="181"/>
                  </a:lnTo>
                  <a:lnTo>
                    <a:pt x="4" y="189"/>
                  </a:lnTo>
                  <a:lnTo>
                    <a:pt x="1" y="198"/>
                  </a:lnTo>
                  <a:lnTo>
                    <a:pt x="0" y="206"/>
                  </a:lnTo>
                  <a:lnTo>
                    <a:pt x="0" y="230"/>
                  </a:lnTo>
                  <a:lnTo>
                    <a:pt x="325" y="230"/>
                  </a:lnTo>
                  <a:lnTo>
                    <a:pt x="325" y="206"/>
                  </a:lnTo>
                  <a:lnTo>
                    <a:pt x="324" y="198"/>
                  </a:lnTo>
                  <a:lnTo>
                    <a:pt x="322" y="189"/>
                  </a:lnTo>
                  <a:lnTo>
                    <a:pt x="318" y="181"/>
                  </a:lnTo>
                  <a:lnTo>
                    <a:pt x="315" y="175"/>
                  </a:lnTo>
                  <a:lnTo>
                    <a:pt x="309" y="168"/>
                  </a:lnTo>
                  <a:lnTo>
                    <a:pt x="303" y="162"/>
                  </a:lnTo>
                  <a:lnTo>
                    <a:pt x="297" y="158"/>
                  </a:lnTo>
                  <a:lnTo>
                    <a:pt x="289" y="15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 dirty="0">
                <a:latin typeface="OPPOSans L" panose="00020600040101010101" pitchFamily="18" charset="-122"/>
              </a:endParaRPr>
            </a:p>
          </p:txBody>
        </p:sp>
        <p:sp>
          <p:nvSpPr>
            <p:cNvPr id="40" name="Freeform 3454"/>
            <p:cNvSpPr/>
            <p:nvPr/>
          </p:nvSpPr>
          <p:spPr bwMode="auto">
            <a:xfrm>
              <a:off x="11642725" y="5494338"/>
              <a:ext cx="39687" cy="39688"/>
            </a:xfrm>
            <a:custGeom>
              <a:avLst/>
              <a:gdLst>
                <a:gd name="T0" fmla="*/ 96 w 100"/>
                <a:gd name="T1" fmla="*/ 96 h 100"/>
                <a:gd name="T2" fmla="*/ 99 w 100"/>
                <a:gd name="T3" fmla="*/ 92 h 100"/>
                <a:gd name="T4" fmla="*/ 100 w 100"/>
                <a:gd name="T5" fmla="*/ 87 h 100"/>
                <a:gd name="T6" fmla="*/ 99 w 100"/>
                <a:gd name="T7" fmla="*/ 83 h 100"/>
                <a:gd name="T8" fmla="*/ 96 w 100"/>
                <a:gd name="T9" fmla="*/ 80 h 100"/>
                <a:gd name="T10" fmla="*/ 20 w 100"/>
                <a:gd name="T11" fmla="*/ 4 h 100"/>
                <a:gd name="T12" fmla="*/ 17 w 100"/>
                <a:gd name="T13" fmla="*/ 1 h 100"/>
                <a:gd name="T14" fmla="*/ 11 w 100"/>
                <a:gd name="T15" fmla="*/ 0 h 100"/>
                <a:gd name="T16" fmla="*/ 8 w 100"/>
                <a:gd name="T17" fmla="*/ 1 h 100"/>
                <a:gd name="T18" fmla="*/ 4 w 100"/>
                <a:gd name="T19" fmla="*/ 4 h 100"/>
                <a:gd name="T20" fmla="*/ 1 w 100"/>
                <a:gd name="T21" fmla="*/ 8 h 100"/>
                <a:gd name="T22" fmla="*/ 0 w 100"/>
                <a:gd name="T23" fmla="*/ 11 h 100"/>
                <a:gd name="T24" fmla="*/ 1 w 100"/>
                <a:gd name="T25" fmla="*/ 17 h 100"/>
                <a:gd name="T26" fmla="*/ 4 w 100"/>
                <a:gd name="T27" fmla="*/ 20 h 100"/>
                <a:gd name="T28" fmla="*/ 79 w 100"/>
                <a:gd name="T29" fmla="*/ 96 h 100"/>
                <a:gd name="T30" fmla="*/ 83 w 100"/>
                <a:gd name="T31" fmla="*/ 99 h 100"/>
                <a:gd name="T32" fmla="*/ 87 w 100"/>
                <a:gd name="T33" fmla="*/ 100 h 100"/>
                <a:gd name="T34" fmla="*/ 92 w 100"/>
                <a:gd name="T35" fmla="*/ 99 h 100"/>
                <a:gd name="T36" fmla="*/ 96 w 100"/>
                <a:gd name="T37" fmla="*/ 96 h 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00" h="100">
                  <a:moveTo>
                    <a:pt x="96" y="96"/>
                  </a:moveTo>
                  <a:lnTo>
                    <a:pt x="99" y="92"/>
                  </a:lnTo>
                  <a:lnTo>
                    <a:pt x="100" y="87"/>
                  </a:lnTo>
                  <a:lnTo>
                    <a:pt x="99" y="83"/>
                  </a:lnTo>
                  <a:lnTo>
                    <a:pt x="96" y="80"/>
                  </a:lnTo>
                  <a:lnTo>
                    <a:pt x="20" y="4"/>
                  </a:lnTo>
                  <a:lnTo>
                    <a:pt x="17" y="1"/>
                  </a:lnTo>
                  <a:lnTo>
                    <a:pt x="11" y="0"/>
                  </a:lnTo>
                  <a:lnTo>
                    <a:pt x="8" y="1"/>
                  </a:lnTo>
                  <a:lnTo>
                    <a:pt x="4" y="4"/>
                  </a:lnTo>
                  <a:lnTo>
                    <a:pt x="1" y="8"/>
                  </a:lnTo>
                  <a:lnTo>
                    <a:pt x="0" y="11"/>
                  </a:lnTo>
                  <a:lnTo>
                    <a:pt x="1" y="17"/>
                  </a:lnTo>
                  <a:lnTo>
                    <a:pt x="4" y="20"/>
                  </a:lnTo>
                  <a:lnTo>
                    <a:pt x="79" y="96"/>
                  </a:lnTo>
                  <a:lnTo>
                    <a:pt x="83" y="99"/>
                  </a:lnTo>
                  <a:lnTo>
                    <a:pt x="87" y="100"/>
                  </a:lnTo>
                  <a:lnTo>
                    <a:pt x="92" y="99"/>
                  </a:lnTo>
                  <a:lnTo>
                    <a:pt x="96" y="9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 dirty="0">
                <a:latin typeface="OPPOSans L" panose="00020600040101010101" pitchFamily="18" charset="-122"/>
              </a:endParaRPr>
            </a:p>
          </p:txBody>
        </p:sp>
        <p:sp>
          <p:nvSpPr>
            <p:cNvPr id="41" name="Freeform 3455"/>
            <p:cNvSpPr/>
            <p:nvPr/>
          </p:nvSpPr>
          <p:spPr bwMode="auto">
            <a:xfrm>
              <a:off x="11806238" y="5494338"/>
              <a:ext cx="38100" cy="39688"/>
            </a:xfrm>
            <a:custGeom>
              <a:avLst/>
              <a:gdLst>
                <a:gd name="T0" fmla="*/ 78 w 98"/>
                <a:gd name="T1" fmla="*/ 4 h 100"/>
                <a:gd name="T2" fmla="*/ 2 w 98"/>
                <a:gd name="T3" fmla="*/ 80 h 100"/>
                <a:gd name="T4" fmla="*/ 0 w 98"/>
                <a:gd name="T5" fmla="*/ 83 h 100"/>
                <a:gd name="T6" fmla="*/ 0 w 98"/>
                <a:gd name="T7" fmla="*/ 87 h 100"/>
                <a:gd name="T8" fmla="*/ 0 w 98"/>
                <a:gd name="T9" fmla="*/ 92 h 100"/>
                <a:gd name="T10" fmla="*/ 2 w 98"/>
                <a:gd name="T11" fmla="*/ 96 h 100"/>
                <a:gd name="T12" fmla="*/ 7 w 98"/>
                <a:gd name="T13" fmla="*/ 99 h 100"/>
                <a:gd name="T14" fmla="*/ 11 w 98"/>
                <a:gd name="T15" fmla="*/ 100 h 100"/>
                <a:gd name="T16" fmla="*/ 16 w 98"/>
                <a:gd name="T17" fmla="*/ 99 h 100"/>
                <a:gd name="T18" fmla="*/ 20 w 98"/>
                <a:gd name="T19" fmla="*/ 96 h 100"/>
                <a:gd name="T20" fmla="*/ 96 w 98"/>
                <a:gd name="T21" fmla="*/ 20 h 100"/>
                <a:gd name="T22" fmla="*/ 98 w 98"/>
                <a:gd name="T23" fmla="*/ 17 h 100"/>
                <a:gd name="T24" fmla="*/ 98 w 98"/>
                <a:gd name="T25" fmla="*/ 11 h 100"/>
                <a:gd name="T26" fmla="*/ 98 w 98"/>
                <a:gd name="T27" fmla="*/ 8 h 100"/>
                <a:gd name="T28" fmla="*/ 96 w 98"/>
                <a:gd name="T29" fmla="*/ 4 h 100"/>
                <a:gd name="T30" fmla="*/ 92 w 98"/>
                <a:gd name="T31" fmla="*/ 1 h 100"/>
                <a:gd name="T32" fmla="*/ 87 w 98"/>
                <a:gd name="T33" fmla="*/ 0 h 100"/>
                <a:gd name="T34" fmla="*/ 83 w 98"/>
                <a:gd name="T35" fmla="*/ 1 h 100"/>
                <a:gd name="T36" fmla="*/ 78 w 98"/>
                <a:gd name="T37" fmla="*/ 4 h 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98" h="100">
                  <a:moveTo>
                    <a:pt x="78" y="4"/>
                  </a:moveTo>
                  <a:lnTo>
                    <a:pt x="2" y="80"/>
                  </a:lnTo>
                  <a:lnTo>
                    <a:pt x="0" y="83"/>
                  </a:lnTo>
                  <a:lnTo>
                    <a:pt x="0" y="87"/>
                  </a:lnTo>
                  <a:lnTo>
                    <a:pt x="0" y="92"/>
                  </a:lnTo>
                  <a:lnTo>
                    <a:pt x="2" y="96"/>
                  </a:lnTo>
                  <a:lnTo>
                    <a:pt x="7" y="99"/>
                  </a:lnTo>
                  <a:lnTo>
                    <a:pt x="11" y="100"/>
                  </a:lnTo>
                  <a:lnTo>
                    <a:pt x="16" y="99"/>
                  </a:lnTo>
                  <a:lnTo>
                    <a:pt x="20" y="96"/>
                  </a:lnTo>
                  <a:lnTo>
                    <a:pt x="96" y="20"/>
                  </a:lnTo>
                  <a:lnTo>
                    <a:pt x="98" y="17"/>
                  </a:lnTo>
                  <a:lnTo>
                    <a:pt x="98" y="11"/>
                  </a:lnTo>
                  <a:lnTo>
                    <a:pt x="98" y="8"/>
                  </a:lnTo>
                  <a:lnTo>
                    <a:pt x="96" y="4"/>
                  </a:lnTo>
                  <a:lnTo>
                    <a:pt x="92" y="1"/>
                  </a:lnTo>
                  <a:lnTo>
                    <a:pt x="87" y="0"/>
                  </a:lnTo>
                  <a:lnTo>
                    <a:pt x="83" y="1"/>
                  </a:lnTo>
                  <a:lnTo>
                    <a:pt x="78" y="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 dirty="0">
                <a:latin typeface="OPPOSans L" panose="00020600040101010101" pitchFamily="18" charset="-122"/>
              </a:endParaRPr>
            </a:p>
          </p:txBody>
        </p:sp>
      </p:grpSp>
      <p:sp>
        <p:nvSpPr>
          <p:cNvPr id="42" name="Freeform 2326"/>
          <p:cNvSpPr>
            <a:spLocks noEditPoints="1"/>
          </p:cNvSpPr>
          <p:nvPr/>
        </p:nvSpPr>
        <p:spPr bwMode="auto">
          <a:xfrm>
            <a:off x="2824796" y="4823606"/>
            <a:ext cx="371881" cy="382447"/>
          </a:xfrm>
          <a:custGeom>
            <a:avLst/>
            <a:gdLst>
              <a:gd name="T0" fmla="*/ 554 w 876"/>
              <a:gd name="T1" fmla="*/ 423 h 906"/>
              <a:gd name="T2" fmla="*/ 324 w 876"/>
              <a:gd name="T3" fmla="*/ 423 h 906"/>
              <a:gd name="T4" fmla="*/ 771 w 876"/>
              <a:gd name="T5" fmla="*/ 212 h 906"/>
              <a:gd name="T6" fmla="*/ 720 w 876"/>
              <a:gd name="T7" fmla="*/ 188 h 906"/>
              <a:gd name="T8" fmla="*/ 687 w 876"/>
              <a:gd name="T9" fmla="*/ 153 h 906"/>
              <a:gd name="T10" fmla="*/ 659 w 876"/>
              <a:gd name="T11" fmla="*/ 134 h 906"/>
              <a:gd name="T12" fmla="*/ 627 w 876"/>
              <a:gd name="T13" fmla="*/ 124 h 906"/>
              <a:gd name="T14" fmla="*/ 595 w 876"/>
              <a:gd name="T15" fmla="*/ 90 h 906"/>
              <a:gd name="T16" fmla="*/ 571 w 876"/>
              <a:gd name="T17" fmla="*/ 60 h 906"/>
              <a:gd name="T18" fmla="*/ 537 w 876"/>
              <a:gd name="T19" fmla="*/ 30 h 906"/>
              <a:gd name="T20" fmla="*/ 493 w 876"/>
              <a:gd name="T21" fmla="*/ 9 h 906"/>
              <a:gd name="T22" fmla="*/ 439 w 876"/>
              <a:gd name="T23" fmla="*/ 0 h 906"/>
              <a:gd name="T24" fmla="*/ 384 w 876"/>
              <a:gd name="T25" fmla="*/ 9 h 906"/>
              <a:gd name="T26" fmla="*/ 340 w 876"/>
              <a:gd name="T27" fmla="*/ 30 h 906"/>
              <a:gd name="T28" fmla="*/ 307 w 876"/>
              <a:gd name="T29" fmla="*/ 60 h 906"/>
              <a:gd name="T30" fmla="*/ 282 w 876"/>
              <a:gd name="T31" fmla="*/ 90 h 906"/>
              <a:gd name="T32" fmla="*/ 251 w 876"/>
              <a:gd name="T33" fmla="*/ 124 h 906"/>
              <a:gd name="T34" fmla="*/ 219 w 876"/>
              <a:gd name="T35" fmla="*/ 134 h 906"/>
              <a:gd name="T36" fmla="*/ 191 w 876"/>
              <a:gd name="T37" fmla="*/ 153 h 906"/>
              <a:gd name="T38" fmla="*/ 158 w 876"/>
              <a:gd name="T39" fmla="*/ 188 h 906"/>
              <a:gd name="T40" fmla="*/ 106 w 876"/>
              <a:gd name="T41" fmla="*/ 212 h 906"/>
              <a:gd name="T42" fmla="*/ 81 w 876"/>
              <a:gd name="T43" fmla="*/ 215 h 906"/>
              <a:gd name="T44" fmla="*/ 54 w 876"/>
              <a:gd name="T45" fmla="*/ 227 h 906"/>
              <a:gd name="T46" fmla="*/ 30 w 876"/>
              <a:gd name="T47" fmla="*/ 246 h 906"/>
              <a:gd name="T48" fmla="*/ 11 w 876"/>
              <a:gd name="T49" fmla="*/ 272 h 906"/>
              <a:gd name="T50" fmla="*/ 1 w 876"/>
              <a:gd name="T51" fmla="*/ 305 h 906"/>
              <a:gd name="T52" fmla="*/ 2 w 876"/>
              <a:gd name="T53" fmla="*/ 340 h 906"/>
              <a:gd name="T54" fmla="*/ 12 w 876"/>
              <a:gd name="T55" fmla="*/ 371 h 906"/>
              <a:gd name="T56" fmla="*/ 29 w 876"/>
              <a:gd name="T57" fmla="*/ 395 h 906"/>
              <a:gd name="T58" fmla="*/ 53 w 876"/>
              <a:gd name="T59" fmla="*/ 412 h 906"/>
              <a:gd name="T60" fmla="*/ 83 w 876"/>
              <a:gd name="T61" fmla="*/ 421 h 906"/>
              <a:gd name="T62" fmla="*/ 281 w 876"/>
              <a:gd name="T63" fmla="*/ 423 h 906"/>
              <a:gd name="T64" fmla="*/ 258 w 876"/>
              <a:gd name="T65" fmla="*/ 634 h 906"/>
              <a:gd name="T66" fmla="*/ 248 w 876"/>
              <a:gd name="T67" fmla="*/ 638 h 906"/>
              <a:gd name="T68" fmla="*/ 243 w 876"/>
              <a:gd name="T69" fmla="*/ 648 h 906"/>
              <a:gd name="T70" fmla="*/ 334 w 876"/>
              <a:gd name="T71" fmla="*/ 897 h 906"/>
              <a:gd name="T72" fmla="*/ 343 w 876"/>
              <a:gd name="T73" fmla="*/ 905 h 906"/>
              <a:gd name="T74" fmla="*/ 534 w 876"/>
              <a:gd name="T75" fmla="*/ 905 h 906"/>
              <a:gd name="T76" fmla="*/ 544 w 876"/>
              <a:gd name="T77" fmla="*/ 897 h 906"/>
              <a:gd name="T78" fmla="*/ 635 w 876"/>
              <a:gd name="T79" fmla="*/ 648 h 906"/>
              <a:gd name="T80" fmla="*/ 630 w 876"/>
              <a:gd name="T81" fmla="*/ 638 h 906"/>
              <a:gd name="T82" fmla="*/ 620 w 876"/>
              <a:gd name="T83" fmla="*/ 634 h 906"/>
              <a:gd name="T84" fmla="*/ 595 w 876"/>
              <a:gd name="T85" fmla="*/ 423 h 906"/>
              <a:gd name="T86" fmla="*/ 794 w 876"/>
              <a:gd name="T87" fmla="*/ 421 h 906"/>
              <a:gd name="T88" fmla="*/ 825 w 876"/>
              <a:gd name="T89" fmla="*/ 412 h 906"/>
              <a:gd name="T90" fmla="*/ 849 w 876"/>
              <a:gd name="T91" fmla="*/ 395 h 906"/>
              <a:gd name="T92" fmla="*/ 866 w 876"/>
              <a:gd name="T93" fmla="*/ 371 h 906"/>
              <a:gd name="T94" fmla="*/ 875 w 876"/>
              <a:gd name="T95" fmla="*/ 340 h 906"/>
              <a:gd name="T96" fmla="*/ 876 w 876"/>
              <a:gd name="T97" fmla="*/ 305 h 906"/>
              <a:gd name="T98" fmla="*/ 867 w 876"/>
              <a:gd name="T99" fmla="*/ 272 h 906"/>
              <a:gd name="T100" fmla="*/ 848 w 876"/>
              <a:gd name="T101" fmla="*/ 246 h 906"/>
              <a:gd name="T102" fmla="*/ 824 w 876"/>
              <a:gd name="T103" fmla="*/ 227 h 906"/>
              <a:gd name="T104" fmla="*/ 797 w 876"/>
              <a:gd name="T105" fmla="*/ 215 h 906"/>
              <a:gd name="T106" fmla="*/ 771 w 876"/>
              <a:gd name="T107" fmla="*/ 212 h 9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876" h="906">
                <a:moveTo>
                  <a:pt x="454" y="523"/>
                </a:moveTo>
                <a:lnTo>
                  <a:pt x="454" y="423"/>
                </a:lnTo>
                <a:lnTo>
                  <a:pt x="554" y="423"/>
                </a:lnTo>
                <a:lnTo>
                  <a:pt x="454" y="523"/>
                </a:lnTo>
                <a:close/>
                <a:moveTo>
                  <a:pt x="424" y="523"/>
                </a:moveTo>
                <a:lnTo>
                  <a:pt x="324" y="423"/>
                </a:lnTo>
                <a:lnTo>
                  <a:pt x="424" y="423"/>
                </a:lnTo>
                <a:lnTo>
                  <a:pt x="424" y="523"/>
                </a:lnTo>
                <a:close/>
                <a:moveTo>
                  <a:pt x="771" y="212"/>
                </a:moveTo>
                <a:lnTo>
                  <a:pt x="735" y="212"/>
                </a:lnTo>
                <a:lnTo>
                  <a:pt x="728" y="201"/>
                </a:lnTo>
                <a:lnTo>
                  <a:pt x="720" y="188"/>
                </a:lnTo>
                <a:lnTo>
                  <a:pt x="708" y="174"/>
                </a:lnTo>
                <a:lnTo>
                  <a:pt x="694" y="160"/>
                </a:lnTo>
                <a:lnTo>
                  <a:pt x="687" y="153"/>
                </a:lnTo>
                <a:lnTo>
                  <a:pt x="678" y="146"/>
                </a:lnTo>
                <a:lnTo>
                  <a:pt x="668" y="141"/>
                </a:lnTo>
                <a:lnTo>
                  <a:pt x="659" y="134"/>
                </a:lnTo>
                <a:lnTo>
                  <a:pt x="649" y="130"/>
                </a:lnTo>
                <a:lnTo>
                  <a:pt x="638" y="127"/>
                </a:lnTo>
                <a:lnTo>
                  <a:pt x="627" y="124"/>
                </a:lnTo>
                <a:lnTo>
                  <a:pt x="615" y="123"/>
                </a:lnTo>
                <a:lnTo>
                  <a:pt x="607" y="109"/>
                </a:lnTo>
                <a:lnTo>
                  <a:pt x="595" y="90"/>
                </a:lnTo>
                <a:lnTo>
                  <a:pt x="588" y="81"/>
                </a:lnTo>
                <a:lnTo>
                  <a:pt x="580" y="70"/>
                </a:lnTo>
                <a:lnTo>
                  <a:pt x="571" y="60"/>
                </a:lnTo>
                <a:lnTo>
                  <a:pt x="560" y="50"/>
                </a:lnTo>
                <a:lnTo>
                  <a:pt x="549" y="40"/>
                </a:lnTo>
                <a:lnTo>
                  <a:pt x="537" y="30"/>
                </a:lnTo>
                <a:lnTo>
                  <a:pt x="524" y="22"/>
                </a:lnTo>
                <a:lnTo>
                  <a:pt x="509" y="14"/>
                </a:lnTo>
                <a:lnTo>
                  <a:pt x="493" y="9"/>
                </a:lnTo>
                <a:lnTo>
                  <a:pt x="476" y="4"/>
                </a:lnTo>
                <a:lnTo>
                  <a:pt x="458" y="1"/>
                </a:lnTo>
                <a:lnTo>
                  <a:pt x="439" y="0"/>
                </a:lnTo>
                <a:lnTo>
                  <a:pt x="420" y="1"/>
                </a:lnTo>
                <a:lnTo>
                  <a:pt x="401" y="4"/>
                </a:lnTo>
                <a:lnTo>
                  <a:pt x="384" y="9"/>
                </a:lnTo>
                <a:lnTo>
                  <a:pt x="369" y="14"/>
                </a:lnTo>
                <a:lnTo>
                  <a:pt x="354" y="22"/>
                </a:lnTo>
                <a:lnTo>
                  <a:pt x="340" y="30"/>
                </a:lnTo>
                <a:lnTo>
                  <a:pt x="328" y="40"/>
                </a:lnTo>
                <a:lnTo>
                  <a:pt x="317" y="50"/>
                </a:lnTo>
                <a:lnTo>
                  <a:pt x="307" y="60"/>
                </a:lnTo>
                <a:lnTo>
                  <a:pt x="297" y="70"/>
                </a:lnTo>
                <a:lnTo>
                  <a:pt x="289" y="81"/>
                </a:lnTo>
                <a:lnTo>
                  <a:pt x="282" y="90"/>
                </a:lnTo>
                <a:lnTo>
                  <a:pt x="271" y="109"/>
                </a:lnTo>
                <a:lnTo>
                  <a:pt x="263" y="123"/>
                </a:lnTo>
                <a:lnTo>
                  <a:pt x="251" y="124"/>
                </a:lnTo>
                <a:lnTo>
                  <a:pt x="239" y="127"/>
                </a:lnTo>
                <a:lnTo>
                  <a:pt x="229" y="130"/>
                </a:lnTo>
                <a:lnTo>
                  <a:pt x="219" y="134"/>
                </a:lnTo>
                <a:lnTo>
                  <a:pt x="209" y="141"/>
                </a:lnTo>
                <a:lnTo>
                  <a:pt x="200" y="146"/>
                </a:lnTo>
                <a:lnTo>
                  <a:pt x="191" y="153"/>
                </a:lnTo>
                <a:lnTo>
                  <a:pt x="184" y="160"/>
                </a:lnTo>
                <a:lnTo>
                  <a:pt x="170" y="174"/>
                </a:lnTo>
                <a:lnTo>
                  <a:pt x="158" y="188"/>
                </a:lnTo>
                <a:lnTo>
                  <a:pt x="149" y="201"/>
                </a:lnTo>
                <a:lnTo>
                  <a:pt x="143" y="212"/>
                </a:lnTo>
                <a:lnTo>
                  <a:pt x="106" y="212"/>
                </a:lnTo>
                <a:lnTo>
                  <a:pt x="98" y="212"/>
                </a:lnTo>
                <a:lnTo>
                  <a:pt x="89" y="213"/>
                </a:lnTo>
                <a:lnTo>
                  <a:pt x="81" y="215"/>
                </a:lnTo>
                <a:lnTo>
                  <a:pt x="72" y="218"/>
                </a:lnTo>
                <a:lnTo>
                  <a:pt x="62" y="222"/>
                </a:lnTo>
                <a:lnTo>
                  <a:pt x="54" y="227"/>
                </a:lnTo>
                <a:lnTo>
                  <a:pt x="45" y="232"/>
                </a:lnTo>
                <a:lnTo>
                  <a:pt x="38" y="238"/>
                </a:lnTo>
                <a:lnTo>
                  <a:pt x="30" y="246"/>
                </a:lnTo>
                <a:lnTo>
                  <a:pt x="23" y="253"/>
                </a:lnTo>
                <a:lnTo>
                  <a:pt x="16" y="262"/>
                </a:lnTo>
                <a:lnTo>
                  <a:pt x="11" y="272"/>
                </a:lnTo>
                <a:lnTo>
                  <a:pt x="7" y="282"/>
                </a:lnTo>
                <a:lnTo>
                  <a:pt x="3" y="293"/>
                </a:lnTo>
                <a:lnTo>
                  <a:pt x="1" y="305"/>
                </a:lnTo>
                <a:lnTo>
                  <a:pt x="0" y="317"/>
                </a:lnTo>
                <a:lnTo>
                  <a:pt x="1" y="330"/>
                </a:lnTo>
                <a:lnTo>
                  <a:pt x="2" y="340"/>
                </a:lnTo>
                <a:lnTo>
                  <a:pt x="5" y="351"/>
                </a:lnTo>
                <a:lnTo>
                  <a:pt x="8" y="362"/>
                </a:lnTo>
                <a:lnTo>
                  <a:pt x="12" y="371"/>
                </a:lnTo>
                <a:lnTo>
                  <a:pt x="17" y="380"/>
                </a:lnTo>
                <a:lnTo>
                  <a:pt x="23" y="387"/>
                </a:lnTo>
                <a:lnTo>
                  <a:pt x="29" y="395"/>
                </a:lnTo>
                <a:lnTo>
                  <a:pt x="37" y="401"/>
                </a:lnTo>
                <a:lnTo>
                  <a:pt x="44" y="407"/>
                </a:lnTo>
                <a:lnTo>
                  <a:pt x="53" y="412"/>
                </a:lnTo>
                <a:lnTo>
                  <a:pt x="62" y="415"/>
                </a:lnTo>
                <a:lnTo>
                  <a:pt x="72" y="419"/>
                </a:lnTo>
                <a:lnTo>
                  <a:pt x="83" y="421"/>
                </a:lnTo>
                <a:lnTo>
                  <a:pt x="95" y="422"/>
                </a:lnTo>
                <a:lnTo>
                  <a:pt x="106" y="423"/>
                </a:lnTo>
                <a:lnTo>
                  <a:pt x="281" y="423"/>
                </a:lnTo>
                <a:lnTo>
                  <a:pt x="424" y="567"/>
                </a:lnTo>
                <a:lnTo>
                  <a:pt x="424" y="634"/>
                </a:lnTo>
                <a:lnTo>
                  <a:pt x="258" y="634"/>
                </a:lnTo>
                <a:lnTo>
                  <a:pt x="253" y="635"/>
                </a:lnTo>
                <a:lnTo>
                  <a:pt x="250" y="636"/>
                </a:lnTo>
                <a:lnTo>
                  <a:pt x="248" y="638"/>
                </a:lnTo>
                <a:lnTo>
                  <a:pt x="245" y="642"/>
                </a:lnTo>
                <a:lnTo>
                  <a:pt x="244" y="645"/>
                </a:lnTo>
                <a:lnTo>
                  <a:pt x="243" y="648"/>
                </a:lnTo>
                <a:lnTo>
                  <a:pt x="243" y="651"/>
                </a:lnTo>
                <a:lnTo>
                  <a:pt x="244" y="656"/>
                </a:lnTo>
                <a:lnTo>
                  <a:pt x="334" y="897"/>
                </a:lnTo>
                <a:lnTo>
                  <a:pt x="336" y="901"/>
                </a:lnTo>
                <a:lnTo>
                  <a:pt x="339" y="903"/>
                </a:lnTo>
                <a:lnTo>
                  <a:pt x="343" y="905"/>
                </a:lnTo>
                <a:lnTo>
                  <a:pt x="348" y="906"/>
                </a:lnTo>
                <a:lnTo>
                  <a:pt x="529" y="906"/>
                </a:lnTo>
                <a:lnTo>
                  <a:pt x="534" y="905"/>
                </a:lnTo>
                <a:lnTo>
                  <a:pt x="538" y="903"/>
                </a:lnTo>
                <a:lnTo>
                  <a:pt x="541" y="901"/>
                </a:lnTo>
                <a:lnTo>
                  <a:pt x="544" y="897"/>
                </a:lnTo>
                <a:lnTo>
                  <a:pt x="634" y="656"/>
                </a:lnTo>
                <a:lnTo>
                  <a:pt x="635" y="651"/>
                </a:lnTo>
                <a:lnTo>
                  <a:pt x="635" y="648"/>
                </a:lnTo>
                <a:lnTo>
                  <a:pt x="634" y="645"/>
                </a:lnTo>
                <a:lnTo>
                  <a:pt x="632" y="642"/>
                </a:lnTo>
                <a:lnTo>
                  <a:pt x="630" y="638"/>
                </a:lnTo>
                <a:lnTo>
                  <a:pt x="627" y="636"/>
                </a:lnTo>
                <a:lnTo>
                  <a:pt x="623" y="635"/>
                </a:lnTo>
                <a:lnTo>
                  <a:pt x="620" y="634"/>
                </a:lnTo>
                <a:lnTo>
                  <a:pt x="454" y="634"/>
                </a:lnTo>
                <a:lnTo>
                  <a:pt x="454" y="567"/>
                </a:lnTo>
                <a:lnTo>
                  <a:pt x="595" y="423"/>
                </a:lnTo>
                <a:lnTo>
                  <a:pt x="771" y="423"/>
                </a:lnTo>
                <a:lnTo>
                  <a:pt x="783" y="422"/>
                </a:lnTo>
                <a:lnTo>
                  <a:pt x="794" y="421"/>
                </a:lnTo>
                <a:lnTo>
                  <a:pt x="805" y="419"/>
                </a:lnTo>
                <a:lnTo>
                  <a:pt x="815" y="415"/>
                </a:lnTo>
                <a:lnTo>
                  <a:pt x="825" y="412"/>
                </a:lnTo>
                <a:lnTo>
                  <a:pt x="834" y="407"/>
                </a:lnTo>
                <a:lnTo>
                  <a:pt x="841" y="401"/>
                </a:lnTo>
                <a:lnTo>
                  <a:pt x="849" y="395"/>
                </a:lnTo>
                <a:lnTo>
                  <a:pt x="855" y="387"/>
                </a:lnTo>
                <a:lnTo>
                  <a:pt x="860" y="380"/>
                </a:lnTo>
                <a:lnTo>
                  <a:pt x="866" y="371"/>
                </a:lnTo>
                <a:lnTo>
                  <a:pt x="869" y="362"/>
                </a:lnTo>
                <a:lnTo>
                  <a:pt x="872" y="351"/>
                </a:lnTo>
                <a:lnTo>
                  <a:pt x="875" y="340"/>
                </a:lnTo>
                <a:lnTo>
                  <a:pt x="876" y="330"/>
                </a:lnTo>
                <a:lnTo>
                  <a:pt x="876" y="317"/>
                </a:lnTo>
                <a:lnTo>
                  <a:pt x="876" y="305"/>
                </a:lnTo>
                <a:lnTo>
                  <a:pt x="874" y="293"/>
                </a:lnTo>
                <a:lnTo>
                  <a:pt x="871" y="282"/>
                </a:lnTo>
                <a:lnTo>
                  <a:pt x="867" y="272"/>
                </a:lnTo>
                <a:lnTo>
                  <a:pt x="861" y="262"/>
                </a:lnTo>
                <a:lnTo>
                  <a:pt x="855" y="253"/>
                </a:lnTo>
                <a:lnTo>
                  <a:pt x="848" y="246"/>
                </a:lnTo>
                <a:lnTo>
                  <a:pt x="840" y="238"/>
                </a:lnTo>
                <a:lnTo>
                  <a:pt x="833" y="232"/>
                </a:lnTo>
                <a:lnTo>
                  <a:pt x="824" y="227"/>
                </a:lnTo>
                <a:lnTo>
                  <a:pt x="814" y="222"/>
                </a:lnTo>
                <a:lnTo>
                  <a:pt x="806" y="218"/>
                </a:lnTo>
                <a:lnTo>
                  <a:pt x="797" y="215"/>
                </a:lnTo>
                <a:lnTo>
                  <a:pt x="787" y="213"/>
                </a:lnTo>
                <a:lnTo>
                  <a:pt x="779" y="212"/>
                </a:lnTo>
                <a:lnTo>
                  <a:pt x="771" y="212"/>
                </a:lnTo>
                <a:close/>
              </a:path>
            </a:pathLst>
          </a:custGeom>
          <a:solidFill>
            <a:srgbClr val="8B65ED"/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en-US" dirty="0">
              <a:latin typeface="OPPOSans L" panose="00020600040101010101" pitchFamily="18" charset="-122"/>
            </a:endParaRPr>
          </a:p>
        </p:txBody>
      </p:sp>
      <p:grpSp>
        <p:nvGrpSpPr>
          <p:cNvPr id="43" name="Group 71"/>
          <p:cNvGrpSpPr/>
          <p:nvPr/>
        </p:nvGrpSpPr>
        <p:grpSpPr>
          <a:xfrm>
            <a:off x="4363201" y="2278689"/>
            <a:ext cx="380334" cy="331736"/>
            <a:chOff x="9312275" y="5386388"/>
            <a:chExt cx="285750" cy="249238"/>
          </a:xfrm>
          <a:solidFill>
            <a:srgbClr val="8B65ED"/>
          </a:solidFill>
        </p:grpSpPr>
        <p:sp>
          <p:nvSpPr>
            <p:cNvPr id="44" name="Freeform 3445"/>
            <p:cNvSpPr/>
            <p:nvPr/>
          </p:nvSpPr>
          <p:spPr bwMode="auto">
            <a:xfrm>
              <a:off x="9312275" y="5386388"/>
              <a:ext cx="225425" cy="249238"/>
            </a:xfrm>
            <a:custGeom>
              <a:avLst/>
              <a:gdLst>
                <a:gd name="T0" fmla="*/ 384 w 569"/>
                <a:gd name="T1" fmla="*/ 376 h 628"/>
                <a:gd name="T2" fmla="*/ 359 w 569"/>
                <a:gd name="T3" fmla="*/ 309 h 628"/>
                <a:gd name="T4" fmla="*/ 379 w 569"/>
                <a:gd name="T5" fmla="*/ 290 h 628"/>
                <a:gd name="T6" fmla="*/ 397 w 569"/>
                <a:gd name="T7" fmla="*/ 253 h 628"/>
                <a:gd name="T8" fmla="*/ 406 w 569"/>
                <a:gd name="T9" fmla="*/ 213 h 628"/>
                <a:gd name="T10" fmla="*/ 415 w 569"/>
                <a:gd name="T11" fmla="*/ 203 h 628"/>
                <a:gd name="T12" fmla="*/ 420 w 569"/>
                <a:gd name="T13" fmla="*/ 184 h 628"/>
                <a:gd name="T14" fmla="*/ 416 w 569"/>
                <a:gd name="T15" fmla="*/ 154 h 628"/>
                <a:gd name="T16" fmla="*/ 411 w 569"/>
                <a:gd name="T17" fmla="*/ 123 h 628"/>
                <a:gd name="T18" fmla="*/ 420 w 569"/>
                <a:gd name="T19" fmla="*/ 78 h 628"/>
                <a:gd name="T20" fmla="*/ 415 w 569"/>
                <a:gd name="T21" fmla="*/ 46 h 628"/>
                <a:gd name="T22" fmla="*/ 402 w 569"/>
                <a:gd name="T23" fmla="*/ 28 h 628"/>
                <a:gd name="T24" fmla="*/ 382 w 569"/>
                <a:gd name="T25" fmla="*/ 15 h 628"/>
                <a:gd name="T26" fmla="*/ 341 w 569"/>
                <a:gd name="T27" fmla="*/ 3 h 628"/>
                <a:gd name="T28" fmla="*/ 291 w 569"/>
                <a:gd name="T29" fmla="*/ 1 h 628"/>
                <a:gd name="T30" fmla="*/ 245 w 569"/>
                <a:gd name="T31" fmla="*/ 10 h 628"/>
                <a:gd name="T32" fmla="*/ 213 w 569"/>
                <a:gd name="T33" fmla="*/ 27 h 628"/>
                <a:gd name="T34" fmla="*/ 200 w 569"/>
                <a:gd name="T35" fmla="*/ 42 h 628"/>
                <a:gd name="T36" fmla="*/ 181 w 569"/>
                <a:gd name="T37" fmla="*/ 44 h 628"/>
                <a:gd name="T38" fmla="*/ 163 w 569"/>
                <a:gd name="T39" fmla="*/ 56 h 628"/>
                <a:gd name="T40" fmla="*/ 154 w 569"/>
                <a:gd name="T41" fmla="*/ 86 h 628"/>
                <a:gd name="T42" fmla="*/ 164 w 569"/>
                <a:gd name="T43" fmla="*/ 139 h 628"/>
                <a:gd name="T44" fmla="*/ 160 w 569"/>
                <a:gd name="T45" fmla="*/ 141 h 628"/>
                <a:gd name="T46" fmla="*/ 153 w 569"/>
                <a:gd name="T47" fmla="*/ 154 h 628"/>
                <a:gd name="T48" fmla="*/ 149 w 569"/>
                <a:gd name="T49" fmla="*/ 184 h 628"/>
                <a:gd name="T50" fmla="*/ 153 w 569"/>
                <a:gd name="T51" fmla="*/ 202 h 628"/>
                <a:gd name="T52" fmla="*/ 163 w 569"/>
                <a:gd name="T53" fmla="*/ 213 h 628"/>
                <a:gd name="T54" fmla="*/ 169 w 569"/>
                <a:gd name="T55" fmla="*/ 236 h 628"/>
                <a:gd name="T56" fmla="*/ 180 w 569"/>
                <a:gd name="T57" fmla="*/ 268 h 628"/>
                <a:gd name="T58" fmla="*/ 203 w 569"/>
                <a:gd name="T59" fmla="*/ 299 h 628"/>
                <a:gd name="T60" fmla="*/ 215 w 569"/>
                <a:gd name="T61" fmla="*/ 367 h 628"/>
                <a:gd name="T62" fmla="*/ 177 w 569"/>
                <a:gd name="T63" fmla="*/ 381 h 628"/>
                <a:gd name="T64" fmla="*/ 111 w 569"/>
                <a:gd name="T65" fmla="*/ 404 h 628"/>
                <a:gd name="T66" fmla="*/ 47 w 569"/>
                <a:gd name="T67" fmla="*/ 434 h 628"/>
                <a:gd name="T68" fmla="*/ 22 w 569"/>
                <a:gd name="T69" fmla="*/ 456 h 628"/>
                <a:gd name="T70" fmla="*/ 10 w 569"/>
                <a:gd name="T71" fmla="*/ 487 h 628"/>
                <a:gd name="T72" fmla="*/ 1 w 569"/>
                <a:gd name="T73" fmla="*/ 557 h 628"/>
                <a:gd name="T74" fmla="*/ 0 w 569"/>
                <a:gd name="T75" fmla="*/ 620 h 628"/>
                <a:gd name="T76" fmla="*/ 11 w 569"/>
                <a:gd name="T77" fmla="*/ 628 h 628"/>
                <a:gd name="T78" fmla="*/ 565 w 569"/>
                <a:gd name="T79" fmla="*/ 624 h 628"/>
                <a:gd name="T80" fmla="*/ 569 w 569"/>
                <a:gd name="T81" fmla="*/ 597 h 628"/>
                <a:gd name="T82" fmla="*/ 562 w 569"/>
                <a:gd name="T83" fmla="*/ 510 h 628"/>
                <a:gd name="T84" fmla="*/ 551 w 569"/>
                <a:gd name="T85" fmla="*/ 461 h 628"/>
                <a:gd name="T86" fmla="*/ 537 w 569"/>
                <a:gd name="T87" fmla="*/ 444 h 628"/>
                <a:gd name="T88" fmla="*/ 484 w 569"/>
                <a:gd name="T89" fmla="*/ 413 h 628"/>
                <a:gd name="T90" fmla="*/ 408 w 569"/>
                <a:gd name="T91" fmla="*/ 385 h 6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569" h="628">
                  <a:moveTo>
                    <a:pt x="408" y="385"/>
                  </a:moveTo>
                  <a:lnTo>
                    <a:pt x="397" y="380"/>
                  </a:lnTo>
                  <a:lnTo>
                    <a:pt x="384" y="376"/>
                  </a:lnTo>
                  <a:lnTo>
                    <a:pt x="372" y="372"/>
                  </a:lnTo>
                  <a:lnTo>
                    <a:pt x="359" y="367"/>
                  </a:lnTo>
                  <a:lnTo>
                    <a:pt x="359" y="309"/>
                  </a:lnTo>
                  <a:lnTo>
                    <a:pt x="366" y="306"/>
                  </a:lnTo>
                  <a:lnTo>
                    <a:pt x="371" y="299"/>
                  </a:lnTo>
                  <a:lnTo>
                    <a:pt x="379" y="290"/>
                  </a:lnTo>
                  <a:lnTo>
                    <a:pt x="385" y="280"/>
                  </a:lnTo>
                  <a:lnTo>
                    <a:pt x="390" y="268"/>
                  </a:lnTo>
                  <a:lnTo>
                    <a:pt x="397" y="253"/>
                  </a:lnTo>
                  <a:lnTo>
                    <a:pt x="400" y="236"/>
                  </a:lnTo>
                  <a:lnTo>
                    <a:pt x="402" y="216"/>
                  </a:lnTo>
                  <a:lnTo>
                    <a:pt x="406" y="213"/>
                  </a:lnTo>
                  <a:lnTo>
                    <a:pt x="409" y="211"/>
                  </a:lnTo>
                  <a:lnTo>
                    <a:pt x="412" y="207"/>
                  </a:lnTo>
                  <a:lnTo>
                    <a:pt x="415" y="203"/>
                  </a:lnTo>
                  <a:lnTo>
                    <a:pt x="417" y="198"/>
                  </a:lnTo>
                  <a:lnTo>
                    <a:pt x="418" y="191"/>
                  </a:lnTo>
                  <a:lnTo>
                    <a:pt x="420" y="184"/>
                  </a:lnTo>
                  <a:lnTo>
                    <a:pt x="420" y="177"/>
                  </a:lnTo>
                  <a:lnTo>
                    <a:pt x="418" y="164"/>
                  </a:lnTo>
                  <a:lnTo>
                    <a:pt x="416" y="154"/>
                  </a:lnTo>
                  <a:lnTo>
                    <a:pt x="411" y="145"/>
                  </a:lnTo>
                  <a:lnTo>
                    <a:pt x="406" y="140"/>
                  </a:lnTo>
                  <a:lnTo>
                    <a:pt x="411" y="123"/>
                  </a:lnTo>
                  <a:lnTo>
                    <a:pt x="417" y="101"/>
                  </a:lnTo>
                  <a:lnTo>
                    <a:pt x="418" y="90"/>
                  </a:lnTo>
                  <a:lnTo>
                    <a:pt x="420" y="78"/>
                  </a:lnTo>
                  <a:lnTo>
                    <a:pt x="420" y="65"/>
                  </a:lnTo>
                  <a:lnTo>
                    <a:pt x="417" y="53"/>
                  </a:lnTo>
                  <a:lnTo>
                    <a:pt x="415" y="46"/>
                  </a:lnTo>
                  <a:lnTo>
                    <a:pt x="412" y="40"/>
                  </a:lnTo>
                  <a:lnTo>
                    <a:pt x="407" y="33"/>
                  </a:lnTo>
                  <a:lnTo>
                    <a:pt x="402" y="28"/>
                  </a:lnTo>
                  <a:lnTo>
                    <a:pt x="397" y="23"/>
                  </a:lnTo>
                  <a:lnTo>
                    <a:pt x="390" y="19"/>
                  </a:lnTo>
                  <a:lnTo>
                    <a:pt x="382" y="15"/>
                  </a:lnTo>
                  <a:lnTo>
                    <a:pt x="375" y="11"/>
                  </a:lnTo>
                  <a:lnTo>
                    <a:pt x="359" y="6"/>
                  </a:lnTo>
                  <a:lnTo>
                    <a:pt x="341" y="3"/>
                  </a:lnTo>
                  <a:lnTo>
                    <a:pt x="325" y="1"/>
                  </a:lnTo>
                  <a:lnTo>
                    <a:pt x="307" y="0"/>
                  </a:lnTo>
                  <a:lnTo>
                    <a:pt x="291" y="1"/>
                  </a:lnTo>
                  <a:lnTo>
                    <a:pt x="276" y="3"/>
                  </a:lnTo>
                  <a:lnTo>
                    <a:pt x="259" y="5"/>
                  </a:lnTo>
                  <a:lnTo>
                    <a:pt x="245" y="10"/>
                  </a:lnTo>
                  <a:lnTo>
                    <a:pt x="231" y="15"/>
                  </a:lnTo>
                  <a:lnTo>
                    <a:pt x="218" y="23"/>
                  </a:lnTo>
                  <a:lnTo>
                    <a:pt x="213" y="27"/>
                  </a:lnTo>
                  <a:lnTo>
                    <a:pt x="208" y="32"/>
                  </a:lnTo>
                  <a:lnTo>
                    <a:pt x="204" y="37"/>
                  </a:lnTo>
                  <a:lnTo>
                    <a:pt x="200" y="42"/>
                  </a:lnTo>
                  <a:lnTo>
                    <a:pt x="194" y="42"/>
                  </a:lnTo>
                  <a:lnTo>
                    <a:pt x="186" y="42"/>
                  </a:lnTo>
                  <a:lnTo>
                    <a:pt x="181" y="44"/>
                  </a:lnTo>
                  <a:lnTo>
                    <a:pt x="176" y="46"/>
                  </a:lnTo>
                  <a:lnTo>
                    <a:pt x="168" y="51"/>
                  </a:lnTo>
                  <a:lnTo>
                    <a:pt x="163" y="56"/>
                  </a:lnTo>
                  <a:lnTo>
                    <a:pt x="158" y="65"/>
                  </a:lnTo>
                  <a:lnTo>
                    <a:pt x="155" y="76"/>
                  </a:lnTo>
                  <a:lnTo>
                    <a:pt x="154" y="86"/>
                  </a:lnTo>
                  <a:lnTo>
                    <a:pt x="155" y="98"/>
                  </a:lnTo>
                  <a:lnTo>
                    <a:pt x="159" y="119"/>
                  </a:lnTo>
                  <a:lnTo>
                    <a:pt x="164" y="139"/>
                  </a:lnTo>
                  <a:lnTo>
                    <a:pt x="164" y="139"/>
                  </a:lnTo>
                  <a:lnTo>
                    <a:pt x="164" y="139"/>
                  </a:lnTo>
                  <a:lnTo>
                    <a:pt x="160" y="141"/>
                  </a:lnTo>
                  <a:lnTo>
                    <a:pt x="158" y="145"/>
                  </a:lnTo>
                  <a:lnTo>
                    <a:pt x="155" y="149"/>
                  </a:lnTo>
                  <a:lnTo>
                    <a:pt x="153" y="154"/>
                  </a:lnTo>
                  <a:lnTo>
                    <a:pt x="149" y="164"/>
                  </a:lnTo>
                  <a:lnTo>
                    <a:pt x="149" y="177"/>
                  </a:lnTo>
                  <a:lnTo>
                    <a:pt x="149" y="184"/>
                  </a:lnTo>
                  <a:lnTo>
                    <a:pt x="150" y="190"/>
                  </a:lnTo>
                  <a:lnTo>
                    <a:pt x="151" y="196"/>
                  </a:lnTo>
                  <a:lnTo>
                    <a:pt x="153" y="202"/>
                  </a:lnTo>
                  <a:lnTo>
                    <a:pt x="155" y="205"/>
                  </a:lnTo>
                  <a:lnTo>
                    <a:pt x="159" y="211"/>
                  </a:lnTo>
                  <a:lnTo>
                    <a:pt x="163" y="213"/>
                  </a:lnTo>
                  <a:lnTo>
                    <a:pt x="167" y="216"/>
                  </a:lnTo>
                  <a:lnTo>
                    <a:pt x="167" y="226"/>
                  </a:lnTo>
                  <a:lnTo>
                    <a:pt x="169" y="236"/>
                  </a:lnTo>
                  <a:lnTo>
                    <a:pt x="171" y="245"/>
                  </a:lnTo>
                  <a:lnTo>
                    <a:pt x="173" y="253"/>
                  </a:lnTo>
                  <a:lnTo>
                    <a:pt x="180" y="268"/>
                  </a:lnTo>
                  <a:lnTo>
                    <a:pt x="187" y="281"/>
                  </a:lnTo>
                  <a:lnTo>
                    <a:pt x="195" y="291"/>
                  </a:lnTo>
                  <a:lnTo>
                    <a:pt x="203" y="299"/>
                  </a:lnTo>
                  <a:lnTo>
                    <a:pt x="209" y="306"/>
                  </a:lnTo>
                  <a:lnTo>
                    <a:pt x="215" y="311"/>
                  </a:lnTo>
                  <a:lnTo>
                    <a:pt x="215" y="367"/>
                  </a:lnTo>
                  <a:lnTo>
                    <a:pt x="203" y="372"/>
                  </a:lnTo>
                  <a:lnTo>
                    <a:pt x="190" y="376"/>
                  </a:lnTo>
                  <a:lnTo>
                    <a:pt x="177" y="381"/>
                  </a:lnTo>
                  <a:lnTo>
                    <a:pt x="164" y="385"/>
                  </a:lnTo>
                  <a:lnTo>
                    <a:pt x="137" y="395"/>
                  </a:lnTo>
                  <a:lnTo>
                    <a:pt x="111" y="404"/>
                  </a:lnTo>
                  <a:lnTo>
                    <a:pt x="87" y="413"/>
                  </a:lnTo>
                  <a:lnTo>
                    <a:pt x="65" y="424"/>
                  </a:lnTo>
                  <a:lnTo>
                    <a:pt x="47" y="434"/>
                  </a:lnTo>
                  <a:lnTo>
                    <a:pt x="32" y="444"/>
                  </a:lnTo>
                  <a:lnTo>
                    <a:pt x="25" y="449"/>
                  </a:lnTo>
                  <a:lnTo>
                    <a:pt x="22" y="456"/>
                  </a:lnTo>
                  <a:lnTo>
                    <a:pt x="18" y="462"/>
                  </a:lnTo>
                  <a:lnTo>
                    <a:pt x="14" y="467"/>
                  </a:lnTo>
                  <a:lnTo>
                    <a:pt x="10" y="487"/>
                  </a:lnTo>
                  <a:lnTo>
                    <a:pt x="6" y="510"/>
                  </a:lnTo>
                  <a:lnTo>
                    <a:pt x="4" y="533"/>
                  </a:lnTo>
                  <a:lnTo>
                    <a:pt x="1" y="557"/>
                  </a:lnTo>
                  <a:lnTo>
                    <a:pt x="0" y="597"/>
                  </a:lnTo>
                  <a:lnTo>
                    <a:pt x="0" y="616"/>
                  </a:lnTo>
                  <a:lnTo>
                    <a:pt x="0" y="620"/>
                  </a:lnTo>
                  <a:lnTo>
                    <a:pt x="2" y="624"/>
                  </a:lnTo>
                  <a:lnTo>
                    <a:pt x="6" y="627"/>
                  </a:lnTo>
                  <a:lnTo>
                    <a:pt x="11" y="628"/>
                  </a:lnTo>
                  <a:lnTo>
                    <a:pt x="557" y="628"/>
                  </a:lnTo>
                  <a:lnTo>
                    <a:pt x="561" y="627"/>
                  </a:lnTo>
                  <a:lnTo>
                    <a:pt x="565" y="624"/>
                  </a:lnTo>
                  <a:lnTo>
                    <a:pt x="567" y="620"/>
                  </a:lnTo>
                  <a:lnTo>
                    <a:pt x="569" y="616"/>
                  </a:lnTo>
                  <a:lnTo>
                    <a:pt x="569" y="597"/>
                  </a:lnTo>
                  <a:lnTo>
                    <a:pt x="567" y="557"/>
                  </a:lnTo>
                  <a:lnTo>
                    <a:pt x="565" y="533"/>
                  </a:lnTo>
                  <a:lnTo>
                    <a:pt x="562" y="510"/>
                  </a:lnTo>
                  <a:lnTo>
                    <a:pt x="558" y="487"/>
                  </a:lnTo>
                  <a:lnTo>
                    <a:pt x="555" y="467"/>
                  </a:lnTo>
                  <a:lnTo>
                    <a:pt x="551" y="461"/>
                  </a:lnTo>
                  <a:lnTo>
                    <a:pt x="547" y="456"/>
                  </a:lnTo>
                  <a:lnTo>
                    <a:pt x="543" y="449"/>
                  </a:lnTo>
                  <a:lnTo>
                    <a:pt x="537" y="444"/>
                  </a:lnTo>
                  <a:lnTo>
                    <a:pt x="522" y="433"/>
                  </a:lnTo>
                  <a:lnTo>
                    <a:pt x="504" y="422"/>
                  </a:lnTo>
                  <a:lnTo>
                    <a:pt x="484" y="413"/>
                  </a:lnTo>
                  <a:lnTo>
                    <a:pt x="461" y="404"/>
                  </a:lnTo>
                  <a:lnTo>
                    <a:pt x="435" y="394"/>
                  </a:lnTo>
                  <a:lnTo>
                    <a:pt x="408" y="3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 dirty="0">
                <a:latin typeface="OPPOSans L" panose="00020600040101010101" pitchFamily="18" charset="-122"/>
              </a:endParaRPr>
            </a:p>
          </p:txBody>
        </p:sp>
        <p:sp>
          <p:nvSpPr>
            <p:cNvPr id="45" name="Freeform 3446"/>
            <p:cNvSpPr/>
            <p:nvPr/>
          </p:nvSpPr>
          <p:spPr bwMode="auto">
            <a:xfrm>
              <a:off x="9485313" y="5387975"/>
              <a:ext cx="112712" cy="247650"/>
            </a:xfrm>
            <a:custGeom>
              <a:avLst/>
              <a:gdLst>
                <a:gd name="T0" fmla="*/ 258 w 281"/>
                <a:gd name="T1" fmla="*/ 450 h 625"/>
                <a:gd name="T2" fmla="*/ 234 w 281"/>
                <a:gd name="T3" fmla="*/ 428 h 625"/>
                <a:gd name="T4" fmla="*/ 199 w 281"/>
                <a:gd name="T5" fmla="*/ 408 h 625"/>
                <a:gd name="T6" fmla="*/ 103 w 281"/>
                <a:gd name="T7" fmla="*/ 367 h 625"/>
                <a:gd name="T8" fmla="*/ 65 w 281"/>
                <a:gd name="T9" fmla="*/ 319 h 625"/>
                <a:gd name="T10" fmla="*/ 86 w 281"/>
                <a:gd name="T11" fmla="*/ 301 h 625"/>
                <a:gd name="T12" fmla="*/ 108 w 281"/>
                <a:gd name="T13" fmla="*/ 265 h 625"/>
                <a:gd name="T14" fmla="*/ 113 w 281"/>
                <a:gd name="T15" fmla="*/ 238 h 625"/>
                <a:gd name="T16" fmla="*/ 122 w 281"/>
                <a:gd name="T17" fmla="*/ 223 h 625"/>
                <a:gd name="T18" fmla="*/ 130 w 281"/>
                <a:gd name="T19" fmla="*/ 209 h 625"/>
                <a:gd name="T20" fmla="*/ 132 w 281"/>
                <a:gd name="T21" fmla="*/ 188 h 625"/>
                <a:gd name="T22" fmla="*/ 123 w 281"/>
                <a:gd name="T23" fmla="*/ 157 h 625"/>
                <a:gd name="T24" fmla="*/ 118 w 281"/>
                <a:gd name="T25" fmla="*/ 151 h 625"/>
                <a:gd name="T26" fmla="*/ 131 w 281"/>
                <a:gd name="T27" fmla="*/ 97 h 625"/>
                <a:gd name="T28" fmla="*/ 130 w 281"/>
                <a:gd name="T29" fmla="*/ 59 h 625"/>
                <a:gd name="T30" fmla="*/ 117 w 281"/>
                <a:gd name="T31" fmla="*/ 35 h 625"/>
                <a:gd name="T32" fmla="*/ 94 w 281"/>
                <a:gd name="T33" fmla="*/ 15 h 625"/>
                <a:gd name="T34" fmla="*/ 65 w 281"/>
                <a:gd name="T35" fmla="*/ 2 h 625"/>
                <a:gd name="T36" fmla="*/ 38 w 281"/>
                <a:gd name="T37" fmla="*/ 0 h 625"/>
                <a:gd name="T38" fmla="*/ 13 w 281"/>
                <a:gd name="T39" fmla="*/ 7 h 625"/>
                <a:gd name="T40" fmla="*/ 0 w 281"/>
                <a:gd name="T41" fmla="*/ 20 h 625"/>
                <a:gd name="T42" fmla="*/ 5 w 281"/>
                <a:gd name="T43" fmla="*/ 32 h 625"/>
                <a:gd name="T44" fmla="*/ 18 w 281"/>
                <a:gd name="T45" fmla="*/ 32 h 625"/>
                <a:gd name="T46" fmla="*/ 38 w 281"/>
                <a:gd name="T47" fmla="*/ 24 h 625"/>
                <a:gd name="T48" fmla="*/ 67 w 281"/>
                <a:gd name="T49" fmla="*/ 28 h 625"/>
                <a:gd name="T50" fmla="*/ 89 w 281"/>
                <a:gd name="T51" fmla="*/ 41 h 625"/>
                <a:gd name="T52" fmla="*/ 103 w 281"/>
                <a:gd name="T53" fmla="*/ 56 h 625"/>
                <a:gd name="T54" fmla="*/ 108 w 281"/>
                <a:gd name="T55" fmla="*/ 75 h 625"/>
                <a:gd name="T56" fmla="*/ 105 w 281"/>
                <a:gd name="T57" fmla="*/ 107 h 625"/>
                <a:gd name="T58" fmla="*/ 92 w 281"/>
                <a:gd name="T59" fmla="*/ 152 h 625"/>
                <a:gd name="T60" fmla="*/ 94 w 281"/>
                <a:gd name="T61" fmla="*/ 166 h 625"/>
                <a:gd name="T62" fmla="*/ 104 w 281"/>
                <a:gd name="T63" fmla="*/ 172 h 625"/>
                <a:gd name="T64" fmla="*/ 109 w 281"/>
                <a:gd name="T65" fmla="*/ 188 h 625"/>
                <a:gd name="T66" fmla="*/ 104 w 281"/>
                <a:gd name="T67" fmla="*/ 206 h 625"/>
                <a:gd name="T68" fmla="*/ 94 w 281"/>
                <a:gd name="T69" fmla="*/ 210 h 625"/>
                <a:gd name="T70" fmla="*/ 90 w 281"/>
                <a:gd name="T71" fmla="*/ 231 h 625"/>
                <a:gd name="T72" fmla="*/ 85 w 281"/>
                <a:gd name="T73" fmla="*/ 259 h 625"/>
                <a:gd name="T74" fmla="*/ 55 w 281"/>
                <a:gd name="T75" fmla="*/ 297 h 625"/>
                <a:gd name="T76" fmla="*/ 44 w 281"/>
                <a:gd name="T77" fmla="*/ 306 h 625"/>
                <a:gd name="T78" fmla="*/ 41 w 281"/>
                <a:gd name="T79" fmla="*/ 360 h 625"/>
                <a:gd name="T80" fmla="*/ 46 w 281"/>
                <a:gd name="T81" fmla="*/ 371 h 625"/>
                <a:gd name="T82" fmla="*/ 119 w 281"/>
                <a:gd name="T83" fmla="*/ 399 h 625"/>
                <a:gd name="T84" fmla="*/ 222 w 281"/>
                <a:gd name="T85" fmla="*/ 449 h 625"/>
                <a:gd name="T86" fmla="*/ 241 w 281"/>
                <a:gd name="T87" fmla="*/ 467 h 625"/>
                <a:gd name="T88" fmla="*/ 250 w 281"/>
                <a:gd name="T89" fmla="*/ 503 h 625"/>
                <a:gd name="T90" fmla="*/ 257 w 281"/>
                <a:gd name="T91" fmla="*/ 574 h 625"/>
                <a:gd name="T92" fmla="*/ 204 w 281"/>
                <a:gd name="T93" fmla="*/ 602 h 625"/>
                <a:gd name="T94" fmla="*/ 196 w 281"/>
                <a:gd name="T95" fmla="*/ 613 h 625"/>
                <a:gd name="T96" fmla="*/ 204 w 281"/>
                <a:gd name="T97" fmla="*/ 624 h 625"/>
                <a:gd name="T98" fmla="*/ 273 w 281"/>
                <a:gd name="T99" fmla="*/ 624 h 625"/>
                <a:gd name="T100" fmla="*/ 281 w 281"/>
                <a:gd name="T101" fmla="*/ 613 h 625"/>
                <a:gd name="T102" fmla="*/ 277 w 281"/>
                <a:gd name="T103" fmla="*/ 530 h 625"/>
                <a:gd name="T104" fmla="*/ 267 w 281"/>
                <a:gd name="T105" fmla="*/ 464 h 6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81" h="625">
                  <a:moveTo>
                    <a:pt x="267" y="464"/>
                  </a:moveTo>
                  <a:lnTo>
                    <a:pt x="263" y="457"/>
                  </a:lnTo>
                  <a:lnTo>
                    <a:pt x="258" y="450"/>
                  </a:lnTo>
                  <a:lnTo>
                    <a:pt x="252" y="443"/>
                  </a:lnTo>
                  <a:lnTo>
                    <a:pt x="244" y="435"/>
                  </a:lnTo>
                  <a:lnTo>
                    <a:pt x="234" y="428"/>
                  </a:lnTo>
                  <a:lnTo>
                    <a:pt x="223" y="421"/>
                  </a:lnTo>
                  <a:lnTo>
                    <a:pt x="212" y="414"/>
                  </a:lnTo>
                  <a:lnTo>
                    <a:pt x="199" y="408"/>
                  </a:lnTo>
                  <a:lnTo>
                    <a:pt x="169" y="394"/>
                  </a:lnTo>
                  <a:lnTo>
                    <a:pt x="137" y="381"/>
                  </a:lnTo>
                  <a:lnTo>
                    <a:pt x="103" y="367"/>
                  </a:lnTo>
                  <a:lnTo>
                    <a:pt x="65" y="353"/>
                  </a:lnTo>
                  <a:lnTo>
                    <a:pt x="65" y="353"/>
                  </a:lnTo>
                  <a:lnTo>
                    <a:pt x="65" y="319"/>
                  </a:lnTo>
                  <a:lnTo>
                    <a:pt x="72" y="315"/>
                  </a:lnTo>
                  <a:lnTo>
                    <a:pt x="78" y="309"/>
                  </a:lnTo>
                  <a:lnTo>
                    <a:pt x="86" y="301"/>
                  </a:lnTo>
                  <a:lnTo>
                    <a:pt x="94" y="292"/>
                  </a:lnTo>
                  <a:lnTo>
                    <a:pt x="101" y="279"/>
                  </a:lnTo>
                  <a:lnTo>
                    <a:pt x="108" y="265"/>
                  </a:lnTo>
                  <a:lnTo>
                    <a:pt x="110" y="256"/>
                  </a:lnTo>
                  <a:lnTo>
                    <a:pt x="112" y="247"/>
                  </a:lnTo>
                  <a:lnTo>
                    <a:pt x="113" y="238"/>
                  </a:lnTo>
                  <a:lnTo>
                    <a:pt x="114" y="228"/>
                  </a:lnTo>
                  <a:lnTo>
                    <a:pt x="118" y="226"/>
                  </a:lnTo>
                  <a:lnTo>
                    <a:pt x="122" y="223"/>
                  </a:lnTo>
                  <a:lnTo>
                    <a:pt x="125" y="219"/>
                  </a:lnTo>
                  <a:lnTo>
                    <a:pt x="127" y="215"/>
                  </a:lnTo>
                  <a:lnTo>
                    <a:pt x="130" y="209"/>
                  </a:lnTo>
                  <a:lnTo>
                    <a:pt x="131" y="202"/>
                  </a:lnTo>
                  <a:lnTo>
                    <a:pt x="132" y="196"/>
                  </a:lnTo>
                  <a:lnTo>
                    <a:pt x="132" y="188"/>
                  </a:lnTo>
                  <a:lnTo>
                    <a:pt x="131" y="177"/>
                  </a:lnTo>
                  <a:lnTo>
                    <a:pt x="128" y="166"/>
                  </a:lnTo>
                  <a:lnTo>
                    <a:pt x="123" y="157"/>
                  </a:lnTo>
                  <a:lnTo>
                    <a:pt x="117" y="151"/>
                  </a:lnTo>
                  <a:lnTo>
                    <a:pt x="118" y="151"/>
                  </a:lnTo>
                  <a:lnTo>
                    <a:pt x="118" y="151"/>
                  </a:lnTo>
                  <a:lnTo>
                    <a:pt x="123" y="133"/>
                  </a:lnTo>
                  <a:lnTo>
                    <a:pt x="130" y="110"/>
                  </a:lnTo>
                  <a:lnTo>
                    <a:pt x="131" y="97"/>
                  </a:lnTo>
                  <a:lnTo>
                    <a:pt x="132" y="84"/>
                  </a:lnTo>
                  <a:lnTo>
                    <a:pt x="132" y="71"/>
                  </a:lnTo>
                  <a:lnTo>
                    <a:pt x="130" y="59"/>
                  </a:lnTo>
                  <a:lnTo>
                    <a:pt x="127" y="51"/>
                  </a:lnTo>
                  <a:lnTo>
                    <a:pt x="122" y="43"/>
                  </a:lnTo>
                  <a:lnTo>
                    <a:pt x="117" y="35"/>
                  </a:lnTo>
                  <a:lnTo>
                    <a:pt x="110" y="28"/>
                  </a:lnTo>
                  <a:lnTo>
                    <a:pt x="103" y="21"/>
                  </a:lnTo>
                  <a:lnTo>
                    <a:pt x="94" y="15"/>
                  </a:lnTo>
                  <a:lnTo>
                    <a:pt x="85" y="10"/>
                  </a:lnTo>
                  <a:lnTo>
                    <a:pt x="76" y="6"/>
                  </a:lnTo>
                  <a:lnTo>
                    <a:pt x="65" y="2"/>
                  </a:lnTo>
                  <a:lnTo>
                    <a:pt x="56" y="1"/>
                  </a:lnTo>
                  <a:lnTo>
                    <a:pt x="47" y="0"/>
                  </a:lnTo>
                  <a:lnTo>
                    <a:pt x="38" y="0"/>
                  </a:lnTo>
                  <a:lnTo>
                    <a:pt x="29" y="2"/>
                  </a:lnTo>
                  <a:lnTo>
                    <a:pt x="22" y="3"/>
                  </a:lnTo>
                  <a:lnTo>
                    <a:pt x="13" y="7"/>
                  </a:lnTo>
                  <a:lnTo>
                    <a:pt x="5" y="12"/>
                  </a:lnTo>
                  <a:lnTo>
                    <a:pt x="1" y="15"/>
                  </a:lnTo>
                  <a:lnTo>
                    <a:pt x="0" y="20"/>
                  </a:lnTo>
                  <a:lnTo>
                    <a:pt x="0" y="24"/>
                  </a:lnTo>
                  <a:lnTo>
                    <a:pt x="1" y="29"/>
                  </a:lnTo>
                  <a:lnTo>
                    <a:pt x="5" y="32"/>
                  </a:lnTo>
                  <a:lnTo>
                    <a:pt x="9" y="34"/>
                  </a:lnTo>
                  <a:lnTo>
                    <a:pt x="14" y="34"/>
                  </a:lnTo>
                  <a:lnTo>
                    <a:pt x="18" y="32"/>
                  </a:lnTo>
                  <a:lnTo>
                    <a:pt x="26" y="29"/>
                  </a:lnTo>
                  <a:lnTo>
                    <a:pt x="32" y="26"/>
                  </a:lnTo>
                  <a:lnTo>
                    <a:pt x="38" y="24"/>
                  </a:lnTo>
                  <a:lnTo>
                    <a:pt x="45" y="24"/>
                  </a:lnTo>
                  <a:lnTo>
                    <a:pt x="56" y="25"/>
                  </a:lnTo>
                  <a:lnTo>
                    <a:pt x="67" y="28"/>
                  </a:lnTo>
                  <a:lnTo>
                    <a:pt x="74" y="32"/>
                  </a:lnTo>
                  <a:lnTo>
                    <a:pt x="82" y="35"/>
                  </a:lnTo>
                  <a:lnTo>
                    <a:pt x="89" y="41"/>
                  </a:lnTo>
                  <a:lnTo>
                    <a:pt x="94" y="46"/>
                  </a:lnTo>
                  <a:lnTo>
                    <a:pt x="99" y="51"/>
                  </a:lnTo>
                  <a:lnTo>
                    <a:pt x="103" y="56"/>
                  </a:lnTo>
                  <a:lnTo>
                    <a:pt x="105" y="61"/>
                  </a:lnTo>
                  <a:lnTo>
                    <a:pt x="107" y="65"/>
                  </a:lnTo>
                  <a:lnTo>
                    <a:pt x="108" y="75"/>
                  </a:lnTo>
                  <a:lnTo>
                    <a:pt x="108" y="86"/>
                  </a:lnTo>
                  <a:lnTo>
                    <a:pt x="108" y="97"/>
                  </a:lnTo>
                  <a:lnTo>
                    <a:pt x="105" y="107"/>
                  </a:lnTo>
                  <a:lnTo>
                    <a:pt x="100" y="127"/>
                  </a:lnTo>
                  <a:lnTo>
                    <a:pt x="95" y="142"/>
                  </a:lnTo>
                  <a:lnTo>
                    <a:pt x="92" y="152"/>
                  </a:lnTo>
                  <a:lnTo>
                    <a:pt x="91" y="159"/>
                  </a:lnTo>
                  <a:lnTo>
                    <a:pt x="91" y="163"/>
                  </a:lnTo>
                  <a:lnTo>
                    <a:pt x="94" y="166"/>
                  </a:lnTo>
                  <a:lnTo>
                    <a:pt x="98" y="169"/>
                  </a:lnTo>
                  <a:lnTo>
                    <a:pt x="103" y="170"/>
                  </a:lnTo>
                  <a:lnTo>
                    <a:pt x="104" y="172"/>
                  </a:lnTo>
                  <a:lnTo>
                    <a:pt x="107" y="175"/>
                  </a:lnTo>
                  <a:lnTo>
                    <a:pt x="108" y="181"/>
                  </a:lnTo>
                  <a:lnTo>
                    <a:pt x="109" y="188"/>
                  </a:lnTo>
                  <a:lnTo>
                    <a:pt x="108" y="197"/>
                  </a:lnTo>
                  <a:lnTo>
                    <a:pt x="105" y="204"/>
                  </a:lnTo>
                  <a:lnTo>
                    <a:pt x="104" y="206"/>
                  </a:lnTo>
                  <a:lnTo>
                    <a:pt x="103" y="208"/>
                  </a:lnTo>
                  <a:lnTo>
                    <a:pt x="98" y="208"/>
                  </a:lnTo>
                  <a:lnTo>
                    <a:pt x="94" y="210"/>
                  </a:lnTo>
                  <a:lnTo>
                    <a:pt x="91" y="214"/>
                  </a:lnTo>
                  <a:lnTo>
                    <a:pt x="91" y="219"/>
                  </a:lnTo>
                  <a:lnTo>
                    <a:pt x="90" y="231"/>
                  </a:lnTo>
                  <a:lnTo>
                    <a:pt x="89" y="241"/>
                  </a:lnTo>
                  <a:lnTo>
                    <a:pt x="87" y="250"/>
                  </a:lnTo>
                  <a:lnTo>
                    <a:pt x="85" y="259"/>
                  </a:lnTo>
                  <a:lnTo>
                    <a:pt x="78" y="273"/>
                  </a:lnTo>
                  <a:lnTo>
                    <a:pt x="71" y="283"/>
                  </a:lnTo>
                  <a:lnTo>
                    <a:pt x="55" y="297"/>
                  </a:lnTo>
                  <a:lnTo>
                    <a:pt x="49" y="301"/>
                  </a:lnTo>
                  <a:lnTo>
                    <a:pt x="45" y="304"/>
                  </a:lnTo>
                  <a:lnTo>
                    <a:pt x="44" y="306"/>
                  </a:lnTo>
                  <a:lnTo>
                    <a:pt x="41" y="309"/>
                  </a:lnTo>
                  <a:lnTo>
                    <a:pt x="41" y="313"/>
                  </a:lnTo>
                  <a:lnTo>
                    <a:pt x="41" y="360"/>
                  </a:lnTo>
                  <a:lnTo>
                    <a:pt x="41" y="364"/>
                  </a:lnTo>
                  <a:lnTo>
                    <a:pt x="44" y="368"/>
                  </a:lnTo>
                  <a:lnTo>
                    <a:pt x="46" y="371"/>
                  </a:lnTo>
                  <a:lnTo>
                    <a:pt x="49" y="372"/>
                  </a:lnTo>
                  <a:lnTo>
                    <a:pt x="58" y="376"/>
                  </a:lnTo>
                  <a:lnTo>
                    <a:pt x="119" y="399"/>
                  </a:lnTo>
                  <a:lnTo>
                    <a:pt x="177" y="423"/>
                  </a:lnTo>
                  <a:lnTo>
                    <a:pt x="202" y="436"/>
                  </a:lnTo>
                  <a:lnTo>
                    <a:pt x="222" y="449"/>
                  </a:lnTo>
                  <a:lnTo>
                    <a:pt x="230" y="454"/>
                  </a:lnTo>
                  <a:lnTo>
                    <a:pt x="236" y="461"/>
                  </a:lnTo>
                  <a:lnTo>
                    <a:pt x="241" y="467"/>
                  </a:lnTo>
                  <a:lnTo>
                    <a:pt x="244" y="472"/>
                  </a:lnTo>
                  <a:lnTo>
                    <a:pt x="248" y="486"/>
                  </a:lnTo>
                  <a:lnTo>
                    <a:pt x="250" y="503"/>
                  </a:lnTo>
                  <a:lnTo>
                    <a:pt x="253" y="520"/>
                  </a:lnTo>
                  <a:lnTo>
                    <a:pt x="254" y="539"/>
                  </a:lnTo>
                  <a:lnTo>
                    <a:pt x="257" y="574"/>
                  </a:lnTo>
                  <a:lnTo>
                    <a:pt x="257" y="601"/>
                  </a:lnTo>
                  <a:lnTo>
                    <a:pt x="209" y="601"/>
                  </a:lnTo>
                  <a:lnTo>
                    <a:pt x="204" y="602"/>
                  </a:lnTo>
                  <a:lnTo>
                    <a:pt x="200" y="604"/>
                  </a:lnTo>
                  <a:lnTo>
                    <a:pt x="198" y="608"/>
                  </a:lnTo>
                  <a:lnTo>
                    <a:pt x="196" y="613"/>
                  </a:lnTo>
                  <a:lnTo>
                    <a:pt x="198" y="617"/>
                  </a:lnTo>
                  <a:lnTo>
                    <a:pt x="200" y="621"/>
                  </a:lnTo>
                  <a:lnTo>
                    <a:pt x="204" y="624"/>
                  </a:lnTo>
                  <a:lnTo>
                    <a:pt x="209" y="625"/>
                  </a:lnTo>
                  <a:lnTo>
                    <a:pt x="270" y="625"/>
                  </a:lnTo>
                  <a:lnTo>
                    <a:pt x="273" y="624"/>
                  </a:lnTo>
                  <a:lnTo>
                    <a:pt x="277" y="621"/>
                  </a:lnTo>
                  <a:lnTo>
                    <a:pt x="280" y="617"/>
                  </a:lnTo>
                  <a:lnTo>
                    <a:pt x="281" y="613"/>
                  </a:lnTo>
                  <a:lnTo>
                    <a:pt x="281" y="594"/>
                  </a:lnTo>
                  <a:lnTo>
                    <a:pt x="280" y="554"/>
                  </a:lnTo>
                  <a:lnTo>
                    <a:pt x="277" y="530"/>
                  </a:lnTo>
                  <a:lnTo>
                    <a:pt x="275" y="507"/>
                  </a:lnTo>
                  <a:lnTo>
                    <a:pt x="271" y="484"/>
                  </a:lnTo>
                  <a:lnTo>
                    <a:pt x="267" y="46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 dirty="0">
                <a:latin typeface="OPPOSans L" panose="00020600040101010101" pitchFamily="18" charset="-122"/>
              </a:endParaRPr>
            </a:p>
          </p:txBody>
        </p:sp>
      </p:grpSp>
      <p:grpSp>
        <p:nvGrpSpPr>
          <p:cNvPr id="46" name="Group 74"/>
          <p:cNvGrpSpPr/>
          <p:nvPr/>
        </p:nvGrpSpPr>
        <p:grpSpPr>
          <a:xfrm>
            <a:off x="5894771" y="4823605"/>
            <a:ext cx="402460" cy="382448"/>
            <a:chOff x="5465763" y="1358900"/>
            <a:chExt cx="287337" cy="273050"/>
          </a:xfrm>
          <a:solidFill>
            <a:srgbClr val="8B65ED"/>
          </a:solidFill>
        </p:grpSpPr>
        <p:sp>
          <p:nvSpPr>
            <p:cNvPr id="47" name="Freeform 567"/>
            <p:cNvSpPr>
              <a:spLocks noEditPoints="1"/>
            </p:cNvSpPr>
            <p:nvPr/>
          </p:nvSpPr>
          <p:spPr bwMode="auto">
            <a:xfrm>
              <a:off x="5586413" y="1446213"/>
              <a:ext cx="76200" cy="76200"/>
            </a:xfrm>
            <a:custGeom>
              <a:avLst/>
              <a:gdLst>
                <a:gd name="T0" fmla="*/ 106 w 241"/>
                <a:gd name="T1" fmla="*/ 72 h 241"/>
                <a:gd name="T2" fmla="*/ 108 w 241"/>
                <a:gd name="T3" fmla="*/ 66 h 241"/>
                <a:gd name="T4" fmla="*/ 112 w 241"/>
                <a:gd name="T5" fmla="*/ 63 h 241"/>
                <a:gd name="T6" fmla="*/ 117 w 241"/>
                <a:gd name="T7" fmla="*/ 61 h 241"/>
                <a:gd name="T8" fmla="*/ 124 w 241"/>
                <a:gd name="T9" fmla="*/ 60 h 241"/>
                <a:gd name="T10" fmla="*/ 129 w 241"/>
                <a:gd name="T11" fmla="*/ 63 h 241"/>
                <a:gd name="T12" fmla="*/ 133 w 241"/>
                <a:gd name="T13" fmla="*/ 66 h 241"/>
                <a:gd name="T14" fmla="*/ 136 w 241"/>
                <a:gd name="T15" fmla="*/ 72 h 241"/>
                <a:gd name="T16" fmla="*/ 136 w 241"/>
                <a:gd name="T17" fmla="*/ 165 h 241"/>
                <a:gd name="T18" fmla="*/ 134 w 241"/>
                <a:gd name="T19" fmla="*/ 171 h 241"/>
                <a:gd name="T20" fmla="*/ 131 w 241"/>
                <a:gd name="T21" fmla="*/ 176 h 241"/>
                <a:gd name="T22" fmla="*/ 126 w 241"/>
                <a:gd name="T23" fmla="*/ 179 h 241"/>
                <a:gd name="T24" fmla="*/ 121 w 241"/>
                <a:gd name="T25" fmla="*/ 180 h 241"/>
                <a:gd name="T26" fmla="*/ 115 w 241"/>
                <a:gd name="T27" fmla="*/ 179 h 241"/>
                <a:gd name="T28" fmla="*/ 110 w 241"/>
                <a:gd name="T29" fmla="*/ 176 h 241"/>
                <a:gd name="T30" fmla="*/ 107 w 241"/>
                <a:gd name="T31" fmla="*/ 171 h 241"/>
                <a:gd name="T32" fmla="*/ 106 w 241"/>
                <a:gd name="T33" fmla="*/ 165 h 241"/>
                <a:gd name="T34" fmla="*/ 121 w 241"/>
                <a:gd name="T35" fmla="*/ 241 h 241"/>
                <a:gd name="T36" fmla="*/ 145 w 241"/>
                <a:gd name="T37" fmla="*/ 238 h 241"/>
                <a:gd name="T38" fmla="*/ 168 w 241"/>
                <a:gd name="T39" fmla="*/ 232 h 241"/>
                <a:gd name="T40" fmla="*/ 188 w 241"/>
                <a:gd name="T41" fmla="*/ 220 h 241"/>
                <a:gd name="T42" fmla="*/ 205 w 241"/>
                <a:gd name="T43" fmla="*/ 206 h 241"/>
                <a:gd name="T44" fmla="*/ 220 w 241"/>
                <a:gd name="T45" fmla="*/ 188 h 241"/>
                <a:gd name="T46" fmla="*/ 231 w 241"/>
                <a:gd name="T47" fmla="*/ 167 h 241"/>
                <a:gd name="T48" fmla="*/ 238 w 241"/>
                <a:gd name="T49" fmla="*/ 145 h 241"/>
                <a:gd name="T50" fmla="*/ 241 w 241"/>
                <a:gd name="T51" fmla="*/ 120 h 241"/>
                <a:gd name="T52" fmla="*/ 238 w 241"/>
                <a:gd name="T53" fmla="*/ 96 h 241"/>
                <a:gd name="T54" fmla="*/ 231 w 241"/>
                <a:gd name="T55" fmla="*/ 74 h 241"/>
                <a:gd name="T56" fmla="*/ 220 w 241"/>
                <a:gd name="T57" fmla="*/ 53 h 241"/>
                <a:gd name="T58" fmla="*/ 205 w 241"/>
                <a:gd name="T59" fmla="*/ 35 h 241"/>
                <a:gd name="T60" fmla="*/ 188 w 241"/>
                <a:gd name="T61" fmla="*/ 20 h 241"/>
                <a:gd name="T62" fmla="*/ 168 w 241"/>
                <a:gd name="T63" fmla="*/ 9 h 241"/>
                <a:gd name="T64" fmla="*/ 145 w 241"/>
                <a:gd name="T65" fmla="*/ 2 h 241"/>
                <a:gd name="T66" fmla="*/ 121 w 241"/>
                <a:gd name="T67" fmla="*/ 0 h 241"/>
                <a:gd name="T68" fmla="*/ 96 w 241"/>
                <a:gd name="T69" fmla="*/ 2 h 241"/>
                <a:gd name="T70" fmla="*/ 73 w 241"/>
                <a:gd name="T71" fmla="*/ 9 h 241"/>
                <a:gd name="T72" fmla="*/ 53 w 241"/>
                <a:gd name="T73" fmla="*/ 20 h 241"/>
                <a:gd name="T74" fmla="*/ 36 w 241"/>
                <a:gd name="T75" fmla="*/ 35 h 241"/>
                <a:gd name="T76" fmla="*/ 21 w 241"/>
                <a:gd name="T77" fmla="*/ 53 h 241"/>
                <a:gd name="T78" fmla="*/ 10 w 241"/>
                <a:gd name="T79" fmla="*/ 74 h 241"/>
                <a:gd name="T80" fmla="*/ 3 w 241"/>
                <a:gd name="T81" fmla="*/ 96 h 241"/>
                <a:gd name="T82" fmla="*/ 0 w 241"/>
                <a:gd name="T83" fmla="*/ 120 h 241"/>
                <a:gd name="T84" fmla="*/ 3 w 241"/>
                <a:gd name="T85" fmla="*/ 145 h 241"/>
                <a:gd name="T86" fmla="*/ 10 w 241"/>
                <a:gd name="T87" fmla="*/ 167 h 241"/>
                <a:gd name="T88" fmla="*/ 21 w 241"/>
                <a:gd name="T89" fmla="*/ 188 h 241"/>
                <a:gd name="T90" fmla="*/ 36 w 241"/>
                <a:gd name="T91" fmla="*/ 206 h 241"/>
                <a:gd name="T92" fmla="*/ 53 w 241"/>
                <a:gd name="T93" fmla="*/ 220 h 241"/>
                <a:gd name="T94" fmla="*/ 73 w 241"/>
                <a:gd name="T95" fmla="*/ 232 h 241"/>
                <a:gd name="T96" fmla="*/ 96 w 241"/>
                <a:gd name="T97" fmla="*/ 238 h 241"/>
                <a:gd name="T98" fmla="*/ 121 w 241"/>
                <a:gd name="T99" fmla="*/ 241 h 2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241" h="241">
                  <a:moveTo>
                    <a:pt x="106" y="75"/>
                  </a:moveTo>
                  <a:lnTo>
                    <a:pt x="106" y="72"/>
                  </a:lnTo>
                  <a:lnTo>
                    <a:pt x="107" y="70"/>
                  </a:lnTo>
                  <a:lnTo>
                    <a:pt x="108" y="66"/>
                  </a:lnTo>
                  <a:lnTo>
                    <a:pt x="110" y="64"/>
                  </a:lnTo>
                  <a:lnTo>
                    <a:pt x="112" y="63"/>
                  </a:lnTo>
                  <a:lnTo>
                    <a:pt x="115" y="61"/>
                  </a:lnTo>
                  <a:lnTo>
                    <a:pt x="117" y="61"/>
                  </a:lnTo>
                  <a:lnTo>
                    <a:pt x="121" y="60"/>
                  </a:lnTo>
                  <a:lnTo>
                    <a:pt x="124" y="60"/>
                  </a:lnTo>
                  <a:lnTo>
                    <a:pt x="126" y="61"/>
                  </a:lnTo>
                  <a:lnTo>
                    <a:pt x="129" y="63"/>
                  </a:lnTo>
                  <a:lnTo>
                    <a:pt x="131" y="64"/>
                  </a:lnTo>
                  <a:lnTo>
                    <a:pt x="133" y="66"/>
                  </a:lnTo>
                  <a:lnTo>
                    <a:pt x="134" y="70"/>
                  </a:lnTo>
                  <a:lnTo>
                    <a:pt x="136" y="72"/>
                  </a:lnTo>
                  <a:lnTo>
                    <a:pt x="136" y="75"/>
                  </a:lnTo>
                  <a:lnTo>
                    <a:pt x="136" y="165"/>
                  </a:lnTo>
                  <a:lnTo>
                    <a:pt x="136" y="168"/>
                  </a:lnTo>
                  <a:lnTo>
                    <a:pt x="134" y="171"/>
                  </a:lnTo>
                  <a:lnTo>
                    <a:pt x="133" y="174"/>
                  </a:lnTo>
                  <a:lnTo>
                    <a:pt x="131" y="176"/>
                  </a:lnTo>
                  <a:lnTo>
                    <a:pt x="129" y="178"/>
                  </a:lnTo>
                  <a:lnTo>
                    <a:pt x="126" y="179"/>
                  </a:lnTo>
                  <a:lnTo>
                    <a:pt x="124" y="180"/>
                  </a:lnTo>
                  <a:lnTo>
                    <a:pt x="121" y="180"/>
                  </a:lnTo>
                  <a:lnTo>
                    <a:pt x="117" y="180"/>
                  </a:lnTo>
                  <a:lnTo>
                    <a:pt x="115" y="179"/>
                  </a:lnTo>
                  <a:lnTo>
                    <a:pt x="112" y="178"/>
                  </a:lnTo>
                  <a:lnTo>
                    <a:pt x="110" y="176"/>
                  </a:lnTo>
                  <a:lnTo>
                    <a:pt x="108" y="174"/>
                  </a:lnTo>
                  <a:lnTo>
                    <a:pt x="107" y="171"/>
                  </a:lnTo>
                  <a:lnTo>
                    <a:pt x="106" y="168"/>
                  </a:lnTo>
                  <a:lnTo>
                    <a:pt x="106" y="165"/>
                  </a:lnTo>
                  <a:lnTo>
                    <a:pt x="106" y="75"/>
                  </a:lnTo>
                  <a:close/>
                  <a:moveTo>
                    <a:pt x="121" y="241"/>
                  </a:moveTo>
                  <a:lnTo>
                    <a:pt x="132" y="240"/>
                  </a:lnTo>
                  <a:lnTo>
                    <a:pt x="145" y="238"/>
                  </a:lnTo>
                  <a:lnTo>
                    <a:pt x="156" y="236"/>
                  </a:lnTo>
                  <a:lnTo>
                    <a:pt x="168" y="232"/>
                  </a:lnTo>
                  <a:lnTo>
                    <a:pt x="177" y="226"/>
                  </a:lnTo>
                  <a:lnTo>
                    <a:pt x="188" y="220"/>
                  </a:lnTo>
                  <a:lnTo>
                    <a:pt x="197" y="213"/>
                  </a:lnTo>
                  <a:lnTo>
                    <a:pt x="205" y="206"/>
                  </a:lnTo>
                  <a:lnTo>
                    <a:pt x="214" y="197"/>
                  </a:lnTo>
                  <a:lnTo>
                    <a:pt x="220" y="188"/>
                  </a:lnTo>
                  <a:lnTo>
                    <a:pt x="227" y="178"/>
                  </a:lnTo>
                  <a:lnTo>
                    <a:pt x="231" y="167"/>
                  </a:lnTo>
                  <a:lnTo>
                    <a:pt x="235" y="156"/>
                  </a:lnTo>
                  <a:lnTo>
                    <a:pt x="238" y="145"/>
                  </a:lnTo>
                  <a:lnTo>
                    <a:pt x="241" y="133"/>
                  </a:lnTo>
                  <a:lnTo>
                    <a:pt x="241" y="120"/>
                  </a:lnTo>
                  <a:lnTo>
                    <a:pt x="241" y="108"/>
                  </a:lnTo>
                  <a:lnTo>
                    <a:pt x="238" y="96"/>
                  </a:lnTo>
                  <a:lnTo>
                    <a:pt x="235" y="85"/>
                  </a:lnTo>
                  <a:lnTo>
                    <a:pt x="231" y="74"/>
                  </a:lnTo>
                  <a:lnTo>
                    <a:pt x="227" y="63"/>
                  </a:lnTo>
                  <a:lnTo>
                    <a:pt x="220" y="53"/>
                  </a:lnTo>
                  <a:lnTo>
                    <a:pt x="214" y="44"/>
                  </a:lnTo>
                  <a:lnTo>
                    <a:pt x="205" y="35"/>
                  </a:lnTo>
                  <a:lnTo>
                    <a:pt x="197" y="28"/>
                  </a:lnTo>
                  <a:lnTo>
                    <a:pt x="188" y="20"/>
                  </a:lnTo>
                  <a:lnTo>
                    <a:pt x="177" y="15"/>
                  </a:lnTo>
                  <a:lnTo>
                    <a:pt x="168" y="9"/>
                  </a:lnTo>
                  <a:lnTo>
                    <a:pt x="156" y="5"/>
                  </a:lnTo>
                  <a:lnTo>
                    <a:pt x="145" y="2"/>
                  </a:lnTo>
                  <a:lnTo>
                    <a:pt x="132" y="1"/>
                  </a:lnTo>
                  <a:lnTo>
                    <a:pt x="121" y="0"/>
                  </a:lnTo>
                  <a:lnTo>
                    <a:pt x="109" y="1"/>
                  </a:lnTo>
                  <a:lnTo>
                    <a:pt x="96" y="2"/>
                  </a:lnTo>
                  <a:lnTo>
                    <a:pt x="85" y="5"/>
                  </a:lnTo>
                  <a:lnTo>
                    <a:pt x="73" y="9"/>
                  </a:lnTo>
                  <a:lnTo>
                    <a:pt x="64" y="15"/>
                  </a:lnTo>
                  <a:lnTo>
                    <a:pt x="53" y="20"/>
                  </a:lnTo>
                  <a:lnTo>
                    <a:pt x="44" y="28"/>
                  </a:lnTo>
                  <a:lnTo>
                    <a:pt x="36" y="35"/>
                  </a:lnTo>
                  <a:lnTo>
                    <a:pt x="27" y="44"/>
                  </a:lnTo>
                  <a:lnTo>
                    <a:pt x="21" y="53"/>
                  </a:lnTo>
                  <a:lnTo>
                    <a:pt x="14" y="63"/>
                  </a:lnTo>
                  <a:lnTo>
                    <a:pt x="10" y="74"/>
                  </a:lnTo>
                  <a:lnTo>
                    <a:pt x="6" y="85"/>
                  </a:lnTo>
                  <a:lnTo>
                    <a:pt x="3" y="96"/>
                  </a:lnTo>
                  <a:lnTo>
                    <a:pt x="0" y="108"/>
                  </a:lnTo>
                  <a:lnTo>
                    <a:pt x="0" y="120"/>
                  </a:lnTo>
                  <a:lnTo>
                    <a:pt x="0" y="133"/>
                  </a:lnTo>
                  <a:lnTo>
                    <a:pt x="3" y="145"/>
                  </a:lnTo>
                  <a:lnTo>
                    <a:pt x="6" y="156"/>
                  </a:lnTo>
                  <a:lnTo>
                    <a:pt x="10" y="167"/>
                  </a:lnTo>
                  <a:lnTo>
                    <a:pt x="14" y="178"/>
                  </a:lnTo>
                  <a:lnTo>
                    <a:pt x="21" y="188"/>
                  </a:lnTo>
                  <a:lnTo>
                    <a:pt x="27" y="197"/>
                  </a:lnTo>
                  <a:lnTo>
                    <a:pt x="36" y="206"/>
                  </a:lnTo>
                  <a:lnTo>
                    <a:pt x="44" y="213"/>
                  </a:lnTo>
                  <a:lnTo>
                    <a:pt x="53" y="220"/>
                  </a:lnTo>
                  <a:lnTo>
                    <a:pt x="64" y="226"/>
                  </a:lnTo>
                  <a:lnTo>
                    <a:pt x="73" y="232"/>
                  </a:lnTo>
                  <a:lnTo>
                    <a:pt x="85" y="236"/>
                  </a:lnTo>
                  <a:lnTo>
                    <a:pt x="96" y="238"/>
                  </a:lnTo>
                  <a:lnTo>
                    <a:pt x="109" y="240"/>
                  </a:lnTo>
                  <a:lnTo>
                    <a:pt x="121" y="24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 dirty="0">
                <a:latin typeface="OPPOSans L" panose="00020600040101010101" pitchFamily="18" charset="-122"/>
              </a:endParaRPr>
            </a:p>
          </p:txBody>
        </p:sp>
        <p:sp>
          <p:nvSpPr>
            <p:cNvPr id="48" name="Freeform 568"/>
            <p:cNvSpPr>
              <a:spLocks noEditPoints="1"/>
            </p:cNvSpPr>
            <p:nvPr/>
          </p:nvSpPr>
          <p:spPr bwMode="auto">
            <a:xfrm>
              <a:off x="5643563" y="1358900"/>
              <a:ext cx="76200" cy="77788"/>
            </a:xfrm>
            <a:custGeom>
              <a:avLst/>
              <a:gdLst>
                <a:gd name="T0" fmla="*/ 106 w 241"/>
                <a:gd name="T1" fmla="*/ 73 h 242"/>
                <a:gd name="T2" fmla="*/ 108 w 241"/>
                <a:gd name="T3" fmla="*/ 68 h 242"/>
                <a:gd name="T4" fmla="*/ 112 w 241"/>
                <a:gd name="T5" fmla="*/ 64 h 242"/>
                <a:gd name="T6" fmla="*/ 118 w 241"/>
                <a:gd name="T7" fmla="*/ 62 h 242"/>
                <a:gd name="T8" fmla="*/ 123 w 241"/>
                <a:gd name="T9" fmla="*/ 62 h 242"/>
                <a:gd name="T10" fmla="*/ 128 w 241"/>
                <a:gd name="T11" fmla="*/ 64 h 242"/>
                <a:gd name="T12" fmla="*/ 133 w 241"/>
                <a:gd name="T13" fmla="*/ 68 h 242"/>
                <a:gd name="T14" fmla="*/ 135 w 241"/>
                <a:gd name="T15" fmla="*/ 73 h 242"/>
                <a:gd name="T16" fmla="*/ 135 w 241"/>
                <a:gd name="T17" fmla="*/ 167 h 242"/>
                <a:gd name="T18" fmla="*/ 134 w 241"/>
                <a:gd name="T19" fmla="*/ 172 h 242"/>
                <a:gd name="T20" fmla="*/ 130 w 241"/>
                <a:gd name="T21" fmla="*/ 177 h 242"/>
                <a:gd name="T22" fmla="*/ 126 w 241"/>
                <a:gd name="T23" fmla="*/ 181 h 242"/>
                <a:gd name="T24" fmla="*/ 120 w 241"/>
                <a:gd name="T25" fmla="*/ 182 h 242"/>
                <a:gd name="T26" fmla="*/ 114 w 241"/>
                <a:gd name="T27" fmla="*/ 181 h 242"/>
                <a:gd name="T28" fmla="*/ 110 w 241"/>
                <a:gd name="T29" fmla="*/ 177 h 242"/>
                <a:gd name="T30" fmla="*/ 107 w 241"/>
                <a:gd name="T31" fmla="*/ 172 h 242"/>
                <a:gd name="T32" fmla="*/ 105 w 241"/>
                <a:gd name="T33" fmla="*/ 167 h 242"/>
                <a:gd name="T34" fmla="*/ 120 w 241"/>
                <a:gd name="T35" fmla="*/ 242 h 242"/>
                <a:gd name="T36" fmla="*/ 144 w 241"/>
                <a:gd name="T37" fmla="*/ 240 h 242"/>
                <a:gd name="T38" fmla="*/ 167 w 241"/>
                <a:gd name="T39" fmla="*/ 232 h 242"/>
                <a:gd name="T40" fmla="*/ 187 w 241"/>
                <a:gd name="T41" fmla="*/ 221 h 242"/>
                <a:gd name="T42" fmla="*/ 206 w 241"/>
                <a:gd name="T43" fmla="*/ 206 h 242"/>
                <a:gd name="T44" fmla="*/ 221 w 241"/>
                <a:gd name="T45" fmla="*/ 188 h 242"/>
                <a:gd name="T46" fmla="*/ 231 w 241"/>
                <a:gd name="T47" fmla="*/ 168 h 242"/>
                <a:gd name="T48" fmla="*/ 238 w 241"/>
                <a:gd name="T49" fmla="*/ 145 h 242"/>
                <a:gd name="T50" fmla="*/ 241 w 241"/>
                <a:gd name="T51" fmla="*/ 122 h 242"/>
                <a:gd name="T52" fmla="*/ 238 w 241"/>
                <a:gd name="T53" fmla="*/ 97 h 242"/>
                <a:gd name="T54" fmla="*/ 231 w 241"/>
                <a:gd name="T55" fmla="*/ 74 h 242"/>
                <a:gd name="T56" fmla="*/ 221 w 241"/>
                <a:gd name="T57" fmla="*/ 54 h 242"/>
                <a:gd name="T58" fmla="*/ 206 w 241"/>
                <a:gd name="T59" fmla="*/ 36 h 242"/>
                <a:gd name="T60" fmla="*/ 187 w 241"/>
                <a:gd name="T61" fmla="*/ 22 h 242"/>
                <a:gd name="T62" fmla="*/ 167 w 241"/>
                <a:gd name="T63" fmla="*/ 10 h 242"/>
                <a:gd name="T64" fmla="*/ 144 w 241"/>
                <a:gd name="T65" fmla="*/ 4 h 242"/>
                <a:gd name="T66" fmla="*/ 120 w 241"/>
                <a:gd name="T67" fmla="*/ 0 h 242"/>
                <a:gd name="T68" fmla="*/ 96 w 241"/>
                <a:gd name="T69" fmla="*/ 4 h 242"/>
                <a:gd name="T70" fmla="*/ 74 w 241"/>
                <a:gd name="T71" fmla="*/ 10 h 242"/>
                <a:gd name="T72" fmla="*/ 53 w 241"/>
                <a:gd name="T73" fmla="*/ 22 h 242"/>
                <a:gd name="T74" fmla="*/ 35 w 241"/>
                <a:gd name="T75" fmla="*/ 36 h 242"/>
                <a:gd name="T76" fmla="*/ 20 w 241"/>
                <a:gd name="T77" fmla="*/ 54 h 242"/>
                <a:gd name="T78" fmla="*/ 9 w 241"/>
                <a:gd name="T79" fmla="*/ 74 h 242"/>
                <a:gd name="T80" fmla="*/ 2 w 241"/>
                <a:gd name="T81" fmla="*/ 97 h 242"/>
                <a:gd name="T82" fmla="*/ 0 w 241"/>
                <a:gd name="T83" fmla="*/ 122 h 242"/>
                <a:gd name="T84" fmla="*/ 2 w 241"/>
                <a:gd name="T85" fmla="*/ 145 h 242"/>
                <a:gd name="T86" fmla="*/ 9 w 241"/>
                <a:gd name="T87" fmla="*/ 168 h 242"/>
                <a:gd name="T88" fmla="*/ 20 w 241"/>
                <a:gd name="T89" fmla="*/ 188 h 242"/>
                <a:gd name="T90" fmla="*/ 35 w 241"/>
                <a:gd name="T91" fmla="*/ 206 h 242"/>
                <a:gd name="T92" fmla="*/ 53 w 241"/>
                <a:gd name="T93" fmla="*/ 221 h 242"/>
                <a:gd name="T94" fmla="*/ 74 w 241"/>
                <a:gd name="T95" fmla="*/ 232 h 242"/>
                <a:gd name="T96" fmla="*/ 96 w 241"/>
                <a:gd name="T97" fmla="*/ 240 h 242"/>
                <a:gd name="T98" fmla="*/ 120 w 241"/>
                <a:gd name="T99" fmla="*/ 242 h 2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241" h="242">
                  <a:moveTo>
                    <a:pt x="105" y="77"/>
                  </a:moveTo>
                  <a:lnTo>
                    <a:pt x="106" y="73"/>
                  </a:lnTo>
                  <a:lnTo>
                    <a:pt x="107" y="70"/>
                  </a:lnTo>
                  <a:lnTo>
                    <a:pt x="108" y="68"/>
                  </a:lnTo>
                  <a:lnTo>
                    <a:pt x="110" y="66"/>
                  </a:lnTo>
                  <a:lnTo>
                    <a:pt x="112" y="64"/>
                  </a:lnTo>
                  <a:lnTo>
                    <a:pt x="114" y="63"/>
                  </a:lnTo>
                  <a:lnTo>
                    <a:pt x="118" y="62"/>
                  </a:lnTo>
                  <a:lnTo>
                    <a:pt x="120" y="62"/>
                  </a:lnTo>
                  <a:lnTo>
                    <a:pt x="123" y="62"/>
                  </a:lnTo>
                  <a:lnTo>
                    <a:pt x="126" y="63"/>
                  </a:lnTo>
                  <a:lnTo>
                    <a:pt x="128" y="64"/>
                  </a:lnTo>
                  <a:lnTo>
                    <a:pt x="130" y="66"/>
                  </a:lnTo>
                  <a:lnTo>
                    <a:pt x="133" y="68"/>
                  </a:lnTo>
                  <a:lnTo>
                    <a:pt x="134" y="70"/>
                  </a:lnTo>
                  <a:lnTo>
                    <a:pt x="135" y="73"/>
                  </a:lnTo>
                  <a:lnTo>
                    <a:pt x="135" y="77"/>
                  </a:lnTo>
                  <a:lnTo>
                    <a:pt x="135" y="167"/>
                  </a:lnTo>
                  <a:lnTo>
                    <a:pt x="135" y="170"/>
                  </a:lnTo>
                  <a:lnTo>
                    <a:pt x="134" y="172"/>
                  </a:lnTo>
                  <a:lnTo>
                    <a:pt x="133" y="175"/>
                  </a:lnTo>
                  <a:lnTo>
                    <a:pt x="130" y="177"/>
                  </a:lnTo>
                  <a:lnTo>
                    <a:pt x="128" y="178"/>
                  </a:lnTo>
                  <a:lnTo>
                    <a:pt x="126" y="181"/>
                  </a:lnTo>
                  <a:lnTo>
                    <a:pt x="123" y="182"/>
                  </a:lnTo>
                  <a:lnTo>
                    <a:pt x="120" y="182"/>
                  </a:lnTo>
                  <a:lnTo>
                    <a:pt x="118" y="182"/>
                  </a:lnTo>
                  <a:lnTo>
                    <a:pt x="114" y="181"/>
                  </a:lnTo>
                  <a:lnTo>
                    <a:pt x="112" y="178"/>
                  </a:lnTo>
                  <a:lnTo>
                    <a:pt x="110" y="177"/>
                  </a:lnTo>
                  <a:lnTo>
                    <a:pt x="108" y="175"/>
                  </a:lnTo>
                  <a:lnTo>
                    <a:pt x="107" y="172"/>
                  </a:lnTo>
                  <a:lnTo>
                    <a:pt x="106" y="170"/>
                  </a:lnTo>
                  <a:lnTo>
                    <a:pt x="105" y="167"/>
                  </a:lnTo>
                  <a:lnTo>
                    <a:pt x="105" y="77"/>
                  </a:lnTo>
                  <a:close/>
                  <a:moveTo>
                    <a:pt x="120" y="242"/>
                  </a:moveTo>
                  <a:lnTo>
                    <a:pt x="133" y="241"/>
                  </a:lnTo>
                  <a:lnTo>
                    <a:pt x="144" y="240"/>
                  </a:lnTo>
                  <a:lnTo>
                    <a:pt x="156" y="236"/>
                  </a:lnTo>
                  <a:lnTo>
                    <a:pt x="167" y="232"/>
                  </a:lnTo>
                  <a:lnTo>
                    <a:pt x="178" y="227"/>
                  </a:lnTo>
                  <a:lnTo>
                    <a:pt x="187" y="221"/>
                  </a:lnTo>
                  <a:lnTo>
                    <a:pt x="197" y="214"/>
                  </a:lnTo>
                  <a:lnTo>
                    <a:pt x="206" y="206"/>
                  </a:lnTo>
                  <a:lnTo>
                    <a:pt x="213" y="198"/>
                  </a:lnTo>
                  <a:lnTo>
                    <a:pt x="221" y="188"/>
                  </a:lnTo>
                  <a:lnTo>
                    <a:pt x="226" y="178"/>
                  </a:lnTo>
                  <a:lnTo>
                    <a:pt x="231" y="168"/>
                  </a:lnTo>
                  <a:lnTo>
                    <a:pt x="236" y="157"/>
                  </a:lnTo>
                  <a:lnTo>
                    <a:pt x="238" y="145"/>
                  </a:lnTo>
                  <a:lnTo>
                    <a:pt x="240" y="133"/>
                  </a:lnTo>
                  <a:lnTo>
                    <a:pt x="241" y="122"/>
                  </a:lnTo>
                  <a:lnTo>
                    <a:pt x="240" y="109"/>
                  </a:lnTo>
                  <a:lnTo>
                    <a:pt x="238" y="97"/>
                  </a:lnTo>
                  <a:lnTo>
                    <a:pt x="236" y="85"/>
                  </a:lnTo>
                  <a:lnTo>
                    <a:pt x="231" y="74"/>
                  </a:lnTo>
                  <a:lnTo>
                    <a:pt x="226" y="64"/>
                  </a:lnTo>
                  <a:lnTo>
                    <a:pt x="221" y="54"/>
                  </a:lnTo>
                  <a:lnTo>
                    <a:pt x="213" y="44"/>
                  </a:lnTo>
                  <a:lnTo>
                    <a:pt x="206" y="36"/>
                  </a:lnTo>
                  <a:lnTo>
                    <a:pt x="197" y="28"/>
                  </a:lnTo>
                  <a:lnTo>
                    <a:pt x="187" y="22"/>
                  </a:lnTo>
                  <a:lnTo>
                    <a:pt x="178" y="15"/>
                  </a:lnTo>
                  <a:lnTo>
                    <a:pt x="167" y="10"/>
                  </a:lnTo>
                  <a:lnTo>
                    <a:pt x="156" y="7"/>
                  </a:lnTo>
                  <a:lnTo>
                    <a:pt x="144" y="4"/>
                  </a:lnTo>
                  <a:lnTo>
                    <a:pt x="133" y="2"/>
                  </a:lnTo>
                  <a:lnTo>
                    <a:pt x="120" y="0"/>
                  </a:lnTo>
                  <a:lnTo>
                    <a:pt x="108" y="2"/>
                  </a:lnTo>
                  <a:lnTo>
                    <a:pt x="96" y="4"/>
                  </a:lnTo>
                  <a:lnTo>
                    <a:pt x="84" y="6"/>
                  </a:lnTo>
                  <a:lnTo>
                    <a:pt x="74" y="10"/>
                  </a:lnTo>
                  <a:lnTo>
                    <a:pt x="63" y="15"/>
                  </a:lnTo>
                  <a:lnTo>
                    <a:pt x="53" y="22"/>
                  </a:lnTo>
                  <a:lnTo>
                    <a:pt x="44" y="28"/>
                  </a:lnTo>
                  <a:lnTo>
                    <a:pt x="35" y="36"/>
                  </a:lnTo>
                  <a:lnTo>
                    <a:pt x="27" y="44"/>
                  </a:lnTo>
                  <a:lnTo>
                    <a:pt x="20" y="54"/>
                  </a:lnTo>
                  <a:lnTo>
                    <a:pt x="15" y="64"/>
                  </a:lnTo>
                  <a:lnTo>
                    <a:pt x="9" y="74"/>
                  </a:lnTo>
                  <a:lnTo>
                    <a:pt x="5" y="85"/>
                  </a:lnTo>
                  <a:lnTo>
                    <a:pt x="2" y="97"/>
                  </a:lnTo>
                  <a:lnTo>
                    <a:pt x="1" y="109"/>
                  </a:lnTo>
                  <a:lnTo>
                    <a:pt x="0" y="122"/>
                  </a:lnTo>
                  <a:lnTo>
                    <a:pt x="1" y="133"/>
                  </a:lnTo>
                  <a:lnTo>
                    <a:pt x="2" y="145"/>
                  </a:lnTo>
                  <a:lnTo>
                    <a:pt x="5" y="157"/>
                  </a:lnTo>
                  <a:lnTo>
                    <a:pt x="9" y="168"/>
                  </a:lnTo>
                  <a:lnTo>
                    <a:pt x="15" y="178"/>
                  </a:lnTo>
                  <a:lnTo>
                    <a:pt x="20" y="188"/>
                  </a:lnTo>
                  <a:lnTo>
                    <a:pt x="27" y="198"/>
                  </a:lnTo>
                  <a:lnTo>
                    <a:pt x="35" y="206"/>
                  </a:lnTo>
                  <a:lnTo>
                    <a:pt x="44" y="214"/>
                  </a:lnTo>
                  <a:lnTo>
                    <a:pt x="53" y="221"/>
                  </a:lnTo>
                  <a:lnTo>
                    <a:pt x="63" y="227"/>
                  </a:lnTo>
                  <a:lnTo>
                    <a:pt x="74" y="232"/>
                  </a:lnTo>
                  <a:lnTo>
                    <a:pt x="84" y="236"/>
                  </a:lnTo>
                  <a:lnTo>
                    <a:pt x="96" y="240"/>
                  </a:lnTo>
                  <a:lnTo>
                    <a:pt x="108" y="241"/>
                  </a:lnTo>
                  <a:lnTo>
                    <a:pt x="120" y="24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 dirty="0">
                <a:latin typeface="OPPOSans L" panose="00020600040101010101" pitchFamily="18" charset="-122"/>
              </a:endParaRPr>
            </a:p>
          </p:txBody>
        </p:sp>
        <p:sp>
          <p:nvSpPr>
            <p:cNvPr id="49" name="Freeform 569"/>
            <p:cNvSpPr/>
            <p:nvPr/>
          </p:nvSpPr>
          <p:spPr bwMode="auto">
            <a:xfrm>
              <a:off x="5465763" y="1517650"/>
              <a:ext cx="57150" cy="95250"/>
            </a:xfrm>
            <a:custGeom>
              <a:avLst/>
              <a:gdLst>
                <a:gd name="T0" fmla="*/ 165 w 180"/>
                <a:gd name="T1" fmla="*/ 0 h 302"/>
                <a:gd name="T2" fmla="*/ 15 w 180"/>
                <a:gd name="T3" fmla="*/ 0 h 302"/>
                <a:gd name="T4" fmla="*/ 12 w 180"/>
                <a:gd name="T5" fmla="*/ 0 h 302"/>
                <a:gd name="T6" fmla="*/ 9 w 180"/>
                <a:gd name="T7" fmla="*/ 1 h 302"/>
                <a:gd name="T8" fmla="*/ 6 w 180"/>
                <a:gd name="T9" fmla="*/ 2 h 302"/>
                <a:gd name="T10" fmla="*/ 4 w 180"/>
                <a:gd name="T11" fmla="*/ 4 h 302"/>
                <a:gd name="T12" fmla="*/ 2 w 180"/>
                <a:gd name="T13" fmla="*/ 7 h 302"/>
                <a:gd name="T14" fmla="*/ 1 w 180"/>
                <a:gd name="T15" fmla="*/ 9 h 302"/>
                <a:gd name="T16" fmla="*/ 0 w 180"/>
                <a:gd name="T17" fmla="*/ 12 h 302"/>
                <a:gd name="T18" fmla="*/ 0 w 180"/>
                <a:gd name="T19" fmla="*/ 15 h 302"/>
                <a:gd name="T20" fmla="*/ 0 w 180"/>
                <a:gd name="T21" fmla="*/ 287 h 302"/>
                <a:gd name="T22" fmla="*/ 0 w 180"/>
                <a:gd name="T23" fmla="*/ 289 h 302"/>
                <a:gd name="T24" fmla="*/ 1 w 180"/>
                <a:gd name="T25" fmla="*/ 292 h 302"/>
                <a:gd name="T26" fmla="*/ 2 w 180"/>
                <a:gd name="T27" fmla="*/ 294 h 302"/>
                <a:gd name="T28" fmla="*/ 4 w 180"/>
                <a:gd name="T29" fmla="*/ 296 h 302"/>
                <a:gd name="T30" fmla="*/ 6 w 180"/>
                <a:gd name="T31" fmla="*/ 298 h 302"/>
                <a:gd name="T32" fmla="*/ 9 w 180"/>
                <a:gd name="T33" fmla="*/ 299 h 302"/>
                <a:gd name="T34" fmla="*/ 12 w 180"/>
                <a:gd name="T35" fmla="*/ 301 h 302"/>
                <a:gd name="T36" fmla="*/ 15 w 180"/>
                <a:gd name="T37" fmla="*/ 302 h 302"/>
                <a:gd name="T38" fmla="*/ 165 w 180"/>
                <a:gd name="T39" fmla="*/ 302 h 302"/>
                <a:gd name="T40" fmla="*/ 168 w 180"/>
                <a:gd name="T41" fmla="*/ 301 h 302"/>
                <a:gd name="T42" fmla="*/ 172 w 180"/>
                <a:gd name="T43" fmla="*/ 299 h 302"/>
                <a:gd name="T44" fmla="*/ 174 w 180"/>
                <a:gd name="T45" fmla="*/ 298 h 302"/>
                <a:gd name="T46" fmla="*/ 176 w 180"/>
                <a:gd name="T47" fmla="*/ 296 h 302"/>
                <a:gd name="T48" fmla="*/ 178 w 180"/>
                <a:gd name="T49" fmla="*/ 294 h 302"/>
                <a:gd name="T50" fmla="*/ 179 w 180"/>
                <a:gd name="T51" fmla="*/ 292 h 302"/>
                <a:gd name="T52" fmla="*/ 180 w 180"/>
                <a:gd name="T53" fmla="*/ 289 h 302"/>
                <a:gd name="T54" fmla="*/ 180 w 180"/>
                <a:gd name="T55" fmla="*/ 287 h 302"/>
                <a:gd name="T56" fmla="*/ 180 w 180"/>
                <a:gd name="T57" fmla="*/ 15 h 302"/>
                <a:gd name="T58" fmla="*/ 180 w 180"/>
                <a:gd name="T59" fmla="*/ 12 h 302"/>
                <a:gd name="T60" fmla="*/ 179 w 180"/>
                <a:gd name="T61" fmla="*/ 9 h 302"/>
                <a:gd name="T62" fmla="*/ 178 w 180"/>
                <a:gd name="T63" fmla="*/ 7 h 302"/>
                <a:gd name="T64" fmla="*/ 176 w 180"/>
                <a:gd name="T65" fmla="*/ 4 h 302"/>
                <a:gd name="T66" fmla="*/ 174 w 180"/>
                <a:gd name="T67" fmla="*/ 2 h 302"/>
                <a:gd name="T68" fmla="*/ 172 w 180"/>
                <a:gd name="T69" fmla="*/ 1 h 302"/>
                <a:gd name="T70" fmla="*/ 168 w 180"/>
                <a:gd name="T71" fmla="*/ 0 h 302"/>
                <a:gd name="T72" fmla="*/ 165 w 180"/>
                <a:gd name="T73" fmla="*/ 0 h 3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80" h="302">
                  <a:moveTo>
                    <a:pt x="165" y="0"/>
                  </a:moveTo>
                  <a:lnTo>
                    <a:pt x="15" y="0"/>
                  </a:lnTo>
                  <a:lnTo>
                    <a:pt x="12" y="0"/>
                  </a:lnTo>
                  <a:lnTo>
                    <a:pt x="9" y="1"/>
                  </a:lnTo>
                  <a:lnTo>
                    <a:pt x="6" y="2"/>
                  </a:lnTo>
                  <a:lnTo>
                    <a:pt x="4" y="4"/>
                  </a:lnTo>
                  <a:lnTo>
                    <a:pt x="2" y="7"/>
                  </a:lnTo>
                  <a:lnTo>
                    <a:pt x="1" y="9"/>
                  </a:lnTo>
                  <a:lnTo>
                    <a:pt x="0" y="12"/>
                  </a:lnTo>
                  <a:lnTo>
                    <a:pt x="0" y="15"/>
                  </a:lnTo>
                  <a:lnTo>
                    <a:pt x="0" y="287"/>
                  </a:lnTo>
                  <a:lnTo>
                    <a:pt x="0" y="289"/>
                  </a:lnTo>
                  <a:lnTo>
                    <a:pt x="1" y="292"/>
                  </a:lnTo>
                  <a:lnTo>
                    <a:pt x="2" y="294"/>
                  </a:lnTo>
                  <a:lnTo>
                    <a:pt x="4" y="296"/>
                  </a:lnTo>
                  <a:lnTo>
                    <a:pt x="6" y="298"/>
                  </a:lnTo>
                  <a:lnTo>
                    <a:pt x="9" y="299"/>
                  </a:lnTo>
                  <a:lnTo>
                    <a:pt x="12" y="301"/>
                  </a:lnTo>
                  <a:lnTo>
                    <a:pt x="15" y="302"/>
                  </a:lnTo>
                  <a:lnTo>
                    <a:pt x="165" y="302"/>
                  </a:lnTo>
                  <a:lnTo>
                    <a:pt x="168" y="301"/>
                  </a:lnTo>
                  <a:lnTo>
                    <a:pt x="172" y="299"/>
                  </a:lnTo>
                  <a:lnTo>
                    <a:pt x="174" y="298"/>
                  </a:lnTo>
                  <a:lnTo>
                    <a:pt x="176" y="296"/>
                  </a:lnTo>
                  <a:lnTo>
                    <a:pt x="178" y="294"/>
                  </a:lnTo>
                  <a:lnTo>
                    <a:pt x="179" y="292"/>
                  </a:lnTo>
                  <a:lnTo>
                    <a:pt x="180" y="289"/>
                  </a:lnTo>
                  <a:lnTo>
                    <a:pt x="180" y="287"/>
                  </a:lnTo>
                  <a:lnTo>
                    <a:pt x="180" y="15"/>
                  </a:lnTo>
                  <a:lnTo>
                    <a:pt x="180" y="12"/>
                  </a:lnTo>
                  <a:lnTo>
                    <a:pt x="179" y="9"/>
                  </a:lnTo>
                  <a:lnTo>
                    <a:pt x="178" y="7"/>
                  </a:lnTo>
                  <a:lnTo>
                    <a:pt x="176" y="4"/>
                  </a:lnTo>
                  <a:lnTo>
                    <a:pt x="174" y="2"/>
                  </a:lnTo>
                  <a:lnTo>
                    <a:pt x="172" y="1"/>
                  </a:lnTo>
                  <a:lnTo>
                    <a:pt x="168" y="0"/>
                  </a:lnTo>
                  <a:lnTo>
                    <a:pt x="165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 dirty="0">
                <a:latin typeface="OPPOSans L" panose="00020600040101010101" pitchFamily="18" charset="-122"/>
              </a:endParaRPr>
            </a:p>
          </p:txBody>
        </p:sp>
        <p:sp>
          <p:nvSpPr>
            <p:cNvPr id="50" name="Freeform 570"/>
            <p:cNvSpPr/>
            <p:nvPr/>
          </p:nvSpPr>
          <p:spPr bwMode="auto">
            <a:xfrm>
              <a:off x="5527675" y="1527175"/>
              <a:ext cx="225425" cy="104775"/>
            </a:xfrm>
            <a:custGeom>
              <a:avLst/>
              <a:gdLst>
                <a:gd name="T0" fmla="*/ 688 w 708"/>
                <a:gd name="T1" fmla="*/ 110 h 331"/>
                <a:gd name="T2" fmla="*/ 665 w 708"/>
                <a:gd name="T3" fmla="*/ 95 h 331"/>
                <a:gd name="T4" fmla="*/ 644 w 708"/>
                <a:gd name="T5" fmla="*/ 87 h 331"/>
                <a:gd name="T6" fmla="*/ 622 w 708"/>
                <a:gd name="T7" fmla="*/ 85 h 331"/>
                <a:gd name="T8" fmla="*/ 583 w 708"/>
                <a:gd name="T9" fmla="*/ 91 h 331"/>
                <a:gd name="T10" fmla="*/ 502 w 708"/>
                <a:gd name="T11" fmla="*/ 137 h 331"/>
                <a:gd name="T12" fmla="*/ 486 w 708"/>
                <a:gd name="T13" fmla="*/ 162 h 331"/>
                <a:gd name="T14" fmla="*/ 468 w 708"/>
                <a:gd name="T15" fmla="*/ 175 h 331"/>
                <a:gd name="T16" fmla="*/ 445 w 708"/>
                <a:gd name="T17" fmla="*/ 180 h 331"/>
                <a:gd name="T18" fmla="*/ 226 w 708"/>
                <a:gd name="T19" fmla="*/ 180 h 331"/>
                <a:gd name="T20" fmla="*/ 218 w 708"/>
                <a:gd name="T21" fmla="*/ 178 h 331"/>
                <a:gd name="T22" fmla="*/ 213 w 708"/>
                <a:gd name="T23" fmla="*/ 172 h 331"/>
                <a:gd name="T24" fmla="*/ 211 w 708"/>
                <a:gd name="T25" fmla="*/ 162 h 331"/>
                <a:gd name="T26" fmla="*/ 216 w 708"/>
                <a:gd name="T27" fmla="*/ 155 h 331"/>
                <a:gd name="T28" fmla="*/ 223 w 708"/>
                <a:gd name="T29" fmla="*/ 151 h 331"/>
                <a:gd name="T30" fmla="*/ 437 w 708"/>
                <a:gd name="T31" fmla="*/ 150 h 331"/>
                <a:gd name="T32" fmla="*/ 461 w 708"/>
                <a:gd name="T33" fmla="*/ 143 h 331"/>
                <a:gd name="T34" fmla="*/ 475 w 708"/>
                <a:gd name="T35" fmla="*/ 122 h 331"/>
                <a:gd name="T36" fmla="*/ 478 w 708"/>
                <a:gd name="T37" fmla="*/ 102 h 331"/>
                <a:gd name="T38" fmla="*/ 470 w 708"/>
                <a:gd name="T39" fmla="*/ 84 h 331"/>
                <a:gd name="T40" fmla="*/ 451 w 708"/>
                <a:gd name="T41" fmla="*/ 67 h 331"/>
                <a:gd name="T42" fmla="*/ 422 w 708"/>
                <a:gd name="T43" fmla="*/ 60 h 331"/>
                <a:gd name="T44" fmla="*/ 389 w 708"/>
                <a:gd name="T45" fmla="*/ 60 h 331"/>
                <a:gd name="T46" fmla="*/ 365 w 708"/>
                <a:gd name="T47" fmla="*/ 60 h 331"/>
                <a:gd name="T48" fmla="*/ 339 w 708"/>
                <a:gd name="T49" fmla="*/ 60 h 331"/>
                <a:gd name="T50" fmla="*/ 307 w 708"/>
                <a:gd name="T51" fmla="*/ 60 h 331"/>
                <a:gd name="T52" fmla="*/ 246 w 708"/>
                <a:gd name="T53" fmla="*/ 24 h 331"/>
                <a:gd name="T54" fmla="*/ 181 w 708"/>
                <a:gd name="T55" fmla="*/ 3 h 331"/>
                <a:gd name="T56" fmla="*/ 15 w 708"/>
                <a:gd name="T57" fmla="*/ 0 h 331"/>
                <a:gd name="T58" fmla="*/ 8 w 708"/>
                <a:gd name="T59" fmla="*/ 2 h 331"/>
                <a:gd name="T60" fmla="*/ 1 w 708"/>
                <a:gd name="T61" fmla="*/ 10 h 331"/>
                <a:gd name="T62" fmla="*/ 0 w 708"/>
                <a:gd name="T63" fmla="*/ 223 h 331"/>
                <a:gd name="T64" fmla="*/ 7 w 708"/>
                <a:gd name="T65" fmla="*/ 236 h 331"/>
                <a:gd name="T66" fmla="*/ 90 w 708"/>
                <a:gd name="T67" fmla="*/ 265 h 331"/>
                <a:gd name="T68" fmla="*/ 205 w 708"/>
                <a:gd name="T69" fmla="*/ 306 h 331"/>
                <a:gd name="T70" fmla="*/ 281 w 708"/>
                <a:gd name="T71" fmla="*/ 328 h 331"/>
                <a:gd name="T72" fmla="*/ 321 w 708"/>
                <a:gd name="T73" fmla="*/ 331 h 331"/>
                <a:gd name="T74" fmla="*/ 348 w 708"/>
                <a:gd name="T75" fmla="*/ 326 h 331"/>
                <a:gd name="T76" fmla="*/ 408 w 708"/>
                <a:gd name="T77" fmla="*/ 303 h 331"/>
                <a:gd name="T78" fmla="*/ 494 w 708"/>
                <a:gd name="T79" fmla="*/ 258 h 331"/>
                <a:gd name="T80" fmla="*/ 557 w 708"/>
                <a:gd name="T81" fmla="*/ 223 h 331"/>
                <a:gd name="T82" fmla="*/ 636 w 708"/>
                <a:gd name="T83" fmla="*/ 181 h 331"/>
                <a:gd name="T84" fmla="*/ 703 w 708"/>
                <a:gd name="T85" fmla="*/ 147 h 331"/>
                <a:gd name="T86" fmla="*/ 708 w 708"/>
                <a:gd name="T87" fmla="*/ 139 h 331"/>
                <a:gd name="T88" fmla="*/ 706 w 708"/>
                <a:gd name="T89" fmla="*/ 128 h 3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708" h="331">
                  <a:moveTo>
                    <a:pt x="704" y="125"/>
                  </a:moveTo>
                  <a:lnTo>
                    <a:pt x="695" y="117"/>
                  </a:lnTo>
                  <a:lnTo>
                    <a:pt x="688" y="110"/>
                  </a:lnTo>
                  <a:lnTo>
                    <a:pt x="680" y="104"/>
                  </a:lnTo>
                  <a:lnTo>
                    <a:pt x="673" y="99"/>
                  </a:lnTo>
                  <a:lnTo>
                    <a:pt x="665" y="95"/>
                  </a:lnTo>
                  <a:lnTo>
                    <a:pt x="658" y="91"/>
                  </a:lnTo>
                  <a:lnTo>
                    <a:pt x="650" y="89"/>
                  </a:lnTo>
                  <a:lnTo>
                    <a:pt x="644" y="87"/>
                  </a:lnTo>
                  <a:lnTo>
                    <a:pt x="636" y="85"/>
                  </a:lnTo>
                  <a:lnTo>
                    <a:pt x="629" y="85"/>
                  </a:lnTo>
                  <a:lnTo>
                    <a:pt x="622" y="85"/>
                  </a:lnTo>
                  <a:lnTo>
                    <a:pt x="615" y="85"/>
                  </a:lnTo>
                  <a:lnTo>
                    <a:pt x="599" y="88"/>
                  </a:lnTo>
                  <a:lnTo>
                    <a:pt x="583" y="91"/>
                  </a:lnTo>
                  <a:lnTo>
                    <a:pt x="507" y="115"/>
                  </a:lnTo>
                  <a:lnTo>
                    <a:pt x="505" y="127"/>
                  </a:lnTo>
                  <a:lnTo>
                    <a:pt x="502" y="137"/>
                  </a:lnTo>
                  <a:lnTo>
                    <a:pt x="497" y="147"/>
                  </a:lnTo>
                  <a:lnTo>
                    <a:pt x="491" y="157"/>
                  </a:lnTo>
                  <a:lnTo>
                    <a:pt x="486" y="162"/>
                  </a:lnTo>
                  <a:lnTo>
                    <a:pt x="480" y="166"/>
                  </a:lnTo>
                  <a:lnTo>
                    <a:pt x="474" y="171"/>
                  </a:lnTo>
                  <a:lnTo>
                    <a:pt x="468" y="175"/>
                  </a:lnTo>
                  <a:lnTo>
                    <a:pt x="460" y="177"/>
                  </a:lnTo>
                  <a:lnTo>
                    <a:pt x="453" y="179"/>
                  </a:lnTo>
                  <a:lnTo>
                    <a:pt x="445" y="180"/>
                  </a:lnTo>
                  <a:lnTo>
                    <a:pt x="437" y="180"/>
                  </a:lnTo>
                  <a:lnTo>
                    <a:pt x="422" y="180"/>
                  </a:lnTo>
                  <a:lnTo>
                    <a:pt x="226" y="180"/>
                  </a:lnTo>
                  <a:lnTo>
                    <a:pt x="223" y="180"/>
                  </a:lnTo>
                  <a:lnTo>
                    <a:pt x="220" y="179"/>
                  </a:lnTo>
                  <a:lnTo>
                    <a:pt x="218" y="178"/>
                  </a:lnTo>
                  <a:lnTo>
                    <a:pt x="216" y="176"/>
                  </a:lnTo>
                  <a:lnTo>
                    <a:pt x="214" y="174"/>
                  </a:lnTo>
                  <a:lnTo>
                    <a:pt x="213" y="172"/>
                  </a:lnTo>
                  <a:lnTo>
                    <a:pt x="211" y="169"/>
                  </a:lnTo>
                  <a:lnTo>
                    <a:pt x="211" y="165"/>
                  </a:lnTo>
                  <a:lnTo>
                    <a:pt x="211" y="162"/>
                  </a:lnTo>
                  <a:lnTo>
                    <a:pt x="213" y="160"/>
                  </a:lnTo>
                  <a:lnTo>
                    <a:pt x="214" y="157"/>
                  </a:lnTo>
                  <a:lnTo>
                    <a:pt x="216" y="155"/>
                  </a:lnTo>
                  <a:lnTo>
                    <a:pt x="218" y="154"/>
                  </a:lnTo>
                  <a:lnTo>
                    <a:pt x="220" y="151"/>
                  </a:lnTo>
                  <a:lnTo>
                    <a:pt x="223" y="151"/>
                  </a:lnTo>
                  <a:lnTo>
                    <a:pt x="226" y="150"/>
                  </a:lnTo>
                  <a:lnTo>
                    <a:pt x="422" y="150"/>
                  </a:lnTo>
                  <a:lnTo>
                    <a:pt x="437" y="150"/>
                  </a:lnTo>
                  <a:lnTo>
                    <a:pt x="446" y="149"/>
                  </a:lnTo>
                  <a:lnTo>
                    <a:pt x="455" y="147"/>
                  </a:lnTo>
                  <a:lnTo>
                    <a:pt x="461" y="143"/>
                  </a:lnTo>
                  <a:lnTo>
                    <a:pt x="468" y="137"/>
                  </a:lnTo>
                  <a:lnTo>
                    <a:pt x="472" y="130"/>
                  </a:lnTo>
                  <a:lnTo>
                    <a:pt x="475" y="122"/>
                  </a:lnTo>
                  <a:lnTo>
                    <a:pt x="477" y="114"/>
                  </a:lnTo>
                  <a:lnTo>
                    <a:pt x="478" y="105"/>
                  </a:lnTo>
                  <a:lnTo>
                    <a:pt x="478" y="102"/>
                  </a:lnTo>
                  <a:lnTo>
                    <a:pt x="478" y="98"/>
                  </a:lnTo>
                  <a:lnTo>
                    <a:pt x="474" y="90"/>
                  </a:lnTo>
                  <a:lnTo>
                    <a:pt x="470" y="84"/>
                  </a:lnTo>
                  <a:lnTo>
                    <a:pt x="465" y="76"/>
                  </a:lnTo>
                  <a:lnTo>
                    <a:pt x="458" y="71"/>
                  </a:lnTo>
                  <a:lnTo>
                    <a:pt x="451" y="67"/>
                  </a:lnTo>
                  <a:lnTo>
                    <a:pt x="442" y="63"/>
                  </a:lnTo>
                  <a:lnTo>
                    <a:pt x="432" y="61"/>
                  </a:lnTo>
                  <a:lnTo>
                    <a:pt x="422" y="60"/>
                  </a:lnTo>
                  <a:lnTo>
                    <a:pt x="410" y="60"/>
                  </a:lnTo>
                  <a:lnTo>
                    <a:pt x="399" y="60"/>
                  </a:lnTo>
                  <a:lnTo>
                    <a:pt x="389" y="60"/>
                  </a:lnTo>
                  <a:lnTo>
                    <a:pt x="381" y="60"/>
                  </a:lnTo>
                  <a:lnTo>
                    <a:pt x="373" y="60"/>
                  </a:lnTo>
                  <a:lnTo>
                    <a:pt x="365" y="60"/>
                  </a:lnTo>
                  <a:lnTo>
                    <a:pt x="356" y="60"/>
                  </a:lnTo>
                  <a:lnTo>
                    <a:pt x="349" y="60"/>
                  </a:lnTo>
                  <a:lnTo>
                    <a:pt x="339" y="60"/>
                  </a:lnTo>
                  <a:lnTo>
                    <a:pt x="330" y="60"/>
                  </a:lnTo>
                  <a:lnTo>
                    <a:pt x="320" y="60"/>
                  </a:lnTo>
                  <a:lnTo>
                    <a:pt x="307" y="60"/>
                  </a:lnTo>
                  <a:lnTo>
                    <a:pt x="288" y="46"/>
                  </a:lnTo>
                  <a:lnTo>
                    <a:pt x="267" y="33"/>
                  </a:lnTo>
                  <a:lnTo>
                    <a:pt x="246" y="24"/>
                  </a:lnTo>
                  <a:lnTo>
                    <a:pt x="225" y="15"/>
                  </a:lnTo>
                  <a:lnTo>
                    <a:pt x="204" y="9"/>
                  </a:lnTo>
                  <a:lnTo>
                    <a:pt x="181" y="3"/>
                  </a:lnTo>
                  <a:lnTo>
                    <a:pt x="159" y="1"/>
                  </a:lnTo>
                  <a:lnTo>
                    <a:pt x="136" y="0"/>
                  </a:lnTo>
                  <a:lnTo>
                    <a:pt x="15" y="0"/>
                  </a:lnTo>
                  <a:lnTo>
                    <a:pt x="13" y="0"/>
                  </a:lnTo>
                  <a:lnTo>
                    <a:pt x="10" y="1"/>
                  </a:lnTo>
                  <a:lnTo>
                    <a:pt x="8" y="2"/>
                  </a:lnTo>
                  <a:lnTo>
                    <a:pt x="4" y="4"/>
                  </a:lnTo>
                  <a:lnTo>
                    <a:pt x="3" y="7"/>
                  </a:lnTo>
                  <a:lnTo>
                    <a:pt x="1" y="10"/>
                  </a:lnTo>
                  <a:lnTo>
                    <a:pt x="1" y="12"/>
                  </a:lnTo>
                  <a:lnTo>
                    <a:pt x="0" y="15"/>
                  </a:lnTo>
                  <a:lnTo>
                    <a:pt x="0" y="223"/>
                  </a:lnTo>
                  <a:lnTo>
                    <a:pt x="1" y="229"/>
                  </a:lnTo>
                  <a:lnTo>
                    <a:pt x="3" y="232"/>
                  </a:lnTo>
                  <a:lnTo>
                    <a:pt x="7" y="236"/>
                  </a:lnTo>
                  <a:lnTo>
                    <a:pt x="11" y="238"/>
                  </a:lnTo>
                  <a:lnTo>
                    <a:pt x="53" y="252"/>
                  </a:lnTo>
                  <a:lnTo>
                    <a:pt x="90" y="265"/>
                  </a:lnTo>
                  <a:lnTo>
                    <a:pt x="123" y="277"/>
                  </a:lnTo>
                  <a:lnTo>
                    <a:pt x="154" y="288"/>
                  </a:lnTo>
                  <a:lnTo>
                    <a:pt x="205" y="306"/>
                  </a:lnTo>
                  <a:lnTo>
                    <a:pt x="247" y="320"/>
                  </a:lnTo>
                  <a:lnTo>
                    <a:pt x="264" y="325"/>
                  </a:lnTo>
                  <a:lnTo>
                    <a:pt x="281" y="328"/>
                  </a:lnTo>
                  <a:lnTo>
                    <a:pt x="296" y="331"/>
                  </a:lnTo>
                  <a:lnTo>
                    <a:pt x="311" y="331"/>
                  </a:lnTo>
                  <a:lnTo>
                    <a:pt x="321" y="331"/>
                  </a:lnTo>
                  <a:lnTo>
                    <a:pt x="329" y="329"/>
                  </a:lnTo>
                  <a:lnTo>
                    <a:pt x="338" y="328"/>
                  </a:lnTo>
                  <a:lnTo>
                    <a:pt x="348" y="326"/>
                  </a:lnTo>
                  <a:lnTo>
                    <a:pt x="366" y="321"/>
                  </a:lnTo>
                  <a:lnTo>
                    <a:pt x="386" y="313"/>
                  </a:lnTo>
                  <a:lnTo>
                    <a:pt x="408" y="303"/>
                  </a:lnTo>
                  <a:lnTo>
                    <a:pt x="433" y="291"/>
                  </a:lnTo>
                  <a:lnTo>
                    <a:pt x="461" y="276"/>
                  </a:lnTo>
                  <a:lnTo>
                    <a:pt x="494" y="258"/>
                  </a:lnTo>
                  <a:lnTo>
                    <a:pt x="513" y="247"/>
                  </a:lnTo>
                  <a:lnTo>
                    <a:pt x="533" y="236"/>
                  </a:lnTo>
                  <a:lnTo>
                    <a:pt x="557" y="223"/>
                  </a:lnTo>
                  <a:lnTo>
                    <a:pt x="581" y="210"/>
                  </a:lnTo>
                  <a:lnTo>
                    <a:pt x="607" y="196"/>
                  </a:lnTo>
                  <a:lnTo>
                    <a:pt x="636" y="181"/>
                  </a:lnTo>
                  <a:lnTo>
                    <a:pt x="667" y="165"/>
                  </a:lnTo>
                  <a:lnTo>
                    <a:pt x="699" y="149"/>
                  </a:lnTo>
                  <a:lnTo>
                    <a:pt x="703" y="147"/>
                  </a:lnTo>
                  <a:lnTo>
                    <a:pt x="705" y="145"/>
                  </a:lnTo>
                  <a:lnTo>
                    <a:pt x="707" y="142"/>
                  </a:lnTo>
                  <a:lnTo>
                    <a:pt x="708" y="139"/>
                  </a:lnTo>
                  <a:lnTo>
                    <a:pt x="708" y="134"/>
                  </a:lnTo>
                  <a:lnTo>
                    <a:pt x="707" y="131"/>
                  </a:lnTo>
                  <a:lnTo>
                    <a:pt x="706" y="128"/>
                  </a:lnTo>
                  <a:lnTo>
                    <a:pt x="704" y="125"/>
                  </a:lnTo>
                  <a:lnTo>
                    <a:pt x="704" y="12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 dirty="0">
                <a:latin typeface="OPPOSans L" panose="00020600040101010101" pitchFamily="18" charset="-122"/>
              </a:endParaRPr>
            </a:p>
          </p:txBody>
        </p:sp>
      </p:grpSp>
      <p:grpSp>
        <p:nvGrpSpPr>
          <p:cNvPr id="51" name="Group 83"/>
          <p:cNvGrpSpPr/>
          <p:nvPr/>
        </p:nvGrpSpPr>
        <p:grpSpPr>
          <a:xfrm>
            <a:off x="7454536" y="2240145"/>
            <a:ext cx="368186" cy="370278"/>
            <a:chOff x="6450013" y="5349875"/>
            <a:chExt cx="279399" cy="280988"/>
          </a:xfrm>
          <a:solidFill>
            <a:srgbClr val="8B65ED"/>
          </a:solidFill>
        </p:grpSpPr>
        <p:sp>
          <p:nvSpPr>
            <p:cNvPr id="52" name="Freeform 3673"/>
            <p:cNvSpPr/>
            <p:nvPr/>
          </p:nvSpPr>
          <p:spPr bwMode="auto">
            <a:xfrm>
              <a:off x="6450013" y="5349875"/>
              <a:ext cx="182562" cy="238125"/>
            </a:xfrm>
            <a:custGeom>
              <a:avLst/>
              <a:gdLst>
                <a:gd name="T0" fmla="*/ 379 w 459"/>
                <a:gd name="T1" fmla="*/ 550 h 602"/>
                <a:gd name="T2" fmla="*/ 380 w 459"/>
                <a:gd name="T3" fmla="*/ 519 h 602"/>
                <a:gd name="T4" fmla="*/ 345 w 459"/>
                <a:gd name="T5" fmla="*/ 495 h 602"/>
                <a:gd name="T6" fmla="*/ 397 w 459"/>
                <a:gd name="T7" fmla="*/ 400 h 602"/>
                <a:gd name="T8" fmla="*/ 408 w 459"/>
                <a:gd name="T9" fmla="*/ 395 h 602"/>
                <a:gd name="T10" fmla="*/ 450 w 459"/>
                <a:gd name="T11" fmla="*/ 406 h 602"/>
                <a:gd name="T12" fmla="*/ 412 w 459"/>
                <a:gd name="T13" fmla="*/ 384 h 602"/>
                <a:gd name="T14" fmla="*/ 376 w 459"/>
                <a:gd name="T15" fmla="*/ 370 h 602"/>
                <a:gd name="T16" fmla="*/ 361 w 459"/>
                <a:gd name="T17" fmla="*/ 307 h 602"/>
                <a:gd name="T18" fmla="*/ 379 w 459"/>
                <a:gd name="T19" fmla="*/ 288 h 602"/>
                <a:gd name="T20" fmla="*/ 397 w 459"/>
                <a:gd name="T21" fmla="*/ 252 h 602"/>
                <a:gd name="T22" fmla="*/ 406 w 459"/>
                <a:gd name="T23" fmla="*/ 214 h 602"/>
                <a:gd name="T24" fmla="*/ 415 w 459"/>
                <a:gd name="T25" fmla="*/ 202 h 602"/>
                <a:gd name="T26" fmla="*/ 420 w 459"/>
                <a:gd name="T27" fmla="*/ 183 h 602"/>
                <a:gd name="T28" fmla="*/ 416 w 459"/>
                <a:gd name="T29" fmla="*/ 152 h 602"/>
                <a:gd name="T30" fmla="*/ 412 w 459"/>
                <a:gd name="T31" fmla="*/ 121 h 602"/>
                <a:gd name="T32" fmla="*/ 420 w 459"/>
                <a:gd name="T33" fmla="*/ 78 h 602"/>
                <a:gd name="T34" fmla="*/ 415 w 459"/>
                <a:gd name="T35" fmla="*/ 45 h 602"/>
                <a:gd name="T36" fmla="*/ 403 w 459"/>
                <a:gd name="T37" fmla="*/ 27 h 602"/>
                <a:gd name="T38" fmla="*/ 382 w 459"/>
                <a:gd name="T39" fmla="*/ 15 h 602"/>
                <a:gd name="T40" fmla="*/ 341 w 459"/>
                <a:gd name="T41" fmla="*/ 3 h 602"/>
                <a:gd name="T42" fmla="*/ 291 w 459"/>
                <a:gd name="T43" fmla="*/ 0 h 602"/>
                <a:gd name="T44" fmla="*/ 245 w 459"/>
                <a:gd name="T45" fmla="*/ 9 h 602"/>
                <a:gd name="T46" fmla="*/ 213 w 459"/>
                <a:gd name="T47" fmla="*/ 27 h 602"/>
                <a:gd name="T48" fmla="*/ 201 w 459"/>
                <a:gd name="T49" fmla="*/ 42 h 602"/>
                <a:gd name="T50" fmla="*/ 181 w 459"/>
                <a:gd name="T51" fmla="*/ 44 h 602"/>
                <a:gd name="T52" fmla="*/ 163 w 459"/>
                <a:gd name="T53" fmla="*/ 56 h 602"/>
                <a:gd name="T54" fmla="*/ 155 w 459"/>
                <a:gd name="T55" fmla="*/ 87 h 602"/>
                <a:gd name="T56" fmla="*/ 164 w 459"/>
                <a:gd name="T57" fmla="*/ 138 h 602"/>
                <a:gd name="T58" fmla="*/ 159 w 459"/>
                <a:gd name="T59" fmla="*/ 144 h 602"/>
                <a:gd name="T60" fmla="*/ 150 w 459"/>
                <a:gd name="T61" fmla="*/ 162 h 602"/>
                <a:gd name="T62" fmla="*/ 149 w 459"/>
                <a:gd name="T63" fmla="*/ 184 h 602"/>
                <a:gd name="T64" fmla="*/ 154 w 459"/>
                <a:gd name="T65" fmla="*/ 201 h 602"/>
                <a:gd name="T66" fmla="*/ 163 w 459"/>
                <a:gd name="T67" fmla="*/ 214 h 602"/>
                <a:gd name="T68" fmla="*/ 169 w 459"/>
                <a:gd name="T69" fmla="*/ 237 h 602"/>
                <a:gd name="T70" fmla="*/ 179 w 459"/>
                <a:gd name="T71" fmla="*/ 271 h 602"/>
                <a:gd name="T72" fmla="*/ 203 w 459"/>
                <a:gd name="T73" fmla="*/ 306 h 602"/>
                <a:gd name="T74" fmla="*/ 215 w 459"/>
                <a:gd name="T75" fmla="*/ 364 h 602"/>
                <a:gd name="T76" fmla="*/ 171 w 459"/>
                <a:gd name="T77" fmla="*/ 381 h 602"/>
                <a:gd name="T78" fmla="*/ 106 w 459"/>
                <a:gd name="T79" fmla="*/ 401 h 602"/>
                <a:gd name="T80" fmla="*/ 46 w 459"/>
                <a:gd name="T81" fmla="*/ 428 h 602"/>
                <a:gd name="T82" fmla="*/ 22 w 459"/>
                <a:gd name="T83" fmla="*/ 449 h 602"/>
                <a:gd name="T84" fmla="*/ 10 w 459"/>
                <a:gd name="T85" fmla="*/ 479 h 602"/>
                <a:gd name="T86" fmla="*/ 2 w 459"/>
                <a:gd name="T87" fmla="*/ 540 h 602"/>
                <a:gd name="T88" fmla="*/ 1 w 459"/>
                <a:gd name="T89" fmla="*/ 594 h 602"/>
                <a:gd name="T90" fmla="*/ 11 w 459"/>
                <a:gd name="T91" fmla="*/ 602 h 602"/>
                <a:gd name="T92" fmla="*/ 345 w 459"/>
                <a:gd name="T93" fmla="*/ 589 h 602"/>
                <a:gd name="T94" fmla="*/ 352 w 459"/>
                <a:gd name="T95" fmla="*/ 577 h 6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459" h="602">
                  <a:moveTo>
                    <a:pt x="352" y="577"/>
                  </a:moveTo>
                  <a:lnTo>
                    <a:pt x="380" y="560"/>
                  </a:lnTo>
                  <a:lnTo>
                    <a:pt x="379" y="550"/>
                  </a:lnTo>
                  <a:lnTo>
                    <a:pt x="379" y="540"/>
                  </a:lnTo>
                  <a:lnTo>
                    <a:pt x="379" y="530"/>
                  </a:lnTo>
                  <a:lnTo>
                    <a:pt x="380" y="519"/>
                  </a:lnTo>
                  <a:lnTo>
                    <a:pt x="352" y="503"/>
                  </a:lnTo>
                  <a:lnTo>
                    <a:pt x="348" y="499"/>
                  </a:lnTo>
                  <a:lnTo>
                    <a:pt x="345" y="495"/>
                  </a:lnTo>
                  <a:lnTo>
                    <a:pt x="345" y="490"/>
                  </a:lnTo>
                  <a:lnTo>
                    <a:pt x="346" y="486"/>
                  </a:lnTo>
                  <a:lnTo>
                    <a:pt x="397" y="400"/>
                  </a:lnTo>
                  <a:lnTo>
                    <a:pt x="399" y="397"/>
                  </a:lnTo>
                  <a:lnTo>
                    <a:pt x="403" y="395"/>
                  </a:lnTo>
                  <a:lnTo>
                    <a:pt x="408" y="395"/>
                  </a:lnTo>
                  <a:lnTo>
                    <a:pt x="413" y="396"/>
                  </a:lnTo>
                  <a:lnTo>
                    <a:pt x="441" y="413"/>
                  </a:lnTo>
                  <a:lnTo>
                    <a:pt x="450" y="406"/>
                  </a:lnTo>
                  <a:lnTo>
                    <a:pt x="459" y="401"/>
                  </a:lnTo>
                  <a:lnTo>
                    <a:pt x="424" y="388"/>
                  </a:lnTo>
                  <a:lnTo>
                    <a:pt x="412" y="384"/>
                  </a:lnTo>
                  <a:lnTo>
                    <a:pt x="400" y="379"/>
                  </a:lnTo>
                  <a:lnTo>
                    <a:pt x="389" y="375"/>
                  </a:lnTo>
                  <a:lnTo>
                    <a:pt x="376" y="370"/>
                  </a:lnTo>
                  <a:lnTo>
                    <a:pt x="368" y="368"/>
                  </a:lnTo>
                  <a:lnTo>
                    <a:pt x="361" y="364"/>
                  </a:lnTo>
                  <a:lnTo>
                    <a:pt x="361" y="307"/>
                  </a:lnTo>
                  <a:lnTo>
                    <a:pt x="366" y="302"/>
                  </a:lnTo>
                  <a:lnTo>
                    <a:pt x="372" y="297"/>
                  </a:lnTo>
                  <a:lnTo>
                    <a:pt x="379" y="288"/>
                  </a:lnTo>
                  <a:lnTo>
                    <a:pt x="385" y="279"/>
                  </a:lnTo>
                  <a:lnTo>
                    <a:pt x="391" y="266"/>
                  </a:lnTo>
                  <a:lnTo>
                    <a:pt x="397" y="252"/>
                  </a:lnTo>
                  <a:lnTo>
                    <a:pt x="400" y="235"/>
                  </a:lnTo>
                  <a:lnTo>
                    <a:pt x="402" y="216"/>
                  </a:lnTo>
                  <a:lnTo>
                    <a:pt x="406" y="214"/>
                  </a:lnTo>
                  <a:lnTo>
                    <a:pt x="409" y="211"/>
                  </a:lnTo>
                  <a:lnTo>
                    <a:pt x="412" y="207"/>
                  </a:lnTo>
                  <a:lnTo>
                    <a:pt x="415" y="202"/>
                  </a:lnTo>
                  <a:lnTo>
                    <a:pt x="417" y="197"/>
                  </a:lnTo>
                  <a:lnTo>
                    <a:pt x="418" y="191"/>
                  </a:lnTo>
                  <a:lnTo>
                    <a:pt x="420" y="183"/>
                  </a:lnTo>
                  <a:lnTo>
                    <a:pt x="420" y="175"/>
                  </a:lnTo>
                  <a:lnTo>
                    <a:pt x="420" y="164"/>
                  </a:lnTo>
                  <a:lnTo>
                    <a:pt x="416" y="152"/>
                  </a:lnTo>
                  <a:lnTo>
                    <a:pt x="412" y="144"/>
                  </a:lnTo>
                  <a:lnTo>
                    <a:pt x="406" y="137"/>
                  </a:lnTo>
                  <a:lnTo>
                    <a:pt x="412" y="121"/>
                  </a:lnTo>
                  <a:lnTo>
                    <a:pt x="417" y="101"/>
                  </a:lnTo>
                  <a:lnTo>
                    <a:pt x="420" y="89"/>
                  </a:lnTo>
                  <a:lnTo>
                    <a:pt x="420" y="78"/>
                  </a:lnTo>
                  <a:lnTo>
                    <a:pt x="420" y="65"/>
                  </a:lnTo>
                  <a:lnTo>
                    <a:pt x="417" y="53"/>
                  </a:lnTo>
                  <a:lnTo>
                    <a:pt x="415" y="45"/>
                  </a:lnTo>
                  <a:lnTo>
                    <a:pt x="412" y="39"/>
                  </a:lnTo>
                  <a:lnTo>
                    <a:pt x="407" y="34"/>
                  </a:lnTo>
                  <a:lnTo>
                    <a:pt x="403" y="27"/>
                  </a:lnTo>
                  <a:lnTo>
                    <a:pt x="397" y="24"/>
                  </a:lnTo>
                  <a:lnTo>
                    <a:pt x="390" y="18"/>
                  </a:lnTo>
                  <a:lnTo>
                    <a:pt x="382" y="15"/>
                  </a:lnTo>
                  <a:lnTo>
                    <a:pt x="376" y="12"/>
                  </a:lnTo>
                  <a:lnTo>
                    <a:pt x="359" y="7"/>
                  </a:lnTo>
                  <a:lnTo>
                    <a:pt x="341" y="3"/>
                  </a:lnTo>
                  <a:lnTo>
                    <a:pt x="325" y="0"/>
                  </a:lnTo>
                  <a:lnTo>
                    <a:pt x="307" y="0"/>
                  </a:lnTo>
                  <a:lnTo>
                    <a:pt x="291" y="0"/>
                  </a:lnTo>
                  <a:lnTo>
                    <a:pt x="276" y="2"/>
                  </a:lnTo>
                  <a:lnTo>
                    <a:pt x="260" y="6"/>
                  </a:lnTo>
                  <a:lnTo>
                    <a:pt x="245" y="9"/>
                  </a:lnTo>
                  <a:lnTo>
                    <a:pt x="231" y="16"/>
                  </a:lnTo>
                  <a:lnTo>
                    <a:pt x="218" y="22"/>
                  </a:lnTo>
                  <a:lnTo>
                    <a:pt x="213" y="27"/>
                  </a:lnTo>
                  <a:lnTo>
                    <a:pt x="209" y="31"/>
                  </a:lnTo>
                  <a:lnTo>
                    <a:pt x="204" y="36"/>
                  </a:lnTo>
                  <a:lnTo>
                    <a:pt x="201" y="42"/>
                  </a:lnTo>
                  <a:lnTo>
                    <a:pt x="194" y="42"/>
                  </a:lnTo>
                  <a:lnTo>
                    <a:pt x="187" y="43"/>
                  </a:lnTo>
                  <a:lnTo>
                    <a:pt x="181" y="44"/>
                  </a:lnTo>
                  <a:lnTo>
                    <a:pt x="176" y="45"/>
                  </a:lnTo>
                  <a:lnTo>
                    <a:pt x="168" y="51"/>
                  </a:lnTo>
                  <a:lnTo>
                    <a:pt x="163" y="56"/>
                  </a:lnTo>
                  <a:lnTo>
                    <a:pt x="158" y="65"/>
                  </a:lnTo>
                  <a:lnTo>
                    <a:pt x="155" y="75"/>
                  </a:lnTo>
                  <a:lnTo>
                    <a:pt x="155" y="87"/>
                  </a:lnTo>
                  <a:lnTo>
                    <a:pt x="155" y="98"/>
                  </a:lnTo>
                  <a:lnTo>
                    <a:pt x="159" y="120"/>
                  </a:lnTo>
                  <a:lnTo>
                    <a:pt x="164" y="138"/>
                  </a:lnTo>
                  <a:lnTo>
                    <a:pt x="164" y="139"/>
                  </a:lnTo>
                  <a:lnTo>
                    <a:pt x="164" y="139"/>
                  </a:lnTo>
                  <a:lnTo>
                    <a:pt x="159" y="144"/>
                  </a:lnTo>
                  <a:lnTo>
                    <a:pt x="154" y="151"/>
                  </a:lnTo>
                  <a:lnTo>
                    <a:pt x="151" y="156"/>
                  </a:lnTo>
                  <a:lnTo>
                    <a:pt x="150" y="162"/>
                  </a:lnTo>
                  <a:lnTo>
                    <a:pt x="149" y="170"/>
                  </a:lnTo>
                  <a:lnTo>
                    <a:pt x="149" y="176"/>
                  </a:lnTo>
                  <a:lnTo>
                    <a:pt x="149" y="184"/>
                  </a:lnTo>
                  <a:lnTo>
                    <a:pt x="150" y="191"/>
                  </a:lnTo>
                  <a:lnTo>
                    <a:pt x="151" y="196"/>
                  </a:lnTo>
                  <a:lnTo>
                    <a:pt x="154" y="201"/>
                  </a:lnTo>
                  <a:lnTo>
                    <a:pt x="156" y="206"/>
                  </a:lnTo>
                  <a:lnTo>
                    <a:pt x="159" y="210"/>
                  </a:lnTo>
                  <a:lnTo>
                    <a:pt x="163" y="214"/>
                  </a:lnTo>
                  <a:lnTo>
                    <a:pt x="167" y="216"/>
                  </a:lnTo>
                  <a:lnTo>
                    <a:pt x="168" y="227"/>
                  </a:lnTo>
                  <a:lnTo>
                    <a:pt x="169" y="237"/>
                  </a:lnTo>
                  <a:lnTo>
                    <a:pt x="172" y="246"/>
                  </a:lnTo>
                  <a:lnTo>
                    <a:pt x="174" y="255"/>
                  </a:lnTo>
                  <a:lnTo>
                    <a:pt x="179" y="271"/>
                  </a:lnTo>
                  <a:lnTo>
                    <a:pt x="187" y="286"/>
                  </a:lnTo>
                  <a:lnTo>
                    <a:pt x="195" y="297"/>
                  </a:lnTo>
                  <a:lnTo>
                    <a:pt x="203" y="306"/>
                  </a:lnTo>
                  <a:lnTo>
                    <a:pt x="210" y="314"/>
                  </a:lnTo>
                  <a:lnTo>
                    <a:pt x="215" y="319"/>
                  </a:lnTo>
                  <a:lnTo>
                    <a:pt x="215" y="364"/>
                  </a:lnTo>
                  <a:lnTo>
                    <a:pt x="201" y="369"/>
                  </a:lnTo>
                  <a:lnTo>
                    <a:pt x="186" y="375"/>
                  </a:lnTo>
                  <a:lnTo>
                    <a:pt x="171" y="381"/>
                  </a:lnTo>
                  <a:lnTo>
                    <a:pt x="155" y="384"/>
                  </a:lnTo>
                  <a:lnTo>
                    <a:pt x="129" y="393"/>
                  </a:lnTo>
                  <a:lnTo>
                    <a:pt x="106" y="401"/>
                  </a:lnTo>
                  <a:lnTo>
                    <a:pt x="83" y="410"/>
                  </a:lnTo>
                  <a:lnTo>
                    <a:pt x="64" y="419"/>
                  </a:lnTo>
                  <a:lnTo>
                    <a:pt x="46" y="428"/>
                  </a:lnTo>
                  <a:lnTo>
                    <a:pt x="32" y="438"/>
                  </a:lnTo>
                  <a:lnTo>
                    <a:pt x="27" y="444"/>
                  </a:lnTo>
                  <a:lnTo>
                    <a:pt x="22" y="449"/>
                  </a:lnTo>
                  <a:lnTo>
                    <a:pt x="18" y="455"/>
                  </a:lnTo>
                  <a:lnTo>
                    <a:pt x="15" y="460"/>
                  </a:lnTo>
                  <a:lnTo>
                    <a:pt x="10" y="479"/>
                  </a:lnTo>
                  <a:lnTo>
                    <a:pt x="6" y="499"/>
                  </a:lnTo>
                  <a:lnTo>
                    <a:pt x="4" y="521"/>
                  </a:lnTo>
                  <a:lnTo>
                    <a:pt x="2" y="540"/>
                  </a:lnTo>
                  <a:lnTo>
                    <a:pt x="0" y="573"/>
                  </a:lnTo>
                  <a:lnTo>
                    <a:pt x="0" y="589"/>
                  </a:lnTo>
                  <a:lnTo>
                    <a:pt x="1" y="594"/>
                  </a:lnTo>
                  <a:lnTo>
                    <a:pt x="4" y="598"/>
                  </a:lnTo>
                  <a:lnTo>
                    <a:pt x="7" y="600"/>
                  </a:lnTo>
                  <a:lnTo>
                    <a:pt x="11" y="602"/>
                  </a:lnTo>
                  <a:lnTo>
                    <a:pt x="350" y="602"/>
                  </a:lnTo>
                  <a:lnTo>
                    <a:pt x="346" y="594"/>
                  </a:lnTo>
                  <a:lnTo>
                    <a:pt x="345" y="589"/>
                  </a:lnTo>
                  <a:lnTo>
                    <a:pt x="345" y="585"/>
                  </a:lnTo>
                  <a:lnTo>
                    <a:pt x="348" y="581"/>
                  </a:lnTo>
                  <a:lnTo>
                    <a:pt x="352" y="57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 dirty="0">
                <a:latin typeface="OPPOSans L" panose="00020600040101010101" pitchFamily="18" charset="-122"/>
              </a:endParaRPr>
            </a:p>
          </p:txBody>
        </p:sp>
        <p:sp>
          <p:nvSpPr>
            <p:cNvPr id="53" name="Freeform 3674"/>
            <p:cNvSpPr>
              <a:spLocks noEditPoints="1"/>
            </p:cNvSpPr>
            <p:nvPr/>
          </p:nvSpPr>
          <p:spPr bwMode="auto">
            <a:xfrm>
              <a:off x="6597650" y="5497513"/>
              <a:ext cx="131762" cy="133350"/>
            </a:xfrm>
            <a:custGeom>
              <a:avLst/>
              <a:gdLst>
                <a:gd name="T0" fmla="*/ 151 w 332"/>
                <a:gd name="T1" fmla="*/ 243 h 336"/>
                <a:gd name="T2" fmla="*/ 129 w 332"/>
                <a:gd name="T3" fmla="*/ 235 h 336"/>
                <a:gd name="T4" fmla="*/ 111 w 332"/>
                <a:gd name="T5" fmla="*/ 222 h 336"/>
                <a:gd name="T6" fmla="*/ 97 w 332"/>
                <a:gd name="T7" fmla="*/ 204 h 336"/>
                <a:gd name="T8" fmla="*/ 89 w 332"/>
                <a:gd name="T9" fmla="*/ 182 h 336"/>
                <a:gd name="T10" fmla="*/ 88 w 332"/>
                <a:gd name="T11" fmla="*/ 159 h 336"/>
                <a:gd name="T12" fmla="*/ 94 w 332"/>
                <a:gd name="T13" fmla="*/ 136 h 336"/>
                <a:gd name="T14" fmla="*/ 106 w 332"/>
                <a:gd name="T15" fmla="*/ 117 h 336"/>
                <a:gd name="T16" fmla="*/ 122 w 332"/>
                <a:gd name="T17" fmla="*/ 103 h 336"/>
                <a:gd name="T18" fmla="*/ 143 w 332"/>
                <a:gd name="T19" fmla="*/ 92 h 336"/>
                <a:gd name="T20" fmla="*/ 166 w 332"/>
                <a:gd name="T21" fmla="*/ 89 h 336"/>
                <a:gd name="T22" fmla="*/ 189 w 332"/>
                <a:gd name="T23" fmla="*/ 92 h 336"/>
                <a:gd name="T24" fmla="*/ 210 w 332"/>
                <a:gd name="T25" fmla="*/ 103 h 336"/>
                <a:gd name="T26" fmla="*/ 226 w 332"/>
                <a:gd name="T27" fmla="*/ 117 h 336"/>
                <a:gd name="T28" fmla="*/ 238 w 332"/>
                <a:gd name="T29" fmla="*/ 136 h 336"/>
                <a:gd name="T30" fmla="*/ 243 w 332"/>
                <a:gd name="T31" fmla="*/ 159 h 336"/>
                <a:gd name="T32" fmla="*/ 242 w 332"/>
                <a:gd name="T33" fmla="*/ 182 h 336"/>
                <a:gd name="T34" fmla="*/ 234 w 332"/>
                <a:gd name="T35" fmla="*/ 204 h 336"/>
                <a:gd name="T36" fmla="*/ 221 w 332"/>
                <a:gd name="T37" fmla="*/ 222 h 336"/>
                <a:gd name="T38" fmla="*/ 203 w 332"/>
                <a:gd name="T39" fmla="*/ 235 h 336"/>
                <a:gd name="T40" fmla="*/ 181 w 332"/>
                <a:gd name="T41" fmla="*/ 243 h 336"/>
                <a:gd name="T42" fmla="*/ 306 w 332"/>
                <a:gd name="T43" fmla="*/ 204 h 336"/>
                <a:gd name="T44" fmla="*/ 300 w 332"/>
                <a:gd name="T45" fmla="*/ 195 h 336"/>
                <a:gd name="T46" fmla="*/ 302 w 332"/>
                <a:gd name="T47" fmla="*/ 167 h 336"/>
                <a:gd name="T48" fmla="*/ 300 w 332"/>
                <a:gd name="T49" fmla="*/ 139 h 336"/>
                <a:gd name="T50" fmla="*/ 306 w 332"/>
                <a:gd name="T51" fmla="*/ 130 h 336"/>
                <a:gd name="T52" fmla="*/ 269 w 332"/>
                <a:gd name="T53" fmla="*/ 64 h 336"/>
                <a:gd name="T54" fmla="*/ 257 w 332"/>
                <a:gd name="T55" fmla="*/ 65 h 336"/>
                <a:gd name="T56" fmla="*/ 242 w 332"/>
                <a:gd name="T57" fmla="*/ 53 h 336"/>
                <a:gd name="T58" fmla="*/ 215 w 332"/>
                <a:gd name="T59" fmla="*/ 35 h 336"/>
                <a:gd name="T60" fmla="*/ 207 w 332"/>
                <a:gd name="T61" fmla="*/ 27 h 336"/>
                <a:gd name="T62" fmla="*/ 135 w 332"/>
                <a:gd name="T63" fmla="*/ 0 h 336"/>
                <a:gd name="T64" fmla="*/ 133 w 332"/>
                <a:gd name="T65" fmla="*/ 31 h 336"/>
                <a:gd name="T66" fmla="*/ 113 w 332"/>
                <a:gd name="T67" fmla="*/ 41 h 336"/>
                <a:gd name="T68" fmla="*/ 77 w 332"/>
                <a:gd name="T69" fmla="*/ 63 h 336"/>
                <a:gd name="T70" fmla="*/ 67 w 332"/>
                <a:gd name="T71" fmla="*/ 65 h 336"/>
                <a:gd name="T72" fmla="*/ 0 w 332"/>
                <a:gd name="T73" fmla="*/ 114 h 336"/>
                <a:gd name="T74" fmla="*/ 31 w 332"/>
                <a:gd name="T75" fmla="*/ 135 h 336"/>
                <a:gd name="T76" fmla="*/ 30 w 332"/>
                <a:gd name="T77" fmla="*/ 154 h 336"/>
                <a:gd name="T78" fmla="*/ 31 w 332"/>
                <a:gd name="T79" fmla="*/ 191 h 336"/>
                <a:gd name="T80" fmla="*/ 29 w 332"/>
                <a:gd name="T81" fmla="*/ 202 h 336"/>
                <a:gd name="T82" fmla="*/ 38 w 332"/>
                <a:gd name="T83" fmla="*/ 284 h 336"/>
                <a:gd name="T84" fmla="*/ 71 w 332"/>
                <a:gd name="T85" fmla="*/ 267 h 336"/>
                <a:gd name="T86" fmla="*/ 89 w 332"/>
                <a:gd name="T87" fmla="*/ 279 h 336"/>
                <a:gd name="T88" fmla="*/ 139 w 332"/>
                <a:gd name="T89" fmla="*/ 300 h 336"/>
                <a:gd name="T90" fmla="*/ 146 w 332"/>
                <a:gd name="T91" fmla="*/ 308 h 336"/>
                <a:gd name="T92" fmla="*/ 207 w 332"/>
                <a:gd name="T93" fmla="*/ 336 h 336"/>
                <a:gd name="T94" fmla="*/ 208 w 332"/>
                <a:gd name="T95" fmla="*/ 306 h 336"/>
                <a:gd name="T96" fmla="*/ 223 w 332"/>
                <a:gd name="T97" fmla="*/ 297 h 336"/>
                <a:gd name="T98" fmla="*/ 246 w 332"/>
                <a:gd name="T99" fmla="*/ 279 h 336"/>
                <a:gd name="T100" fmla="*/ 257 w 332"/>
                <a:gd name="T101" fmla="*/ 268 h 336"/>
                <a:gd name="T102" fmla="*/ 269 w 332"/>
                <a:gd name="T103" fmla="*/ 270 h 336"/>
                <a:gd name="T104" fmla="*/ 306 w 332"/>
                <a:gd name="T105" fmla="*/ 204 h 3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332" h="336">
                  <a:moveTo>
                    <a:pt x="166" y="245"/>
                  </a:moveTo>
                  <a:lnTo>
                    <a:pt x="158" y="244"/>
                  </a:lnTo>
                  <a:lnTo>
                    <a:pt x="151" y="243"/>
                  </a:lnTo>
                  <a:lnTo>
                    <a:pt x="143" y="241"/>
                  </a:lnTo>
                  <a:lnTo>
                    <a:pt x="135" y="239"/>
                  </a:lnTo>
                  <a:lnTo>
                    <a:pt x="129" y="235"/>
                  </a:lnTo>
                  <a:lnTo>
                    <a:pt x="122" y="231"/>
                  </a:lnTo>
                  <a:lnTo>
                    <a:pt x="116" y="227"/>
                  </a:lnTo>
                  <a:lnTo>
                    <a:pt x="111" y="222"/>
                  </a:lnTo>
                  <a:lnTo>
                    <a:pt x="106" y="217"/>
                  </a:lnTo>
                  <a:lnTo>
                    <a:pt x="101" y="211"/>
                  </a:lnTo>
                  <a:lnTo>
                    <a:pt x="97" y="204"/>
                  </a:lnTo>
                  <a:lnTo>
                    <a:pt x="94" y="198"/>
                  </a:lnTo>
                  <a:lnTo>
                    <a:pt x="92" y="190"/>
                  </a:lnTo>
                  <a:lnTo>
                    <a:pt x="89" y="182"/>
                  </a:lnTo>
                  <a:lnTo>
                    <a:pt x="88" y="175"/>
                  </a:lnTo>
                  <a:lnTo>
                    <a:pt x="88" y="167"/>
                  </a:lnTo>
                  <a:lnTo>
                    <a:pt x="88" y="159"/>
                  </a:lnTo>
                  <a:lnTo>
                    <a:pt x="89" y="151"/>
                  </a:lnTo>
                  <a:lnTo>
                    <a:pt x="92" y="144"/>
                  </a:lnTo>
                  <a:lnTo>
                    <a:pt x="94" y="136"/>
                  </a:lnTo>
                  <a:lnTo>
                    <a:pt x="97" y="130"/>
                  </a:lnTo>
                  <a:lnTo>
                    <a:pt x="101" y="123"/>
                  </a:lnTo>
                  <a:lnTo>
                    <a:pt x="106" y="117"/>
                  </a:lnTo>
                  <a:lnTo>
                    <a:pt x="111" y="112"/>
                  </a:lnTo>
                  <a:lnTo>
                    <a:pt x="116" y="106"/>
                  </a:lnTo>
                  <a:lnTo>
                    <a:pt x="122" y="103"/>
                  </a:lnTo>
                  <a:lnTo>
                    <a:pt x="129" y="99"/>
                  </a:lnTo>
                  <a:lnTo>
                    <a:pt x="135" y="95"/>
                  </a:lnTo>
                  <a:lnTo>
                    <a:pt x="143" y="92"/>
                  </a:lnTo>
                  <a:lnTo>
                    <a:pt x="151" y="90"/>
                  </a:lnTo>
                  <a:lnTo>
                    <a:pt x="158" y="90"/>
                  </a:lnTo>
                  <a:lnTo>
                    <a:pt x="166" y="89"/>
                  </a:lnTo>
                  <a:lnTo>
                    <a:pt x="174" y="90"/>
                  </a:lnTo>
                  <a:lnTo>
                    <a:pt x="181" y="90"/>
                  </a:lnTo>
                  <a:lnTo>
                    <a:pt x="189" y="92"/>
                  </a:lnTo>
                  <a:lnTo>
                    <a:pt x="196" y="95"/>
                  </a:lnTo>
                  <a:lnTo>
                    <a:pt x="203" y="99"/>
                  </a:lnTo>
                  <a:lnTo>
                    <a:pt x="210" y="103"/>
                  </a:lnTo>
                  <a:lnTo>
                    <a:pt x="215" y="106"/>
                  </a:lnTo>
                  <a:lnTo>
                    <a:pt x="221" y="112"/>
                  </a:lnTo>
                  <a:lnTo>
                    <a:pt x="226" y="117"/>
                  </a:lnTo>
                  <a:lnTo>
                    <a:pt x="230" y="123"/>
                  </a:lnTo>
                  <a:lnTo>
                    <a:pt x="234" y="130"/>
                  </a:lnTo>
                  <a:lnTo>
                    <a:pt x="238" y="136"/>
                  </a:lnTo>
                  <a:lnTo>
                    <a:pt x="241" y="144"/>
                  </a:lnTo>
                  <a:lnTo>
                    <a:pt x="242" y="151"/>
                  </a:lnTo>
                  <a:lnTo>
                    <a:pt x="243" y="159"/>
                  </a:lnTo>
                  <a:lnTo>
                    <a:pt x="244" y="167"/>
                  </a:lnTo>
                  <a:lnTo>
                    <a:pt x="243" y="175"/>
                  </a:lnTo>
                  <a:lnTo>
                    <a:pt x="242" y="182"/>
                  </a:lnTo>
                  <a:lnTo>
                    <a:pt x="241" y="190"/>
                  </a:lnTo>
                  <a:lnTo>
                    <a:pt x="238" y="198"/>
                  </a:lnTo>
                  <a:lnTo>
                    <a:pt x="234" y="204"/>
                  </a:lnTo>
                  <a:lnTo>
                    <a:pt x="230" y="211"/>
                  </a:lnTo>
                  <a:lnTo>
                    <a:pt x="226" y="217"/>
                  </a:lnTo>
                  <a:lnTo>
                    <a:pt x="221" y="222"/>
                  </a:lnTo>
                  <a:lnTo>
                    <a:pt x="215" y="227"/>
                  </a:lnTo>
                  <a:lnTo>
                    <a:pt x="210" y="231"/>
                  </a:lnTo>
                  <a:lnTo>
                    <a:pt x="203" y="235"/>
                  </a:lnTo>
                  <a:lnTo>
                    <a:pt x="196" y="239"/>
                  </a:lnTo>
                  <a:lnTo>
                    <a:pt x="189" y="241"/>
                  </a:lnTo>
                  <a:lnTo>
                    <a:pt x="181" y="243"/>
                  </a:lnTo>
                  <a:lnTo>
                    <a:pt x="174" y="244"/>
                  </a:lnTo>
                  <a:lnTo>
                    <a:pt x="166" y="245"/>
                  </a:lnTo>
                  <a:close/>
                  <a:moveTo>
                    <a:pt x="306" y="204"/>
                  </a:moveTo>
                  <a:lnTo>
                    <a:pt x="302" y="202"/>
                  </a:lnTo>
                  <a:lnTo>
                    <a:pt x="301" y="199"/>
                  </a:lnTo>
                  <a:lnTo>
                    <a:pt x="300" y="195"/>
                  </a:lnTo>
                  <a:lnTo>
                    <a:pt x="300" y="191"/>
                  </a:lnTo>
                  <a:lnTo>
                    <a:pt x="302" y="180"/>
                  </a:lnTo>
                  <a:lnTo>
                    <a:pt x="302" y="167"/>
                  </a:lnTo>
                  <a:lnTo>
                    <a:pt x="302" y="154"/>
                  </a:lnTo>
                  <a:lnTo>
                    <a:pt x="300" y="142"/>
                  </a:lnTo>
                  <a:lnTo>
                    <a:pt x="300" y="139"/>
                  </a:lnTo>
                  <a:lnTo>
                    <a:pt x="301" y="135"/>
                  </a:lnTo>
                  <a:lnTo>
                    <a:pt x="302" y="132"/>
                  </a:lnTo>
                  <a:lnTo>
                    <a:pt x="306" y="130"/>
                  </a:lnTo>
                  <a:lnTo>
                    <a:pt x="332" y="114"/>
                  </a:lnTo>
                  <a:lnTo>
                    <a:pt x="293" y="50"/>
                  </a:lnTo>
                  <a:lnTo>
                    <a:pt x="269" y="64"/>
                  </a:lnTo>
                  <a:lnTo>
                    <a:pt x="265" y="65"/>
                  </a:lnTo>
                  <a:lnTo>
                    <a:pt x="261" y="65"/>
                  </a:lnTo>
                  <a:lnTo>
                    <a:pt x="257" y="65"/>
                  </a:lnTo>
                  <a:lnTo>
                    <a:pt x="255" y="63"/>
                  </a:lnTo>
                  <a:lnTo>
                    <a:pt x="251" y="59"/>
                  </a:lnTo>
                  <a:lnTo>
                    <a:pt x="242" y="53"/>
                  </a:lnTo>
                  <a:lnTo>
                    <a:pt x="233" y="45"/>
                  </a:lnTo>
                  <a:lnTo>
                    <a:pt x="224" y="40"/>
                  </a:lnTo>
                  <a:lnTo>
                    <a:pt x="215" y="35"/>
                  </a:lnTo>
                  <a:lnTo>
                    <a:pt x="211" y="33"/>
                  </a:lnTo>
                  <a:lnTo>
                    <a:pt x="208" y="31"/>
                  </a:lnTo>
                  <a:lnTo>
                    <a:pt x="207" y="27"/>
                  </a:lnTo>
                  <a:lnTo>
                    <a:pt x="207" y="24"/>
                  </a:lnTo>
                  <a:lnTo>
                    <a:pt x="207" y="0"/>
                  </a:lnTo>
                  <a:lnTo>
                    <a:pt x="135" y="0"/>
                  </a:lnTo>
                  <a:lnTo>
                    <a:pt x="135" y="24"/>
                  </a:lnTo>
                  <a:lnTo>
                    <a:pt x="134" y="27"/>
                  </a:lnTo>
                  <a:lnTo>
                    <a:pt x="133" y="31"/>
                  </a:lnTo>
                  <a:lnTo>
                    <a:pt x="130" y="33"/>
                  </a:lnTo>
                  <a:lnTo>
                    <a:pt x="126" y="35"/>
                  </a:lnTo>
                  <a:lnTo>
                    <a:pt x="113" y="41"/>
                  </a:lnTo>
                  <a:lnTo>
                    <a:pt x="101" y="47"/>
                  </a:lnTo>
                  <a:lnTo>
                    <a:pt x="88" y="55"/>
                  </a:lnTo>
                  <a:lnTo>
                    <a:pt x="77" y="63"/>
                  </a:lnTo>
                  <a:lnTo>
                    <a:pt x="75" y="65"/>
                  </a:lnTo>
                  <a:lnTo>
                    <a:pt x="71" y="65"/>
                  </a:lnTo>
                  <a:lnTo>
                    <a:pt x="67" y="65"/>
                  </a:lnTo>
                  <a:lnTo>
                    <a:pt x="63" y="64"/>
                  </a:lnTo>
                  <a:lnTo>
                    <a:pt x="38" y="50"/>
                  </a:lnTo>
                  <a:lnTo>
                    <a:pt x="0" y="114"/>
                  </a:lnTo>
                  <a:lnTo>
                    <a:pt x="26" y="130"/>
                  </a:lnTo>
                  <a:lnTo>
                    <a:pt x="29" y="132"/>
                  </a:lnTo>
                  <a:lnTo>
                    <a:pt x="31" y="135"/>
                  </a:lnTo>
                  <a:lnTo>
                    <a:pt x="33" y="139"/>
                  </a:lnTo>
                  <a:lnTo>
                    <a:pt x="31" y="142"/>
                  </a:lnTo>
                  <a:lnTo>
                    <a:pt x="30" y="154"/>
                  </a:lnTo>
                  <a:lnTo>
                    <a:pt x="30" y="167"/>
                  </a:lnTo>
                  <a:lnTo>
                    <a:pt x="30" y="178"/>
                  </a:lnTo>
                  <a:lnTo>
                    <a:pt x="31" y="191"/>
                  </a:lnTo>
                  <a:lnTo>
                    <a:pt x="33" y="195"/>
                  </a:lnTo>
                  <a:lnTo>
                    <a:pt x="31" y="199"/>
                  </a:lnTo>
                  <a:lnTo>
                    <a:pt x="29" y="202"/>
                  </a:lnTo>
                  <a:lnTo>
                    <a:pt x="26" y="204"/>
                  </a:lnTo>
                  <a:lnTo>
                    <a:pt x="0" y="220"/>
                  </a:lnTo>
                  <a:lnTo>
                    <a:pt x="38" y="284"/>
                  </a:lnTo>
                  <a:lnTo>
                    <a:pt x="63" y="270"/>
                  </a:lnTo>
                  <a:lnTo>
                    <a:pt x="67" y="268"/>
                  </a:lnTo>
                  <a:lnTo>
                    <a:pt x="71" y="267"/>
                  </a:lnTo>
                  <a:lnTo>
                    <a:pt x="75" y="268"/>
                  </a:lnTo>
                  <a:lnTo>
                    <a:pt x="77" y="271"/>
                  </a:lnTo>
                  <a:lnTo>
                    <a:pt x="89" y="279"/>
                  </a:lnTo>
                  <a:lnTo>
                    <a:pt x="106" y="286"/>
                  </a:lnTo>
                  <a:lnTo>
                    <a:pt x="124" y="295"/>
                  </a:lnTo>
                  <a:lnTo>
                    <a:pt x="139" y="300"/>
                  </a:lnTo>
                  <a:lnTo>
                    <a:pt x="142" y="303"/>
                  </a:lnTo>
                  <a:lnTo>
                    <a:pt x="144" y="306"/>
                  </a:lnTo>
                  <a:lnTo>
                    <a:pt x="146" y="308"/>
                  </a:lnTo>
                  <a:lnTo>
                    <a:pt x="147" y="312"/>
                  </a:lnTo>
                  <a:lnTo>
                    <a:pt x="147" y="336"/>
                  </a:lnTo>
                  <a:lnTo>
                    <a:pt x="207" y="336"/>
                  </a:lnTo>
                  <a:lnTo>
                    <a:pt x="207" y="312"/>
                  </a:lnTo>
                  <a:lnTo>
                    <a:pt x="207" y="308"/>
                  </a:lnTo>
                  <a:lnTo>
                    <a:pt x="208" y="306"/>
                  </a:lnTo>
                  <a:lnTo>
                    <a:pt x="211" y="303"/>
                  </a:lnTo>
                  <a:lnTo>
                    <a:pt x="215" y="300"/>
                  </a:lnTo>
                  <a:lnTo>
                    <a:pt x="223" y="297"/>
                  </a:lnTo>
                  <a:lnTo>
                    <a:pt x="230" y="291"/>
                  </a:lnTo>
                  <a:lnTo>
                    <a:pt x="238" y="285"/>
                  </a:lnTo>
                  <a:lnTo>
                    <a:pt x="246" y="279"/>
                  </a:lnTo>
                  <a:lnTo>
                    <a:pt x="250" y="275"/>
                  </a:lnTo>
                  <a:lnTo>
                    <a:pt x="255" y="271"/>
                  </a:lnTo>
                  <a:lnTo>
                    <a:pt x="257" y="268"/>
                  </a:lnTo>
                  <a:lnTo>
                    <a:pt x="261" y="267"/>
                  </a:lnTo>
                  <a:lnTo>
                    <a:pt x="265" y="268"/>
                  </a:lnTo>
                  <a:lnTo>
                    <a:pt x="269" y="270"/>
                  </a:lnTo>
                  <a:lnTo>
                    <a:pt x="295" y="284"/>
                  </a:lnTo>
                  <a:lnTo>
                    <a:pt x="332" y="220"/>
                  </a:lnTo>
                  <a:lnTo>
                    <a:pt x="306" y="20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 dirty="0">
                <a:latin typeface="OPPOSans L" panose="00020600040101010101" pitchFamily="18" charset="-122"/>
              </a:endParaRPr>
            </a:p>
          </p:txBody>
        </p:sp>
      </p:grpSp>
      <p:grpSp>
        <p:nvGrpSpPr>
          <p:cNvPr id="54" name="Group 86"/>
          <p:cNvGrpSpPr/>
          <p:nvPr/>
        </p:nvGrpSpPr>
        <p:grpSpPr>
          <a:xfrm>
            <a:off x="8990036" y="4823605"/>
            <a:ext cx="382448" cy="382448"/>
            <a:chOff x="7021513" y="5349875"/>
            <a:chExt cx="287337" cy="287338"/>
          </a:xfrm>
          <a:solidFill>
            <a:srgbClr val="8B65ED"/>
          </a:solidFill>
        </p:grpSpPr>
        <p:sp>
          <p:nvSpPr>
            <p:cNvPr id="55" name="Freeform 3675"/>
            <p:cNvSpPr/>
            <p:nvPr/>
          </p:nvSpPr>
          <p:spPr bwMode="auto">
            <a:xfrm>
              <a:off x="7021513" y="5349875"/>
              <a:ext cx="180975" cy="238125"/>
            </a:xfrm>
            <a:custGeom>
              <a:avLst/>
              <a:gdLst>
                <a:gd name="T0" fmla="*/ 412 w 456"/>
                <a:gd name="T1" fmla="*/ 384 h 602"/>
                <a:gd name="T2" fmla="*/ 376 w 456"/>
                <a:gd name="T3" fmla="*/ 370 h 602"/>
                <a:gd name="T4" fmla="*/ 361 w 456"/>
                <a:gd name="T5" fmla="*/ 307 h 602"/>
                <a:gd name="T6" fmla="*/ 379 w 456"/>
                <a:gd name="T7" fmla="*/ 288 h 602"/>
                <a:gd name="T8" fmla="*/ 397 w 456"/>
                <a:gd name="T9" fmla="*/ 252 h 602"/>
                <a:gd name="T10" fmla="*/ 406 w 456"/>
                <a:gd name="T11" fmla="*/ 214 h 602"/>
                <a:gd name="T12" fmla="*/ 415 w 456"/>
                <a:gd name="T13" fmla="*/ 202 h 602"/>
                <a:gd name="T14" fmla="*/ 420 w 456"/>
                <a:gd name="T15" fmla="*/ 183 h 602"/>
                <a:gd name="T16" fmla="*/ 416 w 456"/>
                <a:gd name="T17" fmla="*/ 152 h 602"/>
                <a:gd name="T18" fmla="*/ 412 w 456"/>
                <a:gd name="T19" fmla="*/ 121 h 602"/>
                <a:gd name="T20" fmla="*/ 420 w 456"/>
                <a:gd name="T21" fmla="*/ 78 h 602"/>
                <a:gd name="T22" fmla="*/ 415 w 456"/>
                <a:gd name="T23" fmla="*/ 45 h 602"/>
                <a:gd name="T24" fmla="*/ 402 w 456"/>
                <a:gd name="T25" fmla="*/ 27 h 602"/>
                <a:gd name="T26" fmla="*/ 383 w 456"/>
                <a:gd name="T27" fmla="*/ 15 h 602"/>
                <a:gd name="T28" fmla="*/ 342 w 456"/>
                <a:gd name="T29" fmla="*/ 3 h 602"/>
                <a:gd name="T30" fmla="*/ 291 w 456"/>
                <a:gd name="T31" fmla="*/ 0 h 602"/>
                <a:gd name="T32" fmla="*/ 245 w 456"/>
                <a:gd name="T33" fmla="*/ 9 h 602"/>
                <a:gd name="T34" fmla="*/ 213 w 456"/>
                <a:gd name="T35" fmla="*/ 27 h 602"/>
                <a:gd name="T36" fmla="*/ 202 w 456"/>
                <a:gd name="T37" fmla="*/ 42 h 602"/>
                <a:gd name="T38" fmla="*/ 181 w 456"/>
                <a:gd name="T39" fmla="*/ 44 h 602"/>
                <a:gd name="T40" fmla="*/ 163 w 456"/>
                <a:gd name="T41" fmla="*/ 56 h 602"/>
                <a:gd name="T42" fmla="*/ 154 w 456"/>
                <a:gd name="T43" fmla="*/ 87 h 602"/>
                <a:gd name="T44" fmla="*/ 164 w 456"/>
                <a:gd name="T45" fmla="*/ 138 h 602"/>
                <a:gd name="T46" fmla="*/ 159 w 456"/>
                <a:gd name="T47" fmla="*/ 144 h 602"/>
                <a:gd name="T48" fmla="*/ 150 w 456"/>
                <a:gd name="T49" fmla="*/ 162 h 602"/>
                <a:gd name="T50" fmla="*/ 149 w 456"/>
                <a:gd name="T51" fmla="*/ 184 h 602"/>
                <a:gd name="T52" fmla="*/ 154 w 456"/>
                <a:gd name="T53" fmla="*/ 201 h 602"/>
                <a:gd name="T54" fmla="*/ 163 w 456"/>
                <a:gd name="T55" fmla="*/ 214 h 602"/>
                <a:gd name="T56" fmla="*/ 169 w 456"/>
                <a:gd name="T57" fmla="*/ 237 h 602"/>
                <a:gd name="T58" fmla="*/ 180 w 456"/>
                <a:gd name="T59" fmla="*/ 271 h 602"/>
                <a:gd name="T60" fmla="*/ 203 w 456"/>
                <a:gd name="T61" fmla="*/ 306 h 602"/>
                <a:gd name="T62" fmla="*/ 216 w 456"/>
                <a:gd name="T63" fmla="*/ 364 h 602"/>
                <a:gd name="T64" fmla="*/ 171 w 456"/>
                <a:gd name="T65" fmla="*/ 381 h 602"/>
                <a:gd name="T66" fmla="*/ 107 w 456"/>
                <a:gd name="T67" fmla="*/ 401 h 602"/>
                <a:gd name="T68" fmla="*/ 46 w 456"/>
                <a:gd name="T69" fmla="*/ 428 h 602"/>
                <a:gd name="T70" fmla="*/ 22 w 456"/>
                <a:gd name="T71" fmla="*/ 449 h 602"/>
                <a:gd name="T72" fmla="*/ 10 w 456"/>
                <a:gd name="T73" fmla="*/ 479 h 602"/>
                <a:gd name="T74" fmla="*/ 2 w 456"/>
                <a:gd name="T75" fmla="*/ 540 h 602"/>
                <a:gd name="T76" fmla="*/ 1 w 456"/>
                <a:gd name="T77" fmla="*/ 594 h 602"/>
                <a:gd name="T78" fmla="*/ 11 w 456"/>
                <a:gd name="T79" fmla="*/ 602 h 602"/>
                <a:gd name="T80" fmla="*/ 374 w 456"/>
                <a:gd name="T81" fmla="*/ 559 h 602"/>
                <a:gd name="T82" fmla="*/ 366 w 456"/>
                <a:gd name="T83" fmla="*/ 528 h 602"/>
                <a:gd name="T84" fmla="*/ 367 w 456"/>
                <a:gd name="T85" fmla="*/ 494 h 602"/>
                <a:gd name="T86" fmla="*/ 377 w 456"/>
                <a:gd name="T87" fmla="*/ 463 h 602"/>
                <a:gd name="T88" fmla="*/ 393 w 456"/>
                <a:gd name="T89" fmla="*/ 437 h 602"/>
                <a:gd name="T90" fmla="*/ 413 w 456"/>
                <a:gd name="T91" fmla="*/ 418 h 602"/>
                <a:gd name="T92" fmla="*/ 438 w 456"/>
                <a:gd name="T93" fmla="*/ 405 h 6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456" h="602">
                  <a:moveTo>
                    <a:pt x="456" y="399"/>
                  </a:moveTo>
                  <a:lnTo>
                    <a:pt x="424" y="388"/>
                  </a:lnTo>
                  <a:lnTo>
                    <a:pt x="412" y="384"/>
                  </a:lnTo>
                  <a:lnTo>
                    <a:pt x="401" y="379"/>
                  </a:lnTo>
                  <a:lnTo>
                    <a:pt x="389" y="375"/>
                  </a:lnTo>
                  <a:lnTo>
                    <a:pt x="376" y="370"/>
                  </a:lnTo>
                  <a:lnTo>
                    <a:pt x="368" y="368"/>
                  </a:lnTo>
                  <a:lnTo>
                    <a:pt x="361" y="364"/>
                  </a:lnTo>
                  <a:lnTo>
                    <a:pt x="361" y="307"/>
                  </a:lnTo>
                  <a:lnTo>
                    <a:pt x="366" y="302"/>
                  </a:lnTo>
                  <a:lnTo>
                    <a:pt x="372" y="297"/>
                  </a:lnTo>
                  <a:lnTo>
                    <a:pt x="379" y="288"/>
                  </a:lnTo>
                  <a:lnTo>
                    <a:pt x="385" y="279"/>
                  </a:lnTo>
                  <a:lnTo>
                    <a:pt x="392" y="266"/>
                  </a:lnTo>
                  <a:lnTo>
                    <a:pt x="397" y="252"/>
                  </a:lnTo>
                  <a:lnTo>
                    <a:pt x="401" y="235"/>
                  </a:lnTo>
                  <a:lnTo>
                    <a:pt x="402" y="216"/>
                  </a:lnTo>
                  <a:lnTo>
                    <a:pt x="406" y="214"/>
                  </a:lnTo>
                  <a:lnTo>
                    <a:pt x="410" y="211"/>
                  </a:lnTo>
                  <a:lnTo>
                    <a:pt x="412" y="207"/>
                  </a:lnTo>
                  <a:lnTo>
                    <a:pt x="415" y="202"/>
                  </a:lnTo>
                  <a:lnTo>
                    <a:pt x="417" y="197"/>
                  </a:lnTo>
                  <a:lnTo>
                    <a:pt x="419" y="191"/>
                  </a:lnTo>
                  <a:lnTo>
                    <a:pt x="420" y="183"/>
                  </a:lnTo>
                  <a:lnTo>
                    <a:pt x="420" y="175"/>
                  </a:lnTo>
                  <a:lnTo>
                    <a:pt x="420" y="164"/>
                  </a:lnTo>
                  <a:lnTo>
                    <a:pt x="416" y="152"/>
                  </a:lnTo>
                  <a:lnTo>
                    <a:pt x="412" y="144"/>
                  </a:lnTo>
                  <a:lnTo>
                    <a:pt x="406" y="137"/>
                  </a:lnTo>
                  <a:lnTo>
                    <a:pt x="412" y="121"/>
                  </a:lnTo>
                  <a:lnTo>
                    <a:pt x="417" y="101"/>
                  </a:lnTo>
                  <a:lnTo>
                    <a:pt x="420" y="89"/>
                  </a:lnTo>
                  <a:lnTo>
                    <a:pt x="420" y="78"/>
                  </a:lnTo>
                  <a:lnTo>
                    <a:pt x="420" y="65"/>
                  </a:lnTo>
                  <a:lnTo>
                    <a:pt x="417" y="53"/>
                  </a:lnTo>
                  <a:lnTo>
                    <a:pt x="415" y="45"/>
                  </a:lnTo>
                  <a:lnTo>
                    <a:pt x="412" y="39"/>
                  </a:lnTo>
                  <a:lnTo>
                    <a:pt x="407" y="34"/>
                  </a:lnTo>
                  <a:lnTo>
                    <a:pt x="402" y="27"/>
                  </a:lnTo>
                  <a:lnTo>
                    <a:pt x="397" y="24"/>
                  </a:lnTo>
                  <a:lnTo>
                    <a:pt x="390" y="18"/>
                  </a:lnTo>
                  <a:lnTo>
                    <a:pt x="383" y="15"/>
                  </a:lnTo>
                  <a:lnTo>
                    <a:pt x="376" y="12"/>
                  </a:lnTo>
                  <a:lnTo>
                    <a:pt x="359" y="7"/>
                  </a:lnTo>
                  <a:lnTo>
                    <a:pt x="342" y="3"/>
                  </a:lnTo>
                  <a:lnTo>
                    <a:pt x="325" y="0"/>
                  </a:lnTo>
                  <a:lnTo>
                    <a:pt x="307" y="0"/>
                  </a:lnTo>
                  <a:lnTo>
                    <a:pt x="291" y="0"/>
                  </a:lnTo>
                  <a:lnTo>
                    <a:pt x="276" y="2"/>
                  </a:lnTo>
                  <a:lnTo>
                    <a:pt x="261" y="6"/>
                  </a:lnTo>
                  <a:lnTo>
                    <a:pt x="245" y="9"/>
                  </a:lnTo>
                  <a:lnTo>
                    <a:pt x="231" y="16"/>
                  </a:lnTo>
                  <a:lnTo>
                    <a:pt x="218" y="22"/>
                  </a:lnTo>
                  <a:lnTo>
                    <a:pt x="213" y="27"/>
                  </a:lnTo>
                  <a:lnTo>
                    <a:pt x="209" y="31"/>
                  </a:lnTo>
                  <a:lnTo>
                    <a:pt x="204" y="36"/>
                  </a:lnTo>
                  <a:lnTo>
                    <a:pt x="202" y="42"/>
                  </a:lnTo>
                  <a:lnTo>
                    <a:pt x="194" y="42"/>
                  </a:lnTo>
                  <a:lnTo>
                    <a:pt x="187" y="43"/>
                  </a:lnTo>
                  <a:lnTo>
                    <a:pt x="181" y="44"/>
                  </a:lnTo>
                  <a:lnTo>
                    <a:pt x="176" y="45"/>
                  </a:lnTo>
                  <a:lnTo>
                    <a:pt x="168" y="51"/>
                  </a:lnTo>
                  <a:lnTo>
                    <a:pt x="163" y="56"/>
                  </a:lnTo>
                  <a:lnTo>
                    <a:pt x="158" y="65"/>
                  </a:lnTo>
                  <a:lnTo>
                    <a:pt x="155" y="75"/>
                  </a:lnTo>
                  <a:lnTo>
                    <a:pt x="154" y="87"/>
                  </a:lnTo>
                  <a:lnTo>
                    <a:pt x="155" y="98"/>
                  </a:lnTo>
                  <a:lnTo>
                    <a:pt x="159" y="120"/>
                  </a:lnTo>
                  <a:lnTo>
                    <a:pt x="164" y="138"/>
                  </a:lnTo>
                  <a:lnTo>
                    <a:pt x="164" y="139"/>
                  </a:lnTo>
                  <a:lnTo>
                    <a:pt x="164" y="139"/>
                  </a:lnTo>
                  <a:lnTo>
                    <a:pt x="159" y="144"/>
                  </a:lnTo>
                  <a:lnTo>
                    <a:pt x="154" y="151"/>
                  </a:lnTo>
                  <a:lnTo>
                    <a:pt x="151" y="156"/>
                  </a:lnTo>
                  <a:lnTo>
                    <a:pt x="150" y="162"/>
                  </a:lnTo>
                  <a:lnTo>
                    <a:pt x="149" y="170"/>
                  </a:lnTo>
                  <a:lnTo>
                    <a:pt x="149" y="176"/>
                  </a:lnTo>
                  <a:lnTo>
                    <a:pt x="149" y="184"/>
                  </a:lnTo>
                  <a:lnTo>
                    <a:pt x="150" y="191"/>
                  </a:lnTo>
                  <a:lnTo>
                    <a:pt x="151" y="196"/>
                  </a:lnTo>
                  <a:lnTo>
                    <a:pt x="154" y="201"/>
                  </a:lnTo>
                  <a:lnTo>
                    <a:pt x="157" y="206"/>
                  </a:lnTo>
                  <a:lnTo>
                    <a:pt x="159" y="210"/>
                  </a:lnTo>
                  <a:lnTo>
                    <a:pt x="163" y="214"/>
                  </a:lnTo>
                  <a:lnTo>
                    <a:pt x="167" y="216"/>
                  </a:lnTo>
                  <a:lnTo>
                    <a:pt x="168" y="227"/>
                  </a:lnTo>
                  <a:lnTo>
                    <a:pt x="169" y="237"/>
                  </a:lnTo>
                  <a:lnTo>
                    <a:pt x="171" y="246"/>
                  </a:lnTo>
                  <a:lnTo>
                    <a:pt x="173" y="255"/>
                  </a:lnTo>
                  <a:lnTo>
                    <a:pt x="180" y="271"/>
                  </a:lnTo>
                  <a:lnTo>
                    <a:pt x="187" y="286"/>
                  </a:lnTo>
                  <a:lnTo>
                    <a:pt x="195" y="297"/>
                  </a:lnTo>
                  <a:lnTo>
                    <a:pt x="203" y="306"/>
                  </a:lnTo>
                  <a:lnTo>
                    <a:pt x="211" y="314"/>
                  </a:lnTo>
                  <a:lnTo>
                    <a:pt x="216" y="319"/>
                  </a:lnTo>
                  <a:lnTo>
                    <a:pt x="216" y="364"/>
                  </a:lnTo>
                  <a:lnTo>
                    <a:pt x="202" y="369"/>
                  </a:lnTo>
                  <a:lnTo>
                    <a:pt x="186" y="375"/>
                  </a:lnTo>
                  <a:lnTo>
                    <a:pt x="171" y="381"/>
                  </a:lnTo>
                  <a:lnTo>
                    <a:pt x="155" y="384"/>
                  </a:lnTo>
                  <a:lnTo>
                    <a:pt x="130" y="393"/>
                  </a:lnTo>
                  <a:lnTo>
                    <a:pt x="107" y="401"/>
                  </a:lnTo>
                  <a:lnTo>
                    <a:pt x="83" y="410"/>
                  </a:lnTo>
                  <a:lnTo>
                    <a:pt x="64" y="419"/>
                  </a:lnTo>
                  <a:lnTo>
                    <a:pt x="46" y="428"/>
                  </a:lnTo>
                  <a:lnTo>
                    <a:pt x="32" y="438"/>
                  </a:lnTo>
                  <a:lnTo>
                    <a:pt x="27" y="444"/>
                  </a:lnTo>
                  <a:lnTo>
                    <a:pt x="22" y="449"/>
                  </a:lnTo>
                  <a:lnTo>
                    <a:pt x="18" y="455"/>
                  </a:lnTo>
                  <a:lnTo>
                    <a:pt x="15" y="460"/>
                  </a:lnTo>
                  <a:lnTo>
                    <a:pt x="10" y="479"/>
                  </a:lnTo>
                  <a:lnTo>
                    <a:pt x="6" y="499"/>
                  </a:lnTo>
                  <a:lnTo>
                    <a:pt x="4" y="521"/>
                  </a:lnTo>
                  <a:lnTo>
                    <a:pt x="2" y="540"/>
                  </a:lnTo>
                  <a:lnTo>
                    <a:pt x="0" y="573"/>
                  </a:lnTo>
                  <a:lnTo>
                    <a:pt x="0" y="589"/>
                  </a:lnTo>
                  <a:lnTo>
                    <a:pt x="1" y="594"/>
                  </a:lnTo>
                  <a:lnTo>
                    <a:pt x="4" y="598"/>
                  </a:lnTo>
                  <a:lnTo>
                    <a:pt x="8" y="600"/>
                  </a:lnTo>
                  <a:lnTo>
                    <a:pt x="11" y="602"/>
                  </a:lnTo>
                  <a:lnTo>
                    <a:pt x="395" y="602"/>
                  </a:lnTo>
                  <a:lnTo>
                    <a:pt x="383" y="581"/>
                  </a:lnTo>
                  <a:lnTo>
                    <a:pt x="374" y="559"/>
                  </a:lnTo>
                  <a:lnTo>
                    <a:pt x="371" y="549"/>
                  </a:lnTo>
                  <a:lnTo>
                    <a:pt x="368" y="539"/>
                  </a:lnTo>
                  <a:lnTo>
                    <a:pt x="366" y="528"/>
                  </a:lnTo>
                  <a:lnTo>
                    <a:pt x="366" y="518"/>
                  </a:lnTo>
                  <a:lnTo>
                    <a:pt x="366" y="505"/>
                  </a:lnTo>
                  <a:lnTo>
                    <a:pt x="367" y="494"/>
                  </a:lnTo>
                  <a:lnTo>
                    <a:pt x="370" y="483"/>
                  </a:lnTo>
                  <a:lnTo>
                    <a:pt x="374" y="473"/>
                  </a:lnTo>
                  <a:lnTo>
                    <a:pt x="377" y="463"/>
                  </a:lnTo>
                  <a:lnTo>
                    <a:pt x="381" y="454"/>
                  </a:lnTo>
                  <a:lnTo>
                    <a:pt x="388" y="445"/>
                  </a:lnTo>
                  <a:lnTo>
                    <a:pt x="393" y="437"/>
                  </a:lnTo>
                  <a:lnTo>
                    <a:pt x="399" y="431"/>
                  </a:lnTo>
                  <a:lnTo>
                    <a:pt x="407" y="424"/>
                  </a:lnTo>
                  <a:lnTo>
                    <a:pt x="413" y="418"/>
                  </a:lnTo>
                  <a:lnTo>
                    <a:pt x="422" y="413"/>
                  </a:lnTo>
                  <a:lnTo>
                    <a:pt x="430" y="409"/>
                  </a:lnTo>
                  <a:lnTo>
                    <a:pt x="438" y="405"/>
                  </a:lnTo>
                  <a:lnTo>
                    <a:pt x="447" y="401"/>
                  </a:lnTo>
                  <a:lnTo>
                    <a:pt x="456" y="3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 dirty="0">
                <a:latin typeface="OPPOSans L" panose="00020600040101010101" pitchFamily="18" charset="-122"/>
              </a:endParaRPr>
            </a:p>
          </p:txBody>
        </p:sp>
        <p:sp>
          <p:nvSpPr>
            <p:cNvPr id="56" name="Freeform 3676"/>
            <p:cNvSpPr/>
            <p:nvPr/>
          </p:nvSpPr>
          <p:spPr bwMode="auto">
            <a:xfrm>
              <a:off x="7177088" y="5516563"/>
              <a:ext cx="131762" cy="120650"/>
            </a:xfrm>
            <a:custGeom>
              <a:avLst/>
              <a:gdLst>
                <a:gd name="T0" fmla="*/ 238 w 330"/>
                <a:gd name="T1" fmla="*/ 0 h 304"/>
                <a:gd name="T2" fmla="*/ 233 w 330"/>
                <a:gd name="T3" fmla="*/ 2 h 304"/>
                <a:gd name="T4" fmla="*/ 228 w 330"/>
                <a:gd name="T5" fmla="*/ 2 h 304"/>
                <a:gd name="T6" fmla="*/ 221 w 330"/>
                <a:gd name="T7" fmla="*/ 4 h 304"/>
                <a:gd name="T8" fmla="*/ 217 w 330"/>
                <a:gd name="T9" fmla="*/ 6 h 304"/>
                <a:gd name="T10" fmla="*/ 211 w 330"/>
                <a:gd name="T11" fmla="*/ 7 h 304"/>
                <a:gd name="T12" fmla="*/ 206 w 330"/>
                <a:gd name="T13" fmla="*/ 9 h 304"/>
                <a:gd name="T14" fmla="*/ 202 w 330"/>
                <a:gd name="T15" fmla="*/ 13 h 304"/>
                <a:gd name="T16" fmla="*/ 197 w 330"/>
                <a:gd name="T17" fmla="*/ 16 h 304"/>
                <a:gd name="T18" fmla="*/ 192 w 330"/>
                <a:gd name="T19" fmla="*/ 20 h 304"/>
                <a:gd name="T20" fmla="*/ 184 w 330"/>
                <a:gd name="T21" fmla="*/ 26 h 304"/>
                <a:gd name="T22" fmla="*/ 171 w 330"/>
                <a:gd name="T23" fmla="*/ 43 h 304"/>
                <a:gd name="T24" fmla="*/ 160 w 330"/>
                <a:gd name="T25" fmla="*/ 43 h 304"/>
                <a:gd name="T26" fmla="*/ 147 w 330"/>
                <a:gd name="T27" fmla="*/ 26 h 304"/>
                <a:gd name="T28" fmla="*/ 127 w 330"/>
                <a:gd name="T29" fmla="*/ 12 h 304"/>
                <a:gd name="T30" fmla="*/ 102 w 330"/>
                <a:gd name="T31" fmla="*/ 2 h 304"/>
                <a:gd name="T32" fmla="*/ 77 w 330"/>
                <a:gd name="T33" fmla="*/ 2 h 304"/>
                <a:gd name="T34" fmla="*/ 56 w 330"/>
                <a:gd name="T35" fmla="*/ 8 h 304"/>
                <a:gd name="T36" fmla="*/ 35 w 330"/>
                <a:gd name="T37" fmla="*/ 20 h 304"/>
                <a:gd name="T38" fmla="*/ 18 w 330"/>
                <a:gd name="T39" fmla="*/ 38 h 304"/>
                <a:gd name="T40" fmla="*/ 7 w 330"/>
                <a:gd name="T41" fmla="*/ 59 h 304"/>
                <a:gd name="T42" fmla="*/ 0 w 330"/>
                <a:gd name="T43" fmla="*/ 84 h 304"/>
                <a:gd name="T44" fmla="*/ 0 w 330"/>
                <a:gd name="T45" fmla="*/ 110 h 304"/>
                <a:gd name="T46" fmla="*/ 7 w 330"/>
                <a:gd name="T47" fmla="*/ 133 h 304"/>
                <a:gd name="T48" fmla="*/ 18 w 330"/>
                <a:gd name="T49" fmla="*/ 157 h 304"/>
                <a:gd name="T50" fmla="*/ 35 w 330"/>
                <a:gd name="T51" fmla="*/ 182 h 304"/>
                <a:gd name="T52" fmla="*/ 45 w 330"/>
                <a:gd name="T53" fmla="*/ 196 h 304"/>
                <a:gd name="T54" fmla="*/ 50 w 330"/>
                <a:gd name="T55" fmla="*/ 201 h 304"/>
                <a:gd name="T56" fmla="*/ 67 w 330"/>
                <a:gd name="T57" fmla="*/ 220 h 304"/>
                <a:gd name="T58" fmla="*/ 97 w 330"/>
                <a:gd name="T59" fmla="*/ 250 h 304"/>
                <a:gd name="T60" fmla="*/ 135 w 330"/>
                <a:gd name="T61" fmla="*/ 283 h 304"/>
                <a:gd name="T62" fmla="*/ 156 w 330"/>
                <a:gd name="T63" fmla="*/ 300 h 304"/>
                <a:gd name="T64" fmla="*/ 158 w 330"/>
                <a:gd name="T65" fmla="*/ 301 h 304"/>
                <a:gd name="T66" fmla="*/ 162 w 330"/>
                <a:gd name="T67" fmla="*/ 304 h 304"/>
                <a:gd name="T68" fmla="*/ 169 w 330"/>
                <a:gd name="T69" fmla="*/ 304 h 304"/>
                <a:gd name="T70" fmla="*/ 172 w 330"/>
                <a:gd name="T71" fmla="*/ 301 h 304"/>
                <a:gd name="T72" fmla="*/ 175 w 330"/>
                <a:gd name="T73" fmla="*/ 300 h 304"/>
                <a:gd name="T74" fmla="*/ 196 w 330"/>
                <a:gd name="T75" fmla="*/ 283 h 304"/>
                <a:gd name="T76" fmla="*/ 234 w 330"/>
                <a:gd name="T77" fmla="*/ 250 h 304"/>
                <a:gd name="T78" fmla="*/ 264 w 330"/>
                <a:gd name="T79" fmla="*/ 220 h 304"/>
                <a:gd name="T80" fmla="*/ 280 w 330"/>
                <a:gd name="T81" fmla="*/ 201 h 304"/>
                <a:gd name="T82" fmla="*/ 285 w 330"/>
                <a:gd name="T83" fmla="*/ 196 h 304"/>
                <a:gd name="T84" fmla="*/ 302 w 330"/>
                <a:gd name="T85" fmla="*/ 174 h 304"/>
                <a:gd name="T86" fmla="*/ 320 w 330"/>
                <a:gd name="T87" fmla="*/ 142 h 304"/>
                <a:gd name="T88" fmla="*/ 328 w 330"/>
                <a:gd name="T89" fmla="*/ 121 h 304"/>
                <a:gd name="T90" fmla="*/ 329 w 330"/>
                <a:gd name="T91" fmla="*/ 111 h 304"/>
                <a:gd name="T92" fmla="*/ 330 w 330"/>
                <a:gd name="T93" fmla="*/ 103 h 304"/>
                <a:gd name="T94" fmla="*/ 330 w 330"/>
                <a:gd name="T95" fmla="*/ 86 h 304"/>
                <a:gd name="T96" fmla="*/ 327 w 330"/>
                <a:gd name="T97" fmla="*/ 66 h 304"/>
                <a:gd name="T98" fmla="*/ 319 w 330"/>
                <a:gd name="T99" fmla="*/ 48 h 304"/>
                <a:gd name="T100" fmla="*/ 309 w 330"/>
                <a:gd name="T101" fmla="*/ 33 h 304"/>
                <a:gd name="T102" fmla="*/ 297 w 330"/>
                <a:gd name="T103" fmla="*/ 21 h 304"/>
                <a:gd name="T104" fmla="*/ 283 w 330"/>
                <a:gd name="T105" fmla="*/ 11 h 304"/>
                <a:gd name="T106" fmla="*/ 267 w 330"/>
                <a:gd name="T107" fmla="*/ 4 h 304"/>
                <a:gd name="T108" fmla="*/ 251 w 330"/>
                <a:gd name="T109" fmla="*/ 2 h 3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330" h="304">
                  <a:moveTo>
                    <a:pt x="243" y="0"/>
                  </a:moveTo>
                  <a:lnTo>
                    <a:pt x="238" y="0"/>
                  </a:lnTo>
                  <a:lnTo>
                    <a:pt x="233" y="2"/>
                  </a:lnTo>
                  <a:lnTo>
                    <a:pt x="233" y="2"/>
                  </a:lnTo>
                  <a:lnTo>
                    <a:pt x="233" y="2"/>
                  </a:lnTo>
                  <a:lnTo>
                    <a:pt x="228" y="2"/>
                  </a:lnTo>
                  <a:lnTo>
                    <a:pt x="222" y="3"/>
                  </a:lnTo>
                  <a:lnTo>
                    <a:pt x="221" y="4"/>
                  </a:lnTo>
                  <a:lnTo>
                    <a:pt x="221" y="4"/>
                  </a:lnTo>
                  <a:lnTo>
                    <a:pt x="217" y="6"/>
                  </a:lnTo>
                  <a:lnTo>
                    <a:pt x="212" y="7"/>
                  </a:lnTo>
                  <a:lnTo>
                    <a:pt x="211" y="7"/>
                  </a:lnTo>
                  <a:lnTo>
                    <a:pt x="211" y="8"/>
                  </a:lnTo>
                  <a:lnTo>
                    <a:pt x="206" y="9"/>
                  </a:lnTo>
                  <a:lnTo>
                    <a:pt x="202" y="12"/>
                  </a:lnTo>
                  <a:lnTo>
                    <a:pt x="202" y="13"/>
                  </a:lnTo>
                  <a:lnTo>
                    <a:pt x="201" y="13"/>
                  </a:lnTo>
                  <a:lnTo>
                    <a:pt x="197" y="16"/>
                  </a:lnTo>
                  <a:lnTo>
                    <a:pt x="192" y="18"/>
                  </a:lnTo>
                  <a:lnTo>
                    <a:pt x="192" y="20"/>
                  </a:lnTo>
                  <a:lnTo>
                    <a:pt x="190" y="20"/>
                  </a:lnTo>
                  <a:lnTo>
                    <a:pt x="184" y="26"/>
                  </a:lnTo>
                  <a:lnTo>
                    <a:pt x="178" y="34"/>
                  </a:lnTo>
                  <a:lnTo>
                    <a:pt x="171" y="43"/>
                  </a:lnTo>
                  <a:lnTo>
                    <a:pt x="166" y="53"/>
                  </a:lnTo>
                  <a:lnTo>
                    <a:pt x="160" y="43"/>
                  </a:lnTo>
                  <a:lnTo>
                    <a:pt x="153" y="34"/>
                  </a:lnTo>
                  <a:lnTo>
                    <a:pt x="147" y="26"/>
                  </a:lnTo>
                  <a:lnTo>
                    <a:pt x="140" y="20"/>
                  </a:lnTo>
                  <a:lnTo>
                    <a:pt x="127" y="12"/>
                  </a:lnTo>
                  <a:lnTo>
                    <a:pt x="116" y="6"/>
                  </a:lnTo>
                  <a:lnTo>
                    <a:pt x="102" y="2"/>
                  </a:lnTo>
                  <a:lnTo>
                    <a:pt x="88" y="0"/>
                  </a:lnTo>
                  <a:lnTo>
                    <a:pt x="77" y="2"/>
                  </a:lnTo>
                  <a:lnTo>
                    <a:pt x="66" y="4"/>
                  </a:lnTo>
                  <a:lnTo>
                    <a:pt x="56" y="8"/>
                  </a:lnTo>
                  <a:lnTo>
                    <a:pt x="45" y="13"/>
                  </a:lnTo>
                  <a:lnTo>
                    <a:pt x="35" y="20"/>
                  </a:lnTo>
                  <a:lnTo>
                    <a:pt x="26" y="27"/>
                  </a:lnTo>
                  <a:lnTo>
                    <a:pt x="18" y="38"/>
                  </a:lnTo>
                  <a:lnTo>
                    <a:pt x="12" y="48"/>
                  </a:lnTo>
                  <a:lnTo>
                    <a:pt x="7" y="59"/>
                  </a:lnTo>
                  <a:lnTo>
                    <a:pt x="3" y="71"/>
                  </a:lnTo>
                  <a:lnTo>
                    <a:pt x="0" y="84"/>
                  </a:lnTo>
                  <a:lnTo>
                    <a:pt x="0" y="98"/>
                  </a:lnTo>
                  <a:lnTo>
                    <a:pt x="0" y="110"/>
                  </a:lnTo>
                  <a:lnTo>
                    <a:pt x="3" y="121"/>
                  </a:lnTo>
                  <a:lnTo>
                    <a:pt x="7" y="133"/>
                  </a:lnTo>
                  <a:lnTo>
                    <a:pt x="12" y="146"/>
                  </a:lnTo>
                  <a:lnTo>
                    <a:pt x="18" y="157"/>
                  </a:lnTo>
                  <a:lnTo>
                    <a:pt x="26" y="170"/>
                  </a:lnTo>
                  <a:lnTo>
                    <a:pt x="35" y="182"/>
                  </a:lnTo>
                  <a:lnTo>
                    <a:pt x="44" y="194"/>
                  </a:lnTo>
                  <a:lnTo>
                    <a:pt x="45" y="196"/>
                  </a:lnTo>
                  <a:lnTo>
                    <a:pt x="47" y="198"/>
                  </a:lnTo>
                  <a:lnTo>
                    <a:pt x="50" y="201"/>
                  </a:lnTo>
                  <a:lnTo>
                    <a:pt x="53" y="205"/>
                  </a:lnTo>
                  <a:lnTo>
                    <a:pt x="67" y="220"/>
                  </a:lnTo>
                  <a:lnTo>
                    <a:pt x="81" y="235"/>
                  </a:lnTo>
                  <a:lnTo>
                    <a:pt x="97" y="250"/>
                  </a:lnTo>
                  <a:lnTo>
                    <a:pt x="111" y="262"/>
                  </a:lnTo>
                  <a:lnTo>
                    <a:pt x="135" y="283"/>
                  </a:lnTo>
                  <a:lnTo>
                    <a:pt x="152" y="297"/>
                  </a:lnTo>
                  <a:lnTo>
                    <a:pt x="156" y="300"/>
                  </a:lnTo>
                  <a:lnTo>
                    <a:pt x="158" y="301"/>
                  </a:lnTo>
                  <a:lnTo>
                    <a:pt x="158" y="301"/>
                  </a:lnTo>
                  <a:lnTo>
                    <a:pt x="158" y="301"/>
                  </a:lnTo>
                  <a:lnTo>
                    <a:pt x="162" y="304"/>
                  </a:lnTo>
                  <a:lnTo>
                    <a:pt x="166" y="304"/>
                  </a:lnTo>
                  <a:lnTo>
                    <a:pt x="169" y="304"/>
                  </a:lnTo>
                  <a:lnTo>
                    <a:pt x="172" y="301"/>
                  </a:lnTo>
                  <a:lnTo>
                    <a:pt x="172" y="301"/>
                  </a:lnTo>
                  <a:lnTo>
                    <a:pt x="172" y="301"/>
                  </a:lnTo>
                  <a:lnTo>
                    <a:pt x="175" y="300"/>
                  </a:lnTo>
                  <a:lnTo>
                    <a:pt x="179" y="297"/>
                  </a:lnTo>
                  <a:lnTo>
                    <a:pt x="196" y="283"/>
                  </a:lnTo>
                  <a:lnTo>
                    <a:pt x="220" y="262"/>
                  </a:lnTo>
                  <a:lnTo>
                    <a:pt x="234" y="250"/>
                  </a:lnTo>
                  <a:lnTo>
                    <a:pt x="249" y="235"/>
                  </a:lnTo>
                  <a:lnTo>
                    <a:pt x="264" y="220"/>
                  </a:lnTo>
                  <a:lnTo>
                    <a:pt x="278" y="205"/>
                  </a:lnTo>
                  <a:lnTo>
                    <a:pt x="280" y="201"/>
                  </a:lnTo>
                  <a:lnTo>
                    <a:pt x="284" y="198"/>
                  </a:lnTo>
                  <a:lnTo>
                    <a:pt x="285" y="196"/>
                  </a:lnTo>
                  <a:lnTo>
                    <a:pt x="287" y="194"/>
                  </a:lnTo>
                  <a:lnTo>
                    <a:pt x="302" y="174"/>
                  </a:lnTo>
                  <a:lnTo>
                    <a:pt x="315" y="152"/>
                  </a:lnTo>
                  <a:lnTo>
                    <a:pt x="320" y="142"/>
                  </a:lnTo>
                  <a:lnTo>
                    <a:pt x="324" y="131"/>
                  </a:lnTo>
                  <a:lnTo>
                    <a:pt x="328" y="121"/>
                  </a:lnTo>
                  <a:lnTo>
                    <a:pt x="329" y="112"/>
                  </a:lnTo>
                  <a:lnTo>
                    <a:pt x="329" y="111"/>
                  </a:lnTo>
                  <a:lnTo>
                    <a:pt x="330" y="110"/>
                  </a:lnTo>
                  <a:lnTo>
                    <a:pt x="330" y="103"/>
                  </a:lnTo>
                  <a:lnTo>
                    <a:pt x="330" y="98"/>
                  </a:lnTo>
                  <a:lnTo>
                    <a:pt x="330" y="86"/>
                  </a:lnTo>
                  <a:lnTo>
                    <a:pt x="329" y="76"/>
                  </a:lnTo>
                  <a:lnTo>
                    <a:pt x="327" y="66"/>
                  </a:lnTo>
                  <a:lnTo>
                    <a:pt x="323" y="57"/>
                  </a:lnTo>
                  <a:lnTo>
                    <a:pt x="319" y="48"/>
                  </a:lnTo>
                  <a:lnTo>
                    <a:pt x="315" y="40"/>
                  </a:lnTo>
                  <a:lnTo>
                    <a:pt x="309" y="33"/>
                  </a:lnTo>
                  <a:lnTo>
                    <a:pt x="303" y="26"/>
                  </a:lnTo>
                  <a:lnTo>
                    <a:pt x="297" y="21"/>
                  </a:lnTo>
                  <a:lnTo>
                    <a:pt x="289" y="16"/>
                  </a:lnTo>
                  <a:lnTo>
                    <a:pt x="283" y="11"/>
                  </a:lnTo>
                  <a:lnTo>
                    <a:pt x="275" y="7"/>
                  </a:lnTo>
                  <a:lnTo>
                    <a:pt x="267" y="4"/>
                  </a:lnTo>
                  <a:lnTo>
                    <a:pt x="258" y="3"/>
                  </a:lnTo>
                  <a:lnTo>
                    <a:pt x="251" y="2"/>
                  </a:lnTo>
                  <a:lnTo>
                    <a:pt x="243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 dirty="0">
                <a:latin typeface="OPPOSans L" panose="00020600040101010101" pitchFamily="18" charset="-122"/>
              </a:endParaRPr>
            </a:p>
          </p:txBody>
        </p:sp>
      </p:grpSp>
      <p:grpSp>
        <p:nvGrpSpPr>
          <p:cNvPr id="57" name="Group 89"/>
          <p:cNvGrpSpPr/>
          <p:nvPr/>
        </p:nvGrpSpPr>
        <p:grpSpPr>
          <a:xfrm>
            <a:off x="10534646" y="2237082"/>
            <a:ext cx="378496" cy="376406"/>
            <a:chOff x="7021513" y="7067550"/>
            <a:chExt cx="287337" cy="285751"/>
          </a:xfrm>
          <a:solidFill>
            <a:srgbClr val="8B65ED"/>
          </a:solidFill>
        </p:grpSpPr>
        <p:sp>
          <p:nvSpPr>
            <p:cNvPr id="58" name="Freeform 3732"/>
            <p:cNvSpPr/>
            <p:nvPr/>
          </p:nvSpPr>
          <p:spPr bwMode="auto">
            <a:xfrm>
              <a:off x="7170738" y="7292975"/>
              <a:ext cx="30162" cy="55563"/>
            </a:xfrm>
            <a:custGeom>
              <a:avLst/>
              <a:gdLst>
                <a:gd name="T0" fmla="*/ 35 w 76"/>
                <a:gd name="T1" fmla="*/ 0 h 141"/>
                <a:gd name="T2" fmla="*/ 0 w 76"/>
                <a:gd name="T3" fmla="*/ 35 h 141"/>
                <a:gd name="T4" fmla="*/ 40 w 76"/>
                <a:gd name="T5" fmla="*/ 141 h 141"/>
                <a:gd name="T6" fmla="*/ 76 w 76"/>
                <a:gd name="T7" fmla="*/ 35 h 141"/>
                <a:gd name="T8" fmla="*/ 35 w 76"/>
                <a:gd name="T9" fmla="*/ 0 h 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6" h="141">
                  <a:moveTo>
                    <a:pt x="35" y="0"/>
                  </a:moveTo>
                  <a:lnTo>
                    <a:pt x="0" y="35"/>
                  </a:lnTo>
                  <a:lnTo>
                    <a:pt x="40" y="141"/>
                  </a:lnTo>
                  <a:lnTo>
                    <a:pt x="76" y="35"/>
                  </a:lnTo>
                  <a:lnTo>
                    <a:pt x="35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 dirty="0">
                <a:latin typeface="OPPOSans L" panose="00020600040101010101" pitchFamily="18" charset="-122"/>
              </a:endParaRPr>
            </a:p>
          </p:txBody>
        </p:sp>
        <p:sp>
          <p:nvSpPr>
            <p:cNvPr id="59" name="Freeform 3733"/>
            <p:cNvSpPr>
              <a:spLocks noEditPoints="1"/>
            </p:cNvSpPr>
            <p:nvPr/>
          </p:nvSpPr>
          <p:spPr bwMode="auto">
            <a:xfrm>
              <a:off x="7196138" y="7262813"/>
              <a:ext cx="112712" cy="90488"/>
            </a:xfrm>
            <a:custGeom>
              <a:avLst/>
              <a:gdLst>
                <a:gd name="T0" fmla="*/ 181 w 283"/>
                <a:gd name="T1" fmla="*/ 155 h 229"/>
                <a:gd name="T2" fmla="*/ 105 w 283"/>
                <a:gd name="T3" fmla="*/ 155 h 229"/>
                <a:gd name="T4" fmla="*/ 101 w 283"/>
                <a:gd name="T5" fmla="*/ 154 h 229"/>
                <a:gd name="T6" fmla="*/ 97 w 283"/>
                <a:gd name="T7" fmla="*/ 152 h 229"/>
                <a:gd name="T8" fmla="*/ 95 w 283"/>
                <a:gd name="T9" fmla="*/ 148 h 229"/>
                <a:gd name="T10" fmla="*/ 93 w 283"/>
                <a:gd name="T11" fmla="*/ 143 h 229"/>
                <a:gd name="T12" fmla="*/ 95 w 283"/>
                <a:gd name="T13" fmla="*/ 139 h 229"/>
                <a:gd name="T14" fmla="*/ 97 w 283"/>
                <a:gd name="T15" fmla="*/ 135 h 229"/>
                <a:gd name="T16" fmla="*/ 101 w 283"/>
                <a:gd name="T17" fmla="*/ 132 h 229"/>
                <a:gd name="T18" fmla="*/ 105 w 283"/>
                <a:gd name="T19" fmla="*/ 131 h 229"/>
                <a:gd name="T20" fmla="*/ 181 w 283"/>
                <a:gd name="T21" fmla="*/ 131 h 229"/>
                <a:gd name="T22" fmla="*/ 186 w 283"/>
                <a:gd name="T23" fmla="*/ 132 h 229"/>
                <a:gd name="T24" fmla="*/ 190 w 283"/>
                <a:gd name="T25" fmla="*/ 135 h 229"/>
                <a:gd name="T26" fmla="*/ 192 w 283"/>
                <a:gd name="T27" fmla="*/ 139 h 229"/>
                <a:gd name="T28" fmla="*/ 193 w 283"/>
                <a:gd name="T29" fmla="*/ 143 h 229"/>
                <a:gd name="T30" fmla="*/ 192 w 283"/>
                <a:gd name="T31" fmla="*/ 148 h 229"/>
                <a:gd name="T32" fmla="*/ 190 w 283"/>
                <a:gd name="T33" fmla="*/ 152 h 229"/>
                <a:gd name="T34" fmla="*/ 186 w 283"/>
                <a:gd name="T35" fmla="*/ 154 h 229"/>
                <a:gd name="T36" fmla="*/ 181 w 283"/>
                <a:gd name="T37" fmla="*/ 155 h 229"/>
                <a:gd name="T38" fmla="*/ 253 w 283"/>
                <a:gd name="T39" fmla="*/ 105 h 229"/>
                <a:gd name="T40" fmla="*/ 250 w 283"/>
                <a:gd name="T41" fmla="*/ 96 h 229"/>
                <a:gd name="T42" fmla="*/ 246 w 283"/>
                <a:gd name="T43" fmla="*/ 89 h 229"/>
                <a:gd name="T44" fmla="*/ 240 w 283"/>
                <a:gd name="T45" fmla="*/ 81 h 229"/>
                <a:gd name="T46" fmla="*/ 233 w 283"/>
                <a:gd name="T47" fmla="*/ 74 h 229"/>
                <a:gd name="T48" fmla="*/ 226 w 283"/>
                <a:gd name="T49" fmla="*/ 68 h 229"/>
                <a:gd name="T50" fmla="*/ 218 w 283"/>
                <a:gd name="T51" fmla="*/ 62 h 229"/>
                <a:gd name="T52" fmla="*/ 208 w 283"/>
                <a:gd name="T53" fmla="*/ 55 h 229"/>
                <a:gd name="T54" fmla="*/ 196 w 283"/>
                <a:gd name="T55" fmla="*/ 49 h 229"/>
                <a:gd name="T56" fmla="*/ 172 w 283"/>
                <a:gd name="T57" fmla="*/ 36 h 229"/>
                <a:gd name="T58" fmla="*/ 145 w 283"/>
                <a:gd name="T59" fmla="*/ 24 h 229"/>
                <a:gd name="T60" fmla="*/ 114 w 283"/>
                <a:gd name="T61" fmla="*/ 13 h 229"/>
                <a:gd name="T62" fmla="*/ 79 w 283"/>
                <a:gd name="T63" fmla="*/ 0 h 229"/>
                <a:gd name="T64" fmla="*/ 39 w 283"/>
                <a:gd name="T65" fmla="*/ 113 h 229"/>
                <a:gd name="T66" fmla="*/ 39 w 283"/>
                <a:gd name="T67" fmla="*/ 113 h 229"/>
                <a:gd name="T68" fmla="*/ 38 w 283"/>
                <a:gd name="T69" fmla="*/ 113 h 229"/>
                <a:gd name="T70" fmla="*/ 0 w 283"/>
                <a:gd name="T71" fmla="*/ 229 h 229"/>
                <a:gd name="T72" fmla="*/ 272 w 283"/>
                <a:gd name="T73" fmla="*/ 229 h 229"/>
                <a:gd name="T74" fmla="*/ 277 w 283"/>
                <a:gd name="T75" fmla="*/ 227 h 229"/>
                <a:gd name="T76" fmla="*/ 281 w 283"/>
                <a:gd name="T77" fmla="*/ 225 h 229"/>
                <a:gd name="T78" fmla="*/ 283 w 283"/>
                <a:gd name="T79" fmla="*/ 221 h 229"/>
                <a:gd name="T80" fmla="*/ 283 w 283"/>
                <a:gd name="T81" fmla="*/ 217 h 229"/>
                <a:gd name="T82" fmla="*/ 283 w 283"/>
                <a:gd name="T83" fmla="*/ 207 h 229"/>
                <a:gd name="T84" fmla="*/ 280 w 283"/>
                <a:gd name="T85" fmla="*/ 184 h 229"/>
                <a:gd name="T86" fmla="*/ 276 w 283"/>
                <a:gd name="T87" fmla="*/ 167 h 229"/>
                <a:gd name="T88" fmla="*/ 271 w 283"/>
                <a:gd name="T89" fmla="*/ 148 h 229"/>
                <a:gd name="T90" fmla="*/ 263 w 283"/>
                <a:gd name="T91" fmla="*/ 127 h 229"/>
                <a:gd name="T92" fmla="*/ 253 w 283"/>
                <a:gd name="T93" fmla="*/ 105 h 2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283" h="229">
                  <a:moveTo>
                    <a:pt x="181" y="155"/>
                  </a:moveTo>
                  <a:lnTo>
                    <a:pt x="105" y="155"/>
                  </a:lnTo>
                  <a:lnTo>
                    <a:pt x="101" y="154"/>
                  </a:lnTo>
                  <a:lnTo>
                    <a:pt x="97" y="152"/>
                  </a:lnTo>
                  <a:lnTo>
                    <a:pt x="95" y="148"/>
                  </a:lnTo>
                  <a:lnTo>
                    <a:pt x="93" y="143"/>
                  </a:lnTo>
                  <a:lnTo>
                    <a:pt x="95" y="139"/>
                  </a:lnTo>
                  <a:lnTo>
                    <a:pt x="97" y="135"/>
                  </a:lnTo>
                  <a:lnTo>
                    <a:pt x="101" y="132"/>
                  </a:lnTo>
                  <a:lnTo>
                    <a:pt x="105" y="131"/>
                  </a:lnTo>
                  <a:lnTo>
                    <a:pt x="181" y="131"/>
                  </a:lnTo>
                  <a:lnTo>
                    <a:pt x="186" y="132"/>
                  </a:lnTo>
                  <a:lnTo>
                    <a:pt x="190" y="135"/>
                  </a:lnTo>
                  <a:lnTo>
                    <a:pt x="192" y="139"/>
                  </a:lnTo>
                  <a:lnTo>
                    <a:pt x="193" y="143"/>
                  </a:lnTo>
                  <a:lnTo>
                    <a:pt x="192" y="148"/>
                  </a:lnTo>
                  <a:lnTo>
                    <a:pt x="190" y="152"/>
                  </a:lnTo>
                  <a:lnTo>
                    <a:pt x="186" y="154"/>
                  </a:lnTo>
                  <a:lnTo>
                    <a:pt x="181" y="155"/>
                  </a:lnTo>
                  <a:close/>
                  <a:moveTo>
                    <a:pt x="253" y="105"/>
                  </a:moveTo>
                  <a:lnTo>
                    <a:pt x="250" y="96"/>
                  </a:lnTo>
                  <a:lnTo>
                    <a:pt x="246" y="89"/>
                  </a:lnTo>
                  <a:lnTo>
                    <a:pt x="240" y="81"/>
                  </a:lnTo>
                  <a:lnTo>
                    <a:pt x="233" y="74"/>
                  </a:lnTo>
                  <a:lnTo>
                    <a:pt x="226" y="68"/>
                  </a:lnTo>
                  <a:lnTo>
                    <a:pt x="218" y="62"/>
                  </a:lnTo>
                  <a:lnTo>
                    <a:pt x="208" y="55"/>
                  </a:lnTo>
                  <a:lnTo>
                    <a:pt x="196" y="49"/>
                  </a:lnTo>
                  <a:lnTo>
                    <a:pt x="172" y="36"/>
                  </a:lnTo>
                  <a:lnTo>
                    <a:pt x="145" y="24"/>
                  </a:lnTo>
                  <a:lnTo>
                    <a:pt x="114" y="13"/>
                  </a:lnTo>
                  <a:lnTo>
                    <a:pt x="79" y="0"/>
                  </a:lnTo>
                  <a:lnTo>
                    <a:pt x="39" y="113"/>
                  </a:lnTo>
                  <a:lnTo>
                    <a:pt x="39" y="113"/>
                  </a:lnTo>
                  <a:lnTo>
                    <a:pt x="38" y="113"/>
                  </a:lnTo>
                  <a:lnTo>
                    <a:pt x="0" y="229"/>
                  </a:lnTo>
                  <a:lnTo>
                    <a:pt x="272" y="229"/>
                  </a:lnTo>
                  <a:lnTo>
                    <a:pt x="277" y="227"/>
                  </a:lnTo>
                  <a:lnTo>
                    <a:pt x="281" y="225"/>
                  </a:lnTo>
                  <a:lnTo>
                    <a:pt x="283" y="221"/>
                  </a:lnTo>
                  <a:lnTo>
                    <a:pt x="283" y="217"/>
                  </a:lnTo>
                  <a:lnTo>
                    <a:pt x="283" y="207"/>
                  </a:lnTo>
                  <a:lnTo>
                    <a:pt x="280" y="184"/>
                  </a:lnTo>
                  <a:lnTo>
                    <a:pt x="276" y="167"/>
                  </a:lnTo>
                  <a:lnTo>
                    <a:pt x="271" y="148"/>
                  </a:lnTo>
                  <a:lnTo>
                    <a:pt x="263" y="127"/>
                  </a:lnTo>
                  <a:lnTo>
                    <a:pt x="253" y="10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 dirty="0">
                <a:latin typeface="OPPOSans L" panose="00020600040101010101" pitchFamily="18" charset="-122"/>
              </a:endParaRPr>
            </a:p>
          </p:txBody>
        </p:sp>
        <p:sp>
          <p:nvSpPr>
            <p:cNvPr id="60" name="Freeform 3734"/>
            <p:cNvSpPr/>
            <p:nvPr/>
          </p:nvSpPr>
          <p:spPr bwMode="auto">
            <a:xfrm>
              <a:off x="7129463" y="7292975"/>
              <a:ext cx="30162" cy="55563"/>
            </a:xfrm>
            <a:custGeom>
              <a:avLst/>
              <a:gdLst>
                <a:gd name="T0" fmla="*/ 0 w 76"/>
                <a:gd name="T1" fmla="*/ 37 h 141"/>
                <a:gd name="T2" fmla="*/ 35 w 76"/>
                <a:gd name="T3" fmla="*/ 141 h 141"/>
                <a:gd name="T4" fmla="*/ 76 w 76"/>
                <a:gd name="T5" fmla="*/ 35 h 141"/>
                <a:gd name="T6" fmla="*/ 41 w 76"/>
                <a:gd name="T7" fmla="*/ 0 h 141"/>
                <a:gd name="T8" fmla="*/ 0 w 76"/>
                <a:gd name="T9" fmla="*/ 37 h 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6" h="141">
                  <a:moveTo>
                    <a:pt x="0" y="37"/>
                  </a:moveTo>
                  <a:lnTo>
                    <a:pt x="35" y="141"/>
                  </a:lnTo>
                  <a:lnTo>
                    <a:pt x="76" y="35"/>
                  </a:lnTo>
                  <a:lnTo>
                    <a:pt x="41" y="0"/>
                  </a:lnTo>
                  <a:lnTo>
                    <a:pt x="0" y="3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 dirty="0">
                <a:latin typeface="OPPOSans L" panose="00020600040101010101" pitchFamily="18" charset="-122"/>
              </a:endParaRPr>
            </a:p>
          </p:txBody>
        </p:sp>
        <p:sp>
          <p:nvSpPr>
            <p:cNvPr id="61" name="Freeform 3735"/>
            <p:cNvSpPr/>
            <p:nvPr/>
          </p:nvSpPr>
          <p:spPr bwMode="auto">
            <a:xfrm>
              <a:off x="7113588" y="7256463"/>
              <a:ext cx="42862" cy="41275"/>
            </a:xfrm>
            <a:custGeom>
              <a:avLst/>
              <a:gdLst>
                <a:gd name="T0" fmla="*/ 74 w 108"/>
                <a:gd name="T1" fmla="*/ 68 h 107"/>
                <a:gd name="T2" fmla="*/ 108 w 108"/>
                <a:gd name="T3" fmla="*/ 39 h 107"/>
                <a:gd name="T4" fmla="*/ 22 w 108"/>
                <a:gd name="T5" fmla="*/ 0 h 107"/>
                <a:gd name="T6" fmla="*/ 11 w 108"/>
                <a:gd name="T7" fmla="*/ 4 h 107"/>
                <a:gd name="T8" fmla="*/ 0 w 108"/>
                <a:gd name="T9" fmla="*/ 8 h 107"/>
                <a:gd name="T10" fmla="*/ 32 w 108"/>
                <a:gd name="T11" fmla="*/ 107 h 107"/>
                <a:gd name="T12" fmla="*/ 72 w 108"/>
                <a:gd name="T13" fmla="*/ 71 h 107"/>
                <a:gd name="T14" fmla="*/ 73 w 108"/>
                <a:gd name="T15" fmla="*/ 70 h 107"/>
                <a:gd name="T16" fmla="*/ 74 w 108"/>
                <a:gd name="T17" fmla="*/ 68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08" h="107">
                  <a:moveTo>
                    <a:pt x="74" y="68"/>
                  </a:moveTo>
                  <a:lnTo>
                    <a:pt x="108" y="39"/>
                  </a:lnTo>
                  <a:lnTo>
                    <a:pt x="22" y="0"/>
                  </a:lnTo>
                  <a:lnTo>
                    <a:pt x="11" y="4"/>
                  </a:lnTo>
                  <a:lnTo>
                    <a:pt x="0" y="8"/>
                  </a:lnTo>
                  <a:lnTo>
                    <a:pt x="32" y="107"/>
                  </a:lnTo>
                  <a:lnTo>
                    <a:pt x="72" y="71"/>
                  </a:lnTo>
                  <a:lnTo>
                    <a:pt x="73" y="70"/>
                  </a:lnTo>
                  <a:lnTo>
                    <a:pt x="74" y="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 dirty="0">
                <a:latin typeface="OPPOSans L" panose="00020600040101010101" pitchFamily="18" charset="-122"/>
              </a:endParaRPr>
            </a:p>
          </p:txBody>
        </p:sp>
        <p:sp>
          <p:nvSpPr>
            <p:cNvPr id="62" name="Freeform 3736"/>
            <p:cNvSpPr/>
            <p:nvPr/>
          </p:nvSpPr>
          <p:spPr bwMode="auto">
            <a:xfrm>
              <a:off x="7105650" y="7143750"/>
              <a:ext cx="119062" cy="120650"/>
            </a:xfrm>
            <a:custGeom>
              <a:avLst/>
              <a:gdLst>
                <a:gd name="T0" fmla="*/ 248 w 302"/>
                <a:gd name="T1" fmla="*/ 209 h 306"/>
                <a:gd name="T2" fmla="*/ 257 w 302"/>
                <a:gd name="T3" fmla="*/ 196 h 306"/>
                <a:gd name="T4" fmla="*/ 269 w 302"/>
                <a:gd name="T5" fmla="*/ 176 h 306"/>
                <a:gd name="T6" fmla="*/ 274 w 302"/>
                <a:gd name="T7" fmla="*/ 164 h 306"/>
                <a:gd name="T8" fmla="*/ 279 w 302"/>
                <a:gd name="T9" fmla="*/ 149 h 306"/>
                <a:gd name="T10" fmla="*/ 283 w 302"/>
                <a:gd name="T11" fmla="*/ 133 h 306"/>
                <a:gd name="T12" fmla="*/ 284 w 302"/>
                <a:gd name="T13" fmla="*/ 115 h 306"/>
                <a:gd name="T14" fmla="*/ 288 w 302"/>
                <a:gd name="T15" fmla="*/ 111 h 306"/>
                <a:gd name="T16" fmla="*/ 292 w 302"/>
                <a:gd name="T17" fmla="*/ 106 h 306"/>
                <a:gd name="T18" fmla="*/ 296 w 302"/>
                <a:gd name="T19" fmla="*/ 101 h 306"/>
                <a:gd name="T20" fmla="*/ 297 w 302"/>
                <a:gd name="T21" fmla="*/ 94 h 306"/>
                <a:gd name="T22" fmla="*/ 301 w 302"/>
                <a:gd name="T23" fmla="*/ 81 h 306"/>
                <a:gd name="T24" fmla="*/ 302 w 302"/>
                <a:gd name="T25" fmla="*/ 70 h 306"/>
                <a:gd name="T26" fmla="*/ 302 w 302"/>
                <a:gd name="T27" fmla="*/ 63 h 306"/>
                <a:gd name="T28" fmla="*/ 301 w 302"/>
                <a:gd name="T29" fmla="*/ 57 h 306"/>
                <a:gd name="T30" fmla="*/ 298 w 302"/>
                <a:gd name="T31" fmla="*/ 52 h 306"/>
                <a:gd name="T32" fmla="*/ 296 w 302"/>
                <a:gd name="T33" fmla="*/ 47 h 306"/>
                <a:gd name="T34" fmla="*/ 290 w 302"/>
                <a:gd name="T35" fmla="*/ 40 h 306"/>
                <a:gd name="T36" fmla="*/ 284 w 302"/>
                <a:gd name="T37" fmla="*/ 36 h 306"/>
                <a:gd name="T38" fmla="*/ 284 w 302"/>
                <a:gd name="T39" fmla="*/ 13 h 306"/>
                <a:gd name="T40" fmla="*/ 284 w 302"/>
                <a:gd name="T41" fmla="*/ 8 h 306"/>
                <a:gd name="T42" fmla="*/ 281 w 302"/>
                <a:gd name="T43" fmla="*/ 4 h 306"/>
                <a:gd name="T44" fmla="*/ 278 w 302"/>
                <a:gd name="T45" fmla="*/ 2 h 306"/>
                <a:gd name="T46" fmla="*/ 273 w 302"/>
                <a:gd name="T47" fmla="*/ 0 h 306"/>
                <a:gd name="T48" fmla="*/ 30 w 302"/>
                <a:gd name="T49" fmla="*/ 0 h 306"/>
                <a:gd name="T50" fmla="*/ 26 w 302"/>
                <a:gd name="T51" fmla="*/ 2 h 306"/>
                <a:gd name="T52" fmla="*/ 22 w 302"/>
                <a:gd name="T53" fmla="*/ 4 h 306"/>
                <a:gd name="T54" fmla="*/ 20 w 302"/>
                <a:gd name="T55" fmla="*/ 8 h 306"/>
                <a:gd name="T56" fmla="*/ 18 w 302"/>
                <a:gd name="T57" fmla="*/ 13 h 306"/>
                <a:gd name="T58" fmla="*/ 18 w 302"/>
                <a:gd name="T59" fmla="*/ 36 h 306"/>
                <a:gd name="T60" fmla="*/ 12 w 302"/>
                <a:gd name="T61" fmla="*/ 40 h 306"/>
                <a:gd name="T62" fmla="*/ 7 w 302"/>
                <a:gd name="T63" fmla="*/ 47 h 306"/>
                <a:gd name="T64" fmla="*/ 4 w 302"/>
                <a:gd name="T65" fmla="*/ 52 h 306"/>
                <a:gd name="T66" fmla="*/ 2 w 302"/>
                <a:gd name="T67" fmla="*/ 57 h 306"/>
                <a:gd name="T68" fmla="*/ 2 w 302"/>
                <a:gd name="T69" fmla="*/ 63 h 306"/>
                <a:gd name="T70" fmla="*/ 0 w 302"/>
                <a:gd name="T71" fmla="*/ 70 h 306"/>
                <a:gd name="T72" fmla="*/ 2 w 302"/>
                <a:gd name="T73" fmla="*/ 81 h 306"/>
                <a:gd name="T74" fmla="*/ 5 w 302"/>
                <a:gd name="T75" fmla="*/ 94 h 306"/>
                <a:gd name="T76" fmla="*/ 8 w 302"/>
                <a:gd name="T77" fmla="*/ 101 h 306"/>
                <a:gd name="T78" fmla="*/ 11 w 302"/>
                <a:gd name="T79" fmla="*/ 106 h 306"/>
                <a:gd name="T80" fmla="*/ 14 w 302"/>
                <a:gd name="T81" fmla="*/ 111 h 306"/>
                <a:gd name="T82" fmla="*/ 18 w 302"/>
                <a:gd name="T83" fmla="*/ 115 h 306"/>
                <a:gd name="T84" fmla="*/ 21 w 302"/>
                <a:gd name="T85" fmla="*/ 133 h 306"/>
                <a:gd name="T86" fmla="*/ 23 w 302"/>
                <a:gd name="T87" fmla="*/ 149 h 306"/>
                <a:gd name="T88" fmla="*/ 28 w 302"/>
                <a:gd name="T89" fmla="*/ 164 h 306"/>
                <a:gd name="T90" fmla="*/ 34 w 302"/>
                <a:gd name="T91" fmla="*/ 176 h 306"/>
                <a:gd name="T92" fmla="*/ 45 w 302"/>
                <a:gd name="T93" fmla="*/ 196 h 306"/>
                <a:gd name="T94" fmla="*/ 55 w 302"/>
                <a:gd name="T95" fmla="*/ 209 h 306"/>
                <a:gd name="T96" fmla="*/ 55 w 302"/>
                <a:gd name="T97" fmla="*/ 262 h 306"/>
                <a:gd name="T98" fmla="*/ 152 w 302"/>
                <a:gd name="T99" fmla="*/ 306 h 306"/>
                <a:gd name="T100" fmla="*/ 248 w 302"/>
                <a:gd name="T101" fmla="*/ 262 h 306"/>
                <a:gd name="T102" fmla="*/ 248 w 302"/>
                <a:gd name="T103" fmla="*/ 209 h 3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302" h="306">
                  <a:moveTo>
                    <a:pt x="248" y="209"/>
                  </a:moveTo>
                  <a:lnTo>
                    <a:pt x="257" y="196"/>
                  </a:lnTo>
                  <a:lnTo>
                    <a:pt x="269" y="176"/>
                  </a:lnTo>
                  <a:lnTo>
                    <a:pt x="274" y="164"/>
                  </a:lnTo>
                  <a:lnTo>
                    <a:pt x="279" y="149"/>
                  </a:lnTo>
                  <a:lnTo>
                    <a:pt x="283" y="133"/>
                  </a:lnTo>
                  <a:lnTo>
                    <a:pt x="284" y="115"/>
                  </a:lnTo>
                  <a:lnTo>
                    <a:pt x="288" y="111"/>
                  </a:lnTo>
                  <a:lnTo>
                    <a:pt x="292" y="106"/>
                  </a:lnTo>
                  <a:lnTo>
                    <a:pt x="296" y="101"/>
                  </a:lnTo>
                  <a:lnTo>
                    <a:pt x="297" y="94"/>
                  </a:lnTo>
                  <a:lnTo>
                    <a:pt x="301" y="81"/>
                  </a:lnTo>
                  <a:lnTo>
                    <a:pt x="302" y="70"/>
                  </a:lnTo>
                  <a:lnTo>
                    <a:pt x="302" y="63"/>
                  </a:lnTo>
                  <a:lnTo>
                    <a:pt x="301" y="57"/>
                  </a:lnTo>
                  <a:lnTo>
                    <a:pt x="298" y="52"/>
                  </a:lnTo>
                  <a:lnTo>
                    <a:pt x="296" y="47"/>
                  </a:lnTo>
                  <a:lnTo>
                    <a:pt x="290" y="40"/>
                  </a:lnTo>
                  <a:lnTo>
                    <a:pt x="284" y="36"/>
                  </a:lnTo>
                  <a:lnTo>
                    <a:pt x="284" y="13"/>
                  </a:lnTo>
                  <a:lnTo>
                    <a:pt x="284" y="8"/>
                  </a:lnTo>
                  <a:lnTo>
                    <a:pt x="281" y="4"/>
                  </a:lnTo>
                  <a:lnTo>
                    <a:pt x="278" y="2"/>
                  </a:lnTo>
                  <a:lnTo>
                    <a:pt x="273" y="0"/>
                  </a:lnTo>
                  <a:lnTo>
                    <a:pt x="30" y="0"/>
                  </a:lnTo>
                  <a:lnTo>
                    <a:pt x="26" y="2"/>
                  </a:lnTo>
                  <a:lnTo>
                    <a:pt x="22" y="4"/>
                  </a:lnTo>
                  <a:lnTo>
                    <a:pt x="20" y="8"/>
                  </a:lnTo>
                  <a:lnTo>
                    <a:pt x="18" y="13"/>
                  </a:lnTo>
                  <a:lnTo>
                    <a:pt x="18" y="36"/>
                  </a:lnTo>
                  <a:lnTo>
                    <a:pt x="12" y="40"/>
                  </a:lnTo>
                  <a:lnTo>
                    <a:pt x="7" y="47"/>
                  </a:lnTo>
                  <a:lnTo>
                    <a:pt x="4" y="52"/>
                  </a:lnTo>
                  <a:lnTo>
                    <a:pt x="2" y="57"/>
                  </a:lnTo>
                  <a:lnTo>
                    <a:pt x="2" y="63"/>
                  </a:lnTo>
                  <a:lnTo>
                    <a:pt x="0" y="70"/>
                  </a:lnTo>
                  <a:lnTo>
                    <a:pt x="2" y="81"/>
                  </a:lnTo>
                  <a:lnTo>
                    <a:pt x="5" y="94"/>
                  </a:lnTo>
                  <a:lnTo>
                    <a:pt x="8" y="101"/>
                  </a:lnTo>
                  <a:lnTo>
                    <a:pt x="11" y="106"/>
                  </a:lnTo>
                  <a:lnTo>
                    <a:pt x="14" y="111"/>
                  </a:lnTo>
                  <a:lnTo>
                    <a:pt x="18" y="115"/>
                  </a:lnTo>
                  <a:lnTo>
                    <a:pt x="21" y="133"/>
                  </a:lnTo>
                  <a:lnTo>
                    <a:pt x="23" y="149"/>
                  </a:lnTo>
                  <a:lnTo>
                    <a:pt x="28" y="164"/>
                  </a:lnTo>
                  <a:lnTo>
                    <a:pt x="34" y="176"/>
                  </a:lnTo>
                  <a:lnTo>
                    <a:pt x="45" y="196"/>
                  </a:lnTo>
                  <a:lnTo>
                    <a:pt x="55" y="209"/>
                  </a:lnTo>
                  <a:lnTo>
                    <a:pt x="55" y="262"/>
                  </a:lnTo>
                  <a:lnTo>
                    <a:pt x="152" y="306"/>
                  </a:lnTo>
                  <a:lnTo>
                    <a:pt x="248" y="262"/>
                  </a:lnTo>
                  <a:lnTo>
                    <a:pt x="248" y="20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 dirty="0">
                <a:latin typeface="OPPOSans L" panose="00020600040101010101" pitchFamily="18" charset="-122"/>
              </a:endParaRPr>
            </a:p>
          </p:txBody>
        </p:sp>
        <p:sp>
          <p:nvSpPr>
            <p:cNvPr id="63" name="Freeform 3737"/>
            <p:cNvSpPr/>
            <p:nvPr/>
          </p:nvSpPr>
          <p:spPr bwMode="auto">
            <a:xfrm>
              <a:off x="7021513" y="7261225"/>
              <a:ext cx="112712" cy="92075"/>
            </a:xfrm>
            <a:custGeom>
              <a:avLst/>
              <a:gdLst>
                <a:gd name="T0" fmla="*/ 31 w 284"/>
                <a:gd name="T1" fmla="*/ 106 h 230"/>
                <a:gd name="T2" fmla="*/ 26 w 284"/>
                <a:gd name="T3" fmla="*/ 119 h 230"/>
                <a:gd name="T4" fmla="*/ 19 w 284"/>
                <a:gd name="T5" fmla="*/ 136 h 230"/>
                <a:gd name="T6" fmla="*/ 14 w 284"/>
                <a:gd name="T7" fmla="*/ 154 h 230"/>
                <a:gd name="T8" fmla="*/ 10 w 284"/>
                <a:gd name="T9" fmla="*/ 172 h 230"/>
                <a:gd name="T10" fmla="*/ 2 w 284"/>
                <a:gd name="T11" fmla="*/ 201 h 230"/>
                <a:gd name="T12" fmla="*/ 0 w 284"/>
                <a:gd name="T13" fmla="*/ 215 h 230"/>
                <a:gd name="T14" fmla="*/ 0 w 284"/>
                <a:gd name="T15" fmla="*/ 221 h 230"/>
                <a:gd name="T16" fmla="*/ 2 w 284"/>
                <a:gd name="T17" fmla="*/ 226 h 230"/>
                <a:gd name="T18" fmla="*/ 6 w 284"/>
                <a:gd name="T19" fmla="*/ 228 h 230"/>
                <a:gd name="T20" fmla="*/ 11 w 284"/>
                <a:gd name="T21" fmla="*/ 230 h 230"/>
                <a:gd name="T22" fmla="*/ 284 w 284"/>
                <a:gd name="T23" fmla="*/ 230 h 230"/>
                <a:gd name="T24" fmla="*/ 207 w 284"/>
                <a:gd name="T25" fmla="*/ 0 h 230"/>
                <a:gd name="T26" fmla="*/ 173 w 284"/>
                <a:gd name="T27" fmla="*/ 13 h 230"/>
                <a:gd name="T28" fmla="*/ 141 w 284"/>
                <a:gd name="T29" fmla="*/ 25 h 230"/>
                <a:gd name="T30" fmla="*/ 113 w 284"/>
                <a:gd name="T31" fmla="*/ 37 h 230"/>
                <a:gd name="T32" fmla="*/ 89 w 284"/>
                <a:gd name="T33" fmla="*/ 48 h 230"/>
                <a:gd name="T34" fmla="*/ 77 w 284"/>
                <a:gd name="T35" fmla="*/ 55 h 230"/>
                <a:gd name="T36" fmla="*/ 67 w 284"/>
                <a:gd name="T37" fmla="*/ 61 h 230"/>
                <a:gd name="T38" fmla="*/ 58 w 284"/>
                <a:gd name="T39" fmla="*/ 68 h 230"/>
                <a:gd name="T40" fmla="*/ 50 w 284"/>
                <a:gd name="T41" fmla="*/ 75 h 230"/>
                <a:gd name="T42" fmla="*/ 44 w 284"/>
                <a:gd name="T43" fmla="*/ 82 h 230"/>
                <a:gd name="T44" fmla="*/ 38 w 284"/>
                <a:gd name="T45" fmla="*/ 90 h 230"/>
                <a:gd name="T46" fmla="*/ 33 w 284"/>
                <a:gd name="T47" fmla="*/ 97 h 230"/>
                <a:gd name="T48" fmla="*/ 31 w 284"/>
                <a:gd name="T49" fmla="*/ 106 h 2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284" h="230">
                  <a:moveTo>
                    <a:pt x="31" y="106"/>
                  </a:moveTo>
                  <a:lnTo>
                    <a:pt x="26" y="119"/>
                  </a:lnTo>
                  <a:lnTo>
                    <a:pt x="19" y="136"/>
                  </a:lnTo>
                  <a:lnTo>
                    <a:pt x="14" y="154"/>
                  </a:lnTo>
                  <a:lnTo>
                    <a:pt x="10" y="172"/>
                  </a:lnTo>
                  <a:lnTo>
                    <a:pt x="2" y="201"/>
                  </a:lnTo>
                  <a:lnTo>
                    <a:pt x="0" y="215"/>
                  </a:lnTo>
                  <a:lnTo>
                    <a:pt x="0" y="221"/>
                  </a:lnTo>
                  <a:lnTo>
                    <a:pt x="2" y="226"/>
                  </a:lnTo>
                  <a:lnTo>
                    <a:pt x="6" y="228"/>
                  </a:lnTo>
                  <a:lnTo>
                    <a:pt x="11" y="230"/>
                  </a:lnTo>
                  <a:lnTo>
                    <a:pt x="284" y="230"/>
                  </a:lnTo>
                  <a:lnTo>
                    <a:pt x="207" y="0"/>
                  </a:lnTo>
                  <a:lnTo>
                    <a:pt x="173" y="13"/>
                  </a:lnTo>
                  <a:lnTo>
                    <a:pt x="141" y="25"/>
                  </a:lnTo>
                  <a:lnTo>
                    <a:pt x="113" y="37"/>
                  </a:lnTo>
                  <a:lnTo>
                    <a:pt x="89" y="48"/>
                  </a:lnTo>
                  <a:lnTo>
                    <a:pt x="77" y="55"/>
                  </a:lnTo>
                  <a:lnTo>
                    <a:pt x="67" y="61"/>
                  </a:lnTo>
                  <a:lnTo>
                    <a:pt x="58" y="68"/>
                  </a:lnTo>
                  <a:lnTo>
                    <a:pt x="50" y="75"/>
                  </a:lnTo>
                  <a:lnTo>
                    <a:pt x="44" y="82"/>
                  </a:lnTo>
                  <a:lnTo>
                    <a:pt x="38" y="90"/>
                  </a:lnTo>
                  <a:lnTo>
                    <a:pt x="33" y="97"/>
                  </a:lnTo>
                  <a:lnTo>
                    <a:pt x="31" y="10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 dirty="0">
                <a:latin typeface="OPPOSans L" panose="00020600040101010101" pitchFamily="18" charset="-122"/>
              </a:endParaRPr>
            </a:p>
          </p:txBody>
        </p:sp>
        <p:sp>
          <p:nvSpPr>
            <p:cNvPr id="64" name="Freeform 3738"/>
            <p:cNvSpPr/>
            <p:nvPr/>
          </p:nvSpPr>
          <p:spPr bwMode="auto">
            <a:xfrm>
              <a:off x="7081838" y="7067550"/>
              <a:ext cx="166687" cy="71438"/>
            </a:xfrm>
            <a:custGeom>
              <a:avLst/>
              <a:gdLst>
                <a:gd name="T0" fmla="*/ 12 w 418"/>
                <a:gd name="T1" fmla="*/ 179 h 179"/>
                <a:gd name="T2" fmla="*/ 69 w 418"/>
                <a:gd name="T3" fmla="*/ 179 h 179"/>
                <a:gd name="T4" fmla="*/ 69 w 418"/>
                <a:gd name="T5" fmla="*/ 179 h 179"/>
                <a:gd name="T6" fmla="*/ 69 w 418"/>
                <a:gd name="T7" fmla="*/ 179 h 179"/>
                <a:gd name="T8" fmla="*/ 69 w 418"/>
                <a:gd name="T9" fmla="*/ 179 h 179"/>
                <a:gd name="T10" fmla="*/ 69 w 418"/>
                <a:gd name="T11" fmla="*/ 179 h 179"/>
                <a:gd name="T12" fmla="*/ 406 w 418"/>
                <a:gd name="T13" fmla="*/ 179 h 179"/>
                <a:gd name="T14" fmla="*/ 411 w 418"/>
                <a:gd name="T15" fmla="*/ 178 h 179"/>
                <a:gd name="T16" fmla="*/ 415 w 418"/>
                <a:gd name="T17" fmla="*/ 175 h 179"/>
                <a:gd name="T18" fmla="*/ 418 w 418"/>
                <a:gd name="T19" fmla="*/ 171 h 179"/>
                <a:gd name="T20" fmla="*/ 418 w 418"/>
                <a:gd name="T21" fmla="*/ 167 h 179"/>
                <a:gd name="T22" fmla="*/ 418 w 418"/>
                <a:gd name="T23" fmla="*/ 162 h 179"/>
                <a:gd name="T24" fmla="*/ 415 w 418"/>
                <a:gd name="T25" fmla="*/ 158 h 179"/>
                <a:gd name="T26" fmla="*/ 411 w 418"/>
                <a:gd name="T27" fmla="*/ 156 h 179"/>
                <a:gd name="T28" fmla="*/ 406 w 418"/>
                <a:gd name="T29" fmla="*/ 155 h 179"/>
                <a:gd name="T30" fmla="*/ 357 w 418"/>
                <a:gd name="T31" fmla="*/ 155 h 179"/>
                <a:gd name="T32" fmla="*/ 296 w 418"/>
                <a:gd name="T33" fmla="*/ 8 h 179"/>
                <a:gd name="T34" fmla="*/ 293 w 418"/>
                <a:gd name="T35" fmla="*/ 3 h 179"/>
                <a:gd name="T36" fmla="*/ 289 w 418"/>
                <a:gd name="T37" fmla="*/ 0 h 179"/>
                <a:gd name="T38" fmla="*/ 284 w 418"/>
                <a:gd name="T39" fmla="*/ 0 h 179"/>
                <a:gd name="T40" fmla="*/ 279 w 418"/>
                <a:gd name="T41" fmla="*/ 2 h 179"/>
                <a:gd name="T42" fmla="*/ 242 w 418"/>
                <a:gd name="T43" fmla="*/ 24 h 179"/>
                <a:gd name="T44" fmla="*/ 235 w 418"/>
                <a:gd name="T45" fmla="*/ 27 h 179"/>
                <a:gd name="T46" fmla="*/ 226 w 418"/>
                <a:gd name="T47" fmla="*/ 30 h 179"/>
                <a:gd name="T48" fmla="*/ 219 w 418"/>
                <a:gd name="T49" fmla="*/ 31 h 179"/>
                <a:gd name="T50" fmla="*/ 210 w 418"/>
                <a:gd name="T51" fmla="*/ 33 h 179"/>
                <a:gd name="T52" fmla="*/ 201 w 418"/>
                <a:gd name="T53" fmla="*/ 31 h 179"/>
                <a:gd name="T54" fmla="*/ 192 w 418"/>
                <a:gd name="T55" fmla="*/ 30 h 179"/>
                <a:gd name="T56" fmla="*/ 184 w 418"/>
                <a:gd name="T57" fmla="*/ 27 h 179"/>
                <a:gd name="T58" fmla="*/ 176 w 418"/>
                <a:gd name="T59" fmla="*/ 24 h 179"/>
                <a:gd name="T60" fmla="*/ 139 w 418"/>
                <a:gd name="T61" fmla="*/ 2 h 179"/>
                <a:gd name="T62" fmla="*/ 135 w 418"/>
                <a:gd name="T63" fmla="*/ 0 h 179"/>
                <a:gd name="T64" fmla="*/ 130 w 418"/>
                <a:gd name="T65" fmla="*/ 0 h 179"/>
                <a:gd name="T66" fmla="*/ 125 w 418"/>
                <a:gd name="T67" fmla="*/ 3 h 179"/>
                <a:gd name="T68" fmla="*/ 122 w 418"/>
                <a:gd name="T69" fmla="*/ 8 h 179"/>
                <a:gd name="T70" fmla="*/ 61 w 418"/>
                <a:gd name="T71" fmla="*/ 155 h 179"/>
                <a:gd name="T72" fmla="*/ 12 w 418"/>
                <a:gd name="T73" fmla="*/ 155 h 179"/>
                <a:gd name="T74" fmla="*/ 8 w 418"/>
                <a:gd name="T75" fmla="*/ 156 h 179"/>
                <a:gd name="T76" fmla="*/ 4 w 418"/>
                <a:gd name="T77" fmla="*/ 158 h 179"/>
                <a:gd name="T78" fmla="*/ 2 w 418"/>
                <a:gd name="T79" fmla="*/ 162 h 179"/>
                <a:gd name="T80" fmla="*/ 0 w 418"/>
                <a:gd name="T81" fmla="*/ 167 h 179"/>
                <a:gd name="T82" fmla="*/ 2 w 418"/>
                <a:gd name="T83" fmla="*/ 171 h 179"/>
                <a:gd name="T84" fmla="*/ 4 w 418"/>
                <a:gd name="T85" fmla="*/ 175 h 179"/>
                <a:gd name="T86" fmla="*/ 8 w 418"/>
                <a:gd name="T87" fmla="*/ 178 h 179"/>
                <a:gd name="T88" fmla="*/ 12 w 418"/>
                <a:gd name="T89" fmla="*/ 179 h 1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418" h="179">
                  <a:moveTo>
                    <a:pt x="12" y="179"/>
                  </a:moveTo>
                  <a:lnTo>
                    <a:pt x="69" y="179"/>
                  </a:lnTo>
                  <a:lnTo>
                    <a:pt x="69" y="179"/>
                  </a:lnTo>
                  <a:lnTo>
                    <a:pt x="69" y="179"/>
                  </a:lnTo>
                  <a:lnTo>
                    <a:pt x="69" y="179"/>
                  </a:lnTo>
                  <a:lnTo>
                    <a:pt x="69" y="179"/>
                  </a:lnTo>
                  <a:lnTo>
                    <a:pt x="406" y="179"/>
                  </a:lnTo>
                  <a:lnTo>
                    <a:pt x="411" y="178"/>
                  </a:lnTo>
                  <a:lnTo>
                    <a:pt x="415" y="175"/>
                  </a:lnTo>
                  <a:lnTo>
                    <a:pt x="418" y="171"/>
                  </a:lnTo>
                  <a:lnTo>
                    <a:pt x="418" y="167"/>
                  </a:lnTo>
                  <a:lnTo>
                    <a:pt x="418" y="162"/>
                  </a:lnTo>
                  <a:lnTo>
                    <a:pt x="415" y="158"/>
                  </a:lnTo>
                  <a:lnTo>
                    <a:pt x="411" y="156"/>
                  </a:lnTo>
                  <a:lnTo>
                    <a:pt x="406" y="155"/>
                  </a:lnTo>
                  <a:lnTo>
                    <a:pt x="357" y="155"/>
                  </a:lnTo>
                  <a:lnTo>
                    <a:pt x="296" y="8"/>
                  </a:lnTo>
                  <a:lnTo>
                    <a:pt x="293" y="3"/>
                  </a:lnTo>
                  <a:lnTo>
                    <a:pt x="289" y="0"/>
                  </a:lnTo>
                  <a:lnTo>
                    <a:pt x="284" y="0"/>
                  </a:lnTo>
                  <a:lnTo>
                    <a:pt x="279" y="2"/>
                  </a:lnTo>
                  <a:lnTo>
                    <a:pt x="242" y="24"/>
                  </a:lnTo>
                  <a:lnTo>
                    <a:pt x="235" y="27"/>
                  </a:lnTo>
                  <a:lnTo>
                    <a:pt x="226" y="30"/>
                  </a:lnTo>
                  <a:lnTo>
                    <a:pt x="219" y="31"/>
                  </a:lnTo>
                  <a:lnTo>
                    <a:pt x="210" y="33"/>
                  </a:lnTo>
                  <a:lnTo>
                    <a:pt x="201" y="31"/>
                  </a:lnTo>
                  <a:lnTo>
                    <a:pt x="192" y="30"/>
                  </a:lnTo>
                  <a:lnTo>
                    <a:pt x="184" y="27"/>
                  </a:lnTo>
                  <a:lnTo>
                    <a:pt x="176" y="24"/>
                  </a:lnTo>
                  <a:lnTo>
                    <a:pt x="139" y="2"/>
                  </a:lnTo>
                  <a:lnTo>
                    <a:pt x="135" y="0"/>
                  </a:lnTo>
                  <a:lnTo>
                    <a:pt x="130" y="0"/>
                  </a:lnTo>
                  <a:lnTo>
                    <a:pt x="125" y="3"/>
                  </a:lnTo>
                  <a:lnTo>
                    <a:pt x="122" y="8"/>
                  </a:lnTo>
                  <a:lnTo>
                    <a:pt x="61" y="155"/>
                  </a:lnTo>
                  <a:lnTo>
                    <a:pt x="12" y="155"/>
                  </a:lnTo>
                  <a:lnTo>
                    <a:pt x="8" y="156"/>
                  </a:lnTo>
                  <a:lnTo>
                    <a:pt x="4" y="158"/>
                  </a:lnTo>
                  <a:lnTo>
                    <a:pt x="2" y="162"/>
                  </a:lnTo>
                  <a:lnTo>
                    <a:pt x="0" y="167"/>
                  </a:lnTo>
                  <a:lnTo>
                    <a:pt x="2" y="171"/>
                  </a:lnTo>
                  <a:lnTo>
                    <a:pt x="4" y="175"/>
                  </a:lnTo>
                  <a:lnTo>
                    <a:pt x="8" y="178"/>
                  </a:lnTo>
                  <a:lnTo>
                    <a:pt x="12" y="17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 dirty="0">
                <a:latin typeface="OPPOSans L" panose="00020600040101010101" pitchFamily="18" charset="-122"/>
              </a:endParaRPr>
            </a:p>
          </p:txBody>
        </p:sp>
        <p:sp>
          <p:nvSpPr>
            <p:cNvPr id="65" name="Freeform 3739"/>
            <p:cNvSpPr/>
            <p:nvPr/>
          </p:nvSpPr>
          <p:spPr bwMode="auto">
            <a:xfrm>
              <a:off x="7173913" y="7253288"/>
              <a:ext cx="44450" cy="44450"/>
            </a:xfrm>
            <a:custGeom>
              <a:avLst/>
              <a:gdLst>
                <a:gd name="T0" fmla="*/ 0 w 113"/>
                <a:gd name="T1" fmla="*/ 44 h 111"/>
                <a:gd name="T2" fmla="*/ 77 w 113"/>
                <a:gd name="T3" fmla="*/ 111 h 111"/>
                <a:gd name="T4" fmla="*/ 113 w 113"/>
                <a:gd name="T5" fmla="*/ 9 h 111"/>
                <a:gd name="T6" fmla="*/ 97 w 113"/>
                <a:gd name="T7" fmla="*/ 0 h 111"/>
                <a:gd name="T8" fmla="*/ 0 w 113"/>
                <a:gd name="T9" fmla="*/ 44 h 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3" h="111">
                  <a:moveTo>
                    <a:pt x="0" y="44"/>
                  </a:moveTo>
                  <a:lnTo>
                    <a:pt x="77" y="111"/>
                  </a:lnTo>
                  <a:lnTo>
                    <a:pt x="113" y="9"/>
                  </a:lnTo>
                  <a:lnTo>
                    <a:pt x="97" y="0"/>
                  </a:lnTo>
                  <a:lnTo>
                    <a:pt x="0" y="4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 dirty="0">
                <a:latin typeface="OPPOSans L" panose="00020600040101010101" pitchFamily="18" charset="-122"/>
              </a:endParaRPr>
            </a:p>
          </p:txBody>
        </p:sp>
      </p:grpSp>
      <p:sp>
        <p:nvSpPr>
          <p:cNvPr id="66" name="文本框 65"/>
          <p:cNvSpPr txBox="1"/>
          <p:nvPr/>
        </p:nvSpPr>
        <p:spPr>
          <a:xfrm>
            <a:off x="5275235" y="262235"/>
            <a:ext cx="167107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>
                <a:solidFill>
                  <a:schemeClr val="bg1"/>
                </a:solidFill>
                <a:latin typeface="OPPOSans R" panose="00020600040101010101" pitchFamily="18" charset="-122"/>
                <a:ea typeface="OPPOSans R" panose="00020600040101010101" pitchFamily="18" charset="-122"/>
                <a:cs typeface="OPPOSans R" panose="00020600040101010101" pitchFamily="18" charset="-122"/>
              </a:rPr>
              <a:t>插入標題</a:t>
            </a:r>
            <a:endParaRPr lang="zh-CN" altLang="en-US" sz="2800" b="1" dirty="0">
              <a:solidFill>
                <a:schemeClr val="bg1"/>
              </a:solidFill>
              <a:latin typeface="OPPOSans R" panose="00020600040101010101" pitchFamily="18" charset="-122"/>
              <a:ea typeface="OPPOSans R" panose="00020600040101010101" pitchFamily="18" charset="-122"/>
              <a:cs typeface="OPPOSans R" panose="00020600040101010101" pitchFamily="18" charset="-122"/>
            </a:endParaRPr>
          </a:p>
        </p:txBody>
      </p:sp>
      <p:sp>
        <p:nvSpPr>
          <p:cNvPr id="67" name="文本框 66"/>
          <p:cNvSpPr txBox="1"/>
          <p:nvPr/>
        </p:nvSpPr>
        <p:spPr>
          <a:xfrm>
            <a:off x="5213549" y="712885"/>
            <a:ext cx="1716780" cy="3492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en-US" altLang="zh-CN" sz="1680" b="1" dirty="0">
                <a:solidFill>
                  <a:schemeClr val="bg1"/>
                </a:solidFill>
                <a:latin typeface="OPPOSans R" panose="00020600040101010101" pitchFamily="18" charset="-122"/>
                <a:ea typeface="OPPOSans R" panose="00020600040101010101" pitchFamily="18" charset="-122"/>
                <a:cs typeface="OPPOSans R" panose="00020600040101010101" pitchFamily="18" charset="-122"/>
              </a:rPr>
              <a:t>Insert the title</a:t>
            </a:r>
            <a:endParaRPr lang="zh-CN" altLang="en-US" sz="1680" b="1" dirty="0">
              <a:solidFill>
                <a:schemeClr val="bg1"/>
              </a:solidFill>
              <a:latin typeface="OPPOSans R" panose="00020600040101010101" pitchFamily="18" charset="-122"/>
              <a:ea typeface="OPPOSans R" panose="00020600040101010101" pitchFamily="18" charset="-122"/>
              <a:cs typeface="OPPOSans R" panose="00020600040101010101" pitchFamily="18" charset="-122"/>
            </a:endParaRPr>
          </a:p>
        </p:txBody>
      </p:sp>
      <p:cxnSp>
        <p:nvCxnSpPr>
          <p:cNvPr id="68" name="直接连接符 67"/>
          <p:cNvCxnSpPr/>
          <p:nvPr/>
        </p:nvCxnSpPr>
        <p:spPr>
          <a:xfrm>
            <a:off x="1264213" y="544173"/>
            <a:ext cx="3726887" cy="0"/>
          </a:xfrm>
          <a:prstGeom prst="line">
            <a:avLst/>
          </a:prstGeom>
          <a:ln w="63500" cmpd="dbl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直接连接符 68"/>
          <p:cNvCxnSpPr/>
          <p:nvPr/>
        </p:nvCxnSpPr>
        <p:spPr>
          <a:xfrm flipH="1">
            <a:off x="7143750" y="544173"/>
            <a:ext cx="3714748" cy="0"/>
          </a:xfrm>
          <a:prstGeom prst="line">
            <a:avLst/>
          </a:prstGeom>
          <a:ln w="63500" cmpd="dbl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0" name="图片 69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827" t="17383" r="51212" b="68385"/>
          <a:stretch>
            <a:fillRect/>
          </a:stretch>
        </p:blipFill>
        <p:spPr>
          <a:xfrm rot="1267022">
            <a:off x="10565881" y="-725574"/>
            <a:ext cx="2716592" cy="1844505"/>
          </a:xfrm>
          <a:prstGeom prst="rect">
            <a:avLst/>
          </a:prstGeom>
          <a:effectLst>
            <a:outerShdw blurRad="127000" dist="50800" dir="5400000" algn="ctr" rotWithShape="0">
              <a:srgbClr val="F0C8BF"/>
            </a:outerShdw>
          </a:effectLst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877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矩形: 圆角 50"/>
          <p:cNvSpPr/>
          <p:nvPr/>
        </p:nvSpPr>
        <p:spPr>
          <a:xfrm>
            <a:off x="9047752" y="1960077"/>
            <a:ext cx="2530248" cy="1897594"/>
          </a:xfrm>
          <a:prstGeom prst="roundRect">
            <a:avLst>
              <a:gd name="adj" fmla="val 3405"/>
            </a:avLst>
          </a:prstGeom>
          <a:solidFill>
            <a:schemeClr val="bg1">
              <a:alpha val="98000"/>
            </a:schemeClr>
          </a:solidFill>
          <a:ln w="12700" cap="rnd">
            <a:noFill/>
            <a:prstDash val="solid"/>
            <a:round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normAutofit/>
          </a:bodyPr>
          <a:lstStyle/>
          <a:p>
            <a:pPr algn="ctr" defTabSz="914400"/>
            <a:endParaRPr lang="zh-CN" altLang="en-US" sz="2000" b="1" dirty="0">
              <a:solidFill>
                <a:schemeClr val="bg1"/>
              </a:solidFill>
              <a:latin typeface="OPPOSans L" panose="00020600040101010101" pitchFamily="18" charset="-122"/>
              <a:ea typeface="OPPOSans L" panose="00020600040101010101" pitchFamily="18" charset="-122"/>
            </a:endParaRPr>
          </a:p>
        </p:txBody>
      </p:sp>
      <p:sp>
        <p:nvSpPr>
          <p:cNvPr id="32" name="文本框 31"/>
          <p:cNvSpPr txBox="1"/>
          <p:nvPr/>
        </p:nvSpPr>
        <p:spPr>
          <a:xfrm>
            <a:off x="5275235" y="262235"/>
            <a:ext cx="167107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>
                <a:solidFill>
                  <a:schemeClr val="bg1"/>
                </a:solidFill>
                <a:latin typeface="OPPOSans R" panose="00020600040101010101" pitchFamily="18" charset="-122"/>
                <a:ea typeface="OPPOSans R" panose="00020600040101010101" pitchFamily="18" charset="-122"/>
                <a:cs typeface="OPPOSans R" panose="00020600040101010101" pitchFamily="18" charset="-122"/>
              </a:rPr>
              <a:t>插入標題</a:t>
            </a:r>
            <a:endParaRPr lang="zh-CN" altLang="en-US" sz="2800" b="1" dirty="0">
              <a:solidFill>
                <a:schemeClr val="bg1"/>
              </a:solidFill>
              <a:latin typeface="OPPOSans R" panose="00020600040101010101" pitchFamily="18" charset="-122"/>
              <a:ea typeface="OPPOSans R" panose="00020600040101010101" pitchFamily="18" charset="-122"/>
              <a:cs typeface="OPPOSans R" panose="00020600040101010101" pitchFamily="18" charset="-122"/>
            </a:endParaRPr>
          </a:p>
        </p:txBody>
      </p:sp>
      <p:sp>
        <p:nvSpPr>
          <p:cNvPr id="33" name="文本框 32"/>
          <p:cNvSpPr txBox="1"/>
          <p:nvPr/>
        </p:nvSpPr>
        <p:spPr>
          <a:xfrm>
            <a:off x="5213549" y="712885"/>
            <a:ext cx="1716780" cy="3492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en-US" altLang="zh-CN" sz="1680" b="1" dirty="0">
                <a:solidFill>
                  <a:schemeClr val="bg1"/>
                </a:solidFill>
                <a:latin typeface="OPPOSans R" panose="00020600040101010101" pitchFamily="18" charset="-122"/>
                <a:ea typeface="OPPOSans R" panose="00020600040101010101" pitchFamily="18" charset="-122"/>
                <a:cs typeface="OPPOSans R" panose="00020600040101010101" pitchFamily="18" charset="-122"/>
              </a:rPr>
              <a:t>Insert the title</a:t>
            </a:r>
            <a:endParaRPr lang="zh-CN" altLang="en-US" sz="1680" b="1" dirty="0">
              <a:solidFill>
                <a:schemeClr val="bg1"/>
              </a:solidFill>
              <a:latin typeface="OPPOSans R" panose="00020600040101010101" pitchFamily="18" charset="-122"/>
              <a:ea typeface="OPPOSans R" panose="00020600040101010101" pitchFamily="18" charset="-122"/>
              <a:cs typeface="OPPOSans R" panose="00020600040101010101" pitchFamily="18" charset="-122"/>
            </a:endParaRPr>
          </a:p>
        </p:txBody>
      </p:sp>
      <p:cxnSp>
        <p:nvCxnSpPr>
          <p:cNvPr id="34" name="直接连接符 33"/>
          <p:cNvCxnSpPr/>
          <p:nvPr/>
        </p:nvCxnSpPr>
        <p:spPr>
          <a:xfrm>
            <a:off x="1264213" y="544173"/>
            <a:ext cx="3726887" cy="0"/>
          </a:xfrm>
          <a:prstGeom prst="line">
            <a:avLst/>
          </a:prstGeom>
          <a:ln w="63500" cmpd="dbl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直接连接符 34"/>
          <p:cNvCxnSpPr/>
          <p:nvPr/>
        </p:nvCxnSpPr>
        <p:spPr>
          <a:xfrm flipH="1">
            <a:off x="7143750" y="544173"/>
            <a:ext cx="3714748" cy="0"/>
          </a:xfrm>
          <a:prstGeom prst="line">
            <a:avLst/>
          </a:prstGeom>
          <a:ln w="63500" cmpd="dbl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矩形: 圆角 44"/>
          <p:cNvSpPr/>
          <p:nvPr/>
        </p:nvSpPr>
        <p:spPr>
          <a:xfrm>
            <a:off x="628823" y="1486349"/>
            <a:ext cx="5387340" cy="4701788"/>
          </a:xfrm>
          <a:prstGeom prst="roundRect">
            <a:avLst>
              <a:gd name="adj" fmla="val 3405"/>
            </a:avLst>
          </a:prstGeom>
          <a:solidFill>
            <a:srgbClr val="FFFFFF">
              <a:alpha val="98000"/>
            </a:srgbClr>
          </a:solidFill>
          <a:ln w="12700" cap="rnd">
            <a:noFill/>
            <a:prstDash val="solid"/>
            <a:round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normAutofit/>
          </a:bodyPr>
          <a:lstStyle/>
          <a:p>
            <a:pPr algn="ctr" defTabSz="914400"/>
            <a:endParaRPr lang="zh-CN" altLang="en-US" sz="2000" b="1" dirty="0">
              <a:solidFill>
                <a:schemeClr val="bg1"/>
              </a:solidFill>
              <a:latin typeface="OPPOSans L" panose="00020600040101010101" pitchFamily="18" charset="-122"/>
              <a:ea typeface="OPPOSans L" panose="00020600040101010101" pitchFamily="18" charset="-122"/>
            </a:endParaRPr>
          </a:p>
        </p:txBody>
      </p:sp>
      <p:sp>
        <p:nvSpPr>
          <p:cNvPr id="8" name="iṣ1iḋe"/>
          <p:cNvSpPr/>
          <p:nvPr>
            <p:custDataLst>
              <p:tags r:id="rId1"/>
            </p:custDataLst>
          </p:nvPr>
        </p:nvSpPr>
        <p:spPr>
          <a:xfrm>
            <a:off x="2100262" y="5225057"/>
            <a:ext cx="3340765" cy="537028"/>
          </a:xfrm>
          <a:prstGeom prst="rect">
            <a:avLst/>
          </a:prstGeom>
          <a:solidFill>
            <a:srgbClr val="B59DF3"/>
          </a:solidFill>
          <a:ln w="12700" cap="rnd">
            <a:noFill/>
            <a:prstDash val="solid"/>
            <a:round/>
          </a:ln>
          <a:effectLst>
            <a:outerShdw blurRad="254000" dist="127000" algn="ctr" rotWithShape="0">
              <a:schemeClr val="bg1">
                <a:lumMod val="65000"/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normAutofit/>
          </a:bodyPr>
          <a:lstStyle/>
          <a:p>
            <a:pPr algn="ctr" defTabSz="914400"/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OPPOSans L" panose="00020600040101010101" pitchFamily="18" charset="-122"/>
            </a:endParaRPr>
          </a:p>
        </p:txBody>
      </p:sp>
      <p:sp>
        <p:nvSpPr>
          <p:cNvPr id="39" name="矩形: 圆角 38"/>
          <p:cNvSpPr/>
          <p:nvPr/>
        </p:nvSpPr>
        <p:spPr>
          <a:xfrm>
            <a:off x="781223" y="1638749"/>
            <a:ext cx="5058103" cy="4414447"/>
          </a:xfrm>
          <a:prstGeom prst="roundRect">
            <a:avLst>
              <a:gd name="adj" fmla="val 3405"/>
            </a:avLst>
          </a:prstGeom>
          <a:noFill/>
          <a:ln w="12700" cap="rnd">
            <a:solidFill>
              <a:srgbClr val="9877EF"/>
            </a:solidFill>
            <a:prstDash val="sysDash"/>
            <a:round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normAutofit/>
          </a:bodyPr>
          <a:lstStyle/>
          <a:p>
            <a:pPr algn="ctr" defTabSz="914400"/>
            <a:endParaRPr lang="zh-CN" altLang="en-US" sz="2000" b="1" dirty="0">
              <a:solidFill>
                <a:schemeClr val="bg1"/>
              </a:solidFill>
              <a:latin typeface="OPPOSans L" panose="00020600040101010101" pitchFamily="18" charset="-122"/>
              <a:ea typeface="OPPOSans L" panose="00020600040101010101" pitchFamily="18" charset="-122"/>
            </a:endParaRPr>
          </a:p>
        </p:txBody>
      </p:sp>
      <p:cxnSp>
        <p:nvCxnSpPr>
          <p:cNvPr id="9" name="iSḻíďè"/>
          <p:cNvCxnSpPr/>
          <p:nvPr/>
        </p:nvCxnSpPr>
        <p:spPr>
          <a:xfrm>
            <a:off x="1416658" y="5468620"/>
            <a:ext cx="696685" cy="0"/>
          </a:xfrm>
          <a:prstGeom prst="line">
            <a:avLst/>
          </a:prstGeom>
          <a:ln w="12700">
            <a:solidFill>
              <a:srgbClr val="8B65ED">
                <a:alpha val="50000"/>
              </a:srgbClr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íŝḻïdé"/>
          <p:cNvSpPr/>
          <p:nvPr>
            <p:custDataLst>
              <p:tags r:id="rId2"/>
            </p:custDataLst>
          </p:nvPr>
        </p:nvSpPr>
        <p:spPr>
          <a:xfrm>
            <a:off x="5461953" y="2270423"/>
            <a:ext cx="1133168" cy="1133168"/>
          </a:xfrm>
          <a:prstGeom prst="roundRect">
            <a:avLst/>
          </a:prstGeom>
          <a:solidFill>
            <a:srgbClr val="8B65ED"/>
          </a:solidFill>
          <a:ln w="12700" cap="rnd">
            <a:noFill/>
            <a:prstDash val="solid"/>
            <a:round/>
          </a:ln>
          <a:effectLst>
            <a:outerShdw blurRad="254000" dist="127000" algn="ctr" rotWithShape="0">
              <a:srgbClr val="B59DF3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normAutofit/>
          </a:bodyPr>
          <a:lstStyle/>
          <a:p>
            <a:pPr algn="ctr" defTabSz="914400"/>
            <a:endParaRPr lang="en-GB" sz="2000" b="1" dirty="0">
              <a:solidFill>
                <a:schemeClr val="bg1"/>
              </a:solidFill>
              <a:latin typeface="OPPOSans L" panose="00020600040101010101" pitchFamily="18" charset="-122"/>
            </a:endParaRPr>
          </a:p>
        </p:txBody>
      </p:sp>
      <p:sp>
        <p:nvSpPr>
          <p:cNvPr id="12" name="iSļiḋé"/>
          <p:cNvSpPr/>
          <p:nvPr>
            <p:custDataLst>
              <p:tags r:id="rId3"/>
            </p:custDataLst>
          </p:nvPr>
        </p:nvSpPr>
        <p:spPr>
          <a:xfrm>
            <a:off x="6669087" y="3478937"/>
            <a:ext cx="1371600" cy="1371600"/>
          </a:xfrm>
          <a:prstGeom prst="roundRect">
            <a:avLst>
              <a:gd name="adj" fmla="val 16667"/>
            </a:avLst>
          </a:prstGeom>
          <a:solidFill>
            <a:srgbClr val="B59DF3"/>
          </a:solidFill>
          <a:ln w="12700" cap="rnd">
            <a:noFill/>
            <a:prstDash val="solid"/>
            <a:round/>
          </a:ln>
          <a:effectLst>
            <a:outerShdw blurRad="254000" dist="127000" algn="ctr" rotWithShape="0">
              <a:srgbClr val="8B65ED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normAutofit/>
          </a:bodyPr>
          <a:lstStyle/>
          <a:p>
            <a:pPr algn="ctr" defTabSz="914400"/>
            <a:endParaRPr lang="en-GB" sz="2000" b="1" dirty="0">
              <a:solidFill>
                <a:schemeClr val="bg1"/>
              </a:solidFill>
              <a:latin typeface="OPPOSans L" panose="00020600040101010101" pitchFamily="18" charset="-122"/>
            </a:endParaRPr>
          </a:p>
        </p:txBody>
      </p:sp>
      <p:sp>
        <p:nvSpPr>
          <p:cNvPr id="13" name="ïṧḷíḍe"/>
          <p:cNvSpPr>
            <a:spLocks noChangeAspect="1"/>
          </p:cNvSpPr>
          <p:nvPr/>
        </p:nvSpPr>
        <p:spPr bwMode="auto">
          <a:xfrm>
            <a:off x="6950617" y="3853974"/>
            <a:ext cx="803333" cy="672305"/>
          </a:xfrm>
          <a:custGeom>
            <a:avLst/>
            <a:gdLst>
              <a:gd name="connsiteX0" fmla="*/ 497438 w 534923"/>
              <a:gd name="connsiteY0" fmla="*/ 621 h 447675"/>
              <a:gd name="connsiteX1" fmla="*/ 497438 w 534923"/>
              <a:gd name="connsiteY1" fmla="*/ 133971 h 447675"/>
              <a:gd name="connsiteX2" fmla="*/ 536300 w 534923"/>
              <a:gd name="connsiteY2" fmla="*/ 133971 h 447675"/>
              <a:gd name="connsiteX3" fmla="*/ 515821 w 534923"/>
              <a:gd name="connsiteY3" fmla="*/ 400671 h 447675"/>
              <a:gd name="connsiteX4" fmla="*/ 459338 w 534923"/>
              <a:gd name="connsiteY4" fmla="*/ 400671 h 447675"/>
              <a:gd name="connsiteX5" fmla="*/ 459338 w 534923"/>
              <a:gd name="connsiteY5" fmla="*/ 448296 h 447675"/>
              <a:gd name="connsiteX6" fmla="*/ 440288 w 534923"/>
              <a:gd name="connsiteY6" fmla="*/ 448296 h 447675"/>
              <a:gd name="connsiteX7" fmla="*/ 440288 w 534923"/>
              <a:gd name="connsiteY7" fmla="*/ 400671 h 447675"/>
              <a:gd name="connsiteX8" fmla="*/ 97388 w 534923"/>
              <a:gd name="connsiteY8" fmla="*/ 400671 h 447675"/>
              <a:gd name="connsiteX9" fmla="*/ 97388 w 534923"/>
              <a:gd name="connsiteY9" fmla="*/ 448296 h 447675"/>
              <a:gd name="connsiteX10" fmla="*/ 78338 w 534923"/>
              <a:gd name="connsiteY10" fmla="*/ 448296 h 447675"/>
              <a:gd name="connsiteX11" fmla="*/ 78338 w 534923"/>
              <a:gd name="connsiteY11" fmla="*/ 400671 h 447675"/>
              <a:gd name="connsiteX12" fmla="*/ 21855 w 534923"/>
              <a:gd name="connsiteY12" fmla="*/ 400671 h 447675"/>
              <a:gd name="connsiteX13" fmla="*/ 1376 w 534923"/>
              <a:gd name="connsiteY13" fmla="*/ 133971 h 447675"/>
              <a:gd name="connsiteX14" fmla="*/ 49763 w 534923"/>
              <a:gd name="connsiteY14" fmla="*/ 133971 h 447675"/>
              <a:gd name="connsiteX15" fmla="*/ 49763 w 534923"/>
              <a:gd name="connsiteY15" fmla="*/ 621 h 447675"/>
              <a:gd name="connsiteX16" fmla="*/ 497438 w 534923"/>
              <a:gd name="connsiteY16" fmla="*/ 621 h 447675"/>
              <a:gd name="connsiteX17" fmla="*/ 89482 w 534923"/>
              <a:gd name="connsiteY17" fmla="*/ 153021 h 447675"/>
              <a:gd name="connsiteX18" fmla="*/ 21950 w 534923"/>
              <a:gd name="connsiteY18" fmla="*/ 153021 h 447675"/>
              <a:gd name="connsiteX19" fmla="*/ 39571 w 534923"/>
              <a:gd name="connsiteY19" fmla="*/ 381621 h 447675"/>
              <a:gd name="connsiteX20" fmla="*/ 498200 w 534923"/>
              <a:gd name="connsiteY20" fmla="*/ 381621 h 447675"/>
              <a:gd name="connsiteX21" fmla="*/ 515821 w 534923"/>
              <a:gd name="connsiteY21" fmla="*/ 153021 h 447675"/>
              <a:gd name="connsiteX22" fmla="*/ 448289 w 534923"/>
              <a:gd name="connsiteY22" fmla="*/ 153021 h 447675"/>
              <a:gd name="connsiteX23" fmla="*/ 419714 w 534923"/>
              <a:gd name="connsiteY23" fmla="*/ 305421 h 447675"/>
              <a:gd name="connsiteX24" fmla="*/ 118152 w 534923"/>
              <a:gd name="connsiteY24" fmla="*/ 305421 h 447675"/>
              <a:gd name="connsiteX25" fmla="*/ 89482 w 534923"/>
              <a:gd name="connsiteY25" fmla="*/ 153021 h 447675"/>
              <a:gd name="connsiteX26" fmla="*/ 478388 w 534923"/>
              <a:gd name="connsiteY26" fmla="*/ 19671 h 447675"/>
              <a:gd name="connsiteX27" fmla="*/ 68813 w 534923"/>
              <a:gd name="connsiteY27" fmla="*/ 19671 h 447675"/>
              <a:gd name="connsiteX28" fmla="*/ 68813 w 534923"/>
              <a:gd name="connsiteY28" fmla="*/ 133971 h 447675"/>
              <a:gd name="connsiteX29" fmla="*/ 105293 w 534923"/>
              <a:gd name="connsiteY29" fmla="*/ 133971 h 447675"/>
              <a:gd name="connsiteX30" fmla="*/ 133869 w 534923"/>
              <a:gd name="connsiteY30" fmla="*/ 286371 h 447675"/>
              <a:gd name="connsiteX31" fmla="*/ 403807 w 534923"/>
              <a:gd name="connsiteY31" fmla="*/ 286371 h 447675"/>
              <a:gd name="connsiteX32" fmla="*/ 432382 w 534923"/>
              <a:gd name="connsiteY32" fmla="*/ 133971 h 447675"/>
              <a:gd name="connsiteX33" fmla="*/ 478388 w 534923"/>
              <a:gd name="connsiteY33" fmla="*/ 133971 h 447675"/>
              <a:gd name="connsiteX34" fmla="*/ 478388 w 534923"/>
              <a:gd name="connsiteY34" fmla="*/ 19671 h 447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534923" h="447675">
                <a:moveTo>
                  <a:pt x="497438" y="621"/>
                </a:moveTo>
                <a:lnTo>
                  <a:pt x="497438" y="133971"/>
                </a:lnTo>
                <a:lnTo>
                  <a:pt x="536300" y="133971"/>
                </a:lnTo>
                <a:lnTo>
                  <a:pt x="515821" y="400671"/>
                </a:lnTo>
                <a:lnTo>
                  <a:pt x="459338" y="400671"/>
                </a:lnTo>
                <a:lnTo>
                  <a:pt x="459338" y="448296"/>
                </a:lnTo>
                <a:lnTo>
                  <a:pt x="440288" y="448296"/>
                </a:lnTo>
                <a:lnTo>
                  <a:pt x="440288" y="400671"/>
                </a:lnTo>
                <a:lnTo>
                  <a:pt x="97388" y="400671"/>
                </a:lnTo>
                <a:lnTo>
                  <a:pt x="97388" y="448296"/>
                </a:lnTo>
                <a:lnTo>
                  <a:pt x="78338" y="448296"/>
                </a:lnTo>
                <a:lnTo>
                  <a:pt x="78338" y="400671"/>
                </a:lnTo>
                <a:lnTo>
                  <a:pt x="21855" y="400671"/>
                </a:lnTo>
                <a:lnTo>
                  <a:pt x="1376" y="133971"/>
                </a:lnTo>
                <a:lnTo>
                  <a:pt x="49763" y="133971"/>
                </a:lnTo>
                <a:lnTo>
                  <a:pt x="49763" y="621"/>
                </a:lnTo>
                <a:lnTo>
                  <a:pt x="497438" y="621"/>
                </a:lnTo>
                <a:close/>
                <a:moveTo>
                  <a:pt x="89482" y="153021"/>
                </a:moveTo>
                <a:lnTo>
                  <a:pt x="21950" y="153021"/>
                </a:lnTo>
                <a:lnTo>
                  <a:pt x="39571" y="381621"/>
                </a:lnTo>
                <a:lnTo>
                  <a:pt x="498200" y="381621"/>
                </a:lnTo>
                <a:lnTo>
                  <a:pt x="515821" y="153021"/>
                </a:lnTo>
                <a:lnTo>
                  <a:pt x="448289" y="153021"/>
                </a:lnTo>
                <a:lnTo>
                  <a:pt x="419714" y="305421"/>
                </a:lnTo>
                <a:lnTo>
                  <a:pt x="118152" y="305421"/>
                </a:lnTo>
                <a:lnTo>
                  <a:pt x="89482" y="153021"/>
                </a:lnTo>
                <a:close/>
                <a:moveTo>
                  <a:pt x="478388" y="19671"/>
                </a:moveTo>
                <a:lnTo>
                  <a:pt x="68813" y="19671"/>
                </a:lnTo>
                <a:lnTo>
                  <a:pt x="68813" y="133971"/>
                </a:lnTo>
                <a:lnTo>
                  <a:pt x="105293" y="133971"/>
                </a:lnTo>
                <a:lnTo>
                  <a:pt x="133869" y="286371"/>
                </a:lnTo>
                <a:lnTo>
                  <a:pt x="403807" y="286371"/>
                </a:lnTo>
                <a:lnTo>
                  <a:pt x="432382" y="133971"/>
                </a:lnTo>
                <a:lnTo>
                  <a:pt x="478388" y="133971"/>
                </a:lnTo>
                <a:lnTo>
                  <a:pt x="478388" y="1967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</p:spPr>
        <p:txBody>
          <a:bodyPr lIns="91440" tIns="45720" rIns="91440" bIns="45720"/>
          <a:lstStyle/>
          <a:p>
            <a:endParaRPr lang="en-GB" dirty="0">
              <a:latin typeface="OPPOSans L" panose="00020600040101010101" pitchFamily="18" charset="-122"/>
            </a:endParaRPr>
          </a:p>
        </p:txBody>
      </p:sp>
      <p:grpSp>
        <p:nvGrpSpPr>
          <p:cNvPr id="17" name="iṩḷïḑé"/>
          <p:cNvGrpSpPr/>
          <p:nvPr/>
        </p:nvGrpSpPr>
        <p:grpSpPr>
          <a:xfrm>
            <a:off x="8241533" y="1976711"/>
            <a:ext cx="663414" cy="391160"/>
            <a:chOff x="8289610" y="1583868"/>
            <a:chExt cx="663414" cy="391160"/>
          </a:xfrm>
        </p:grpSpPr>
        <p:sp>
          <p:nvSpPr>
            <p:cNvPr id="23" name="iṩliḓê"/>
            <p:cNvSpPr/>
            <p:nvPr>
              <p:custDataLst>
                <p:tags r:id="rId4"/>
              </p:custDataLst>
            </p:nvPr>
          </p:nvSpPr>
          <p:spPr>
            <a:xfrm>
              <a:off x="8561864" y="1583868"/>
              <a:ext cx="391160" cy="391160"/>
            </a:xfrm>
            <a:prstGeom prst="roundRect">
              <a:avLst/>
            </a:prstGeom>
            <a:solidFill>
              <a:srgbClr val="8B65ED"/>
            </a:solidFill>
            <a:ln w="12700" cap="rnd">
              <a:noFill/>
              <a:prstDash val="solid"/>
              <a:round/>
            </a:ln>
            <a:effectLst>
              <a:outerShdw blurRad="355600" dist="177800" algn="ctr" rotWithShape="0">
                <a:srgbClr val="B59DF3">
                  <a:alpha val="32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128016" tIns="64008" rIns="128016" bIns="64008" numCol="1" spcCol="0" rtlCol="0" fromWordArt="0" anchor="ctr" anchorCtr="0" forceAA="0" compatLnSpc="1">
              <a:noAutofit/>
            </a:bodyPr>
            <a:lstStyle/>
            <a:p>
              <a:pPr algn="ctr" defTabSz="914400"/>
              <a:endParaRPr lang="en-GB" sz="1260" dirty="0">
                <a:solidFill>
                  <a:schemeClr val="bg1"/>
                </a:solidFill>
                <a:latin typeface="OPPOSans L" panose="00020600040101010101" pitchFamily="18" charset="-122"/>
                <a:ea typeface="OPPOSans R" panose="00020600040101010101" pitchFamily="18" charset="-122"/>
              </a:endParaRPr>
            </a:p>
          </p:txBody>
        </p:sp>
        <p:cxnSp>
          <p:nvCxnSpPr>
            <p:cNvPr id="24" name="îśľiḓe"/>
            <p:cNvCxnSpPr/>
            <p:nvPr/>
          </p:nvCxnSpPr>
          <p:spPr>
            <a:xfrm>
              <a:off x="8289610" y="1779448"/>
              <a:ext cx="310037" cy="0"/>
            </a:xfrm>
            <a:prstGeom prst="line">
              <a:avLst/>
            </a:prstGeom>
            <a:ln w="17780">
              <a:solidFill>
                <a:schemeClr val="bg1">
                  <a:alpha val="5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" name="îṣliďé"/>
          <p:cNvGrpSpPr/>
          <p:nvPr/>
        </p:nvGrpSpPr>
        <p:grpSpPr>
          <a:xfrm>
            <a:off x="8241533" y="4490128"/>
            <a:ext cx="663414" cy="391160"/>
            <a:chOff x="8289610" y="2419553"/>
            <a:chExt cx="663414" cy="391160"/>
          </a:xfrm>
        </p:grpSpPr>
        <p:sp>
          <p:nvSpPr>
            <p:cNvPr id="19" name="ïs1iḍê"/>
            <p:cNvSpPr/>
            <p:nvPr>
              <p:custDataLst>
                <p:tags r:id="rId5"/>
              </p:custDataLst>
            </p:nvPr>
          </p:nvSpPr>
          <p:spPr>
            <a:xfrm>
              <a:off x="8561864" y="2419553"/>
              <a:ext cx="391160" cy="391160"/>
            </a:xfrm>
            <a:prstGeom prst="roundRect">
              <a:avLst/>
            </a:prstGeom>
            <a:solidFill>
              <a:srgbClr val="B59DF3"/>
            </a:solidFill>
            <a:ln w="12700" cap="rnd">
              <a:noFill/>
              <a:prstDash val="solid"/>
              <a:round/>
            </a:ln>
            <a:effectLst>
              <a:outerShdw blurRad="355600" dist="177800" algn="ctr" rotWithShape="0">
                <a:srgbClr val="7243E9">
                  <a:alpha val="32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128016" tIns="64008" rIns="128016" bIns="64008" numCol="1" spcCol="0" rtlCol="0" fromWordArt="0" anchor="ctr" anchorCtr="0" forceAA="0" compatLnSpc="1">
              <a:noAutofit/>
            </a:bodyPr>
            <a:lstStyle/>
            <a:p>
              <a:pPr algn="ctr" defTabSz="914400"/>
              <a:endParaRPr lang="en-GB" sz="1260" dirty="0">
                <a:solidFill>
                  <a:srgbClr val="FFFFFF"/>
                </a:solidFill>
                <a:latin typeface="OPPOSans L" panose="00020600040101010101" pitchFamily="18" charset="-122"/>
                <a:ea typeface="OPPOSans R" panose="00020600040101010101" pitchFamily="18" charset="-122"/>
              </a:endParaRPr>
            </a:p>
          </p:txBody>
        </p:sp>
        <p:cxnSp>
          <p:nvCxnSpPr>
            <p:cNvPr id="20" name="ïsļïḋé"/>
            <p:cNvCxnSpPr/>
            <p:nvPr/>
          </p:nvCxnSpPr>
          <p:spPr>
            <a:xfrm>
              <a:off x="8289610" y="2615133"/>
              <a:ext cx="310037" cy="0"/>
            </a:xfrm>
            <a:prstGeom prst="line">
              <a:avLst/>
            </a:prstGeom>
            <a:ln w="17780">
              <a:solidFill>
                <a:schemeClr val="bg1">
                  <a:alpha val="5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文本框 29"/>
          <p:cNvSpPr txBox="1"/>
          <p:nvPr/>
        </p:nvSpPr>
        <p:spPr>
          <a:xfrm>
            <a:off x="758779" y="1939202"/>
            <a:ext cx="3708399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 b="1" dirty="0">
                <a:solidFill>
                  <a:srgbClr val="8B65ED"/>
                </a:solidFill>
                <a:latin typeface="OPPOSans R" panose="00020600040101010101" pitchFamily="18" charset="-122"/>
                <a:ea typeface="OPPOSans R" panose="00020600040101010101" pitchFamily="18" charset="-122"/>
                <a:cs typeface="OPPOSans R" panose="00020600040101010101" pitchFamily="18" charset="-122"/>
              </a:rPr>
              <a:t>多種多樣的舞蹈類型</a:t>
            </a:r>
            <a:endParaRPr lang="zh-CN" altLang="en-US" sz="2400" b="1" dirty="0">
              <a:solidFill>
                <a:srgbClr val="8B65ED"/>
              </a:solidFill>
              <a:latin typeface="OPPOSans R" panose="00020600040101010101" pitchFamily="18" charset="-122"/>
              <a:ea typeface="OPPOSans R" panose="00020600040101010101" pitchFamily="18" charset="-122"/>
              <a:cs typeface="OPPOSans R" panose="00020600040101010101" pitchFamily="18" charset="-122"/>
            </a:endParaRPr>
          </a:p>
        </p:txBody>
      </p:sp>
      <p:sp>
        <p:nvSpPr>
          <p:cNvPr id="31" name="文本框 30"/>
          <p:cNvSpPr txBox="1"/>
          <p:nvPr/>
        </p:nvSpPr>
        <p:spPr>
          <a:xfrm>
            <a:off x="1123030" y="2376056"/>
            <a:ext cx="4317998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OPPOSans R" panose="00020600040101010101" pitchFamily="18" charset="-122"/>
                <a:ea typeface="庞门正道细线体" panose="02010600030101010101" pitchFamily="2" charset="-122"/>
                <a:cs typeface="OPPOSans R" panose="00020600040101010101" pitchFamily="18" charset="-122"/>
              </a:rPr>
              <a:t>Lorem ipsum dolor sit amet, consectetuer adipiscing </a:t>
            </a:r>
            <a:r>
              <a:rPr lang="en-US" altLang="zh-CN" sz="16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OPPOSans R" panose="00020600040101010101" pitchFamily="18" charset="-122"/>
                <a:ea typeface="庞门正道细线体" panose="02010600030101010101" pitchFamily="2" charset="-122"/>
                <a:cs typeface="OPPOSans R" panose="00020600040101010101" pitchFamily="18" charset="-122"/>
              </a:rPr>
              <a:t>elit</a:t>
            </a:r>
            <a:r>
              <a:rPr lang="en-US" altLang="zh-CN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OPPOSans R" panose="00020600040101010101" pitchFamily="18" charset="-122"/>
                <a:ea typeface="庞门正道细线体" panose="02010600030101010101" pitchFamily="2" charset="-122"/>
                <a:cs typeface="OPPOSans R" panose="00020600040101010101" pitchFamily="18" charset="-122"/>
              </a:rPr>
              <a:t>. </a:t>
            </a:r>
            <a:r>
              <a:rPr lang="en-US" altLang="zh-CN" sz="16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OPPOSans R" panose="00020600040101010101" pitchFamily="18" charset="-122"/>
                <a:ea typeface="庞门正道细线体" panose="02010600030101010101" pitchFamily="2" charset="-122"/>
                <a:cs typeface="OPPOSans R" panose="00020600040101010101" pitchFamily="18" charset="-122"/>
              </a:rPr>
              <a:t>adipiscing</a:t>
            </a:r>
            <a:r>
              <a:rPr lang="en-US" altLang="zh-CN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OPPOSans R" panose="00020600040101010101" pitchFamily="18" charset="-122"/>
                <a:ea typeface="庞门正道细线体" panose="02010600030101010101" pitchFamily="2" charset="-122"/>
                <a:cs typeface="OPPOSans R" panose="00020600040101010101" pitchFamily="18" charset="-122"/>
              </a:rPr>
              <a:t> </a:t>
            </a:r>
            <a:r>
              <a:rPr lang="en-US" altLang="zh-CN" sz="16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OPPOSans R" panose="00020600040101010101" pitchFamily="18" charset="-122"/>
                <a:ea typeface="庞门正道细线体" panose="02010600030101010101" pitchFamily="2" charset="-122"/>
                <a:cs typeface="OPPOSans R" panose="00020600040101010101" pitchFamily="18" charset="-122"/>
              </a:rPr>
              <a:t>elit</a:t>
            </a:r>
            <a:r>
              <a:rPr lang="en-US" altLang="zh-CN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OPPOSans R" panose="00020600040101010101" pitchFamily="18" charset="-122"/>
                <a:ea typeface="庞门正道细线体" panose="02010600030101010101" pitchFamily="2" charset="-122"/>
                <a:cs typeface="OPPOSans R" panose="00020600040101010101" pitchFamily="18" charset="-122"/>
              </a:rPr>
              <a:t> Maecenas porttitor congue massa. </a:t>
            </a:r>
            <a:endParaRPr lang="zh-CN" altLang="en-US" sz="1600" dirty="0">
              <a:solidFill>
                <a:schemeClr val="tx1">
                  <a:lumMod val="65000"/>
                  <a:lumOff val="35000"/>
                </a:schemeClr>
              </a:solidFill>
              <a:latin typeface="OPPOSans R" panose="00020600040101010101" pitchFamily="18" charset="-122"/>
              <a:ea typeface="庞门正道细线体" panose="02010600030101010101" pitchFamily="2" charset="-122"/>
              <a:cs typeface="OPPOSans R" panose="00020600040101010101" pitchFamily="18" charset="-122"/>
            </a:endParaRPr>
          </a:p>
        </p:txBody>
      </p:sp>
      <p:sp>
        <p:nvSpPr>
          <p:cNvPr id="36" name="文本框 35"/>
          <p:cNvSpPr txBox="1"/>
          <p:nvPr/>
        </p:nvSpPr>
        <p:spPr>
          <a:xfrm>
            <a:off x="758779" y="3606411"/>
            <a:ext cx="3708399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 b="1" dirty="0">
                <a:solidFill>
                  <a:srgbClr val="B59DF3"/>
                </a:solidFill>
                <a:latin typeface="OPPOSans R" panose="00020600040101010101" pitchFamily="18" charset="-122"/>
                <a:ea typeface="OPPOSans R" panose="00020600040101010101" pitchFamily="18" charset="-122"/>
                <a:cs typeface="OPPOSans R" panose="00020600040101010101" pitchFamily="18" charset="-122"/>
              </a:rPr>
              <a:t>多種多樣的舞蹈類型</a:t>
            </a:r>
            <a:endParaRPr lang="zh-CN" altLang="en-US" sz="2400" b="1" dirty="0">
              <a:solidFill>
                <a:srgbClr val="B59DF3"/>
              </a:solidFill>
              <a:latin typeface="OPPOSans R" panose="00020600040101010101" pitchFamily="18" charset="-122"/>
              <a:ea typeface="OPPOSans R" panose="00020600040101010101" pitchFamily="18" charset="-122"/>
              <a:cs typeface="OPPOSans R" panose="00020600040101010101" pitchFamily="18" charset="-122"/>
            </a:endParaRPr>
          </a:p>
        </p:txBody>
      </p:sp>
      <p:sp>
        <p:nvSpPr>
          <p:cNvPr id="37" name="文本框 36"/>
          <p:cNvSpPr txBox="1"/>
          <p:nvPr/>
        </p:nvSpPr>
        <p:spPr>
          <a:xfrm>
            <a:off x="1123030" y="4043265"/>
            <a:ext cx="4317998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OPPOSans R" panose="00020600040101010101" pitchFamily="18" charset="-122"/>
                <a:ea typeface="庞门正道细线体" panose="02010600030101010101" pitchFamily="2" charset="-122"/>
                <a:cs typeface="OPPOSans R" panose="00020600040101010101" pitchFamily="18" charset="-122"/>
              </a:rPr>
              <a:t>Lorem ipsum dolor sit amet, consectetuer adipiscing </a:t>
            </a:r>
            <a:r>
              <a:rPr lang="en-US" altLang="zh-CN" sz="16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OPPOSans R" panose="00020600040101010101" pitchFamily="18" charset="-122"/>
                <a:ea typeface="庞门正道细线体" panose="02010600030101010101" pitchFamily="2" charset="-122"/>
                <a:cs typeface="OPPOSans R" panose="00020600040101010101" pitchFamily="18" charset="-122"/>
              </a:rPr>
              <a:t>elit</a:t>
            </a:r>
            <a:r>
              <a:rPr lang="en-US" altLang="zh-CN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OPPOSans R" panose="00020600040101010101" pitchFamily="18" charset="-122"/>
                <a:ea typeface="庞门正道细线体" panose="02010600030101010101" pitchFamily="2" charset="-122"/>
                <a:cs typeface="OPPOSans R" panose="00020600040101010101" pitchFamily="18" charset="-122"/>
              </a:rPr>
              <a:t>. </a:t>
            </a:r>
            <a:r>
              <a:rPr lang="en-US" altLang="zh-CN" sz="16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OPPOSans R" panose="00020600040101010101" pitchFamily="18" charset="-122"/>
                <a:ea typeface="庞门正道细线体" panose="02010600030101010101" pitchFamily="2" charset="-122"/>
                <a:cs typeface="OPPOSans R" panose="00020600040101010101" pitchFamily="18" charset="-122"/>
              </a:rPr>
              <a:t>adipiscing</a:t>
            </a:r>
            <a:r>
              <a:rPr lang="en-US" altLang="zh-CN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OPPOSans R" panose="00020600040101010101" pitchFamily="18" charset="-122"/>
                <a:ea typeface="庞门正道细线体" panose="02010600030101010101" pitchFamily="2" charset="-122"/>
                <a:cs typeface="OPPOSans R" panose="00020600040101010101" pitchFamily="18" charset="-122"/>
              </a:rPr>
              <a:t> </a:t>
            </a:r>
            <a:r>
              <a:rPr lang="en-US" altLang="zh-CN" sz="16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OPPOSans R" panose="00020600040101010101" pitchFamily="18" charset="-122"/>
                <a:ea typeface="庞门正道细线体" panose="02010600030101010101" pitchFamily="2" charset="-122"/>
                <a:cs typeface="OPPOSans R" panose="00020600040101010101" pitchFamily="18" charset="-122"/>
              </a:rPr>
              <a:t>elit</a:t>
            </a:r>
            <a:r>
              <a:rPr lang="en-US" altLang="zh-CN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OPPOSans R" panose="00020600040101010101" pitchFamily="18" charset="-122"/>
                <a:ea typeface="庞门正道细线体" panose="02010600030101010101" pitchFamily="2" charset="-122"/>
                <a:cs typeface="OPPOSans R" panose="00020600040101010101" pitchFamily="18" charset="-122"/>
              </a:rPr>
              <a:t> Maecenas porttitor congue massa. </a:t>
            </a:r>
            <a:endParaRPr lang="zh-CN" altLang="en-US" sz="1600" dirty="0">
              <a:solidFill>
                <a:schemeClr val="tx1">
                  <a:lumMod val="65000"/>
                  <a:lumOff val="35000"/>
                </a:schemeClr>
              </a:solidFill>
              <a:latin typeface="OPPOSans R" panose="00020600040101010101" pitchFamily="18" charset="-122"/>
              <a:ea typeface="庞门正道细线体" panose="02010600030101010101" pitchFamily="2" charset="-122"/>
              <a:cs typeface="OPPOSans R" panose="00020600040101010101" pitchFamily="18" charset="-122"/>
            </a:endParaRPr>
          </a:p>
        </p:txBody>
      </p:sp>
      <p:cxnSp>
        <p:nvCxnSpPr>
          <p:cNvPr id="38" name="iSḻíďè"/>
          <p:cNvCxnSpPr/>
          <p:nvPr/>
        </p:nvCxnSpPr>
        <p:spPr>
          <a:xfrm>
            <a:off x="1206864" y="3281680"/>
            <a:ext cx="553356" cy="0"/>
          </a:xfrm>
          <a:prstGeom prst="line">
            <a:avLst/>
          </a:prstGeom>
          <a:ln w="12700">
            <a:solidFill>
              <a:srgbClr val="8B65ED">
                <a:alpha val="50000"/>
              </a:srgbClr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文本框 39"/>
          <p:cNvSpPr txBox="1"/>
          <p:nvPr/>
        </p:nvSpPr>
        <p:spPr>
          <a:xfrm>
            <a:off x="9233093" y="2165817"/>
            <a:ext cx="2288347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dirty="0">
                <a:solidFill>
                  <a:srgbClr val="8B65ED"/>
                </a:solidFill>
                <a:latin typeface="OPPOSans L" panose="00020600040101010101" pitchFamily="18" charset="-122"/>
                <a:ea typeface="OPPOSans R" panose="00020600040101010101" pitchFamily="18" charset="-122"/>
              </a:rPr>
              <a:t>內容一</a:t>
            </a:r>
            <a:endParaRPr lang="zh-CN" altLang="en-US" sz="2000" dirty="0">
              <a:solidFill>
                <a:srgbClr val="8B65ED"/>
              </a:solidFill>
              <a:latin typeface="OPPOSans L" panose="00020600040101010101" pitchFamily="18" charset="-122"/>
              <a:ea typeface="OPPOSans R" panose="00020600040101010101" pitchFamily="18" charset="-122"/>
            </a:endParaRPr>
          </a:p>
        </p:txBody>
      </p:sp>
      <p:sp>
        <p:nvSpPr>
          <p:cNvPr id="41" name="文本框 40"/>
          <p:cNvSpPr txBox="1"/>
          <p:nvPr/>
        </p:nvSpPr>
        <p:spPr>
          <a:xfrm>
            <a:off x="9233093" y="2550923"/>
            <a:ext cx="2204527" cy="1076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OPPOSans R" panose="00020600040101010101" pitchFamily="18" charset="-122"/>
                <a:ea typeface="庞门正道细线体" panose="02010600030101010101" pitchFamily="2" charset="-122"/>
                <a:cs typeface="OPPOSans R" panose="00020600040101010101" pitchFamily="18" charset="-122"/>
              </a:rPr>
              <a:t>Lorem ipsum dolor sit amet, consectetuer adipiscing </a:t>
            </a:r>
            <a:r>
              <a:rPr lang="en-US" altLang="zh-CN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POSans R" panose="00020600040101010101" pitchFamily="18" charset="-122"/>
                <a:ea typeface="庞门正道细线体" panose="02010600030101010101" pitchFamily="2" charset="-122"/>
                <a:cs typeface="OPPOSans R" panose="00020600040101010101" pitchFamily="18" charset="-122"/>
              </a:rPr>
              <a:t>elit</a:t>
            </a:r>
            <a:r>
              <a:rPr lang="en-US" altLang="zh-CN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OPPOSans R" panose="00020600040101010101" pitchFamily="18" charset="-122"/>
                <a:ea typeface="庞门正道细线体" panose="02010600030101010101" pitchFamily="2" charset="-122"/>
                <a:cs typeface="OPPOSans R" panose="00020600040101010101" pitchFamily="18" charset="-122"/>
              </a:rPr>
              <a:t>. </a:t>
            </a:r>
            <a:endParaRPr lang="zh-CN" altLang="en-US" sz="1600" dirty="0">
              <a:solidFill>
                <a:schemeClr val="tx1">
                  <a:lumMod val="75000"/>
                  <a:lumOff val="25000"/>
                </a:schemeClr>
              </a:solidFill>
              <a:latin typeface="OPPOSans R" panose="00020600040101010101" pitchFamily="18" charset="-122"/>
              <a:ea typeface="庞门正道细线体" panose="02010600030101010101" pitchFamily="2" charset="-122"/>
              <a:cs typeface="OPPOSans R" panose="00020600040101010101" pitchFamily="18" charset="-122"/>
            </a:endParaRPr>
          </a:p>
        </p:txBody>
      </p:sp>
      <p:sp>
        <p:nvSpPr>
          <p:cNvPr id="48" name="işḻîḋe"/>
          <p:cNvSpPr>
            <a:spLocks noChangeAspect="1"/>
          </p:cNvSpPr>
          <p:nvPr/>
        </p:nvSpPr>
        <p:spPr bwMode="auto">
          <a:xfrm>
            <a:off x="5704857" y="2490469"/>
            <a:ext cx="641351" cy="641351"/>
          </a:xfrm>
          <a:custGeom>
            <a:avLst/>
            <a:gdLst>
              <a:gd name="connsiteX0" fmla="*/ 266700 w 533400"/>
              <a:gd name="connsiteY0" fmla="*/ 285750 h 533400"/>
              <a:gd name="connsiteX1" fmla="*/ 409575 w 533400"/>
              <a:gd name="connsiteY1" fmla="*/ 142875 h 533400"/>
              <a:gd name="connsiteX2" fmla="*/ 266700 w 533400"/>
              <a:gd name="connsiteY2" fmla="*/ 0 h 533400"/>
              <a:gd name="connsiteX3" fmla="*/ 123825 w 533400"/>
              <a:gd name="connsiteY3" fmla="*/ 142875 h 533400"/>
              <a:gd name="connsiteX4" fmla="*/ 266700 w 533400"/>
              <a:gd name="connsiteY4" fmla="*/ 285750 h 533400"/>
              <a:gd name="connsiteX5" fmla="*/ 266700 w 533400"/>
              <a:gd name="connsiteY5" fmla="*/ 19050 h 533400"/>
              <a:gd name="connsiteX6" fmla="*/ 390525 w 533400"/>
              <a:gd name="connsiteY6" fmla="*/ 142875 h 533400"/>
              <a:gd name="connsiteX7" fmla="*/ 266700 w 533400"/>
              <a:gd name="connsiteY7" fmla="*/ 266700 h 533400"/>
              <a:gd name="connsiteX8" fmla="*/ 142875 w 533400"/>
              <a:gd name="connsiteY8" fmla="*/ 142875 h 533400"/>
              <a:gd name="connsiteX9" fmla="*/ 266700 w 533400"/>
              <a:gd name="connsiteY9" fmla="*/ 19050 h 533400"/>
              <a:gd name="connsiteX10" fmla="*/ 470535 w 533400"/>
              <a:gd name="connsiteY10" fmla="*/ 333375 h 533400"/>
              <a:gd name="connsiteX11" fmla="*/ 62865 w 533400"/>
              <a:gd name="connsiteY11" fmla="*/ 333375 h 533400"/>
              <a:gd name="connsiteX12" fmla="*/ 0 w 533400"/>
              <a:gd name="connsiteY12" fmla="*/ 396240 h 533400"/>
              <a:gd name="connsiteX13" fmla="*/ 0 w 533400"/>
              <a:gd name="connsiteY13" fmla="*/ 533400 h 533400"/>
              <a:gd name="connsiteX14" fmla="*/ 19050 w 533400"/>
              <a:gd name="connsiteY14" fmla="*/ 533400 h 533400"/>
              <a:gd name="connsiteX15" fmla="*/ 19050 w 533400"/>
              <a:gd name="connsiteY15" fmla="*/ 403860 h 533400"/>
              <a:gd name="connsiteX16" fmla="*/ 70485 w 533400"/>
              <a:gd name="connsiteY16" fmla="*/ 352425 h 533400"/>
              <a:gd name="connsiteX17" fmla="*/ 462915 w 533400"/>
              <a:gd name="connsiteY17" fmla="*/ 352425 h 533400"/>
              <a:gd name="connsiteX18" fmla="*/ 514350 w 533400"/>
              <a:gd name="connsiteY18" fmla="*/ 403860 h 533400"/>
              <a:gd name="connsiteX19" fmla="*/ 514350 w 533400"/>
              <a:gd name="connsiteY19" fmla="*/ 533400 h 533400"/>
              <a:gd name="connsiteX20" fmla="*/ 533400 w 533400"/>
              <a:gd name="connsiteY20" fmla="*/ 533400 h 533400"/>
              <a:gd name="connsiteX21" fmla="*/ 533400 w 533400"/>
              <a:gd name="connsiteY21" fmla="*/ 396240 h 533400"/>
              <a:gd name="connsiteX22" fmla="*/ 470535 w 533400"/>
              <a:gd name="connsiteY22" fmla="*/ 333375 h 533400"/>
              <a:gd name="connsiteX23" fmla="*/ 342900 w 533400"/>
              <a:gd name="connsiteY23" fmla="*/ 466725 h 533400"/>
              <a:gd name="connsiteX24" fmla="*/ 457200 w 533400"/>
              <a:gd name="connsiteY24" fmla="*/ 466725 h 533400"/>
              <a:gd name="connsiteX25" fmla="*/ 457200 w 533400"/>
              <a:gd name="connsiteY25" fmla="*/ 447675 h 533400"/>
              <a:gd name="connsiteX26" fmla="*/ 342900 w 533400"/>
              <a:gd name="connsiteY26" fmla="*/ 447675 h 533400"/>
              <a:gd name="connsiteX27" fmla="*/ 342900 w 533400"/>
              <a:gd name="connsiteY27" fmla="*/ 466725 h 533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533400" h="533400">
                <a:moveTo>
                  <a:pt x="266700" y="285750"/>
                </a:moveTo>
                <a:cubicBezTo>
                  <a:pt x="345758" y="285750"/>
                  <a:pt x="409575" y="221933"/>
                  <a:pt x="409575" y="142875"/>
                </a:cubicBezTo>
                <a:cubicBezTo>
                  <a:pt x="409575" y="63818"/>
                  <a:pt x="345758" y="0"/>
                  <a:pt x="266700" y="0"/>
                </a:cubicBezTo>
                <a:cubicBezTo>
                  <a:pt x="187643" y="0"/>
                  <a:pt x="123825" y="63818"/>
                  <a:pt x="123825" y="142875"/>
                </a:cubicBezTo>
                <a:cubicBezTo>
                  <a:pt x="123825" y="221933"/>
                  <a:pt x="187643" y="285750"/>
                  <a:pt x="266700" y="285750"/>
                </a:cubicBezTo>
                <a:close/>
                <a:moveTo>
                  <a:pt x="266700" y="19050"/>
                </a:moveTo>
                <a:cubicBezTo>
                  <a:pt x="335280" y="19050"/>
                  <a:pt x="390525" y="74295"/>
                  <a:pt x="390525" y="142875"/>
                </a:cubicBezTo>
                <a:cubicBezTo>
                  <a:pt x="390525" y="211455"/>
                  <a:pt x="335280" y="266700"/>
                  <a:pt x="266700" y="266700"/>
                </a:cubicBezTo>
                <a:cubicBezTo>
                  <a:pt x="198120" y="266700"/>
                  <a:pt x="142875" y="211455"/>
                  <a:pt x="142875" y="142875"/>
                </a:cubicBezTo>
                <a:cubicBezTo>
                  <a:pt x="142875" y="74295"/>
                  <a:pt x="198120" y="19050"/>
                  <a:pt x="266700" y="19050"/>
                </a:cubicBezTo>
                <a:close/>
                <a:moveTo>
                  <a:pt x="470535" y="333375"/>
                </a:moveTo>
                <a:lnTo>
                  <a:pt x="62865" y="333375"/>
                </a:lnTo>
                <a:lnTo>
                  <a:pt x="0" y="396240"/>
                </a:lnTo>
                <a:lnTo>
                  <a:pt x="0" y="533400"/>
                </a:lnTo>
                <a:lnTo>
                  <a:pt x="19050" y="533400"/>
                </a:lnTo>
                <a:lnTo>
                  <a:pt x="19050" y="403860"/>
                </a:lnTo>
                <a:lnTo>
                  <a:pt x="70485" y="352425"/>
                </a:lnTo>
                <a:lnTo>
                  <a:pt x="462915" y="352425"/>
                </a:lnTo>
                <a:lnTo>
                  <a:pt x="514350" y="403860"/>
                </a:lnTo>
                <a:lnTo>
                  <a:pt x="514350" y="533400"/>
                </a:lnTo>
                <a:lnTo>
                  <a:pt x="533400" y="533400"/>
                </a:lnTo>
                <a:lnTo>
                  <a:pt x="533400" y="396240"/>
                </a:lnTo>
                <a:lnTo>
                  <a:pt x="470535" y="333375"/>
                </a:lnTo>
                <a:close/>
                <a:moveTo>
                  <a:pt x="342900" y="466725"/>
                </a:moveTo>
                <a:lnTo>
                  <a:pt x="457200" y="466725"/>
                </a:lnTo>
                <a:lnTo>
                  <a:pt x="457200" y="447675"/>
                </a:lnTo>
                <a:lnTo>
                  <a:pt x="342900" y="447675"/>
                </a:lnTo>
                <a:lnTo>
                  <a:pt x="342900" y="46672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49" name="iṣ1iḋe"/>
          <p:cNvSpPr/>
          <p:nvPr/>
        </p:nvSpPr>
        <p:spPr>
          <a:xfrm>
            <a:off x="2331720" y="5225057"/>
            <a:ext cx="1363980" cy="537028"/>
          </a:xfrm>
          <a:prstGeom prst="rect">
            <a:avLst/>
          </a:prstGeom>
          <a:solidFill>
            <a:schemeClr val="bg1"/>
          </a:solidFill>
          <a:ln w="12700" cap="rnd">
            <a:noFill/>
            <a:prstDash val="solid"/>
            <a:round/>
          </a:ln>
          <a:effectLst>
            <a:outerShdw blurRad="254000" dist="127000" algn="ctr" rotWithShape="0">
              <a:schemeClr val="bg1">
                <a:lumMod val="65000"/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normAutofit/>
          </a:bodyPr>
          <a:lstStyle/>
          <a:p>
            <a:pPr algn="dist" defTabSz="914400"/>
            <a:r>
              <a:rPr lang="zh-CN" altLang="en-US" sz="2000" dirty="0">
                <a:solidFill>
                  <a:srgbClr val="8B65ED"/>
                </a:solidFill>
                <a:latin typeface="OPPOSans L" panose="00020600040101010101" pitchFamily="18" charset="-122"/>
                <a:ea typeface="OPPOSans R" panose="00020600040101010101" pitchFamily="18" charset="-122"/>
              </a:rPr>
              <a:t>重點標注</a:t>
            </a:r>
            <a:endParaRPr kumimoji="0" lang="en-US" sz="2000" i="0" u="none" strike="noStrike" kern="1200" cap="none" spc="0" normalizeH="0" baseline="0" noProof="0" dirty="0">
              <a:ln>
                <a:noFill/>
              </a:ln>
              <a:solidFill>
                <a:srgbClr val="8B65ED"/>
              </a:solidFill>
              <a:effectLst/>
              <a:uLnTx/>
              <a:uFillTx/>
              <a:latin typeface="OPPOSans L" panose="00020600040101010101" pitchFamily="18" charset="-122"/>
              <a:ea typeface="OPPOSans R" panose="00020600040101010101" pitchFamily="18" charset="-122"/>
            </a:endParaRPr>
          </a:p>
        </p:txBody>
      </p:sp>
      <p:sp>
        <p:nvSpPr>
          <p:cNvPr id="50" name="iṣ1iḋe"/>
          <p:cNvSpPr/>
          <p:nvPr/>
        </p:nvSpPr>
        <p:spPr>
          <a:xfrm>
            <a:off x="3911255" y="5223164"/>
            <a:ext cx="1363980" cy="544564"/>
          </a:xfrm>
          <a:prstGeom prst="rect">
            <a:avLst/>
          </a:prstGeom>
          <a:solidFill>
            <a:schemeClr val="bg1"/>
          </a:solidFill>
          <a:ln w="12700" cap="rnd">
            <a:noFill/>
            <a:prstDash val="solid"/>
            <a:round/>
          </a:ln>
          <a:effectLst>
            <a:outerShdw blurRad="254000" dist="127000" algn="ctr" rotWithShape="0">
              <a:schemeClr val="bg1">
                <a:lumMod val="65000"/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normAutofit/>
          </a:bodyPr>
          <a:lstStyle/>
          <a:p>
            <a:pPr algn="dist" defTabSz="914400"/>
            <a:r>
              <a:rPr lang="zh-CN" altLang="en-US" sz="2000" dirty="0">
                <a:solidFill>
                  <a:srgbClr val="8B65ED"/>
                </a:solidFill>
                <a:latin typeface="OPPOSans L" panose="00020600040101010101" pitchFamily="18" charset="-122"/>
                <a:ea typeface="OPPOSans R" panose="00020600040101010101" pitchFamily="18" charset="-122"/>
              </a:rPr>
              <a:t>重點標注</a:t>
            </a:r>
            <a:endParaRPr kumimoji="0" lang="en-US" sz="2000" i="0" u="none" strike="noStrike" kern="1200" cap="none" spc="0" normalizeH="0" baseline="0" noProof="0" dirty="0">
              <a:ln>
                <a:noFill/>
              </a:ln>
              <a:solidFill>
                <a:srgbClr val="8B65ED"/>
              </a:solidFill>
              <a:effectLst/>
              <a:uLnTx/>
              <a:uFillTx/>
              <a:latin typeface="OPPOSans L" panose="00020600040101010101" pitchFamily="18" charset="-122"/>
              <a:ea typeface="OPPOSans R" panose="00020600040101010101" pitchFamily="18" charset="-122"/>
            </a:endParaRPr>
          </a:p>
        </p:txBody>
      </p:sp>
      <p:sp>
        <p:nvSpPr>
          <p:cNvPr id="52" name="矩形: 圆角 51"/>
          <p:cNvSpPr/>
          <p:nvPr/>
        </p:nvSpPr>
        <p:spPr>
          <a:xfrm>
            <a:off x="9047752" y="4523843"/>
            <a:ext cx="2530248" cy="1897594"/>
          </a:xfrm>
          <a:prstGeom prst="roundRect">
            <a:avLst>
              <a:gd name="adj" fmla="val 3405"/>
            </a:avLst>
          </a:prstGeom>
          <a:solidFill>
            <a:schemeClr val="bg1">
              <a:alpha val="98000"/>
            </a:schemeClr>
          </a:solidFill>
          <a:ln w="12700" cap="rnd">
            <a:noFill/>
            <a:prstDash val="solid"/>
            <a:round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normAutofit/>
          </a:bodyPr>
          <a:lstStyle/>
          <a:p>
            <a:pPr algn="ctr" defTabSz="914400"/>
            <a:endParaRPr lang="zh-CN" altLang="en-US" sz="2000" b="1" dirty="0">
              <a:solidFill>
                <a:schemeClr val="bg1"/>
              </a:solidFill>
              <a:latin typeface="OPPOSans L" panose="00020600040101010101" pitchFamily="18" charset="-122"/>
              <a:ea typeface="OPPOSans L" panose="00020600040101010101" pitchFamily="18" charset="-122"/>
            </a:endParaRPr>
          </a:p>
        </p:txBody>
      </p:sp>
      <p:sp>
        <p:nvSpPr>
          <p:cNvPr id="53" name="文本框 52"/>
          <p:cNvSpPr txBox="1"/>
          <p:nvPr/>
        </p:nvSpPr>
        <p:spPr>
          <a:xfrm>
            <a:off x="9233093" y="4729583"/>
            <a:ext cx="2288347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dirty="0">
                <a:solidFill>
                  <a:srgbClr val="B59DF3"/>
                </a:solidFill>
                <a:latin typeface="OPPOSans L" panose="00020600040101010101" pitchFamily="18" charset="-122"/>
                <a:ea typeface="OPPOSans R" panose="00020600040101010101" pitchFamily="18" charset="-122"/>
              </a:rPr>
              <a:t>內容二</a:t>
            </a:r>
            <a:endParaRPr lang="zh-CN" altLang="en-US" sz="2000" dirty="0">
              <a:solidFill>
                <a:srgbClr val="B59DF3"/>
              </a:solidFill>
              <a:latin typeface="OPPOSans L" panose="00020600040101010101" pitchFamily="18" charset="-122"/>
              <a:ea typeface="OPPOSans R" panose="00020600040101010101" pitchFamily="18" charset="-122"/>
            </a:endParaRPr>
          </a:p>
        </p:txBody>
      </p:sp>
      <p:sp>
        <p:nvSpPr>
          <p:cNvPr id="54" name="文本框 53"/>
          <p:cNvSpPr txBox="1"/>
          <p:nvPr/>
        </p:nvSpPr>
        <p:spPr>
          <a:xfrm>
            <a:off x="9233093" y="5114689"/>
            <a:ext cx="2204527" cy="1076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OPPOSans R" panose="00020600040101010101" pitchFamily="18" charset="-122"/>
                <a:ea typeface="庞门正道细线体" panose="02010600030101010101" pitchFamily="2" charset="-122"/>
                <a:cs typeface="OPPOSans R" panose="00020600040101010101" pitchFamily="18" charset="-122"/>
              </a:rPr>
              <a:t>Lorem ipsum dolor sit amet, consectetuer adipiscing </a:t>
            </a:r>
            <a:r>
              <a:rPr lang="en-US" altLang="zh-CN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POSans R" panose="00020600040101010101" pitchFamily="18" charset="-122"/>
                <a:ea typeface="庞门正道细线体" panose="02010600030101010101" pitchFamily="2" charset="-122"/>
                <a:cs typeface="OPPOSans R" panose="00020600040101010101" pitchFamily="18" charset="-122"/>
              </a:rPr>
              <a:t>elit</a:t>
            </a:r>
            <a:r>
              <a:rPr lang="en-US" altLang="zh-CN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OPPOSans R" panose="00020600040101010101" pitchFamily="18" charset="-122"/>
                <a:ea typeface="庞门正道细线体" panose="02010600030101010101" pitchFamily="2" charset="-122"/>
                <a:cs typeface="OPPOSans R" panose="00020600040101010101" pitchFamily="18" charset="-122"/>
              </a:rPr>
              <a:t>. </a:t>
            </a:r>
            <a:endParaRPr lang="zh-CN" altLang="en-US" sz="1600" dirty="0">
              <a:solidFill>
                <a:schemeClr val="tx1">
                  <a:lumMod val="75000"/>
                  <a:lumOff val="25000"/>
                </a:schemeClr>
              </a:solidFill>
              <a:latin typeface="OPPOSans R" panose="00020600040101010101" pitchFamily="18" charset="-122"/>
              <a:ea typeface="庞门正道细线体" panose="02010600030101010101" pitchFamily="2" charset="-122"/>
              <a:cs typeface="OPPOSans R" panose="00020600040101010101" pitchFamily="18" charset="-122"/>
            </a:endParaRPr>
          </a:p>
        </p:txBody>
      </p:sp>
      <p:sp>
        <p:nvSpPr>
          <p:cNvPr id="42" name="矩形: 圆角 41"/>
          <p:cNvSpPr/>
          <p:nvPr/>
        </p:nvSpPr>
        <p:spPr>
          <a:xfrm>
            <a:off x="9144000" y="2053389"/>
            <a:ext cx="2326105" cy="1684421"/>
          </a:xfrm>
          <a:prstGeom prst="roundRect">
            <a:avLst>
              <a:gd name="adj" fmla="val 3405"/>
            </a:avLst>
          </a:prstGeom>
          <a:noFill/>
          <a:ln w="12700" cap="rnd">
            <a:solidFill>
              <a:srgbClr val="8B65ED"/>
            </a:solidFill>
            <a:prstDash val="sysDash"/>
            <a:round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normAutofit/>
          </a:bodyPr>
          <a:lstStyle/>
          <a:p>
            <a:pPr algn="ctr" defTabSz="914400"/>
            <a:endParaRPr lang="zh-CN" altLang="en-US" sz="2000" b="1" dirty="0">
              <a:solidFill>
                <a:schemeClr val="bg1"/>
              </a:solidFill>
              <a:latin typeface="OPPOSans L" panose="00020600040101010101" pitchFamily="18" charset="-122"/>
              <a:ea typeface="OPPOSans L" panose="00020600040101010101" pitchFamily="18" charset="-122"/>
            </a:endParaRPr>
          </a:p>
        </p:txBody>
      </p:sp>
      <p:sp>
        <p:nvSpPr>
          <p:cNvPr id="43" name="矩形: 圆角 42"/>
          <p:cNvSpPr/>
          <p:nvPr/>
        </p:nvSpPr>
        <p:spPr>
          <a:xfrm>
            <a:off x="9143317" y="4621457"/>
            <a:ext cx="2326105" cy="1684421"/>
          </a:xfrm>
          <a:prstGeom prst="roundRect">
            <a:avLst>
              <a:gd name="adj" fmla="val 3405"/>
            </a:avLst>
          </a:prstGeom>
          <a:noFill/>
          <a:ln w="12700" cap="rnd">
            <a:solidFill>
              <a:srgbClr val="8B65ED"/>
            </a:solidFill>
            <a:prstDash val="sysDash"/>
            <a:round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normAutofit/>
          </a:bodyPr>
          <a:lstStyle/>
          <a:p>
            <a:pPr algn="ctr" defTabSz="914400"/>
            <a:endParaRPr lang="zh-CN" altLang="en-US" sz="2000" b="1" dirty="0">
              <a:solidFill>
                <a:schemeClr val="bg1"/>
              </a:solidFill>
              <a:latin typeface="OPPOSans L" panose="00020600040101010101" pitchFamily="18" charset="-122"/>
              <a:ea typeface="OPPOSans L" panose="00020600040101010101" pitchFamily="18" charset="-122"/>
            </a:endParaRPr>
          </a:p>
        </p:txBody>
      </p:sp>
      <p:pic>
        <p:nvPicPr>
          <p:cNvPr id="44" name="图片 43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827" t="17383" r="51212" b="68385"/>
          <a:stretch>
            <a:fillRect/>
          </a:stretch>
        </p:blipFill>
        <p:spPr>
          <a:xfrm rot="1267022">
            <a:off x="10565881" y="-725574"/>
            <a:ext cx="2716592" cy="1844505"/>
          </a:xfrm>
          <a:prstGeom prst="rect">
            <a:avLst/>
          </a:prstGeom>
          <a:effectLst>
            <a:outerShdw blurRad="127000" dist="50800" dir="5400000" algn="ctr" rotWithShape="0">
              <a:srgbClr val="F0C8BF"/>
            </a:outerShdw>
          </a:effectLst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877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îšľîḋè"/>
          <p:cNvSpPr/>
          <p:nvPr/>
        </p:nvSpPr>
        <p:spPr>
          <a:xfrm flipH="1">
            <a:off x="6043646" y="0"/>
            <a:ext cx="6148354" cy="6858000"/>
          </a:xfrm>
          <a:prstGeom prst="rect">
            <a:avLst/>
          </a:prstGeom>
          <a:solidFill>
            <a:schemeClr val="bg1">
              <a:alpha val="54000"/>
            </a:schemeClr>
          </a:solidFill>
          <a:ln w="19050">
            <a:noFill/>
            <a:prstDash val="sysDash"/>
            <a:round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normAutofit/>
          </a:bodyPr>
          <a:lstStyle/>
          <a:p>
            <a:pPr algn="ctr" defTabSz="914400"/>
            <a:endParaRPr lang="zh-CN" altLang="en-US" sz="2800" b="1" dirty="0">
              <a:solidFill>
                <a:schemeClr val="lt1"/>
              </a:solidFill>
              <a:latin typeface="OPPOSans L" panose="00020600040101010101" pitchFamily="18" charset="-122"/>
              <a:ea typeface="OPPOSans L" panose="00020600040101010101" pitchFamily="18" charset="-122"/>
            </a:endParaRPr>
          </a:p>
        </p:txBody>
      </p:sp>
      <p:grpSp>
        <p:nvGrpSpPr>
          <p:cNvPr id="60" name="组合 59"/>
          <p:cNvGrpSpPr/>
          <p:nvPr/>
        </p:nvGrpSpPr>
        <p:grpSpPr>
          <a:xfrm flipV="1">
            <a:off x="8622016" y="1547308"/>
            <a:ext cx="1716867" cy="759536"/>
            <a:chOff x="8750349" y="2222519"/>
            <a:chExt cx="1379804" cy="579173"/>
          </a:xfrm>
        </p:grpSpPr>
        <p:sp>
          <p:nvSpPr>
            <p:cNvPr id="3" name="iSḷiďé"/>
            <p:cNvSpPr/>
            <p:nvPr/>
          </p:nvSpPr>
          <p:spPr bwMode="auto">
            <a:xfrm rot="10800000" flipH="1">
              <a:off x="8957062" y="2437665"/>
              <a:ext cx="1104797" cy="364027"/>
            </a:xfrm>
            <a:custGeom>
              <a:avLst/>
              <a:gdLst>
                <a:gd name="T0" fmla="*/ 1182 w 2354"/>
                <a:gd name="T1" fmla="*/ 513 h 742"/>
                <a:gd name="T2" fmla="*/ 1181 w 2354"/>
                <a:gd name="T3" fmla="*/ 513 h 742"/>
                <a:gd name="T4" fmla="*/ 1182 w 2354"/>
                <a:gd name="T5" fmla="*/ 513 h 742"/>
                <a:gd name="T6" fmla="*/ 1182 w 2354"/>
                <a:gd name="T7" fmla="*/ 513 h 742"/>
                <a:gd name="T8" fmla="*/ 2126 w 2354"/>
                <a:gd name="T9" fmla="*/ 287 h 742"/>
                <a:gd name="T10" fmla="*/ 1749 w 2354"/>
                <a:gd name="T11" fmla="*/ 8 h 742"/>
                <a:gd name="T12" fmla="*/ 1366 w 2354"/>
                <a:gd name="T13" fmla="*/ 345 h 742"/>
                <a:gd name="T14" fmla="*/ 1331 w 2354"/>
                <a:gd name="T15" fmla="*/ 342 h 742"/>
                <a:gd name="T16" fmla="*/ 1231 w 2354"/>
                <a:gd name="T17" fmla="*/ 375 h 742"/>
                <a:gd name="T18" fmla="*/ 1043 w 2354"/>
                <a:gd name="T19" fmla="*/ 229 h 742"/>
                <a:gd name="T20" fmla="*/ 1001 w 2354"/>
                <a:gd name="T21" fmla="*/ 233 h 742"/>
                <a:gd name="T22" fmla="*/ 638 w 2354"/>
                <a:gd name="T23" fmla="*/ 0 h 742"/>
                <a:gd name="T24" fmla="*/ 260 w 2354"/>
                <a:gd name="T25" fmla="*/ 286 h 742"/>
                <a:gd name="T26" fmla="*/ 255 w 2354"/>
                <a:gd name="T27" fmla="*/ 286 h 742"/>
                <a:gd name="T28" fmla="*/ 0 w 2354"/>
                <a:gd name="T29" fmla="*/ 513 h 742"/>
                <a:gd name="T30" fmla="*/ 255 w 2354"/>
                <a:gd name="T31" fmla="*/ 740 h 742"/>
                <a:gd name="T32" fmla="*/ 255 w 2354"/>
                <a:gd name="T33" fmla="*/ 742 h 742"/>
                <a:gd name="T34" fmla="*/ 2099 w 2354"/>
                <a:gd name="T35" fmla="*/ 742 h 742"/>
                <a:gd name="T36" fmla="*/ 2099 w 2354"/>
                <a:gd name="T37" fmla="*/ 740 h 742"/>
                <a:gd name="T38" fmla="*/ 2354 w 2354"/>
                <a:gd name="T39" fmla="*/ 513 h 742"/>
                <a:gd name="T40" fmla="*/ 2126 w 2354"/>
                <a:gd name="T41" fmla="*/ 287 h 7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354" h="742">
                  <a:moveTo>
                    <a:pt x="1182" y="513"/>
                  </a:moveTo>
                  <a:lnTo>
                    <a:pt x="1181" y="513"/>
                  </a:lnTo>
                  <a:cubicBezTo>
                    <a:pt x="1181" y="513"/>
                    <a:pt x="1181" y="513"/>
                    <a:pt x="1182" y="513"/>
                  </a:cubicBezTo>
                  <a:cubicBezTo>
                    <a:pt x="1182" y="513"/>
                    <a:pt x="1182" y="513"/>
                    <a:pt x="1182" y="513"/>
                  </a:cubicBezTo>
                  <a:close/>
                  <a:moveTo>
                    <a:pt x="2126" y="287"/>
                  </a:moveTo>
                  <a:cubicBezTo>
                    <a:pt x="2093" y="128"/>
                    <a:pt x="1937" y="8"/>
                    <a:pt x="1749" y="8"/>
                  </a:cubicBezTo>
                  <a:cubicBezTo>
                    <a:pt x="1539" y="8"/>
                    <a:pt x="1368" y="159"/>
                    <a:pt x="1366" y="345"/>
                  </a:cubicBezTo>
                  <a:cubicBezTo>
                    <a:pt x="1355" y="343"/>
                    <a:pt x="1343" y="342"/>
                    <a:pt x="1331" y="342"/>
                  </a:cubicBezTo>
                  <a:cubicBezTo>
                    <a:pt x="1293" y="342"/>
                    <a:pt x="1258" y="354"/>
                    <a:pt x="1231" y="375"/>
                  </a:cubicBezTo>
                  <a:cubicBezTo>
                    <a:pt x="1219" y="293"/>
                    <a:pt x="1139" y="229"/>
                    <a:pt x="1043" y="229"/>
                  </a:cubicBezTo>
                  <a:cubicBezTo>
                    <a:pt x="1029" y="229"/>
                    <a:pt x="1015" y="230"/>
                    <a:pt x="1001" y="233"/>
                  </a:cubicBezTo>
                  <a:cubicBezTo>
                    <a:pt x="950" y="98"/>
                    <a:pt x="807" y="0"/>
                    <a:pt x="638" y="0"/>
                  </a:cubicBezTo>
                  <a:cubicBezTo>
                    <a:pt x="448" y="0"/>
                    <a:pt x="290" y="124"/>
                    <a:pt x="260" y="286"/>
                  </a:cubicBezTo>
                  <a:cubicBezTo>
                    <a:pt x="258" y="286"/>
                    <a:pt x="257" y="286"/>
                    <a:pt x="255" y="286"/>
                  </a:cubicBezTo>
                  <a:cubicBezTo>
                    <a:pt x="114" y="286"/>
                    <a:pt x="0" y="388"/>
                    <a:pt x="0" y="513"/>
                  </a:cubicBezTo>
                  <a:cubicBezTo>
                    <a:pt x="0" y="639"/>
                    <a:pt x="114" y="740"/>
                    <a:pt x="255" y="740"/>
                  </a:cubicBezTo>
                  <a:lnTo>
                    <a:pt x="255" y="742"/>
                  </a:lnTo>
                  <a:lnTo>
                    <a:pt x="2099" y="742"/>
                  </a:lnTo>
                  <a:lnTo>
                    <a:pt x="2099" y="740"/>
                  </a:lnTo>
                  <a:cubicBezTo>
                    <a:pt x="2240" y="740"/>
                    <a:pt x="2354" y="639"/>
                    <a:pt x="2354" y="513"/>
                  </a:cubicBezTo>
                  <a:cubicBezTo>
                    <a:pt x="2354" y="396"/>
                    <a:pt x="2254" y="299"/>
                    <a:pt x="2126" y="287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9525">
              <a:noFill/>
              <a:round/>
            </a:ln>
          </p:spPr>
          <p:txBody>
            <a:bodyPr vert="horz" wrap="square" lIns="91440" tIns="45720" rIns="91440" bIns="45720" numCol="1" anchor="t" anchorCtr="0" compatLnSpc="1">
              <a:norm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9pPr>
            </a:lstStyle>
            <a:p>
              <a:endParaRPr lang="en-US" dirty="0">
                <a:latin typeface="OPPOSans L" panose="00020600040101010101" pitchFamily="18" charset="-122"/>
              </a:endParaRPr>
            </a:p>
          </p:txBody>
        </p:sp>
        <p:sp>
          <p:nvSpPr>
            <p:cNvPr id="6" name="iSļîďè"/>
            <p:cNvSpPr/>
            <p:nvPr/>
          </p:nvSpPr>
          <p:spPr bwMode="auto">
            <a:xfrm flipH="1">
              <a:off x="8750349" y="2222519"/>
              <a:ext cx="1379804" cy="364027"/>
            </a:xfrm>
            <a:custGeom>
              <a:avLst/>
              <a:gdLst>
                <a:gd name="T0" fmla="*/ 2843 w 2942"/>
                <a:gd name="T1" fmla="*/ 491 h 742"/>
                <a:gd name="T2" fmla="*/ 2859 w 2942"/>
                <a:gd name="T3" fmla="*/ 429 h 742"/>
                <a:gd name="T4" fmla="*/ 2734 w 2942"/>
                <a:gd name="T5" fmla="*/ 303 h 742"/>
                <a:gd name="T6" fmla="*/ 2702 w 2942"/>
                <a:gd name="T7" fmla="*/ 307 h 742"/>
                <a:gd name="T8" fmla="*/ 2344 w 2942"/>
                <a:gd name="T9" fmla="*/ 0 h 742"/>
                <a:gd name="T10" fmla="*/ 2016 w 2942"/>
                <a:gd name="T11" fmla="*/ 209 h 742"/>
                <a:gd name="T12" fmla="*/ 1944 w 2942"/>
                <a:gd name="T13" fmla="*/ 193 h 742"/>
                <a:gd name="T14" fmla="*/ 1830 w 2942"/>
                <a:gd name="T15" fmla="*/ 236 h 742"/>
                <a:gd name="T16" fmla="*/ 1663 w 2942"/>
                <a:gd name="T17" fmla="*/ 109 h 742"/>
                <a:gd name="T18" fmla="*/ 1522 w 2942"/>
                <a:gd name="T19" fmla="*/ 181 h 742"/>
                <a:gd name="T20" fmla="*/ 1281 w 2942"/>
                <a:gd name="T21" fmla="*/ 86 h 742"/>
                <a:gd name="T22" fmla="*/ 1001 w 2942"/>
                <a:gd name="T23" fmla="*/ 225 h 742"/>
                <a:gd name="T24" fmla="*/ 902 w 2942"/>
                <a:gd name="T25" fmla="*/ 193 h 742"/>
                <a:gd name="T26" fmla="*/ 727 w 2942"/>
                <a:gd name="T27" fmla="*/ 363 h 742"/>
                <a:gd name="T28" fmla="*/ 604 w 2942"/>
                <a:gd name="T29" fmla="*/ 312 h 742"/>
                <a:gd name="T30" fmla="*/ 478 w 2942"/>
                <a:gd name="T31" fmla="*/ 366 h 742"/>
                <a:gd name="T32" fmla="*/ 298 w 2942"/>
                <a:gd name="T33" fmla="*/ 232 h 742"/>
                <a:gd name="T34" fmla="*/ 110 w 2942"/>
                <a:gd name="T35" fmla="*/ 424 h 742"/>
                <a:gd name="T36" fmla="*/ 121 w 2942"/>
                <a:gd name="T37" fmla="*/ 489 h 742"/>
                <a:gd name="T38" fmla="*/ 0 w 2942"/>
                <a:gd name="T39" fmla="*/ 615 h 742"/>
                <a:gd name="T40" fmla="*/ 124 w 2942"/>
                <a:gd name="T41" fmla="*/ 742 h 742"/>
                <a:gd name="T42" fmla="*/ 2818 w 2942"/>
                <a:gd name="T43" fmla="*/ 742 h 742"/>
                <a:gd name="T44" fmla="*/ 2942 w 2942"/>
                <a:gd name="T45" fmla="*/ 615 h 742"/>
                <a:gd name="T46" fmla="*/ 2843 w 2942"/>
                <a:gd name="T47" fmla="*/ 491 h 7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2942" h="742">
                  <a:moveTo>
                    <a:pt x="2843" y="491"/>
                  </a:moveTo>
                  <a:cubicBezTo>
                    <a:pt x="2853" y="473"/>
                    <a:pt x="2859" y="452"/>
                    <a:pt x="2859" y="429"/>
                  </a:cubicBezTo>
                  <a:cubicBezTo>
                    <a:pt x="2859" y="360"/>
                    <a:pt x="2803" y="303"/>
                    <a:pt x="2734" y="303"/>
                  </a:cubicBezTo>
                  <a:cubicBezTo>
                    <a:pt x="2723" y="303"/>
                    <a:pt x="2712" y="305"/>
                    <a:pt x="2702" y="307"/>
                  </a:cubicBezTo>
                  <a:cubicBezTo>
                    <a:pt x="2673" y="133"/>
                    <a:pt x="2524" y="0"/>
                    <a:pt x="2344" y="0"/>
                  </a:cubicBezTo>
                  <a:cubicBezTo>
                    <a:pt x="2199" y="0"/>
                    <a:pt x="2075" y="85"/>
                    <a:pt x="2016" y="209"/>
                  </a:cubicBezTo>
                  <a:cubicBezTo>
                    <a:pt x="1994" y="199"/>
                    <a:pt x="1970" y="193"/>
                    <a:pt x="1944" y="193"/>
                  </a:cubicBezTo>
                  <a:cubicBezTo>
                    <a:pt x="1900" y="193"/>
                    <a:pt x="1861" y="209"/>
                    <a:pt x="1830" y="236"/>
                  </a:cubicBezTo>
                  <a:cubicBezTo>
                    <a:pt x="1809" y="163"/>
                    <a:pt x="1742" y="109"/>
                    <a:pt x="1663" y="109"/>
                  </a:cubicBezTo>
                  <a:cubicBezTo>
                    <a:pt x="1605" y="109"/>
                    <a:pt x="1554" y="138"/>
                    <a:pt x="1522" y="181"/>
                  </a:cubicBezTo>
                  <a:cubicBezTo>
                    <a:pt x="1461" y="122"/>
                    <a:pt x="1375" y="86"/>
                    <a:pt x="1281" y="86"/>
                  </a:cubicBezTo>
                  <a:cubicBezTo>
                    <a:pt x="1164" y="86"/>
                    <a:pt x="1062" y="141"/>
                    <a:pt x="1001" y="225"/>
                  </a:cubicBezTo>
                  <a:cubicBezTo>
                    <a:pt x="973" y="205"/>
                    <a:pt x="939" y="193"/>
                    <a:pt x="902" y="193"/>
                  </a:cubicBezTo>
                  <a:cubicBezTo>
                    <a:pt x="807" y="193"/>
                    <a:pt x="731" y="269"/>
                    <a:pt x="727" y="363"/>
                  </a:cubicBezTo>
                  <a:cubicBezTo>
                    <a:pt x="696" y="331"/>
                    <a:pt x="652" y="312"/>
                    <a:pt x="604" y="312"/>
                  </a:cubicBezTo>
                  <a:cubicBezTo>
                    <a:pt x="555" y="312"/>
                    <a:pt x="510" y="333"/>
                    <a:pt x="478" y="366"/>
                  </a:cubicBezTo>
                  <a:cubicBezTo>
                    <a:pt x="454" y="288"/>
                    <a:pt x="383" y="232"/>
                    <a:pt x="298" y="232"/>
                  </a:cubicBezTo>
                  <a:cubicBezTo>
                    <a:pt x="194" y="232"/>
                    <a:pt x="110" y="318"/>
                    <a:pt x="110" y="424"/>
                  </a:cubicBezTo>
                  <a:cubicBezTo>
                    <a:pt x="110" y="446"/>
                    <a:pt x="114" y="469"/>
                    <a:pt x="121" y="489"/>
                  </a:cubicBezTo>
                  <a:cubicBezTo>
                    <a:pt x="54" y="491"/>
                    <a:pt x="0" y="546"/>
                    <a:pt x="0" y="615"/>
                  </a:cubicBezTo>
                  <a:cubicBezTo>
                    <a:pt x="0" y="685"/>
                    <a:pt x="55" y="742"/>
                    <a:pt x="124" y="742"/>
                  </a:cubicBezTo>
                  <a:lnTo>
                    <a:pt x="2818" y="742"/>
                  </a:lnTo>
                  <a:cubicBezTo>
                    <a:pt x="2887" y="742"/>
                    <a:pt x="2942" y="685"/>
                    <a:pt x="2942" y="615"/>
                  </a:cubicBezTo>
                  <a:cubicBezTo>
                    <a:pt x="2942" y="554"/>
                    <a:pt x="2899" y="503"/>
                    <a:pt x="2843" y="491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9525">
              <a:noFill/>
              <a:round/>
            </a:ln>
          </p:spPr>
          <p:txBody>
            <a:bodyPr vert="horz" wrap="square" lIns="91440" tIns="45720" rIns="91440" bIns="45720" numCol="1" anchor="t" anchorCtr="0" compatLnSpc="1">
              <a:norm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9pPr>
            </a:lstStyle>
            <a:p>
              <a:endParaRPr lang="en-US" dirty="0">
                <a:latin typeface="OPPOSans L" panose="00020600040101010101" pitchFamily="18" charset="-122"/>
              </a:endParaRPr>
            </a:p>
          </p:txBody>
        </p:sp>
      </p:grpSp>
      <p:grpSp>
        <p:nvGrpSpPr>
          <p:cNvPr id="8" name="组合 7"/>
          <p:cNvGrpSpPr/>
          <p:nvPr/>
        </p:nvGrpSpPr>
        <p:grpSpPr>
          <a:xfrm flipH="1">
            <a:off x="7932552" y="4192405"/>
            <a:ext cx="2009972" cy="843686"/>
            <a:chOff x="3886847" y="3108267"/>
            <a:chExt cx="1379804" cy="579173"/>
          </a:xfrm>
        </p:grpSpPr>
        <p:sp>
          <p:nvSpPr>
            <p:cNvPr id="9" name="îṣliḑè"/>
            <p:cNvSpPr/>
            <p:nvPr/>
          </p:nvSpPr>
          <p:spPr bwMode="auto">
            <a:xfrm>
              <a:off x="3886847" y="3108267"/>
              <a:ext cx="1379804" cy="364027"/>
            </a:xfrm>
            <a:custGeom>
              <a:avLst/>
              <a:gdLst>
                <a:gd name="T0" fmla="*/ 2843 w 2942"/>
                <a:gd name="T1" fmla="*/ 491 h 742"/>
                <a:gd name="T2" fmla="*/ 2859 w 2942"/>
                <a:gd name="T3" fmla="*/ 429 h 742"/>
                <a:gd name="T4" fmla="*/ 2734 w 2942"/>
                <a:gd name="T5" fmla="*/ 303 h 742"/>
                <a:gd name="T6" fmla="*/ 2702 w 2942"/>
                <a:gd name="T7" fmla="*/ 307 h 742"/>
                <a:gd name="T8" fmla="*/ 2344 w 2942"/>
                <a:gd name="T9" fmla="*/ 0 h 742"/>
                <a:gd name="T10" fmla="*/ 2016 w 2942"/>
                <a:gd name="T11" fmla="*/ 209 h 742"/>
                <a:gd name="T12" fmla="*/ 1944 w 2942"/>
                <a:gd name="T13" fmla="*/ 193 h 742"/>
                <a:gd name="T14" fmla="*/ 1830 w 2942"/>
                <a:gd name="T15" fmla="*/ 236 h 742"/>
                <a:gd name="T16" fmla="*/ 1663 w 2942"/>
                <a:gd name="T17" fmla="*/ 109 h 742"/>
                <a:gd name="T18" fmla="*/ 1522 w 2942"/>
                <a:gd name="T19" fmla="*/ 181 h 742"/>
                <a:gd name="T20" fmla="*/ 1281 w 2942"/>
                <a:gd name="T21" fmla="*/ 86 h 742"/>
                <a:gd name="T22" fmla="*/ 1001 w 2942"/>
                <a:gd name="T23" fmla="*/ 225 h 742"/>
                <a:gd name="T24" fmla="*/ 902 w 2942"/>
                <a:gd name="T25" fmla="*/ 193 h 742"/>
                <a:gd name="T26" fmla="*/ 727 w 2942"/>
                <a:gd name="T27" fmla="*/ 363 h 742"/>
                <a:gd name="T28" fmla="*/ 604 w 2942"/>
                <a:gd name="T29" fmla="*/ 312 h 742"/>
                <a:gd name="T30" fmla="*/ 478 w 2942"/>
                <a:gd name="T31" fmla="*/ 366 h 742"/>
                <a:gd name="T32" fmla="*/ 298 w 2942"/>
                <a:gd name="T33" fmla="*/ 232 h 742"/>
                <a:gd name="T34" fmla="*/ 110 w 2942"/>
                <a:gd name="T35" fmla="*/ 424 h 742"/>
                <a:gd name="T36" fmla="*/ 121 w 2942"/>
                <a:gd name="T37" fmla="*/ 489 h 742"/>
                <a:gd name="T38" fmla="*/ 0 w 2942"/>
                <a:gd name="T39" fmla="*/ 615 h 742"/>
                <a:gd name="T40" fmla="*/ 124 w 2942"/>
                <a:gd name="T41" fmla="*/ 742 h 742"/>
                <a:gd name="T42" fmla="*/ 2818 w 2942"/>
                <a:gd name="T43" fmla="*/ 742 h 742"/>
                <a:gd name="T44" fmla="*/ 2942 w 2942"/>
                <a:gd name="T45" fmla="*/ 615 h 742"/>
                <a:gd name="T46" fmla="*/ 2843 w 2942"/>
                <a:gd name="T47" fmla="*/ 491 h 7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2942" h="742">
                  <a:moveTo>
                    <a:pt x="2843" y="491"/>
                  </a:moveTo>
                  <a:cubicBezTo>
                    <a:pt x="2853" y="473"/>
                    <a:pt x="2859" y="452"/>
                    <a:pt x="2859" y="429"/>
                  </a:cubicBezTo>
                  <a:cubicBezTo>
                    <a:pt x="2859" y="360"/>
                    <a:pt x="2803" y="303"/>
                    <a:pt x="2734" y="303"/>
                  </a:cubicBezTo>
                  <a:cubicBezTo>
                    <a:pt x="2723" y="303"/>
                    <a:pt x="2712" y="305"/>
                    <a:pt x="2702" y="307"/>
                  </a:cubicBezTo>
                  <a:cubicBezTo>
                    <a:pt x="2673" y="133"/>
                    <a:pt x="2524" y="0"/>
                    <a:pt x="2344" y="0"/>
                  </a:cubicBezTo>
                  <a:cubicBezTo>
                    <a:pt x="2199" y="0"/>
                    <a:pt x="2075" y="85"/>
                    <a:pt x="2016" y="209"/>
                  </a:cubicBezTo>
                  <a:cubicBezTo>
                    <a:pt x="1994" y="199"/>
                    <a:pt x="1970" y="193"/>
                    <a:pt x="1944" y="193"/>
                  </a:cubicBezTo>
                  <a:cubicBezTo>
                    <a:pt x="1900" y="193"/>
                    <a:pt x="1861" y="209"/>
                    <a:pt x="1830" y="236"/>
                  </a:cubicBezTo>
                  <a:cubicBezTo>
                    <a:pt x="1809" y="163"/>
                    <a:pt x="1742" y="109"/>
                    <a:pt x="1663" y="109"/>
                  </a:cubicBezTo>
                  <a:cubicBezTo>
                    <a:pt x="1605" y="109"/>
                    <a:pt x="1554" y="138"/>
                    <a:pt x="1522" y="181"/>
                  </a:cubicBezTo>
                  <a:cubicBezTo>
                    <a:pt x="1461" y="122"/>
                    <a:pt x="1375" y="86"/>
                    <a:pt x="1281" y="86"/>
                  </a:cubicBezTo>
                  <a:cubicBezTo>
                    <a:pt x="1164" y="86"/>
                    <a:pt x="1062" y="141"/>
                    <a:pt x="1001" y="225"/>
                  </a:cubicBezTo>
                  <a:cubicBezTo>
                    <a:pt x="973" y="205"/>
                    <a:pt x="939" y="193"/>
                    <a:pt x="902" y="193"/>
                  </a:cubicBezTo>
                  <a:cubicBezTo>
                    <a:pt x="807" y="193"/>
                    <a:pt x="731" y="269"/>
                    <a:pt x="727" y="363"/>
                  </a:cubicBezTo>
                  <a:cubicBezTo>
                    <a:pt x="696" y="331"/>
                    <a:pt x="652" y="312"/>
                    <a:pt x="604" y="312"/>
                  </a:cubicBezTo>
                  <a:cubicBezTo>
                    <a:pt x="555" y="312"/>
                    <a:pt x="510" y="333"/>
                    <a:pt x="478" y="366"/>
                  </a:cubicBezTo>
                  <a:cubicBezTo>
                    <a:pt x="454" y="288"/>
                    <a:pt x="383" y="232"/>
                    <a:pt x="298" y="232"/>
                  </a:cubicBezTo>
                  <a:cubicBezTo>
                    <a:pt x="194" y="232"/>
                    <a:pt x="110" y="318"/>
                    <a:pt x="110" y="424"/>
                  </a:cubicBezTo>
                  <a:cubicBezTo>
                    <a:pt x="110" y="446"/>
                    <a:pt x="114" y="469"/>
                    <a:pt x="121" y="489"/>
                  </a:cubicBezTo>
                  <a:cubicBezTo>
                    <a:pt x="54" y="491"/>
                    <a:pt x="0" y="546"/>
                    <a:pt x="0" y="615"/>
                  </a:cubicBezTo>
                  <a:cubicBezTo>
                    <a:pt x="0" y="685"/>
                    <a:pt x="55" y="742"/>
                    <a:pt x="124" y="742"/>
                  </a:cubicBezTo>
                  <a:lnTo>
                    <a:pt x="2818" y="742"/>
                  </a:lnTo>
                  <a:cubicBezTo>
                    <a:pt x="2887" y="742"/>
                    <a:pt x="2942" y="685"/>
                    <a:pt x="2942" y="615"/>
                  </a:cubicBezTo>
                  <a:cubicBezTo>
                    <a:pt x="2942" y="554"/>
                    <a:pt x="2899" y="503"/>
                    <a:pt x="2843" y="491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norm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9pPr>
            </a:lstStyle>
            <a:p>
              <a:endParaRPr lang="en-US" dirty="0">
                <a:latin typeface="OPPOSans L" panose="00020600040101010101" pitchFamily="18" charset="-122"/>
              </a:endParaRPr>
            </a:p>
          </p:txBody>
        </p:sp>
        <p:sp>
          <p:nvSpPr>
            <p:cNvPr id="10" name="íṩľiďè"/>
            <p:cNvSpPr/>
            <p:nvPr/>
          </p:nvSpPr>
          <p:spPr bwMode="auto">
            <a:xfrm rot="10800000">
              <a:off x="4093560" y="3323413"/>
              <a:ext cx="1104797" cy="364027"/>
            </a:xfrm>
            <a:custGeom>
              <a:avLst/>
              <a:gdLst>
                <a:gd name="T0" fmla="*/ 1182 w 2354"/>
                <a:gd name="T1" fmla="*/ 513 h 742"/>
                <a:gd name="T2" fmla="*/ 1181 w 2354"/>
                <a:gd name="T3" fmla="*/ 513 h 742"/>
                <a:gd name="T4" fmla="*/ 1182 w 2354"/>
                <a:gd name="T5" fmla="*/ 513 h 742"/>
                <a:gd name="T6" fmla="*/ 1182 w 2354"/>
                <a:gd name="T7" fmla="*/ 513 h 742"/>
                <a:gd name="T8" fmla="*/ 2126 w 2354"/>
                <a:gd name="T9" fmla="*/ 287 h 742"/>
                <a:gd name="T10" fmla="*/ 1749 w 2354"/>
                <a:gd name="T11" fmla="*/ 8 h 742"/>
                <a:gd name="T12" fmla="*/ 1366 w 2354"/>
                <a:gd name="T13" fmla="*/ 345 h 742"/>
                <a:gd name="T14" fmla="*/ 1331 w 2354"/>
                <a:gd name="T15" fmla="*/ 342 h 742"/>
                <a:gd name="T16" fmla="*/ 1231 w 2354"/>
                <a:gd name="T17" fmla="*/ 375 h 742"/>
                <a:gd name="T18" fmla="*/ 1043 w 2354"/>
                <a:gd name="T19" fmla="*/ 229 h 742"/>
                <a:gd name="T20" fmla="*/ 1001 w 2354"/>
                <a:gd name="T21" fmla="*/ 233 h 742"/>
                <a:gd name="T22" fmla="*/ 638 w 2354"/>
                <a:gd name="T23" fmla="*/ 0 h 742"/>
                <a:gd name="T24" fmla="*/ 260 w 2354"/>
                <a:gd name="T25" fmla="*/ 286 h 742"/>
                <a:gd name="T26" fmla="*/ 255 w 2354"/>
                <a:gd name="T27" fmla="*/ 286 h 742"/>
                <a:gd name="T28" fmla="*/ 0 w 2354"/>
                <a:gd name="T29" fmla="*/ 513 h 742"/>
                <a:gd name="T30" fmla="*/ 255 w 2354"/>
                <a:gd name="T31" fmla="*/ 740 h 742"/>
                <a:gd name="T32" fmla="*/ 255 w 2354"/>
                <a:gd name="T33" fmla="*/ 742 h 742"/>
                <a:gd name="T34" fmla="*/ 2099 w 2354"/>
                <a:gd name="T35" fmla="*/ 742 h 742"/>
                <a:gd name="T36" fmla="*/ 2099 w 2354"/>
                <a:gd name="T37" fmla="*/ 740 h 742"/>
                <a:gd name="T38" fmla="*/ 2354 w 2354"/>
                <a:gd name="T39" fmla="*/ 513 h 742"/>
                <a:gd name="T40" fmla="*/ 2126 w 2354"/>
                <a:gd name="T41" fmla="*/ 287 h 7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354" h="742">
                  <a:moveTo>
                    <a:pt x="1182" y="513"/>
                  </a:moveTo>
                  <a:lnTo>
                    <a:pt x="1181" y="513"/>
                  </a:lnTo>
                  <a:cubicBezTo>
                    <a:pt x="1181" y="513"/>
                    <a:pt x="1181" y="513"/>
                    <a:pt x="1182" y="513"/>
                  </a:cubicBezTo>
                  <a:cubicBezTo>
                    <a:pt x="1182" y="513"/>
                    <a:pt x="1182" y="513"/>
                    <a:pt x="1182" y="513"/>
                  </a:cubicBezTo>
                  <a:close/>
                  <a:moveTo>
                    <a:pt x="2126" y="287"/>
                  </a:moveTo>
                  <a:cubicBezTo>
                    <a:pt x="2093" y="128"/>
                    <a:pt x="1937" y="8"/>
                    <a:pt x="1749" y="8"/>
                  </a:cubicBezTo>
                  <a:cubicBezTo>
                    <a:pt x="1539" y="8"/>
                    <a:pt x="1368" y="159"/>
                    <a:pt x="1366" y="345"/>
                  </a:cubicBezTo>
                  <a:cubicBezTo>
                    <a:pt x="1355" y="343"/>
                    <a:pt x="1343" y="342"/>
                    <a:pt x="1331" y="342"/>
                  </a:cubicBezTo>
                  <a:cubicBezTo>
                    <a:pt x="1293" y="342"/>
                    <a:pt x="1258" y="354"/>
                    <a:pt x="1231" y="375"/>
                  </a:cubicBezTo>
                  <a:cubicBezTo>
                    <a:pt x="1219" y="293"/>
                    <a:pt x="1139" y="229"/>
                    <a:pt x="1043" y="229"/>
                  </a:cubicBezTo>
                  <a:cubicBezTo>
                    <a:pt x="1029" y="229"/>
                    <a:pt x="1015" y="230"/>
                    <a:pt x="1001" y="233"/>
                  </a:cubicBezTo>
                  <a:cubicBezTo>
                    <a:pt x="950" y="98"/>
                    <a:pt x="807" y="0"/>
                    <a:pt x="638" y="0"/>
                  </a:cubicBezTo>
                  <a:cubicBezTo>
                    <a:pt x="448" y="0"/>
                    <a:pt x="290" y="124"/>
                    <a:pt x="260" y="286"/>
                  </a:cubicBezTo>
                  <a:cubicBezTo>
                    <a:pt x="258" y="286"/>
                    <a:pt x="257" y="286"/>
                    <a:pt x="255" y="286"/>
                  </a:cubicBezTo>
                  <a:cubicBezTo>
                    <a:pt x="114" y="286"/>
                    <a:pt x="0" y="388"/>
                    <a:pt x="0" y="513"/>
                  </a:cubicBezTo>
                  <a:cubicBezTo>
                    <a:pt x="0" y="639"/>
                    <a:pt x="114" y="740"/>
                    <a:pt x="255" y="740"/>
                  </a:cubicBezTo>
                  <a:lnTo>
                    <a:pt x="255" y="742"/>
                  </a:lnTo>
                  <a:lnTo>
                    <a:pt x="2099" y="742"/>
                  </a:lnTo>
                  <a:lnTo>
                    <a:pt x="2099" y="740"/>
                  </a:lnTo>
                  <a:cubicBezTo>
                    <a:pt x="2240" y="740"/>
                    <a:pt x="2354" y="639"/>
                    <a:pt x="2354" y="513"/>
                  </a:cubicBezTo>
                  <a:cubicBezTo>
                    <a:pt x="2354" y="396"/>
                    <a:pt x="2254" y="299"/>
                    <a:pt x="2126" y="287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norm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9pPr>
            </a:lstStyle>
            <a:p>
              <a:endParaRPr lang="en-US" dirty="0">
                <a:latin typeface="OPPOSans L" panose="00020600040101010101" pitchFamily="18" charset="-122"/>
              </a:endParaRPr>
            </a:p>
          </p:txBody>
        </p:sp>
      </p:grpSp>
      <p:pic>
        <p:nvPicPr>
          <p:cNvPr id="61" name="图片 60"/>
          <p:cNvPicPr>
            <a:picLocks noChangeAspect="1"/>
          </p:cNvPicPr>
          <p:nvPr/>
        </p:nvPicPr>
        <p:blipFill>
          <a:blip r:embed="rId1"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backgroundRemoval t="2308" b="100000" l="9918" r="76875">
                        <a14:backgroundMark x1="70634" y1="50871" x2="42912" y2="75035"/>
                        <a14:backgroundMark x1="61490" y1="47009" x2="53895" y2="61093"/>
                        <a14:backgroundMark x1="40784" y1="65379" x2="65989" y2="67405"/>
                        <a14:backgroundMark x1="59894" y1="46255" x2="58587" y2="58596"/>
                        <a14:backgroundMark x1="61248" y1="48752" x2="61635" y2="58172"/>
                        <a14:backgroundMark x1="47315" y1="53038" x2="36865" y2="68676"/>
                        <a14:backgroundMark x1="44267" y1="52661" x2="36623" y2="61611"/>
                        <a14:backgroundMark x1="49105" y1="48893" x2="44170" y2="539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927261">
            <a:off x="6672118" y="-278"/>
            <a:ext cx="6791274" cy="6925282"/>
          </a:xfrm>
          <a:prstGeom prst="rect">
            <a:avLst/>
          </a:prstGeom>
        </p:spPr>
      </p:pic>
      <p:grpSp>
        <p:nvGrpSpPr>
          <p:cNvPr id="62" name="组合 61"/>
          <p:cNvGrpSpPr/>
          <p:nvPr/>
        </p:nvGrpSpPr>
        <p:grpSpPr>
          <a:xfrm>
            <a:off x="7040630" y="2942870"/>
            <a:ext cx="1724091" cy="825826"/>
            <a:chOff x="6850645" y="3477922"/>
            <a:chExt cx="1266338" cy="526945"/>
          </a:xfrm>
        </p:grpSpPr>
        <p:sp>
          <p:nvSpPr>
            <p:cNvPr id="4" name="iṧ1iḓe"/>
            <p:cNvSpPr/>
            <p:nvPr/>
          </p:nvSpPr>
          <p:spPr bwMode="auto">
            <a:xfrm flipH="1">
              <a:off x="6950190" y="3477922"/>
              <a:ext cx="1166793" cy="300442"/>
            </a:xfrm>
            <a:custGeom>
              <a:avLst/>
              <a:gdLst>
                <a:gd name="T0" fmla="*/ 2297 w 2486"/>
                <a:gd name="T1" fmla="*/ 238 h 615"/>
                <a:gd name="T2" fmla="*/ 2192 w 2486"/>
                <a:gd name="T3" fmla="*/ 270 h 615"/>
                <a:gd name="T4" fmla="*/ 2005 w 2486"/>
                <a:gd name="T5" fmla="*/ 104 h 615"/>
                <a:gd name="T6" fmla="*/ 1820 w 2486"/>
                <a:gd name="T7" fmla="*/ 258 h 615"/>
                <a:gd name="T8" fmla="*/ 1657 w 2486"/>
                <a:gd name="T9" fmla="*/ 165 h 615"/>
                <a:gd name="T10" fmla="*/ 1522 w 2486"/>
                <a:gd name="T11" fmla="*/ 223 h 615"/>
                <a:gd name="T12" fmla="*/ 1255 w 2486"/>
                <a:gd name="T13" fmla="*/ 0 h 615"/>
                <a:gd name="T14" fmla="*/ 987 w 2486"/>
                <a:gd name="T15" fmla="*/ 233 h 615"/>
                <a:gd name="T16" fmla="*/ 862 w 2486"/>
                <a:gd name="T17" fmla="*/ 186 h 615"/>
                <a:gd name="T18" fmla="*/ 776 w 2486"/>
                <a:gd name="T19" fmla="*/ 207 h 615"/>
                <a:gd name="T20" fmla="*/ 519 w 2486"/>
                <a:gd name="T21" fmla="*/ 21 h 615"/>
                <a:gd name="T22" fmla="*/ 252 w 2486"/>
                <a:gd name="T23" fmla="*/ 249 h 615"/>
                <a:gd name="T24" fmla="*/ 188 w 2486"/>
                <a:gd name="T25" fmla="*/ 238 h 615"/>
                <a:gd name="T26" fmla="*/ 0 w 2486"/>
                <a:gd name="T27" fmla="*/ 427 h 615"/>
                <a:gd name="T28" fmla="*/ 172 w 2486"/>
                <a:gd name="T29" fmla="*/ 615 h 615"/>
                <a:gd name="T30" fmla="*/ 172 w 2486"/>
                <a:gd name="T31" fmla="*/ 615 h 615"/>
                <a:gd name="T32" fmla="*/ 2297 w 2486"/>
                <a:gd name="T33" fmla="*/ 615 h 615"/>
                <a:gd name="T34" fmla="*/ 2486 w 2486"/>
                <a:gd name="T35" fmla="*/ 427 h 615"/>
                <a:gd name="T36" fmla="*/ 2297 w 2486"/>
                <a:gd name="T37" fmla="*/ 238 h 6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486" h="615">
                  <a:moveTo>
                    <a:pt x="2297" y="238"/>
                  </a:moveTo>
                  <a:cubicBezTo>
                    <a:pt x="2258" y="238"/>
                    <a:pt x="2222" y="250"/>
                    <a:pt x="2192" y="270"/>
                  </a:cubicBezTo>
                  <a:cubicBezTo>
                    <a:pt x="2182" y="176"/>
                    <a:pt x="2102" y="104"/>
                    <a:pt x="2005" y="104"/>
                  </a:cubicBezTo>
                  <a:cubicBezTo>
                    <a:pt x="1913" y="104"/>
                    <a:pt x="1836" y="170"/>
                    <a:pt x="1820" y="258"/>
                  </a:cubicBezTo>
                  <a:cubicBezTo>
                    <a:pt x="1787" y="202"/>
                    <a:pt x="1727" y="165"/>
                    <a:pt x="1657" y="165"/>
                  </a:cubicBezTo>
                  <a:cubicBezTo>
                    <a:pt x="1604" y="165"/>
                    <a:pt x="1556" y="187"/>
                    <a:pt x="1522" y="223"/>
                  </a:cubicBezTo>
                  <a:cubicBezTo>
                    <a:pt x="1499" y="96"/>
                    <a:pt x="1388" y="0"/>
                    <a:pt x="1255" y="0"/>
                  </a:cubicBezTo>
                  <a:cubicBezTo>
                    <a:pt x="1118" y="0"/>
                    <a:pt x="1005" y="101"/>
                    <a:pt x="987" y="233"/>
                  </a:cubicBezTo>
                  <a:cubicBezTo>
                    <a:pt x="954" y="204"/>
                    <a:pt x="910" y="186"/>
                    <a:pt x="862" y="186"/>
                  </a:cubicBezTo>
                  <a:cubicBezTo>
                    <a:pt x="831" y="186"/>
                    <a:pt x="802" y="193"/>
                    <a:pt x="776" y="207"/>
                  </a:cubicBezTo>
                  <a:cubicBezTo>
                    <a:pt x="741" y="99"/>
                    <a:pt x="639" y="21"/>
                    <a:pt x="519" y="21"/>
                  </a:cubicBezTo>
                  <a:cubicBezTo>
                    <a:pt x="384" y="21"/>
                    <a:pt x="272" y="120"/>
                    <a:pt x="252" y="249"/>
                  </a:cubicBezTo>
                  <a:cubicBezTo>
                    <a:pt x="232" y="242"/>
                    <a:pt x="210" y="238"/>
                    <a:pt x="188" y="238"/>
                  </a:cubicBezTo>
                  <a:cubicBezTo>
                    <a:pt x="84" y="238"/>
                    <a:pt x="0" y="323"/>
                    <a:pt x="0" y="427"/>
                  </a:cubicBezTo>
                  <a:cubicBezTo>
                    <a:pt x="0" y="526"/>
                    <a:pt x="76" y="607"/>
                    <a:pt x="172" y="615"/>
                  </a:cubicBezTo>
                  <a:lnTo>
                    <a:pt x="172" y="615"/>
                  </a:lnTo>
                  <a:lnTo>
                    <a:pt x="2297" y="615"/>
                  </a:lnTo>
                  <a:cubicBezTo>
                    <a:pt x="2401" y="615"/>
                    <a:pt x="2486" y="531"/>
                    <a:pt x="2486" y="427"/>
                  </a:cubicBezTo>
                  <a:cubicBezTo>
                    <a:pt x="2486" y="323"/>
                    <a:pt x="2401" y="238"/>
                    <a:pt x="2297" y="238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9525">
              <a:noFill/>
              <a:round/>
            </a:ln>
          </p:spPr>
          <p:txBody>
            <a:bodyPr vert="horz" wrap="square" lIns="91440" tIns="45720" rIns="91440" bIns="45720" numCol="1" anchor="t" anchorCtr="0" compatLnSpc="1">
              <a:norm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9pPr>
            </a:lstStyle>
            <a:p>
              <a:endParaRPr lang="en-US" dirty="0">
                <a:latin typeface="OPPOSans L" panose="00020600040101010101" pitchFamily="18" charset="-122"/>
              </a:endParaRPr>
            </a:p>
          </p:txBody>
        </p:sp>
        <p:sp>
          <p:nvSpPr>
            <p:cNvPr id="5" name="ïśliḋê"/>
            <p:cNvSpPr/>
            <p:nvPr/>
          </p:nvSpPr>
          <p:spPr bwMode="auto">
            <a:xfrm rot="10800000" flipH="1">
              <a:off x="6850645" y="3658194"/>
              <a:ext cx="1010941" cy="346673"/>
            </a:xfrm>
            <a:custGeom>
              <a:avLst/>
              <a:gdLst>
                <a:gd name="T0" fmla="*/ 1330 w 1533"/>
                <a:gd name="T1" fmla="*/ 96 h 502"/>
                <a:gd name="T2" fmla="*/ 1158 w 1533"/>
                <a:gd name="T3" fmla="*/ 191 h 502"/>
                <a:gd name="T4" fmla="*/ 1067 w 1533"/>
                <a:gd name="T5" fmla="*/ 158 h 502"/>
                <a:gd name="T6" fmla="*/ 979 w 1533"/>
                <a:gd name="T7" fmla="*/ 189 h 502"/>
                <a:gd name="T8" fmla="*/ 979 w 1533"/>
                <a:gd name="T9" fmla="*/ 186 h 502"/>
                <a:gd name="T10" fmla="*/ 809 w 1533"/>
                <a:gd name="T11" fmla="*/ 15 h 502"/>
                <a:gd name="T12" fmla="*/ 659 w 1533"/>
                <a:gd name="T13" fmla="*/ 104 h 502"/>
                <a:gd name="T14" fmla="*/ 563 w 1533"/>
                <a:gd name="T15" fmla="*/ 70 h 502"/>
                <a:gd name="T16" fmla="*/ 468 w 1533"/>
                <a:gd name="T17" fmla="*/ 104 h 502"/>
                <a:gd name="T18" fmla="*/ 284 w 1533"/>
                <a:gd name="T19" fmla="*/ 0 h 502"/>
                <a:gd name="T20" fmla="*/ 68 w 1533"/>
                <a:gd name="T21" fmla="*/ 215 h 502"/>
                <a:gd name="T22" fmla="*/ 78 w 1533"/>
                <a:gd name="T23" fmla="*/ 280 h 502"/>
                <a:gd name="T24" fmla="*/ 0 w 1533"/>
                <a:gd name="T25" fmla="*/ 388 h 502"/>
                <a:gd name="T26" fmla="*/ 105 w 1533"/>
                <a:gd name="T27" fmla="*/ 502 h 502"/>
                <a:gd name="T28" fmla="*/ 105 w 1533"/>
                <a:gd name="T29" fmla="*/ 502 h 502"/>
                <a:gd name="T30" fmla="*/ 1330 w 1533"/>
                <a:gd name="T31" fmla="*/ 502 h 502"/>
                <a:gd name="T32" fmla="*/ 1533 w 1533"/>
                <a:gd name="T33" fmla="*/ 299 h 502"/>
                <a:gd name="T34" fmla="*/ 1330 w 1533"/>
                <a:gd name="T35" fmla="*/ 96 h 5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533" h="502">
                  <a:moveTo>
                    <a:pt x="1330" y="96"/>
                  </a:moveTo>
                  <a:cubicBezTo>
                    <a:pt x="1258" y="96"/>
                    <a:pt x="1194" y="134"/>
                    <a:pt x="1158" y="191"/>
                  </a:cubicBezTo>
                  <a:cubicBezTo>
                    <a:pt x="1134" y="171"/>
                    <a:pt x="1102" y="158"/>
                    <a:pt x="1067" y="158"/>
                  </a:cubicBezTo>
                  <a:cubicBezTo>
                    <a:pt x="1034" y="158"/>
                    <a:pt x="1003" y="170"/>
                    <a:pt x="979" y="189"/>
                  </a:cubicBezTo>
                  <a:cubicBezTo>
                    <a:pt x="979" y="188"/>
                    <a:pt x="979" y="187"/>
                    <a:pt x="979" y="186"/>
                  </a:cubicBezTo>
                  <a:cubicBezTo>
                    <a:pt x="979" y="91"/>
                    <a:pt x="903" y="15"/>
                    <a:pt x="809" y="15"/>
                  </a:cubicBezTo>
                  <a:cubicBezTo>
                    <a:pt x="744" y="15"/>
                    <a:pt x="688" y="51"/>
                    <a:pt x="659" y="104"/>
                  </a:cubicBezTo>
                  <a:cubicBezTo>
                    <a:pt x="633" y="82"/>
                    <a:pt x="599" y="70"/>
                    <a:pt x="563" y="70"/>
                  </a:cubicBezTo>
                  <a:cubicBezTo>
                    <a:pt x="527" y="70"/>
                    <a:pt x="494" y="82"/>
                    <a:pt x="468" y="104"/>
                  </a:cubicBezTo>
                  <a:cubicBezTo>
                    <a:pt x="430" y="41"/>
                    <a:pt x="362" y="0"/>
                    <a:pt x="284" y="0"/>
                  </a:cubicBezTo>
                  <a:cubicBezTo>
                    <a:pt x="165" y="0"/>
                    <a:pt x="68" y="96"/>
                    <a:pt x="68" y="215"/>
                  </a:cubicBezTo>
                  <a:cubicBezTo>
                    <a:pt x="68" y="238"/>
                    <a:pt x="72" y="260"/>
                    <a:pt x="78" y="280"/>
                  </a:cubicBezTo>
                  <a:cubicBezTo>
                    <a:pt x="33" y="295"/>
                    <a:pt x="0" y="338"/>
                    <a:pt x="0" y="388"/>
                  </a:cubicBezTo>
                  <a:cubicBezTo>
                    <a:pt x="0" y="448"/>
                    <a:pt x="46" y="497"/>
                    <a:pt x="105" y="502"/>
                  </a:cubicBezTo>
                  <a:lnTo>
                    <a:pt x="105" y="502"/>
                  </a:lnTo>
                  <a:lnTo>
                    <a:pt x="1330" y="502"/>
                  </a:lnTo>
                  <a:cubicBezTo>
                    <a:pt x="1442" y="502"/>
                    <a:pt x="1533" y="411"/>
                    <a:pt x="1533" y="299"/>
                  </a:cubicBezTo>
                  <a:cubicBezTo>
                    <a:pt x="1533" y="187"/>
                    <a:pt x="1442" y="96"/>
                    <a:pt x="1330" y="96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9525">
              <a:noFill/>
              <a:round/>
            </a:ln>
          </p:spPr>
          <p:txBody>
            <a:bodyPr vert="horz" wrap="square" lIns="91440" tIns="45720" rIns="91440" bIns="45720" numCol="1" anchor="t" anchorCtr="0" compatLnSpc="1">
              <a:norm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9pPr>
            </a:lstStyle>
            <a:p>
              <a:endParaRPr lang="en-US" dirty="0">
                <a:latin typeface="OPPOSans L" panose="00020600040101010101" pitchFamily="18" charset="-122"/>
              </a:endParaRPr>
            </a:p>
          </p:txBody>
        </p:sp>
      </p:grpSp>
      <p:grpSp>
        <p:nvGrpSpPr>
          <p:cNvPr id="11" name="îslïḍé"/>
          <p:cNvGrpSpPr/>
          <p:nvPr>
            <p:custDataLst>
              <p:tags r:id="rId3"/>
            </p:custDataLst>
          </p:nvPr>
        </p:nvGrpSpPr>
        <p:grpSpPr>
          <a:xfrm flipH="1">
            <a:off x="9816663" y="2574709"/>
            <a:ext cx="2152495" cy="917625"/>
            <a:chOff x="3164640" y="2487154"/>
            <a:chExt cx="2152495" cy="917625"/>
          </a:xfrm>
        </p:grpSpPr>
        <p:sp>
          <p:nvSpPr>
            <p:cNvPr id="12" name="îšḻiḋê"/>
            <p:cNvSpPr/>
            <p:nvPr>
              <p:custDataLst>
                <p:tags r:id="rId4"/>
              </p:custDataLst>
            </p:nvPr>
          </p:nvSpPr>
          <p:spPr bwMode="auto">
            <a:xfrm rot="11434523">
              <a:off x="3164640" y="2836897"/>
              <a:ext cx="2152495" cy="567882"/>
            </a:xfrm>
            <a:custGeom>
              <a:avLst/>
              <a:gdLst>
                <a:gd name="T0" fmla="*/ 2843 w 2942"/>
                <a:gd name="T1" fmla="*/ 491 h 742"/>
                <a:gd name="T2" fmla="*/ 2859 w 2942"/>
                <a:gd name="T3" fmla="*/ 429 h 742"/>
                <a:gd name="T4" fmla="*/ 2734 w 2942"/>
                <a:gd name="T5" fmla="*/ 303 h 742"/>
                <a:gd name="T6" fmla="*/ 2702 w 2942"/>
                <a:gd name="T7" fmla="*/ 307 h 742"/>
                <a:gd name="T8" fmla="*/ 2344 w 2942"/>
                <a:gd name="T9" fmla="*/ 0 h 742"/>
                <a:gd name="T10" fmla="*/ 2016 w 2942"/>
                <a:gd name="T11" fmla="*/ 209 h 742"/>
                <a:gd name="T12" fmla="*/ 1944 w 2942"/>
                <a:gd name="T13" fmla="*/ 193 h 742"/>
                <a:gd name="T14" fmla="*/ 1830 w 2942"/>
                <a:gd name="T15" fmla="*/ 236 h 742"/>
                <a:gd name="T16" fmla="*/ 1663 w 2942"/>
                <a:gd name="T17" fmla="*/ 109 h 742"/>
                <a:gd name="T18" fmla="*/ 1522 w 2942"/>
                <a:gd name="T19" fmla="*/ 181 h 742"/>
                <a:gd name="T20" fmla="*/ 1281 w 2942"/>
                <a:gd name="T21" fmla="*/ 86 h 742"/>
                <a:gd name="T22" fmla="*/ 1001 w 2942"/>
                <a:gd name="T23" fmla="*/ 225 h 742"/>
                <a:gd name="T24" fmla="*/ 902 w 2942"/>
                <a:gd name="T25" fmla="*/ 193 h 742"/>
                <a:gd name="T26" fmla="*/ 727 w 2942"/>
                <a:gd name="T27" fmla="*/ 363 h 742"/>
                <a:gd name="T28" fmla="*/ 604 w 2942"/>
                <a:gd name="T29" fmla="*/ 312 h 742"/>
                <a:gd name="T30" fmla="*/ 478 w 2942"/>
                <a:gd name="T31" fmla="*/ 366 h 742"/>
                <a:gd name="T32" fmla="*/ 298 w 2942"/>
                <a:gd name="T33" fmla="*/ 232 h 742"/>
                <a:gd name="T34" fmla="*/ 110 w 2942"/>
                <a:gd name="T35" fmla="*/ 424 h 742"/>
                <a:gd name="T36" fmla="*/ 121 w 2942"/>
                <a:gd name="T37" fmla="*/ 489 h 742"/>
                <a:gd name="T38" fmla="*/ 0 w 2942"/>
                <a:gd name="T39" fmla="*/ 615 h 742"/>
                <a:gd name="T40" fmla="*/ 124 w 2942"/>
                <a:gd name="T41" fmla="*/ 742 h 742"/>
                <a:gd name="T42" fmla="*/ 2818 w 2942"/>
                <a:gd name="T43" fmla="*/ 742 h 742"/>
                <a:gd name="T44" fmla="*/ 2942 w 2942"/>
                <a:gd name="T45" fmla="*/ 615 h 742"/>
                <a:gd name="T46" fmla="*/ 2843 w 2942"/>
                <a:gd name="T47" fmla="*/ 491 h 7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2942" h="742">
                  <a:moveTo>
                    <a:pt x="2843" y="491"/>
                  </a:moveTo>
                  <a:cubicBezTo>
                    <a:pt x="2853" y="473"/>
                    <a:pt x="2859" y="452"/>
                    <a:pt x="2859" y="429"/>
                  </a:cubicBezTo>
                  <a:cubicBezTo>
                    <a:pt x="2859" y="360"/>
                    <a:pt x="2803" y="303"/>
                    <a:pt x="2734" y="303"/>
                  </a:cubicBezTo>
                  <a:cubicBezTo>
                    <a:pt x="2723" y="303"/>
                    <a:pt x="2712" y="305"/>
                    <a:pt x="2702" y="307"/>
                  </a:cubicBezTo>
                  <a:cubicBezTo>
                    <a:pt x="2673" y="133"/>
                    <a:pt x="2524" y="0"/>
                    <a:pt x="2344" y="0"/>
                  </a:cubicBezTo>
                  <a:cubicBezTo>
                    <a:pt x="2199" y="0"/>
                    <a:pt x="2075" y="85"/>
                    <a:pt x="2016" y="209"/>
                  </a:cubicBezTo>
                  <a:cubicBezTo>
                    <a:pt x="1994" y="199"/>
                    <a:pt x="1970" y="193"/>
                    <a:pt x="1944" y="193"/>
                  </a:cubicBezTo>
                  <a:cubicBezTo>
                    <a:pt x="1900" y="193"/>
                    <a:pt x="1861" y="209"/>
                    <a:pt x="1830" y="236"/>
                  </a:cubicBezTo>
                  <a:cubicBezTo>
                    <a:pt x="1809" y="163"/>
                    <a:pt x="1742" y="109"/>
                    <a:pt x="1663" y="109"/>
                  </a:cubicBezTo>
                  <a:cubicBezTo>
                    <a:pt x="1605" y="109"/>
                    <a:pt x="1554" y="138"/>
                    <a:pt x="1522" y="181"/>
                  </a:cubicBezTo>
                  <a:cubicBezTo>
                    <a:pt x="1461" y="122"/>
                    <a:pt x="1375" y="86"/>
                    <a:pt x="1281" y="86"/>
                  </a:cubicBezTo>
                  <a:cubicBezTo>
                    <a:pt x="1164" y="86"/>
                    <a:pt x="1062" y="141"/>
                    <a:pt x="1001" y="225"/>
                  </a:cubicBezTo>
                  <a:cubicBezTo>
                    <a:pt x="973" y="205"/>
                    <a:pt x="939" y="193"/>
                    <a:pt x="902" y="193"/>
                  </a:cubicBezTo>
                  <a:cubicBezTo>
                    <a:pt x="807" y="193"/>
                    <a:pt x="731" y="269"/>
                    <a:pt x="727" y="363"/>
                  </a:cubicBezTo>
                  <a:cubicBezTo>
                    <a:pt x="696" y="331"/>
                    <a:pt x="652" y="312"/>
                    <a:pt x="604" y="312"/>
                  </a:cubicBezTo>
                  <a:cubicBezTo>
                    <a:pt x="555" y="312"/>
                    <a:pt x="510" y="333"/>
                    <a:pt x="478" y="366"/>
                  </a:cubicBezTo>
                  <a:cubicBezTo>
                    <a:pt x="454" y="288"/>
                    <a:pt x="383" y="232"/>
                    <a:pt x="298" y="232"/>
                  </a:cubicBezTo>
                  <a:cubicBezTo>
                    <a:pt x="194" y="232"/>
                    <a:pt x="110" y="318"/>
                    <a:pt x="110" y="424"/>
                  </a:cubicBezTo>
                  <a:cubicBezTo>
                    <a:pt x="110" y="446"/>
                    <a:pt x="114" y="469"/>
                    <a:pt x="121" y="489"/>
                  </a:cubicBezTo>
                  <a:cubicBezTo>
                    <a:pt x="54" y="491"/>
                    <a:pt x="0" y="546"/>
                    <a:pt x="0" y="615"/>
                  </a:cubicBezTo>
                  <a:cubicBezTo>
                    <a:pt x="0" y="685"/>
                    <a:pt x="55" y="742"/>
                    <a:pt x="124" y="742"/>
                  </a:cubicBezTo>
                  <a:lnTo>
                    <a:pt x="2818" y="742"/>
                  </a:lnTo>
                  <a:cubicBezTo>
                    <a:pt x="2887" y="742"/>
                    <a:pt x="2942" y="685"/>
                    <a:pt x="2942" y="615"/>
                  </a:cubicBezTo>
                  <a:cubicBezTo>
                    <a:pt x="2942" y="554"/>
                    <a:pt x="2899" y="503"/>
                    <a:pt x="2843" y="491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9525">
              <a:noFill/>
              <a:round/>
            </a:ln>
            <a:effectLst/>
          </p:spPr>
          <p:txBody>
            <a:bodyPr vert="horz" wrap="square" lIns="142646" tIns="71323" rIns="142646" bIns="71323" numCol="1" anchor="t" anchorCtr="0" compatLnSpc="1">
              <a:no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9pPr>
            </a:lstStyle>
            <a:p>
              <a:endParaRPr lang="en-US" sz="2810" dirty="0">
                <a:latin typeface="OPPOSans L" panose="00020600040101010101" pitchFamily="18" charset="-122"/>
              </a:endParaRPr>
            </a:p>
          </p:txBody>
        </p:sp>
        <p:sp>
          <p:nvSpPr>
            <p:cNvPr id="13" name="ïṩľidê"/>
            <p:cNvSpPr/>
            <p:nvPr>
              <p:custDataLst>
                <p:tags r:id="rId5"/>
              </p:custDataLst>
            </p:nvPr>
          </p:nvSpPr>
          <p:spPr bwMode="auto">
            <a:xfrm rot="634523">
              <a:off x="3334611" y="2487154"/>
              <a:ext cx="1723483" cy="567882"/>
            </a:xfrm>
            <a:custGeom>
              <a:avLst/>
              <a:gdLst>
                <a:gd name="T0" fmla="*/ 1182 w 2354"/>
                <a:gd name="T1" fmla="*/ 513 h 742"/>
                <a:gd name="T2" fmla="*/ 1181 w 2354"/>
                <a:gd name="T3" fmla="*/ 513 h 742"/>
                <a:gd name="T4" fmla="*/ 1182 w 2354"/>
                <a:gd name="T5" fmla="*/ 513 h 742"/>
                <a:gd name="T6" fmla="*/ 1182 w 2354"/>
                <a:gd name="T7" fmla="*/ 513 h 742"/>
                <a:gd name="T8" fmla="*/ 2126 w 2354"/>
                <a:gd name="T9" fmla="*/ 287 h 742"/>
                <a:gd name="T10" fmla="*/ 1749 w 2354"/>
                <a:gd name="T11" fmla="*/ 8 h 742"/>
                <a:gd name="T12" fmla="*/ 1366 w 2354"/>
                <a:gd name="T13" fmla="*/ 345 h 742"/>
                <a:gd name="T14" fmla="*/ 1331 w 2354"/>
                <a:gd name="T15" fmla="*/ 342 h 742"/>
                <a:gd name="T16" fmla="*/ 1231 w 2354"/>
                <a:gd name="T17" fmla="*/ 375 h 742"/>
                <a:gd name="T18" fmla="*/ 1043 w 2354"/>
                <a:gd name="T19" fmla="*/ 229 h 742"/>
                <a:gd name="T20" fmla="*/ 1001 w 2354"/>
                <a:gd name="T21" fmla="*/ 233 h 742"/>
                <a:gd name="T22" fmla="*/ 638 w 2354"/>
                <a:gd name="T23" fmla="*/ 0 h 742"/>
                <a:gd name="T24" fmla="*/ 260 w 2354"/>
                <a:gd name="T25" fmla="*/ 286 h 742"/>
                <a:gd name="T26" fmla="*/ 255 w 2354"/>
                <a:gd name="T27" fmla="*/ 286 h 742"/>
                <a:gd name="T28" fmla="*/ 0 w 2354"/>
                <a:gd name="T29" fmla="*/ 513 h 742"/>
                <a:gd name="T30" fmla="*/ 255 w 2354"/>
                <a:gd name="T31" fmla="*/ 740 h 742"/>
                <a:gd name="T32" fmla="*/ 255 w 2354"/>
                <a:gd name="T33" fmla="*/ 742 h 742"/>
                <a:gd name="T34" fmla="*/ 2099 w 2354"/>
                <a:gd name="T35" fmla="*/ 742 h 742"/>
                <a:gd name="T36" fmla="*/ 2099 w 2354"/>
                <a:gd name="T37" fmla="*/ 740 h 742"/>
                <a:gd name="T38" fmla="*/ 2354 w 2354"/>
                <a:gd name="T39" fmla="*/ 513 h 742"/>
                <a:gd name="T40" fmla="*/ 2126 w 2354"/>
                <a:gd name="T41" fmla="*/ 287 h 7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354" h="742">
                  <a:moveTo>
                    <a:pt x="1182" y="513"/>
                  </a:moveTo>
                  <a:lnTo>
                    <a:pt x="1181" y="513"/>
                  </a:lnTo>
                  <a:cubicBezTo>
                    <a:pt x="1181" y="513"/>
                    <a:pt x="1181" y="513"/>
                    <a:pt x="1182" y="513"/>
                  </a:cubicBezTo>
                  <a:cubicBezTo>
                    <a:pt x="1182" y="513"/>
                    <a:pt x="1182" y="513"/>
                    <a:pt x="1182" y="513"/>
                  </a:cubicBezTo>
                  <a:close/>
                  <a:moveTo>
                    <a:pt x="2126" y="287"/>
                  </a:moveTo>
                  <a:cubicBezTo>
                    <a:pt x="2093" y="128"/>
                    <a:pt x="1937" y="8"/>
                    <a:pt x="1749" y="8"/>
                  </a:cubicBezTo>
                  <a:cubicBezTo>
                    <a:pt x="1539" y="8"/>
                    <a:pt x="1368" y="159"/>
                    <a:pt x="1366" y="345"/>
                  </a:cubicBezTo>
                  <a:cubicBezTo>
                    <a:pt x="1355" y="343"/>
                    <a:pt x="1343" y="342"/>
                    <a:pt x="1331" y="342"/>
                  </a:cubicBezTo>
                  <a:cubicBezTo>
                    <a:pt x="1293" y="342"/>
                    <a:pt x="1258" y="354"/>
                    <a:pt x="1231" y="375"/>
                  </a:cubicBezTo>
                  <a:cubicBezTo>
                    <a:pt x="1219" y="293"/>
                    <a:pt x="1139" y="229"/>
                    <a:pt x="1043" y="229"/>
                  </a:cubicBezTo>
                  <a:cubicBezTo>
                    <a:pt x="1029" y="229"/>
                    <a:pt x="1015" y="230"/>
                    <a:pt x="1001" y="233"/>
                  </a:cubicBezTo>
                  <a:cubicBezTo>
                    <a:pt x="950" y="98"/>
                    <a:pt x="807" y="0"/>
                    <a:pt x="638" y="0"/>
                  </a:cubicBezTo>
                  <a:cubicBezTo>
                    <a:pt x="448" y="0"/>
                    <a:pt x="290" y="124"/>
                    <a:pt x="260" y="286"/>
                  </a:cubicBezTo>
                  <a:cubicBezTo>
                    <a:pt x="258" y="286"/>
                    <a:pt x="257" y="286"/>
                    <a:pt x="255" y="286"/>
                  </a:cubicBezTo>
                  <a:cubicBezTo>
                    <a:pt x="114" y="286"/>
                    <a:pt x="0" y="388"/>
                    <a:pt x="0" y="513"/>
                  </a:cubicBezTo>
                  <a:cubicBezTo>
                    <a:pt x="0" y="639"/>
                    <a:pt x="114" y="740"/>
                    <a:pt x="255" y="740"/>
                  </a:cubicBezTo>
                  <a:lnTo>
                    <a:pt x="255" y="742"/>
                  </a:lnTo>
                  <a:lnTo>
                    <a:pt x="2099" y="742"/>
                  </a:lnTo>
                  <a:lnTo>
                    <a:pt x="2099" y="740"/>
                  </a:lnTo>
                  <a:cubicBezTo>
                    <a:pt x="2240" y="740"/>
                    <a:pt x="2354" y="639"/>
                    <a:pt x="2354" y="513"/>
                  </a:cubicBezTo>
                  <a:cubicBezTo>
                    <a:pt x="2354" y="396"/>
                    <a:pt x="2254" y="299"/>
                    <a:pt x="2126" y="287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9525">
              <a:noFill/>
              <a:round/>
            </a:ln>
            <a:effectLst/>
          </p:spPr>
          <p:txBody>
            <a:bodyPr vert="horz" wrap="square" lIns="142646" tIns="71323" rIns="142646" bIns="71323" numCol="1" anchor="t" anchorCtr="0" compatLnSpc="1">
              <a:no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9pPr>
            </a:lstStyle>
            <a:p>
              <a:endParaRPr lang="en-US" sz="2810" dirty="0">
                <a:latin typeface="OPPOSans L" panose="00020600040101010101" pitchFamily="18" charset="-122"/>
              </a:endParaRPr>
            </a:p>
          </p:txBody>
        </p:sp>
      </p:grpSp>
      <p:grpSp>
        <p:nvGrpSpPr>
          <p:cNvPr id="14" name="ïṧlïḋe"/>
          <p:cNvGrpSpPr/>
          <p:nvPr/>
        </p:nvGrpSpPr>
        <p:grpSpPr>
          <a:xfrm flipH="1">
            <a:off x="6043646" y="5597048"/>
            <a:ext cx="6148354" cy="1260952"/>
            <a:chOff x="0" y="5597048"/>
            <a:chExt cx="6148354" cy="1260952"/>
          </a:xfrm>
        </p:grpSpPr>
        <p:sp>
          <p:nvSpPr>
            <p:cNvPr id="15" name="íSḷîdè"/>
            <p:cNvSpPr/>
            <p:nvPr/>
          </p:nvSpPr>
          <p:spPr bwMode="auto">
            <a:xfrm>
              <a:off x="738101" y="5635150"/>
              <a:ext cx="2772287" cy="1000605"/>
            </a:xfrm>
            <a:custGeom>
              <a:avLst/>
              <a:gdLst>
                <a:gd name="T0" fmla="*/ 1182 w 2354"/>
                <a:gd name="T1" fmla="*/ 513 h 742"/>
                <a:gd name="T2" fmla="*/ 1181 w 2354"/>
                <a:gd name="T3" fmla="*/ 513 h 742"/>
                <a:gd name="T4" fmla="*/ 1182 w 2354"/>
                <a:gd name="T5" fmla="*/ 513 h 742"/>
                <a:gd name="T6" fmla="*/ 1182 w 2354"/>
                <a:gd name="T7" fmla="*/ 513 h 742"/>
                <a:gd name="T8" fmla="*/ 2126 w 2354"/>
                <a:gd name="T9" fmla="*/ 287 h 742"/>
                <a:gd name="T10" fmla="*/ 1749 w 2354"/>
                <a:gd name="T11" fmla="*/ 8 h 742"/>
                <a:gd name="T12" fmla="*/ 1366 w 2354"/>
                <a:gd name="T13" fmla="*/ 345 h 742"/>
                <a:gd name="T14" fmla="*/ 1331 w 2354"/>
                <a:gd name="T15" fmla="*/ 342 h 742"/>
                <a:gd name="T16" fmla="*/ 1231 w 2354"/>
                <a:gd name="T17" fmla="*/ 375 h 742"/>
                <a:gd name="T18" fmla="*/ 1043 w 2354"/>
                <a:gd name="T19" fmla="*/ 229 h 742"/>
                <a:gd name="T20" fmla="*/ 1001 w 2354"/>
                <a:gd name="T21" fmla="*/ 233 h 742"/>
                <a:gd name="T22" fmla="*/ 638 w 2354"/>
                <a:gd name="T23" fmla="*/ 0 h 742"/>
                <a:gd name="T24" fmla="*/ 260 w 2354"/>
                <a:gd name="T25" fmla="*/ 286 h 742"/>
                <a:gd name="T26" fmla="*/ 255 w 2354"/>
                <a:gd name="T27" fmla="*/ 286 h 742"/>
                <a:gd name="T28" fmla="*/ 0 w 2354"/>
                <a:gd name="T29" fmla="*/ 513 h 742"/>
                <a:gd name="T30" fmla="*/ 255 w 2354"/>
                <a:gd name="T31" fmla="*/ 740 h 742"/>
                <a:gd name="T32" fmla="*/ 255 w 2354"/>
                <a:gd name="T33" fmla="*/ 742 h 742"/>
                <a:gd name="T34" fmla="*/ 2099 w 2354"/>
                <a:gd name="T35" fmla="*/ 742 h 742"/>
                <a:gd name="T36" fmla="*/ 2099 w 2354"/>
                <a:gd name="T37" fmla="*/ 740 h 742"/>
                <a:gd name="T38" fmla="*/ 2354 w 2354"/>
                <a:gd name="T39" fmla="*/ 513 h 742"/>
                <a:gd name="T40" fmla="*/ 2126 w 2354"/>
                <a:gd name="T41" fmla="*/ 287 h 7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354" h="742">
                  <a:moveTo>
                    <a:pt x="1182" y="513"/>
                  </a:moveTo>
                  <a:lnTo>
                    <a:pt x="1181" y="513"/>
                  </a:lnTo>
                  <a:cubicBezTo>
                    <a:pt x="1181" y="513"/>
                    <a:pt x="1181" y="513"/>
                    <a:pt x="1182" y="513"/>
                  </a:cubicBezTo>
                  <a:cubicBezTo>
                    <a:pt x="1182" y="513"/>
                    <a:pt x="1182" y="513"/>
                    <a:pt x="1182" y="513"/>
                  </a:cubicBezTo>
                  <a:close/>
                  <a:moveTo>
                    <a:pt x="2126" y="287"/>
                  </a:moveTo>
                  <a:cubicBezTo>
                    <a:pt x="2093" y="128"/>
                    <a:pt x="1937" y="8"/>
                    <a:pt x="1749" y="8"/>
                  </a:cubicBezTo>
                  <a:cubicBezTo>
                    <a:pt x="1539" y="8"/>
                    <a:pt x="1368" y="159"/>
                    <a:pt x="1366" y="345"/>
                  </a:cubicBezTo>
                  <a:cubicBezTo>
                    <a:pt x="1355" y="343"/>
                    <a:pt x="1343" y="342"/>
                    <a:pt x="1331" y="342"/>
                  </a:cubicBezTo>
                  <a:cubicBezTo>
                    <a:pt x="1293" y="342"/>
                    <a:pt x="1258" y="354"/>
                    <a:pt x="1231" y="375"/>
                  </a:cubicBezTo>
                  <a:cubicBezTo>
                    <a:pt x="1219" y="293"/>
                    <a:pt x="1139" y="229"/>
                    <a:pt x="1043" y="229"/>
                  </a:cubicBezTo>
                  <a:cubicBezTo>
                    <a:pt x="1029" y="229"/>
                    <a:pt x="1015" y="230"/>
                    <a:pt x="1001" y="233"/>
                  </a:cubicBezTo>
                  <a:cubicBezTo>
                    <a:pt x="950" y="98"/>
                    <a:pt x="807" y="0"/>
                    <a:pt x="638" y="0"/>
                  </a:cubicBezTo>
                  <a:cubicBezTo>
                    <a:pt x="448" y="0"/>
                    <a:pt x="290" y="124"/>
                    <a:pt x="260" y="286"/>
                  </a:cubicBezTo>
                  <a:cubicBezTo>
                    <a:pt x="258" y="286"/>
                    <a:pt x="257" y="286"/>
                    <a:pt x="255" y="286"/>
                  </a:cubicBezTo>
                  <a:cubicBezTo>
                    <a:pt x="114" y="286"/>
                    <a:pt x="0" y="388"/>
                    <a:pt x="0" y="513"/>
                  </a:cubicBezTo>
                  <a:cubicBezTo>
                    <a:pt x="0" y="639"/>
                    <a:pt x="114" y="740"/>
                    <a:pt x="255" y="740"/>
                  </a:cubicBezTo>
                  <a:lnTo>
                    <a:pt x="255" y="742"/>
                  </a:lnTo>
                  <a:lnTo>
                    <a:pt x="2099" y="742"/>
                  </a:lnTo>
                  <a:lnTo>
                    <a:pt x="2099" y="740"/>
                  </a:lnTo>
                  <a:cubicBezTo>
                    <a:pt x="2240" y="740"/>
                    <a:pt x="2354" y="639"/>
                    <a:pt x="2354" y="513"/>
                  </a:cubicBezTo>
                  <a:cubicBezTo>
                    <a:pt x="2354" y="396"/>
                    <a:pt x="2254" y="299"/>
                    <a:pt x="2126" y="287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norm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9pPr>
            </a:lstStyle>
            <a:p>
              <a:endParaRPr lang="en-US" dirty="0">
                <a:latin typeface="OPPOSans L" panose="00020600040101010101" pitchFamily="18" charset="-122"/>
              </a:endParaRPr>
            </a:p>
          </p:txBody>
        </p:sp>
        <p:sp>
          <p:nvSpPr>
            <p:cNvPr id="16" name="ïş1îḍè"/>
            <p:cNvSpPr/>
            <p:nvPr/>
          </p:nvSpPr>
          <p:spPr bwMode="auto">
            <a:xfrm>
              <a:off x="3220498" y="5700694"/>
              <a:ext cx="2927856" cy="825827"/>
            </a:xfrm>
            <a:custGeom>
              <a:avLst/>
              <a:gdLst>
                <a:gd name="T0" fmla="*/ 2297 w 2486"/>
                <a:gd name="T1" fmla="*/ 238 h 615"/>
                <a:gd name="T2" fmla="*/ 2192 w 2486"/>
                <a:gd name="T3" fmla="*/ 270 h 615"/>
                <a:gd name="T4" fmla="*/ 2005 w 2486"/>
                <a:gd name="T5" fmla="*/ 104 h 615"/>
                <a:gd name="T6" fmla="*/ 1820 w 2486"/>
                <a:gd name="T7" fmla="*/ 258 h 615"/>
                <a:gd name="T8" fmla="*/ 1657 w 2486"/>
                <a:gd name="T9" fmla="*/ 165 h 615"/>
                <a:gd name="T10" fmla="*/ 1522 w 2486"/>
                <a:gd name="T11" fmla="*/ 223 h 615"/>
                <a:gd name="T12" fmla="*/ 1255 w 2486"/>
                <a:gd name="T13" fmla="*/ 0 h 615"/>
                <a:gd name="T14" fmla="*/ 987 w 2486"/>
                <a:gd name="T15" fmla="*/ 233 h 615"/>
                <a:gd name="T16" fmla="*/ 862 w 2486"/>
                <a:gd name="T17" fmla="*/ 186 h 615"/>
                <a:gd name="T18" fmla="*/ 776 w 2486"/>
                <a:gd name="T19" fmla="*/ 207 h 615"/>
                <a:gd name="T20" fmla="*/ 519 w 2486"/>
                <a:gd name="T21" fmla="*/ 21 h 615"/>
                <a:gd name="T22" fmla="*/ 252 w 2486"/>
                <a:gd name="T23" fmla="*/ 249 h 615"/>
                <a:gd name="T24" fmla="*/ 188 w 2486"/>
                <a:gd name="T25" fmla="*/ 238 h 615"/>
                <a:gd name="T26" fmla="*/ 0 w 2486"/>
                <a:gd name="T27" fmla="*/ 427 h 615"/>
                <a:gd name="T28" fmla="*/ 172 w 2486"/>
                <a:gd name="T29" fmla="*/ 615 h 615"/>
                <a:gd name="T30" fmla="*/ 172 w 2486"/>
                <a:gd name="T31" fmla="*/ 615 h 615"/>
                <a:gd name="T32" fmla="*/ 2297 w 2486"/>
                <a:gd name="T33" fmla="*/ 615 h 615"/>
                <a:gd name="T34" fmla="*/ 2486 w 2486"/>
                <a:gd name="T35" fmla="*/ 427 h 615"/>
                <a:gd name="T36" fmla="*/ 2297 w 2486"/>
                <a:gd name="T37" fmla="*/ 238 h 6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486" h="615">
                  <a:moveTo>
                    <a:pt x="2297" y="238"/>
                  </a:moveTo>
                  <a:cubicBezTo>
                    <a:pt x="2258" y="238"/>
                    <a:pt x="2222" y="250"/>
                    <a:pt x="2192" y="270"/>
                  </a:cubicBezTo>
                  <a:cubicBezTo>
                    <a:pt x="2182" y="176"/>
                    <a:pt x="2102" y="104"/>
                    <a:pt x="2005" y="104"/>
                  </a:cubicBezTo>
                  <a:cubicBezTo>
                    <a:pt x="1913" y="104"/>
                    <a:pt x="1836" y="170"/>
                    <a:pt x="1820" y="258"/>
                  </a:cubicBezTo>
                  <a:cubicBezTo>
                    <a:pt x="1787" y="202"/>
                    <a:pt x="1727" y="165"/>
                    <a:pt x="1657" y="165"/>
                  </a:cubicBezTo>
                  <a:cubicBezTo>
                    <a:pt x="1604" y="165"/>
                    <a:pt x="1556" y="187"/>
                    <a:pt x="1522" y="223"/>
                  </a:cubicBezTo>
                  <a:cubicBezTo>
                    <a:pt x="1499" y="96"/>
                    <a:pt x="1388" y="0"/>
                    <a:pt x="1255" y="0"/>
                  </a:cubicBezTo>
                  <a:cubicBezTo>
                    <a:pt x="1118" y="0"/>
                    <a:pt x="1005" y="101"/>
                    <a:pt x="987" y="233"/>
                  </a:cubicBezTo>
                  <a:cubicBezTo>
                    <a:pt x="954" y="204"/>
                    <a:pt x="910" y="186"/>
                    <a:pt x="862" y="186"/>
                  </a:cubicBezTo>
                  <a:cubicBezTo>
                    <a:pt x="831" y="186"/>
                    <a:pt x="802" y="193"/>
                    <a:pt x="776" y="207"/>
                  </a:cubicBezTo>
                  <a:cubicBezTo>
                    <a:pt x="741" y="99"/>
                    <a:pt x="639" y="21"/>
                    <a:pt x="519" y="21"/>
                  </a:cubicBezTo>
                  <a:cubicBezTo>
                    <a:pt x="384" y="21"/>
                    <a:pt x="272" y="120"/>
                    <a:pt x="252" y="249"/>
                  </a:cubicBezTo>
                  <a:cubicBezTo>
                    <a:pt x="232" y="242"/>
                    <a:pt x="210" y="238"/>
                    <a:pt x="188" y="238"/>
                  </a:cubicBezTo>
                  <a:cubicBezTo>
                    <a:pt x="84" y="238"/>
                    <a:pt x="0" y="323"/>
                    <a:pt x="0" y="427"/>
                  </a:cubicBezTo>
                  <a:cubicBezTo>
                    <a:pt x="0" y="526"/>
                    <a:pt x="76" y="607"/>
                    <a:pt x="172" y="615"/>
                  </a:cubicBezTo>
                  <a:lnTo>
                    <a:pt x="172" y="615"/>
                  </a:lnTo>
                  <a:lnTo>
                    <a:pt x="2297" y="615"/>
                  </a:lnTo>
                  <a:cubicBezTo>
                    <a:pt x="2401" y="615"/>
                    <a:pt x="2486" y="531"/>
                    <a:pt x="2486" y="427"/>
                  </a:cubicBezTo>
                  <a:cubicBezTo>
                    <a:pt x="2486" y="323"/>
                    <a:pt x="2401" y="238"/>
                    <a:pt x="2297" y="238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norm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9pPr>
            </a:lstStyle>
            <a:p>
              <a:endParaRPr lang="en-US" dirty="0">
                <a:latin typeface="OPPOSans L" panose="00020600040101010101" pitchFamily="18" charset="-122"/>
              </a:endParaRPr>
            </a:p>
          </p:txBody>
        </p:sp>
        <p:sp>
          <p:nvSpPr>
            <p:cNvPr id="17" name="i$ľîḓê"/>
            <p:cNvSpPr/>
            <p:nvPr/>
          </p:nvSpPr>
          <p:spPr bwMode="auto">
            <a:xfrm>
              <a:off x="0" y="5597048"/>
              <a:ext cx="2688692" cy="1260952"/>
            </a:xfrm>
            <a:custGeom>
              <a:avLst/>
              <a:gdLst>
                <a:gd name="T0" fmla="*/ 2051 w 2126"/>
                <a:gd name="T1" fmla="*/ 630 h 857"/>
                <a:gd name="T2" fmla="*/ 2080 w 2126"/>
                <a:gd name="T3" fmla="*/ 515 h 857"/>
                <a:gd name="T4" fmla="*/ 1836 w 2126"/>
                <a:gd name="T5" fmla="*/ 271 h 857"/>
                <a:gd name="T6" fmla="*/ 1641 w 2126"/>
                <a:gd name="T7" fmla="*/ 368 h 857"/>
                <a:gd name="T8" fmla="*/ 1542 w 2126"/>
                <a:gd name="T9" fmla="*/ 339 h 857"/>
                <a:gd name="T10" fmla="*/ 1373 w 2126"/>
                <a:gd name="T11" fmla="*/ 455 h 857"/>
                <a:gd name="T12" fmla="*/ 1266 w 2126"/>
                <a:gd name="T13" fmla="*/ 409 h 857"/>
                <a:gd name="T14" fmla="*/ 1130 w 2126"/>
                <a:gd name="T15" fmla="*/ 498 h 857"/>
                <a:gd name="T16" fmla="*/ 1020 w 2126"/>
                <a:gd name="T17" fmla="*/ 436 h 857"/>
                <a:gd name="T18" fmla="*/ 1026 w 2126"/>
                <a:gd name="T19" fmla="*/ 367 h 857"/>
                <a:gd name="T20" fmla="*/ 659 w 2126"/>
                <a:gd name="T21" fmla="*/ 0 h 857"/>
                <a:gd name="T22" fmla="*/ 293 w 2126"/>
                <a:gd name="T23" fmla="*/ 367 h 857"/>
                <a:gd name="T24" fmla="*/ 293 w 2126"/>
                <a:gd name="T25" fmla="*/ 372 h 857"/>
                <a:gd name="T26" fmla="*/ 244 w 2126"/>
                <a:gd name="T27" fmla="*/ 367 h 857"/>
                <a:gd name="T28" fmla="*/ 0 w 2126"/>
                <a:gd name="T29" fmla="*/ 611 h 857"/>
                <a:gd name="T30" fmla="*/ 244 w 2126"/>
                <a:gd name="T31" fmla="*/ 855 h 857"/>
                <a:gd name="T32" fmla="*/ 244 w 2126"/>
                <a:gd name="T33" fmla="*/ 857 h 857"/>
                <a:gd name="T34" fmla="*/ 2009 w 2126"/>
                <a:gd name="T35" fmla="*/ 857 h 857"/>
                <a:gd name="T36" fmla="*/ 2126 w 2126"/>
                <a:gd name="T37" fmla="*/ 740 h 857"/>
                <a:gd name="T38" fmla="*/ 2051 w 2126"/>
                <a:gd name="T39" fmla="*/ 630 h 8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126" h="857">
                  <a:moveTo>
                    <a:pt x="2051" y="630"/>
                  </a:moveTo>
                  <a:cubicBezTo>
                    <a:pt x="2069" y="596"/>
                    <a:pt x="2080" y="556"/>
                    <a:pt x="2080" y="515"/>
                  </a:cubicBezTo>
                  <a:cubicBezTo>
                    <a:pt x="2080" y="380"/>
                    <a:pt x="1971" y="271"/>
                    <a:pt x="1836" y="271"/>
                  </a:cubicBezTo>
                  <a:cubicBezTo>
                    <a:pt x="1756" y="271"/>
                    <a:pt x="1685" y="309"/>
                    <a:pt x="1641" y="368"/>
                  </a:cubicBezTo>
                  <a:cubicBezTo>
                    <a:pt x="1612" y="350"/>
                    <a:pt x="1578" y="339"/>
                    <a:pt x="1542" y="339"/>
                  </a:cubicBezTo>
                  <a:cubicBezTo>
                    <a:pt x="1465" y="339"/>
                    <a:pt x="1399" y="387"/>
                    <a:pt x="1373" y="455"/>
                  </a:cubicBezTo>
                  <a:cubicBezTo>
                    <a:pt x="1346" y="426"/>
                    <a:pt x="1308" y="409"/>
                    <a:pt x="1266" y="409"/>
                  </a:cubicBezTo>
                  <a:cubicBezTo>
                    <a:pt x="1205" y="409"/>
                    <a:pt x="1153" y="446"/>
                    <a:pt x="1130" y="498"/>
                  </a:cubicBezTo>
                  <a:cubicBezTo>
                    <a:pt x="1105" y="463"/>
                    <a:pt x="1065" y="439"/>
                    <a:pt x="1020" y="436"/>
                  </a:cubicBezTo>
                  <a:cubicBezTo>
                    <a:pt x="1024" y="413"/>
                    <a:pt x="1026" y="391"/>
                    <a:pt x="1026" y="367"/>
                  </a:cubicBezTo>
                  <a:cubicBezTo>
                    <a:pt x="1026" y="165"/>
                    <a:pt x="862" y="0"/>
                    <a:pt x="659" y="0"/>
                  </a:cubicBezTo>
                  <a:cubicBezTo>
                    <a:pt x="457" y="0"/>
                    <a:pt x="293" y="165"/>
                    <a:pt x="293" y="367"/>
                  </a:cubicBezTo>
                  <a:cubicBezTo>
                    <a:pt x="293" y="369"/>
                    <a:pt x="293" y="371"/>
                    <a:pt x="293" y="372"/>
                  </a:cubicBezTo>
                  <a:cubicBezTo>
                    <a:pt x="277" y="369"/>
                    <a:pt x="261" y="367"/>
                    <a:pt x="244" y="367"/>
                  </a:cubicBezTo>
                  <a:cubicBezTo>
                    <a:pt x="109" y="367"/>
                    <a:pt x="0" y="477"/>
                    <a:pt x="0" y="611"/>
                  </a:cubicBezTo>
                  <a:cubicBezTo>
                    <a:pt x="0" y="746"/>
                    <a:pt x="109" y="855"/>
                    <a:pt x="244" y="855"/>
                  </a:cubicBezTo>
                  <a:lnTo>
                    <a:pt x="244" y="857"/>
                  </a:lnTo>
                  <a:lnTo>
                    <a:pt x="2009" y="857"/>
                  </a:lnTo>
                  <a:cubicBezTo>
                    <a:pt x="2074" y="857"/>
                    <a:pt x="2126" y="804"/>
                    <a:pt x="2126" y="740"/>
                  </a:cubicBezTo>
                  <a:cubicBezTo>
                    <a:pt x="2126" y="690"/>
                    <a:pt x="2095" y="647"/>
                    <a:pt x="2051" y="630"/>
                  </a:cubicBezTo>
                  <a:close/>
                </a:path>
              </a:pathLst>
            </a:custGeom>
            <a:solidFill>
              <a:srgbClr val="9877E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norm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9pPr>
            </a:lstStyle>
            <a:p>
              <a:endParaRPr lang="en-US" dirty="0">
                <a:latin typeface="OPPOSans L" panose="00020600040101010101" pitchFamily="18" charset="-122"/>
              </a:endParaRPr>
            </a:p>
          </p:txBody>
        </p:sp>
        <p:sp>
          <p:nvSpPr>
            <p:cNvPr id="18" name="íŝḻidê"/>
            <p:cNvSpPr/>
            <p:nvPr/>
          </p:nvSpPr>
          <p:spPr bwMode="auto">
            <a:xfrm>
              <a:off x="3855079" y="5955271"/>
              <a:ext cx="2293275" cy="902729"/>
            </a:xfrm>
            <a:custGeom>
              <a:avLst/>
              <a:gdLst>
                <a:gd name="connsiteX0" fmla="*/ 1588958 w 2293275"/>
                <a:gd name="connsiteY0" fmla="*/ 0 h 902729"/>
                <a:gd name="connsiteX1" fmla="*/ 1927007 w 2293275"/>
                <a:gd name="connsiteY1" fmla="*/ 327331 h 902729"/>
                <a:gd name="connsiteX2" fmla="*/ 2097931 w 2293275"/>
                <a:gd name="connsiteY2" fmla="*/ 242196 h 902729"/>
                <a:gd name="connsiteX3" fmla="*/ 2266896 w 2293275"/>
                <a:gd name="connsiteY3" fmla="*/ 322698 h 902729"/>
                <a:gd name="connsiteX4" fmla="*/ 2293275 w 2293275"/>
                <a:gd name="connsiteY4" fmla="*/ 362192 h 902729"/>
                <a:gd name="connsiteX5" fmla="*/ 2293275 w 2293275"/>
                <a:gd name="connsiteY5" fmla="*/ 902729 h 902729"/>
                <a:gd name="connsiteX6" fmla="*/ 217770 w 2293275"/>
                <a:gd name="connsiteY6" fmla="*/ 902729 h 902729"/>
                <a:gd name="connsiteX7" fmla="*/ 0 w 2293275"/>
                <a:gd name="connsiteY7" fmla="*/ 626773 h 902729"/>
                <a:gd name="connsiteX8" fmla="*/ 238027 w 2293275"/>
                <a:gd name="connsiteY8" fmla="*/ 349349 h 902729"/>
                <a:gd name="connsiteX9" fmla="*/ 319058 w 2293275"/>
                <a:gd name="connsiteY9" fmla="*/ 365495 h 902729"/>
                <a:gd name="connsiteX10" fmla="*/ 657107 w 2293275"/>
                <a:gd name="connsiteY10" fmla="*/ 30825 h 902729"/>
                <a:gd name="connsiteX11" fmla="*/ 982495 w 2293275"/>
                <a:gd name="connsiteY11" fmla="*/ 303846 h 902729"/>
                <a:gd name="connsiteX12" fmla="*/ 1091380 w 2293275"/>
                <a:gd name="connsiteY12" fmla="*/ 273021 h 902729"/>
                <a:gd name="connsiteX13" fmla="*/ 1249643 w 2293275"/>
                <a:gd name="connsiteY13" fmla="*/ 342010 h 902729"/>
                <a:gd name="connsiteX14" fmla="*/ 1588958 w 2293275"/>
                <a:gd name="connsiteY14" fmla="*/ 0 h 9027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293275" h="902729">
                  <a:moveTo>
                    <a:pt x="1588958" y="0"/>
                  </a:moveTo>
                  <a:cubicBezTo>
                    <a:pt x="1757349" y="0"/>
                    <a:pt x="1897887" y="140914"/>
                    <a:pt x="1927007" y="327331"/>
                  </a:cubicBezTo>
                  <a:cubicBezTo>
                    <a:pt x="1970055" y="274489"/>
                    <a:pt x="2030827" y="242196"/>
                    <a:pt x="2097931" y="242196"/>
                  </a:cubicBezTo>
                  <a:cubicBezTo>
                    <a:pt x="2164402" y="242196"/>
                    <a:pt x="2223750" y="272745"/>
                    <a:pt x="2266896" y="322698"/>
                  </a:cubicBezTo>
                  <a:lnTo>
                    <a:pt x="2293275" y="362192"/>
                  </a:lnTo>
                  <a:lnTo>
                    <a:pt x="2293275" y="902729"/>
                  </a:lnTo>
                  <a:lnTo>
                    <a:pt x="217770" y="902729"/>
                  </a:lnTo>
                  <a:cubicBezTo>
                    <a:pt x="96224" y="890986"/>
                    <a:pt x="0" y="772090"/>
                    <a:pt x="0" y="626773"/>
                  </a:cubicBezTo>
                  <a:cubicBezTo>
                    <a:pt x="0" y="474116"/>
                    <a:pt x="106353" y="349349"/>
                    <a:pt x="238027" y="349349"/>
                  </a:cubicBezTo>
                  <a:cubicBezTo>
                    <a:pt x="265882" y="349349"/>
                    <a:pt x="293736" y="355220"/>
                    <a:pt x="319058" y="365495"/>
                  </a:cubicBezTo>
                  <a:cubicBezTo>
                    <a:pt x="344380" y="176142"/>
                    <a:pt x="486183" y="30825"/>
                    <a:pt x="657107" y="30825"/>
                  </a:cubicBezTo>
                  <a:cubicBezTo>
                    <a:pt x="809039" y="30825"/>
                    <a:pt x="938182" y="145318"/>
                    <a:pt x="982495" y="303846"/>
                  </a:cubicBezTo>
                  <a:cubicBezTo>
                    <a:pt x="1015414" y="283296"/>
                    <a:pt x="1052131" y="273021"/>
                    <a:pt x="1091380" y="273021"/>
                  </a:cubicBezTo>
                  <a:cubicBezTo>
                    <a:pt x="1152153" y="273021"/>
                    <a:pt x="1207861" y="299442"/>
                    <a:pt x="1249643" y="342010"/>
                  </a:cubicBezTo>
                  <a:cubicBezTo>
                    <a:pt x="1272432" y="148253"/>
                    <a:pt x="1415502" y="0"/>
                    <a:pt x="1588958" y="0"/>
                  </a:cubicBezTo>
                  <a:close/>
                </a:path>
              </a:pathLst>
            </a:custGeom>
            <a:solidFill>
              <a:srgbClr val="9877E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norm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9pPr>
            </a:lstStyle>
            <a:p>
              <a:endParaRPr lang="en-US" dirty="0">
                <a:latin typeface="OPPOSans L" panose="00020600040101010101" pitchFamily="18" charset="-122"/>
              </a:endParaRPr>
            </a:p>
          </p:txBody>
        </p:sp>
        <p:sp>
          <p:nvSpPr>
            <p:cNvPr id="19" name="ïsliḓé"/>
            <p:cNvSpPr/>
            <p:nvPr/>
          </p:nvSpPr>
          <p:spPr bwMode="auto">
            <a:xfrm>
              <a:off x="2491435" y="6117667"/>
              <a:ext cx="1938261" cy="740333"/>
            </a:xfrm>
            <a:custGeom>
              <a:avLst/>
              <a:gdLst>
                <a:gd name="T0" fmla="*/ 1330 w 1533"/>
                <a:gd name="T1" fmla="*/ 96 h 502"/>
                <a:gd name="T2" fmla="*/ 1158 w 1533"/>
                <a:gd name="T3" fmla="*/ 191 h 502"/>
                <a:gd name="T4" fmla="*/ 1067 w 1533"/>
                <a:gd name="T5" fmla="*/ 158 h 502"/>
                <a:gd name="T6" fmla="*/ 979 w 1533"/>
                <a:gd name="T7" fmla="*/ 189 h 502"/>
                <a:gd name="T8" fmla="*/ 979 w 1533"/>
                <a:gd name="T9" fmla="*/ 186 h 502"/>
                <a:gd name="T10" fmla="*/ 809 w 1533"/>
                <a:gd name="T11" fmla="*/ 15 h 502"/>
                <a:gd name="T12" fmla="*/ 659 w 1533"/>
                <a:gd name="T13" fmla="*/ 104 h 502"/>
                <a:gd name="T14" fmla="*/ 563 w 1533"/>
                <a:gd name="T15" fmla="*/ 70 h 502"/>
                <a:gd name="T16" fmla="*/ 468 w 1533"/>
                <a:gd name="T17" fmla="*/ 104 h 502"/>
                <a:gd name="T18" fmla="*/ 284 w 1533"/>
                <a:gd name="T19" fmla="*/ 0 h 502"/>
                <a:gd name="T20" fmla="*/ 68 w 1533"/>
                <a:gd name="T21" fmla="*/ 215 h 502"/>
                <a:gd name="T22" fmla="*/ 78 w 1533"/>
                <a:gd name="T23" fmla="*/ 280 h 502"/>
                <a:gd name="T24" fmla="*/ 0 w 1533"/>
                <a:gd name="T25" fmla="*/ 388 h 502"/>
                <a:gd name="T26" fmla="*/ 105 w 1533"/>
                <a:gd name="T27" fmla="*/ 502 h 502"/>
                <a:gd name="T28" fmla="*/ 105 w 1533"/>
                <a:gd name="T29" fmla="*/ 502 h 502"/>
                <a:gd name="T30" fmla="*/ 1330 w 1533"/>
                <a:gd name="T31" fmla="*/ 502 h 502"/>
                <a:gd name="T32" fmla="*/ 1533 w 1533"/>
                <a:gd name="T33" fmla="*/ 299 h 502"/>
                <a:gd name="T34" fmla="*/ 1330 w 1533"/>
                <a:gd name="T35" fmla="*/ 96 h 5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533" h="502">
                  <a:moveTo>
                    <a:pt x="1330" y="96"/>
                  </a:moveTo>
                  <a:cubicBezTo>
                    <a:pt x="1258" y="96"/>
                    <a:pt x="1194" y="134"/>
                    <a:pt x="1158" y="191"/>
                  </a:cubicBezTo>
                  <a:cubicBezTo>
                    <a:pt x="1134" y="171"/>
                    <a:pt x="1102" y="158"/>
                    <a:pt x="1067" y="158"/>
                  </a:cubicBezTo>
                  <a:cubicBezTo>
                    <a:pt x="1034" y="158"/>
                    <a:pt x="1003" y="170"/>
                    <a:pt x="979" y="189"/>
                  </a:cubicBezTo>
                  <a:cubicBezTo>
                    <a:pt x="979" y="188"/>
                    <a:pt x="979" y="187"/>
                    <a:pt x="979" y="186"/>
                  </a:cubicBezTo>
                  <a:cubicBezTo>
                    <a:pt x="979" y="91"/>
                    <a:pt x="903" y="15"/>
                    <a:pt x="809" y="15"/>
                  </a:cubicBezTo>
                  <a:cubicBezTo>
                    <a:pt x="744" y="15"/>
                    <a:pt x="688" y="51"/>
                    <a:pt x="659" y="104"/>
                  </a:cubicBezTo>
                  <a:cubicBezTo>
                    <a:pt x="633" y="82"/>
                    <a:pt x="599" y="70"/>
                    <a:pt x="563" y="70"/>
                  </a:cubicBezTo>
                  <a:cubicBezTo>
                    <a:pt x="527" y="70"/>
                    <a:pt x="494" y="82"/>
                    <a:pt x="468" y="104"/>
                  </a:cubicBezTo>
                  <a:cubicBezTo>
                    <a:pt x="430" y="41"/>
                    <a:pt x="362" y="0"/>
                    <a:pt x="284" y="0"/>
                  </a:cubicBezTo>
                  <a:cubicBezTo>
                    <a:pt x="165" y="0"/>
                    <a:pt x="68" y="96"/>
                    <a:pt x="68" y="215"/>
                  </a:cubicBezTo>
                  <a:cubicBezTo>
                    <a:pt x="68" y="238"/>
                    <a:pt x="72" y="260"/>
                    <a:pt x="78" y="280"/>
                  </a:cubicBezTo>
                  <a:cubicBezTo>
                    <a:pt x="33" y="295"/>
                    <a:pt x="0" y="338"/>
                    <a:pt x="0" y="388"/>
                  </a:cubicBezTo>
                  <a:cubicBezTo>
                    <a:pt x="0" y="448"/>
                    <a:pt x="46" y="497"/>
                    <a:pt x="105" y="502"/>
                  </a:cubicBezTo>
                  <a:lnTo>
                    <a:pt x="105" y="502"/>
                  </a:lnTo>
                  <a:lnTo>
                    <a:pt x="1330" y="502"/>
                  </a:lnTo>
                  <a:cubicBezTo>
                    <a:pt x="1442" y="502"/>
                    <a:pt x="1533" y="411"/>
                    <a:pt x="1533" y="299"/>
                  </a:cubicBezTo>
                  <a:cubicBezTo>
                    <a:pt x="1533" y="187"/>
                    <a:pt x="1442" y="96"/>
                    <a:pt x="1330" y="96"/>
                  </a:cubicBezTo>
                  <a:close/>
                </a:path>
              </a:pathLst>
            </a:custGeom>
            <a:solidFill>
              <a:srgbClr val="9877E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norm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9pPr>
            </a:lstStyle>
            <a:p>
              <a:endParaRPr lang="en-US" dirty="0">
                <a:latin typeface="OPPOSans L" panose="00020600040101010101" pitchFamily="18" charset="-122"/>
              </a:endParaRPr>
            </a:p>
          </p:txBody>
        </p:sp>
      </p:grpSp>
      <p:grpSp>
        <p:nvGrpSpPr>
          <p:cNvPr id="40" name="ï$lîďé"/>
          <p:cNvGrpSpPr/>
          <p:nvPr/>
        </p:nvGrpSpPr>
        <p:grpSpPr>
          <a:xfrm>
            <a:off x="5713843" y="1766045"/>
            <a:ext cx="919186" cy="923256"/>
            <a:chOff x="5713844" y="1766046"/>
            <a:chExt cx="919186" cy="923256"/>
          </a:xfrm>
        </p:grpSpPr>
        <p:sp>
          <p:nvSpPr>
            <p:cNvPr id="41" name="îsḷíḑé"/>
            <p:cNvSpPr/>
            <p:nvPr/>
          </p:nvSpPr>
          <p:spPr bwMode="auto">
            <a:xfrm>
              <a:off x="5713844" y="1766046"/>
              <a:ext cx="919186" cy="923256"/>
            </a:xfrm>
            <a:prstGeom prst="ellipse">
              <a:avLst/>
            </a:prstGeom>
            <a:solidFill>
              <a:srgbClr val="9877EF"/>
            </a:solidFill>
            <a:ln w="571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91440" tIns="45720" rIns="91440" bIns="45720" rtlCol="0" anchor="ctr">
              <a:norm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9pPr>
            </a:lstStyle>
            <a:p>
              <a:pPr marL="225425" indent="-225425" algn="ctr" fontAlgn="base">
                <a:spcBef>
                  <a:spcPct val="0"/>
                </a:spcBef>
                <a:spcAft>
                  <a:spcPct val="0"/>
                </a:spcAft>
              </a:pPr>
              <a:endParaRPr sz="2000" b="1" kern="0" dirty="0">
                <a:solidFill>
                  <a:prstClr val="black"/>
                </a:solidFill>
                <a:latin typeface="OPPOSans L" panose="00020600040101010101" pitchFamily="18" charset="-122"/>
              </a:endParaRPr>
            </a:p>
          </p:txBody>
        </p:sp>
        <p:sp>
          <p:nvSpPr>
            <p:cNvPr id="42" name="íṡlidè"/>
            <p:cNvSpPr/>
            <p:nvPr/>
          </p:nvSpPr>
          <p:spPr bwMode="auto">
            <a:xfrm>
              <a:off x="5958131" y="1994141"/>
              <a:ext cx="430612" cy="467066"/>
            </a:xfrm>
            <a:custGeom>
              <a:avLst/>
              <a:gdLst>
                <a:gd name="connsiteX0" fmla="*/ 440628 w 560148"/>
                <a:gd name="connsiteY0" fmla="*/ 449360 h 607568"/>
                <a:gd name="connsiteX1" fmla="*/ 452611 w 560148"/>
                <a:gd name="connsiteY1" fmla="*/ 454117 h 607568"/>
                <a:gd name="connsiteX2" fmla="*/ 549394 w 560148"/>
                <a:gd name="connsiteY2" fmla="*/ 564755 h 607568"/>
                <a:gd name="connsiteX3" fmla="*/ 560148 w 560148"/>
                <a:gd name="connsiteY3" fmla="*/ 607568 h 607568"/>
                <a:gd name="connsiteX4" fmla="*/ 360589 w 560148"/>
                <a:gd name="connsiteY4" fmla="*/ 607568 h 607568"/>
                <a:gd name="connsiteX5" fmla="*/ 418352 w 560148"/>
                <a:gd name="connsiteY5" fmla="*/ 558464 h 607568"/>
                <a:gd name="connsiteX6" fmla="*/ 422654 w 560148"/>
                <a:gd name="connsiteY6" fmla="*/ 537901 h 607568"/>
                <a:gd name="connsiteX7" fmla="*/ 403758 w 560148"/>
                <a:gd name="connsiteY7" fmla="*/ 500152 h 607568"/>
                <a:gd name="connsiteX8" fmla="*/ 438477 w 560148"/>
                <a:gd name="connsiteY8" fmla="*/ 500152 h 607568"/>
                <a:gd name="connsiteX9" fmla="*/ 453072 w 560148"/>
                <a:gd name="connsiteY9" fmla="*/ 492019 h 607568"/>
                <a:gd name="connsiteX10" fmla="*/ 453840 w 560148"/>
                <a:gd name="connsiteY10" fmla="*/ 475447 h 607568"/>
                <a:gd name="connsiteX11" fmla="*/ 119521 w 560148"/>
                <a:gd name="connsiteY11" fmla="*/ 449360 h 607568"/>
                <a:gd name="connsiteX12" fmla="*/ 106308 w 560148"/>
                <a:gd name="connsiteY12" fmla="*/ 475447 h 607568"/>
                <a:gd name="connsiteX13" fmla="*/ 107076 w 560148"/>
                <a:gd name="connsiteY13" fmla="*/ 492019 h 607568"/>
                <a:gd name="connsiteX14" fmla="*/ 121671 w 560148"/>
                <a:gd name="connsiteY14" fmla="*/ 500152 h 607568"/>
                <a:gd name="connsiteX15" fmla="*/ 156391 w 560148"/>
                <a:gd name="connsiteY15" fmla="*/ 500152 h 607568"/>
                <a:gd name="connsiteX16" fmla="*/ 137495 w 560148"/>
                <a:gd name="connsiteY16" fmla="*/ 537901 h 607568"/>
                <a:gd name="connsiteX17" fmla="*/ 141796 w 560148"/>
                <a:gd name="connsiteY17" fmla="*/ 558464 h 607568"/>
                <a:gd name="connsiteX18" fmla="*/ 199559 w 560148"/>
                <a:gd name="connsiteY18" fmla="*/ 607568 h 607568"/>
                <a:gd name="connsiteX19" fmla="*/ 0 w 560148"/>
                <a:gd name="connsiteY19" fmla="*/ 607568 h 607568"/>
                <a:gd name="connsiteX20" fmla="*/ 10754 w 560148"/>
                <a:gd name="connsiteY20" fmla="*/ 564755 h 607568"/>
                <a:gd name="connsiteX21" fmla="*/ 107537 w 560148"/>
                <a:gd name="connsiteY21" fmla="*/ 454117 h 607568"/>
                <a:gd name="connsiteX22" fmla="*/ 367042 w 560148"/>
                <a:gd name="connsiteY22" fmla="*/ 419935 h 607568"/>
                <a:gd name="connsiteX23" fmla="*/ 393001 w 560148"/>
                <a:gd name="connsiteY23" fmla="*/ 430214 h 607568"/>
                <a:gd name="connsiteX24" fmla="*/ 410973 w 560148"/>
                <a:gd name="connsiteY24" fmla="*/ 466115 h 607568"/>
                <a:gd name="connsiteX25" fmla="*/ 376105 w 560148"/>
                <a:gd name="connsiteY25" fmla="*/ 466115 h 607568"/>
                <a:gd name="connsiteX26" fmla="*/ 361512 w 560148"/>
                <a:gd name="connsiteY26" fmla="*/ 474092 h 607568"/>
                <a:gd name="connsiteX27" fmla="*/ 360898 w 560148"/>
                <a:gd name="connsiteY27" fmla="*/ 490815 h 607568"/>
                <a:gd name="connsiteX28" fmla="*/ 386089 w 560148"/>
                <a:gd name="connsiteY28" fmla="*/ 541137 h 607568"/>
                <a:gd name="connsiteX29" fmla="*/ 297151 w 560148"/>
                <a:gd name="connsiteY29" fmla="*/ 607568 h 607568"/>
                <a:gd name="connsiteX30" fmla="*/ 297151 w 560148"/>
                <a:gd name="connsiteY30" fmla="*/ 559394 h 607568"/>
                <a:gd name="connsiteX31" fmla="*/ 193107 w 560148"/>
                <a:gd name="connsiteY31" fmla="*/ 419935 h 607568"/>
                <a:gd name="connsiteX32" fmla="*/ 262997 w 560148"/>
                <a:gd name="connsiteY32" fmla="*/ 559394 h 607568"/>
                <a:gd name="connsiteX33" fmla="*/ 262997 w 560148"/>
                <a:gd name="connsiteY33" fmla="*/ 607568 h 607568"/>
                <a:gd name="connsiteX34" fmla="*/ 174059 w 560148"/>
                <a:gd name="connsiteY34" fmla="*/ 541137 h 607568"/>
                <a:gd name="connsiteX35" fmla="*/ 199251 w 560148"/>
                <a:gd name="connsiteY35" fmla="*/ 490815 h 607568"/>
                <a:gd name="connsiteX36" fmla="*/ 198636 w 560148"/>
                <a:gd name="connsiteY36" fmla="*/ 474092 h 607568"/>
                <a:gd name="connsiteX37" fmla="*/ 184044 w 560148"/>
                <a:gd name="connsiteY37" fmla="*/ 466115 h 607568"/>
                <a:gd name="connsiteX38" fmla="*/ 149175 w 560148"/>
                <a:gd name="connsiteY38" fmla="*/ 466115 h 607568"/>
                <a:gd name="connsiteX39" fmla="*/ 167147 w 560148"/>
                <a:gd name="connsiteY39" fmla="*/ 430214 h 607568"/>
                <a:gd name="connsiteX40" fmla="*/ 225104 w 560148"/>
                <a:gd name="connsiteY40" fmla="*/ 407303 h 607568"/>
                <a:gd name="connsiteX41" fmla="*/ 280110 w 560148"/>
                <a:gd name="connsiteY41" fmla="*/ 419272 h 607568"/>
                <a:gd name="connsiteX42" fmla="*/ 335115 w 560148"/>
                <a:gd name="connsiteY42" fmla="*/ 407303 h 607568"/>
                <a:gd name="connsiteX43" fmla="*/ 280110 w 560148"/>
                <a:gd name="connsiteY43" fmla="*/ 517173 h 607568"/>
                <a:gd name="connsiteX44" fmla="*/ 176385 w 560148"/>
                <a:gd name="connsiteY44" fmla="*/ 121655 h 607568"/>
                <a:gd name="connsiteX45" fmla="*/ 447547 w 560148"/>
                <a:gd name="connsiteY45" fmla="*/ 190997 h 607568"/>
                <a:gd name="connsiteX46" fmla="*/ 280087 w 560148"/>
                <a:gd name="connsiteY46" fmla="*/ 385217 h 607568"/>
                <a:gd name="connsiteX47" fmla="*/ 111705 w 560148"/>
                <a:gd name="connsiteY47" fmla="*/ 187162 h 607568"/>
                <a:gd name="connsiteX48" fmla="*/ 176385 w 560148"/>
                <a:gd name="connsiteY48" fmla="*/ 121655 h 607568"/>
                <a:gd name="connsiteX49" fmla="*/ 280110 w 560148"/>
                <a:gd name="connsiteY49" fmla="*/ 0 h 607568"/>
                <a:gd name="connsiteX50" fmla="*/ 405480 w 560148"/>
                <a:gd name="connsiteY50" fmla="*/ 29768 h 607568"/>
                <a:gd name="connsiteX51" fmla="*/ 453877 w 560148"/>
                <a:gd name="connsiteY51" fmla="*/ 135491 h 607568"/>
                <a:gd name="connsiteX52" fmla="*/ 452955 w 560148"/>
                <a:gd name="connsiteY52" fmla="*/ 156820 h 607568"/>
                <a:gd name="connsiteX53" fmla="*/ 176556 w 560148"/>
                <a:gd name="connsiteY53" fmla="*/ 83320 h 607568"/>
                <a:gd name="connsiteX54" fmla="*/ 161806 w 560148"/>
                <a:gd name="connsiteY54" fmla="*/ 82246 h 607568"/>
                <a:gd name="connsiteX55" fmla="*/ 151820 w 560148"/>
                <a:gd name="connsiteY55" fmla="*/ 92987 h 607568"/>
                <a:gd name="connsiteX56" fmla="*/ 106803 w 560148"/>
                <a:gd name="connsiteY56" fmla="*/ 150528 h 607568"/>
                <a:gd name="connsiteX57" fmla="*/ 106342 w 560148"/>
                <a:gd name="connsiteY57" fmla="*/ 135491 h 607568"/>
                <a:gd name="connsiteX58" fmla="*/ 154739 w 560148"/>
                <a:gd name="connsiteY58" fmla="*/ 29768 h 607568"/>
                <a:gd name="connsiteX59" fmla="*/ 280110 w 560148"/>
                <a:gd name="connsiteY59" fmla="*/ 0 h 6075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</a:cxnLst>
              <a:rect l="l" t="t" r="r" b="b"/>
              <a:pathLst>
                <a:path w="560148" h="607568">
                  <a:moveTo>
                    <a:pt x="440628" y="449360"/>
                  </a:moveTo>
                  <a:lnTo>
                    <a:pt x="452611" y="454117"/>
                  </a:lnTo>
                  <a:cubicBezTo>
                    <a:pt x="500695" y="473298"/>
                    <a:pt x="536797" y="514577"/>
                    <a:pt x="549394" y="564755"/>
                  </a:cubicBezTo>
                  <a:lnTo>
                    <a:pt x="560148" y="607568"/>
                  </a:lnTo>
                  <a:lnTo>
                    <a:pt x="360589" y="607568"/>
                  </a:lnTo>
                  <a:lnTo>
                    <a:pt x="418352" y="558464"/>
                  </a:lnTo>
                  <a:cubicBezTo>
                    <a:pt x="424344" y="553400"/>
                    <a:pt x="426034" y="544807"/>
                    <a:pt x="422654" y="537901"/>
                  </a:cubicBezTo>
                  <a:lnTo>
                    <a:pt x="403758" y="500152"/>
                  </a:lnTo>
                  <a:lnTo>
                    <a:pt x="438477" y="500152"/>
                  </a:lnTo>
                  <a:cubicBezTo>
                    <a:pt x="444469" y="500152"/>
                    <a:pt x="449999" y="497083"/>
                    <a:pt x="453072" y="492019"/>
                  </a:cubicBezTo>
                  <a:cubicBezTo>
                    <a:pt x="456144" y="487109"/>
                    <a:pt x="456451" y="480817"/>
                    <a:pt x="453840" y="475447"/>
                  </a:cubicBezTo>
                  <a:close/>
                  <a:moveTo>
                    <a:pt x="119521" y="449360"/>
                  </a:moveTo>
                  <a:lnTo>
                    <a:pt x="106308" y="475447"/>
                  </a:lnTo>
                  <a:cubicBezTo>
                    <a:pt x="103697" y="480817"/>
                    <a:pt x="104004" y="487109"/>
                    <a:pt x="107076" y="492019"/>
                  </a:cubicBezTo>
                  <a:cubicBezTo>
                    <a:pt x="110149" y="497083"/>
                    <a:pt x="115680" y="500152"/>
                    <a:pt x="121671" y="500152"/>
                  </a:cubicBezTo>
                  <a:lnTo>
                    <a:pt x="156391" y="500152"/>
                  </a:lnTo>
                  <a:lnTo>
                    <a:pt x="137495" y="537901"/>
                  </a:lnTo>
                  <a:cubicBezTo>
                    <a:pt x="134115" y="544807"/>
                    <a:pt x="135805" y="553400"/>
                    <a:pt x="141796" y="558464"/>
                  </a:cubicBezTo>
                  <a:lnTo>
                    <a:pt x="199559" y="607568"/>
                  </a:lnTo>
                  <a:lnTo>
                    <a:pt x="0" y="607568"/>
                  </a:lnTo>
                  <a:lnTo>
                    <a:pt x="10754" y="564755"/>
                  </a:lnTo>
                  <a:cubicBezTo>
                    <a:pt x="23351" y="514577"/>
                    <a:pt x="59453" y="473298"/>
                    <a:pt x="107537" y="454117"/>
                  </a:cubicBezTo>
                  <a:close/>
                  <a:moveTo>
                    <a:pt x="367042" y="419935"/>
                  </a:moveTo>
                  <a:lnTo>
                    <a:pt x="393001" y="430214"/>
                  </a:lnTo>
                  <a:lnTo>
                    <a:pt x="410973" y="466115"/>
                  </a:lnTo>
                  <a:lnTo>
                    <a:pt x="376105" y="466115"/>
                  </a:lnTo>
                  <a:cubicBezTo>
                    <a:pt x="370114" y="466115"/>
                    <a:pt x="364738" y="469183"/>
                    <a:pt x="361512" y="474092"/>
                  </a:cubicBezTo>
                  <a:cubicBezTo>
                    <a:pt x="358440" y="479155"/>
                    <a:pt x="358133" y="485445"/>
                    <a:pt x="360898" y="490815"/>
                  </a:cubicBezTo>
                  <a:lnTo>
                    <a:pt x="386089" y="541137"/>
                  </a:lnTo>
                  <a:lnTo>
                    <a:pt x="297151" y="607568"/>
                  </a:lnTo>
                  <a:lnTo>
                    <a:pt x="297151" y="559394"/>
                  </a:lnTo>
                  <a:close/>
                  <a:moveTo>
                    <a:pt x="193107" y="419935"/>
                  </a:moveTo>
                  <a:lnTo>
                    <a:pt x="262997" y="559394"/>
                  </a:lnTo>
                  <a:lnTo>
                    <a:pt x="262997" y="607568"/>
                  </a:lnTo>
                  <a:lnTo>
                    <a:pt x="174059" y="541137"/>
                  </a:lnTo>
                  <a:lnTo>
                    <a:pt x="199251" y="490815"/>
                  </a:lnTo>
                  <a:cubicBezTo>
                    <a:pt x="202016" y="485445"/>
                    <a:pt x="201708" y="479155"/>
                    <a:pt x="198636" y="474092"/>
                  </a:cubicBezTo>
                  <a:cubicBezTo>
                    <a:pt x="195411" y="469183"/>
                    <a:pt x="190034" y="466115"/>
                    <a:pt x="184044" y="466115"/>
                  </a:cubicBezTo>
                  <a:lnTo>
                    <a:pt x="149175" y="466115"/>
                  </a:lnTo>
                  <a:lnTo>
                    <a:pt x="167147" y="430214"/>
                  </a:lnTo>
                  <a:close/>
                  <a:moveTo>
                    <a:pt x="225104" y="407303"/>
                  </a:moveTo>
                  <a:cubicBezTo>
                    <a:pt x="243081" y="415129"/>
                    <a:pt x="261519" y="419272"/>
                    <a:pt x="280110" y="419272"/>
                  </a:cubicBezTo>
                  <a:cubicBezTo>
                    <a:pt x="298701" y="419272"/>
                    <a:pt x="317139" y="415129"/>
                    <a:pt x="335115" y="407303"/>
                  </a:cubicBezTo>
                  <a:lnTo>
                    <a:pt x="280110" y="517173"/>
                  </a:lnTo>
                  <a:close/>
                  <a:moveTo>
                    <a:pt x="176385" y="121655"/>
                  </a:moveTo>
                  <a:cubicBezTo>
                    <a:pt x="217558" y="142059"/>
                    <a:pt x="331554" y="190997"/>
                    <a:pt x="447547" y="190997"/>
                  </a:cubicBezTo>
                  <a:cubicBezTo>
                    <a:pt x="426806" y="287340"/>
                    <a:pt x="357057" y="385217"/>
                    <a:pt x="280087" y="385217"/>
                  </a:cubicBezTo>
                  <a:cubicBezTo>
                    <a:pt x="202041" y="385217"/>
                    <a:pt x="131370" y="284732"/>
                    <a:pt x="111705" y="187162"/>
                  </a:cubicBezTo>
                  <a:cubicBezTo>
                    <a:pt x="146887" y="168906"/>
                    <a:pt x="166706" y="140371"/>
                    <a:pt x="176385" y="121655"/>
                  </a:cubicBezTo>
                  <a:close/>
                  <a:moveTo>
                    <a:pt x="280110" y="0"/>
                  </a:moveTo>
                  <a:cubicBezTo>
                    <a:pt x="334345" y="0"/>
                    <a:pt x="376442" y="9974"/>
                    <a:pt x="405480" y="29768"/>
                  </a:cubicBezTo>
                  <a:cubicBezTo>
                    <a:pt x="438052" y="52171"/>
                    <a:pt x="453877" y="86696"/>
                    <a:pt x="453877" y="135491"/>
                  </a:cubicBezTo>
                  <a:cubicBezTo>
                    <a:pt x="453877" y="142396"/>
                    <a:pt x="453570" y="149608"/>
                    <a:pt x="452955" y="156820"/>
                  </a:cubicBezTo>
                  <a:cubicBezTo>
                    <a:pt x="315447" y="160042"/>
                    <a:pt x="177939" y="84087"/>
                    <a:pt x="176556" y="83320"/>
                  </a:cubicBezTo>
                  <a:cubicBezTo>
                    <a:pt x="172100" y="80711"/>
                    <a:pt x="166723" y="80405"/>
                    <a:pt x="161806" y="82246"/>
                  </a:cubicBezTo>
                  <a:cubicBezTo>
                    <a:pt x="157044" y="84241"/>
                    <a:pt x="153356" y="88077"/>
                    <a:pt x="151820" y="92987"/>
                  </a:cubicBezTo>
                  <a:cubicBezTo>
                    <a:pt x="151820" y="93447"/>
                    <a:pt x="140450" y="127972"/>
                    <a:pt x="106803" y="150528"/>
                  </a:cubicBezTo>
                  <a:cubicBezTo>
                    <a:pt x="106495" y="145465"/>
                    <a:pt x="106342" y="140401"/>
                    <a:pt x="106342" y="135491"/>
                  </a:cubicBezTo>
                  <a:cubicBezTo>
                    <a:pt x="106342" y="86696"/>
                    <a:pt x="122167" y="52171"/>
                    <a:pt x="154739" y="29768"/>
                  </a:cubicBezTo>
                  <a:cubicBezTo>
                    <a:pt x="183777" y="9974"/>
                    <a:pt x="225875" y="0"/>
                    <a:pt x="280110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wrap="square" lIns="91440" tIns="45720" rIns="91440" bIns="45720" anchor="ctr">
              <a:norm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9pPr>
            </a:lstStyle>
            <a:p>
              <a:pPr algn="ctr"/>
              <a:endParaRPr dirty="0">
                <a:latin typeface="OPPOSans L" panose="00020600040101010101" pitchFamily="18" charset="-122"/>
              </a:endParaRPr>
            </a:p>
          </p:txBody>
        </p:sp>
      </p:grpSp>
      <p:grpSp>
        <p:nvGrpSpPr>
          <p:cNvPr id="43" name="ïṡľíḑê"/>
          <p:cNvGrpSpPr/>
          <p:nvPr/>
        </p:nvGrpSpPr>
        <p:grpSpPr>
          <a:xfrm>
            <a:off x="603125" y="1748041"/>
            <a:ext cx="4745948" cy="831276"/>
            <a:chOff x="6859089" y="1621996"/>
            <a:chExt cx="4659812" cy="831276"/>
          </a:xfrm>
        </p:grpSpPr>
        <p:sp>
          <p:nvSpPr>
            <p:cNvPr id="44" name="ïsľîde"/>
            <p:cNvSpPr/>
            <p:nvPr/>
          </p:nvSpPr>
          <p:spPr bwMode="auto">
            <a:xfrm>
              <a:off x="8045889" y="2067801"/>
              <a:ext cx="3459406" cy="38547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91440" tIns="45720" rIns="91440" bIns="45720" anchor="t" anchorCtr="0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9pPr>
            </a:lstStyle>
            <a:p>
              <a:pPr>
                <a:lnSpc>
                  <a:spcPct val="130000"/>
                </a:lnSpc>
              </a:pPr>
              <a:r>
                <a:rPr lang="en-US" altLang="zh-CN" dirty="0">
                  <a:solidFill>
                    <a:schemeClr val="bg1"/>
                  </a:solidFill>
                  <a:latin typeface="OPPOSans R" panose="00020600040101010101" pitchFamily="18" charset="-122"/>
                  <a:ea typeface="OPPOSans R" panose="00020600040101010101" pitchFamily="18" charset="-122"/>
                  <a:cs typeface="OPPOSans R" panose="00020600040101010101" pitchFamily="18" charset="-122"/>
                </a:rPr>
                <a:t>Copy paste fonts. Choose the only option to retain text……</a:t>
              </a:r>
              <a:endParaRPr lang="en-US" altLang="zh-CN" dirty="0">
                <a:solidFill>
                  <a:schemeClr val="bg1"/>
                </a:solidFill>
                <a:latin typeface="OPPOSans R" panose="00020600040101010101" pitchFamily="18" charset="-122"/>
                <a:ea typeface="OPPOSans R" panose="00020600040101010101" pitchFamily="18" charset="-122"/>
                <a:cs typeface="OPPOSans R" panose="00020600040101010101" pitchFamily="18" charset="-122"/>
              </a:endParaRPr>
            </a:p>
          </p:txBody>
        </p:sp>
        <p:sp>
          <p:nvSpPr>
            <p:cNvPr id="45" name="îṡļîḓè"/>
            <p:cNvSpPr txBox="1"/>
            <p:nvPr/>
          </p:nvSpPr>
          <p:spPr bwMode="auto">
            <a:xfrm>
              <a:off x="6859089" y="1621996"/>
              <a:ext cx="4659812" cy="4458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91440" tIns="45720" rIns="91440" bIns="45720">
              <a:norm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9pPr>
            </a:lstStyle>
            <a:p>
              <a:pPr algn="r"/>
              <a:r>
                <a:rPr lang="zh-CN" altLang="en-US" sz="2000" b="1" dirty="0">
                  <a:solidFill>
                    <a:schemeClr val="bg1"/>
                  </a:solidFill>
                  <a:latin typeface="OPPOSans L" panose="00020600040101010101" pitchFamily="18" charset="-122"/>
                  <a:ea typeface="OPPOSans R" panose="00020600040101010101" pitchFamily="18" charset="-122"/>
                </a:rPr>
                <a:t>設施一：</a:t>
              </a:r>
              <a:endParaRPr lang="zh-CN" altLang="en-US" sz="2000" b="1" dirty="0">
                <a:solidFill>
                  <a:schemeClr val="bg1"/>
                </a:solidFill>
                <a:latin typeface="OPPOSans L" panose="00020600040101010101" pitchFamily="18" charset="-122"/>
                <a:ea typeface="OPPOSans R" panose="00020600040101010101" pitchFamily="18" charset="-122"/>
              </a:endParaRPr>
            </a:p>
          </p:txBody>
        </p:sp>
      </p:grpSp>
      <p:grpSp>
        <p:nvGrpSpPr>
          <p:cNvPr id="46" name="iśľïḓê"/>
          <p:cNvGrpSpPr/>
          <p:nvPr/>
        </p:nvGrpSpPr>
        <p:grpSpPr>
          <a:xfrm>
            <a:off x="5713843" y="3081611"/>
            <a:ext cx="919186" cy="923256"/>
            <a:chOff x="5713844" y="3081612"/>
            <a:chExt cx="919186" cy="923256"/>
          </a:xfrm>
        </p:grpSpPr>
        <p:sp>
          <p:nvSpPr>
            <p:cNvPr id="47" name="ïṩḻïḓê"/>
            <p:cNvSpPr/>
            <p:nvPr/>
          </p:nvSpPr>
          <p:spPr bwMode="auto">
            <a:xfrm>
              <a:off x="5713844" y="3081612"/>
              <a:ext cx="919186" cy="923256"/>
            </a:xfrm>
            <a:prstGeom prst="ellipse">
              <a:avLst/>
            </a:prstGeom>
            <a:solidFill>
              <a:srgbClr val="9877EF"/>
            </a:solidFill>
            <a:ln w="571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91440" tIns="45720" rIns="91440" bIns="45720" rtlCol="0" anchor="ctr">
              <a:norm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9pPr>
            </a:lstStyle>
            <a:p>
              <a:pPr marL="225425" indent="-225425" algn="ctr" fontAlgn="base">
                <a:spcBef>
                  <a:spcPct val="0"/>
                </a:spcBef>
                <a:spcAft>
                  <a:spcPct val="0"/>
                </a:spcAft>
              </a:pPr>
              <a:endParaRPr sz="2000" b="1" kern="0" dirty="0">
                <a:solidFill>
                  <a:prstClr val="black"/>
                </a:solidFill>
                <a:latin typeface="OPPOSans L" panose="00020600040101010101" pitchFamily="18" charset="-122"/>
              </a:endParaRPr>
            </a:p>
          </p:txBody>
        </p:sp>
        <p:sp>
          <p:nvSpPr>
            <p:cNvPr id="48" name="iṧlídè"/>
            <p:cNvSpPr/>
            <p:nvPr/>
          </p:nvSpPr>
          <p:spPr bwMode="auto">
            <a:xfrm>
              <a:off x="5917498" y="3341369"/>
              <a:ext cx="511878" cy="403742"/>
            </a:xfrm>
            <a:custGeom>
              <a:avLst/>
              <a:gdLst>
                <a:gd name="connsiteX0" fmla="*/ 524795 w 608697"/>
                <a:gd name="connsiteY0" fmla="*/ 6754 h 480107"/>
                <a:gd name="connsiteX1" fmla="*/ 524795 w 608697"/>
                <a:gd name="connsiteY1" fmla="*/ 167493 h 480107"/>
                <a:gd name="connsiteX2" fmla="*/ 360904 w 608697"/>
                <a:gd name="connsiteY2" fmla="*/ 151106 h 480107"/>
                <a:gd name="connsiteX3" fmla="*/ 500178 w 608697"/>
                <a:gd name="connsiteY3" fmla="*/ 461560 h 480107"/>
                <a:gd name="connsiteX4" fmla="*/ 488168 w 608697"/>
                <a:gd name="connsiteY4" fmla="*/ 480107 h 480107"/>
                <a:gd name="connsiteX5" fmla="*/ 470339 w 608697"/>
                <a:gd name="connsiteY5" fmla="*/ 480107 h 480107"/>
                <a:gd name="connsiteX6" fmla="*/ 458254 w 608697"/>
                <a:gd name="connsiteY6" fmla="*/ 472286 h 480107"/>
                <a:gd name="connsiteX7" fmla="*/ 337704 w 608697"/>
                <a:gd name="connsiteY7" fmla="*/ 203544 h 480107"/>
                <a:gd name="connsiteX8" fmla="*/ 337704 w 608697"/>
                <a:gd name="connsiteY8" fmla="*/ 466923 h 480107"/>
                <a:gd name="connsiteX9" fmla="*/ 324500 w 608697"/>
                <a:gd name="connsiteY9" fmla="*/ 480107 h 480107"/>
                <a:gd name="connsiteX10" fmla="*/ 308238 w 608697"/>
                <a:gd name="connsiteY10" fmla="*/ 480107 h 480107"/>
                <a:gd name="connsiteX11" fmla="*/ 295034 w 608697"/>
                <a:gd name="connsiteY11" fmla="*/ 466923 h 480107"/>
                <a:gd name="connsiteX12" fmla="*/ 295034 w 608697"/>
                <a:gd name="connsiteY12" fmla="*/ 203842 h 480107"/>
                <a:gd name="connsiteX13" fmla="*/ 174633 w 608697"/>
                <a:gd name="connsiteY13" fmla="*/ 472286 h 480107"/>
                <a:gd name="connsiteX14" fmla="*/ 162548 w 608697"/>
                <a:gd name="connsiteY14" fmla="*/ 480107 h 480107"/>
                <a:gd name="connsiteX15" fmla="*/ 144794 w 608697"/>
                <a:gd name="connsiteY15" fmla="*/ 480107 h 480107"/>
                <a:gd name="connsiteX16" fmla="*/ 132709 w 608697"/>
                <a:gd name="connsiteY16" fmla="*/ 461560 h 480107"/>
                <a:gd name="connsiteX17" fmla="*/ 275788 w 608697"/>
                <a:gd name="connsiteY17" fmla="*/ 142540 h 480107"/>
                <a:gd name="connsiteX18" fmla="*/ 50652 w 608697"/>
                <a:gd name="connsiteY18" fmla="*/ 119971 h 480107"/>
                <a:gd name="connsiteX19" fmla="*/ 32898 w 608697"/>
                <a:gd name="connsiteY19" fmla="*/ 101648 h 480107"/>
                <a:gd name="connsiteX20" fmla="*/ 14845 w 608697"/>
                <a:gd name="connsiteY20" fmla="*/ 101648 h 480107"/>
                <a:gd name="connsiteX21" fmla="*/ 0 w 608697"/>
                <a:gd name="connsiteY21" fmla="*/ 86826 h 480107"/>
                <a:gd name="connsiteX22" fmla="*/ 14845 w 608697"/>
                <a:gd name="connsiteY22" fmla="*/ 72003 h 480107"/>
                <a:gd name="connsiteX23" fmla="*/ 33644 w 608697"/>
                <a:gd name="connsiteY23" fmla="*/ 72003 h 480107"/>
                <a:gd name="connsiteX24" fmla="*/ 50503 w 608697"/>
                <a:gd name="connsiteY24" fmla="*/ 57776 h 480107"/>
                <a:gd name="connsiteX25" fmla="*/ 586781 w 608697"/>
                <a:gd name="connsiteY25" fmla="*/ 117 h 480107"/>
                <a:gd name="connsiteX26" fmla="*/ 608697 w 608697"/>
                <a:gd name="connsiteY26" fmla="*/ 19705 h 480107"/>
                <a:gd name="connsiteX27" fmla="*/ 608697 w 608697"/>
                <a:gd name="connsiteY27" fmla="*/ 154062 h 480107"/>
                <a:gd name="connsiteX28" fmla="*/ 586930 w 608697"/>
                <a:gd name="connsiteY28" fmla="*/ 173724 h 480107"/>
                <a:gd name="connsiteX29" fmla="*/ 554503 w 608697"/>
                <a:gd name="connsiteY29" fmla="*/ 170447 h 480107"/>
                <a:gd name="connsiteX30" fmla="*/ 554503 w 608697"/>
                <a:gd name="connsiteY30" fmla="*/ 3543 h 480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608697" h="480107">
                  <a:moveTo>
                    <a:pt x="524795" y="6754"/>
                  </a:moveTo>
                  <a:lnTo>
                    <a:pt x="524795" y="167493"/>
                  </a:lnTo>
                  <a:lnTo>
                    <a:pt x="360904" y="151106"/>
                  </a:lnTo>
                  <a:lnTo>
                    <a:pt x="500178" y="461560"/>
                  </a:lnTo>
                  <a:cubicBezTo>
                    <a:pt x="504131" y="470275"/>
                    <a:pt x="497716" y="480107"/>
                    <a:pt x="488168" y="480107"/>
                  </a:cubicBezTo>
                  <a:lnTo>
                    <a:pt x="470339" y="480107"/>
                  </a:lnTo>
                  <a:cubicBezTo>
                    <a:pt x="465117" y="480107"/>
                    <a:pt x="460417" y="477053"/>
                    <a:pt x="458254" y="472286"/>
                  </a:cubicBezTo>
                  <a:lnTo>
                    <a:pt x="337704" y="203544"/>
                  </a:lnTo>
                  <a:lnTo>
                    <a:pt x="337704" y="466923"/>
                  </a:lnTo>
                  <a:cubicBezTo>
                    <a:pt x="337704" y="474223"/>
                    <a:pt x="331811" y="480107"/>
                    <a:pt x="324500" y="480107"/>
                  </a:cubicBezTo>
                  <a:lnTo>
                    <a:pt x="308238" y="480107"/>
                  </a:lnTo>
                  <a:cubicBezTo>
                    <a:pt x="301002" y="480107"/>
                    <a:pt x="295034" y="474223"/>
                    <a:pt x="295034" y="466923"/>
                  </a:cubicBezTo>
                  <a:lnTo>
                    <a:pt x="295034" y="203842"/>
                  </a:lnTo>
                  <a:lnTo>
                    <a:pt x="174633" y="472286"/>
                  </a:lnTo>
                  <a:cubicBezTo>
                    <a:pt x="172470" y="477053"/>
                    <a:pt x="167770" y="480107"/>
                    <a:pt x="162548" y="480107"/>
                  </a:cubicBezTo>
                  <a:lnTo>
                    <a:pt x="144794" y="480107"/>
                  </a:lnTo>
                  <a:cubicBezTo>
                    <a:pt x="135171" y="480107"/>
                    <a:pt x="128830" y="470275"/>
                    <a:pt x="132709" y="461560"/>
                  </a:cubicBezTo>
                  <a:lnTo>
                    <a:pt x="275788" y="142540"/>
                  </a:lnTo>
                  <a:lnTo>
                    <a:pt x="50652" y="119971"/>
                  </a:lnTo>
                  <a:cubicBezTo>
                    <a:pt x="41029" y="119003"/>
                    <a:pt x="33569" y="111182"/>
                    <a:pt x="32898" y="101648"/>
                  </a:cubicBezTo>
                  <a:lnTo>
                    <a:pt x="14845" y="101648"/>
                  </a:lnTo>
                  <a:cubicBezTo>
                    <a:pt x="6639" y="101648"/>
                    <a:pt x="0" y="95019"/>
                    <a:pt x="0" y="86826"/>
                  </a:cubicBezTo>
                  <a:cubicBezTo>
                    <a:pt x="0" y="78632"/>
                    <a:pt x="6639" y="72003"/>
                    <a:pt x="14845" y="72003"/>
                  </a:cubicBezTo>
                  <a:lnTo>
                    <a:pt x="33644" y="72003"/>
                  </a:lnTo>
                  <a:cubicBezTo>
                    <a:pt x="35807" y="64480"/>
                    <a:pt x="42372" y="58670"/>
                    <a:pt x="50503" y="57776"/>
                  </a:cubicBezTo>
                  <a:close/>
                  <a:moveTo>
                    <a:pt x="586781" y="117"/>
                  </a:moveTo>
                  <a:cubicBezTo>
                    <a:pt x="598484" y="-1149"/>
                    <a:pt x="608697" y="8012"/>
                    <a:pt x="608697" y="19705"/>
                  </a:cubicBezTo>
                  <a:lnTo>
                    <a:pt x="608697" y="154062"/>
                  </a:lnTo>
                  <a:cubicBezTo>
                    <a:pt x="608697" y="165755"/>
                    <a:pt x="598559" y="174841"/>
                    <a:pt x="586930" y="173724"/>
                  </a:cubicBezTo>
                  <a:lnTo>
                    <a:pt x="554503" y="170447"/>
                  </a:lnTo>
                  <a:lnTo>
                    <a:pt x="554503" y="354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wrap="square" lIns="91440" tIns="45720" rIns="91440" bIns="45720" anchor="ctr">
              <a:norm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9pPr>
            </a:lstStyle>
            <a:p>
              <a:pPr algn="ctr"/>
              <a:endParaRPr dirty="0">
                <a:latin typeface="OPPOSans L" panose="00020600040101010101" pitchFamily="18" charset="-122"/>
              </a:endParaRPr>
            </a:p>
          </p:txBody>
        </p:sp>
      </p:grpSp>
      <p:grpSp>
        <p:nvGrpSpPr>
          <p:cNvPr id="52" name="ïş1iḍe"/>
          <p:cNvGrpSpPr/>
          <p:nvPr/>
        </p:nvGrpSpPr>
        <p:grpSpPr>
          <a:xfrm>
            <a:off x="5713843" y="4397175"/>
            <a:ext cx="919186" cy="923256"/>
            <a:chOff x="5713844" y="4397176"/>
            <a:chExt cx="919186" cy="923256"/>
          </a:xfrm>
        </p:grpSpPr>
        <p:sp>
          <p:nvSpPr>
            <p:cNvPr id="53" name="í$1iḑè"/>
            <p:cNvSpPr/>
            <p:nvPr/>
          </p:nvSpPr>
          <p:spPr bwMode="auto">
            <a:xfrm>
              <a:off x="5713844" y="4397176"/>
              <a:ext cx="919186" cy="923256"/>
            </a:xfrm>
            <a:prstGeom prst="ellipse">
              <a:avLst/>
            </a:prstGeom>
            <a:solidFill>
              <a:srgbClr val="9877EF"/>
            </a:solidFill>
            <a:ln w="571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91440" tIns="45720" rIns="91440" bIns="45720" rtlCol="0" anchor="ctr">
              <a:norm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9pPr>
            </a:lstStyle>
            <a:p>
              <a:pPr marL="225425" indent="-225425" algn="ctr" fontAlgn="base">
                <a:spcBef>
                  <a:spcPct val="0"/>
                </a:spcBef>
                <a:spcAft>
                  <a:spcPct val="0"/>
                </a:spcAft>
              </a:pPr>
              <a:endParaRPr sz="2000" b="1" kern="0" dirty="0">
                <a:solidFill>
                  <a:prstClr val="black"/>
                </a:solidFill>
                <a:latin typeface="OPPOSans L" panose="00020600040101010101" pitchFamily="18" charset="-122"/>
              </a:endParaRPr>
            </a:p>
          </p:txBody>
        </p:sp>
        <p:sp>
          <p:nvSpPr>
            <p:cNvPr id="54" name="işľíḍe"/>
            <p:cNvSpPr/>
            <p:nvPr/>
          </p:nvSpPr>
          <p:spPr bwMode="auto">
            <a:xfrm>
              <a:off x="5946115" y="4631258"/>
              <a:ext cx="454646" cy="455092"/>
            </a:xfrm>
            <a:custGeom>
              <a:avLst/>
              <a:gdLst>
                <a:gd name="connsiteX0" fmla="*/ 576612 w 605475"/>
                <a:gd name="connsiteY0" fmla="*/ 204387 h 606070"/>
                <a:gd name="connsiteX1" fmla="*/ 593975 w 605475"/>
                <a:gd name="connsiteY1" fmla="*/ 302919 h 606070"/>
                <a:gd name="connsiteX2" fmla="*/ 302600 w 605475"/>
                <a:gd name="connsiteY2" fmla="*/ 593696 h 606070"/>
                <a:gd name="connsiteX3" fmla="*/ 204454 w 605475"/>
                <a:gd name="connsiteY3" fmla="*/ 576919 h 606070"/>
                <a:gd name="connsiteX4" fmla="*/ 410961 w 605475"/>
                <a:gd name="connsiteY4" fmla="*/ 411092 h 606070"/>
                <a:gd name="connsiteX5" fmla="*/ 576612 w 605475"/>
                <a:gd name="connsiteY5" fmla="*/ 204387 h 606070"/>
                <a:gd name="connsiteX6" fmla="*/ 556050 w 605475"/>
                <a:gd name="connsiteY6" fmla="*/ 24941 h 606070"/>
                <a:gd name="connsiteX7" fmla="*/ 453295 w 605475"/>
                <a:gd name="connsiteY7" fmla="*/ 54961 h 606070"/>
                <a:gd name="connsiteX8" fmla="*/ 536579 w 605475"/>
                <a:gd name="connsiteY8" fmla="*/ 130509 h 606070"/>
                <a:gd name="connsiteX9" fmla="*/ 360449 w 605475"/>
                <a:gd name="connsiteY9" fmla="*/ 361231 h 606070"/>
                <a:gd name="connsiteX10" fmla="*/ 129353 w 605475"/>
                <a:gd name="connsiteY10" fmla="*/ 536614 h 606070"/>
                <a:gd name="connsiteX11" fmla="*/ 53683 w 605475"/>
                <a:gd name="connsiteY11" fmla="*/ 453928 h 606070"/>
                <a:gd name="connsiteX12" fmla="*/ 32050 w 605475"/>
                <a:gd name="connsiteY12" fmla="*/ 573600 h 606070"/>
                <a:gd name="connsiteX13" fmla="*/ 377161 w 605475"/>
                <a:gd name="connsiteY13" fmla="*/ 378473 h 606070"/>
                <a:gd name="connsiteX14" fmla="*/ 573160 w 605475"/>
                <a:gd name="connsiteY14" fmla="*/ 33363 h 606070"/>
                <a:gd name="connsiteX15" fmla="*/ 556050 w 605475"/>
                <a:gd name="connsiteY15" fmla="*/ 24941 h 606070"/>
                <a:gd name="connsiteX16" fmla="*/ 530938 w 605475"/>
                <a:gd name="connsiteY16" fmla="*/ 1429 h 606070"/>
                <a:gd name="connsiteX17" fmla="*/ 590430 w 605475"/>
                <a:gd name="connsiteY17" fmla="*/ 16399 h 606070"/>
                <a:gd name="connsiteX18" fmla="*/ 394523 w 605475"/>
                <a:gd name="connsiteY18" fmla="*/ 394788 h 606070"/>
                <a:gd name="connsiteX19" fmla="*/ 15709 w 605475"/>
                <a:gd name="connsiteY19" fmla="*/ 590378 h 606070"/>
                <a:gd name="connsiteX20" fmla="*/ 40592 w 605475"/>
                <a:gd name="connsiteY20" fmla="*/ 430012 h 606070"/>
                <a:gd name="connsiteX21" fmla="*/ 11345 w 605475"/>
                <a:gd name="connsiteY21" fmla="*/ 303389 h 606070"/>
                <a:gd name="connsiteX22" fmla="*/ 303162 w 605475"/>
                <a:gd name="connsiteY22" fmla="*/ 12599 h 606070"/>
                <a:gd name="connsiteX23" fmla="*/ 428691 w 605475"/>
                <a:gd name="connsiteY23" fmla="*/ 41242 h 606070"/>
                <a:gd name="connsiteX24" fmla="*/ 530938 w 605475"/>
                <a:gd name="connsiteY24" fmla="*/ 1429 h 606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605475" h="606070">
                  <a:moveTo>
                    <a:pt x="576612" y="204387"/>
                  </a:moveTo>
                  <a:cubicBezTo>
                    <a:pt x="587661" y="235161"/>
                    <a:pt x="593975" y="268345"/>
                    <a:pt x="593975" y="302919"/>
                  </a:cubicBezTo>
                  <a:cubicBezTo>
                    <a:pt x="593975" y="463463"/>
                    <a:pt x="463423" y="593696"/>
                    <a:pt x="302600" y="593696"/>
                  </a:cubicBezTo>
                  <a:cubicBezTo>
                    <a:pt x="268430" y="593696"/>
                    <a:pt x="235282" y="587949"/>
                    <a:pt x="204454" y="576919"/>
                  </a:cubicBezTo>
                  <a:cubicBezTo>
                    <a:pt x="276601" y="533168"/>
                    <a:pt x="352649" y="469303"/>
                    <a:pt x="410961" y="411092"/>
                  </a:cubicBezTo>
                  <a:cubicBezTo>
                    <a:pt x="479301" y="342870"/>
                    <a:pt x="537520" y="270292"/>
                    <a:pt x="576612" y="204387"/>
                  </a:cubicBezTo>
                  <a:close/>
                  <a:moveTo>
                    <a:pt x="556050" y="24941"/>
                  </a:moveTo>
                  <a:cubicBezTo>
                    <a:pt x="533811" y="21417"/>
                    <a:pt x="497026" y="32297"/>
                    <a:pt x="453295" y="54961"/>
                  </a:cubicBezTo>
                  <a:cubicBezTo>
                    <a:pt x="486070" y="74798"/>
                    <a:pt x="513924" y="100197"/>
                    <a:pt x="536579" y="130509"/>
                  </a:cubicBezTo>
                  <a:cubicBezTo>
                    <a:pt x="494241" y="211804"/>
                    <a:pt x="432590" y="289206"/>
                    <a:pt x="360449" y="361231"/>
                  </a:cubicBezTo>
                  <a:cubicBezTo>
                    <a:pt x="274287" y="447810"/>
                    <a:pt x="189982" y="507322"/>
                    <a:pt x="129353" y="536614"/>
                  </a:cubicBezTo>
                  <a:cubicBezTo>
                    <a:pt x="98993" y="514552"/>
                    <a:pt x="73367" y="486187"/>
                    <a:pt x="53683" y="453928"/>
                  </a:cubicBezTo>
                  <a:cubicBezTo>
                    <a:pt x="23323" y="512049"/>
                    <a:pt x="15152" y="556822"/>
                    <a:pt x="32050" y="573600"/>
                  </a:cubicBezTo>
                  <a:cubicBezTo>
                    <a:pt x="67146" y="609103"/>
                    <a:pt x="216722" y="535872"/>
                    <a:pt x="377161" y="378473"/>
                  </a:cubicBezTo>
                  <a:cubicBezTo>
                    <a:pt x="499997" y="257967"/>
                    <a:pt x="614013" y="80175"/>
                    <a:pt x="573160" y="33363"/>
                  </a:cubicBezTo>
                  <a:cubicBezTo>
                    <a:pt x="569261" y="28890"/>
                    <a:pt x="563463" y="26115"/>
                    <a:pt x="556050" y="24941"/>
                  </a:cubicBezTo>
                  <a:close/>
                  <a:moveTo>
                    <a:pt x="530938" y="1429"/>
                  </a:moveTo>
                  <a:cubicBezTo>
                    <a:pt x="558119" y="-2743"/>
                    <a:pt x="578174" y="2217"/>
                    <a:pt x="590430" y="16399"/>
                  </a:cubicBezTo>
                  <a:cubicBezTo>
                    <a:pt x="656072" y="92411"/>
                    <a:pt x="491455" y="297641"/>
                    <a:pt x="394523" y="394788"/>
                  </a:cubicBezTo>
                  <a:cubicBezTo>
                    <a:pt x="280972" y="508619"/>
                    <a:pt x="84787" y="654524"/>
                    <a:pt x="15709" y="590378"/>
                  </a:cubicBezTo>
                  <a:cubicBezTo>
                    <a:pt x="1225" y="581664"/>
                    <a:pt x="-19944" y="528271"/>
                    <a:pt x="40592" y="430012"/>
                  </a:cubicBezTo>
                  <a:cubicBezTo>
                    <a:pt x="21744" y="391821"/>
                    <a:pt x="11345" y="348995"/>
                    <a:pt x="11345" y="303389"/>
                  </a:cubicBezTo>
                  <a:cubicBezTo>
                    <a:pt x="11345" y="142838"/>
                    <a:pt x="141795" y="12599"/>
                    <a:pt x="303162" y="12599"/>
                  </a:cubicBezTo>
                  <a:cubicBezTo>
                    <a:pt x="347821" y="12599"/>
                    <a:pt x="390809" y="23259"/>
                    <a:pt x="428691" y="41242"/>
                  </a:cubicBezTo>
                  <a:cubicBezTo>
                    <a:pt x="469450" y="18902"/>
                    <a:pt x="503757" y="5600"/>
                    <a:pt x="530938" y="1429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wrap="square" lIns="91440" tIns="45720" rIns="91440" bIns="45720" anchor="ctr">
              <a:norm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9pPr>
            </a:lstStyle>
            <a:p>
              <a:pPr algn="ctr"/>
              <a:endParaRPr dirty="0">
                <a:latin typeface="OPPOSans L" panose="00020600040101010101" pitchFamily="18" charset="-122"/>
              </a:endParaRPr>
            </a:p>
          </p:txBody>
        </p:sp>
      </p:grpSp>
      <p:cxnSp>
        <p:nvCxnSpPr>
          <p:cNvPr id="58" name="直接连接符 57"/>
          <p:cNvCxnSpPr/>
          <p:nvPr/>
        </p:nvCxnSpPr>
        <p:spPr>
          <a:xfrm>
            <a:off x="1543050" y="3020346"/>
            <a:ext cx="3814884" cy="0"/>
          </a:xfrm>
          <a:prstGeom prst="line">
            <a:avLst/>
          </a:prstGeom>
          <a:ln w="9525" cap="rnd">
            <a:solidFill>
              <a:schemeClr val="bg1">
                <a:lumMod val="75000"/>
              </a:schemeClr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直接连接符 58"/>
          <p:cNvCxnSpPr/>
          <p:nvPr/>
        </p:nvCxnSpPr>
        <p:spPr>
          <a:xfrm>
            <a:off x="1543050" y="4321398"/>
            <a:ext cx="3814884" cy="0"/>
          </a:xfrm>
          <a:prstGeom prst="line">
            <a:avLst/>
          </a:prstGeom>
          <a:ln w="9525" cap="rnd">
            <a:solidFill>
              <a:schemeClr val="bg1">
                <a:lumMod val="75000"/>
              </a:schemeClr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直接连接符 63"/>
          <p:cNvCxnSpPr/>
          <p:nvPr/>
        </p:nvCxnSpPr>
        <p:spPr>
          <a:xfrm>
            <a:off x="1543050" y="5622450"/>
            <a:ext cx="3814884" cy="0"/>
          </a:xfrm>
          <a:prstGeom prst="line">
            <a:avLst/>
          </a:prstGeom>
          <a:ln w="9525" cap="rnd">
            <a:solidFill>
              <a:schemeClr val="bg1">
                <a:lumMod val="75000"/>
              </a:schemeClr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5" name="文本框 64"/>
          <p:cNvSpPr txBox="1"/>
          <p:nvPr/>
        </p:nvSpPr>
        <p:spPr>
          <a:xfrm>
            <a:off x="5275235" y="262235"/>
            <a:ext cx="167107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>
                <a:solidFill>
                  <a:schemeClr val="bg1"/>
                </a:solidFill>
                <a:latin typeface="OPPOSans R" panose="00020600040101010101" pitchFamily="18" charset="-122"/>
                <a:ea typeface="OPPOSans R" panose="00020600040101010101" pitchFamily="18" charset="-122"/>
                <a:cs typeface="OPPOSans R" panose="00020600040101010101" pitchFamily="18" charset="-122"/>
              </a:rPr>
              <a:t>插入標題</a:t>
            </a:r>
            <a:endParaRPr lang="zh-CN" altLang="en-US" sz="2800" b="1" dirty="0">
              <a:solidFill>
                <a:schemeClr val="bg1"/>
              </a:solidFill>
              <a:latin typeface="OPPOSans R" panose="00020600040101010101" pitchFamily="18" charset="-122"/>
              <a:ea typeface="OPPOSans R" panose="00020600040101010101" pitchFamily="18" charset="-122"/>
              <a:cs typeface="OPPOSans R" panose="00020600040101010101" pitchFamily="18" charset="-122"/>
            </a:endParaRPr>
          </a:p>
        </p:txBody>
      </p:sp>
      <p:sp>
        <p:nvSpPr>
          <p:cNvPr id="66" name="文本框 65"/>
          <p:cNvSpPr txBox="1"/>
          <p:nvPr/>
        </p:nvSpPr>
        <p:spPr>
          <a:xfrm>
            <a:off x="5213549" y="712885"/>
            <a:ext cx="1716780" cy="3492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en-US" altLang="zh-CN" sz="1680" b="1" dirty="0">
                <a:solidFill>
                  <a:schemeClr val="bg1"/>
                </a:solidFill>
                <a:latin typeface="OPPOSans R" panose="00020600040101010101" pitchFamily="18" charset="-122"/>
                <a:ea typeface="OPPOSans R" panose="00020600040101010101" pitchFamily="18" charset="-122"/>
                <a:cs typeface="OPPOSans R" panose="00020600040101010101" pitchFamily="18" charset="-122"/>
              </a:rPr>
              <a:t>Insert the title</a:t>
            </a:r>
            <a:endParaRPr lang="zh-CN" altLang="en-US" sz="1680" b="1" dirty="0">
              <a:solidFill>
                <a:schemeClr val="bg1"/>
              </a:solidFill>
              <a:latin typeface="OPPOSans R" panose="00020600040101010101" pitchFamily="18" charset="-122"/>
              <a:ea typeface="OPPOSans R" panose="00020600040101010101" pitchFamily="18" charset="-122"/>
              <a:cs typeface="OPPOSans R" panose="00020600040101010101" pitchFamily="18" charset="-122"/>
            </a:endParaRPr>
          </a:p>
        </p:txBody>
      </p:sp>
      <p:cxnSp>
        <p:nvCxnSpPr>
          <p:cNvPr id="67" name="直接连接符 66"/>
          <p:cNvCxnSpPr/>
          <p:nvPr/>
        </p:nvCxnSpPr>
        <p:spPr>
          <a:xfrm>
            <a:off x="1264213" y="544173"/>
            <a:ext cx="3726887" cy="0"/>
          </a:xfrm>
          <a:prstGeom prst="line">
            <a:avLst/>
          </a:prstGeom>
          <a:ln w="63500" cmpd="dbl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直接连接符 67"/>
          <p:cNvCxnSpPr/>
          <p:nvPr/>
        </p:nvCxnSpPr>
        <p:spPr>
          <a:xfrm flipH="1">
            <a:off x="7143750" y="544173"/>
            <a:ext cx="3714748" cy="0"/>
          </a:xfrm>
          <a:prstGeom prst="line">
            <a:avLst/>
          </a:prstGeom>
          <a:ln w="63500" cmpd="dbl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9" name="ïṡľíḑê"/>
          <p:cNvGrpSpPr/>
          <p:nvPr/>
        </p:nvGrpSpPr>
        <p:grpSpPr>
          <a:xfrm>
            <a:off x="614784" y="3060784"/>
            <a:ext cx="4745948" cy="831276"/>
            <a:chOff x="6859089" y="1621996"/>
            <a:chExt cx="4659812" cy="831276"/>
          </a:xfrm>
        </p:grpSpPr>
        <p:sp>
          <p:nvSpPr>
            <p:cNvPr id="70" name="ïsľîde"/>
            <p:cNvSpPr/>
            <p:nvPr/>
          </p:nvSpPr>
          <p:spPr bwMode="auto">
            <a:xfrm>
              <a:off x="8026283" y="2067801"/>
              <a:ext cx="3410996" cy="38547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91440" tIns="45720" rIns="91440" bIns="45720" anchor="t" anchorCtr="0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9pPr>
            </a:lstStyle>
            <a:p>
              <a:pPr>
                <a:lnSpc>
                  <a:spcPct val="130000"/>
                </a:lnSpc>
              </a:pPr>
              <a:r>
                <a:rPr lang="en-US" altLang="zh-CN" dirty="0">
                  <a:solidFill>
                    <a:schemeClr val="bg1"/>
                  </a:solidFill>
                  <a:latin typeface="OPPOSans R" panose="00020600040101010101" pitchFamily="18" charset="-122"/>
                  <a:ea typeface="OPPOSans R" panose="00020600040101010101" pitchFamily="18" charset="-122"/>
                  <a:cs typeface="OPPOSans R" panose="00020600040101010101" pitchFamily="18" charset="-122"/>
                </a:rPr>
                <a:t>Copy paste fonts. Choose the only option to retain text……</a:t>
              </a:r>
              <a:endParaRPr lang="en-US" altLang="zh-CN" dirty="0">
                <a:solidFill>
                  <a:schemeClr val="bg1"/>
                </a:solidFill>
                <a:latin typeface="OPPOSans R" panose="00020600040101010101" pitchFamily="18" charset="-122"/>
                <a:ea typeface="OPPOSans R" panose="00020600040101010101" pitchFamily="18" charset="-122"/>
                <a:cs typeface="OPPOSans R" panose="00020600040101010101" pitchFamily="18" charset="-122"/>
              </a:endParaRPr>
            </a:p>
          </p:txBody>
        </p:sp>
        <p:sp>
          <p:nvSpPr>
            <p:cNvPr id="71" name="îṡļîḓè"/>
            <p:cNvSpPr txBox="1"/>
            <p:nvPr/>
          </p:nvSpPr>
          <p:spPr bwMode="auto">
            <a:xfrm>
              <a:off x="6859089" y="1621996"/>
              <a:ext cx="4659812" cy="4458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91440" tIns="45720" rIns="91440" bIns="45720">
              <a:norm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9pPr>
            </a:lstStyle>
            <a:p>
              <a:pPr algn="r"/>
              <a:r>
                <a:rPr lang="zh-CN" altLang="en-US" sz="2000" b="1" dirty="0">
                  <a:solidFill>
                    <a:schemeClr val="bg1"/>
                  </a:solidFill>
                  <a:latin typeface="OPPOSans L" panose="00020600040101010101" pitchFamily="18" charset="-122"/>
                  <a:ea typeface="OPPOSans R" panose="00020600040101010101" pitchFamily="18" charset="-122"/>
                </a:rPr>
                <a:t>設施二：</a:t>
              </a:r>
              <a:endParaRPr lang="zh-CN" altLang="en-US" sz="2000" b="1" dirty="0">
                <a:solidFill>
                  <a:schemeClr val="bg1"/>
                </a:solidFill>
                <a:latin typeface="OPPOSans L" panose="00020600040101010101" pitchFamily="18" charset="-122"/>
                <a:ea typeface="OPPOSans R" panose="00020600040101010101" pitchFamily="18" charset="-122"/>
              </a:endParaRPr>
            </a:p>
          </p:txBody>
        </p:sp>
      </p:grpSp>
      <p:grpSp>
        <p:nvGrpSpPr>
          <p:cNvPr id="72" name="ïṡľíḑê"/>
          <p:cNvGrpSpPr/>
          <p:nvPr/>
        </p:nvGrpSpPr>
        <p:grpSpPr>
          <a:xfrm>
            <a:off x="626443" y="4373527"/>
            <a:ext cx="4745948" cy="831276"/>
            <a:chOff x="6859089" y="1621996"/>
            <a:chExt cx="4659812" cy="831276"/>
          </a:xfrm>
        </p:grpSpPr>
        <p:sp>
          <p:nvSpPr>
            <p:cNvPr id="73" name="ïsľîde"/>
            <p:cNvSpPr/>
            <p:nvPr/>
          </p:nvSpPr>
          <p:spPr bwMode="auto">
            <a:xfrm>
              <a:off x="8014834" y="2067801"/>
              <a:ext cx="3422445" cy="38547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91440" tIns="45720" rIns="91440" bIns="45720" anchor="t" anchorCtr="0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9pPr>
            </a:lstStyle>
            <a:p>
              <a:pPr>
                <a:lnSpc>
                  <a:spcPct val="130000"/>
                </a:lnSpc>
              </a:pPr>
              <a:r>
                <a:rPr lang="en-US" altLang="zh-CN" dirty="0">
                  <a:solidFill>
                    <a:schemeClr val="bg1"/>
                  </a:solidFill>
                  <a:latin typeface="OPPOSans R" panose="00020600040101010101" pitchFamily="18" charset="-122"/>
                  <a:ea typeface="OPPOSans R" panose="00020600040101010101" pitchFamily="18" charset="-122"/>
                  <a:cs typeface="OPPOSans R" panose="00020600040101010101" pitchFamily="18" charset="-122"/>
                </a:rPr>
                <a:t>Copy paste fonts. Choose the only option to retain text……</a:t>
              </a:r>
              <a:endParaRPr lang="en-US" altLang="zh-CN" dirty="0">
                <a:solidFill>
                  <a:schemeClr val="bg1"/>
                </a:solidFill>
                <a:latin typeface="OPPOSans R" panose="00020600040101010101" pitchFamily="18" charset="-122"/>
                <a:ea typeface="OPPOSans R" panose="00020600040101010101" pitchFamily="18" charset="-122"/>
                <a:cs typeface="OPPOSans R" panose="00020600040101010101" pitchFamily="18" charset="-122"/>
              </a:endParaRPr>
            </a:p>
          </p:txBody>
        </p:sp>
        <p:sp>
          <p:nvSpPr>
            <p:cNvPr id="74" name="îṡļîḓè"/>
            <p:cNvSpPr txBox="1"/>
            <p:nvPr/>
          </p:nvSpPr>
          <p:spPr bwMode="auto">
            <a:xfrm>
              <a:off x="6859089" y="1621996"/>
              <a:ext cx="4659812" cy="4458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91440" tIns="45720" rIns="91440" bIns="45720">
              <a:norm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9pPr>
            </a:lstStyle>
            <a:p>
              <a:pPr algn="r"/>
              <a:r>
                <a:rPr lang="zh-CN" altLang="en-US" sz="2000" b="1" dirty="0">
                  <a:solidFill>
                    <a:schemeClr val="bg1"/>
                  </a:solidFill>
                  <a:latin typeface="OPPOSans L" panose="00020600040101010101" pitchFamily="18" charset="-122"/>
                  <a:ea typeface="OPPOSans R" panose="00020600040101010101" pitchFamily="18" charset="-122"/>
                </a:rPr>
                <a:t>設施三：</a:t>
              </a:r>
              <a:endParaRPr lang="zh-CN" altLang="en-US" sz="2000" b="1" dirty="0">
                <a:solidFill>
                  <a:schemeClr val="bg1"/>
                </a:solidFill>
                <a:latin typeface="OPPOSans L" panose="00020600040101010101" pitchFamily="18" charset="-122"/>
                <a:ea typeface="OPPOSans R" panose="00020600040101010101" pitchFamily="18" charset="-122"/>
              </a:endParaRPr>
            </a:p>
          </p:txBody>
        </p:sp>
      </p:grpSp>
      <p:grpSp>
        <p:nvGrpSpPr>
          <p:cNvPr id="90" name="组合 89"/>
          <p:cNvGrpSpPr/>
          <p:nvPr/>
        </p:nvGrpSpPr>
        <p:grpSpPr>
          <a:xfrm>
            <a:off x="417747" y="2308946"/>
            <a:ext cx="1078168" cy="486973"/>
            <a:chOff x="252845" y="2380624"/>
            <a:chExt cx="1078168" cy="486973"/>
          </a:xfrm>
        </p:grpSpPr>
        <p:sp>
          <p:nvSpPr>
            <p:cNvPr id="84" name="箭头: V 形 83"/>
            <p:cNvSpPr/>
            <p:nvPr/>
          </p:nvSpPr>
          <p:spPr>
            <a:xfrm>
              <a:off x="252845" y="2380624"/>
              <a:ext cx="325339" cy="486973"/>
            </a:xfrm>
            <a:prstGeom prst="chevron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solidFill>
                  <a:schemeClr val="tx1"/>
                </a:solidFill>
                <a:latin typeface="OPPOSans L" panose="00020600040101010101" pitchFamily="18" charset="-122"/>
                <a:ea typeface="OPPOSans L" panose="00020600040101010101" pitchFamily="18" charset="-122"/>
              </a:endParaRPr>
            </a:p>
          </p:txBody>
        </p:sp>
        <p:sp>
          <p:nvSpPr>
            <p:cNvPr id="88" name="箭头: V 形 87"/>
            <p:cNvSpPr/>
            <p:nvPr/>
          </p:nvSpPr>
          <p:spPr>
            <a:xfrm>
              <a:off x="503788" y="2380624"/>
              <a:ext cx="325339" cy="486973"/>
            </a:xfrm>
            <a:prstGeom prst="chevron">
              <a:avLst>
                <a:gd name="adj" fmla="val 50000"/>
              </a:avLst>
            </a:prstGeom>
            <a:solidFill>
              <a:schemeClr val="bg1">
                <a:lumMod val="100000"/>
                <a:alpha val="83333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solidFill>
                  <a:schemeClr val="tx1">
                    <a:lumMod val="100000"/>
                  </a:schemeClr>
                </a:solidFill>
                <a:latin typeface="OPPOSans L" panose="00020600040101010101" pitchFamily="18" charset="-122"/>
                <a:ea typeface="OPPOSans L" panose="00020600040101010101" pitchFamily="18" charset="-122"/>
              </a:endParaRPr>
            </a:p>
          </p:txBody>
        </p:sp>
        <p:sp>
          <p:nvSpPr>
            <p:cNvPr id="89" name="箭头: V 形 88"/>
            <p:cNvSpPr/>
            <p:nvPr/>
          </p:nvSpPr>
          <p:spPr>
            <a:xfrm>
              <a:off x="754731" y="2380624"/>
              <a:ext cx="325339" cy="486973"/>
            </a:xfrm>
            <a:prstGeom prst="chevron">
              <a:avLst>
                <a:gd name="adj" fmla="val 50000"/>
              </a:avLst>
            </a:prstGeom>
            <a:solidFill>
              <a:schemeClr val="bg1">
                <a:lumMod val="100000"/>
                <a:alpha val="66667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solidFill>
                  <a:schemeClr val="tx1">
                    <a:lumMod val="100000"/>
                  </a:schemeClr>
                </a:solidFill>
                <a:latin typeface="OPPOSans L" panose="00020600040101010101" pitchFamily="18" charset="-122"/>
                <a:ea typeface="OPPOSans L" panose="00020600040101010101" pitchFamily="18" charset="-122"/>
              </a:endParaRPr>
            </a:p>
          </p:txBody>
        </p:sp>
        <p:sp>
          <p:nvSpPr>
            <p:cNvPr id="85" name="箭头: V 形 84"/>
            <p:cNvSpPr/>
            <p:nvPr/>
          </p:nvSpPr>
          <p:spPr>
            <a:xfrm>
              <a:off x="1005674" y="2380624"/>
              <a:ext cx="325339" cy="486973"/>
            </a:xfrm>
            <a:prstGeom prst="chevron">
              <a:avLst/>
            </a:prstGeom>
            <a:solidFill>
              <a:schemeClr val="bg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solidFill>
                  <a:schemeClr val="tx1"/>
                </a:solidFill>
                <a:latin typeface="OPPOSans L" panose="00020600040101010101" pitchFamily="18" charset="-122"/>
                <a:ea typeface="OPPOSans L" panose="00020600040101010101" pitchFamily="18" charset="-122"/>
              </a:endParaRPr>
            </a:p>
          </p:txBody>
        </p:sp>
      </p:grpSp>
      <p:grpSp>
        <p:nvGrpSpPr>
          <p:cNvPr id="91" name="组合 90"/>
          <p:cNvGrpSpPr/>
          <p:nvPr/>
        </p:nvGrpSpPr>
        <p:grpSpPr>
          <a:xfrm>
            <a:off x="429406" y="3684322"/>
            <a:ext cx="1078168" cy="486973"/>
            <a:chOff x="252845" y="2380624"/>
            <a:chExt cx="1078168" cy="486973"/>
          </a:xfrm>
        </p:grpSpPr>
        <p:sp>
          <p:nvSpPr>
            <p:cNvPr id="92" name="箭头: V 形 91"/>
            <p:cNvSpPr/>
            <p:nvPr/>
          </p:nvSpPr>
          <p:spPr>
            <a:xfrm>
              <a:off x="252845" y="2380624"/>
              <a:ext cx="325339" cy="486973"/>
            </a:xfrm>
            <a:prstGeom prst="chevron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solidFill>
                  <a:schemeClr val="tx1"/>
                </a:solidFill>
                <a:latin typeface="OPPOSans L" panose="00020600040101010101" pitchFamily="18" charset="-122"/>
                <a:ea typeface="OPPOSans L" panose="00020600040101010101" pitchFamily="18" charset="-122"/>
              </a:endParaRPr>
            </a:p>
          </p:txBody>
        </p:sp>
        <p:sp>
          <p:nvSpPr>
            <p:cNvPr id="93" name="箭头: V 形 92"/>
            <p:cNvSpPr/>
            <p:nvPr/>
          </p:nvSpPr>
          <p:spPr>
            <a:xfrm>
              <a:off x="503788" y="2380624"/>
              <a:ext cx="325339" cy="486973"/>
            </a:xfrm>
            <a:prstGeom prst="chevron">
              <a:avLst>
                <a:gd name="adj" fmla="val 50000"/>
              </a:avLst>
            </a:prstGeom>
            <a:solidFill>
              <a:schemeClr val="bg1">
                <a:lumMod val="100000"/>
                <a:alpha val="83333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solidFill>
                  <a:schemeClr val="tx1">
                    <a:lumMod val="100000"/>
                  </a:schemeClr>
                </a:solidFill>
                <a:latin typeface="OPPOSans L" panose="00020600040101010101" pitchFamily="18" charset="-122"/>
                <a:ea typeface="OPPOSans L" panose="00020600040101010101" pitchFamily="18" charset="-122"/>
              </a:endParaRPr>
            </a:p>
          </p:txBody>
        </p:sp>
        <p:sp>
          <p:nvSpPr>
            <p:cNvPr id="94" name="箭头: V 形 93"/>
            <p:cNvSpPr/>
            <p:nvPr/>
          </p:nvSpPr>
          <p:spPr>
            <a:xfrm>
              <a:off x="754731" y="2380624"/>
              <a:ext cx="325339" cy="486973"/>
            </a:xfrm>
            <a:prstGeom prst="chevron">
              <a:avLst>
                <a:gd name="adj" fmla="val 50000"/>
              </a:avLst>
            </a:prstGeom>
            <a:solidFill>
              <a:schemeClr val="bg1">
                <a:lumMod val="100000"/>
                <a:alpha val="66667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solidFill>
                  <a:schemeClr val="tx1">
                    <a:lumMod val="100000"/>
                  </a:schemeClr>
                </a:solidFill>
                <a:latin typeface="OPPOSans L" panose="00020600040101010101" pitchFamily="18" charset="-122"/>
                <a:ea typeface="OPPOSans L" panose="00020600040101010101" pitchFamily="18" charset="-122"/>
              </a:endParaRPr>
            </a:p>
          </p:txBody>
        </p:sp>
        <p:sp>
          <p:nvSpPr>
            <p:cNvPr id="95" name="箭头: V 形 94"/>
            <p:cNvSpPr/>
            <p:nvPr/>
          </p:nvSpPr>
          <p:spPr>
            <a:xfrm>
              <a:off x="1005674" y="2380624"/>
              <a:ext cx="325339" cy="486973"/>
            </a:xfrm>
            <a:prstGeom prst="chevron">
              <a:avLst/>
            </a:prstGeom>
            <a:solidFill>
              <a:schemeClr val="bg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solidFill>
                  <a:schemeClr val="tx1"/>
                </a:solidFill>
                <a:latin typeface="OPPOSans L" panose="00020600040101010101" pitchFamily="18" charset="-122"/>
                <a:ea typeface="OPPOSans L" panose="00020600040101010101" pitchFamily="18" charset="-122"/>
              </a:endParaRPr>
            </a:p>
          </p:txBody>
        </p:sp>
      </p:grpSp>
      <p:grpSp>
        <p:nvGrpSpPr>
          <p:cNvPr id="96" name="组合 95"/>
          <p:cNvGrpSpPr/>
          <p:nvPr/>
        </p:nvGrpSpPr>
        <p:grpSpPr>
          <a:xfrm>
            <a:off x="418467" y="5012067"/>
            <a:ext cx="1078168" cy="486973"/>
            <a:chOff x="252845" y="2380624"/>
            <a:chExt cx="1078168" cy="486973"/>
          </a:xfrm>
        </p:grpSpPr>
        <p:sp>
          <p:nvSpPr>
            <p:cNvPr id="97" name="箭头: V 形 96"/>
            <p:cNvSpPr/>
            <p:nvPr/>
          </p:nvSpPr>
          <p:spPr>
            <a:xfrm>
              <a:off x="252845" y="2380624"/>
              <a:ext cx="325339" cy="486973"/>
            </a:xfrm>
            <a:prstGeom prst="chevron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solidFill>
                  <a:schemeClr val="tx1"/>
                </a:solidFill>
                <a:latin typeface="OPPOSans L" panose="00020600040101010101" pitchFamily="18" charset="-122"/>
                <a:ea typeface="OPPOSans L" panose="00020600040101010101" pitchFamily="18" charset="-122"/>
              </a:endParaRPr>
            </a:p>
          </p:txBody>
        </p:sp>
        <p:sp>
          <p:nvSpPr>
            <p:cNvPr id="98" name="箭头: V 形 97"/>
            <p:cNvSpPr/>
            <p:nvPr/>
          </p:nvSpPr>
          <p:spPr>
            <a:xfrm>
              <a:off x="503788" y="2380624"/>
              <a:ext cx="325339" cy="486973"/>
            </a:xfrm>
            <a:prstGeom prst="chevron">
              <a:avLst>
                <a:gd name="adj" fmla="val 50000"/>
              </a:avLst>
            </a:prstGeom>
            <a:solidFill>
              <a:schemeClr val="bg1">
                <a:lumMod val="100000"/>
                <a:alpha val="83333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solidFill>
                  <a:schemeClr val="tx1">
                    <a:lumMod val="100000"/>
                  </a:schemeClr>
                </a:solidFill>
                <a:latin typeface="OPPOSans L" panose="00020600040101010101" pitchFamily="18" charset="-122"/>
                <a:ea typeface="OPPOSans L" panose="00020600040101010101" pitchFamily="18" charset="-122"/>
              </a:endParaRPr>
            </a:p>
          </p:txBody>
        </p:sp>
        <p:sp>
          <p:nvSpPr>
            <p:cNvPr id="99" name="箭头: V 形 98"/>
            <p:cNvSpPr/>
            <p:nvPr/>
          </p:nvSpPr>
          <p:spPr>
            <a:xfrm>
              <a:off x="754731" y="2380624"/>
              <a:ext cx="325339" cy="486973"/>
            </a:xfrm>
            <a:prstGeom prst="chevron">
              <a:avLst>
                <a:gd name="adj" fmla="val 50000"/>
              </a:avLst>
            </a:prstGeom>
            <a:solidFill>
              <a:schemeClr val="bg1">
                <a:lumMod val="100000"/>
                <a:alpha val="66667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solidFill>
                  <a:schemeClr val="tx1">
                    <a:lumMod val="100000"/>
                  </a:schemeClr>
                </a:solidFill>
                <a:latin typeface="OPPOSans L" panose="00020600040101010101" pitchFamily="18" charset="-122"/>
                <a:ea typeface="OPPOSans L" panose="00020600040101010101" pitchFamily="18" charset="-122"/>
              </a:endParaRPr>
            </a:p>
          </p:txBody>
        </p:sp>
        <p:sp>
          <p:nvSpPr>
            <p:cNvPr id="100" name="箭头: V 形 99"/>
            <p:cNvSpPr/>
            <p:nvPr/>
          </p:nvSpPr>
          <p:spPr>
            <a:xfrm>
              <a:off x="1005674" y="2380624"/>
              <a:ext cx="325339" cy="486973"/>
            </a:xfrm>
            <a:prstGeom prst="chevron">
              <a:avLst/>
            </a:prstGeom>
            <a:solidFill>
              <a:schemeClr val="bg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solidFill>
                  <a:schemeClr val="tx1"/>
                </a:solidFill>
                <a:latin typeface="OPPOSans L" panose="00020600040101010101" pitchFamily="18" charset="-122"/>
                <a:ea typeface="OPPOSans L" panose="00020600040101010101" pitchFamily="18" charset="-122"/>
              </a:endParaRPr>
            </a:p>
          </p:txBody>
        </p:sp>
      </p:grpSp>
      <p:sp>
        <p:nvSpPr>
          <p:cNvPr id="102" name="矩形 101"/>
          <p:cNvSpPr/>
          <p:nvPr/>
        </p:nvSpPr>
        <p:spPr>
          <a:xfrm>
            <a:off x="1772657" y="1059777"/>
            <a:ext cx="2159026" cy="550027"/>
          </a:xfrm>
          <a:prstGeom prst="rect">
            <a:avLst/>
          </a:prstGeom>
          <a:solidFill>
            <a:srgbClr val="8A63ED"/>
          </a:solidFill>
          <a:ln>
            <a:noFill/>
          </a:ln>
          <a:scene3d>
            <a:camera prst="perspectiveRelaxed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庞门正道细线体" panose="02010600030101010101" pitchFamily="2" charset="-122"/>
              <a:ea typeface="庞门正道细线体" panose="02010600030101010101" pitchFamily="2" charset="-122"/>
            </a:endParaRPr>
          </a:p>
        </p:txBody>
      </p:sp>
      <p:sp>
        <p:nvSpPr>
          <p:cNvPr id="101" name="文本框 100"/>
          <p:cNvSpPr txBox="1"/>
          <p:nvPr/>
        </p:nvSpPr>
        <p:spPr>
          <a:xfrm>
            <a:off x="1886682" y="887893"/>
            <a:ext cx="199898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>
                <a:solidFill>
                  <a:schemeClr val="bg1"/>
                </a:solidFill>
                <a:latin typeface="OPPOSans H" panose="00020600040101010101" pitchFamily="18" charset="-122"/>
                <a:ea typeface="OPPOSans R" panose="00020600040101010101" pitchFamily="18" charset="-122"/>
                <a:cs typeface="OPPOSans R" panose="00020600040101010101" pitchFamily="18" charset="-122"/>
              </a:rPr>
              <a:t>插入副標題</a:t>
            </a:r>
            <a:endParaRPr lang="zh-CN" altLang="en-US" sz="2800" dirty="0">
              <a:solidFill>
                <a:schemeClr val="bg1"/>
              </a:solidFill>
              <a:latin typeface="OPPOSans H" panose="00020600040101010101" pitchFamily="18" charset="-122"/>
              <a:ea typeface="OPPOSans R" panose="00020600040101010101" pitchFamily="18" charset="-122"/>
              <a:cs typeface="OPPOSans R" panose="00020600040101010101" pitchFamily="18" charset="-122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877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6" name="图片 115"/>
          <p:cNvPicPr>
            <a:picLocks noChangeAspect="1"/>
          </p:cNvPicPr>
          <p:nvPr/>
        </p:nvPicPr>
        <p:blipFill rotWithShape="1">
          <a:blip r:embed="rId1"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backgroundRemoval t="9178" b="82606" l="9120" r="82079">
                        <a14:foregroundMark x1="39444" y1="22685" x2="39444" y2="22685"/>
                        <a14:foregroundMark x1="58935" y1="23750" x2="58935" y2="23750"/>
                        <a14:foregroundMark x1="60648" y1="27222" x2="60648" y2="27222"/>
                        <a14:foregroundMark x1="60093" y1="28426" x2="60093" y2="28426"/>
                        <a14:foregroundMark x1="57361" y1="25231" x2="57361" y2="25231"/>
                        <a14:foregroundMark x1="60741" y1="24352" x2="60741" y2="24352"/>
                        <a14:foregroundMark x1="51759" y1="46111" x2="51759" y2="46111"/>
                        <a14:foregroundMark x1="56296" y1="46204" x2="56296" y2="46204"/>
                        <a14:foregroundMark x1="55648" y1="46574" x2="55648" y2="46574"/>
                        <a14:foregroundMark x1="53611" y1="46111" x2="53611" y2="46111"/>
                        <a14:foregroundMark x1="44306" y1="53796" x2="44306" y2="53796"/>
                        <a14:foregroundMark x1="34630" y1="53380" x2="34630" y2="53380"/>
                        <a14:foregroundMark x1="26759" y1="55417" x2="26759" y2="55417"/>
                        <a14:foregroundMark x1="39815" y1="55185" x2="39815" y2="55185"/>
                        <a14:foregroundMark x1="41343" y1="77454" x2="41343" y2="77454"/>
                        <a14:foregroundMark x1="45000" y1="74167" x2="45000" y2="74167"/>
                        <a14:foregroundMark x1="49259" y1="69213" x2="49259" y2="6921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8801" b="8216"/>
          <a:stretch>
            <a:fillRect/>
          </a:stretch>
        </p:blipFill>
        <p:spPr>
          <a:xfrm rot="21228159">
            <a:off x="5818323" y="-694415"/>
            <a:ext cx="6438480" cy="6479773"/>
          </a:xfrm>
          <a:prstGeom prst="rect">
            <a:avLst/>
          </a:prstGeom>
          <a:effectLst>
            <a:outerShdw blurRad="127000" dist="50800" dir="5400000" algn="ctr" rotWithShape="0">
              <a:srgbClr val="F0C8BF"/>
            </a:outerShdw>
          </a:effectLst>
        </p:spPr>
      </p:pic>
      <p:sp>
        <p:nvSpPr>
          <p:cNvPr id="2" name="矩形: 圆角 1"/>
          <p:cNvSpPr/>
          <p:nvPr/>
        </p:nvSpPr>
        <p:spPr>
          <a:xfrm>
            <a:off x="1565565" y="2066218"/>
            <a:ext cx="9164780" cy="2295780"/>
          </a:xfrm>
          <a:prstGeom prst="roundRect">
            <a:avLst>
              <a:gd name="adj" fmla="val 14048"/>
            </a:avLst>
          </a:prstGeom>
          <a:noFill/>
          <a:ln w="19050" cap="rnd">
            <a:solidFill>
              <a:schemeClr val="bg1"/>
            </a:solidFill>
            <a:prstDash val="dash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OPPOSans L" panose="00020600040101010101" pitchFamily="18" charset="-122"/>
              <a:ea typeface="OPPOSans L" panose="00020600040101010101" pitchFamily="18" charset="-122"/>
            </a:endParaRPr>
          </a:p>
        </p:txBody>
      </p:sp>
      <p:sp>
        <p:nvSpPr>
          <p:cNvPr id="115" name="矩形: 圆角 114"/>
          <p:cNvSpPr/>
          <p:nvPr/>
        </p:nvSpPr>
        <p:spPr>
          <a:xfrm>
            <a:off x="1295398" y="1846060"/>
            <a:ext cx="9674727" cy="2778248"/>
          </a:xfrm>
          <a:prstGeom prst="roundRect">
            <a:avLst>
              <a:gd name="adj" fmla="val 19388"/>
            </a:avLst>
          </a:prstGeom>
          <a:noFill/>
          <a:ln w="635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OPPOSans L" panose="00020600040101010101" pitchFamily="18" charset="-122"/>
              <a:ea typeface="OPPOSans L" panose="00020600040101010101" pitchFamily="18" charset="-122"/>
            </a:endParaRPr>
          </a:p>
        </p:txBody>
      </p:sp>
      <p:pic>
        <p:nvPicPr>
          <p:cNvPr id="117" name="图片 11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827" t="17383" r="51212" b="68385"/>
          <a:stretch>
            <a:fillRect/>
          </a:stretch>
        </p:blipFill>
        <p:spPr>
          <a:xfrm rot="19544171">
            <a:off x="449948" y="1045541"/>
            <a:ext cx="2777255" cy="1885694"/>
          </a:xfrm>
          <a:prstGeom prst="rect">
            <a:avLst/>
          </a:prstGeom>
          <a:effectLst>
            <a:outerShdw blurRad="127000" dist="50800" dir="5400000" algn="ctr" rotWithShape="0">
              <a:srgbClr val="F0C8BF"/>
            </a:outerShdw>
          </a:effectLst>
        </p:spPr>
      </p:pic>
      <p:grpSp>
        <p:nvGrpSpPr>
          <p:cNvPr id="120" name="组合 119"/>
          <p:cNvGrpSpPr/>
          <p:nvPr/>
        </p:nvGrpSpPr>
        <p:grpSpPr>
          <a:xfrm>
            <a:off x="11042131" y="369671"/>
            <a:ext cx="615698" cy="537845"/>
            <a:chOff x="10927828" y="369671"/>
            <a:chExt cx="615698" cy="537845"/>
          </a:xfrm>
        </p:grpSpPr>
        <p:sp>
          <p:nvSpPr>
            <p:cNvPr id="121" name="矩形 120"/>
            <p:cNvSpPr/>
            <p:nvPr/>
          </p:nvSpPr>
          <p:spPr>
            <a:xfrm>
              <a:off x="10927828" y="390353"/>
              <a:ext cx="535441" cy="512989"/>
            </a:xfrm>
            <a:prstGeom prst="rect">
              <a:avLst/>
            </a:prstGeom>
            <a:noFill/>
            <a:ln w="24765">
              <a:solidFill>
                <a:schemeClr val="bg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59436" tIns="29718" rIns="59436" bIns="29718" rtlCol="0" anchor="ctr"/>
            <a:lstStyle/>
            <a:p>
              <a:pPr algn="ctr"/>
              <a:endParaRPr lang="zh-CN" altLang="en-US" sz="1170" dirty="0">
                <a:latin typeface="OPPOSans L" panose="00020600040101010101" pitchFamily="18" charset="-122"/>
                <a:ea typeface="OPPOSans L" panose="00020600040101010101" pitchFamily="18" charset="-122"/>
              </a:endParaRPr>
            </a:p>
          </p:txBody>
        </p:sp>
        <p:sp>
          <p:nvSpPr>
            <p:cNvPr id="122" name="文本框 121"/>
            <p:cNvSpPr txBox="1"/>
            <p:nvPr/>
          </p:nvSpPr>
          <p:spPr>
            <a:xfrm>
              <a:off x="10942342" y="369671"/>
              <a:ext cx="601184" cy="537845"/>
            </a:xfrm>
            <a:prstGeom prst="rect">
              <a:avLst/>
            </a:prstGeom>
            <a:noFill/>
            <a:effectLst/>
          </p:spPr>
          <p:txBody>
            <a:bodyPr wrap="square" lIns="59436" tIns="29718" rIns="59436" bIns="29718" rtlCol="0">
              <a:spAutoFit/>
            </a:bodyPr>
            <a:lstStyle/>
            <a:p>
              <a:r>
                <a:rPr lang="en-US" altLang="zh-CN" sz="1560" b="1" dirty="0">
                  <a:solidFill>
                    <a:schemeClr val="bg1"/>
                  </a:solidFill>
                  <a:latin typeface="庞门正道细线体" panose="02010600030101010101" pitchFamily="2" charset="-122"/>
                  <a:ea typeface="庞门正道细线体" panose="02010600030101010101" pitchFamily="2" charset="-122"/>
                </a:rPr>
                <a:t>xxx</a:t>
              </a:r>
              <a:endParaRPr lang="en-US" altLang="zh-CN" sz="1560" b="1" dirty="0">
                <a:solidFill>
                  <a:schemeClr val="bg1"/>
                </a:solidFill>
                <a:latin typeface="庞门正道细线体" panose="02010600030101010101" pitchFamily="2" charset="-122"/>
                <a:ea typeface="庞门正道细线体" panose="02010600030101010101" pitchFamily="2" charset="-122"/>
              </a:endParaRPr>
            </a:p>
            <a:p>
              <a:r>
                <a:rPr lang="en-US" altLang="zh-CN" sz="1560" b="1" dirty="0">
                  <a:solidFill>
                    <a:schemeClr val="bg1"/>
                  </a:solidFill>
                  <a:latin typeface="庞门正道细线体" panose="02010600030101010101" pitchFamily="2" charset="-122"/>
                  <a:ea typeface="庞门正道细线体" panose="02010600030101010101" pitchFamily="2" charset="-122"/>
                </a:rPr>
                <a:t>xxx</a:t>
              </a:r>
              <a:endParaRPr lang="en-US" altLang="zh-CN" sz="1560" b="1" dirty="0">
                <a:solidFill>
                  <a:schemeClr val="bg1"/>
                </a:solidFill>
                <a:latin typeface="庞门正道细线体" panose="02010600030101010101" pitchFamily="2" charset="-122"/>
                <a:ea typeface="庞门正道细线体" panose="02010600030101010101" pitchFamily="2" charset="-122"/>
              </a:endParaRPr>
            </a:p>
          </p:txBody>
        </p:sp>
      </p:grpSp>
      <p:grpSp>
        <p:nvGrpSpPr>
          <p:cNvPr id="123" name="组合 122"/>
          <p:cNvGrpSpPr/>
          <p:nvPr/>
        </p:nvGrpSpPr>
        <p:grpSpPr>
          <a:xfrm>
            <a:off x="362337" y="316635"/>
            <a:ext cx="1807559" cy="953135"/>
            <a:chOff x="433095" y="162482"/>
            <a:chExt cx="1807559" cy="953135"/>
          </a:xfrm>
        </p:grpSpPr>
        <p:sp>
          <p:nvSpPr>
            <p:cNvPr id="124" name="TextBox 13"/>
            <p:cNvSpPr txBox="1"/>
            <p:nvPr/>
          </p:nvSpPr>
          <p:spPr>
            <a:xfrm rot="21057960">
              <a:off x="433095" y="162482"/>
              <a:ext cx="1807559" cy="953135"/>
            </a:xfrm>
            <a:custGeom>
              <a:avLst/>
              <a:gdLst>
                <a:gd name="T0" fmla="*/ 10400 w 12800"/>
                <a:gd name="T1" fmla="*/ 12800 h 12800"/>
                <a:gd name="T2" fmla="*/ 2400 w 12800"/>
                <a:gd name="T3" fmla="*/ 12800 h 12800"/>
                <a:gd name="T4" fmla="*/ 0 w 12800"/>
                <a:gd name="T5" fmla="*/ 10400 h 12800"/>
                <a:gd name="T6" fmla="*/ 0 w 12800"/>
                <a:gd name="T7" fmla="*/ 2400 h 12800"/>
                <a:gd name="T8" fmla="*/ 2400 w 12800"/>
                <a:gd name="T9" fmla="*/ 0 h 12800"/>
                <a:gd name="T10" fmla="*/ 10400 w 12800"/>
                <a:gd name="T11" fmla="*/ 0 h 12800"/>
                <a:gd name="T12" fmla="*/ 12800 w 12800"/>
                <a:gd name="T13" fmla="*/ 2400 h 12800"/>
                <a:gd name="T14" fmla="*/ 12800 w 12800"/>
                <a:gd name="T15" fmla="*/ 10400 h 12800"/>
                <a:gd name="T16" fmla="*/ 10400 w 12800"/>
                <a:gd name="T17" fmla="*/ 12800 h 12800"/>
                <a:gd name="T18" fmla="*/ 11200 w 12800"/>
                <a:gd name="T19" fmla="*/ 2400 h 12800"/>
                <a:gd name="T20" fmla="*/ 10400 w 12800"/>
                <a:gd name="T21" fmla="*/ 1600 h 12800"/>
                <a:gd name="T22" fmla="*/ 2400 w 12800"/>
                <a:gd name="T23" fmla="*/ 1600 h 12800"/>
                <a:gd name="T24" fmla="*/ 1600 w 12800"/>
                <a:gd name="T25" fmla="*/ 2400 h 12800"/>
                <a:gd name="T26" fmla="*/ 1600 w 12800"/>
                <a:gd name="T27" fmla="*/ 10400 h 12800"/>
                <a:gd name="T28" fmla="*/ 2400 w 12800"/>
                <a:gd name="T29" fmla="*/ 11200 h 12800"/>
                <a:gd name="T30" fmla="*/ 10400 w 12800"/>
                <a:gd name="T31" fmla="*/ 11200 h 12800"/>
                <a:gd name="T32" fmla="*/ 11200 w 12800"/>
                <a:gd name="T33" fmla="*/ 10400 h 12800"/>
                <a:gd name="T34" fmla="*/ 11200 w 12800"/>
                <a:gd name="T35" fmla="*/ 2400 h 12800"/>
                <a:gd name="T36" fmla="*/ 8662 w 12800"/>
                <a:gd name="T37" fmla="*/ 8662 h 12800"/>
                <a:gd name="T38" fmla="*/ 7531 w 12800"/>
                <a:gd name="T39" fmla="*/ 8662 h 12800"/>
                <a:gd name="T40" fmla="*/ 6400 w 12800"/>
                <a:gd name="T41" fmla="*/ 7531 h 12800"/>
                <a:gd name="T42" fmla="*/ 5269 w 12800"/>
                <a:gd name="T43" fmla="*/ 8662 h 12800"/>
                <a:gd name="T44" fmla="*/ 4137 w 12800"/>
                <a:gd name="T45" fmla="*/ 8663 h 12800"/>
                <a:gd name="T46" fmla="*/ 4137 w 12800"/>
                <a:gd name="T47" fmla="*/ 7531 h 12800"/>
                <a:gd name="T48" fmla="*/ 5269 w 12800"/>
                <a:gd name="T49" fmla="*/ 6400 h 12800"/>
                <a:gd name="T50" fmla="*/ 4137 w 12800"/>
                <a:gd name="T51" fmla="*/ 5269 h 12800"/>
                <a:gd name="T52" fmla="*/ 4137 w 12800"/>
                <a:gd name="T53" fmla="*/ 4137 h 12800"/>
                <a:gd name="T54" fmla="*/ 5269 w 12800"/>
                <a:gd name="T55" fmla="*/ 4138 h 12800"/>
                <a:gd name="T56" fmla="*/ 6400 w 12800"/>
                <a:gd name="T57" fmla="*/ 5269 h 12800"/>
                <a:gd name="T58" fmla="*/ 7531 w 12800"/>
                <a:gd name="T59" fmla="*/ 4138 h 12800"/>
                <a:gd name="T60" fmla="*/ 8662 w 12800"/>
                <a:gd name="T61" fmla="*/ 4138 h 12800"/>
                <a:gd name="T62" fmla="*/ 8662 w 12800"/>
                <a:gd name="T63" fmla="*/ 5269 h 12800"/>
                <a:gd name="T64" fmla="*/ 7531 w 12800"/>
                <a:gd name="T65" fmla="*/ 6400 h 12800"/>
                <a:gd name="T66" fmla="*/ 8662 w 12800"/>
                <a:gd name="T67" fmla="*/ 7531 h 12800"/>
                <a:gd name="T68" fmla="*/ 8662 w 12800"/>
                <a:gd name="T69" fmla="*/ 8662 h 128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2800" h="12800">
                  <a:moveTo>
                    <a:pt x="10400" y="12800"/>
                  </a:moveTo>
                  <a:lnTo>
                    <a:pt x="2400" y="12800"/>
                  </a:lnTo>
                  <a:cubicBezTo>
                    <a:pt x="1075" y="12800"/>
                    <a:pt x="0" y="11725"/>
                    <a:pt x="0" y="10400"/>
                  </a:cubicBezTo>
                  <a:lnTo>
                    <a:pt x="0" y="2400"/>
                  </a:lnTo>
                  <a:cubicBezTo>
                    <a:pt x="0" y="1075"/>
                    <a:pt x="1075" y="0"/>
                    <a:pt x="2400" y="0"/>
                  </a:cubicBezTo>
                  <a:lnTo>
                    <a:pt x="10400" y="0"/>
                  </a:lnTo>
                  <a:cubicBezTo>
                    <a:pt x="11725" y="0"/>
                    <a:pt x="12800" y="1074"/>
                    <a:pt x="12800" y="2400"/>
                  </a:cubicBezTo>
                  <a:lnTo>
                    <a:pt x="12800" y="10400"/>
                  </a:lnTo>
                  <a:cubicBezTo>
                    <a:pt x="12800" y="11726"/>
                    <a:pt x="11725" y="12800"/>
                    <a:pt x="10400" y="12800"/>
                  </a:cubicBezTo>
                  <a:close/>
                  <a:moveTo>
                    <a:pt x="11200" y="2400"/>
                  </a:moveTo>
                  <a:cubicBezTo>
                    <a:pt x="11200" y="1958"/>
                    <a:pt x="10842" y="1600"/>
                    <a:pt x="10400" y="1600"/>
                  </a:cubicBezTo>
                  <a:lnTo>
                    <a:pt x="2400" y="1600"/>
                  </a:lnTo>
                  <a:cubicBezTo>
                    <a:pt x="1958" y="1600"/>
                    <a:pt x="1600" y="1958"/>
                    <a:pt x="1600" y="2400"/>
                  </a:cubicBezTo>
                  <a:lnTo>
                    <a:pt x="1600" y="10400"/>
                  </a:lnTo>
                  <a:cubicBezTo>
                    <a:pt x="1600" y="10842"/>
                    <a:pt x="1958" y="11200"/>
                    <a:pt x="2400" y="11200"/>
                  </a:cubicBezTo>
                  <a:lnTo>
                    <a:pt x="10400" y="11200"/>
                  </a:lnTo>
                  <a:cubicBezTo>
                    <a:pt x="10842" y="11200"/>
                    <a:pt x="11200" y="10842"/>
                    <a:pt x="11200" y="10400"/>
                  </a:cubicBezTo>
                  <a:lnTo>
                    <a:pt x="11200" y="2400"/>
                  </a:lnTo>
                  <a:close/>
                  <a:moveTo>
                    <a:pt x="8662" y="8662"/>
                  </a:moveTo>
                  <a:cubicBezTo>
                    <a:pt x="8350" y="8975"/>
                    <a:pt x="7843" y="8975"/>
                    <a:pt x="7531" y="8662"/>
                  </a:cubicBezTo>
                  <a:lnTo>
                    <a:pt x="6400" y="7531"/>
                  </a:lnTo>
                  <a:lnTo>
                    <a:pt x="5269" y="8662"/>
                  </a:lnTo>
                  <a:cubicBezTo>
                    <a:pt x="4956" y="8975"/>
                    <a:pt x="4450" y="8975"/>
                    <a:pt x="4137" y="8663"/>
                  </a:cubicBezTo>
                  <a:cubicBezTo>
                    <a:pt x="3825" y="8350"/>
                    <a:pt x="3824" y="7844"/>
                    <a:pt x="4137" y="7531"/>
                  </a:cubicBezTo>
                  <a:lnTo>
                    <a:pt x="5269" y="6400"/>
                  </a:lnTo>
                  <a:lnTo>
                    <a:pt x="4137" y="5269"/>
                  </a:lnTo>
                  <a:cubicBezTo>
                    <a:pt x="3824" y="4956"/>
                    <a:pt x="3825" y="4450"/>
                    <a:pt x="4137" y="4137"/>
                  </a:cubicBezTo>
                  <a:cubicBezTo>
                    <a:pt x="4450" y="3825"/>
                    <a:pt x="4956" y="3825"/>
                    <a:pt x="5269" y="4138"/>
                  </a:cubicBezTo>
                  <a:lnTo>
                    <a:pt x="6400" y="5269"/>
                  </a:lnTo>
                  <a:lnTo>
                    <a:pt x="7531" y="4138"/>
                  </a:lnTo>
                  <a:cubicBezTo>
                    <a:pt x="7844" y="3825"/>
                    <a:pt x="8350" y="3825"/>
                    <a:pt x="8662" y="4138"/>
                  </a:cubicBezTo>
                  <a:cubicBezTo>
                    <a:pt x="8975" y="4450"/>
                    <a:pt x="8975" y="4956"/>
                    <a:pt x="8662" y="5269"/>
                  </a:cubicBezTo>
                  <a:lnTo>
                    <a:pt x="7531" y="6400"/>
                  </a:lnTo>
                  <a:lnTo>
                    <a:pt x="8662" y="7531"/>
                  </a:lnTo>
                  <a:cubicBezTo>
                    <a:pt x="8975" y="7843"/>
                    <a:pt x="8975" y="8350"/>
                    <a:pt x="8662" y="8662"/>
                  </a:cubicBezTo>
                  <a:close/>
                </a:path>
              </a:pathLst>
            </a:cu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zh-CN" sz="2800" b="1" dirty="0">
                  <a:solidFill>
                    <a:schemeClr val="bg1"/>
                  </a:solidFill>
                  <a:latin typeface="butter sans" panose="00000500000000000000" pitchFamily="50" charset="0"/>
                  <a:ea typeface="Segoe UI Black" panose="020B0A02040204020203" pitchFamily="34" charset="0"/>
                </a:rPr>
                <a:t>HELLO</a:t>
              </a:r>
              <a:endParaRPr lang="en-US" altLang="zh-CN" sz="2800" b="1" dirty="0">
                <a:solidFill>
                  <a:schemeClr val="bg1"/>
                </a:solidFill>
                <a:latin typeface="butter sans" panose="00000500000000000000" pitchFamily="50" charset="0"/>
                <a:ea typeface="Segoe UI Black" panose="020B0A02040204020203" pitchFamily="34" charset="0"/>
              </a:endParaRPr>
            </a:p>
            <a:p>
              <a:r>
                <a:rPr lang="en-US" altLang="zh-CN" sz="2800" b="1" dirty="0">
                  <a:solidFill>
                    <a:schemeClr val="bg1"/>
                  </a:solidFill>
                  <a:latin typeface="butter sans" panose="00000500000000000000" pitchFamily="50" charset="0"/>
                  <a:ea typeface="Segoe UI Black" panose="020B0A02040204020203" pitchFamily="34" charset="0"/>
                </a:rPr>
                <a:t>    LOGO</a:t>
              </a:r>
              <a:endParaRPr lang="zh-CN" altLang="en-US" sz="2800" b="1" dirty="0">
                <a:solidFill>
                  <a:schemeClr val="bg1"/>
                </a:solidFill>
                <a:latin typeface="butter sans" panose="00000500000000000000" pitchFamily="50" charset="0"/>
                <a:ea typeface="庞门正道细线体" panose="02010600030101010101" pitchFamily="2" charset="-122"/>
              </a:endParaRPr>
            </a:p>
          </p:txBody>
        </p:sp>
        <p:sp>
          <p:nvSpPr>
            <p:cNvPr id="125" name="iconfont-11672-5428353"/>
            <p:cNvSpPr/>
            <p:nvPr/>
          </p:nvSpPr>
          <p:spPr>
            <a:xfrm rot="20994691">
              <a:off x="626104" y="799975"/>
              <a:ext cx="298432" cy="298432"/>
            </a:xfrm>
            <a:custGeom>
              <a:avLst/>
              <a:gdLst>
                <a:gd name="T0" fmla="*/ 10400 w 12800"/>
                <a:gd name="T1" fmla="*/ 12800 h 12800"/>
                <a:gd name="T2" fmla="*/ 2400 w 12800"/>
                <a:gd name="T3" fmla="*/ 12800 h 12800"/>
                <a:gd name="T4" fmla="*/ 0 w 12800"/>
                <a:gd name="T5" fmla="*/ 10400 h 12800"/>
                <a:gd name="T6" fmla="*/ 0 w 12800"/>
                <a:gd name="T7" fmla="*/ 2400 h 12800"/>
                <a:gd name="T8" fmla="*/ 2400 w 12800"/>
                <a:gd name="T9" fmla="*/ 0 h 12800"/>
                <a:gd name="T10" fmla="*/ 10400 w 12800"/>
                <a:gd name="T11" fmla="*/ 0 h 12800"/>
                <a:gd name="T12" fmla="*/ 12800 w 12800"/>
                <a:gd name="T13" fmla="*/ 2400 h 12800"/>
                <a:gd name="T14" fmla="*/ 12800 w 12800"/>
                <a:gd name="T15" fmla="*/ 10400 h 12800"/>
                <a:gd name="T16" fmla="*/ 10400 w 12800"/>
                <a:gd name="T17" fmla="*/ 12800 h 12800"/>
                <a:gd name="T18" fmla="*/ 11200 w 12800"/>
                <a:gd name="T19" fmla="*/ 2400 h 12800"/>
                <a:gd name="T20" fmla="*/ 10400 w 12800"/>
                <a:gd name="T21" fmla="*/ 1600 h 12800"/>
                <a:gd name="T22" fmla="*/ 2400 w 12800"/>
                <a:gd name="T23" fmla="*/ 1600 h 12800"/>
                <a:gd name="T24" fmla="*/ 1600 w 12800"/>
                <a:gd name="T25" fmla="*/ 2400 h 12800"/>
                <a:gd name="T26" fmla="*/ 1600 w 12800"/>
                <a:gd name="T27" fmla="*/ 10400 h 12800"/>
                <a:gd name="T28" fmla="*/ 2400 w 12800"/>
                <a:gd name="T29" fmla="*/ 11200 h 12800"/>
                <a:gd name="T30" fmla="*/ 10400 w 12800"/>
                <a:gd name="T31" fmla="*/ 11200 h 12800"/>
                <a:gd name="T32" fmla="*/ 11200 w 12800"/>
                <a:gd name="T33" fmla="*/ 10400 h 12800"/>
                <a:gd name="T34" fmla="*/ 11200 w 12800"/>
                <a:gd name="T35" fmla="*/ 2400 h 12800"/>
                <a:gd name="T36" fmla="*/ 8662 w 12800"/>
                <a:gd name="T37" fmla="*/ 8662 h 12800"/>
                <a:gd name="T38" fmla="*/ 7531 w 12800"/>
                <a:gd name="T39" fmla="*/ 8662 h 12800"/>
                <a:gd name="T40" fmla="*/ 6400 w 12800"/>
                <a:gd name="T41" fmla="*/ 7531 h 12800"/>
                <a:gd name="T42" fmla="*/ 5269 w 12800"/>
                <a:gd name="T43" fmla="*/ 8662 h 12800"/>
                <a:gd name="T44" fmla="*/ 4137 w 12800"/>
                <a:gd name="T45" fmla="*/ 8663 h 12800"/>
                <a:gd name="T46" fmla="*/ 4137 w 12800"/>
                <a:gd name="T47" fmla="*/ 7531 h 12800"/>
                <a:gd name="T48" fmla="*/ 5269 w 12800"/>
                <a:gd name="T49" fmla="*/ 6400 h 12800"/>
                <a:gd name="T50" fmla="*/ 4137 w 12800"/>
                <a:gd name="T51" fmla="*/ 5269 h 12800"/>
                <a:gd name="T52" fmla="*/ 4137 w 12800"/>
                <a:gd name="T53" fmla="*/ 4137 h 12800"/>
                <a:gd name="T54" fmla="*/ 5269 w 12800"/>
                <a:gd name="T55" fmla="*/ 4138 h 12800"/>
                <a:gd name="T56" fmla="*/ 6400 w 12800"/>
                <a:gd name="T57" fmla="*/ 5269 h 12800"/>
                <a:gd name="T58" fmla="*/ 7531 w 12800"/>
                <a:gd name="T59" fmla="*/ 4138 h 12800"/>
                <a:gd name="T60" fmla="*/ 8662 w 12800"/>
                <a:gd name="T61" fmla="*/ 4138 h 12800"/>
                <a:gd name="T62" fmla="*/ 8662 w 12800"/>
                <a:gd name="T63" fmla="*/ 5269 h 12800"/>
                <a:gd name="T64" fmla="*/ 7531 w 12800"/>
                <a:gd name="T65" fmla="*/ 6400 h 12800"/>
                <a:gd name="T66" fmla="*/ 8662 w 12800"/>
                <a:gd name="T67" fmla="*/ 7531 h 12800"/>
                <a:gd name="T68" fmla="*/ 8662 w 12800"/>
                <a:gd name="T69" fmla="*/ 8662 h 128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2800" h="12800">
                  <a:moveTo>
                    <a:pt x="10400" y="12800"/>
                  </a:moveTo>
                  <a:lnTo>
                    <a:pt x="2400" y="12800"/>
                  </a:lnTo>
                  <a:cubicBezTo>
                    <a:pt x="1075" y="12800"/>
                    <a:pt x="0" y="11725"/>
                    <a:pt x="0" y="10400"/>
                  </a:cubicBezTo>
                  <a:lnTo>
                    <a:pt x="0" y="2400"/>
                  </a:lnTo>
                  <a:cubicBezTo>
                    <a:pt x="0" y="1075"/>
                    <a:pt x="1075" y="0"/>
                    <a:pt x="2400" y="0"/>
                  </a:cubicBezTo>
                  <a:lnTo>
                    <a:pt x="10400" y="0"/>
                  </a:lnTo>
                  <a:cubicBezTo>
                    <a:pt x="11725" y="0"/>
                    <a:pt x="12800" y="1074"/>
                    <a:pt x="12800" y="2400"/>
                  </a:cubicBezTo>
                  <a:lnTo>
                    <a:pt x="12800" y="10400"/>
                  </a:lnTo>
                  <a:cubicBezTo>
                    <a:pt x="12800" y="11726"/>
                    <a:pt x="11725" y="12800"/>
                    <a:pt x="10400" y="12800"/>
                  </a:cubicBezTo>
                  <a:close/>
                  <a:moveTo>
                    <a:pt x="11200" y="2400"/>
                  </a:moveTo>
                  <a:cubicBezTo>
                    <a:pt x="11200" y="1958"/>
                    <a:pt x="10842" y="1600"/>
                    <a:pt x="10400" y="1600"/>
                  </a:cubicBezTo>
                  <a:lnTo>
                    <a:pt x="2400" y="1600"/>
                  </a:lnTo>
                  <a:cubicBezTo>
                    <a:pt x="1958" y="1600"/>
                    <a:pt x="1600" y="1958"/>
                    <a:pt x="1600" y="2400"/>
                  </a:cubicBezTo>
                  <a:lnTo>
                    <a:pt x="1600" y="10400"/>
                  </a:lnTo>
                  <a:cubicBezTo>
                    <a:pt x="1600" y="10842"/>
                    <a:pt x="1958" y="11200"/>
                    <a:pt x="2400" y="11200"/>
                  </a:cubicBezTo>
                  <a:lnTo>
                    <a:pt x="10400" y="11200"/>
                  </a:lnTo>
                  <a:cubicBezTo>
                    <a:pt x="10842" y="11200"/>
                    <a:pt x="11200" y="10842"/>
                    <a:pt x="11200" y="10400"/>
                  </a:cubicBezTo>
                  <a:lnTo>
                    <a:pt x="11200" y="2400"/>
                  </a:lnTo>
                  <a:close/>
                  <a:moveTo>
                    <a:pt x="8662" y="8662"/>
                  </a:moveTo>
                  <a:cubicBezTo>
                    <a:pt x="8350" y="8975"/>
                    <a:pt x="7843" y="8975"/>
                    <a:pt x="7531" y="8662"/>
                  </a:cubicBezTo>
                  <a:lnTo>
                    <a:pt x="6400" y="7531"/>
                  </a:lnTo>
                  <a:lnTo>
                    <a:pt x="5269" y="8662"/>
                  </a:lnTo>
                  <a:cubicBezTo>
                    <a:pt x="4956" y="8975"/>
                    <a:pt x="4450" y="8975"/>
                    <a:pt x="4137" y="8663"/>
                  </a:cubicBezTo>
                  <a:cubicBezTo>
                    <a:pt x="3825" y="8350"/>
                    <a:pt x="3824" y="7844"/>
                    <a:pt x="4137" y="7531"/>
                  </a:cubicBezTo>
                  <a:lnTo>
                    <a:pt x="5269" y="6400"/>
                  </a:lnTo>
                  <a:lnTo>
                    <a:pt x="4137" y="5269"/>
                  </a:lnTo>
                  <a:cubicBezTo>
                    <a:pt x="3824" y="4956"/>
                    <a:pt x="3825" y="4450"/>
                    <a:pt x="4137" y="4137"/>
                  </a:cubicBezTo>
                  <a:cubicBezTo>
                    <a:pt x="4450" y="3825"/>
                    <a:pt x="4956" y="3825"/>
                    <a:pt x="5269" y="4138"/>
                  </a:cubicBezTo>
                  <a:lnTo>
                    <a:pt x="6400" y="5269"/>
                  </a:lnTo>
                  <a:lnTo>
                    <a:pt x="7531" y="4138"/>
                  </a:lnTo>
                  <a:cubicBezTo>
                    <a:pt x="7844" y="3825"/>
                    <a:pt x="8350" y="3825"/>
                    <a:pt x="8662" y="4138"/>
                  </a:cubicBezTo>
                  <a:cubicBezTo>
                    <a:pt x="8975" y="4450"/>
                    <a:pt x="8975" y="4956"/>
                    <a:pt x="8662" y="5269"/>
                  </a:cubicBezTo>
                  <a:lnTo>
                    <a:pt x="7531" y="6400"/>
                  </a:lnTo>
                  <a:lnTo>
                    <a:pt x="8662" y="7531"/>
                  </a:lnTo>
                  <a:cubicBezTo>
                    <a:pt x="8975" y="7843"/>
                    <a:pt x="8975" y="8350"/>
                    <a:pt x="8662" y="8662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OPPOSans L" panose="00020600040101010101" pitchFamily="18" charset="-122"/>
              </a:endParaRPr>
            </a:p>
          </p:txBody>
        </p:sp>
      </p:grpSp>
      <p:sp>
        <p:nvSpPr>
          <p:cNvPr id="126" name="圆: 空心 125"/>
          <p:cNvSpPr/>
          <p:nvPr/>
        </p:nvSpPr>
        <p:spPr>
          <a:xfrm>
            <a:off x="3803718" y="1103344"/>
            <a:ext cx="435755" cy="435755"/>
          </a:xfrm>
          <a:prstGeom prst="donut">
            <a:avLst/>
          </a:prstGeom>
          <a:gradFill flip="none" rotWithShape="1">
            <a:gsLst>
              <a:gs pos="0">
                <a:schemeClr val="accent1">
                  <a:lumMod val="5000"/>
                  <a:lumOff val="95000"/>
                </a:schemeClr>
              </a:gs>
              <a:gs pos="30000">
                <a:srgbClr val="F0C8BF"/>
              </a:gs>
              <a:gs pos="100000">
                <a:srgbClr val="E49C7E"/>
              </a:gs>
            </a:gsLst>
            <a:lin ang="13500000" scaled="1"/>
            <a:tileRect/>
          </a:gradFill>
          <a:ln>
            <a:noFill/>
          </a:ln>
          <a:scene3d>
            <a:camera prst="orthographicFront"/>
            <a:lightRig rig="threePt" dir="t"/>
          </a:scene3d>
          <a:sp3d prstMaterial="powder"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chemeClr val="tx1"/>
              </a:solidFill>
              <a:latin typeface="OPPOSans L" panose="00020600040101010101" pitchFamily="18" charset="-122"/>
              <a:ea typeface="OPPOSans L" panose="00020600040101010101" pitchFamily="18" charset="-122"/>
            </a:endParaRPr>
          </a:p>
        </p:txBody>
      </p:sp>
      <p:sp>
        <p:nvSpPr>
          <p:cNvPr id="127" name="圆: 空心 126"/>
          <p:cNvSpPr/>
          <p:nvPr/>
        </p:nvSpPr>
        <p:spPr>
          <a:xfrm>
            <a:off x="2897688" y="4880362"/>
            <a:ext cx="769176" cy="769176"/>
          </a:xfrm>
          <a:prstGeom prst="donut">
            <a:avLst/>
          </a:prstGeom>
          <a:gradFill flip="none" rotWithShape="1">
            <a:gsLst>
              <a:gs pos="0">
                <a:schemeClr val="accent1">
                  <a:lumMod val="5000"/>
                  <a:lumOff val="95000"/>
                </a:schemeClr>
              </a:gs>
              <a:gs pos="35000">
                <a:srgbClr val="F0C8BF"/>
              </a:gs>
              <a:gs pos="100000">
                <a:srgbClr val="E49C7E"/>
              </a:gs>
            </a:gsLst>
            <a:lin ang="13500000" scaled="1"/>
            <a:tileRect/>
          </a:gradFill>
          <a:ln>
            <a:noFill/>
          </a:ln>
          <a:scene3d>
            <a:camera prst="orthographicFront"/>
            <a:lightRig rig="threePt" dir="t"/>
          </a:scene3d>
          <a:sp3d prstMaterial="powder"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chemeClr val="tx1"/>
              </a:solidFill>
              <a:latin typeface="OPPOSans L" panose="00020600040101010101" pitchFamily="18" charset="-122"/>
              <a:ea typeface="OPPOSans L" panose="00020600040101010101" pitchFamily="18" charset="-122"/>
            </a:endParaRPr>
          </a:p>
        </p:txBody>
      </p:sp>
      <p:sp>
        <p:nvSpPr>
          <p:cNvPr id="128" name="圆: 空心 127"/>
          <p:cNvSpPr/>
          <p:nvPr/>
        </p:nvSpPr>
        <p:spPr>
          <a:xfrm>
            <a:off x="9350984" y="4970230"/>
            <a:ext cx="254231" cy="254231"/>
          </a:xfrm>
          <a:prstGeom prst="donut">
            <a:avLst/>
          </a:prstGeom>
          <a:gradFill flip="none" rotWithShape="1">
            <a:gsLst>
              <a:gs pos="0">
                <a:schemeClr val="accent1">
                  <a:lumMod val="5000"/>
                  <a:lumOff val="95000"/>
                </a:schemeClr>
              </a:gs>
              <a:gs pos="30000">
                <a:srgbClr val="F0C8BF"/>
              </a:gs>
              <a:gs pos="100000">
                <a:srgbClr val="E49C7E"/>
              </a:gs>
            </a:gsLst>
            <a:lin ang="13500000" scaled="1"/>
            <a:tileRect/>
          </a:gradFill>
          <a:ln>
            <a:noFill/>
          </a:ln>
          <a:scene3d>
            <a:camera prst="orthographicFront"/>
            <a:lightRig rig="threePt" dir="t"/>
          </a:scene3d>
          <a:sp3d prstMaterial="powder"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chemeClr val="tx1"/>
              </a:solidFill>
              <a:latin typeface="OPPOSans L" panose="00020600040101010101" pitchFamily="18" charset="-122"/>
              <a:ea typeface="OPPOSans L" panose="00020600040101010101" pitchFamily="18" charset="-122"/>
            </a:endParaRPr>
          </a:p>
        </p:txBody>
      </p:sp>
      <p:sp>
        <p:nvSpPr>
          <p:cNvPr id="133" name="文本框 132"/>
          <p:cNvSpPr txBox="1"/>
          <p:nvPr/>
        </p:nvSpPr>
        <p:spPr>
          <a:xfrm>
            <a:off x="2370052" y="3444514"/>
            <a:ext cx="4926097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en-US" altLang="zh-CN" sz="3200" b="1" dirty="0">
                <a:solidFill>
                  <a:schemeClr val="bg1"/>
                </a:solidFill>
                <a:effectLst>
                  <a:outerShdw blurRad="127000" dist="50800" dir="6000000" algn="ctr" rotWithShape="0">
                    <a:srgbClr val="7243E9">
                      <a:alpha val="90000"/>
                    </a:srgbClr>
                  </a:outerShdw>
                </a:effectLst>
                <a:latin typeface="庞门正道细线体" panose="02010600030101010101" pitchFamily="2" charset="-122"/>
                <a:ea typeface="庞门正道细线体" panose="02010600030101010101" pitchFamily="2" charset="-122"/>
                <a:cs typeface="OPPOSans L" panose="00020600040101010101" pitchFamily="18" charset="-122"/>
              </a:rPr>
              <a:t>THANK YOU!</a:t>
            </a:r>
            <a:endParaRPr lang="zh-CN" altLang="en-US" sz="3200" b="1" dirty="0">
              <a:solidFill>
                <a:schemeClr val="bg1"/>
              </a:solidFill>
              <a:effectLst>
                <a:outerShdw blurRad="127000" dist="50800" dir="6000000" algn="ctr" rotWithShape="0">
                  <a:srgbClr val="7243E9">
                    <a:alpha val="90000"/>
                  </a:srgbClr>
                </a:outerShdw>
              </a:effectLst>
              <a:latin typeface="庞门正道细线体" panose="02010600030101010101" pitchFamily="2" charset="-122"/>
              <a:ea typeface="庞门正道细线体" panose="02010600030101010101" pitchFamily="2" charset="-122"/>
              <a:cs typeface="OPPOSans L" panose="00020600040101010101" pitchFamily="18" charset="-122"/>
            </a:endParaRPr>
          </a:p>
        </p:txBody>
      </p:sp>
      <p:sp>
        <p:nvSpPr>
          <p:cNvPr id="135" name="文本框 134"/>
          <p:cNvSpPr txBox="1"/>
          <p:nvPr/>
        </p:nvSpPr>
        <p:spPr>
          <a:xfrm>
            <a:off x="2300348" y="2483943"/>
            <a:ext cx="5033169" cy="11684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CN" altLang="en-US" sz="7000" b="1" dirty="0">
                <a:solidFill>
                  <a:schemeClr val="bg1"/>
                </a:solidFill>
                <a:effectLst>
                  <a:outerShdw blurRad="127000" dist="50800" dir="6000000" algn="ctr" rotWithShape="0">
                    <a:srgbClr val="7243E9">
                      <a:alpha val="90000"/>
                    </a:srgbClr>
                  </a:outerShdw>
                </a:effectLst>
                <a:latin typeface="庞门正道细线体" panose="02010600030101010101" pitchFamily="2" charset="-122"/>
                <a:ea typeface="庞门正道细线体" panose="02010600030101010101" pitchFamily="2" charset="-122"/>
                <a:cs typeface="OPPOSans L" panose="00020600040101010101" pitchFamily="18" charset="-122"/>
              </a:rPr>
              <a:t>謝謝觀看</a:t>
            </a:r>
            <a:endParaRPr lang="zh-CN" altLang="en-US" sz="7000" b="1" dirty="0">
              <a:solidFill>
                <a:schemeClr val="bg1"/>
              </a:solidFill>
              <a:effectLst>
                <a:outerShdw blurRad="127000" dist="50800" dir="6000000" algn="ctr" rotWithShape="0">
                  <a:srgbClr val="7243E9">
                    <a:alpha val="90000"/>
                  </a:srgbClr>
                </a:outerShdw>
              </a:effectLst>
              <a:latin typeface="庞门正道细线体" panose="02010600030101010101" pitchFamily="2" charset="-122"/>
              <a:ea typeface="庞门正道细线体" panose="02010600030101010101" pitchFamily="2" charset="-122"/>
              <a:cs typeface="OPPOSans L" panose="00020600040101010101" pitchFamily="18" charset="-122"/>
            </a:endParaRPr>
          </a:p>
        </p:txBody>
      </p:sp>
      <p:pic>
        <p:nvPicPr>
          <p:cNvPr id="141" name="图片 140"/>
          <p:cNvPicPr>
            <a:picLocks noChangeAspect="1"/>
          </p:cNvPicPr>
          <p:nvPr/>
        </p:nvPicPr>
        <p:blipFill rotWithShape="1">
          <a:blip r:embed="rId1"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backgroundRemoval t="9178" b="82606" l="9120" r="82079">
                        <a14:foregroundMark x1="39444" y1="22685" x2="39444" y2="22685"/>
                        <a14:foregroundMark x1="58935" y1="23750" x2="58935" y2="23750"/>
                        <a14:foregroundMark x1="60648" y1="27222" x2="60648" y2="27222"/>
                        <a14:foregroundMark x1="60093" y1="28426" x2="60093" y2="28426"/>
                        <a14:foregroundMark x1="57361" y1="25231" x2="57361" y2="25231"/>
                        <a14:foregroundMark x1="60741" y1="24352" x2="60741" y2="24352"/>
                        <a14:foregroundMark x1="51759" y1="46111" x2="51759" y2="46111"/>
                        <a14:foregroundMark x1="56296" y1="46204" x2="56296" y2="46204"/>
                        <a14:foregroundMark x1="55648" y1="46574" x2="55648" y2="46574"/>
                        <a14:foregroundMark x1="53611" y1="46111" x2="53611" y2="46111"/>
                        <a14:foregroundMark x1="44306" y1="53796" x2="44306" y2="53796"/>
                        <a14:foregroundMark x1="34630" y1="53380" x2="34630" y2="53380"/>
                        <a14:foregroundMark x1="26759" y1="55417" x2="26759" y2="55417"/>
                        <a14:foregroundMark x1="39815" y1="55185" x2="39815" y2="55185"/>
                        <a14:foregroundMark x1="41343" y1="77454" x2="41343" y2="77454"/>
                        <a14:foregroundMark x1="45000" y1="74167" x2="45000" y2="74167"/>
                        <a14:foregroundMark x1="49259" y1="69213" x2="49259" y2="6921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0151" t="912" r="1652" b="9771"/>
          <a:stretch>
            <a:fillRect/>
          </a:stretch>
        </p:blipFill>
        <p:spPr>
          <a:xfrm rot="21228159">
            <a:off x="8647036" y="-803577"/>
            <a:ext cx="4108546" cy="6305570"/>
          </a:xfrm>
          <a:prstGeom prst="diamond">
            <a:avLst/>
          </a:prstGeom>
          <a:effectLst>
            <a:outerShdw blurRad="127000" dist="50800" dir="5400000" algn="ctr" rotWithShape="0">
              <a:srgbClr val="F0C8BF"/>
            </a:outerShdw>
          </a:effectLst>
        </p:spPr>
      </p:pic>
      <p:grpSp>
        <p:nvGrpSpPr>
          <p:cNvPr id="26" name="组合 25"/>
          <p:cNvGrpSpPr/>
          <p:nvPr/>
        </p:nvGrpSpPr>
        <p:grpSpPr>
          <a:xfrm>
            <a:off x="1981198" y="6099624"/>
            <a:ext cx="8915401" cy="370519"/>
            <a:chOff x="1981198" y="5939970"/>
            <a:chExt cx="8915401" cy="370519"/>
          </a:xfrm>
        </p:grpSpPr>
        <p:sp>
          <p:nvSpPr>
            <p:cNvPr id="27" name="文本框 26"/>
            <p:cNvSpPr txBox="1"/>
            <p:nvPr/>
          </p:nvSpPr>
          <p:spPr>
            <a:xfrm>
              <a:off x="1981198" y="6005871"/>
              <a:ext cx="8915401" cy="2755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dist"/>
              <a:r>
                <a:rPr lang="en-US" altLang="zh-CN" sz="1200" b="1" dirty="0">
                  <a:solidFill>
                    <a:schemeClr val="bg1"/>
                  </a:solidFill>
                  <a:latin typeface="OPPOSans R" panose="00020600040101010101" pitchFamily="18" charset="-122"/>
                  <a:ea typeface="OPPOSans R" panose="00020600040101010101" pitchFamily="18" charset="-122"/>
                  <a:cs typeface="OPPOSans R" panose="00020600040101010101" pitchFamily="18" charset="-122"/>
                </a:rPr>
                <a:t>POWERPOINT DESIGN BY XXX 20XX/XX/XX</a:t>
              </a:r>
              <a:endParaRPr lang="zh-CN" altLang="en-US" sz="1200" b="1" dirty="0">
                <a:solidFill>
                  <a:schemeClr val="bg1"/>
                </a:solidFill>
                <a:latin typeface="OPPOSans R" panose="00020600040101010101" pitchFamily="18" charset="-122"/>
                <a:ea typeface="OPPOSans R" panose="00020600040101010101" pitchFamily="18" charset="-122"/>
                <a:cs typeface="OPPOSans R" panose="00020600040101010101" pitchFamily="18" charset="-122"/>
              </a:endParaRPr>
            </a:p>
          </p:txBody>
        </p:sp>
        <p:cxnSp>
          <p:nvCxnSpPr>
            <p:cNvPr id="28" name="直接连接符 27"/>
            <p:cNvCxnSpPr/>
            <p:nvPr/>
          </p:nvCxnSpPr>
          <p:spPr>
            <a:xfrm>
              <a:off x="1981198" y="5939970"/>
              <a:ext cx="8915401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直接连接符 28"/>
            <p:cNvCxnSpPr/>
            <p:nvPr/>
          </p:nvCxnSpPr>
          <p:spPr>
            <a:xfrm>
              <a:off x="1981198" y="6310489"/>
              <a:ext cx="8915401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矩形: 圆角 29"/>
          <p:cNvSpPr/>
          <p:nvPr/>
        </p:nvSpPr>
        <p:spPr>
          <a:xfrm>
            <a:off x="5082518" y="5017621"/>
            <a:ext cx="2054686" cy="476133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OPPOSans L" panose="00020600040101010101" pitchFamily="18" charset="-122"/>
              <a:ea typeface="OPPOSans L" panose="00020600040101010101" pitchFamily="18" charset="-122"/>
            </a:endParaRPr>
          </a:p>
        </p:txBody>
      </p:sp>
      <p:sp>
        <p:nvSpPr>
          <p:cNvPr id="31" name="文本框 30"/>
          <p:cNvSpPr txBox="1"/>
          <p:nvPr/>
        </p:nvSpPr>
        <p:spPr>
          <a:xfrm>
            <a:off x="5243212" y="5094139"/>
            <a:ext cx="1677438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en-US" altLang="zh-CN" sz="1600" dirty="0">
                <a:solidFill>
                  <a:srgbClr val="7243E9"/>
                </a:solidFill>
                <a:latin typeface="OPPOSans R" panose="00020600040101010101" pitchFamily="18" charset="-122"/>
                <a:ea typeface="OPPOSans R" panose="00020600040101010101" pitchFamily="18" charset="-122"/>
                <a:cs typeface="OPPOSans R" panose="00020600040101010101" pitchFamily="18" charset="-122"/>
              </a:rPr>
              <a:t>PPT</a:t>
            </a:r>
            <a:r>
              <a:rPr lang="zh-CN" altLang="en-US" sz="1600" dirty="0">
                <a:solidFill>
                  <a:srgbClr val="7243E9"/>
                </a:solidFill>
                <a:latin typeface="OPPOSans R" panose="00020600040101010101" pitchFamily="18" charset="-122"/>
                <a:ea typeface="OPPOSans R" panose="00020600040101010101" pitchFamily="18" charset="-122"/>
                <a:cs typeface="OPPOSans R" panose="00020600040101010101" pitchFamily="18" charset="-122"/>
              </a:rPr>
              <a:t>設計：</a:t>
            </a:r>
            <a:r>
              <a:rPr lang="en-US" altLang="zh-CN" sz="1600" dirty="0">
                <a:solidFill>
                  <a:srgbClr val="7243E9"/>
                </a:solidFill>
                <a:latin typeface="OPPOSans R" panose="00020600040101010101" pitchFamily="18" charset="-122"/>
                <a:ea typeface="OPPOSans R" panose="00020600040101010101" pitchFamily="18" charset="-122"/>
                <a:cs typeface="OPPOSans R" panose="00020600040101010101" pitchFamily="18" charset="-122"/>
              </a:rPr>
              <a:t>XXX</a:t>
            </a:r>
            <a:endParaRPr lang="zh-CN" altLang="en-US" sz="1600" dirty="0">
              <a:solidFill>
                <a:srgbClr val="7243E9"/>
              </a:solidFill>
              <a:latin typeface="OPPOSans R" panose="00020600040101010101" pitchFamily="18" charset="-122"/>
              <a:ea typeface="OPPOSans R" panose="00020600040101010101" pitchFamily="18" charset="-122"/>
              <a:cs typeface="OPPOSans R" panose="00020600040101010101" pitchFamily="18" charset="-122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877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矩形: 圆角 48"/>
          <p:cNvSpPr/>
          <p:nvPr/>
        </p:nvSpPr>
        <p:spPr>
          <a:xfrm>
            <a:off x="9004937" y="2180767"/>
            <a:ext cx="2019322" cy="3469406"/>
          </a:xfrm>
          <a:prstGeom prst="roundRect">
            <a:avLst>
              <a:gd name="adj" fmla="val 9524"/>
            </a:avLst>
          </a:prstGeom>
          <a:noFill/>
          <a:ln w="15875" cap="rnd">
            <a:solidFill>
              <a:schemeClr val="bg1"/>
            </a:solidFill>
            <a:prstDash val="sysDash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OPPOSans L" panose="00020600040101010101" pitchFamily="18" charset="-122"/>
              <a:ea typeface="OPPOSans L" panose="00020600040101010101" pitchFamily="18" charset="-122"/>
            </a:endParaRPr>
          </a:p>
        </p:txBody>
      </p:sp>
      <p:sp>
        <p:nvSpPr>
          <p:cNvPr id="46" name="矩形: 圆角 45"/>
          <p:cNvSpPr/>
          <p:nvPr/>
        </p:nvSpPr>
        <p:spPr>
          <a:xfrm>
            <a:off x="1262699" y="2180767"/>
            <a:ext cx="2019322" cy="3469406"/>
          </a:xfrm>
          <a:prstGeom prst="roundRect">
            <a:avLst>
              <a:gd name="adj" fmla="val 9524"/>
            </a:avLst>
          </a:prstGeom>
          <a:noFill/>
          <a:ln w="15875" cap="rnd">
            <a:solidFill>
              <a:schemeClr val="bg1"/>
            </a:solidFill>
            <a:prstDash val="sysDash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OPPOSans L" panose="00020600040101010101" pitchFamily="18" charset="-122"/>
              <a:ea typeface="OPPOSans L" panose="00020600040101010101" pitchFamily="18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5159283" y="304966"/>
            <a:ext cx="2190532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5400" b="1" dirty="0">
                <a:solidFill>
                  <a:schemeClr val="bg1"/>
                </a:solidFill>
                <a:effectLst>
                  <a:outerShdw blurRad="127000" dist="50800" dir="6000000" algn="ctr" rotWithShape="0">
                    <a:srgbClr val="7243E9">
                      <a:alpha val="90000"/>
                    </a:srgbClr>
                  </a:outerShdw>
                </a:effectLst>
                <a:latin typeface="庞门正道细线体" panose="02010600030101010101" pitchFamily="2" charset="-122"/>
                <a:ea typeface="庞门正道细线体" panose="02010600030101010101" pitchFamily="2" charset="-122"/>
                <a:cs typeface="OPPOSans L" panose="00020600040101010101" pitchFamily="18" charset="-122"/>
              </a:rPr>
              <a:t>目 錄</a:t>
            </a:r>
            <a:endParaRPr lang="en-US" altLang="zh-CN" sz="5400" b="1" dirty="0">
              <a:solidFill>
                <a:schemeClr val="bg1"/>
              </a:solidFill>
              <a:effectLst>
                <a:outerShdw blurRad="127000" dist="50800" dir="6000000" algn="ctr" rotWithShape="0">
                  <a:srgbClr val="7243E9">
                    <a:alpha val="90000"/>
                  </a:srgbClr>
                </a:outerShdw>
              </a:effectLst>
              <a:latin typeface="庞门正道细线体" panose="02010600030101010101" pitchFamily="2" charset="-122"/>
              <a:ea typeface="庞门正道细线体" panose="02010600030101010101" pitchFamily="2" charset="-122"/>
              <a:cs typeface="OPPOSans L" panose="00020600040101010101" pitchFamily="18" charset="-122"/>
            </a:endParaRPr>
          </a:p>
        </p:txBody>
      </p:sp>
      <p:sp>
        <p:nvSpPr>
          <p:cNvPr id="3" name="矩形: 圆角 2"/>
          <p:cNvSpPr/>
          <p:nvPr/>
        </p:nvSpPr>
        <p:spPr>
          <a:xfrm>
            <a:off x="1123947" y="2028366"/>
            <a:ext cx="2286002" cy="3784997"/>
          </a:xfrm>
          <a:prstGeom prst="roundRect">
            <a:avLst>
              <a:gd name="adj" fmla="val 9524"/>
            </a:avLst>
          </a:prstGeom>
          <a:noFill/>
          <a:ln w="635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OPPOSans L" panose="00020600040101010101" pitchFamily="18" charset="-122"/>
              <a:ea typeface="OPPOSans L" panose="00020600040101010101" pitchFamily="18" charset="-122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827" t="17383" r="51212" b="68385"/>
          <a:stretch>
            <a:fillRect/>
          </a:stretch>
        </p:blipFill>
        <p:spPr>
          <a:xfrm rot="20020398">
            <a:off x="381501" y="1339164"/>
            <a:ext cx="1863718" cy="1265423"/>
          </a:xfrm>
          <a:prstGeom prst="rect">
            <a:avLst/>
          </a:prstGeom>
          <a:effectLst>
            <a:outerShdw blurRad="127000" dist="50800" dir="5400000" algn="ctr" rotWithShape="0">
              <a:srgbClr val="F0C8BF"/>
            </a:outerShdw>
          </a:effectLst>
        </p:spPr>
      </p:pic>
      <p:sp>
        <p:nvSpPr>
          <p:cNvPr id="5" name="矩形: 圆角 4"/>
          <p:cNvSpPr/>
          <p:nvPr/>
        </p:nvSpPr>
        <p:spPr>
          <a:xfrm>
            <a:off x="3700234" y="2028366"/>
            <a:ext cx="2286002" cy="3784997"/>
          </a:xfrm>
          <a:prstGeom prst="roundRect">
            <a:avLst>
              <a:gd name="adj" fmla="val 9524"/>
            </a:avLst>
          </a:prstGeom>
          <a:noFill/>
          <a:ln w="635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OPPOSans L" panose="00020600040101010101" pitchFamily="18" charset="-122"/>
              <a:ea typeface="OPPOSans L" panose="00020600040101010101" pitchFamily="18" charset="-122"/>
            </a:endParaRPr>
          </a:p>
        </p:txBody>
      </p:sp>
      <p:sp>
        <p:nvSpPr>
          <p:cNvPr id="6" name="矩形: 圆角 5"/>
          <p:cNvSpPr/>
          <p:nvPr/>
        </p:nvSpPr>
        <p:spPr>
          <a:xfrm>
            <a:off x="6276521" y="2028366"/>
            <a:ext cx="2286002" cy="3784997"/>
          </a:xfrm>
          <a:prstGeom prst="roundRect">
            <a:avLst>
              <a:gd name="adj" fmla="val 9524"/>
            </a:avLst>
          </a:prstGeom>
          <a:noFill/>
          <a:ln w="635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OPPOSans L" panose="00020600040101010101" pitchFamily="18" charset="-122"/>
              <a:ea typeface="OPPOSans L" panose="00020600040101010101" pitchFamily="18" charset="-122"/>
            </a:endParaRPr>
          </a:p>
        </p:txBody>
      </p:sp>
      <p:sp>
        <p:nvSpPr>
          <p:cNvPr id="7" name="矩形: 圆角 6"/>
          <p:cNvSpPr/>
          <p:nvPr/>
        </p:nvSpPr>
        <p:spPr>
          <a:xfrm>
            <a:off x="8852808" y="2053369"/>
            <a:ext cx="2286002" cy="3784997"/>
          </a:xfrm>
          <a:prstGeom prst="roundRect">
            <a:avLst>
              <a:gd name="adj" fmla="val 9524"/>
            </a:avLst>
          </a:prstGeom>
          <a:noFill/>
          <a:ln w="635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OPPOSans L" panose="00020600040101010101" pitchFamily="18" charset="-122"/>
              <a:ea typeface="OPPOSans L" panose="00020600040101010101" pitchFamily="18" charset="-122"/>
            </a:endParaRPr>
          </a:p>
        </p:txBody>
      </p:sp>
      <p:grpSp>
        <p:nvGrpSpPr>
          <p:cNvPr id="8" name="组合 7"/>
          <p:cNvGrpSpPr/>
          <p:nvPr/>
        </p:nvGrpSpPr>
        <p:grpSpPr>
          <a:xfrm>
            <a:off x="251497" y="316635"/>
            <a:ext cx="1807559" cy="953135"/>
            <a:chOff x="433095" y="162482"/>
            <a:chExt cx="1807559" cy="953135"/>
          </a:xfrm>
        </p:grpSpPr>
        <p:sp>
          <p:nvSpPr>
            <p:cNvPr id="9" name="TextBox 13"/>
            <p:cNvSpPr txBox="1"/>
            <p:nvPr/>
          </p:nvSpPr>
          <p:spPr>
            <a:xfrm rot="21057960">
              <a:off x="433095" y="162482"/>
              <a:ext cx="1807559" cy="953135"/>
            </a:xfrm>
            <a:custGeom>
              <a:avLst/>
              <a:gdLst>
                <a:gd name="T0" fmla="*/ 10400 w 12800"/>
                <a:gd name="T1" fmla="*/ 12800 h 12800"/>
                <a:gd name="T2" fmla="*/ 2400 w 12800"/>
                <a:gd name="T3" fmla="*/ 12800 h 12800"/>
                <a:gd name="T4" fmla="*/ 0 w 12800"/>
                <a:gd name="T5" fmla="*/ 10400 h 12800"/>
                <a:gd name="T6" fmla="*/ 0 w 12800"/>
                <a:gd name="T7" fmla="*/ 2400 h 12800"/>
                <a:gd name="T8" fmla="*/ 2400 w 12800"/>
                <a:gd name="T9" fmla="*/ 0 h 12800"/>
                <a:gd name="T10" fmla="*/ 10400 w 12800"/>
                <a:gd name="T11" fmla="*/ 0 h 12800"/>
                <a:gd name="T12" fmla="*/ 12800 w 12800"/>
                <a:gd name="T13" fmla="*/ 2400 h 12800"/>
                <a:gd name="T14" fmla="*/ 12800 w 12800"/>
                <a:gd name="T15" fmla="*/ 10400 h 12800"/>
                <a:gd name="T16" fmla="*/ 10400 w 12800"/>
                <a:gd name="T17" fmla="*/ 12800 h 12800"/>
                <a:gd name="T18" fmla="*/ 11200 w 12800"/>
                <a:gd name="T19" fmla="*/ 2400 h 12800"/>
                <a:gd name="T20" fmla="*/ 10400 w 12800"/>
                <a:gd name="T21" fmla="*/ 1600 h 12800"/>
                <a:gd name="T22" fmla="*/ 2400 w 12800"/>
                <a:gd name="T23" fmla="*/ 1600 h 12800"/>
                <a:gd name="T24" fmla="*/ 1600 w 12800"/>
                <a:gd name="T25" fmla="*/ 2400 h 12800"/>
                <a:gd name="T26" fmla="*/ 1600 w 12800"/>
                <a:gd name="T27" fmla="*/ 10400 h 12800"/>
                <a:gd name="T28" fmla="*/ 2400 w 12800"/>
                <a:gd name="T29" fmla="*/ 11200 h 12800"/>
                <a:gd name="T30" fmla="*/ 10400 w 12800"/>
                <a:gd name="T31" fmla="*/ 11200 h 12800"/>
                <a:gd name="T32" fmla="*/ 11200 w 12800"/>
                <a:gd name="T33" fmla="*/ 10400 h 12800"/>
                <a:gd name="T34" fmla="*/ 11200 w 12800"/>
                <a:gd name="T35" fmla="*/ 2400 h 12800"/>
                <a:gd name="T36" fmla="*/ 8662 w 12800"/>
                <a:gd name="T37" fmla="*/ 8662 h 12800"/>
                <a:gd name="T38" fmla="*/ 7531 w 12800"/>
                <a:gd name="T39" fmla="*/ 8662 h 12800"/>
                <a:gd name="T40" fmla="*/ 6400 w 12800"/>
                <a:gd name="T41" fmla="*/ 7531 h 12800"/>
                <a:gd name="T42" fmla="*/ 5269 w 12800"/>
                <a:gd name="T43" fmla="*/ 8662 h 12800"/>
                <a:gd name="T44" fmla="*/ 4137 w 12800"/>
                <a:gd name="T45" fmla="*/ 8663 h 12800"/>
                <a:gd name="T46" fmla="*/ 4137 w 12800"/>
                <a:gd name="T47" fmla="*/ 7531 h 12800"/>
                <a:gd name="T48" fmla="*/ 5269 w 12800"/>
                <a:gd name="T49" fmla="*/ 6400 h 12800"/>
                <a:gd name="T50" fmla="*/ 4137 w 12800"/>
                <a:gd name="T51" fmla="*/ 5269 h 12800"/>
                <a:gd name="T52" fmla="*/ 4137 w 12800"/>
                <a:gd name="T53" fmla="*/ 4137 h 12800"/>
                <a:gd name="T54" fmla="*/ 5269 w 12800"/>
                <a:gd name="T55" fmla="*/ 4138 h 12800"/>
                <a:gd name="T56" fmla="*/ 6400 w 12800"/>
                <a:gd name="T57" fmla="*/ 5269 h 12800"/>
                <a:gd name="T58" fmla="*/ 7531 w 12800"/>
                <a:gd name="T59" fmla="*/ 4138 h 12800"/>
                <a:gd name="T60" fmla="*/ 8662 w 12800"/>
                <a:gd name="T61" fmla="*/ 4138 h 12800"/>
                <a:gd name="T62" fmla="*/ 8662 w 12800"/>
                <a:gd name="T63" fmla="*/ 5269 h 12800"/>
                <a:gd name="T64" fmla="*/ 7531 w 12800"/>
                <a:gd name="T65" fmla="*/ 6400 h 12800"/>
                <a:gd name="T66" fmla="*/ 8662 w 12800"/>
                <a:gd name="T67" fmla="*/ 7531 h 12800"/>
                <a:gd name="T68" fmla="*/ 8662 w 12800"/>
                <a:gd name="T69" fmla="*/ 8662 h 128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2800" h="12800">
                  <a:moveTo>
                    <a:pt x="10400" y="12800"/>
                  </a:moveTo>
                  <a:lnTo>
                    <a:pt x="2400" y="12800"/>
                  </a:lnTo>
                  <a:cubicBezTo>
                    <a:pt x="1075" y="12800"/>
                    <a:pt x="0" y="11725"/>
                    <a:pt x="0" y="10400"/>
                  </a:cubicBezTo>
                  <a:lnTo>
                    <a:pt x="0" y="2400"/>
                  </a:lnTo>
                  <a:cubicBezTo>
                    <a:pt x="0" y="1075"/>
                    <a:pt x="1075" y="0"/>
                    <a:pt x="2400" y="0"/>
                  </a:cubicBezTo>
                  <a:lnTo>
                    <a:pt x="10400" y="0"/>
                  </a:lnTo>
                  <a:cubicBezTo>
                    <a:pt x="11725" y="0"/>
                    <a:pt x="12800" y="1074"/>
                    <a:pt x="12800" y="2400"/>
                  </a:cubicBezTo>
                  <a:lnTo>
                    <a:pt x="12800" y="10400"/>
                  </a:lnTo>
                  <a:cubicBezTo>
                    <a:pt x="12800" y="11726"/>
                    <a:pt x="11725" y="12800"/>
                    <a:pt x="10400" y="12800"/>
                  </a:cubicBezTo>
                  <a:close/>
                  <a:moveTo>
                    <a:pt x="11200" y="2400"/>
                  </a:moveTo>
                  <a:cubicBezTo>
                    <a:pt x="11200" y="1958"/>
                    <a:pt x="10842" y="1600"/>
                    <a:pt x="10400" y="1600"/>
                  </a:cubicBezTo>
                  <a:lnTo>
                    <a:pt x="2400" y="1600"/>
                  </a:lnTo>
                  <a:cubicBezTo>
                    <a:pt x="1958" y="1600"/>
                    <a:pt x="1600" y="1958"/>
                    <a:pt x="1600" y="2400"/>
                  </a:cubicBezTo>
                  <a:lnTo>
                    <a:pt x="1600" y="10400"/>
                  </a:lnTo>
                  <a:cubicBezTo>
                    <a:pt x="1600" y="10842"/>
                    <a:pt x="1958" y="11200"/>
                    <a:pt x="2400" y="11200"/>
                  </a:cubicBezTo>
                  <a:lnTo>
                    <a:pt x="10400" y="11200"/>
                  </a:lnTo>
                  <a:cubicBezTo>
                    <a:pt x="10842" y="11200"/>
                    <a:pt x="11200" y="10842"/>
                    <a:pt x="11200" y="10400"/>
                  </a:cubicBezTo>
                  <a:lnTo>
                    <a:pt x="11200" y="2400"/>
                  </a:lnTo>
                  <a:close/>
                  <a:moveTo>
                    <a:pt x="8662" y="8662"/>
                  </a:moveTo>
                  <a:cubicBezTo>
                    <a:pt x="8350" y="8975"/>
                    <a:pt x="7843" y="8975"/>
                    <a:pt x="7531" y="8662"/>
                  </a:cubicBezTo>
                  <a:lnTo>
                    <a:pt x="6400" y="7531"/>
                  </a:lnTo>
                  <a:lnTo>
                    <a:pt x="5269" y="8662"/>
                  </a:lnTo>
                  <a:cubicBezTo>
                    <a:pt x="4956" y="8975"/>
                    <a:pt x="4450" y="8975"/>
                    <a:pt x="4137" y="8663"/>
                  </a:cubicBezTo>
                  <a:cubicBezTo>
                    <a:pt x="3825" y="8350"/>
                    <a:pt x="3824" y="7844"/>
                    <a:pt x="4137" y="7531"/>
                  </a:cubicBezTo>
                  <a:lnTo>
                    <a:pt x="5269" y="6400"/>
                  </a:lnTo>
                  <a:lnTo>
                    <a:pt x="4137" y="5269"/>
                  </a:lnTo>
                  <a:cubicBezTo>
                    <a:pt x="3824" y="4956"/>
                    <a:pt x="3825" y="4450"/>
                    <a:pt x="4137" y="4137"/>
                  </a:cubicBezTo>
                  <a:cubicBezTo>
                    <a:pt x="4450" y="3825"/>
                    <a:pt x="4956" y="3825"/>
                    <a:pt x="5269" y="4138"/>
                  </a:cubicBezTo>
                  <a:lnTo>
                    <a:pt x="6400" y="5269"/>
                  </a:lnTo>
                  <a:lnTo>
                    <a:pt x="7531" y="4138"/>
                  </a:lnTo>
                  <a:cubicBezTo>
                    <a:pt x="7844" y="3825"/>
                    <a:pt x="8350" y="3825"/>
                    <a:pt x="8662" y="4138"/>
                  </a:cubicBezTo>
                  <a:cubicBezTo>
                    <a:pt x="8975" y="4450"/>
                    <a:pt x="8975" y="4956"/>
                    <a:pt x="8662" y="5269"/>
                  </a:cubicBezTo>
                  <a:lnTo>
                    <a:pt x="7531" y="6400"/>
                  </a:lnTo>
                  <a:lnTo>
                    <a:pt x="8662" y="7531"/>
                  </a:lnTo>
                  <a:cubicBezTo>
                    <a:pt x="8975" y="7843"/>
                    <a:pt x="8975" y="8350"/>
                    <a:pt x="8662" y="8662"/>
                  </a:cubicBezTo>
                  <a:close/>
                </a:path>
              </a:pathLst>
            </a:cu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zh-CN" sz="2800" b="1" dirty="0">
                  <a:solidFill>
                    <a:schemeClr val="bg1"/>
                  </a:solidFill>
                  <a:latin typeface="butter sans" panose="00000500000000000000" pitchFamily="50" charset="0"/>
                  <a:ea typeface="Segoe UI Black" panose="020B0A02040204020203" pitchFamily="34" charset="0"/>
                </a:rPr>
                <a:t>HELLO</a:t>
              </a:r>
              <a:endParaRPr lang="en-US" altLang="zh-CN" sz="2800" b="1" dirty="0">
                <a:solidFill>
                  <a:schemeClr val="bg1"/>
                </a:solidFill>
                <a:latin typeface="butter sans" panose="00000500000000000000" pitchFamily="50" charset="0"/>
                <a:ea typeface="Segoe UI Black" panose="020B0A02040204020203" pitchFamily="34" charset="0"/>
              </a:endParaRPr>
            </a:p>
            <a:p>
              <a:r>
                <a:rPr lang="en-US" altLang="zh-CN" sz="2800" b="1" dirty="0">
                  <a:solidFill>
                    <a:schemeClr val="bg1"/>
                  </a:solidFill>
                  <a:latin typeface="butter sans" panose="00000500000000000000" pitchFamily="50" charset="0"/>
                  <a:ea typeface="Segoe UI Black" panose="020B0A02040204020203" pitchFamily="34" charset="0"/>
                </a:rPr>
                <a:t>    LOGO</a:t>
              </a:r>
              <a:endParaRPr lang="zh-CN" altLang="en-US" sz="2800" b="1" dirty="0">
                <a:solidFill>
                  <a:schemeClr val="bg1"/>
                </a:solidFill>
                <a:latin typeface="butter sans" panose="00000500000000000000" pitchFamily="50" charset="0"/>
                <a:ea typeface="庞门正道细线体" panose="02010600030101010101" pitchFamily="2" charset="-122"/>
              </a:endParaRPr>
            </a:p>
          </p:txBody>
        </p:sp>
        <p:sp>
          <p:nvSpPr>
            <p:cNvPr id="10" name="iconfont-11672-5428353"/>
            <p:cNvSpPr/>
            <p:nvPr/>
          </p:nvSpPr>
          <p:spPr>
            <a:xfrm rot="20994691">
              <a:off x="626104" y="799975"/>
              <a:ext cx="298432" cy="298432"/>
            </a:xfrm>
            <a:custGeom>
              <a:avLst/>
              <a:gdLst>
                <a:gd name="T0" fmla="*/ 10400 w 12800"/>
                <a:gd name="T1" fmla="*/ 12800 h 12800"/>
                <a:gd name="T2" fmla="*/ 2400 w 12800"/>
                <a:gd name="T3" fmla="*/ 12800 h 12800"/>
                <a:gd name="T4" fmla="*/ 0 w 12800"/>
                <a:gd name="T5" fmla="*/ 10400 h 12800"/>
                <a:gd name="T6" fmla="*/ 0 w 12800"/>
                <a:gd name="T7" fmla="*/ 2400 h 12800"/>
                <a:gd name="T8" fmla="*/ 2400 w 12800"/>
                <a:gd name="T9" fmla="*/ 0 h 12800"/>
                <a:gd name="T10" fmla="*/ 10400 w 12800"/>
                <a:gd name="T11" fmla="*/ 0 h 12800"/>
                <a:gd name="T12" fmla="*/ 12800 w 12800"/>
                <a:gd name="T13" fmla="*/ 2400 h 12800"/>
                <a:gd name="T14" fmla="*/ 12800 w 12800"/>
                <a:gd name="T15" fmla="*/ 10400 h 12800"/>
                <a:gd name="T16" fmla="*/ 10400 w 12800"/>
                <a:gd name="T17" fmla="*/ 12800 h 12800"/>
                <a:gd name="T18" fmla="*/ 11200 w 12800"/>
                <a:gd name="T19" fmla="*/ 2400 h 12800"/>
                <a:gd name="T20" fmla="*/ 10400 w 12800"/>
                <a:gd name="T21" fmla="*/ 1600 h 12800"/>
                <a:gd name="T22" fmla="*/ 2400 w 12800"/>
                <a:gd name="T23" fmla="*/ 1600 h 12800"/>
                <a:gd name="T24" fmla="*/ 1600 w 12800"/>
                <a:gd name="T25" fmla="*/ 2400 h 12800"/>
                <a:gd name="T26" fmla="*/ 1600 w 12800"/>
                <a:gd name="T27" fmla="*/ 10400 h 12800"/>
                <a:gd name="T28" fmla="*/ 2400 w 12800"/>
                <a:gd name="T29" fmla="*/ 11200 h 12800"/>
                <a:gd name="T30" fmla="*/ 10400 w 12800"/>
                <a:gd name="T31" fmla="*/ 11200 h 12800"/>
                <a:gd name="T32" fmla="*/ 11200 w 12800"/>
                <a:gd name="T33" fmla="*/ 10400 h 12800"/>
                <a:gd name="T34" fmla="*/ 11200 w 12800"/>
                <a:gd name="T35" fmla="*/ 2400 h 12800"/>
                <a:gd name="T36" fmla="*/ 8662 w 12800"/>
                <a:gd name="T37" fmla="*/ 8662 h 12800"/>
                <a:gd name="T38" fmla="*/ 7531 w 12800"/>
                <a:gd name="T39" fmla="*/ 8662 h 12800"/>
                <a:gd name="T40" fmla="*/ 6400 w 12800"/>
                <a:gd name="T41" fmla="*/ 7531 h 12800"/>
                <a:gd name="T42" fmla="*/ 5269 w 12800"/>
                <a:gd name="T43" fmla="*/ 8662 h 12800"/>
                <a:gd name="T44" fmla="*/ 4137 w 12800"/>
                <a:gd name="T45" fmla="*/ 8663 h 12800"/>
                <a:gd name="T46" fmla="*/ 4137 w 12800"/>
                <a:gd name="T47" fmla="*/ 7531 h 12800"/>
                <a:gd name="T48" fmla="*/ 5269 w 12800"/>
                <a:gd name="T49" fmla="*/ 6400 h 12800"/>
                <a:gd name="T50" fmla="*/ 4137 w 12800"/>
                <a:gd name="T51" fmla="*/ 5269 h 12800"/>
                <a:gd name="T52" fmla="*/ 4137 w 12800"/>
                <a:gd name="T53" fmla="*/ 4137 h 12800"/>
                <a:gd name="T54" fmla="*/ 5269 w 12800"/>
                <a:gd name="T55" fmla="*/ 4138 h 12800"/>
                <a:gd name="T56" fmla="*/ 6400 w 12800"/>
                <a:gd name="T57" fmla="*/ 5269 h 12800"/>
                <a:gd name="T58" fmla="*/ 7531 w 12800"/>
                <a:gd name="T59" fmla="*/ 4138 h 12800"/>
                <a:gd name="T60" fmla="*/ 8662 w 12800"/>
                <a:gd name="T61" fmla="*/ 4138 h 12800"/>
                <a:gd name="T62" fmla="*/ 8662 w 12800"/>
                <a:gd name="T63" fmla="*/ 5269 h 12800"/>
                <a:gd name="T64" fmla="*/ 7531 w 12800"/>
                <a:gd name="T65" fmla="*/ 6400 h 12800"/>
                <a:gd name="T66" fmla="*/ 8662 w 12800"/>
                <a:gd name="T67" fmla="*/ 7531 h 12800"/>
                <a:gd name="T68" fmla="*/ 8662 w 12800"/>
                <a:gd name="T69" fmla="*/ 8662 h 128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2800" h="12800">
                  <a:moveTo>
                    <a:pt x="10400" y="12800"/>
                  </a:moveTo>
                  <a:lnTo>
                    <a:pt x="2400" y="12800"/>
                  </a:lnTo>
                  <a:cubicBezTo>
                    <a:pt x="1075" y="12800"/>
                    <a:pt x="0" y="11725"/>
                    <a:pt x="0" y="10400"/>
                  </a:cubicBezTo>
                  <a:lnTo>
                    <a:pt x="0" y="2400"/>
                  </a:lnTo>
                  <a:cubicBezTo>
                    <a:pt x="0" y="1075"/>
                    <a:pt x="1075" y="0"/>
                    <a:pt x="2400" y="0"/>
                  </a:cubicBezTo>
                  <a:lnTo>
                    <a:pt x="10400" y="0"/>
                  </a:lnTo>
                  <a:cubicBezTo>
                    <a:pt x="11725" y="0"/>
                    <a:pt x="12800" y="1074"/>
                    <a:pt x="12800" y="2400"/>
                  </a:cubicBezTo>
                  <a:lnTo>
                    <a:pt x="12800" y="10400"/>
                  </a:lnTo>
                  <a:cubicBezTo>
                    <a:pt x="12800" y="11726"/>
                    <a:pt x="11725" y="12800"/>
                    <a:pt x="10400" y="12800"/>
                  </a:cubicBezTo>
                  <a:close/>
                  <a:moveTo>
                    <a:pt x="11200" y="2400"/>
                  </a:moveTo>
                  <a:cubicBezTo>
                    <a:pt x="11200" y="1958"/>
                    <a:pt x="10842" y="1600"/>
                    <a:pt x="10400" y="1600"/>
                  </a:cubicBezTo>
                  <a:lnTo>
                    <a:pt x="2400" y="1600"/>
                  </a:lnTo>
                  <a:cubicBezTo>
                    <a:pt x="1958" y="1600"/>
                    <a:pt x="1600" y="1958"/>
                    <a:pt x="1600" y="2400"/>
                  </a:cubicBezTo>
                  <a:lnTo>
                    <a:pt x="1600" y="10400"/>
                  </a:lnTo>
                  <a:cubicBezTo>
                    <a:pt x="1600" y="10842"/>
                    <a:pt x="1958" y="11200"/>
                    <a:pt x="2400" y="11200"/>
                  </a:cubicBezTo>
                  <a:lnTo>
                    <a:pt x="10400" y="11200"/>
                  </a:lnTo>
                  <a:cubicBezTo>
                    <a:pt x="10842" y="11200"/>
                    <a:pt x="11200" y="10842"/>
                    <a:pt x="11200" y="10400"/>
                  </a:cubicBezTo>
                  <a:lnTo>
                    <a:pt x="11200" y="2400"/>
                  </a:lnTo>
                  <a:close/>
                  <a:moveTo>
                    <a:pt x="8662" y="8662"/>
                  </a:moveTo>
                  <a:cubicBezTo>
                    <a:pt x="8350" y="8975"/>
                    <a:pt x="7843" y="8975"/>
                    <a:pt x="7531" y="8662"/>
                  </a:cubicBezTo>
                  <a:lnTo>
                    <a:pt x="6400" y="7531"/>
                  </a:lnTo>
                  <a:lnTo>
                    <a:pt x="5269" y="8662"/>
                  </a:lnTo>
                  <a:cubicBezTo>
                    <a:pt x="4956" y="8975"/>
                    <a:pt x="4450" y="8975"/>
                    <a:pt x="4137" y="8663"/>
                  </a:cubicBezTo>
                  <a:cubicBezTo>
                    <a:pt x="3825" y="8350"/>
                    <a:pt x="3824" y="7844"/>
                    <a:pt x="4137" y="7531"/>
                  </a:cubicBezTo>
                  <a:lnTo>
                    <a:pt x="5269" y="6400"/>
                  </a:lnTo>
                  <a:lnTo>
                    <a:pt x="4137" y="5269"/>
                  </a:lnTo>
                  <a:cubicBezTo>
                    <a:pt x="3824" y="4956"/>
                    <a:pt x="3825" y="4450"/>
                    <a:pt x="4137" y="4137"/>
                  </a:cubicBezTo>
                  <a:cubicBezTo>
                    <a:pt x="4450" y="3825"/>
                    <a:pt x="4956" y="3825"/>
                    <a:pt x="5269" y="4138"/>
                  </a:cubicBezTo>
                  <a:lnTo>
                    <a:pt x="6400" y="5269"/>
                  </a:lnTo>
                  <a:lnTo>
                    <a:pt x="7531" y="4138"/>
                  </a:lnTo>
                  <a:cubicBezTo>
                    <a:pt x="7844" y="3825"/>
                    <a:pt x="8350" y="3825"/>
                    <a:pt x="8662" y="4138"/>
                  </a:cubicBezTo>
                  <a:cubicBezTo>
                    <a:pt x="8975" y="4450"/>
                    <a:pt x="8975" y="4956"/>
                    <a:pt x="8662" y="5269"/>
                  </a:cubicBezTo>
                  <a:lnTo>
                    <a:pt x="7531" y="6400"/>
                  </a:lnTo>
                  <a:lnTo>
                    <a:pt x="8662" y="7531"/>
                  </a:lnTo>
                  <a:cubicBezTo>
                    <a:pt x="8975" y="7843"/>
                    <a:pt x="8975" y="8350"/>
                    <a:pt x="8662" y="8662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OPPOSans L" panose="00020600040101010101" pitchFamily="18" charset="-122"/>
              </a:endParaRPr>
            </a:p>
          </p:txBody>
        </p:sp>
      </p:grpSp>
      <p:pic>
        <p:nvPicPr>
          <p:cNvPr id="12" name="图片 11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Blur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7827" t="17383" r="51212" b="68385"/>
          <a:stretch>
            <a:fillRect/>
          </a:stretch>
        </p:blipFill>
        <p:spPr>
          <a:xfrm rot="20020398">
            <a:off x="11463882" y="6590240"/>
            <a:ext cx="3585438" cy="2434432"/>
          </a:xfrm>
          <a:prstGeom prst="rect">
            <a:avLst/>
          </a:prstGeom>
          <a:effectLst>
            <a:outerShdw blurRad="127000" dist="50800" dir="5400000" algn="ctr" rotWithShape="0">
              <a:srgbClr val="F0C8BF"/>
            </a:outerShdw>
          </a:effectLst>
        </p:spPr>
      </p:pic>
      <p:pic>
        <p:nvPicPr>
          <p:cNvPr id="13" name="图片 12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827" t="17383" r="51212" b="68385"/>
          <a:stretch>
            <a:fillRect/>
          </a:stretch>
        </p:blipFill>
        <p:spPr>
          <a:xfrm rot="1267022">
            <a:off x="10181886" y="-830667"/>
            <a:ext cx="3258226" cy="2212262"/>
          </a:xfrm>
          <a:prstGeom prst="rect">
            <a:avLst/>
          </a:prstGeom>
          <a:effectLst>
            <a:outerShdw blurRad="127000" dist="50800" dir="5400000" algn="ctr" rotWithShape="0">
              <a:srgbClr val="F0C8BF"/>
            </a:outerShdw>
          </a:effectLst>
        </p:spPr>
      </p:pic>
      <p:sp>
        <p:nvSpPr>
          <p:cNvPr id="14" name="文本框 13"/>
          <p:cNvSpPr txBox="1"/>
          <p:nvPr/>
        </p:nvSpPr>
        <p:spPr>
          <a:xfrm>
            <a:off x="1619636" y="3265028"/>
            <a:ext cx="1564473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>
                <a:solidFill>
                  <a:schemeClr val="bg1"/>
                </a:solidFill>
                <a:latin typeface="OPPOSans R" panose="00020600040101010101" pitchFamily="18" charset="-122"/>
                <a:ea typeface="OPPOSans R" panose="00020600040101010101" pitchFamily="18" charset="-122"/>
                <a:cs typeface="OPPOSans R" panose="00020600040101010101" pitchFamily="18" charset="-122"/>
              </a:rPr>
              <a:t>公司介紹</a:t>
            </a:r>
            <a:endParaRPr lang="zh-CN" altLang="en-US" sz="2400" b="1" dirty="0">
              <a:solidFill>
                <a:schemeClr val="bg1"/>
              </a:solidFill>
              <a:latin typeface="OPPOSans R" panose="00020600040101010101" pitchFamily="18" charset="-122"/>
              <a:ea typeface="OPPOSans R" panose="00020600040101010101" pitchFamily="18" charset="-122"/>
              <a:cs typeface="OPPOSans R" panose="00020600040101010101" pitchFamily="18" charset="-122"/>
            </a:endParaRPr>
          </a:p>
        </p:txBody>
      </p:sp>
      <p:sp>
        <p:nvSpPr>
          <p:cNvPr id="15" name="文本框 14"/>
          <p:cNvSpPr txBox="1"/>
          <p:nvPr/>
        </p:nvSpPr>
        <p:spPr>
          <a:xfrm>
            <a:off x="4176413" y="3265028"/>
            <a:ext cx="1564473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>
                <a:solidFill>
                  <a:schemeClr val="bg1"/>
                </a:solidFill>
                <a:latin typeface="OPPOSans R" panose="00020600040101010101" pitchFamily="18" charset="-122"/>
                <a:ea typeface="OPPOSans R" panose="00020600040101010101" pitchFamily="18" charset="-122"/>
                <a:cs typeface="OPPOSans R" panose="00020600040101010101" pitchFamily="18" charset="-122"/>
              </a:rPr>
              <a:t>公司業務</a:t>
            </a:r>
            <a:endParaRPr lang="zh-CN" altLang="en-US" sz="2400" b="1" dirty="0">
              <a:solidFill>
                <a:schemeClr val="bg1"/>
              </a:solidFill>
              <a:latin typeface="OPPOSans R" panose="00020600040101010101" pitchFamily="18" charset="-122"/>
              <a:ea typeface="OPPOSans R" panose="00020600040101010101" pitchFamily="18" charset="-122"/>
              <a:cs typeface="OPPOSans R" panose="00020600040101010101" pitchFamily="18" charset="-122"/>
            </a:endParaRPr>
          </a:p>
        </p:txBody>
      </p:sp>
      <p:sp>
        <p:nvSpPr>
          <p:cNvPr id="16" name="文本框 15"/>
          <p:cNvSpPr txBox="1"/>
          <p:nvPr/>
        </p:nvSpPr>
        <p:spPr>
          <a:xfrm>
            <a:off x="6721989" y="3265028"/>
            <a:ext cx="1564473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>
                <a:solidFill>
                  <a:schemeClr val="bg1"/>
                </a:solidFill>
                <a:latin typeface="OPPOSans R" panose="00020600040101010101" pitchFamily="18" charset="-122"/>
                <a:ea typeface="OPPOSans R" panose="00020600040101010101" pitchFamily="18" charset="-122"/>
                <a:cs typeface="OPPOSans R" panose="00020600040101010101" pitchFamily="18" charset="-122"/>
              </a:rPr>
              <a:t>公司案例</a:t>
            </a:r>
            <a:endParaRPr lang="zh-CN" altLang="en-US" sz="2400" b="1" dirty="0">
              <a:solidFill>
                <a:schemeClr val="bg1"/>
              </a:solidFill>
              <a:latin typeface="OPPOSans R" panose="00020600040101010101" pitchFamily="18" charset="-122"/>
              <a:ea typeface="OPPOSans R" panose="00020600040101010101" pitchFamily="18" charset="-122"/>
              <a:cs typeface="OPPOSans R" panose="00020600040101010101" pitchFamily="18" charset="-122"/>
            </a:endParaRPr>
          </a:p>
        </p:txBody>
      </p:sp>
      <p:sp>
        <p:nvSpPr>
          <p:cNvPr id="17" name="文本框 16"/>
          <p:cNvSpPr txBox="1"/>
          <p:nvPr/>
        </p:nvSpPr>
        <p:spPr>
          <a:xfrm>
            <a:off x="9317297" y="3265028"/>
            <a:ext cx="1564473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>
                <a:solidFill>
                  <a:schemeClr val="bg1"/>
                </a:solidFill>
                <a:latin typeface="OPPOSans R" panose="00020600040101010101" pitchFamily="18" charset="-122"/>
                <a:ea typeface="OPPOSans R" panose="00020600040101010101" pitchFamily="18" charset="-122"/>
                <a:cs typeface="OPPOSans R" panose="00020600040101010101" pitchFamily="18" charset="-122"/>
              </a:rPr>
              <a:t>展望未來</a:t>
            </a:r>
            <a:endParaRPr lang="zh-CN" altLang="en-US" sz="2400" b="1" dirty="0">
              <a:solidFill>
                <a:schemeClr val="bg1"/>
              </a:solidFill>
              <a:latin typeface="OPPOSans R" panose="00020600040101010101" pitchFamily="18" charset="-122"/>
              <a:ea typeface="OPPOSans R" panose="00020600040101010101" pitchFamily="18" charset="-122"/>
              <a:cs typeface="OPPOSans R" panose="00020600040101010101" pitchFamily="18" charset="-122"/>
            </a:endParaRPr>
          </a:p>
        </p:txBody>
      </p:sp>
      <p:sp>
        <p:nvSpPr>
          <p:cNvPr id="18" name="文本框 17"/>
          <p:cNvSpPr txBox="1"/>
          <p:nvPr/>
        </p:nvSpPr>
        <p:spPr>
          <a:xfrm>
            <a:off x="1630963" y="3812079"/>
            <a:ext cx="1480203" cy="17532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b="1" dirty="0">
                <a:solidFill>
                  <a:schemeClr val="bg1"/>
                </a:solidFill>
                <a:latin typeface="OPPOSans R" panose="00020600040101010101" pitchFamily="18" charset="-122"/>
                <a:ea typeface="OPPOSans R" panose="00020600040101010101" pitchFamily="18" charset="-122"/>
                <a:cs typeface="OPPOSans R" panose="00020600040101010101" pitchFamily="18" charset="-122"/>
              </a:rPr>
              <a:t>公司簡介</a:t>
            </a:r>
            <a:endParaRPr lang="en-US" altLang="zh-CN" b="1" dirty="0">
              <a:solidFill>
                <a:schemeClr val="bg1"/>
              </a:solidFill>
              <a:latin typeface="OPPOSans R" panose="00020600040101010101" pitchFamily="18" charset="-122"/>
              <a:ea typeface="OPPOSans R" panose="00020600040101010101" pitchFamily="18" charset="-122"/>
              <a:cs typeface="OPPOSans R" panose="00020600040101010101" pitchFamily="18" charset="-122"/>
            </a:endParaRPr>
          </a:p>
          <a:p>
            <a:pPr>
              <a:lnSpc>
                <a:spcPct val="150000"/>
              </a:lnSpc>
            </a:pPr>
            <a:r>
              <a:rPr lang="zh-CN" altLang="en-US" b="1" dirty="0">
                <a:solidFill>
                  <a:schemeClr val="bg1"/>
                </a:solidFill>
                <a:latin typeface="OPPOSans R" panose="00020600040101010101" pitchFamily="18" charset="-122"/>
                <a:ea typeface="OPPOSans R" panose="00020600040101010101" pitchFamily="18" charset="-122"/>
                <a:cs typeface="OPPOSans R" panose="00020600040101010101" pitchFamily="18" charset="-122"/>
              </a:rPr>
              <a:t>公司團隊</a:t>
            </a:r>
            <a:endParaRPr lang="en-US" altLang="zh-CN" b="1" dirty="0">
              <a:solidFill>
                <a:schemeClr val="bg1"/>
              </a:solidFill>
              <a:latin typeface="OPPOSans R" panose="00020600040101010101" pitchFamily="18" charset="-122"/>
              <a:ea typeface="OPPOSans R" panose="00020600040101010101" pitchFamily="18" charset="-122"/>
              <a:cs typeface="OPPOSans R" panose="00020600040101010101" pitchFamily="18" charset="-122"/>
            </a:endParaRPr>
          </a:p>
          <a:p>
            <a:pPr>
              <a:lnSpc>
                <a:spcPct val="150000"/>
              </a:lnSpc>
            </a:pPr>
            <a:r>
              <a:rPr lang="zh-CN" altLang="en-US" b="1" dirty="0">
                <a:solidFill>
                  <a:schemeClr val="bg1"/>
                </a:solidFill>
                <a:latin typeface="OPPOSans R" panose="00020600040101010101" pitchFamily="18" charset="-122"/>
                <a:ea typeface="OPPOSans R" panose="00020600040101010101" pitchFamily="18" charset="-122"/>
                <a:cs typeface="OPPOSans R" panose="00020600040101010101" pitchFamily="18" charset="-122"/>
              </a:rPr>
              <a:t>公司業績</a:t>
            </a:r>
            <a:endParaRPr lang="en-US" altLang="zh-CN" b="1" dirty="0">
              <a:solidFill>
                <a:schemeClr val="bg1"/>
              </a:solidFill>
              <a:latin typeface="OPPOSans R" panose="00020600040101010101" pitchFamily="18" charset="-122"/>
              <a:ea typeface="OPPOSans R" panose="00020600040101010101" pitchFamily="18" charset="-122"/>
              <a:cs typeface="OPPOSans R" panose="00020600040101010101" pitchFamily="18" charset="-122"/>
            </a:endParaRPr>
          </a:p>
          <a:p>
            <a:pPr>
              <a:lnSpc>
                <a:spcPct val="150000"/>
              </a:lnSpc>
            </a:pPr>
            <a:r>
              <a:rPr lang="en-US" altLang="zh-CN" b="1" dirty="0">
                <a:solidFill>
                  <a:schemeClr val="bg1"/>
                </a:solidFill>
                <a:latin typeface="OPPOSans R" panose="00020600040101010101" pitchFamily="18" charset="-122"/>
                <a:ea typeface="OPPOSans R" panose="00020600040101010101" pitchFamily="18" charset="-122"/>
                <a:cs typeface="OPPOSans R" panose="00020600040101010101" pitchFamily="18" charset="-122"/>
              </a:rPr>
              <a:t>……</a:t>
            </a:r>
            <a:endParaRPr lang="zh-CN" altLang="en-US" b="1" dirty="0">
              <a:solidFill>
                <a:schemeClr val="bg1"/>
              </a:solidFill>
              <a:latin typeface="OPPOSans R" panose="00020600040101010101" pitchFamily="18" charset="-122"/>
              <a:ea typeface="OPPOSans R" panose="00020600040101010101" pitchFamily="18" charset="-122"/>
              <a:cs typeface="OPPOSans R" panose="00020600040101010101" pitchFamily="18" charset="-122"/>
            </a:endParaRPr>
          </a:p>
        </p:txBody>
      </p:sp>
      <p:sp>
        <p:nvSpPr>
          <p:cNvPr id="19" name="文本框 18"/>
          <p:cNvSpPr txBox="1"/>
          <p:nvPr/>
        </p:nvSpPr>
        <p:spPr>
          <a:xfrm>
            <a:off x="4176413" y="3812079"/>
            <a:ext cx="1675320" cy="17532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b="1" dirty="0">
                <a:solidFill>
                  <a:schemeClr val="bg1"/>
                </a:solidFill>
                <a:latin typeface="OPPOSans R" panose="00020600040101010101" pitchFamily="18" charset="-122"/>
                <a:ea typeface="OPPOSans R" panose="00020600040101010101" pitchFamily="18" charset="-122"/>
                <a:cs typeface="OPPOSans R" panose="00020600040101010101" pitchFamily="18" charset="-122"/>
              </a:rPr>
              <a:t>公司主營業務</a:t>
            </a:r>
            <a:endParaRPr lang="en-US" altLang="zh-CN" b="1" dirty="0">
              <a:solidFill>
                <a:schemeClr val="bg1"/>
              </a:solidFill>
              <a:latin typeface="OPPOSans R" panose="00020600040101010101" pitchFamily="18" charset="-122"/>
              <a:ea typeface="OPPOSans R" panose="00020600040101010101" pitchFamily="18" charset="-122"/>
              <a:cs typeface="OPPOSans R" panose="00020600040101010101" pitchFamily="18" charset="-122"/>
            </a:endParaRPr>
          </a:p>
          <a:p>
            <a:pPr>
              <a:lnSpc>
                <a:spcPct val="150000"/>
              </a:lnSpc>
            </a:pPr>
            <a:r>
              <a:rPr lang="zh-CN" altLang="en-US" b="1" dirty="0">
                <a:solidFill>
                  <a:schemeClr val="bg1"/>
                </a:solidFill>
                <a:latin typeface="OPPOSans R" panose="00020600040101010101" pitchFamily="18" charset="-122"/>
                <a:ea typeface="OPPOSans R" panose="00020600040101010101" pitchFamily="18" charset="-122"/>
                <a:cs typeface="OPPOSans R" panose="00020600040101010101" pitchFamily="18" charset="-122"/>
              </a:rPr>
              <a:t>業務範圍</a:t>
            </a:r>
            <a:endParaRPr lang="en-US" altLang="zh-CN" b="1" dirty="0">
              <a:solidFill>
                <a:schemeClr val="bg1"/>
              </a:solidFill>
              <a:latin typeface="OPPOSans R" panose="00020600040101010101" pitchFamily="18" charset="-122"/>
              <a:ea typeface="OPPOSans R" panose="00020600040101010101" pitchFamily="18" charset="-122"/>
              <a:cs typeface="OPPOSans R" panose="00020600040101010101" pitchFamily="18" charset="-122"/>
            </a:endParaRPr>
          </a:p>
          <a:p>
            <a:pPr>
              <a:lnSpc>
                <a:spcPct val="150000"/>
              </a:lnSpc>
            </a:pPr>
            <a:r>
              <a:rPr lang="zh-CN" altLang="en-US" b="1" dirty="0">
                <a:solidFill>
                  <a:schemeClr val="bg1"/>
                </a:solidFill>
                <a:latin typeface="OPPOSans R" panose="00020600040101010101" pitchFamily="18" charset="-122"/>
                <a:ea typeface="OPPOSans R" panose="00020600040101010101" pitchFamily="18" charset="-122"/>
                <a:cs typeface="OPPOSans R" panose="00020600040101010101" pitchFamily="18" charset="-122"/>
              </a:rPr>
              <a:t>合作夥伴</a:t>
            </a:r>
            <a:endParaRPr lang="en-US" altLang="zh-CN" b="1" dirty="0">
              <a:solidFill>
                <a:schemeClr val="bg1"/>
              </a:solidFill>
              <a:latin typeface="OPPOSans R" panose="00020600040101010101" pitchFamily="18" charset="-122"/>
              <a:ea typeface="OPPOSans R" panose="00020600040101010101" pitchFamily="18" charset="-122"/>
              <a:cs typeface="OPPOSans R" panose="00020600040101010101" pitchFamily="18" charset="-122"/>
            </a:endParaRPr>
          </a:p>
          <a:p>
            <a:pPr>
              <a:lnSpc>
                <a:spcPct val="150000"/>
              </a:lnSpc>
            </a:pPr>
            <a:r>
              <a:rPr lang="en-US" altLang="zh-CN" b="1" dirty="0">
                <a:solidFill>
                  <a:schemeClr val="bg1"/>
                </a:solidFill>
                <a:latin typeface="OPPOSans R" panose="00020600040101010101" pitchFamily="18" charset="-122"/>
                <a:ea typeface="OPPOSans R" panose="00020600040101010101" pitchFamily="18" charset="-122"/>
                <a:cs typeface="OPPOSans R" panose="00020600040101010101" pitchFamily="18" charset="-122"/>
              </a:rPr>
              <a:t>……</a:t>
            </a:r>
            <a:endParaRPr lang="en-US" altLang="zh-CN" b="1" dirty="0">
              <a:solidFill>
                <a:schemeClr val="bg1"/>
              </a:solidFill>
              <a:latin typeface="OPPOSans R" panose="00020600040101010101" pitchFamily="18" charset="-122"/>
              <a:ea typeface="OPPOSans R" panose="00020600040101010101" pitchFamily="18" charset="-122"/>
              <a:cs typeface="OPPOSans R" panose="00020600040101010101" pitchFamily="18" charset="-122"/>
            </a:endParaRPr>
          </a:p>
        </p:txBody>
      </p:sp>
      <p:sp>
        <p:nvSpPr>
          <p:cNvPr id="20" name="文本框 19"/>
          <p:cNvSpPr txBox="1"/>
          <p:nvPr/>
        </p:nvSpPr>
        <p:spPr>
          <a:xfrm>
            <a:off x="6721989" y="3812079"/>
            <a:ext cx="1480203" cy="17532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b="1" dirty="0">
                <a:solidFill>
                  <a:schemeClr val="bg1"/>
                </a:solidFill>
                <a:latin typeface="OPPOSans R" panose="00020600040101010101" pitchFamily="18" charset="-122"/>
                <a:ea typeface="OPPOSans R" panose="00020600040101010101" pitchFamily="18" charset="-122"/>
                <a:cs typeface="OPPOSans R" panose="00020600040101010101" pitchFamily="18" charset="-122"/>
              </a:rPr>
              <a:t>案例一</a:t>
            </a:r>
            <a:endParaRPr lang="en-US" altLang="zh-CN" b="1" dirty="0">
              <a:solidFill>
                <a:schemeClr val="bg1"/>
              </a:solidFill>
              <a:latin typeface="OPPOSans R" panose="00020600040101010101" pitchFamily="18" charset="-122"/>
              <a:ea typeface="OPPOSans R" panose="00020600040101010101" pitchFamily="18" charset="-122"/>
              <a:cs typeface="OPPOSans R" panose="00020600040101010101" pitchFamily="18" charset="-122"/>
            </a:endParaRPr>
          </a:p>
          <a:p>
            <a:pPr>
              <a:lnSpc>
                <a:spcPct val="150000"/>
              </a:lnSpc>
            </a:pPr>
            <a:r>
              <a:rPr lang="zh-CN" altLang="en-US" b="1" dirty="0">
                <a:solidFill>
                  <a:schemeClr val="bg1"/>
                </a:solidFill>
                <a:latin typeface="OPPOSans R" panose="00020600040101010101" pitchFamily="18" charset="-122"/>
                <a:ea typeface="OPPOSans R" panose="00020600040101010101" pitchFamily="18" charset="-122"/>
                <a:cs typeface="OPPOSans R" panose="00020600040101010101" pitchFamily="18" charset="-122"/>
              </a:rPr>
              <a:t>案例二</a:t>
            </a:r>
            <a:endParaRPr lang="en-US" altLang="zh-CN" b="1" dirty="0">
              <a:solidFill>
                <a:schemeClr val="bg1"/>
              </a:solidFill>
              <a:latin typeface="OPPOSans R" panose="00020600040101010101" pitchFamily="18" charset="-122"/>
              <a:ea typeface="OPPOSans R" panose="00020600040101010101" pitchFamily="18" charset="-122"/>
              <a:cs typeface="OPPOSans R" panose="00020600040101010101" pitchFamily="18" charset="-122"/>
            </a:endParaRPr>
          </a:p>
          <a:p>
            <a:pPr>
              <a:lnSpc>
                <a:spcPct val="150000"/>
              </a:lnSpc>
            </a:pPr>
            <a:r>
              <a:rPr lang="zh-CN" altLang="en-US" b="1" dirty="0">
                <a:solidFill>
                  <a:schemeClr val="bg1"/>
                </a:solidFill>
                <a:latin typeface="OPPOSans R" panose="00020600040101010101" pitchFamily="18" charset="-122"/>
                <a:ea typeface="OPPOSans R" panose="00020600040101010101" pitchFamily="18" charset="-122"/>
                <a:cs typeface="OPPOSans R" panose="00020600040101010101" pitchFamily="18" charset="-122"/>
              </a:rPr>
              <a:t>榮譽獎狀</a:t>
            </a:r>
            <a:endParaRPr lang="en-US" altLang="zh-CN" b="1" dirty="0">
              <a:solidFill>
                <a:schemeClr val="bg1"/>
              </a:solidFill>
              <a:latin typeface="OPPOSans R" panose="00020600040101010101" pitchFamily="18" charset="-122"/>
              <a:ea typeface="OPPOSans R" panose="00020600040101010101" pitchFamily="18" charset="-122"/>
              <a:cs typeface="OPPOSans R" panose="00020600040101010101" pitchFamily="18" charset="-122"/>
            </a:endParaRPr>
          </a:p>
          <a:p>
            <a:pPr>
              <a:lnSpc>
                <a:spcPct val="150000"/>
              </a:lnSpc>
            </a:pPr>
            <a:r>
              <a:rPr lang="en-US" altLang="zh-CN" b="1" dirty="0">
                <a:solidFill>
                  <a:schemeClr val="bg1"/>
                </a:solidFill>
                <a:latin typeface="OPPOSans R" panose="00020600040101010101" pitchFamily="18" charset="-122"/>
                <a:ea typeface="OPPOSans R" panose="00020600040101010101" pitchFamily="18" charset="-122"/>
                <a:cs typeface="OPPOSans R" panose="00020600040101010101" pitchFamily="18" charset="-122"/>
              </a:rPr>
              <a:t>……</a:t>
            </a:r>
            <a:endParaRPr lang="en-US" altLang="zh-CN" b="1" dirty="0">
              <a:solidFill>
                <a:schemeClr val="bg1"/>
              </a:solidFill>
              <a:latin typeface="OPPOSans R" panose="00020600040101010101" pitchFamily="18" charset="-122"/>
              <a:ea typeface="OPPOSans R" panose="00020600040101010101" pitchFamily="18" charset="-122"/>
              <a:cs typeface="OPPOSans R" panose="00020600040101010101" pitchFamily="18" charset="-122"/>
            </a:endParaRPr>
          </a:p>
        </p:txBody>
      </p:sp>
      <p:sp>
        <p:nvSpPr>
          <p:cNvPr id="21" name="文本框 20"/>
          <p:cNvSpPr txBox="1"/>
          <p:nvPr/>
        </p:nvSpPr>
        <p:spPr>
          <a:xfrm>
            <a:off x="9317297" y="3812079"/>
            <a:ext cx="1480203" cy="17532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b="1" dirty="0">
                <a:solidFill>
                  <a:schemeClr val="bg1"/>
                </a:solidFill>
                <a:latin typeface="OPPOSans R" panose="00020600040101010101" pitchFamily="18" charset="-122"/>
                <a:ea typeface="OPPOSans R" panose="00020600040101010101" pitchFamily="18" charset="-122"/>
                <a:cs typeface="OPPOSans R" panose="00020600040101010101" pitchFamily="18" charset="-122"/>
              </a:rPr>
              <a:t>回顧過去</a:t>
            </a:r>
            <a:endParaRPr lang="en-US" altLang="zh-CN" b="1" dirty="0">
              <a:solidFill>
                <a:schemeClr val="bg1"/>
              </a:solidFill>
              <a:latin typeface="OPPOSans R" panose="00020600040101010101" pitchFamily="18" charset="-122"/>
              <a:ea typeface="OPPOSans R" panose="00020600040101010101" pitchFamily="18" charset="-122"/>
              <a:cs typeface="OPPOSans R" panose="00020600040101010101" pitchFamily="18" charset="-122"/>
            </a:endParaRPr>
          </a:p>
          <a:p>
            <a:pPr>
              <a:lnSpc>
                <a:spcPct val="150000"/>
              </a:lnSpc>
            </a:pPr>
            <a:r>
              <a:rPr lang="zh-CN" altLang="en-US" b="1" dirty="0">
                <a:solidFill>
                  <a:schemeClr val="bg1"/>
                </a:solidFill>
                <a:latin typeface="OPPOSans R" panose="00020600040101010101" pitchFamily="18" charset="-122"/>
                <a:ea typeface="OPPOSans R" panose="00020600040101010101" pitchFamily="18" charset="-122"/>
                <a:cs typeface="OPPOSans R" panose="00020600040101010101" pitchFamily="18" charset="-122"/>
              </a:rPr>
              <a:t>確定目標</a:t>
            </a:r>
            <a:endParaRPr lang="en-US" altLang="zh-CN" b="1" dirty="0">
              <a:solidFill>
                <a:schemeClr val="bg1"/>
              </a:solidFill>
              <a:latin typeface="OPPOSans R" panose="00020600040101010101" pitchFamily="18" charset="-122"/>
              <a:ea typeface="OPPOSans R" panose="00020600040101010101" pitchFamily="18" charset="-122"/>
              <a:cs typeface="OPPOSans R" panose="00020600040101010101" pitchFamily="18" charset="-122"/>
            </a:endParaRPr>
          </a:p>
          <a:p>
            <a:pPr>
              <a:lnSpc>
                <a:spcPct val="150000"/>
              </a:lnSpc>
            </a:pPr>
            <a:r>
              <a:rPr lang="zh-CN" altLang="en-US" b="1" dirty="0">
                <a:solidFill>
                  <a:schemeClr val="bg1"/>
                </a:solidFill>
                <a:latin typeface="OPPOSans R" panose="00020600040101010101" pitchFamily="18" charset="-122"/>
                <a:ea typeface="OPPOSans R" panose="00020600040101010101" pitchFamily="18" charset="-122"/>
                <a:cs typeface="OPPOSans R" panose="00020600040101010101" pitchFamily="18" charset="-122"/>
              </a:rPr>
              <a:t>展望未來</a:t>
            </a:r>
            <a:endParaRPr lang="en-US" altLang="zh-CN" b="1" dirty="0">
              <a:solidFill>
                <a:schemeClr val="bg1"/>
              </a:solidFill>
              <a:latin typeface="OPPOSans R" panose="00020600040101010101" pitchFamily="18" charset="-122"/>
              <a:ea typeface="OPPOSans R" panose="00020600040101010101" pitchFamily="18" charset="-122"/>
              <a:cs typeface="OPPOSans R" panose="00020600040101010101" pitchFamily="18" charset="-122"/>
            </a:endParaRPr>
          </a:p>
          <a:p>
            <a:pPr>
              <a:lnSpc>
                <a:spcPct val="150000"/>
              </a:lnSpc>
            </a:pPr>
            <a:r>
              <a:rPr lang="en-US" altLang="zh-CN" b="1" dirty="0">
                <a:solidFill>
                  <a:schemeClr val="bg1"/>
                </a:solidFill>
                <a:latin typeface="OPPOSans R" panose="00020600040101010101" pitchFamily="18" charset="-122"/>
                <a:ea typeface="OPPOSans R" panose="00020600040101010101" pitchFamily="18" charset="-122"/>
                <a:cs typeface="OPPOSans R" panose="00020600040101010101" pitchFamily="18" charset="-122"/>
              </a:rPr>
              <a:t>……</a:t>
            </a:r>
            <a:endParaRPr lang="en-US" altLang="zh-CN" b="1" dirty="0">
              <a:solidFill>
                <a:schemeClr val="bg1"/>
              </a:solidFill>
              <a:latin typeface="OPPOSans R" panose="00020600040101010101" pitchFamily="18" charset="-122"/>
              <a:ea typeface="OPPOSans R" panose="00020600040101010101" pitchFamily="18" charset="-122"/>
              <a:cs typeface="OPPOSans R" panose="00020600040101010101" pitchFamily="18" charset="-122"/>
            </a:endParaRPr>
          </a:p>
        </p:txBody>
      </p:sp>
      <p:grpSp>
        <p:nvGrpSpPr>
          <p:cNvPr id="26" name="组合 25"/>
          <p:cNvGrpSpPr/>
          <p:nvPr/>
        </p:nvGrpSpPr>
        <p:grpSpPr>
          <a:xfrm>
            <a:off x="4138879" y="2221623"/>
            <a:ext cx="1475359" cy="1014730"/>
            <a:chOff x="4859545" y="1945857"/>
            <a:chExt cx="1475359" cy="1014730"/>
          </a:xfrm>
        </p:grpSpPr>
        <p:sp>
          <p:nvSpPr>
            <p:cNvPr id="27" name="矩形 26"/>
            <p:cNvSpPr/>
            <p:nvPr/>
          </p:nvSpPr>
          <p:spPr>
            <a:xfrm>
              <a:off x="5005671" y="2571087"/>
              <a:ext cx="1061135" cy="289319"/>
            </a:xfrm>
            <a:prstGeom prst="rect">
              <a:avLst/>
            </a:prstGeom>
            <a:solidFill>
              <a:srgbClr val="8A63ED">
                <a:alpha val="89000"/>
              </a:srgbClr>
            </a:solidFill>
            <a:ln>
              <a:noFill/>
            </a:ln>
            <a:scene3d>
              <a:camera prst="perspectiveRelaxed"/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6000" dirty="0">
                <a:latin typeface="庞门正道细线体" panose="02010600030101010101" pitchFamily="2" charset="-122"/>
                <a:ea typeface="庞门正道细线体" panose="02010600030101010101" pitchFamily="2" charset="-122"/>
              </a:endParaRPr>
            </a:p>
          </p:txBody>
        </p:sp>
        <p:sp>
          <p:nvSpPr>
            <p:cNvPr id="28" name="文本框 27"/>
            <p:cNvSpPr txBox="1"/>
            <p:nvPr/>
          </p:nvSpPr>
          <p:spPr>
            <a:xfrm>
              <a:off x="4859545" y="1945857"/>
              <a:ext cx="1475359" cy="10147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6000" b="1" dirty="0">
                  <a:solidFill>
                    <a:schemeClr val="bg1"/>
                  </a:solidFill>
                  <a:effectLst>
                    <a:outerShdw blurRad="127000" dist="50800" dir="6000000" algn="ctr" rotWithShape="0">
                      <a:srgbClr val="7243E9">
                        <a:alpha val="90000"/>
                      </a:srgbClr>
                    </a:outerShdw>
                  </a:effectLst>
                  <a:latin typeface="庞门正道细线体" panose="02010600030101010101" pitchFamily="2" charset="-122"/>
                  <a:ea typeface="庞门正道细线体" panose="02010600030101010101" pitchFamily="2" charset="-122"/>
                  <a:cs typeface="OPPOSans L" panose="00020600040101010101" pitchFamily="18" charset="-122"/>
                </a:rPr>
                <a:t>02</a:t>
              </a:r>
              <a:endParaRPr lang="zh-CN" altLang="en-US" sz="6000" b="1" dirty="0">
                <a:solidFill>
                  <a:schemeClr val="bg1"/>
                </a:solidFill>
                <a:effectLst>
                  <a:outerShdw blurRad="127000" dist="50800" dir="6000000" algn="ctr" rotWithShape="0">
                    <a:srgbClr val="7243E9">
                      <a:alpha val="90000"/>
                    </a:srgbClr>
                  </a:outerShdw>
                </a:effectLst>
                <a:latin typeface="庞门正道细线体" panose="02010600030101010101" pitchFamily="2" charset="-122"/>
                <a:ea typeface="庞门正道细线体" panose="02010600030101010101" pitchFamily="2" charset="-122"/>
                <a:cs typeface="OPPOSans L" panose="00020600040101010101" pitchFamily="18" charset="-122"/>
              </a:endParaRPr>
            </a:p>
          </p:txBody>
        </p:sp>
        <p:sp>
          <p:nvSpPr>
            <p:cNvPr id="29" name="菱形 28"/>
            <p:cNvSpPr/>
            <p:nvPr/>
          </p:nvSpPr>
          <p:spPr>
            <a:xfrm>
              <a:off x="5949265" y="2502064"/>
              <a:ext cx="276808" cy="298319"/>
            </a:xfrm>
            <a:prstGeom prst="diamond">
              <a:avLst/>
            </a:prstGeom>
            <a:gradFill flip="none" rotWithShape="1">
              <a:gsLst>
                <a:gs pos="0">
                  <a:schemeClr val="accent1">
                    <a:lumMod val="5000"/>
                    <a:lumOff val="95000"/>
                  </a:schemeClr>
                </a:gs>
                <a:gs pos="35000">
                  <a:srgbClr val="F0C8BF"/>
                </a:gs>
                <a:gs pos="100000">
                  <a:srgbClr val="E49C7E"/>
                </a:gs>
              </a:gsLst>
              <a:lin ang="13500000" scaled="1"/>
              <a:tileRect/>
            </a:gradFill>
            <a:ln>
              <a:noFill/>
            </a:ln>
            <a:scene3d>
              <a:camera prst="orthographicFront"/>
              <a:lightRig rig="threePt" dir="t"/>
            </a:scene3d>
            <a:sp3d prstMaterial="powder"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6000" dirty="0">
                <a:solidFill>
                  <a:schemeClr val="tx1"/>
                </a:solidFill>
                <a:latin typeface="庞门正道细线体" panose="02010600030101010101" pitchFamily="2" charset="-122"/>
                <a:ea typeface="庞门正道细线体" panose="02010600030101010101" pitchFamily="2" charset="-122"/>
              </a:endParaRPr>
            </a:p>
          </p:txBody>
        </p:sp>
      </p:grpSp>
      <p:grpSp>
        <p:nvGrpSpPr>
          <p:cNvPr id="30" name="组合 29"/>
          <p:cNvGrpSpPr/>
          <p:nvPr/>
        </p:nvGrpSpPr>
        <p:grpSpPr>
          <a:xfrm>
            <a:off x="6696825" y="2221623"/>
            <a:ext cx="1422178" cy="1014730"/>
            <a:chOff x="7438794" y="1945857"/>
            <a:chExt cx="1422178" cy="1014730"/>
          </a:xfrm>
        </p:grpSpPr>
        <p:sp>
          <p:nvSpPr>
            <p:cNvPr id="31" name="矩形 30"/>
            <p:cNvSpPr/>
            <p:nvPr/>
          </p:nvSpPr>
          <p:spPr>
            <a:xfrm>
              <a:off x="7582975" y="2557341"/>
              <a:ext cx="998433" cy="272223"/>
            </a:xfrm>
            <a:prstGeom prst="rect">
              <a:avLst/>
            </a:prstGeom>
            <a:solidFill>
              <a:srgbClr val="8A63ED">
                <a:alpha val="89000"/>
              </a:srgbClr>
            </a:solidFill>
            <a:ln>
              <a:noFill/>
            </a:ln>
            <a:scene3d>
              <a:camera prst="perspectiveRelaxed"/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6000" dirty="0">
                <a:latin typeface="OPPOSans L" panose="00020600040101010101" pitchFamily="18" charset="-122"/>
                <a:ea typeface="OPPOSans L" panose="00020600040101010101" pitchFamily="18" charset="-122"/>
              </a:endParaRPr>
            </a:p>
          </p:txBody>
        </p:sp>
        <p:sp>
          <p:nvSpPr>
            <p:cNvPr id="32" name="文本框 31"/>
            <p:cNvSpPr txBox="1"/>
            <p:nvPr/>
          </p:nvSpPr>
          <p:spPr>
            <a:xfrm>
              <a:off x="7438794" y="1945857"/>
              <a:ext cx="1422178" cy="10147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6000" b="1" dirty="0">
                  <a:solidFill>
                    <a:schemeClr val="bg1"/>
                  </a:solidFill>
                  <a:effectLst>
                    <a:outerShdw blurRad="127000" dist="50800" dir="6000000" algn="ctr" rotWithShape="0">
                      <a:srgbClr val="7243E9">
                        <a:alpha val="90000"/>
                      </a:srgbClr>
                    </a:outerShdw>
                  </a:effectLst>
                  <a:latin typeface="庞门正道细线体" panose="02010600030101010101" pitchFamily="2" charset="-122"/>
                  <a:ea typeface="庞门正道细线体" panose="02010600030101010101" pitchFamily="2" charset="-122"/>
                  <a:cs typeface="OPPOSans L" panose="00020600040101010101" pitchFamily="18" charset="-122"/>
                </a:rPr>
                <a:t>03</a:t>
              </a:r>
              <a:endParaRPr lang="zh-CN" altLang="en-US" sz="6000" b="1" dirty="0">
                <a:solidFill>
                  <a:schemeClr val="bg1"/>
                </a:solidFill>
                <a:effectLst>
                  <a:outerShdw blurRad="127000" dist="50800" dir="6000000" algn="ctr" rotWithShape="0">
                    <a:srgbClr val="7243E9">
                      <a:alpha val="90000"/>
                    </a:srgbClr>
                  </a:outerShdw>
                </a:effectLst>
                <a:latin typeface="庞门正道细线体" panose="02010600030101010101" pitchFamily="2" charset="-122"/>
                <a:ea typeface="庞门正道细线体" panose="02010600030101010101" pitchFamily="2" charset="-122"/>
                <a:cs typeface="OPPOSans L" panose="00020600040101010101" pitchFamily="18" charset="-122"/>
              </a:endParaRPr>
            </a:p>
          </p:txBody>
        </p:sp>
        <p:sp>
          <p:nvSpPr>
            <p:cNvPr id="33" name="菱形 32"/>
            <p:cNvSpPr/>
            <p:nvPr/>
          </p:nvSpPr>
          <p:spPr>
            <a:xfrm>
              <a:off x="8484494" y="2502063"/>
              <a:ext cx="276808" cy="298319"/>
            </a:xfrm>
            <a:prstGeom prst="diamond">
              <a:avLst/>
            </a:prstGeom>
            <a:gradFill flip="none" rotWithShape="1">
              <a:gsLst>
                <a:gs pos="0">
                  <a:schemeClr val="accent1">
                    <a:lumMod val="5000"/>
                    <a:lumOff val="95000"/>
                  </a:schemeClr>
                </a:gs>
                <a:gs pos="35000">
                  <a:srgbClr val="F0C8BF"/>
                </a:gs>
                <a:gs pos="100000">
                  <a:srgbClr val="E49C7E"/>
                </a:gs>
              </a:gsLst>
              <a:lin ang="13500000" scaled="1"/>
              <a:tileRect/>
            </a:gradFill>
            <a:ln>
              <a:noFill/>
            </a:ln>
            <a:scene3d>
              <a:camera prst="orthographicFront"/>
              <a:lightRig rig="threePt" dir="t"/>
            </a:scene3d>
            <a:sp3d prstMaterial="powder"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6000" dirty="0">
                <a:solidFill>
                  <a:schemeClr val="tx1"/>
                </a:solidFill>
                <a:latin typeface="OPPOSans L" panose="00020600040101010101" pitchFamily="18" charset="-122"/>
                <a:ea typeface="OPPOSans L" panose="00020600040101010101" pitchFamily="18" charset="-122"/>
              </a:endParaRPr>
            </a:p>
          </p:txBody>
        </p:sp>
      </p:grpSp>
      <p:cxnSp>
        <p:nvCxnSpPr>
          <p:cNvPr id="38" name="直接连接符 37"/>
          <p:cNvCxnSpPr/>
          <p:nvPr/>
        </p:nvCxnSpPr>
        <p:spPr>
          <a:xfrm>
            <a:off x="1750086" y="3757173"/>
            <a:ext cx="459157" cy="0"/>
          </a:xfrm>
          <a:prstGeom prst="line">
            <a:avLst/>
          </a:prstGeom>
          <a:ln w="444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直接连接符 38"/>
          <p:cNvCxnSpPr/>
          <p:nvPr/>
        </p:nvCxnSpPr>
        <p:spPr>
          <a:xfrm>
            <a:off x="4258192" y="3757173"/>
            <a:ext cx="459157" cy="0"/>
          </a:xfrm>
          <a:prstGeom prst="line">
            <a:avLst/>
          </a:prstGeom>
          <a:ln w="444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直接连接符 39"/>
          <p:cNvCxnSpPr/>
          <p:nvPr/>
        </p:nvCxnSpPr>
        <p:spPr>
          <a:xfrm>
            <a:off x="6856849" y="3757173"/>
            <a:ext cx="459157" cy="0"/>
          </a:xfrm>
          <a:prstGeom prst="line">
            <a:avLst/>
          </a:prstGeom>
          <a:ln w="444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直接连接符 40"/>
          <p:cNvCxnSpPr/>
          <p:nvPr/>
        </p:nvCxnSpPr>
        <p:spPr>
          <a:xfrm>
            <a:off x="9453774" y="3757173"/>
            <a:ext cx="459157" cy="0"/>
          </a:xfrm>
          <a:prstGeom prst="line">
            <a:avLst/>
          </a:prstGeom>
          <a:ln w="444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文本框 41"/>
          <p:cNvSpPr txBox="1"/>
          <p:nvPr/>
        </p:nvSpPr>
        <p:spPr>
          <a:xfrm>
            <a:off x="5159283" y="1030032"/>
            <a:ext cx="1906537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en-US" altLang="zh-CN" sz="3200" dirty="0">
                <a:solidFill>
                  <a:schemeClr val="bg1"/>
                </a:solidFill>
                <a:effectLst>
                  <a:outerShdw blurRad="127000" dist="50800" dir="6000000" algn="ctr" rotWithShape="0">
                    <a:srgbClr val="7243E9">
                      <a:alpha val="90000"/>
                    </a:srgbClr>
                  </a:outerShdw>
                </a:effectLst>
                <a:latin typeface="庞门正道细线体" panose="02010600030101010101" pitchFamily="2" charset="-122"/>
                <a:ea typeface="庞门正道细线体" panose="02010600030101010101" pitchFamily="2" charset="-122"/>
                <a:cs typeface="OPPOSans L" panose="00020600040101010101" pitchFamily="18" charset="-122"/>
              </a:rPr>
              <a:t>Content</a:t>
            </a:r>
            <a:endParaRPr lang="en-US" altLang="zh-CN" sz="3200" dirty="0">
              <a:solidFill>
                <a:schemeClr val="bg1"/>
              </a:solidFill>
              <a:effectLst>
                <a:outerShdw blurRad="127000" dist="50800" dir="6000000" algn="ctr" rotWithShape="0">
                  <a:srgbClr val="7243E9">
                    <a:alpha val="90000"/>
                  </a:srgbClr>
                </a:outerShdw>
              </a:effectLst>
              <a:latin typeface="庞门正道细线体" panose="02010600030101010101" pitchFamily="2" charset="-122"/>
              <a:ea typeface="庞门正道细线体" panose="02010600030101010101" pitchFamily="2" charset="-122"/>
              <a:cs typeface="OPPOSans L" panose="00020600040101010101" pitchFamily="18" charset="-122"/>
            </a:endParaRPr>
          </a:p>
        </p:txBody>
      </p:sp>
      <p:pic>
        <p:nvPicPr>
          <p:cNvPr id="43" name="图片 4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196307">
            <a:off x="10044134" y="5256491"/>
            <a:ext cx="2500916" cy="1741332"/>
          </a:xfrm>
          <a:prstGeom prst="rect">
            <a:avLst/>
          </a:prstGeom>
        </p:spPr>
      </p:pic>
      <p:cxnSp>
        <p:nvCxnSpPr>
          <p:cNvPr id="44" name="直接连接符 43"/>
          <p:cNvCxnSpPr/>
          <p:nvPr>
            <p:custDataLst>
              <p:tags r:id="rId5"/>
            </p:custDataLst>
          </p:nvPr>
        </p:nvCxnSpPr>
        <p:spPr>
          <a:xfrm>
            <a:off x="2345203" y="811360"/>
            <a:ext cx="2607798" cy="0"/>
          </a:xfrm>
          <a:prstGeom prst="line">
            <a:avLst/>
          </a:prstGeom>
          <a:ln w="139700" cap="rnd" cmpd="tri"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直接连接符 44"/>
          <p:cNvCxnSpPr/>
          <p:nvPr>
            <p:custDataLst>
              <p:tags r:id="rId6"/>
            </p:custDataLst>
          </p:nvPr>
        </p:nvCxnSpPr>
        <p:spPr>
          <a:xfrm>
            <a:off x="7213826" y="811360"/>
            <a:ext cx="2678950" cy="0"/>
          </a:xfrm>
          <a:prstGeom prst="line">
            <a:avLst/>
          </a:prstGeom>
          <a:ln w="139700" cap="rnd" cmpd="tri"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矩形: 圆角 46"/>
          <p:cNvSpPr/>
          <p:nvPr/>
        </p:nvSpPr>
        <p:spPr>
          <a:xfrm>
            <a:off x="3843445" y="2180767"/>
            <a:ext cx="2019322" cy="3469406"/>
          </a:xfrm>
          <a:prstGeom prst="roundRect">
            <a:avLst>
              <a:gd name="adj" fmla="val 9524"/>
            </a:avLst>
          </a:prstGeom>
          <a:noFill/>
          <a:ln w="15875" cap="rnd">
            <a:solidFill>
              <a:schemeClr val="bg1"/>
            </a:solidFill>
            <a:prstDash val="sysDash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OPPOSans L" panose="00020600040101010101" pitchFamily="18" charset="-122"/>
              <a:ea typeface="OPPOSans L" panose="00020600040101010101" pitchFamily="18" charset="-122"/>
            </a:endParaRPr>
          </a:p>
        </p:txBody>
      </p:sp>
      <p:sp>
        <p:nvSpPr>
          <p:cNvPr id="48" name="矩形: 圆角 47"/>
          <p:cNvSpPr/>
          <p:nvPr/>
        </p:nvSpPr>
        <p:spPr>
          <a:xfrm>
            <a:off x="6424191" y="2180767"/>
            <a:ext cx="2019322" cy="3469406"/>
          </a:xfrm>
          <a:prstGeom prst="roundRect">
            <a:avLst>
              <a:gd name="adj" fmla="val 9524"/>
            </a:avLst>
          </a:prstGeom>
          <a:noFill/>
          <a:ln w="15875" cap="rnd">
            <a:solidFill>
              <a:schemeClr val="bg1"/>
            </a:solidFill>
            <a:prstDash val="sysDash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OPPOSans L" panose="00020600040101010101" pitchFamily="18" charset="-122"/>
              <a:ea typeface="OPPOSans L" panose="00020600040101010101" pitchFamily="18" charset="-122"/>
            </a:endParaRPr>
          </a:p>
        </p:txBody>
      </p:sp>
      <p:grpSp>
        <p:nvGrpSpPr>
          <p:cNvPr id="59" name="组合 58"/>
          <p:cNvGrpSpPr/>
          <p:nvPr/>
        </p:nvGrpSpPr>
        <p:grpSpPr>
          <a:xfrm>
            <a:off x="1634114" y="2221623"/>
            <a:ext cx="1422178" cy="1014730"/>
            <a:chOff x="7438794" y="1945857"/>
            <a:chExt cx="1422178" cy="1014730"/>
          </a:xfrm>
        </p:grpSpPr>
        <p:sp>
          <p:nvSpPr>
            <p:cNvPr id="60" name="矩形 59"/>
            <p:cNvSpPr/>
            <p:nvPr/>
          </p:nvSpPr>
          <p:spPr>
            <a:xfrm>
              <a:off x="7582975" y="2557341"/>
              <a:ext cx="998433" cy="272223"/>
            </a:xfrm>
            <a:prstGeom prst="rect">
              <a:avLst/>
            </a:prstGeom>
            <a:solidFill>
              <a:srgbClr val="8A63ED">
                <a:alpha val="89000"/>
              </a:srgbClr>
            </a:solidFill>
            <a:ln>
              <a:noFill/>
            </a:ln>
            <a:scene3d>
              <a:camera prst="perspectiveRelaxed"/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6000" dirty="0">
                <a:latin typeface="OPPOSans L" panose="00020600040101010101" pitchFamily="18" charset="-122"/>
                <a:ea typeface="OPPOSans L" panose="00020600040101010101" pitchFamily="18" charset="-122"/>
              </a:endParaRPr>
            </a:p>
          </p:txBody>
        </p:sp>
        <p:sp>
          <p:nvSpPr>
            <p:cNvPr id="61" name="文本框 60"/>
            <p:cNvSpPr txBox="1"/>
            <p:nvPr/>
          </p:nvSpPr>
          <p:spPr>
            <a:xfrm>
              <a:off x="7438794" y="1945857"/>
              <a:ext cx="1422178" cy="10147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6000" b="1" dirty="0">
                  <a:solidFill>
                    <a:schemeClr val="bg1"/>
                  </a:solidFill>
                  <a:effectLst>
                    <a:outerShdw blurRad="127000" dist="50800" dir="6000000" algn="ctr" rotWithShape="0">
                      <a:srgbClr val="7243E9">
                        <a:alpha val="90000"/>
                      </a:srgbClr>
                    </a:outerShdw>
                  </a:effectLst>
                  <a:latin typeface="庞门正道细线体" panose="02010600030101010101" pitchFamily="2" charset="-122"/>
                  <a:ea typeface="庞门正道细线体" panose="02010600030101010101" pitchFamily="2" charset="-122"/>
                  <a:cs typeface="OPPOSans L" panose="00020600040101010101" pitchFamily="18" charset="-122"/>
                </a:rPr>
                <a:t>01</a:t>
              </a:r>
              <a:endParaRPr lang="zh-CN" altLang="en-US" sz="6000" b="1" dirty="0">
                <a:solidFill>
                  <a:schemeClr val="bg1"/>
                </a:solidFill>
                <a:effectLst>
                  <a:outerShdw blurRad="127000" dist="50800" dir="6000000" algn="ctr" rotWithShape="0">
                    <a:srgbClr val="7243E9">
                      <a:alpha val="90000"/>
                    </a:srgbClr>
                  </a:outerShdw>
                </a:effectLst>
                <a:latin typeface="庞门正道细线体" panose="02010600030101010101" pitchFamily="2" charset="-122"/>
                <a:ea typeface="庞门正道细线体" panose="02010600030101010101" pitchFamily="2" charset="-122"/>
                <a:cs typeface="OPPOSans L" panose="00020600040101010101" pitchFamily="18" charset="-122"/>
              </a:endParaRPr>
            </a:p>
          </p:txBody>
        </p:sp>
        <p:sp>
          <p:nvSpPr>
            <p:cNvPr id="62" name="菱形 61"/>
            <p:cNvSpPr/>
            <p:nvPr/>
          </p:nvSpPr>
          <p:spPr>
            <a:xfrm>
              <a:off x="8484494" y="2502063"/>
              <a:ext cx="276808" cy="298319"/>
            </a:xfrm>
            <a:prstGeom prst="diamond">
              <a:avLst/>
            </a:prstGeom>
            <a:gradFill flip="none" rotWithShape="1">
              <a:gsLst>
                <a:gs pos="0">
                  <a:schemeClr val="accent1">
                    <a:lumMod val="5000"/>
                    <a:lumOff val="95000"/>
                  </a:schemeClr>
                </a:gs>
                <a:gs pos="35000">
                  <a:srgbClr val="F0C8BF"/>
                </a:gs>
                <a:gs pos="100000">
                  <a:srgbClr val="E49C7E"/>
                </a:gs>
              </a:gsLst>
              <a:lin ang="13500000" scaled="1"/>
              <a:tileRect/>
            </a:gradFill>
            <a:ln>
              <a:noFill/>
            </a:ln>
            <a:scene3d>
              <a:camera prst="orthographicFront"/>
              <a:lightRig rig="threePt" dir="t"/>
            </a:scene3d>
            <a:sp3d prstMaterial="powder"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6000" dirty="0">
                <a:solidFill>
                  <a:schemeClr val="tx1"/>
                </a:solidFill>
                <a:latin typeface="OPPOSans L" panose="00020600040101010101" pitchFamily="18" charset="-122"/>
                <a:ea typeface="OPPOSans L" panose="00020600040101010101" pitchFamily="18" charset="-122"/>
              </a:endParaRPr>
            </a:p>
          </p:txBody>
        </p:sp>
      </p:grpSp>
      <p:grpSp>
        <p:nvGrpSpPr>
          <p:cNvPr id="67" name="组合 66"/>
          <p:cNvGrpSpPr/>
          <p:nvPr/>
        </p:nvGrpSpPr>
        <p:grpSpPr>
          <a:xfrm>
            <a:off x="9284720" y="2221623"/>
            <a:ext cx="1422178" cy="1014730"/>
            <a:chOff x="7438794" y="1945857"/>
            <a:chExt cx="1422178" cy="1014730"/>
          </a:xfrm>
        </p:grpSpPr>
        <p:sp>
          <p:nvSpPr>
            <p:cNvPr id="68" name="矩形 67"/>
            <p:cNvSpPr/>
            <p:nvPr/>
          </p:nvSpPr>
          <p:spPr>
            <a:xfrm>
              <a:off x="7582975" y="2557341"/>
              <a:ext cx="998433" cy="272223"/>
            </a:xfrm>
            <a:prstGeom prst="rect">
              <a:avLst/>
            </a:prstGeom>
            <a:solidFill>
              <a:srgbClr val="8A63ED">
                <a:alpha val="89000"/>
              </a:srgbClr>
            </a:solidFill>
            <a:ln>
              <a:noFill/>
            </a:ln>
            <a:scene3d>
              <a:camera prst="perspectiveRelaxed"/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6000" dirty="0">
                <a:latin typeface="OPPOSans L" panose="00020600040101010101" pitchFamily="18" charset="-122"/>
                <a:ea typeface="OPPOSans L" panose="00020600040101010101" pitchFamily="18" charset="-122"/>
              </a:endParaRPr>
            </a:p>
          </p:txBody>
        </p:sp>
        <p:sp>
          <p:nvSpPr>
            <p:cNvPr id="69" name="文本框 68"/>
            <p:cNvSpPr txBox="1"/>
            <p:nvPr/>
          </p:nvSpPr>
          <p:spPr>
            <a:xfrm>
              <a:off x="7438794" y="1945857"/>
              <a:ext cx="1422178" cy="10147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6000" b="1" dirty="0">
                  <a:solidFill>
                    <a:schemeClr val="bg1"/>
                  </a:solidFill>
                  <a:effectLst>
                    <a:outerShdw blurRad="127000" dist="50800" dir="6000000" algn="ctr" rotWithShape="0">
                      <a:srgbClr val="7243E9">
                        <a:alpha val="90000"/>
                      </a:srgbClr>
                    </a:outerShdw>
                  </a:effectLst>
                  <a:latin typeface="庞门正道细线体" panose="02010600030101010101" pitchFamily="2" charset="-122"/>
                  <a:ea typeface="庞门正道细线体" panose="02010600030101010101" pitchFamily="2" charset="-122"/>
                  <a:cs typeface="OPPOSans L" panose="00020600040101010101" pitchFamily="18" charset="-122"/>
                </a:rPr>
                <a:t>04</a:t>
              </a:r>
              <a:endParaRPr lang="zh-CN" altLang="en-US" sz="6000" b="1" dirty="0">
                <a:solidFill>
                  <a:schemeClr val="bg1"/>
                </a:solidFill>
                <a:effectLst>
                  <a:outerShdw blurRad="127000" dist="50800" dir="6000000" algn="ctr" rotWithShape="0">
                    <a:srgbClr val="7243E9">
                      <a:alpha val="90000"/>
                    </a:srgbClr>
                  </a:outerShdw>
                </a:effectLst>
                <a:latin typeface="庞门正道细线体" panose="02010600030101010101" pitchFamily="2" charset="-122"/>
                <a:ea typeface="庞门正道细线体" panose="02010600030101010101" pitchFamily="2" charset="-122"/>
                <a:cs typeface="OPPOSans L" panose="00020600040101010101" pitchFamily="18" charset="-122"/>
              </a:endParaRPr>
            </a:p>
          </p:txBody>
        </p:sp>
        <p:sp>
          <p:nvSpPr>
            <p:cNvPr id="70" name="菱形 69"/>
            <p:cNvSpPr/>
            <p:nvPr/>
          </p:nvSpPr>
          <p:spPr>
            <a:xfrm>
              <a:off x="8484494" y="2502063"/>
              <a:ext cx="276808" cy="298319"/>
            </a:xfrm>
            <a:prstGeom prst="diamond">
              <a:avLst/>
            </a:prstGeom>
            <a:gradFill flip="none" rotWithShape="1">
              <a:gsLst>
                <a:gs pos="0">
                  <a:schemeClr val="accent1">
                    <a:lumMod val="5000"/>
                    <a:lumOff val="95000"/>
                  </a:schemeClr>
                </a:gs>
                <a:gs pos="35000">
                  <a:srgbClr val="F0C8BF"/>
                </a:gs>
                <a:gs pos="100000">
                  <a:srgbClr val="E49C7E"/>
                </a:gs>
              </a:gsLst>
              <a:lin ang="13500000" scaled="1"/>
              <a:tileRect/>
            </a:gradFill>
            <a:ln>
              <a:noFill/>
            </a:ln>
            <a:scene3d>
              <a:camera prst="orthographicFront"/>
              <a:lightRig rig="threePt" dir="t"/>
            </a:scene3d>
            <a:sp3d prstMaterial="powder"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6000" dirty="0">
                <a:solidFill>
                  <a:schemeClr val="tx1"/>
                </a:solidFill>
                <a:latin typeface="OPPOSans L" panose="00020600040101010101" pitchFamily="18" charset="-122"/>
                <a:ea typeface="OPPOSans L" panose="00020600040101010101" pitchFamily="18" charset="-122"/>
              </a:endParaRPr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877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: 圆角 1"/>
          <p:cNvSpPr/>
          <p:nvPr/>
        </p:nvSpPr>
        <p:spPr>
          <a:xfrm>
            <a:off x="2401895" y="1815010"/>
            <a:ext cx="7314200" cy="2870317"/>
          </a:xfrm>
          <a:prstGeom prst="roundRect">
            <a:avLst>
              <a:gd name="adj" fmla="val 9524"/>
            </a:avLst>
          </a:prstGeom>
          <a:noFill/>
          <a:ln w="19050">
            <a:solidFill>
              <a:schemeClr val="bg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OPPOSans L" panose="00020600040101010101" pitchFamily="18" charset="-122"/>
              <a:ea typeface="OPPOSans L" panose="00020600040101010101" pitchFamily="18" charset="-122"/>
            </a:endParaRPr>
          </a:p>
        </p:txBody>
      </p:sp>
      <p:sp>
        <p:nvSpPr>
          <p:cNvPr id="3" name="矩形: 圆角 2"/>
          <p:cNvSpPr/>
          <p:nvPr/>
        </p:nvSpPr>
        <p:spPr>
          <a:xfrm>
            <a:off x="2158476" y="1571428"/>
            <a:ext cx="7786219" cy="3334144"/>
          </a:xfrm>
          <a:prstGeom prst="roundRect">
            <a:avLst>
              <a:gd name="adj" fmla="val 9524"/>
            </a:avLst>
          </a:prstGeom>
          <a:noFill/>
          <a:ln w="635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OPPOSans L" panose="00020600040101010101" pitchFamily="18" charset="-122"/>
              <a:ea typeface="OPPOSans L" panose="00020600040101010101" pitchFamily="18" charset="-122"/>
            </a:endParaRPr>
          </a:p>
        </p:txBody>
      </p:sp>
      <p:pic>
        <p:nvPicPr>
          <p:cNvPr id="4" name="图形 3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0" y="5491390"/>
            <a:ext cx="12192000" cy="1905001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827" t="17383" r="51212" b="68385"/>
          <a:stretch>
            <a:fillRect/>
          </a:stretch>
        </p:blipFill>
        <p:spPr>
          <a:xfrm rot="19853283">
            <a:off x="1490928" y="939327"/>
            <a:ext cx="1863718" cy="1265423"/>
          </a:xfrm>
          <a:prstGeom prst="rect">
            <a:avLst/>
          </a:prstGeom>
          <a:effectLst>
            <a:outerShdw blurRad="127000" dist="50800" dir="5400000" algn="ctr" rotWithShape="0">
              <a:srgbClr val="F0C8BF"/>
            </a:outerShdw>
          </a:effectLst>
        </p:spPr>
      </p:pic>
      <p:grpSp>
        <p:nvGrpSpPr>
          <p:cNvPr id="6" name="组合 5"/>
          <p:cNvGrpSpPr/>
          <p:nvPr/>
        </p:nvGrpSpPr>
        <p:grpSpPr>
          <a:xfrm>
            <a:off x="362337" y="316635"/>
            <a:ext cx="1807559" cy="953135"/>
            <a:chOff x="433095" y="162482"/>
            <a:chExt cx="1807559" cy="953135"/>
          </a:xfrm>
        </p:grpSpPr>
        <p:sp>
          <p:nvSpPr>
            <p:cNvPr id="7" name="TextBox 13"/>
            <p:cNvSpPr txBox="1"/>
            <p:nvPr/>
          </p:nvSpPr>
          <p:spPr>
            <a:xfrm rot="21057960">
              <a:off x="433095" y="162482"/>
              <a:ext cx="1807559" cy="953135"/>
            </a:xfrm>
            <a:custGeom>
              <a:avLst/>
              <a:gdLst>
                <a:gd name="T0" fmla="*/ 10400 w 12800"/>
                <a:gd name="T1" fmla="*/ 12800 h 12800"/>
                <a:gd name="T2" fmla="*/ 2400 w 12800"/>
                <a:gd name="T3" fmla="*/ 12800 h 12800"/>
                <a:gd name="T4" fmla="*/ 0 w 12800"/>
                <a:gd name="T5" fmla="*/ 10400 h 12800"/>
                <a:gd name="T6" fmla="*/ 0 w 12800"/>
                <a:gd name="T7" fmla="*/ 2400 h 12800"/>
                <a:gd name="T8" fmla="*/ 2400 w 12800"/>
                <a:gd name="T9" fmla="*/ 0 h 12800"/>
                <a:gd name="T10" fmla="*/ 10400 w 12800"/>
                <a:gd name="T11" fmla="*/ 0 h 12800"/>
                <a:gd name="T12" fmla="*/ 12800 w 12800"/>
                <a:gd name="T13" fmla="*/ 2400 h 12800"/>
                <a:gd name="T14" fmla="*/ 12800 w 12800"/>
                <a:gd name="T15" fmla="*/ 10400 h 12800"/>
                <a:gd name="T16" fmla="*/ 10400 w 12800"/>
                <a:gd name="T17" fmla="*/ 12800 h 12800"/>
                <a:gd name="T18" fmla="*/ 11200 w 12800"/>
                <a:gd name="T19" fmla="*/ 2400 h 12800"/>
                <a:gd name="T20" fmla="*/ 10400 w 12800"/>
                <a:gd name="T21" fmla="*/ 1600 h 12800"/>
                <a:gd name="T22" fmla="*/ 2400 w 12800"/>
                <a:gd name="T23" fmla="*/ 1600 h 12800"/>
                <a:gd name="T24" fmla="*/ 1600 w 12800"/>
                <a:gd name="T25" fmla="*/ 2400 h 12800"/>
                <a:gd name="T26" fmla="*/ 1600 w 12800"/>
                <a:gd name="T27" fmla="*/ 10400 h 12800"/>
                <a:gd name="T28" fmla="*/ 2400 w 12800"/>
                <a:gd name="T29" fmla="*/ 11200 h 12800"/>
                <a:gd name="T30" fmla="*/ 10400 w 12800"/>
                <a:gd name="T31" fmla="*/ 11200 h 12800"/>
                <a:gd name="T32" fmla="*/ 11200 w 12800"/>
                <a:gd name="T33" fmla="*/ 10400 h 12800"/>
                <a:gd name="T34" fmla="*/ 11200 w 12800"/>
                <a:gd name="T35" fmla="*/ 2400 h 12800"/>
                <a:gd name="T36" fmla="*/ 8662 w 12800"/>
                <a:gd name="T37" fmla="*/ 8662 h 12800"/>
                <a:gd name="T38" fmla="*/ 7531 w 12800"/>
                <a:gd name="T39" fmla="*/ 8662 h 12800"/>
                <a:gd name="T40" fmla="*/ 6400 w 12800"/>
                <a:gd name="T41" fmla="*/ 7531 h 12800"/>
                <a:gd name="T42" fmla="*/ 5269 w 12800"/>
                <a:gd name="T43" fmla="*/ 8662 h 12800"/>
                <a:gd name="T44" fmla="*/ 4137 w 12800"/>
                <a:gd name="T45" fmla="*/ 8663 h 12800"/>
                <a:gd name="T46" fmla="*/ 4137 w 12800"/>
                <a:gd name="T47" fmla="*/ 7531 h 12800"/>
                <a:gd name="T48" fmla="*/ 5269 w 12800"/>
                <a:gd name="T49" fmla="*/ 6400 h 12800"/>
                <a:gd name="T50" fmla="*/ 4137 w 12800"/>
                <a:gd name="T51" fmla="*/ 5269 h 12800"/>
                <a:gd name="T52" fmla="*/ 4137 w 12800"/>
                <a:gd name="T53" fmla="*/ 4137 h 12800"/>
                <a:gd name="T54" fmla="*/ 5269 w 12800"/>
                <a:gd name="T55" fmla="*/ 4138 h 12800"/>
                <a:gd name="T56" fmla="*/ 6400 w 12800"/>
                <a:gd name="T57" fmla="*/ 5269 h 12800"/>
                <a:gd name="T58" fmla="*/ 7531 w 12800"/>
                <a:gd name="T59" fmla="*/ 4138 h 12800"/>
                <a:gd name="T60" fmla="*/ 8662 w 12800"/>
                <a:gd name="T61" fmla="*/ 4138 h 12800"/>
                <a:gd name="T62" fmla="*/ 8662 w 12800"/>
                <a:gd name="T63" fmla="*/ 5269 h 12800"/>
                <a:gd name="T64" fmla="*/ 7531 w 12800"/>
                <a:gd name="T65" fmla="*/ 6400 h 12800"/>
                <a:gd name="T66" fmla="*/ 8662 w 12800"/>
                <a:gd name="T67" fmla="*/ 7531 h 12800"/>
                <a:gd name="T68" fmla="*/ 8662 w 12800"/>
                <a:gd name="T69" fmla="*/ 8662 h 128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2800" h="12800">
                  <a:moveTo>
                    <a:pt x="10400" y="12800"/>
                  </a:moveTo>
                  <a:lnTo>
                    <a:pt x="2400" y="12800"/>
                  </a:lnTo>
                  <a:cubicBezTo>
                    <a:pt x="1075" y="12800"/>
                    <a:pt x="0" y="11725"/>
                    <a:pt x="0" y="10400"/>
                  </a:cubicBezTo>
                  <a:lnTo>
                    <a:pt x="0" y="2400"/>
                  </a:lnTo>
                  <a:cubicBezTo>
                    <a:pt x="0" y="1075"/>
                    <a:pt x="1075" y="0"/>
                    <a:pt x="2400" y="0"/>
                  </a:cubicBezTo>
                  <a:lnTo>
                    <a:pt x="10400" y="0"/>
                  </a:lnTo>
                  <a:cubicBezTo>
                    <a:pt x="11725" y="0"/>
                    <a:pt x="12800" y="1074"/>
                    <a:pt x="12800" y="2400"/>
                  </a:cubicBezTo>
                  <a:lnTo>
                    <a:pt x="12800" y="10400"/>
                  </a:lnTo>
                  <a:cubicBezTo>
                    <a:pt x="12800" y="11726"/>
                    <a:pt x="11725" y="12800"/>
                    <a:pt x="10400" y="12800"/>
                  </a:cubicBezTo>
                  <a:close/>
                  <a:moveTo>
                    <a:pt x="11200" y="2400"/>
                  </a:moveTo>
                  <a:cubicBezTo>
                    <a:pt x="11200" y="1958"/>
                    <a:pt x="10842" y="1600"/>
                    <a:pt x="10400" y="1600"/>
                  </a:cubicBezTo>
                  <a:lnTo>
                    <a:pt x="2400" y="1600"/>
                  </a:lnTo>
                  <a:cubicBezTo>
                    <a:pt x="1958" y="1600"/>
                    <a:pt x="1600" y="1958"/>
                    <a:pt x="1600" y="2400"/>
                  </a:cubicBezTo>
                  <a:lnTo>
                    <a:pt x="1600" y="10400"/>
                  </a:lnTo>
                  <a:cubicBezTo>
                    <a:pt x="1600" y="10842"/>
                    <a:pt x="1958" y="11200"/>
                    <a:pt x="2400" y="11200"/>
                  </a:cubicBezTo>
                  <a:lnTo>
                    <a:pt x="10400" y="11200"/>
                  </a:lnTo>
                  <a:cubicBezTo>
                    <a:pt x="10842" y="11200"/>
                    <a:pt x="11200" y="10842"/>
                    <a:pt x="11200" y="10400"/>
                  </a:cubicBezTo>
                  <a:lnTo>
                    <a:pt x="11200" y="2400"/>
                  </a:lnTo>
                  <a:close/>
                  <a:moveTo>
                    <a:pt x="8662" y="8662"/>
                  </a:moveTo>
                  <a:cubicBezTo>
                    <a:pt x="8350" y="8975"/>
                    <a:pt x="7843" y="8975"/>
                    <a:pt x="7531" y="8662"/>
                  </a:cubicBezTo>
                  <a:lnTo>
                    <a:pt x="6400" y="7531"/>
                  </a:lnTo>
                  <a:lnTo>
                    <a:pt x="5269" y="8662"/>
                  </a:lnTo>
                  <a:cubicBezTo>
                    <a:pt x="4956" y="8975"/>
                    <a:pt x="4450" y="8975"/>
                    <a:pt x="4137" y="8663"/>
                  </a:cubicBezTo>
                  <a:cubicBezTo>
                    <a:pt x="3825" y="8350"/>
                    <a:pt x="3824" y="7844"/>
                    <a:pt x="4137" y="7531"/>
                  </a:cubicBezTo>
                  <a:lnTo>
                    <a:pt x="5269" y="6400"/>
                  </a:lnTo>
                  <a:lnTo>
                    <a:pt x="4137" y="5269"/>
                  </a:lnTo>
                  <a:cubicBezTo>
                    <a:pt x="3824" y="4956"/>
                    <a:pt x="3825" y="4450"/>
                    <a:pt x="4137" y="4137"/>
                  </a:cubicBezTo>
                  <a:cubicBezTo>
                    <a:pt x="4450" y="3825"/>
                    <a:pt x="4956" y="3825"/>
                    <a:pt x="5269" y="4138"/>
                  </a:cubicBezTo>
                  <a:lnTo>
                    <a:pt x="6400" y="5269"/>
                  </a:lnTo>
                  <a:lnTo>
                    <a:pt x="7531" y="4138"/>
                  </a:lnTo>
                  <a:cubicBezTo>
                    <a:pt x="7844" y="3825"/>
                    <a:pt x="8350" y="3825"/>
                    <a:pt x="8662" y="4138"/>
                  </a:cubicBezTo>
                  <a:cubicBezTo>
                    <a:pt x="8975" y="4450"/>
                    <a:pt x="8975" y="4956"/>
                    <a:pt x="8662" y="5269"/>
                  </a:cubicBezTo>
                  <a:lnTo>
                    <a:pt x="7531" y="6400"/>
                  </a:lnTo>
                  <a:lnTo>
                    <a:pt x="8662" y="7531"/>
                  </a:lnTo>
                  <a:cubicBezTo>
                    <a:pt x="8975" y="7843"/>
                    <a:pt x="8975" y="8350"/>
                    <a:pt x="8662" y="8662"/>
                  </a:cubicBezTo>
                  <a:close/>
                </a:path>
              </a:pathLst>
            </a:cu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zh-CN" sz="2800" b="1" dirty="0">
                  <a:solidFill>
                    <a:schemeClr val="bg1"/>
                  </a:solidFill>
                  <a:latin typeface="butter sans" panose="00000500000000000000" pitchFamily="50" charset="0"/>
                  <a:ea typeface="Segoe UI Black" panose="020B0A02040204020203" pitchFamily="34" charset="0"/>
                </a:rPr>
                <a:t>HELLO</a:t>
              </a:r>
              <a:endParaRPr lang="en-US" altLang="zh-CN" sz="2800" b="1" dirty="0">
                <a:solidFill>
                  <a:schemeClr val="bg1"/>
                </a:solidFill>
                <a:latin typeface="butter sans" panose="00000500000000000000" pitchFamily="50" charset="0"/>
                <a:ea typeface="Segoe UI Black" panose="020B0A02040204020203" pitchFamily="34" charset="0"/>
              </a:endParaRPr>
            </a:p>
            <a:p>
              <a:r>
                <a:rPr lang="en-US" altLang="zh-CN" sz="2800" b="1" dirty="0">
                  <a:solidFill>
                    <a:schemeClr val="bg1"/>
                  </a:solidFill>
                  <a:latin typeface="butter sans" panose="00000500000000000000" pitchFamily="50" charset="0"/>
                  <a:ea typeface="Segoe UI Black" panose="020B0A02040204020203" pitchFamily="34" charset="0"/>
                </a:rPr>
                <a:t>    LOGO</a:t>
              </a:r>
              <a:endParaRPr lang="zh-CN" altLang="en-US" sz="2800" b="1" dirty="0">
                <a:solidFill>
                  <a:schemeClr val="bg1"/>
                </a:solidFill>
                <a:latin typeface="butter sans" panose="00000500000000000000" pitchFamily="50" charset="0"/>
                <a:ea typeface="庞门正道细线体" panose="02010600030101010101" pitchFamily="2" charset="-122"/>
              </a:endParaRPr>
            </a:p>
          </p:txBody>
        </p:sp>
        <p:sp>
          <p:nvSpPr>
            <p:cNvPr id="8" name="iconfont-11672-5428353"/>
            <p:cNvSpPr/>
            <p:nvPr/>
          </p:nvSpPr>
          <p:spPr>
            <a:xfrm rot="20994691">
              <a:off x="626104" y="799975"/>
              <a:ext cx="298432" cy="298432"/>
            </a:xfrm>
            <a:custGeom>
              <a:avLst/>
              <a:gdLst>
                <a:gd name="T0" fmla="*/ 10400 w 12800"/>
                <a:gd name="T1" fmla="*/ 12800 h 12800"/>
                <a:gd name="T2" fmla="*/ 2400 w 12800"/>
                <a:gd name="T3" fmla="*/ 12800 h 12800"/>
                <a:gd name="T4" fmla="*/ 0 w 12800"/>
                <a:gd name="T5" fmla="*/ 10400 h 12800"/>
                <a:gd name="T6" fmla="*/ 0 w 12800"/>
                <a:gd name="T7" fmla="*/ 2400 h 12800"/>
                <a:gd name="T8" fmla="*/ 2400 w 12800"/>
                <a:gd name="T9" fmla="*/ 0 h 12800"/>
                <a:gd name="T10" fmla="*/ 10400 w 12800"/>
                <a:gd name="T11" fmla="*/ 0 h 12800"/>
                <a:gd name="T12" fmla="*/ 12800 w 12800"/>
                <a:gd name="T13" fmla="*/ 2400 h 12800"/>
                <a:gd name="T14" fmla="*/ 12800 w 12800"/>
                <a:gd name="T15" fmla="*/ 10400 h 12800"/>
                <a:gd name="T16" fmla="*/ 10400 w 12800"/>
                <a:gd name="T17" fmla="*/ 12800 h 12800"/>
                <a:gd name="T18" fmla="*/ 11200 w 12800"/>
                <a:gd name="T19" fmla="*/ 2400 h 12800"/>
                <a:gd name="T20" fmla="*/ 10400 w 12800"/>
                <a:gd name="T21" fmla="*/ 1600 h 12800"/>
                <a:gd name="T22" fmla="*/ 2400 w 12800"/>
                <a:gd name="T23" fmla="*/ 1600 h 12800"/>
                <a:gd name="T24" fmla="*/ 1600 w 12800"/>
                <a:gd name="T25" fmla="*/ 2400 h 12800"/>
                <a:gd name="T26" fmla="*/ 1600 w 12800"/>
                <a:gd name="T27" fmla="*/ 10400 h 12800"/>
                <a:gd name="T28" fmla="*/ 2400 w 12800"/>
                <a:gd name="T29" fmla="*/ 11200 h 12800"/>
                <a:gd name="T30" fmla="*/ 10400 w 12800"/>
                <a:gd name="T31" fmla="*/ 11200 h 12800"/>
                <a:gd name="T32" fmla="*/ 11200 w 12800"/>
                <a:gd name="T33" fmla="*/ 10400 h 12800"/>
                <a:gd name="T34" fmla="*/ 11200 w 12800"/>
                <a:gd name="T35" fmla="*/ 2400 h 12800"/>
                <a:gd name="T36" fmla="*/ 8662 w 12800"/>
                <a:gd name="T37" fmla="*/ 8662 h 12800"/>
                <a:gd name="T38" fmla="*/ 7531 w 12800"/>
                <a:gd name="T39" fmla="*/ 8662 h 12800"/>
                <a:gd name="T40" fmla="*/ 6400 w 12800"/>
                <a:gd name="T41" fmla="*/ 7531 h 12800"/>
                <a:gd name="T42" fmla="*/ 5269 w 12800"/>
                <a:gd name="T43" fmla="*/ 8662 h 12800"/>
                <a:gd name="T44" fmla="*/ 4137 w 12800"/>
                <a:gd name="T45" fmla="*/ 8663 h 12800"/>
                <a:gd name="T46" fmla="*/ 4137 w 12800"/>
                <a:gd name="T47" fmla="*/ 7531 h 12800"/>
                <a:gd name="T48" fmla="*/ 5269 w 12800"/>
                <a:gd name="T49" fmla="*/ 6400 h 12800"/>
                <a:gd name="T50" fmla="*/ 4137 w 12800"/>
                <a:gd name="T51" fmla="*/ 5269 h 12800"/>
                <a:gd name="T52" fmla="*/ 4137 w 12800"/>
                <a:gd name="T53" fmla="*/ 4137 h 12800"/>
                <a:gd name="T54" fmla="*/ 5269 w 12800"/>
                <a:gd name="T55" fmla="*/ 4138 h 12800"/>
                <a:gd name="T56" fmla="*/ 6400 w 12800"/>
                <a:gd name="T57" fmla="*/ 5269 h 12800"/>
                <a:gd name="T58" fmla="*/ 7531 w 12800"/>
                <a:gd name="T59" fmla="*/ 4138 h 12800"/>
                <a:gd name="T60" fmla="*/ 8662 w 12800"/>
                <a:gd name="T61" fmla="*/ 4138 h 12800"/>
                <a:gd name="T62" fmla="*/ 8662 w 12800"/>
                <a:gd name="T63" fmla="*/ 5269 h 12800"/>
                <a:gd name="T64" fmla="*/ 7531 w 12800"/>
                <a:gd name="T65" fmla="*/ 6400 h 12800"/>
                <a:gd name="T66" fmla="*/ 8662 w 12800"/>
                <a:gd name="T67" fmla="*/ 7531 h 12800"/>
                <a:gd name="T68" fmla="*/ 8662 w 12800"/>
                <a:gd name="T69" fmla="*/ 8662 h 128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2800" h="12800">
                  <a:moveTo>
                    <a:pt x="10400" y="12800"/>
                  </a:moveTo>
                  <a:lnTo>
                    <a:pt x="2400" y="12800"/>
                  </a:lnTo>
                  <a:cubicBezTo>
                    <a:pt x="1075" y="12800"/>
                    <a:pt x="0" y="11725"/>
                    <a:pt x="0" y="10400"/>
                  </a:cubicBezTo>
                  <a:lnTo>
                    <a:pt x="0" y="2400"/>
                  </a:lnTo>
                  <a:cubicBezTo>
                    <a:pt x="0" y="1075"/>
                    <a:pt x="1075" y="0"/>
                    <a:pt x="2400" y="0"/>
                  </a:cubicBezTo>
                  <a:lnTo>
                    <a:pt x="10400" y="0"/>
                  </a:lnTo>
                  <a:cubicBezTo>
                    <a:pt x="11725" y="0"/>
                    <a:pt x="12800" y="1074"/>
                    <a:pt x="12800" y="2400"/>
                  </a:cubicBezTo>
                  <a:lnTo>
                    <a:pt x="12800" y="10400"/>
                  </a:lnTo>
                  <a:cubicBezTo>
                    <a:pt x="12800" y="11726"/>
                    <a:pt x="11725" y="12800"/>
                    <a:pt x="10400" y="12800"/>
                  </a:cubicBezTo>
                  <a:close/>
                  <a:moveTo>
                    <a:pt x="11200" y="2400"/>
                  </a:moveTo>
                  <a:cubicBezTo>
                    <a:pt x="11200" y="1958"/>
                    <a:pt x="10842" y="1600"/>
                    <a:pt x="10400" y="1600"/>
                  </a:cubicBezTo>
                  <a:lnTo>
                    <a:pt x="2400" y="1600"/>
                  </a:lnTo>
                  <a:cubicBezTo>
                    <a:pt x="1958" y="1600"/>
                    <a:pt x="1600" y="1958"/>
                    <a:pt x="1600" y="2400"/>
                  </a:cubicBezTo>
                  <a:lnTo>
                    <a:pt x="1600" y="10400"/>
                  </a:lnTo>
                  <a:cubicBezTo>
                    <a:pt x="1600" y="10842"/>
                    <a:pt x="1958" y="11200"/>
                    <a:pt x="2400" y="11200"/>
                  </a:cubicBezTo>
                  <a:lnTo>
                    <a:pt x="10400" y="11200"/>
                  </a:lnTo>
                  <a:cubicBezTo>
                    <a:pt x="10842" y="11200"/>
                    <a:pt x="11200" y="10842"/>
                    <a:pt x="11200" y="10400"/>
                  </a:cubicBezTo>
                  <a:lnTo>
                    <a:pt x="11200" y="2400"/>
                  </a:lnTo>
                  <a:close/>
                  <a:moveTo>
                    <a:pt x="8662" y="8662"/>
                  </a:moveTo>
                  <a:cubicBezTo>
                    <a:pt x="8350" y="8975"/>
                    <a:pt x="7843" y="8975"/>
                    <a:pt x="7531" y="8662"/>
                  </a:cubicBezTo>
                  <a:lnTo>
                    <a:pt x="6400" y="7531"/>
                  </a:lnTo>
                  <a:lnTo>
                    <a:pt x="5269" y="8662"/>
                  </a:lnTo>
                  <a:cubicBezTo>
                    <a:pt x="4956" y="8975"/>
                    <a:pt x="4450" y="8975"/>
                    <a:pt x="4137" y="8663"/>
                  </a:cubicBezTo>
                  <a:cubicBezTo>
                    <a:pt x="3825" y="8350"/>
                    <a:pt x="3824" y="7844"/>
                    <a:pt x="4137" y="7531"/>
                  </a:cubicBezTo>
                  <a:lnTo>
                    <a:pt x="5269" y="6400"/>
                  </a:lnTo>
                  <a:lnTo>
                    <a:pt x="4137" y="5269"/>
                  </a:lnTo>
                  <a:cubicBezTo>
                    <a:pt x="3824" y="4956"/>
                    <a:pt x="3825" y="4450"/>
                    <a:pt x="4137" y="4137"/>
                  </a:cubicBezTo>
                  <a:cubicBezTo>
                    <a:pt x="4450" y="3825"/>
                    <a:pt x="4956" y="3825"/>
                    <a:pt x="5269" y="4138"/>
                  </a:cubicBezTo>
                  <a:lnTo>
                    <a:pt x="6400" y="5269"/>
                  </a:lnTo>
                  <a:lnTo>
                    <a:pt x="7531" y="4138"/>
                  </a:lnTo>
                  <a:cubicBezTo>
                    <a:pt x="7844" y="3825"/>
                    <a:pt x="8350" y="3825"/>
                    <a:pt x="8662" y="4138"/>
                  </a:cubicBezTo>
                  <a:cubicBezTo>
                    <a:pt x="8975" y="4450"/>
                    <a:pt x="8975" y="4956"/>
                    <a:pt x="8662" y="5269"/>
                  </a:cubicBezTo>
                  <a:lnTo>
                    <a:pt x="7531" y="6400"/>
                  </a:lnTo>
                  <a:lnTo>
                    <a:pt x="8662" y="7531"/>
                  </a:lnTo>
                  <a:cubicBezTo>
                    <a:pt x="8975" y="7843"/>
                    <a:pt x="8975" y="8350"/>
                    <a:pt x="8662" y="8662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OPPOSans L" panose="00020600040101010101" pitchFamily="18" charset="-122"/>
              </a:endParaRPr>
            </a:p>
          </p:txBody>
        </p:sp>
      </p:grpSp>
      <p:pic>
        <p:nvPicPr>
          <p:cNvPr id="9" name="图片 8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827" t="17383" r="51212" b="68385"/>
          <a:stretch>
            <a:fillRect/>
          </a:stretch>
        </p:blipFill>
        <p:spPr>
          <a:xfrm rot="1267022">
            <a:off x="10452703" y="-515745"/>
            <a:ext cx="2716592" cy="1844505"/>
          </a:xfrm>
          <a:prstGeom prst="rect">
            <a:avLst/>
          </a:prstGeom>
          <a:effectLst>
            <a:outerShdw blurRad="127000" dist="50800" dir="5400000" algn="ctr" rotWithShape="0">
              <a:srgbClr val="F0C8BF"/>
            </a:outerShdw>
          </a:effectLst>
        </p:spPr>
      </p:pic>
      <p:grpSp>
        <p:nvGrpSpPr>
          <p:cNvPr id="10" name="组合 9"/>
          <p:cNvGrpSpPr/>
          <p:nvPr/>
        </p:nvGrpSpPr>
        <p:grpSpPr>
          <a:xfrm>
            <a:off x="3064265" y="3009649"/>
            <a:ext cx="5786008" cy="1667325"/>
            <a:chOff x="3064265" y="2952499"/>
            <a:chExt cx="5786008" cy="1667325"/>
          </a:xfrm>
        </p:grpSpPr>
        <p:sp>
          <p:nvSpPr>
            <p:cNvPr id="11" name="矩形 10"/>
            <p:cNvSpPr/>
            <p:nvPr/>
          </p:nvSpPr>
          <p:spPr>
            <a:xfrm>
              <a:off x="3237605" y="3706880"/>
              <a:ext cx="5428861" cy="912944"/>
            </a:xfrm>
            <a:prstGeom prst="rect">
              <a:avLst/>
            </a:prstGeom>
            <a:solidFill>
              <a:srgbClr val="8A63ED"/>
            </a:solidFill>
            <a:ln>
              <a:noFill/>
            </a:ln>
            <a:scene3d>
              <a:camera prst="perspectiveRelaxed"/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庞门正道细线体" panose="02010600030101010101" pitchFamily="2" charset="-122"/>
                <a:ea typeface="庞门正道细线体" panose="02010600030101010101" pitchFamily="2" charset="-122"/>
              </a:endParaRPr>
            </a:p>
          </p:txBody>
        </p:sp>
        <p:sp>
          <p:nvSpPr>
            <p:cNvPr id="12" name="文本框 11"/>
            <p:cNvSpPr txBox="1"/>
            <p:nvPr/>
          </p:nvSpPr>
          <p:spPr>
            <a:xfrm>
              <a:off x="3299527" y="2952499"/>
              <a:ext cx="5513512" cy="16300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10000" b="1" dirty="0">
                  <a:ln w="44450">
                    <a:noFill/>
                  </a:ln>
                  <a:solidFill>
                    <a:schemeClr val="bg1"/>
                  </a:solidFill>
                  <a:effectLst>
                    <a:outerShdw blurRad="127000" dist="50800" dir="6000000" algn="ctr" rotWithShape="0">
                      <a:srgbClr val="7243E9">
                        <a:alpha val="90000"/>
                      </a:srgbClr>
                    </a:outerShdw>
                  </a:effectLst>
                  <a:latin typeface="庞门正道细线体" panose="02010600030101010101" pitchFamily="2" charset="-122"/>
                  <a:ea typeface="庞门正道细线体" panose="02010600030101010101" pitchFamily="2" charset="-122"/>
                  <a:cs typeface="OPPOSans L" panose="00020600040101010101" pitchFamily="18" charset="-122"/>
                </a:rPr>
                <a:t>公司介紹</a:t>
              </a:r>
              <a:endParaRPr lang="en-US" altLang="zh-CN" sz="10000" b="1" dirty="0">
                <a:ln w="44450">
                  <a:noFill/>
                </a:ln>
                <a:solidFill>
                  <a:schemeClr val="bg1"/>
                </a:solidFill>
                <a:effectLst>
                  <a:outerShdw blurRad="127000" dist="50800" dir="6000000" algn="ctr" rotWithShape="0">
                    <a:srgbClr val="7243E9">
                      <a:alpha val="90000"/>
                    </a:srgbClr>
                  </a:outerShdw>
                </a:effectLst>
                <a:latin typeface="庞门正道细线体" panose="02010600030101010101" pitchFamily="2" charset="-122"/>
                <a:ea typeface="庞门正道细线体" panose="02010600030101010101" pitchFamily="2" charset="-122"/>
                <a:cs typeface="OPPOSans L" panose="00020600040101010101" pitchFamily="18" charset="-122"/>
              </a:endParaRPr>
            </a:p>
          </p:txBody>
        </p:sp>
        <p:sp>
          <p:nvSpPr>
            <p:cNvPr id="13" name="菱形 12"/>
            <p:cNvSpPr/>
            <p:nvPr/>
          </p:nvSpPr>
          <p:spPr>
            <a:xfrm>
              <a:off x="3064265" y="4178431"/>
              <a:ext cx="276808" cy="298319"/>
            </a:xfrm>
            <a:prstGeom prst="diamond">
              <a:avLst/>
            </a:prstGeom>
            <a:gradFill flip="none" rotWithShape="1">
              <a:gsLst>
                <a:gs pos="0">
                  <a:schemeClr val="accent1">
                    <a:lumMod val="5000"/>
                    <a:lumOff val="95000"/>
                  </a:schemeClr>
                </a:gs>
                <a:gs pos="35000">
                  <a:srgbClr val="F0C8BF"/>
                </a:gs>
                <a:gs pos="100000">
                  <a:srgbClr val="E49C7E"/>
                </a:gs>
              </a:gsLst>
              <a:lin ang="13500000" scaled="1"/>
              <a:tileRect/>
            </a:gradFill>
            <a:ln>
              <a:noFill/>
            </a:ln>
            <a:scene3d>
              <a:camera prst="orthographicFront"/>
              <a:lightRig rig="threePt" dir="t"/>
            </a:scene3d>
            <a:sp3d prstMaterial="powder"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solidFill>
                  <a:schemeClr val="tx1"/>
                </a:solidFill>
                <a:latin typeface="庞门正道细线体" panose="02010600030101010101" pitchFamily="2" charset="-122"/>
                <a:ea typeface="庞门正道细线体" panose="02010600030101010101" pitchFamily="2" charset="-122"/>
              </a:endParaRPr>
            </a:p>
          </p:txBody>
        </p:sp>
        <p:sp>
          <p:nvSpPr>
            <p:cNvPr id="14" name="菱形 13"/>
            <p:cNvSpPr/>
            <p:nvPr/>
          </p:nvSpPr>
          <p:spPr>
            <a:xfrm>
              <a:off x="8573465" y="4178431"/>
              <a:ext cx="276808" cy="298319"/>
            </a:xfrm>
            <a:prstGeom prst="diamond">
              <a:avLst/>
            </a:prstGeom>
            <a:gradFill flip="none" rotWithShape="1">
              <a:gsLst>
                <a:gs pos="0">
                  <a:schemeClr val="accent1">
                    <a:lumMod val="5000"/>
                    <a:lumOff val="95000"/>
                  </a:schemeClr>
                </a:gs>
                <a:gs pos="35000">
                  <a:srgbClr val="F0C8BF"/>
                </a:gs>
                <a:gs pos="100000">
                  <a:srgbClr val="E49C7E"/>
                </a:gs>
              </a:gsLst>
              <a:lin ang="13500000" scaled="1"/>
              <a:tileRect/>
            </a:gradFill>
            <a:ln>
              <a:noFill/>
            </a:ln>
            <a:scene3d>
              <a:camera prst="orthographicFront"/>
              <a:lightRig rig="threePt" dir="t"/>
            </a:scene3d>
            <a:sp3d prstMaterial="powder"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solidFill>
                  <a:schemeClr val="tx1"/>
                </a:solidFill>
                <a:latin typeface="庞门正道细线体" panose="02010600030101010101" pitchFamily="2" charset="-122"/>
                <a:ea typeface="庞门正道细线体" panose="02010600030101010101" pitchFamily="2" charset="-122"/>
              </a:endParaRPr>
            </a:p>
          </p:txBody>
        </p:sp>
      </p:grpSp>
      <p:sp>
        <p:nvSpPr>
          <p:cNvPr id="15" name="文本框 14"/>
          <p:cNvSpPr txBox="1"/>
          <p:nvPr/>
        </p:nvSpPr>
        <p:spPr>
          <a:xfrm>
            <a:off x="3325234" y="1955291"/>
            <a:ext cx="5064979" cy="11684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7000" dirty="0">
                <a:solidFill>
                  <a:schemeClr val="bg1">
                    <a:lumMod val="100000"/>
                    <a:alpha val="40000"/>
                  </a:schemeClr>
                </a:solidFill>
                <a:effectLst/>
                <a:latin typeface="庞门正道细线体" panose="02010600030101010101" pitchFamily="2" charset="-122"/>
                <a:ea typeface="庞门正道细线体" panose="02010600030101010101" pitchFamily="2" charset="-122"/>
              </a:rPr>
              <a:t>PART</a:t>
            </a:r>
            <a:endParaRPr lang="zh-CN" altLang="en-US" sz="7000" dirty="0">
              <a:solidFill>
                <a:schemeClr val="bg1">
                  <a:lumMod val="100000"/>
                  <a:alpha val="40000"/>
                </a:schemeClr>
              </a:solidFill>
              <a:effectLst/>
              <a:latin typeface="庞门正道细线体" panose="02010600030101010101" pitchFamily="2" charset="-122"/>
              <a:ea typeface="庞门正道细线体" panose="02010600030101010101" pitchFamily="2" charset="-122"/>
            </a:endParaRPr>
          </a:p>
        </p:txBody>
      </p:sp>
      <p:pic>
        <p:nvPicPr>
          <p:cNvPr id="16" name="图片 1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108" b="1389"/>
          <a:stretch>
            <a:fillRect/>
          </a:stretch>
        </p:blipFill>
        <p:spPr>
          <a:xfrm>
            <a:off x="8566388" y="-327794"/>
            <a:ext cx="3922214" cy="5533829"/>
          </a:xfrm>
          <a:prstGeom prst="rect">
            <a:avLst/>
          </a:prstGeom>
          <a:effectLst>
            <a:outerShdw blurRad="127000" dist="50800" dir="5400000" algn="ctr" rotWithShape="0">
              <a:srgbClr val="EAB9F9"/>
            </a:outerShdw>
          </a:effectLst>
        </p:spPr>
      </p:pic>
      <p:pic>
        <p:nvPicPr>
          <p:cNvPr id="17" name="图片 16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553" t="34946" r="40634" b="43317"/>
          <a:stretch>
            <a:fillRect/>
          </a:stretch>
        </p:blipFill>
        <p:spPr>
          <a:xfrm>
            <a:off x="377273" y="2948279"/>
            <a:ext cx="1835429" cy="1545540"/>
          </a:xfrm>
          <a:prstGeom prst="ellipse">
            <a:avLst/>
          </a:prstGeom>
        </p:spPr>
      </p:pic>
      <p:pic>
        <p:nvPicPr>
          <p:cNvPr id="18" name="图片 17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666" t="57005" r="17214" b="19860"/>
          <a:stretch>
            <a:fillRect/>
          </a:stretch>
        </p:blipFill>
        <p:spPr>
          <a:xfrm rot="17983463">
            <a:off x="6768361" y="4775207"/>
            <a:ext cx="2083133" cy="2281927"/>
          </a:xfrm>
          <a:prstGeom prst="ellipse">
            <a:avLst/>
          </a:prstGeom>
        </p:spPr>
      </p:pic>
      <p:sp>
        <p:nvSpPr>
          <p:cNvPr id="19" name="文本框 18"/>
          <p:cNvSpPr txBox="1"/>
          <p:nvPr/>
        </p:nvSpPr>
        <p:spPr>
          <a:xfrm>
            <a:off x="6229097" y="742956"/>
            <a:ext cx="3503812" cy="26612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6700" dirty="0">
                <a:ln>
                  <a:solidFill>
                    <a:srgbClr val="EAB9F9"/>
                  </a:solidFill>
                </a:ln>
                <a:noFill/>
                <a:effectLst>
                  <a:glow rad="63500">
                    <a:srgbClr val="EAB9F9">
                      <a:alpha val="40000"/>
                    </a:srgbClr>
                  </a:glow>
                </a:effectLst>
                <a:latin typeface="庞门正道细线体" panose="02010600030101010101" pitchFamily="2" charset="-122"/>
                <a:ea typeface="庞门正道细线体" panose="02010600030101010101" pitchFamily="2" charset="-122"/>
              </a:rPr>
              <a:t>01</a:t>
            </a:r>
            <a:endParaRPr lang="zh-CN" altLang="en-US" sz="16700" dirty="0">
              <a:ln>
                <a:solidFill>
                  <a:srgbClr val="EAB9F9"/>
                </a:solidFill>
              </a:ln>
              <a:noFill/>
              <a:effectLst>
                <a:glow rad="63500">
                  <a:srgbClr val="EAB9F9">
                    <a:alpha val="40000"/>
                  </a:srgbClr>
                </a:glow>
              </a:effectLst>
              <a:latin typeface="庞门正道细线体" panose="02010600030101010101" pitchFamily="2" charset="-122"/>
              <a:ea typeface="庞门正道细线体" panose="02010600030101010101" pitchFamily="2" charset="-122"/>
            </a:endParaRPr>
          </a:p>
        </p:txBody>
      </p:sp>
      <p:pic>
        <p:nvPicPr>
          <p:cNvPr id="20" name="图片 19"/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artisticBlur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7827" t="17383" r="51212" b="68385"/>
          <a:stretch>
            <a:fillRect/>
          </a:stretch>
        </p:blipFill>
        <p:spPr>
          <a:xfrm rot="13444755">
            <a:off x="-3258887" y="4024547"/>
            <a:ext cx="6754463" cy="5059593"/>
          </a:xfrm>
          <a:prstGeom prst="rect">
            <a:avLst/>
          </a:prstGeom>
          <a:effectLst>
            <a:outerShdw blurRad="12700" dist="50800" dir="5400000" algn="ctr" rotWithShape="0">
              <a:srgbClr val="8A63ED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877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等腰三角形 8"/>
          <p:cNvSpPr/>
          <p:nvPr/>
        </p:nvSpPr>
        <p:spPr>
          <a:xfrm>
            <a:off x="-192504" y="-192505"/>
            <a:ext cx="12544926" cy="2823410"/>
          </a:xfrm>
          <a:custGeom>
            <a:avLst/>
            <a:gdLst>
              <a:gd name="connsiteX0" fmla="*/ 230032 w 9080673"/>
              <a:gd name="connsiteY0" fmla="*/ 695457 h 2347804"/>
              <a:gd name="connsiteX1" fmla="*/ 4409690 w 9080673"/>
              <a:gd name="connsiteY1" fmla="*/ 2323267 h 2347804"/>
              <a:gd name="connsiteX2" fmla="*/ 4670984 w 9080673"/>
              <a:gd name="connsiteY2" fmla="*/ 2323267 h 2347804"/>
              <a:gd name="connsiteX3" fmla="*/ 8850642 w 9080673"/>
              <a:gd name="connsiteY3" fmla="*/ 695457 h 2347804"/>
              <a:gd name="connsiteX4" fmla="*/ 8719995 w 9080673"/>
              <a:gd name="connsiteY4" fmla="*/ 0 h 2347804"/>
              <a:gd name="connsiteX5" fmla="*/ 360679 w 9080673"/>
              <a:gd name="connsiteY5" fmla="*/ 0 h 2347804"/>
              <a:gd name="connsiteX6" fmla="*/ 230032 w 9080673"/>
              <a:gd name="connsiteY6" fmla="*/ 695457 h 23478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080673" h="2347804">
                <a:moveTo>
                  <a:pt x="230032" y="695457"/>
                </a:moveTo>
                <a:lnTo>
                  <a:pt x="4409690" y="2323267"/>
                </a:lnTo>
                <a:cubicBezTo>
                  <a:pt x="4493696" y="2355984"/>
                  <a:pt x="4586978" y="2355984"/>
                  <a:pt x="4670984" y="2323267"/>
                </a:cubicBezTo>
                <a:lnTo>
                  <a:pt x="8850642" y="695457"/>
                </a:lnTo>
                <a:cubicBezTo>
                  <a:pt x="9222067" y="550802"/>
                  <a:pt x="9118594" y="0"/>
                  <a:pt x="8719995" y="0"/>
                </a:cubicBezTo>
                <a:lnTo>
                  <a:pt x="360679" y="0"/>
                </a:lnTo>
                <a:cubicBezTo>
                  <a:pt x="-37920" y="0"/>
                  <a:pt x="-141393" y="550802"/>
                  <a:pt x="230032" y="695457"/>
                </a:cubicBezTo>
              </a:path>
            </a:pathLst>
          </a:cu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chemeClr val="lt1"/>
              </a:solidFill>
              <a:latin typeface="OPPOSans L" panose="00020600040101010101" pitchFamily="18" charset="-122"/>
              <a:ea typeface="OPPOSans L" panose="00020600040101010101" pitchFamily="18" charset="-122"/>
            </a:endParaRPr>
          </a:p>
        </p:txBody>
      </p:sp>
      <p:sp>
        <p:nvSpPr>
          <p:cNvPr id="11" name="等腰三角形 8"/>
          <p:cNvSpPr/>
          <p:nvPr/>
        </p:nvSpPr>
        <p:spPr>
          <a:xfrm>
            <a:off x="255331" y="160421"/>
            <a:ext cx="11655900" cy="2277979"/>
          </a:xfrm>
          <a:custGeom>
            <a:avLst/>
            <a:gdLst>
              <a:gd name="connsiteX0" fmla="*/ 230032 w 9080673"/>
              <a:gd name="connsiteY0" fmla="*/ 695457 h 2347804"/>
              <a:gd name="connsiteX1" fmla="*/ 4409690 w 9080673"/>
              <a:gd name="connsiteY1" fmla="*/ 2323267 h 2347804"/>
              <a:gd name="connsiteX2" fmla="*/ 4670984 w 9080673"/>
              <a:gd name="connsiteY2" fmla="*/ 2323267 h 2347804"/>
              <a:gd name="connsiteX3" fmla="*/ 8850642 w 9080673"/>
              <a:gd name="connsiteY3" fmla="*/ 695457 h 2347804"/>
              <a:gd name="connsiteX4" fmla="*/ 8719995 w 9080673"/>
              <a:gd name="connsiteY4" fmla="*/ 0 h 2347804"/>
              <a:gd name="connsiteX5" fmla="*/ 360679 w 9080673"/>
              <a:gd name="connsiteY5" fmla="*/ 0 h 2347804"/>
              <a:gd name="connsiteX6" fmla="*/ 230032 w 9080673"/>
              <a:gd name="connsiteY6" fmla="*/ 695457 h 2347804"/>
              <a:gd name="connsiteX0-1" fmla="*/ 724255 w 9574896"/>
              <a:gd name="connsiteY0-2" fmla="*/ 695457 h 2347804"/>
              <a:gd name="connsiteX1-3" fmla="*/ 4903913 w 9574896"/>
              <a:gd name="connsiteY1-4" fmla="*/ 2323267 h 2347804"/>
              <a:gd name="connsiteX2-5" fmla="*/ 5165207 w 9574896"/>
              <a:gd name="connsiteY2-6" fmla="*/ 2323267 h 2347804"/>
              <a:gd name="connsiteX3-7" fmla="*/ 9344865 w 9574896"/>
              <a:gd name="connsiteY3-8" fmla="*/ 695457 h 2347804"/>
              <a:gd name="connsiteX4-9" fmla="*/ 9214218 w 9574896"/>
              <a:gd name="connsiteY4-10" fmla="*/ 0 h 2347804"/>
              <a:gd name="connsiteX5-11" fmla="*/ 854902 w 9574896"/>
              <a:gd name="connsiteY5-12" fmla="*/ 0 h 2347804"/>
              <a:gd name="connsiteX6-13" fmla="*/ 220630 w 9574896"/>
              <a:gd name="connsiteY6-14" fmla="*/ 442119 h 2347804"/>
              <a:gd name="connsiteX7" fmla="*/ 724255 w 9574896"/>
              <a:gd name="connsiteY7" fmla="*/ 695457 h 2347804"/>
              <a:gd name="connsiteX0-15" fmla="*/ 724255 w 10057533"/>
              <a:gd name="connsiteY0-16" fmla="*/ 695457 h 2347804"/>
              <a:gd name="connsiteX1-17" fmla="*/ 4903913 w 10057533"/>
              <a:gd name="connsiteY1-18" fmla="*/ 2323267 h 2347804"/>
              <a:gd name="connsiteX2-19" fmla="*/ 5165207 w 10057533"/>
              <a:gd name="connsiteY2-20" fmla="*/ 2323267 h 2347804"/>
              <a:gd name="connsiteX3-21" fmla="*/ 9344865 w 10057533"/>
              <a:gd name="connsiteY3-22" fmla="*/ 695457 h 2347804"/>
              <a:gd name="connsiteX4-23" fmla="*/ 9822433 w 10057533"/>
              <a:gd name="connsiteY4-24" fmla="*/ 243928 h 2347804"/>
              <a:gd name="connsiteX5-25" fmla="*/ 9214218 w 10057533"/>
              <a:gd name="connsiteY5-26" fmla="*/ 0 h 2347804"/>
              <a:gd name="connsiteX6-27" fmla="*/ 854902 w 10057533"/>
              <a:gd name="connsiteY6-28" fmla="*/ 0 h 2347804"/>
              <a:gd name="connsiteX7-29" fmla="*/ 220630 w 10057533"/>
              <a:gd name="connsiteY7-30" fmla="*/ 442119 h 2347804"/>
              <a:gd name="connsiteX8" fmla="*/ 724255 w 10057533"/>
              <a:gd name="connsiteY8" fmla="*/ 695457 h 2347804"/>
              <a:gd name="connsiteX0-31" fmla="*/ 724255 w 10057533"/>
              <a:gd name="connsiteY0-32" fmla="*/ 695457 h 2347804"/>
              <a:gd name="connsiteX1-33" fmla="*/ 4903913 w 10057533"/>
              <a:gd name="connsiteY1-34" fmla="*/ 2323267 h 2347804"/>
              <a:gd name="connsiteX2-35" fmla="*/ 5165207 w 10057533"/>
              <a:gd name="connsiteY2-36" fmla="*/ 2323267 h 2347804"/>
              <a:gd name="connsiteX3-37" fmla="*/ 9344865 w 10057533"/>
              <a:gd name="connsiteY3-38" fmla="*/ 695457 h 2347804"/>
              <a:gd name="connsiteX4-39" fmla="*/ 9822433 w 10057533"/>
              <a:gd name="connsiteY4-40" fmla="*/ 259173 h 2347804"/>
              <a:gd name="connsiteX5-41" fmla="*/ 9214218 w 10057533"/>
              <a:gd name="connsiteY5-42" fmla="*/ 0 h 2347804"/>
              <a:gd name="connsiteX6-43" fmla="*/ 854902 w 10057533"/>
              <a:gd name="connsiteY6-44" fmla="*/ 0 h 2347804"/>
              <a:gd name="connsiteX7-45" fmla="*/ 220630 w 10057533"/>
              <a:gd name="connsiteY7-46" fmla="*/ 442119 h 2347804"/>
              <a:gd name="connsiteX8-47" fmla="*/ 724255 w 10057533"/>
              <a:gd name="connsiteY8-48" fmla="*/ 695457 h 2347804"/>
              <a:gd name="connsiteX0-49" fmla="*/ 724255 w 10073172"/>
              <a:gd name="connsiteY0-50" fmla="*/ 695457 h 2347804"/>
              <a:gd name="connsiteX1-51" fmla="*/ 4903913 w 10073172"/>
              <a:gd name="connsiteY1-52" fmla="*/ 2323267 h 2347804"/>
              <a:gd name="connsiteX2-53" fmla="*/ 5165207 w 10073172"/>
              <a:gd name="connsiteY2-54" fmla="*/ 2323267 h 2347804"/>
              <a:gd name="connsiteX3-55" fmla="*/ 9344865 w 10073172"/>
              <a:gd name="connsiteY3-56" fmla="*/ 695457 h 2347804"/>
              <a:gd name="connsiteX4-57" fmla="*/ 9214218 w 10073172"/>
              <a:gd name="connsiteY4-58" fmla="*/ 0 h 2347804"/>
              <a:gd name="connsiteX5-59" fmla="*/ 854902 w 10073172"/>
              <a:gd name="connsiteY5-60" fmla="*/ 0 h 2347804"/>
              <a:gd name="connsiteX6-61" fmla="*/ 220630 w 10073172"/>
              <a:gd name="connsiteY6-62" fmla="*/ 442119 h 2347804"/>
              <a:gd name="connsiteX7-63" fmla="*/ 724255 w 10073172"/>
              <a:gd name="connsiteY7-64" fmla="*/ 695457 h 2347804"/>
              <a:gd name="connsiteX0-65" fmla="*/ 527399 w 9876316"/>
              <a:gd name="connsiteY0-66" fmla="*/ 695457 h 2347804"/>
              <a:gd name="connsiteX1-67" fmla="*/ 4707057 w 9876316"/>
              <a:gd name="connsiteY1-68" fmla="*/ 2323267 h 2347804"/>
              <a:gd name="connsiteX2-69" fmla="*/ 4968351 w 9876316"/>
              <a:gd name="connsiteY2-70" fmla="*/ 2323267 h 2347804"/>
              <a:gd name="connsiteX3-71" fmla="*/ 9148009 w 9876316"/>
              <a:gd name="connsiteY3-72" fmla="*/ 695457 h 2347804"/>
              <a:gd name="connsiteX4-73" fmla="*/ 9017362 w 9876316"/>
              <a:gd name="connsiteY4-74" fmla="*/ 0 h 2347804"/>
              <a:gd name="connsiteX5-75" fmla="*/ 658046 w 9876316"/>
              <a:gd name="connsiteY5-76" fmla="*/ 0 h 2347804"/>
              <a:gd name="connsiteX6-77" fmla="*/ 527399 w 9876316"/>
              <a:gd name="connsiteY6-78" fmla="*/ 695457 h 2347804"/>
              <a:gd name="connsiteX0-79" fmla="*/ 527399 w 9876316"/>
              <a:gd name="connsiteY0-80" fmla="*/ 695457 h 2347804"/>
              <a:gd name="connsiteX1-81" fmla="*/ 4707057 w 9876316"/>
              <a:gd name="connsiteY1-82" fmla="*/ 2323267 h 2347804"/>
              <a:gd name="connsiteX2-83" fmla="*/ 4968351 w 9876316"/>
              <a:gd name="connsiteY2-84" fmla="*/ 2323267 h 2347804"/>
              <a:gd name="connsiteX3-85" fmla="*/ 9148009 w 9876316"/>
              <a:gd name="connsiteY3-86" fmla="*/ 695457 h 2347804"/>
              <a:gd name="connsiteX4-87" fmla="*/ 9017362 w 9876316"/>
              <a:gd name="connsiteY4-88" fmla="*/ 0 h 2347804"/>
              <a:gd name="connsiteX5-89" fmla="*/ 658046 w 9876316"/>
              <a:gd name="connsiteY5-90" fmla="*/ 0 h 2347804"/>
              <a:gd name="connsiteX6-91" fmla="*/ 527399 w 9876316"/>
              <a:gd name="connsiteY6-92" fmla="*/ 695457 h 2347804"/>
              <a:gd name="connsiteX0-93" fmla="*/ 612668 w 9961585"/>
              <a:gd name="connsiteY0-94" fmla="*/ 695457 h 2347804"/>
              <a:gd name="connsiteX1-95" fmla="*/ 4792326 w 9961585"/>
              <a:gd name="connsiteY1-96" fmla="*/ 2323267 h 2347804"/>
              <a:gd name="connsiteX2-97" fmla="*/ 5053620 w 9961585"/>
              <a:gd name="connsiteY2-98" fmla="*/ 2323267 h 2347804"/>
              <a:gd name="connsiteX3-99" fmla="*/ 9233278 w 9961585"/>
              <a:gd name="connsiteY3-100" fmla="*/ 695457 h 2347804"/>
              <a:gd name="connsiteX4-101" fmla="*/ 9102631 w 9961585"/>
              <a:gd name="connsiteY4-102" fmla="*/ 0 h 2347804"/>
              <a:gd name="connsiteX5-103" fmla="*/ 743315 w 9961585"/>
              <a:gd name="connsiteY5-104" fmla="*/ 0 h 2347804"/>
              <a:gd name="connsiteX6-105" fmla="*/ 612668 w 9961585"/>
              <a:gd name="connsiteY6-106" fmla="*/ 695457 h 2347804"/>
              <a:gd name="connsiteX0-107" fmla="*/ 612668 w 9911405"/>
              <a:gd name="connsiteY0-108" fmla="*/ 695457 h 2347804"/>
              <a:gd name="connsiteX1-109" fmla="*/ 4792326 w 9911405"/>
              <a:gd name="connsiteY1-110" fmla="*/ 2323267 h 2347804"/>
              <a:gd name="connsiteX2-111" fmla="*/ 5053620 w 9911405"/>
              <a:gd name="connsiteY2-112" fmla="*/ 2323267 h 2347804"/>
              <a:gd name="connsiteX3-113" fmla="*/ 9233278 w 9911405"/>
              <a:gd name="connsiteY3-114" fmla="*/ 695457 h 2347804"/>
              <a:gd name="connsiteX4-115" fmla="*/ 9102631 w 9911405"/>
              <a:gd name="connsiteY4-116" fmla="*/ 0 h 2347804"/>
              <a:gd name="connsiteX5-117" fmla="*/ 743315 w 9911405"/>
              <a:gd name="connsiteY5-118" fmla="*/ 0 h 2347804"/>
              <a:gd name="connsiteX6-119" fmla="*/ 612668 w 9911405"/>
              <a:gd name="connsiteY6-120" fmla="*/ 695457 h 2347804"/>
              <a:gd name="connsiteX0-121" fmla="*/ 612668 w 9919564"/>
              <a:gd name="connsiteY0-122" fmla="*/ 695457 h 2347804"/>
              <a:gd name="connsiteX1-123" fmla="*/ 4792326 w 9919564"/>
              <a:gd name="connsiteY1-124" fmla="*/ 2323267 h 2347804"/>
              <a:gd name="connsiteX2-125" fmla="*/ 5053620 w 9919564"/>
              <a:gd name="connsiteY2-126" fmla="*/ 2323267 h 2347804"/>
              <a:gd name="connsiteX3-127" fmla="*/ 9233278 w 9919564"/>
              <a:gd name="connsiteY3-128" fmla="*/ 695457 h 2347804"/>
              <a:gd name="connsiteX4-129" fmla="*/ 9102631 w 9919564"/>
              <a:gd name="connsiteY4-130" fmla="*/ 0 h 2347804"/>
              <a:gd name="connsiteX5-131" fmla="*/ 743315 w 9919564"/>
              <a:gd name="connsiteY5-132" fmla="*/ 0 h 2347804"/>
              <a:gd name="connsiteX6-133" fmla="*/ 612668 w 9919564"/>
              <a:gd name="connsiteY6-134" fmla="*/ 695457 h 2347804"/>
              <a:gd name="connsiteX0-135" fmla="*/ 621227 w 9928123"/>
              <a:gd name="connsiteY0-136" fmla="*/ 695457 h 2347804"/>
              <a:gd name="connsiteX1-137" fmla="*/ 4800885 w 9928123"/>
              <a:gd name="connsiteY1-138" fmla="*/ 2323267 h 2347804"/>
              <a:gd name="connsiteX2-139" fmla="*/ 5062179 w 9928123"/>
              <a:gd name="connsiteY2-140" fmla="*/ 2323267 h 2347804"/>
              <a:gd name="connsiteX3-141" fmla="*/ 9241837 w 9928123"/>
              <a:gd name="connsiteY3-142" fmla="*/ 695457 h 2347804"/>
              <a:gd name="connsiteX4-143" fmla="*/ 9111190 w 9928123"/>
              <a:gd name="connsiteY4-144" fmla="*/ 0 h 2347804"/>
              <a:gd name="connsiteX5-145" fmla="*/ 738846 w 9928123"/>
              <a:gd name="connsiteY5-146" fmla="*/ 121964 h 2347804"/>
              <a:gd name="connsiteX6-147" fmla="*/ 621227 w 9928123"/>
              <a:gd name="connsiteY6-148" fmla="*/ 695457 h 2347804"/>
              <a:gd name="connsiteX0-149" fmla="*/ 621227 w 9944035"/>
              <a:gd name="connsiteY0-150" fmla="*/ 573493 h 2225840"/>
              <a:gd name="connsiteX1-151" fmla="*/ 4800885 w 9944035"/>
              <a:gd name="connsiteY1-152" fmla="*/ 2201303 h 2225840"/>
              <a:gd name="connsiteX2-153" fmla="*/ 5062179 w 9944035"/>
              <a:gd name="connsiteY2-154" fmla="*/ 2201303 h 2225840"/>
              <a:gd name="connsiteX3-155" fmla="*/ 9241837 w 9944035"/>
              <a:gd name="connsiteY3-156" fmla="*/ 573493 h 2225840"/>
              <a:gd name="connsiteX4-157" fmla="*/ 9137246 w 9944035"/>
              <a:gd name="connsiteY4-158" fmla="*/ 30491 h 2225840"/>
              <a:gd name="connsiteX5-159" fmla="*/ 738846 w 9944035"/>
              <a:gd name="connsiteY5-160" fmla="*/ 0 h 2225840"/>
              <a:gd name="connsiteX6-161" fmla="*/ 621227 w 9944035"/>
              <a:gd name="connsiteY6-162" fmla="*/ 573493 h 2225840"/>
              <a:gd name="connsiteX0-163" fmla="*/ 604158 w 9926966"/>
              <a:gd name="connsiteY0-164" fmla="*/ 543002 h 2195349"/>
              <a:gd name="connsiteX1-165" fmla="*/ 4783816 w 9926966"/>
              <a:gd name="connsiteY1-166" fmla="*/ 2170812 h 2195349"/>
              <a:gd name="connsiteX2-167" fmla="*/ 5045110 w 9926966"/>
              <a:gd name="connsiteY2-168" fmla="*/ 2170812 h 2195349"/>
              <a:gd name="connsiteX3-169" fmla="*/ 9224768 w 9926966"/>
              <a:gd name="connsiteY3-170" fmla="*/ 543002 h 2195349"/>
              <a:gd name="connsiteX4-171" fmla="*/ 9120177 w 9926966"/>
              <a:gd name="connsiteY4-172" fmla="*/ 0 h 2195349"/>
              <a:gd name="connsiteX5-173" fmla="*/ 747834 w 9926966"/>
              <a:gd name="connsiteY5-174" fmla="*/ 60981 h 2195349"/>
              <a:gd name="connsiteX6-175" fmla="*/ 604158 w 9926966"/>
              <a:gd name="connsiteY6-176" fmla="*/ 543002 h 2195349"/>
              <a:gd name="connsiteX0-177" fmla="*/ 604158 w 9926966"/>
              <a:gd name="connsiteY0-178" fmla="*/ 512511 h 2164858"/>
              <a:gd name="connsiteX1-179" fmla="*/ 4783816 w 9926966"/>
              <a:gd name="connsiteY1-180" fmla="*/ 2140321 h 2164858"/>
              <a:gd name="connsiteX2-181" fmla="*/ 5045110 w 9926966"/>
              <a:gd name="connsiteY2-182" fmla="*/ 2140321 h 2164858"/>
              <a:gd name="connsiteX3-183" fmla="*/ 9224768 w 9926966"/>
              <a:gd name="connsiteY3-184" fmla="*/ 512511 h 2164858"/>
              <a:gd name="connsiteX4-185" fmla="*/ 9120177 w 9926966"/>
              <a:gd name="connsiteY4-186" fmla="*/ 0 h 2164858"/>
              <a:gd name="connsiteX5-187" fmla="*/ 747834 w 9926966"/>
              <a:gd name="connsiteY5-188" fmla="*/ 30490 h 2164858"/>
              <a:gd name="connsiteX6-189" fmla="*/ 604158 w 9926966"/>
              <a:gd name="connsiteY6-190" fmla="*/ 512511 h 2164858"/>
              <a:gd name="connsiteX0-191" fmla="*/ 534789 w 9857597"/>
              <a:gd name="connsiteY0-192" fmla="*/ 512511 h 2164858"/>
              <a:gd name="connsiteX1-193" fmla="*/ 4714447 w 9857597"/>
              <a:gd name="connsiteY1-194" fmla="*/ 2140321 h 2164858"/>
              <a:gd name="connsiteX2-195" fmla="*/ 4975741 w 9857597"/>
              <a:gd name="connsiteY2-196" fmla="*/ 2140321 h 2164858"/>
              <a:gd name="connsiteX3-197" fmla="*/ 9155399 w 9857597"/>
              <a:gd name="connsiteY3-198" fmla="*/ 512511 h 2164858"/>
              <a:gd name="connsiteX4-199" fmla="*/ 9050808 w 9857597"/>
              <a:gd name="connsiteY4-200" fmla="*/ 0 h 2164858"/>
              <a:gd name="connsiteX5-201" fmla="*/ 678465 w 9857597"/>
              <a:gd name="connsiteY5-202" fmla="*/ 30490 h 2164858"/>
              <a:gd name="connsiteX6-203" fmla="*/ 534789 w 9857597"/>
              <a:gd name="connsiteY6-204" fmla="*/ 512511 h 2164858"/>
              <a:gd name="connsiteX0-205" fmla="*/ 534789 w 9857597"/>
              <a:gd name="connsiteY0-206" fmla="*/ 512511 h 2164858"/>
              <a:gd name="connsiteX1-207" fmla="*/ 4714447 w 9857597"/>
              <a:gd name="connsiteY1-208" fmla="*/ 2140321 h 2164858"/>
              <a:gd name="connsiteX2-209" fmla="*/ 4975741 w 9857597"/>
              <a:gd name="connsiteY2-210" fmla="*/ 2140321 h 2164858"/>
              <a:gd name="connsiteX3-211" fmla="*/ 9155399 w 9857597"/>
              <a:gd name="connsiteY3-212" fmla="*/ 512511 h 2164858"/>
              <a:gd name="connsiteX4-213" fmla="*/ 9050808 w 9857597"/>
              <a:gd name="connsiteY4-214" fmla="*/ 0 h 2164858"/>
              <a:gd name="connsiteX5-215" fmla="*/ 678465 w 9857597"/>
              <a:gd name="connsiteY5-216" fmla="*/ 30490 h 2164858"/>
              <a:gd name="connsiteX6-217" fmla="*/ 534789 w 9857597"/>
              <a:gd name="connsiteY6-218" fmla="*/ 512511 h 2164858"/>
              <a:gd name="connsiteX0-219" fmla="*/ 534789 w 9857597"/>
              <a:gd name="connsiteY0-220" fmla="*/ 512617 h 2164964"/>
              <a:gd name="connsiteX1-221" fmla="*/ 4714447 w 9857597"/>
              <a:gd name="connsiteY1-222" fmla="*/ 2140427 h 2164964"/>
              <a:gd name="connsiteX2-223" fmla="*/ 4975741 w 9857597"/>
              <a:gd name="connsiteY2-224" fmla="*/ 2140427 h 2164964"/>
              <a:gd name="connsiteX3-225" fmla="*/ 9155399 w 9857597"/>
              <a:gd name="connsiteY3-226" fmla="*/ 512617 h 2164964"/>
              <a:gd name="connsiteX4-227" fmla="*/ 9050808 w 9857597"/>
              <a:gd name="connsiteY4-228" fmla="*/ 106 h 2164964"/>
              <a:gd name="connsiteX5-229" fmla="*/ 678465 w 9857597"/>
              <a:gd name="connsiteY5-230" fmla="*/ 30596 h 2164964"/>
              <a:gd name="connsiteX6-231" fmla="*/ 534789 w 9857597"/>
              <a:gd name="connsiteY6-232" fmla="*/ 512617 h 2164964"/>
              <a:gd name="connsiteX0-233" fmla="*/ 534789 w 9857597"/>
              <a:gd name="connsiteY0-234" fmla="*/ 512617 h 2164964"/>
              <a:gd name="connsiteX1-235" fmla="*/ 4714447 w 9857597"/>
              <a:gd name="connsiteY1-236" fmla="*/ 2140427 h 2164964"/>
              <a:gd name="connsiteX2-237" fmla="*/ 4975741 w 9857597"/>
              <a:gd name="connsiteY2-238" fmla="*/ 2140427 h 2164964"/>
              <a:gd name="connsiteX3-239" fmla="*/ 9155399 w 9857597"/>
              <a:gd name="connsiteY3-240" fmla="*/ 512617 h 2164964"/>
              <a:gd name="connsiteX4-241" fmla="*/ 9050808 w 9857597"/>
              <a:gd name="connsiteY4-242" fmla="*/ 106 h 2164964"/>
              <a:gd name="connsiteX5-243" fmla="*/ 678465 w 9857597"/>
              <a:gd name="connsiteY5-244" fmla="*/ 30596 h 2164964"/>
              <a:gd name="connsiteX6-245" fmla="*/ 534789 w 9857597"/>
              <a:gd name="connsiteY6-246" fmla="*/ 512617 h 2164964"/>
              <a:gd name="connsiteX0-247" fmla="*/ 534789 w 9857597"/>
              <a:gd name="connsiteY0-248" fmla="*/ 512617 h 2164964"/>
              <a:gd name="connsiteX1-249" fmla="*/ 4714447 w 9857597"/>
              <a:gd name="connsiteY1-250" fmla="*/ 2140427 h 2164964"/>
              <a:gd name="connsiteX2-251" fmla="*/ 4975741 w 9857597"/>
              <a:gd name="connsiteY2-252" fmla="*/ 2140427 h 2164964"/>
              <a:gd name="connsiteX3-253" fmla="*/ 9155399 w 9857597"/>
              <a:gd name="connsiteY3-254" fmla="*/ 512617 h 2164964"/>
              <a:gd name="connsiteX4-255" fmla="*/ 9050808 w 9857597"/>
              <a:gd name="connsiteY4-256" fmla="*/ 106 h 2164964"/>
              <a:gd name="connsiteX5-257" fmla="*/ 678465 w 9857597"/>
              <a:gd name="connsiteY5-258" fmla="*/ 30596 h 2164964"/>
              <a:gd name="connsiteX6-259" fmla="*/ 534789 w 9857597"/>
              <a:gd name="connsiteY6-260" fmla="*/ 512617 h 2164964"/>
              <a:gd name="connsiteX0-261" fmla="*/ 534789 w 9740160"/>
              <a:gd name="connsiteY0-262" fmla="*/ 512511 h 2164858"/>
              <a:gd name="connsiteX1-263" fmla="*/ 4714447 w 9740160"/>
              <a:gd name="connsiteY1-264" fmla="*/ 2140321 h 2164858"/>
              <a:gd name="connsiteX2-265" fmla="*/ 4975741 w 9740160"/>
              <a:gd name="connsiteY2-266" fmla="*/ 2140321 h 2164858"/>
              <a:gd name="connsiteX3-267" fmla="*/ 9155399 w 9740160"/>
              <a:gd name="connsiteY3-268" fmla="*/ 512511 h 2164858"/>
              <a:gd name="connsiteX4-269" fmla="*/ 9050808 w 9740160"/>
              <a:gd name="connsiteY4-270" fmla="*/ 0 h 2164858"/>
              <a:gd name="connsiteX5-271" fmla="*/ 678465 w 9740160"/>
              <a:gd name="connsiteY5-272" fmla="*/ 30490 h 2164858"/>
              <a:gd name="connsiteX6-273" fmla="*/ 534789 w 9740160"/>
              <a:gd name="connsiteY6-274" fmla="*/ 512511 h 2164858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</a:cxnLst>
            <a:rect l="l" t="t" r="r" b="b"/>
            <a:pathLst>
              <a:path w="9740160" h="2164858">
                <a:moveTo>
                  <a:pt x="534789" y="512511"/>
                </a:moveTo>
                <a:lnTo>
                  <a:pt x="4714447" y="2140321"/>
                </a:lnTo>
                <a:cubicBezTo>
                  <a:pt x="4798453" y="2173038"/>
                  <a:pt x="4891735" y="2173038"/>
                  <a:pt x="4975741" y="2140321"/>
                </a:cubicBezTo>
                <a:lnTo>
                  <a:pt x="9155399" y="512511"/>
                </a:lnTo>
                <a:cubicBezTo>
                  <a:pt x="9699951" y="247264"/>
                  <a:pt x="10184288" y="24436"/>
                  <a:pt x="9050808" y="0"/>
                </a:cubicBezTo>
                <a:cubicBezTo>
                  <a:pt x="6273432" y="40654"/>
                  <a:pt x="3469246" y="20327"/>
                  <a:pt x="678465" y="30490"/>
                </a:cubicBezTo>
                <a:cubicBezTo>
                  <a:pt x="-575663" y="9190"/>
                  <a:pt x="236302" y="367624"/>
                  <a:pt x="534789" y="512511"/>
                </a:cubicBezTo>
              </a:path>
            </a:pathLst>
          </a:custGeom>
          <a:noFill/>
          <a:ln cap="rnd">
            <a:solidFill>
              <a:srgbClr val="9877EF"/>
            </a:solidFill>
            <a:prstDash val="sysDash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chemeClr val="lt1"/>
              </a:solidFill>
              <a:latin typeface="OPPOSans L" panose="00020600040101010101" pitchFamily="18" charset="-122"/>
              <a:ea typeface="OPPOSans L" panose="00020600040101010101" pitchFamily="18" charset="-122"/>
            </a:endParaRPr>
          </a:p>
        </p:txBody>
      </p:sp>
      <p:sp>
        <p:nvSpPr>
          <p:cNvPr id="14" name="矩形: 圆角 13"/>
          <p:cNvSpPr/>
          <p:nvPr/>
        </p:nvSpPr>
        <p:spPr>
          <a:xfrm>
            <a:off x="417095" y="2630905"/>
            <a:ext cx="11341768" cy="4051300"/>
          </a:xfrm>
          <a:prstGeom prst="roundRect">
            <a:avLst>
              <a:gd name="adj" fmla="val 716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OPPOSans L" panose="00020600040101010101" pitchFamily="18" charset="-122"/>
              <a:ea typeface="OPPOSans L" panose="00020600040101010101" pitchFamily="18" charset="-122"/>
            </a:endParaRPr>
          </a:p>
        </p:txBody>
      </p:sp>
      <p:sp>
        <p:nvSpPr>
          <p:cNvPr id="24" name="矩形: 圆角 23"/>
          <p:cNvSpPr/>
          <p:nvPr/>
        </p:nvSpPr>
        <p:spPr>
          <a:xfrm>
            <a:off x="632460" y="2858976"/>
            <a:ext cx="10881360" cy="3585004"/>
          </a:xfrm>
          <a:prstGeom prst="roundRect">
            <a:avLst>
              <a:gd name="adj" fmla="val 3976"/>
            </a:avLst>
          </a:prstGeom>
          <a:noFill/>
          <a:ln cap="rnd">
            <a:solidFill>
              <a:srgbClr val="9877EF"/>
            </a:solidFill>
            <a:prstDash val="sysDash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OPPOSans L" panose="00020600040101010101" pitchFamily="18" charset="-122"/>
              <a:ea typeface="OPPOSans L" panose="00020600040101010101" pitchFamily="18" charset="-122"/>
            </a:endParaRPr>
          </a:p>
        </p:txBody>
      </p:sp>
      <p:pic>
        <p:nvPicPr>
          <p:cNvPr id="13" name="图片 12"/>
          <p:cNvPicPr>
            <a:picLocks noChangeAspect="1"/>
          </p:cNvPicPr>
          <p:nvPr/>
        </p:nvPicPr>
        <p:blipFill>
          <a:blip r:embed="rId1"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backgroundRemoval t="8745" b="91215" l="2257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72042">
            <a:off x="4442969" y="997107"/>
            <a:ext cx="2824799" cy="2915693"/>
          </a:xfrm>
          <a:prstGeom prst="rect">
            <a:avLst/>
          </a:prstGeom>
        </p:spPr>
      </p:pic>
      <p:sp>
        <p:nvSpPr>
          <p:cNvPr id="15" name="文本框 14"/>
          <p:cNvSpPr txBox="1"/>
          <p:nvPr/>
        </p:nvSpPr>
        <p:spPr>
          <a:xfrm>
            <a:off x="5313335" y="262235"/>
            <a:ext cx="167107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>
                <a:solidFill>
                  <a:srgbClr val="9877EF"/>
                </a:solidFill>
                <a:latin typeface="OPPOSans R" panose="00020600040101010101" pitchFamily="18" charset="-122"/>
                <a:ea typeface="OPPOSans R" panose="00020600040101010101" pitchFamily="18" charset="-122"/>
                <a:cs typeface="OPPOSans R" panose="00020600040101010101" pitchFamily="18" charset="-122"/>
              </a:rPr>
              <a:t>公司介紹</a:t>
            </a:r>
            <a:endParaRPr lang="zh-CN" altLang="en-US" sz="2800" b="1" dirty="0">
              <a:solidFill>
                <a:srgbClr val="9877EF"/>
              </a:solidFill>
              <a:latin typeface="OPPOSans R" panose="00020600040101010101" pitchFamily="18" charset="-122"/>
              <a:ea typeface="OPPOSans R" panose="00020600040101010101" pitchFamily="18" charset="-122"/>
              <a:cs typeface="OPPOSans R" panose="00020600040101010101" pitchFamily="18" charset="-122"/>
            </a:endParaRPr>
          </a:p>
        </p:txBody>
      </p:sp>
      <p:cxnSp>
        <p:nvCxnSpPr>
          <p:cNvPr id="16" name="直接连接符 15"/>
          <p:cNvCxnSpPr/>
          <p:nvPr/>
        </p:nvCxnSpPr>
        <p:spPr>
          <a:xfrm flipH="1">
            <a:off x="5136496" y="358499"/>
            <a:ext cx="144421" cy="371225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直接连接符 16"/>
          <p:cNvCxnSpPr/>
          <p:nvPr/>
        </p:nvCxnSpPr>
        <p:spPr>
          <a:xfrm flipH="1">
            <a:off x="6986004" y="380433"/>
            <a:ext cx="144421" cy="371225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直接连接符 18"/>
          <p:cNvCxnSpPr/>
          <p:nvPr/>
        </p:nvCxnSpPr>
        <p:spPr>
          <a:xfrm>
            <a:off x="1443789" y="541297"/>
            <a:ext cx="3601512" cy="0"/>
          </a:xfrm>
          <a:prstGeom prst="line">
            <a:avLst/>
          </a:prstGeom>
          <a:ln w="63500" cmpd="dbl">
            <a:solidFill>
              <a:srgbClr val="9877EF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直接连接符 19"/>
          <p:cNvCxnSpPr/>
          <p:nvPr/>
        </p:nvCxnSpPr>
        <p:spPr>
          <a:xfrm flipH="1">
            <a:off x="7219783" y="569306"/>
            <a:ext cx="3576554" cy="0"/>
          </a:xfrm>
          <a:prstGeom prst="line">
            <a:avLst/>
          </a:prstGeom>
          <a:ln w="63500" cmpd="dbl">
            <a:solidFill>
              <a:srgbClr val="9877EF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5" name="组合 24"/>
          <p:cNvGrpSpPr/>
          <p:nvPr/>
        </p:nvGrpSpPr>
        <p:grpSpPr>
          <a:xfrm>
            <a:off x="929795" y="5302225"/>
            <a:ext cx="10360748" cy="971224"/>
            <a:chOff x="603327" y="2694335"/>
            <a:chExt cx="3813053" cy="971224"/>
          </a:xfrm>
        </p:grpSpPr>
        <p:sp>
          <p:nvSpPr>
            <p:cNvPr id="26" name="文本框 25"/>
            <p:cNvSpPr txBox="1"/>
            <p:nvPr/>
          </p:nvSpPr>
          <p:spPr>
            <a:xfrm>
              <a:off x="603327" y="2694335"/>
              <a:ext cx="2425623" cy="3987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000" dirty="0">
                  <a:solidFill>
                    <a:srgbClr val="9877EF"/>
                  </a:solidFill>
                  <a:latin typeface="OPPOSans H" panose="00020600040101010101" pitchFamily="18" charset="-122"/>
                  <a:ea typeface="OPPOSans H" panose="00020600040101010101" pitchFamily="18" charset="-122"/>
                  <a:cs typeface="OPPOSans H" panose="00020600040101010101" pitchFamily="18" charset="-122"/>
                </a:rPr>
                <a:t>請在此處輸入標題</a:t>
              </a:r>
              <a:endParaRPr lang="zh-CN" altLang="en-US" sz="2000" dirty="0">
                <a:solidFill>
                  <a:srgbClr val="9877EF"/>
                </a:solidFill>
                <a:latin typeface="OPPOSans H" panose="00020600040101010101" pitchFamily="18" charset="-122"/>
                <a:ea typeface="OPPOSans H" panose="00020600040101010101" pitchFamily="18" charset="-122"/>
                <a:cs typeface="OPPOSans H" panose="00020600040101010101" pitchFamily="18" charset="-122"/>
              </a:endParaRPr>
            </a:p>
          </p:txBody>
        </p:sp>
        <p:sp>
          <p:nvSpPr>
            <p:cNvPr id="27" name="文本框 26"/>
            <p:cNvSpPr txBox="1"/>
            <p:nvPr/>
          </p:nvSpPr>
          <p:spPr>
            <a:xfrm>
              <a:off x="612853" y="3081994"/>
              <a:ext cx="3803527" cy="5835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16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OPPOSans R" panose="00020600040101010101" pitchFamily="18" charset="-122"/>
                  <a:ea typeface="OPPOSans R" panose="00020600040101010101" pitchFamily="18" charset="-122"/>
                  <a:cs typeface="OPPOSans R" panose="00020600040101010101" pitchFamily="18" charset="-122"/>
                </a:rPr>
                <a:t>一六視覺演示設計，讓你的</a:t>
              </a:r>
              <a:r>
                <a:rPr lang="en-US" altLang="zh-CN" sz="16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OPPOSans R" panose="00020600040101010101" pitchFamily="18" charset="-122"/>
                  <a:ea typeface="OPPOSans R" panose="00020600040101010101" pitchFamily="18" charset="-122"/>
                  <a:cs typeface="OPPOSans R" panose="00020600040101010101" pitchFamily="18" charset="-122"/>
                </a:rPr>
                <a:t>PPT</a:t>
              </a:r>
              <a:r>
                <a:rPr lang="zh-CN" altLang="en-US" sz="16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OPPOSans R" panose="00020600040101010101" pitchFamily="18" charset="-122"/>
                  <a:ea typeface="OPPOSans R" panose="00020600040101010101" pitchFamily="18" charset="-122"/>
                  <a:cs typeface="OPPOSans R" panose="00020600040101010101" pitchFamily="18" charset="-122"/>
                </a:rPr>
                <a:t>更具有視覺表達力。一六視覺演示設計，讓你的</a:t>
              </a:r>
              <a:r>
                <a:rPr lang="en-US" altLang="zh-CN" sz="16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OPPOSans R" panose="00020600040101010101" pitchFamily="18" charset="-122"/>
                  <a:ea typeface="OPPOSans R" panose="00020600040101010101" pitchFamily="18" charset="-122"/>
                  <a:cs typeface="OPPOSans R" panose="00020600040101010101" pitchFamily="18" charset="-122"/>
                </a:rPr>
                <a:t>PPT</a:t>
              </a:r>
              <a:r>
                <a:rPr lang="zh-CN" altLang="en-US" sz="16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OPPOSans R" panose="00020600040101010101" pitchFamily="18" charset="-122"/>
                  <a:ea typeface="OPPOSans R" panose="00020600040101010101" pitchFamily="18" charset="-122"/>
                  <a:cs typeface="OPPOSans R" panose="00020600040101010101" pitchFamily="18" charset="-122"/>
                </a:rPr>
                <a:t>更具有視覺表達力。一六視覺演示設計，讓你的</a:t>
              </a:r>
              <a:r>
                <a:rPr lang="en-US" altLang="zh-CN" sz="16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OPPOSans R" panose="00020600040101010101" pitchFamily="18" charset="-122"/>
                  <a:ea typeface="OPPOSans R" panose="00020600040101010101" pitchFamily="18" charset="-122"/>
                  <a:cs typeface="OPPOSans R" panose="00020600040101010101" pitchFamily="18" charset="-122"/>
                </a:rPr>
                <a:t>PPT</a:t>
              </a:r>
              <a:r>
                <a:rPr lang="zh-CN" altLang="en-US" sz="16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OPPOSans R" panose="00020600040101010101" pitchFamily="18" charset="-122"/>
                  <a:ea typeface="OPPOSans R" panose="00020600040101010101" pitchFamily="18" charset="-122"/>
                  <a:cs typeface="OPPOSans R" panose="00020600040101010101" pitchFamily="18" charset="-122"/>
                </a:rPr>
                <a:t>更具有視覺表達力。一六視覺演示設計，讓你的</a:t>
              </a:r>
              <a:r>
                <a:rPr lang="en-US" altLang="zh-CN" sz="16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OPPOSans R" panose="00020600040101010101" pitchFamily="18" charset="-122"/>
                  <a:ea typeface="OPPOSans R" panose="00020600040101010101" pitchFamily="18" charset="-122"/>
                  <a:cs typeface="OPPOSans R" panose="00020600040101010101" pitchFamily="18" charset="-122"/>
                </a:rPr>
                <a:t>PPT</a:t>
              </a:r>
              <a:r>
                <a:rPr lang="zh-CN" altLang="en-US" sz="16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OPPOSans R" panose="00020600040101010101" pitchFamily="18" charset="-122"/>
                  <a:ea typeface="OPPOSans R" panose="00020600040101010101" pitchFamily="18" charset="-122"/>
                  <a:cs typeface="OPPOSans R" panose="00020600040101010101" pitchFamily="18" charset="-122"/>
                </a:rPr>
                <a:t>更具有視覺表達力。</a:t>
              </a:r>
              <a:endParaRPr lang="zh-CN" altLang="en-US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OPPOSans R" panose="00020600040101010101" pitchFamily="18" charset="-122"/>
                <a:ea typeface="OPPOSans R" panose="00020600040101010101" pitchFamily="18" charset="-122"/>
                <a:cs typeface="OPPOSans R" panose="00020600040101010101" pitchFamily="18" charset="-122"/>
              </a:endParaRPr>
            </a:p>
          </p:txBody>
        </p:sp>
      </p:grpSp>
      <p:grpSp>
        <p:nvGrpSpPr>
          <p:cNvPr id="28" name="组合 27"/>
          <p:cNvGrpSpPr/>
          <p:nvPr/>
        </p:nvGrpSpPr>
        <p:grpSpPr>
          <a:xfrm>
            <a:off x="929795" y="4263250"/>
            <a:ext cx="10360748" cy="971224"/>
            <a:chOff x="603327" y="2694335"/>
            <a:chExt cx="3813053" cy="971224"/>
          </a:xfrm>
        </p:grpSpPr>
        <p:sp>
          <p:nvSpPr>
            <p:cNvPr id="29" name="文本框 28"/>
            <p:cNvSpPr txBox="1"/>
            <p:nvPr/>
          </p:nvSpPr>
          <p:spPr>
            <a:xfrm>
              <a:off x="603327" y="2694335"/>
              <a:ext cx="2425623" cy="3987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000" dirty="0">
                  <a:solidFill>
                    <a:srgbClr val="9877EF"/>
                  </a:solidFill>
                  <a:latin typeface="OPPOSans H" panose="00020600040101010101" pitchFamily="18" charset="-122"/>
                  <a:ea typeface="OPPOSans H" panose="00020600040101010101" pitchFamily="18" charset="-122"/>
                  <a:cs typeface="OPPOSans H" panose="00020600040101010101" pitchFamily="18" charset="-122"/>
                </a:rPr>
                <a:t>請在此處輸入標題</a:t>
              </a:r>
              <a:endParaRPr lang="zh-CN" altLang="en-US" sz="2000" dirty="0">
                <a:solidFill>
                  <a:srgbClr val="9877EF"/>
                </a:solidFill>
                <a:latin typeface="OPPOSans H" panose="00020600040101010101" pitchFamily="18" charset="-122"/>
                <a:ea typeface="OPPOSans H" panose="00020600040101010101" pitchFamily="18" charset="-122"/>
                <a:cs typeface="OPPOSans H" panose="00020600040101010101" pitchFamily="18" charset="-122"/>
              </a:endParaRPr>
            </a:p>
          </p:txBody>
        </p:sp>
        <p:sp>
          <p:nvSpPr>
            <p:cNvPr id="30" name="文本框 29"/>
            <p:cNvSpPr txBox="1"/>
            <p:nvPr/>
          </p:nvSpPr>
          <p:spPr>
            <a:xfrm>
              <a:off x="612853" y="3081994"/>
              <a:ext cx="3803527" cy="5835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16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OPPOSans R" panose="00020600040101010101" pitchFamily="18" charset="-122"/>
                  <a:ea typeface="OPPOSans R" panose="00020600040101010101" pitchFamily="18" charset="-122"/>
                  <a:cs typeface="OPPOSans R" panose="00020600040101010101" pitchFamily="18" charset="-122"/>
                </a:rPr>
                <a:t>一六視覺演示設計，讓你的</a:t>
              </a:r>
              <a:r>
                <a:rPr lang="en-US" altLang="zh-CN" sz="16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OPPOSans R" panose="00020600040101010101" pitchFamily="18" charset="-122"/>
                  <a:ea typeface="OPPOSans R" panose="00020600040101010101" pitchFamily="18" charset="-122"/>
                  <a:cs typeface="OPPOSans R" panose="00020600040101010101" pitchFamily="18" charset="-122"/>
                </a:rPr>
                <a:t>PPT</a:t>
              </a:r>
              <a:r>
                <a:rPr lang="zh-CN" altLang="en-US" sz="16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OPPOSans R" panose="00020600040101010101" pitchFamily="18" charset="-122"/>
                  <a:ea typeface="OPPOSans R" panose="00020600040101010101" pitchFamily="18" charset="-122"/>
                  <a:cs typeface="OPPOSans R" panose="00020600040101010101" pitchFamily="18" charset="-122"/>
                </a:rPr>
                <a:t>更具有視覺表達力。一六視覺演示設計，讓你的</a:t>
              </a:r>
              <a:r>
                <a:rPr lang="en-US" altLang="zh-CN" sz="16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OPPOSans R" panose="00020600040101010101" pitchFamily="18" charset="-122"/>
                  <a:ea typeface="OPPOSans R" panose="00020600040101010101" pitchFamily="18" charset="-122"/>
                  <a:cs typeface="OPPOSans R" panose="00020600040101010101" pitchFamily="18" charset="-122"/>
                </a:rPr>
                <a:t>PPT</a:t>
              </a:r>
              <a:r>
                <a:rPr lang="zh-CN" altLang="en-US" sz="16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OPPOSans R" panose="00020600040101010101" pitchFamily="18" charset="-122"/>
                  <a:ea typeface="OPPOSans R" panose="00020600040101010101" pitchFamily="18" charset="-122"/>
                  <a:cs typeface="OPPOSans R" panose="00020600040101010101" pitchFamily="18" charset="-122"/>
                </a:rPr>
                <a:t>更具有視覺表達力。一六視覺演示設計，讓你的</a:t>
              </a:r>
              <a:r>
                <a:rPr lang="en-US" altLang="zh-CN" sz="16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OPPOSans R" panose="00020600040101010101" pitchFamily="18" charset="-122"/>
                  <a:ea typeface="OPPOSans R" panose="00020600040101010101" pitchFamily="18" charset="-122"/>
                  <a:cs typeface="OPPOSans R" panose="00020600040101010101" pitchFamily="18" charset="-122"/>
                </a:rPr>
                <a:t>PPT</a:t>
              </a:r>
              <a:r>
                <a:rPr lang="zh-CN" altLang="en-US" sz="16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OPPOSans R" panose="00020600040101010101" pitchFamily="18" charset="-122"/>
                  <a:ea typeface="OPPOSans R" panose="00020600040101010101" pitchFamily="18" charset="-122"/>
                  <a:cs typeface="OPPOSans R" panose="00020600040101010101" pitchFamily="18" charset="-122"/>
                </a:rPr>
                <a:t>更具有視覺表達力。一六視覺演示設計，讓你的</a:t>
              </a:r>
              <a:r>
                <a:rPr lang="en-US" altLang="zh-CN" sz="16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OPPOSans R" panose="00020600040101010101" pitchFamily="18" charset="-122"/>
                  <a:ea typeface="OPPOSans R" panose="00020600040101010101" pitchFamily="18" charset="-122"/>
                  <a:cs typeface="OPPOSans R" panose="00020600040101010101" pitchFamily="18" charset="-122"/>
                </a:rPr>
                <a:t>PPT</a:t>
              </a:r>
              <a:r>
                <a:rPr lang="zh-CN" altLang="en-US" sz="16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OPPOSans R" panose="00020600040101010101" pitchFamily="18" charset="-122"/>
                  <a:ea typeface="OPPOSans R" panose="00020600040101010101" pitchFamily="18" charset="-122"/>
                  <a:cs typeface="OPPOSans R" panose="00020600040101010101" pitchFamily="18" charset="-122"/>
                </a:rPr>
                <a:t>更具有視覺表達力。</a:t>
              </a:r>
              <a:endParaRPr lang="zh-CN" altLang="en-US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OPPOSans R" panose="00020600040101010101" pitchFamily="18" charset="-122"/>
                <a:ea typeface="OPPOSans R" panose="00020600040101010101" pitchFamily="18" charset="-122"/>
                <a:cs typeface="OPPOSans R" panose="00020600040101010101" pitchFamily="18" charset="-122"/>
              </a:endParaRPr>
            </a:p>
          </p:txBody>
        </p:sp>
      </p:grpSp>
      <p:grpSp>
        <p:nvGrpSpPr>
          <p:cNvPr id="31" name="组合 30"/>
          <p:cNvGrpSpPr/>
          <p:nvPr/>
        </p:nvGrpSpPr>
        <p:grpSpPr>
          <a:xfrm>
            <a:off x="929795" y="3222934"/>
            <a:ext cx="10360748" cy="971224"/>
            <a:chOff x="603327" y="2694335"/>
            <a:chExt cx="3813053" cy="971224"/>
          </a:xfrm>
        </p:grpSpPr>
        <p:sp>
          <p:nvSpPr>
            <p:cNvPr id="32" name="文本框 31"/>
            <p:cNvSpPr txBox="1"/>
            <p:nvPr/>
          </p:nvSpPr>
          <p:spPr>
            <a:xfrm>
              <a:off x="603327" y="2694335"/>
              <a:ext cx="2425623" cy="3987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000" dirty="0">
                  <a:solidFill>
                    <a:srgbClr val="9877EF"/>
                  </a:solidFill>
                  <a:latin typeface="OPPOSans H" panose="00020600040101010101" pitchFamily="18" charset="-122"/>
                  <a:ea typeface="OPPOSans H" panose="00020600040101010101" pitchFamily="18" charset="-122"/>
                  <a:cs typeface="OPPOSans H" panose="00020600040101010101" pitchFamily="18" charset="-122"/>
                </a:rPr>
                <a:t>請在此處輸入標題</a:t>
              </a:r>
              <a:endParaRPr lang="zh-CN" altLang="en-US" sz="2000" dirty="0">
                <a:solidFill>
                  <a:srgbClr val="9877EF"/>
                </a:solidFill>
                <a:latin typeface="OPPOSans H" panose="00020600040101010101" pitchFamily="18" charset="-122"/>
                <a:ea typeface="OPPOSans H" panose="00020600040101010101" pitchFamily="18" charset="-122"/>
                <a:cs typeface="OPPOSans H" panose="00020600040101010101" pitchFamily="18" charset="-122"/>
              </a:endParaRPr>
            </a:p>
          </p:txBody>
        </p:sp>
        <p:sp>
          <p:nvSpPr>
            <p:cNvPr id="33" name="文本框 32"/>
            <p:cNvSpPr txBox="1"/>
            <p:nvPr/>
          </p:nvSpPr>
          <p:spPr>
            <a:xfrm>
              <a:off x="612853" y="3081994"/>
              <a:ext cx="3803527" cy="5835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16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OPPOSans R" panose="00020600040101010101" pitchFamily="18" charset="-122"/>
                  <a:ea typeface="OPPOSans R" panose="00020600040101010101" pitchFamily="18" charset="-122"/>
                  <a:cs typeface="OPPOSans R" panose="00020600040101010101" pitchFamily="18" charset="-122"/>
                </a:rPr>
                <a:t>一六視覺演示設計，讓你的</a:t>
              </a:r>
              <a:r>
                <a:rPr lang="en-US" altLang="zh-CN" sz="16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OPPOSans R" panose="00020600040101010101" pitchFamily="18" charset="-122"/>
                  <a:ea typeface="OPPOSans R" panose="00020600040101010101" pitchFamily="18" charset="-122"/>
                  <a:cs typeface="OPPOSans R" panose="00020600040101010101" pitchFamily="18" charset="-122"/>
                </a:rPr>
                <a:t>PPT</a:t>
              </a:r>
              <a:r>
                <a:rPr lang="zh-CN" altLang="en-US" sz="16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OPPOSans R" panose="00020600040101010101" pitchFamily="18" charset="-122"/>
                  <a:ea typeface="OPPOSans R" panose="00020600040101010101" pitchFamily="18" charset="-122"/>
                  <a:cs typeface="OPPOSans R" panose="00020600040101010101" pitchFamily="18" charset="-122"/>
                </a:rPr>
                <a:t>更具有視覺表達力。一六視覺演示設計，讓你的</a:t>
              </a:r>
              <a:r>
                <a:rPr lang="en-US" altLang="zh-CN" sz="16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OPPOSans R" panose="00020600040101010101" pitchFamily="18" charset="-122"/>
                  <a:ea typeface="OPPOSans R" panose="00020600040101010101" pitchFamily="18" charset="-122"/>
                  <a:cs typeface="OPPOSans R" panose="00020600040101010101" pitchFamily="18" charset="-122"/>
                </a:rPr>
                <a:t>PPT</a:t>
              </a:r>
              <a:r>
                <a:rPr lang="zh-CN" altLang="en-US" sz="16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OPPOSans R" panose="00020600040101010101" pitchFamily="18" charset="-122"/>
                  <a:ea typeface="OPPOSans R" panose="00020600040101010101" pitchFamily="18" charset="-122"/>
                  <a:cs typeface="OPPOSans R" panose="00020600040101010101" pitchFamily="18" charset="-122"/>
                </a:rPr>
                <a:t>更具有視覺表達力。一六視覺演示設計，讓你的</a:t>
              </a:r>
              <a:r>
                <a:rPr lang="en-US" altLang="zh-CN" sz="16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OPPOSans R" panose="00020600040101010101" pitchFamily="18" charset="-122"/>
                  <a:ea typeface="OPPOSans R" panose="00020600040101010101" pitchFamily="18" charset="-122"/>
                  <a:cs typeface="OPPOSans R" panose="00020600040101010101" pitchFamily="18" charset="-122"/>
                </a:rPr>
                <a:t>PPT</a:t>
              </a:r>
              <a:r>
                <a:rPr lang="zh-CN" altLang="en-US" sz="16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OPPOSans R" panose="00020600040101010101" pitchFamily="18" charset="-122"/>
                  <a:ea typeface="OPPOSans R" panose="00020600040101010101" pitchFamily="18" charset="-122"/>
                  <a:cs typeface="OPPOSans R" panose="00020600040101010101" pitchFamily="18" charset="-122"/>
                </a:rPr>
                <a:t>更具有視覺表達力。一六視覺演示設計，讓你的</a:t>
              </a:r>
              <a:r>
                <a:rPr lang="en-US" altLang="zh-CN" sz="16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OPPOSans R" panose="00020600040101010101" pitchFamily="18" charset="-122"/>
                  <a:ea typeface="OPPOSans R" panose="00020600040101010101" pitchFamily="18" charset="-122"/>
                  <a:cs typeface="OPPOSans R" panose="00020600040101010101" pitchFamily="18" charset="-122"/>
                </a:rPr>
                <a:t>PPT</a:t>
              </a:r>
              <a:r>
                <a:rPr lang="zh-CN" altLang="en-US" sz="16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OPPOSans R" panose="00020600040101010101" pitchFamily="18" charset="-122"/>
                  <a:ea typeface="OPPOSans R" panose="00020600040101010101" pitchFamily="18" charset="-122"/>
                  <a:cs typeface="OPPOSans R" panose="00020600040101010101" pitchFamily="18" charset="-122"/>
                </a:rPr>
                <a:t>更具有視覺表達力。</a:t>
              </a:r>
              <a:endParaRPr lang="zh-CN" altLang="en-US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OPPOSans R" panose="00020600040101010101" pitchFamily="18" charset="-122"/>
                <a:ea typeface="OPPOSans R" panose="00020600040101010101" pitchFamily="18" charset="-122"/>
                <a:cs typeface="OPPOSans R" panose="00020600040101010101" pitchFamily="18" charset="-122"/>
              </a:endParaRPr>
            </a:p>
          </p:txBody>
        </p:sp>
      </p:grpSp>
      <p:sp>
        <p:nvSpPr>
          <p:cNvPr id="42" name="文本框 41"/>
          <p:cNvSpPr txBox="1"/>
          <p:nvPr/>
        </p:nvSpPr>
        <p:spPr>
          <a:xfrm>
            <a:off x="4976075" y="705210"/>
            <a:ext cx="2741983" cy="3492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680" b="1" dirty="0">
                <a:solidFill>
                  <a:srgbClr val="9877EF"/>
                </a:solidFill>
                <a:latin typeface="OPPOSans R" panose="00020600040101010101" pitchFamily="18" charset="-122"/>
                <a:ea typeface="OPPOSans R" panose="00020600040101010101" pitchFamily="18" charset="-122"/>
                <a:cs typeface="OPPOSans R" panose="00020600040101010101" pitchFamily="18" charset="-122"/>
              </a:rPr>
              <a:t>Company Introduction</a:t>
            </a:r>
            <a:endParaRPr lang="zh-CN" altLang="en-US" sz="1680" b="1" dirty="0">
              <a:solidFill>
                <a:srgbClr val="9877EF"/>
              </a:solidFill>
              <a:latin typeface="OPPOSans R" panose="00020600040101010101" pitchFamily="18" charset="-122"/>
              <a:ea typeface="OPPOSans R" panose="00020600040101010101" pitchFamily="18" charset="-122"/>
              <a:cs typeface="OPPOSans R" panose="00020600040101010101" pitchFamily="18" charset="-122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877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弦形 47"/>
          <p:cNvSpPr/>
          <p:nvPr/>
        </p:nvSpPr>
        <p:spPr>
          <a:xfrm rot="6711093">
            <a:off x="1929041" y="1295731"/>
            <a:ext cx="8591506" cy="8591506"/>
          </a:xfrm>
          <a:prstGeom prst="chord">
            <a:avLst>
              <a:gd name="adj1" fmla="val 2700000"/>
              <a:gd name="adj2" fmla="val 16200000"/>
            </a:avLst>
          </a:prstGeom>
          <a:noFill/>
          <a:ln w="254000" cap="flat" cmpd="sng" algn="ctr">
            <a:solidFill>
              <a:srgbClr val="9573EE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chemeClr val="lt1">
                  <a:lumMod val="100000"/>
                </a:schemeClr>
              </a:solidFill>
              <a:latin typeface="OPPOSans L" panose="00020600040101010101" pitchFamily="18" charset="-122"/>
              <a:ea typeface="OPPOSans L" panose="00020600040101010101" pitchFamily="18" charset="-122"/>
            </a:endParaRPr>
          </a:p>
        </p:txBody>
      </p:sp>
      <p:sp>
        <p:nvSpPr>
          <p:cNvPr id="49" name="弦形 48"/>
          <p:cNvSpPr/>
          <p:nvPr/>
        </p:nvSpPr>
        <p:spPr>
          <a:xfrm rot="6711093">
            <a:off x="1936367" y="1524606"/>
            <a:ext cx="8591506" cy="8591506"/>
          </a:xfrm>
          <a:prstGeom prst="chord">
            <a:avLst>
              <a:gd name="adj1" fmla="val 2700000"/>
              <a:gd name="adj2" fmla="val 16200000"/>
            </a:avLst>
          </a:prstGeom>
          <a:noFill/>
          <a:ln w="254000" cap="flat" cmpd="sng" algn="ctr">
            <a:solidFill>
              <a:srgbClr val="A081F0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chemeClr val="lt1">
                  <a:lumMod val="100000"/>
                </a:schemeClr>
              </a:solidFill>
              <a:latin typeface="OPPOSans L" panose="00020600040101010101" pitchFamily="18" charset="-122"/>
              <a:ea typeface="OPPOSans L" panose="00020600040101010101" pitchFamily="18" charset="-122"/>
            </a:endParaRPr>
          </a:p>
        </p:txBody>
      </p:sp>
      <p:sp>
        <p:nvSpPr>
          <p:cNvPr id="50" name="弦形 49"/>
          <p:cNvSpPr/>
          <p:nvPr/>
        </p:nvSpPr>
        <p:spPr>
          <a:xfrm rot="6711093">
            <a:off x="1943692" y="1753480"/>
            <a:ext cx="8591506" cy="8591506"/>
          </a:xfrm>
          <a:prstGeom prst="chord">
            <a:avLst>
              <a:gd name="adj1" fmla="val 2700000"/>
              <a:gd name="adj2" fmla="val 16200000"/>
            </a:avLst>
          </a:prstGeom>
          <a:noFill/>
          <a:ln w="254000" cap="flat" cmpd="sng" algn="ctr">
            <a:solidFill>
              <a:srgbClr val="AA8FF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chemeClr val="lt1">
                  <a:lumMod val="100000"/>
                </a:schemeClr>
              </a:solidFill>
              <a:latin typeface="OPPOSans L" panose="00020600040101010101" pitchFamily="18" charset="-122"/>
              <a:ea typeface="OPPOSans L" panose="00020600040101010101" pitchFamily="18" charset="-122"/>
            </a:endParaRPr>
          </a:p>
        </p:txBody>
      </p:sp>
      <p:sp>
        <p:nvSpPr>
          <p:cNvPr id="51" name="弦形 50"/>
          <p:cNvSpPr/>
          <p:nvPr/>
        </p:nvSpPr>
        <p:spPr>
          <a:xfrm rot="6711093">
            <a:off x="1951018" y="1982355"/>
            <a:ext cx="8591506" cy="8591506"/>
          </a:xfrm>
          <a:prstGeom prst="chord">
            <a:avLst>
              <a:gd name="adj1" fmla="val 2700000"/>
              <a:gd name="adj2" fmla="val 16200000"/>
            </a:avLst>
          </a:prstGeom>
          <a:noFill/>
          <a:ln w="254000" cap="flat" cmpd="sng" algn="ctr">
            <a:solidFill>
              <a:srgbClr val="B59DF3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chemeClr val="lt1">
                  <a:lumMod val="100000"/>
                </a:schemeClr>
              </a:solidFill>
              <a:latin typeface="OPPOSans L" panose="00020600040101010101" pitchFamily="18" charset="-122"/>
              <a:ea typeface="OPPOSans L" panose="00020600040101010101" pitchFamily="18" charset="-122"/>
            </a:endParaRPr>
          </a:p>
        </p:txBody>
      </p:sp>
      <p:sp>
        <p:nvSpPr>
          <p:cNvPr id="52" name="弦形 51"/>
          <p:cNvSpPr/>
          <p:nvPr/>
        </p:nvSpPr>
        <p:spPr>
          <a:xfrm rot="6711093">
            <a:off x="1958344" y="2211230"/>
            <a:ext cx="8591506" cy="8591506"/>
          </a:xfrm>
          <a:prstGeom prst="chord">
            <a:avLst>
              <a:gd name="adj1" fmla="val 2700000"/>
              <a:gd name="adj2" fmla="val 16200000"/>
            </a:avLst>
          </a:prstGeom>
          <a:noFill/>
          <a:ln w="254000" cap="flat" cmpd="sng" algn="ctr">
            <a:solidFill>
              <a:srgbClr val="BFABF5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chemeClr val="lt1">
                  <a:lumMod val="100000"/>
                </a:schemeClr>
              </a:solidFill>
              <a:latin typeface="OPPOSans L" panose="00020600040101010101" pitchFamily="18" charset="-122"/>
              <a:ea typeface="OPPOSans L" panose="00020600040101010101" pitchFamily="18" charset="-122"/>
            </a:endParaRPr>
          </a:p>
        </p:txBody>
      </p:sp>
      <p:sp>
        <p:nvSpPr>
          <p:cNvPr id="53" name="弦形 52"/>
          <p:cNvSpPr/>
          <p:nvPr/>
        </p:nvSpPr>
        <p:spPr>
          <a:xfrm rot="6711093">
            <a:off x="1965670" y="2440105"/>
            <a:ext cx="8591506" cy="8591506"/>
          </a:xfrm>
          <a:prstGeom prst="chord">
            <a:avLst>
              <a:gd name="adj1" fmla="val 2700000"/>
              <a:gd name="adj2" fmla="val 16200000"/>
            </a:avLst>
          </a:prstGeom>
          <a:noFill/>
          <a:ln w="254000" cap="flat" cmpd="sng" algn="ctr">
            <a:solidFill>
              <a:srgbClr val="CAB9F6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chemeClr val="lt1">
                  <a:lumMod val="100000"/>
                </a:schemeClr>
              </a:solidFill>
              <a:latin typeface="OPPOSans L" panose="00020600040101010101" pitchFamily="18" charset="-122"/>
              <a:ea typeface="OPPOSans L" panose="00020600040101010101" pitchFamily="18" charset="-122"/>
            </a:endParaRPr>
          </a:p>
        </p:txBody>
      </p:sp>
      <p:sp>
        <p:nvSpPr>
          <p:cNvPr id="54" name="弦形 53"/>
          <p:cNvSpPr/>
          <p:nvPr/>
        </p:nvSpPr>
        <p:spPr>
          <a:xfrm rot="6711093">
            <a:off x="1972996" y="2668980"/>
            <a:ext cx="8591506" cy="8591506"/>
          </a:xfrm>
          <a:prstGeom prst="chord">
            <a:avLst>
              <a:gd name="adj1" fmla="val 2700000"/>
              <a:gd name="adj2" fmla="val 16200000"/>
            </a:avLst>
          </a:prstGeom>
          <a:noFill/>
          <a:ln w="254000" cap="flat" cmpd="sng" algn="ctr">
            <a:solidFill>
              <a:srgbClr val="D4C7F8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chemeClr val="lt1">
                  <a:lumMod val="100000"/>
                </a:schemeClr>
              </a:solidFill>
              <a:latin typeface="OPPOSans L" panose="00020600040101010101" pitchFamily="18" charset="-122"/>
              <a:ea typeface="OPPOSans L" panose="00020600040101010101" pitchFamily="18" charset="-122"/>
            </a:endParaRPr>
          </a:p>
        </p:txBody>
      </p:sp>
      <p:sp>
        <p:nvSpPr>
          <p:cNvPr id="55" name="弦形 54"/>
          <p:cNvSpPr/>
          <p:nvPr/>
        </p:nvSpPr>
        <p:spPr>
          <a:xfrm rot="6711093">
            <a:off x="1980322" y="2897855"/>
            <a:ext cx="8591506" cy="8591506"/>
          </a:xfrm>
          <a:prstGeom prst="chord">
            <a:avLst>
              <a:gd name="adj1" fmla="val 2700000"/>
              <a:gd name="adj2" fmla="val 16200000"/>
            </a:avLst>
          </a:prstGeom>
          <a:noFill/>
          <a:ln w="254000" cap="flat" cmpd="sng" algn="ctr">
            <a:solidFill>
              <a:srgbClr val="DFD5FA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chemeClr val="lt1">
                  <a:lumMod val="100000"/>
                </a:schemeClr>
              </a:solidFill>
              <a:latin typeface="OPPOSans L" panose="00020600040101010101" pitchFamily="18" charset="-122"/>
              <a:ea typeface="OPPOSans L" panose="00020600040101010101" pitchFamily="18" charset="-122"/>
            </a:endParaRPr>
          </a:p>
        </p:txBody>
      </p:sp>
      <p:sp>
        <p:nvSpPr>
          <p:cNvPr id="56" name="弦形 55"/>
          <p:cNvSpPr/>
          <p:nvPr/>
        </p:nvSpPr>
        <p:spPr>
          <a:xfrm rot="6711093">
            <a:off x="1987647" y="3126729"/>
            <a:ext cx="8591506" cy="8591506"/>
          </a:xfrm>
          <a:prstGeom prst="chord">
            <a:avLst>
              <a:gd name="adj1" fmla="val 2700000"/>
              <a:gd name="adj2" fmla="val 16200000"/>
            </a:avLst>
          </a:prstGeom>
          <a:noFill/>
          <a:ln w="254000" cap="flat" cmpd="sng" algn="ctr">
            <a:solidFill>
              <a:srgbClr val="E9E3FB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chemeClr val="lt1">
                  <a:lumMod val="100000"/>
                </a:schemeClr>
              </a:solidFill>
              <a:latin typeface="OPPOSans L" panose="00020600040101010101" pitchFamily="18" charset="-122"/>
              <a:ea typeface="OPPOSans L" panose="00020600040101010101" pitchFamily="18" charset="-122"/>
            </a:endParaRPr>
          </a:p>
        </p:txBody>
      </p:sp>
      <p:sp>
        <p:nvSpPr>
          <p:cNvPr id="57" name="弦形 56"/>
          <p:cNvSpPr/>
          <p:nvPr/>
        </p:nvSpPr>
        <p:spPr>
          <a:xfrm rot="6711093">
            <a:off x="1994973" y="3355604"/>
            <a:ext cx="8591506" cy="8591506"/>
          </a:xfrm>
          <a:prstGeom prst="chord">
            <a:avLst>
              <a:gd name="adj1" fmla="val 2700000"/>
              <a:gd name="adj2" fmla="val 16200000"/>
            </a:avLst>
          </a:prstGeom>
          <a:noFill/>
          <a:ln w="254000" cap="flat" cmpd="sng" algn="ctr">
            <a:solidFill>
              <a:srgbClr val="F4F1FD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chemeClr val="lt1">
                  <a:lumMod val="100000"/>
                </a:schemeClr>
              </a:solidFill>
              <a:latin typeface="OPPOSans L" panose="00020600040101010101" pitchFamily="18" charset="-122"/>
              <a:ea typeface="OPPOSans L" panose="00020600040101010101" pitchFamily="18" charset="-122"/>
            </a:endParaRPr>
          </a:p>
        </p:txBody>
      </p:sp>
      <p:pic>
        <p:nvPicPr>
          <p:cNvPr id="29" name="图片 28"/>
          <p:cNvPicPr>
            <a:picLocks noChangeAspect="1"/>
          </p:cNvPicPr>
          <p:nvPr/>
        </p:nvPicPr>
        <p:blipFill>
          <a:blip r:embed="rId1" cstate="screen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artisticChalkSketch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47890" y="1619032"/>
            <a:ext cx="2667822" cy="4362449"/>
          </a:xfrm>
          <a:prstGeom prst="rect">
            <a:avLst/>
          </a:prstGeom>
        </p:spPr>
      </p:pic>
      <p:pic>
        <p:nvPicPr>
          <p:cNvPr id="30" name="图片 29"/>
          <p:cNvPicPr>
            <a:picLocks noChangeAspect="1"/>
          </p:cNvPicPr>
          <p:nvPr/>
        </p:nvPicPr>
        <p:blipFill>
          <a:blip r:embed="rId3" cstate="screen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ChalkSketch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367612" y="1656204"/>
            <a:ext cx="2338613" cy="4176388"/>
          </a:xfrm>
          <a:prstGeom prst="rect">
            <a:avLst/>
          </a:prstGeom>
        </p:spPr>
      </p:pic>
      <p:pic>
        <p:nvPicPr>
          <p:cNvPr id="31" name="图片 30"/>
          <p:cNvPicPr>
            <a:picLocks noChangeAspect="1"/>
          </p:cNvPicPr>
          <p:nvPr/>
        </p:nvPicPr>
        <p:blipFill>
          <a:blip r:embed="rId5" cstate="screen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artisticChalkSketch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186499">
            <a:off x="6500874" y="1641356"/>
            <a:ext cx="2519590" cy="5146398"/>
          </a:xfrm>
          <a:prstGeom prst="rect">
            <a:avLst/>
          </a:prstGeom>
        </p:spPr>
      </p:pic>
      <p:pic>
        <p:nvPicPr>
          <p:cNvPr id="32" name="图片 31"/>
          <p:cNvPicPr>
            <a:picLocks noChangeAspect="1"/>
          </p:cNvPicPr>
          <p:nvPr/>
        </p:nvPicPr>
        <p:blipFill>
          <a:blip r:embed="rId7" cstate="screen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artisticChalkSketch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349972" y="1596306"/>
            <a:ext cx="2288827" cy="4391407"/>
          </a:xfrm>
          <a:prstGeom prst="rect">
            <a:avLst/>
          </a:prstGeom>
        </p:spPr>
      </p:pic>
      <p:sp>
        <p:nvSpPr>
          <p:cNvPr id="5" name="任意多边形 19"/>
          <p:cNvSpPr/>
          <p:nvPr/>
        </p:nvSpPr>
        <p:spPr>
          <a:xfrm flipH="1">
            <a:off x="9114316" y="4298365"/>
            <a:ext cx="3080874" cy="2553914"/>
          </a:xfrm>
          <a:custGeom>
            <a:avLst/>
            <a:gdLst>
              <a:gd name="connsiteX0" fmla="*/ 2994565 w 3080874"/>
              <a:gd name="connsiteY0" fmla="*/ 1463 h 2553914"/>
              <a:gd name="connsiteX1" fmla="*/ 57692 w 3080874"/>
              <a:gd name="connsiteY1" fmla="*/ 596983 h 2553914"/>
              <a:gd name="connsiteX2" fmla="*/ 0 w 3080874"/>
              <a:gd name="connsiteY2" fmla="*/ 667547 h 2553914"/>
              <a:gd name="connsiteX3" fmla="*/ 0 w 3080874"/>
              <a:gd name="connsiteY3" fmla="*/ 2481913 h 2553914"/>
              <a:gd name="connsiteX4" fmla="*/ 72000 w 3080874"/>
              <a:gd name="connsiteY4" fmla="*/ 2553914 h 2553914"/>
              <a:gd name="connsiteX5" fmla="*/ 3008874 w 3080874"/>
              <a:gd name="connsiteY5" fmla="*/ 2553914 h 2553914"/>
              <a:gd name="connsiteX6" fmla="*/ 3080874 w 3080874"/>
              <a:gd name="connsiteY6" fmla="*/ 2481913 h 2553914"/>
              <a:gd name="connsiteX7" fmla="*/ 3080874 w 3080874"/>
              <a:gd name="connsiteY7" fmla="*/ 72027 h 2553914"/>
              <a:gd name="connsiteX8" fmla="*/ 2994565 w 3080874"/>
              <a:gd name="connsiteY8" fmla="*/ 1463 h 25539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080874" h="2553914">
                <a:moveTo>
                  <a:pt x="2994565" y="1463"/>
                </a:moveTo>
                <a:lnTo>
                  <a:pt x="57692" y="596983"/>
                </a:lnTo>
                <a:cubicBezTo>
                  <a:pt x="24115" y="603791"/>
                  <a:pt x="0" y="633287"/>
                  <a:pt x="0" y="667547"/>
                </a:cubicBezTo>
                <a:lnTo>
                  <a:pt x="0" y="2481913"/>
                </a:lnTo>
                <a:cubicBezTo>
                  <a:pt x="0" y="2521657"/>
                  <a:pt x="32256" y="2553914"/>
                  <a:pt x="72000" y="2553914"/>
                </a:cubicBezTo>
                <a:lnTo>
                  <a:pt x="3008874" y="2553914"/>
                </a:lnTo>
                <a:cubicBezTo>
                  <a:pt x="3048618" y="2553914"/>
                  <a:pt x="3080874" y="2521657"/>
                  <a:pt x="3080874" y="2481913"/>
                </a:cubicBezTo>
                <a:lnTo>
                  <a:pt x="3080874" y="72027"/>
                </a:lnTo>
                <a:cubicBezTo>
                  <a:pt x="3080874" y="26497"/>
                  <a:pt x="3039187" y="-7585"/>
                  <a:pt x="2994565" y="1463"/>
                </a:cubicBezTo>
              </a:path>
            </a:pathLst>
          </a:custGeom>
          <a:solidFill>
            <a:srgbClr val="9877EF"/>
          </a:solidFill>
          <a:ln>
            <a:noFill/>
          </a:ln>
          <a:effectLst>
            <a:outerShdw blurRad="431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prstClr val="white"/>
              </a:solidFill>
              <a:latin typeface="OPPOSans L" panose="00020600040101010101" pitchFamily="18" charset="-122"/>
              <a:ea typeface="OPPOSans L" panose="00020600040101010101" pitchFamily="18" charset="-122"/>
            </a:endParaRPr>
          </a:p>
        </p:txBody>
      </p:sp>
      <p:sp>
        <p:nvSpPr>
          <p:cNvPr id="4" name="任意多边形 19"/>
          <p:cNvSpPr/>
          <p:nvPr/>
        </p:nvSpPr>
        <p:spPr>
          <a:xfrm>
            <a:off x="6085428" y="4298490"/>
            <a:ext cx="3058572" cy="2553789"/>
          </a:xfrm>
          <a:custGeom>
            <a:avLst/>
            <a:gdLst>
              <a:gd name="connsiteX0" fmla="*/ 2972163 w 3058572"/>
              <a:gd name="connsiteY0" fmla="*/ 1486 h 2553789"/>
              <a:gd name="connsiteX1" fmla="*/ 57592 w 3058572"/>
              <a:gd name="connsiteY1" fmla="*/ 596793 h 2553789"/>
              <a:gd name="connsiteX2" fmla="*/ 0 w 3058572"/>
              <a:gd name="connsiteY2" fmla="*/ 667336 h 2553789"/>
              <a:gd name="connsiteX3" fmla="*/ 0 w 3058572"/>
              <a:gd name="connsiteY3" fmla="*/ 2481788 h 2553789"/>
              <a:gd name="connsiteX4" fmla="*/ 72000 w 3058572"/>
              <a:gd name="connsiteY4" fmla="*/ 2553789 h 2553789"/>
              <a:gd name="connsiteX5" fmla="*/ 2986572 w 3058572"/>
              <a:gd name="connsiteY5" fmla="*/ 2553789 h 2553789"/>
              <a:gd name="connsiteX6" fmla="*/ 3058572 w 3058572"/>
              <a:gd name="connsiteY6" fmla="*/ 2481788 h 2553789"/>
              <a:gd name="connsiteX7" fmla="*/ 3058572 w 3058572"/>
              <a:gd name="connsiteY7" fmla="*/ 72030 h 2553789"/>
              <a:gd name="connsiteX8" fmla="*/ 2972163 w 3058572"/>
              <a:gd name="connsiteY8" fmla="*/ 1486 h 25537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058572" h="2553789">
                <a:moveTo>
                  <a:pt x="2972163" y="1486"/>
                </a:moveTo>
                <a:lnTo>
                  <a:pt x="57592" y="596793"/>
                </a:lnTo>
                <a:cubicBezTo>
                  <a:pt x="24074" y="603639"/>
                  <a:pt x="0" y="633126"/>
                  <a:pt x="0" y="667336"/>
                </a:cubicBezTo>
                <a:lnTo>
                  <a:pt x="0" y="2481788"/>
                </a:lnTo>
                <a:cubicBezTo>
                  <a:pt x="0" y="2521532"/>
                  <a:pt x="32256" y="2553789"/>
                  <a:pt x="72000" y="2553789"/>
                </a:cubicBezTo>
                <a:lnTo>
                  <a:pt x="2986572" y="2553789"/>
                </a:lnTo>
                <a:cubicBezTo>
                  <a:pt x="3026316" y="2553789"/>
                  <a:pt x="3058572" y="2521532"/>
                  <a:pt x="3058572" y="2481788"/>
                </a:cubicBezTo>
                <a:lnTo>
                  <a:pt x="3058572" y="72030"/>
                </a:lnTo>
                <a:cubicBezTo>
                  <a:pt x="3058572" y="26434"/>
                  <a:pt x="3016837" y="-7638"/>
                  <a:pt x="2972163" y="1486"/>
                </a:cubicBezTo>
              </a:path>
            </a:pathLst>
          </a:custGeom>
          <a:solidFill>
            <a:schemeClr val="bg1"/>
          </a:solidFill>
          <a:ln>
            <a:noFill/>
          </a:ln>
          <a:effectLst>
            <a:outerShdw blurRad="431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rgbClr val="9877EF"/>
              </a:solidFill>
              <a:latin typeface="OPPOSans L" panose="00020600040101010101" pitchFamily="18" charset="-122"/>
              <a:ea typeface="OPPOSans L" panose="00020600040101010101" pitchFamily="18" charset="-122"/>
            </a:endParaRPr>
          </a:p>
        </p:txBody>
      </p:sp>
      <p:sp>
        <p:nvSpPr>
          <p:cNvPr id="3" name="任意多边形 19"/>
          <p:cNvSpPr/>
          <p:nvPr/>
        </p:nvSpPr>
        <p:spPr>
          <a:xfrm flipH="1">
            <a:off x="3017256" y="4298490"/>
            <a:ext cx="3058572" cy="2553789"/>
          </a:xfrm>
          <a:custGeom>
            <a:avLst/>
            <a:gdLst>
              <a:gd name="connsiteX0" fmla="*/ 2972163 w 3058572"/>
              <a:gd name="connsiteY0" fmla="*/ 1486 h 2553789"/>
              <a:gd name="connsiteX1" fmla="*/ 57591 w 3058572"/>
              <a:gd name="connsiteY1" fmla="*/ 596793 h 2553789"/>
              <a:gd name="connsiteX2" fmla="*/ 0 w 3058572"/>
              <a:gd name="connsiteY2" fmla="*/ 667336 h 2553789"/>
              <a:gd name="connsiteX3" fmla="*/ 0 w 3058572"/>
              <a:gd name="connsiteY3" fmla="*/ 2481788 h 2553789"/>
              <a:gd name="connsiteX4" fmla="*/ 72000 w 3058572"/>
              <a:gd name="connsiteY4" fmla="*/ 2553789 h 2553789"/>
              <a:gd name="connsiteX5" fmla="*/ 2986572 w 3058572"/>
              <a:gd name="connsiteY5" fmla="*/ 2553789 h 2553789"/>
              <a:gd name="connsiteX6" fmla="*/ 3058572 w 3058572"/>
              <a:gd name="connsiteY6" fmla="*/ 2481788 h 2553789"/>
              <a:gd name="connsiteX7" fmla="*/ 3058572 w 3058572"/>
              <a:gd name="connsiteY7" fmla="*/ 72030 h 2553789"/>
              <a:gd name="connsiteX8" fmla="*/ 2972163 w 3058572"/>
              <a:gd name="connsiteY8" fmla="*/ 1486 h 25537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058572" h="2553789">
                <a:moveTo>
                  <a:pt x="2972163" y="1486"/>
                </a:moveTo>
                <a:lnTo>
                  <a:pt x="57591" y="596793"/>
                </a:lnTo>
                <a:cubicBezTo>
                  <a:pt x="24073" y="603639"/>
                  <a:pt x="0" y="633126"/>
                  <a:pt x="0" y="667336"/>
                </a:cubicBezTo>
                <a:lnTo>
                  <a:pt x="0" y="2481788"/>
                </a:lnTo>
                <a:cubicBezTo>
                  <a:pt x="0" y="2521532"/>
                  <a:pt x="32256" y="2553789"/>
                  <a:pt x="72000" y="2553789"/>
                </a:cubicBezTo>
                <a:lnTo>
                  <a:pt x="2986572" y="2553789"/>
                </a:lnTo>
                <a:cubicBezTo>
                  <a:pt x="3026316" y="2553789"/>
                  <a:pt x="3058572" y="2521532"/>
                  <a:pt x="3058572" y="2481788"/>
                </a:cubicBezTo>
                <a:lnTo>
                  <a:pt x="3058572" y="72030"/>
                </a:lnTo>
                <a:cubicBezTo>
                  <a:pt x="3058572" y="26434"/>
                  <a:pt x="3016837" y="-7638"/>
                  <a:pt x="2972163" y="1486"/>
                </a:cubicBezTo>
              </a:path>
            </a:pathLst>
          </a:custGeom>
          <a:solidFill>
            <a:srgbClr val="9877EF"/>
          </a:solidFill>
          <a:ln>
            <a:noFill/>
          </a:ln>
          <a:effectLst>
            <a:outerShdw blurRad="431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prstClr val="white"/>
              </a:solidFill>
              <a:latin typeface="OPPOSans L" panose="00020600040101010101" pitchFamily="18" charset="-122"/>
              <a:ea typeface="OPPOSans L" panose="00020600040101010101" pitchFamily="18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3678443" y="4821684"/>
            <a:ext cx="1805353" cy="491490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zh-CN"/>
            </a:defPPr>
            <a:lvl1pPr algn="r">
              <a:defRPr sz="3200" b="1">
                <a:solidFill>
                  <a:prstClr val="white"/>
                </a:solidFill>
                <a:effectLst/>
                <a:latin typeface="Microsoft YaHei" panose="020B0503020204020204" pitchFamily="34" charset="-122"/>
                <a:ea typeface="Microsoft YaHei" panose="020B0503020204020204" pitchFamily="34" charset="-122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POSans R" panose="00020600040101010101" pitchFamily="18" charset="-122"/>
                <a:ea typeface="OPPOSans R" panose="00020600040101010101" pitchFamily="18" charset="-122"/>
                <a:cs typeface="OPPOSans R" panose="00020600040101010101" pitchFamily="18" charset="-122"/>
              </a:rPr>
              <a:t>姓名</a:t>
            </a:r>
            <a:endParaRPr kumimoji="0" lang="zh-CN" altLang="en-US" sz="2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POSans R" panose="00020600040101010101" pitchFamily="18" charset="-122"/>
              <a:ea typeface="OPPOSans R" panose="00020600040101010101" pitchFamily="18" charset="-122"/>
              <a:cs typeface="OPPOSans R" panose="00020600040101010101" pitchFamily="18" charset="-122"/>
            </a:endParaRPr>
          </a:p>
        </p:txBody>
      </p:sp>
      <p:sp>
        <p:nvSpPr>
          <p:cNvPr id="2" name="任意多边形 19"/>
          <p:cNvSpPr/>
          <p:nvPr/>
        </p:nvSpPr>
        <p:spPr>
          <a:xfrm>
            <a:off x="-16229" y="4298490"/>
            <a:ext cx="3058572" cy="2553789"/>
          </a:xfrm>
          <a:custGeom>
            <a:avLst/>
            <a:gdLst>
              <a:gd name="connsiteX0" fmla="*/ 2972163 w 3058572"/>
              <a:gd name="connsiteY0" fmla="*/ 1486 h 2553789"/>
              <a:gd name="connsiteX1" fmla="*/ 57591 w 3058572"/>
              <a:gd name="connsiteY1" fmla="*/ 596793 h 2553789"/>
              <a:gd name="connsiteX2" fmla="*/ 0 w 3058572"/>
              <a:gd name="connsiteY2" fmla="*/ 667336 h 2553789"/>
              <a:gd name="connsiteX3" fmla="*/ 0 w 3058572"/>
              <a:gd name="connsiteY3" fmla="*/ 2481788 h 2553789"/>
              <a:gd name="connsiteX4" fmla="*/ 72000 w 3058572"/>
              <a:gd name="connsiteY4" fmla="*/ 2553789 h 2553789"/>
              <a:gd name="connsiteX5" fmla="*/ 2986572 w 3058572"/>
              <a:gd name="connsiteY5" fmla="*/ 2553789 h 2553789"/>
              <a:gd name="connsiteX6" fmla="*/ 3058572 w 3058572"/>
              <a:gd name="connsiteY6" fmla="*/ 2481788 h 2553789"/>
              <a:gd name="connsiteX7" fmla="*/ 3058572 w 3058572"/>
              <a:gd name="connsiteY7" fmla="*/ 72030 h 2553789"/>
              <a:gd name="connsiteX8" fmla="*/ 2972163 w 3058572"/>
              <a:gd name="connsiteY8" fmla="*/ 1486 h 25537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058572" h="2553789">
                <a:moveTo>
                  <a:pt x="2972163" y="1486"/>
                </a:moveTo>
                <a:lnTo>
                  <a:pt x="57591" y="596793"/>
                </a:lnTo>
                <a:cubicBezTo>
                  <a:pt x="24073" y="603639"/>
                  <a:pt x="0" y="633126"/>
                  <a:pt x="0" y="667336"/>
                </a:cubicBezTo>
                <a:lnTo>
                  <a:pt x="0" y="2481788"/>
                </a:lnTo>
                <a:cubicBezTo>
                  <a:pt x="0" y="2521532"/>
                  <a:pt x="32256" y="2553789"/>
                  <a:pt x="72000" y="2553789"/>
                </a:cubicBezTo>
                <a:lnTo>
                  <a:pt x="2986572" y="2553789"/>
                </a:lnTo>
                <a:cubicBezTo>
                  <a:pt x="3026316" y="2553789"/>
                  <a:pt x="3058572" y="2521532"/>
                  <a:pt x="3058572" y="2481788"/>
                </a:cubicBezTo>
                <a:lnTo>
                  <a:pt x="3058572" y="72030"/>
                </a:lnTo>
                <a:cubicBezTo>
                  <a:pt x="3058572" y="26434"/>
                  <a:pt x="3016837" y="-7638"/>
                  <a:pt x="2972163" y="1486"/>
                </a:cubicBezTo>
              </a:path>
            </a:pathLst>
          </a:custGeom>
          <a:solidFill>
            <a:schemeClr val="bg1"/>
          </a:solidFill>
          <a:ln>
            <a:noFill/>
          </a:ln>
          <a:effectLst>
            <a:outerShdw blurRad="431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rgbClr val="9877EF"/>
              </a:solidFill>
              <a:latin typeface="OPPOSans L" panose="00020600040101010101" pitchFamily="18" charset="-122"/>
              <a:ea typeface="OPPOSans L" panose="00020600040101010101" pitchFamily="18" charset="-122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668324" y="4821684"/>
            <a:ext cx="1805353" cy="491490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9877EF"/>
                </a:solidFill>
                <a:effectLst/>
                <a:uLnTx/>
                <a:uFillTx/>
                <a:latin typeface="OPPOSans R" panose="00020600040101010101" pitchFamily="18" charset="-122"/>
                <a:ea typeface="OPPOSans R" panose="00020600040101010101" pitchFamily="18" charset="-122"/>
                <a:cs typeface="OPPOSans R" panose="00020600040101010101" pitchFamily="18" charset="-122"/>
              </a:rPr>
              <a:t>姓名</a:t>
            </a:r>
            <a:endParaRPr kumimoji="0" lang="zh-CN" altLang="en-US" sz="2600" b="1" i="0" u="none" strike="noStrike" kern="1200" cap="none" spc="0" normalizeH="0" baseline="0" noProof="0" dirty="0">
              <a:ln>
                <a:noFill/>
              </a:ln>
              <a:solidFill>
                <a:srgbClr val="9877EF"/>
              </a:solidFill>
              <a:effectLst/>
              <a:uLnTx/>
              <a:uFillTx/>
              <a:latin typeface="OPPOSans R" panose="00020600040101010101" pitchFamily="18" charset="-122"/>
              <a:ea typeface="OPPOSans R" panose="00020600040101010101" pitchFamily="18" charset="-122"/>
              <a:cs typeface="OPPOSans R" panose="00020600040101010101" pitchFamily="18" charset="-122"/>
            </a:endParaRPr>
          </a:p>
        </p:txBody>
      </p:sp>
      <p:sp>
        <p:nvSpPr>
          <p:cNvPr id="17" name="文本框 16"/>
          <p:cNvSpPr txBox="1"/>
          <p:nvPr/>
        </p:nvSpPr>
        <p:spPr>
          <a:xfrm>
            <a:off x="3119787" y="5981481"/>
            <a:ext cx="2922664" cy="610235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zh-CN"/>
            </a:defPPr>
            <a:lvl1pPr algn="r">
              <a:defRPr>
                <a:solidFill>
                  <a:schemeClr val="bg1"/>
                </a:solidFill>
                <a:effectLst/>
                <a:latin typeface="Microsoft YaHei" panose="020B0503020204020204" pitchFamily="34" charset="-122"/>
                <a:ea typeface="Microsoft YaHei" panose="020B0503020204020204" pitchFamily="34" charset="-122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3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POSans L" panose="00020600040101010101" pitchFamily="18" charset="-122"/>
                <a:ea typeface="OPPOSans L" panose="00020600040101010101" pitchFamily="18" charset="-122"/>
                <a:cs typeface="OPPOSans L" panose="00020600040101010101" pitchFamily="18" charset="-122"/>
              </a:rPr>
              <a:t>簡單介紹</a:t>
            </a:r>
            <a:endParaRPr kumimoji="0" lang="en-US" altLang="zh-CN" sz="13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POSans L" panose="00020600040101010101" pitchFamily="18" charset="-122"/>
              <a:ea typeface="OPPOSans L" panose="00020600040101010101" pitchFamily="18" charset="-122"/>
              <a:cs typeface="OPPOSans L" panose="00020600040101010101" pitchFamily="18" charset="-122"/>
            </a:endParaRPr>
          </a:p>
          <a:p>
            <a:pPr marL="0" marR="0" lvl="0" indent="0" algn="ctr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1300" dirty="0">
                <a:latin typeface="OPPOSans L" panose="00020600040101010101" pitchFamily="18" charset="-122"/>
                <a:ea typeface="OPPOSans L" panose="00020600040101010101" pitchFamily="18" charset="-122"/>
                <a:cs typeface="OPPOSans L" panose="00020600040101010101" pitchFamily="18" charset="-122"/>
              </a:rPr>
              <a:t>個人標籤或者經歷</a:t>
            </a:r>
            <a:endParaRPr kumimoji="0" lang="zh-CN" altLang="en-US" sz="13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OPPOSans L" panose="00020600040101010101" pitchFamily="18" charset="-122"/>
              <a:ea typeface="OPPOSans L" panose="00020600040101010101" pitchFamily="18" charset="-122"/>
              <a:cs typeface="OPPOSans L" panose="00020600040101010101" pitchFamily="18" charset="-122"/>
            </a:endParaRPr>
          </a:p>
        </p:txBody>
      </p:sp>
      <p:sp>
        <p:nvSpPr>
          <p:cNvPr id="18" name="文本框 17"/>
          <p:cNvSpPr txBox="1"/>
          <p:nvPr/>
        </p:nvSpPr>
        <p:spPr>
          <a:xfrm>
            <a:off x="0" y="5981481"/>
            <a:ext cx="3142001" cy="610235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zh-CN"/>
            </a:defPPr>
            <a:lvl1pPr algn="r">
              <a:defRPr>
                <a:solidFill>
                  <a:schemeClr val="bg1"/>
                </a:solidFill>
                <a:effectLst/>
                <a:latin typeface="Microsoft YaHei" panose="020B0503020204020204" pitchFamily="34" charset="-122"/>
                <a:ea typeface="Microsoft YaHei" panose="020B0503020204020204" pitchFamily="34" charset="-122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300" b="0" i="0" u="none" strike="noStrike" kern="1200" cap="none" spc="0" normalizeH="0" baseline="0" noProof="0" dirty="0">
                <a:ln>
                  <a:noFill/>
                </a:ln>
                <a:solidFill>
                  <a:srgbClr val="9877EF"/>
                </a:solidFill>
                <a:effectLst/>
                <a:uLnTx/>
                <a:uFillTx/>
                <a:latin typeface="OPPOSans L" panose="00020600040101010101" pitchFamily="18" charset="-122"/>
                <a:ea typeface="OPPOSans L" panose="00020600040101010101" pitchFamily="18" charset="-122"/>
                <a:cs typeface="OPPOSans L" panose="00020600040101010101" pitchFamily="18" charset="-122"/>
              </a:rPr>
              <a:t>簡單介紹</a:t>
            </a:r>
            <a:endParaRPr kumimoji="0" lang="en-US" altLang="zh-CN" sz="1300" b="0" i="0" u="none" strike="noStrike" kern="1200" cap="none" spc="0" normalizeH="0" baseline="0" noProof="0" dirty="0">
              <a:ln>
                <a:noFill/>
              </a:ln>
              <a:solidFill>
                <a:srgbClr val="9877EF"/>
              </a:solidFill>
              <a:effectLst/>
              <a:uLnTx/>
              <a:uFillTx/>
              <a:latin typeface="OPPOSans L" panose="00020600040101010101" pitchFamily="18" charset="-122"/>
              <a:ea typeface="OPPOSans L" panose="00020600040101010101" pitchFamily="18" charset="-122"/>
              <a:cs typeface="OPPOSans L" panose="00020600040101010101" pitchFamily="18" charset="-122"/>
            </a:endParaRPr>
          </a:p>
          <a:p>
            <a:pPr marL="0" marR="0" lvl="0" indent="0" algn="ctr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1300" dirty="0">
                <a:solidFill>
                  <a:srgbClr val="9877EF"/>
                </a:solidFill>
                <a:latin typeface="OPPOSans L" panose="00020600040101010101" pitchFamily="18" charset="-122"/>
                <a:ea typeface="OPPOSans L" panose="00020600040101010101" pitchFamily="18" charset="-122"/>
                <a:cs typeface="OPPOSans L" panose="00020600040101010101" pitchFamily="18" charset="-122"/>
              </a:rPr>
              <a:t>個人標籤或者經歷</a:t>
            </a:r>
            <a:endParaRPr kumimoji="0" lang="zh-CN" altLang="en-US" sz="1300" b="0" i="0" u="none" strike="noStrike" kern="1200" cap="none" spc="0" normalizeH="0" baseline="0" noProof="0" dirty="0">
              <a:ln>
                <a:noFill/>
              </a:ln>
              <a:solidFill>
                <a:srgbClr val="9877EF"/>
              </a:solidFill>
              <a:effectLst/>
              <a:uLnTx/>
              <a:uFillTx/>
              <a:latin typeface="OPPOSans L" panose="00020600040101010101" pitchFamily="18" charset="-122"/>
              <a:ea typeface="OPPOSans L" panose="00020600040101010101" pitchFamily="18" charset="-122"/>
              <a:cs typeface="OPPOSans L" panose="00020600040101010101" pitchFamily="18" charset="-122"/>
            </a:endParaRPr>
          </a:p>
        </p:txBody>
      </p:sp>
      <p:sp>
        <p:nvSpPr>
          <p:cNvPr id="21" name="文本框 20"/>
          <p:cNvSpPr txBox="1"/>
          <p:nvPr/>
        </p:nvSpPr>
        <p:spPr>
          <a:xfrm>
            <a:off x="3678443" y="5349454"/>
            <a:ext cx="1805353" cy="337185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zh-CN"/>
            </a:defPPr>
            <a:lvl1pPr algn="r">
              <a:defRPr>
                <a:solidFill>
                  <a:schemeClr val="bg1"/>
                </a:solidFill>
                <a:effectLst/>
                <a:latin typeface="Microsoft YaHei" panose="020B0503020204020204" pitchFamily="34" charset="-122"/>
                <a:ea typeface="Microsoft YaHei" panose="020B0503020204020204" pitchFamily="34" charset="-122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POSans L" panose="00020600040101010101" pitchFamily="18" charset="-122"/>
                <a:ea typeface="OPPOSans L" panose="00020600040101010101" pitchFamily="18" charset="-122"/>
                <a:cs typeface="OPPOSans L" panose="00020600040101010101" pitchFamily="18" charset="-122"/>
              </a:rPr>
              <a:t>職位市場經理</a:t>
            </a:r>
            <a:endParaRPr kumimoji="0" lang="zh-CN" altLang="en-US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POSans L" panose="00020600040101010101" pitchFamily="18" charset="-122"/>
              <a:ea typeface="OPPOSans L" panose="00020600040101010101" pitchFamily="18" charset="-122"/>
              <a:cs typeface="OPPOSans L" panose="00020600040101010101" pitchFamily="18" charset="-122"/>
            </a:endParaRPr>
          </a:p>
        </p:txBody>
      </p:sp>
      <p:sp>
        <p:nvSpPr>
          <p:cNvPr id="22" name="文本框 21"/>
          <p:cNvSpPr txBox="1"/>
          <p:nvPr/>
        </p:nvSpPr>
        <p:spPr>
          <a:xfrm>
            <a:off x="668324" y="5349454"/>
            <a:ext cx="1805353" cy="337185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9877EF"/>
                </a:solidFill>
                <a:effectLst/>
                <a:uLnTx/>
                <a:uFillTx/>
                <a:latin typeface="OPPOSans L" panose="00020600040101010101" pitchFamily="18" charset="-122"/>
                <a:ea typeface="OPPOSans L" panose="00020600040101010101" pitchFamily="18" charset="-122"/>
                <a:cs typeface="OPPOSans L" panose="00020600040101010101" pitchFamily="18" charset="-122"/>
              </a:rPr>
              <a:t>職位首席執行官</a:t>
            </a:r>
            <a:endParaRPr kumimoji="0" lang="en-US" altLang="zh-CN" sz="1600" b="0" i="0" u="none" strike="noStrike" kern="1200" cap="none" spc="0" normalizeH="0" baseline="0" noProof="0" dirty="0">
              <a:ln>
                <a:noFill/>
              </a:ln>
              <a:solidFill>
                <a:srgbClr val="9877EF"/>
              </a:solidFill>
              <a:effectLst/>
              <a:uLnTx/>
              <a:uFillTx/>
              <a:latin typeface="OPPOSans L" panose="00020600040101010101" pitchFamily="18" charset="-122"/>
              <a:ea typeface="OPPOSans L" panose="00020600040101010101" pitchFamily="18" charset="-122"/>
              <a:cs typeface="OPPOSans L" panose="00020600040101010101" pitchFamily="18" charset="-122"/>
            </a:endParaRPr>
          </a:p>
        </p:txBody>
      </p:sp>
      <p:sp>
        <p:nvSpPr>
          <p:cNvPr id="28" name="文本框 27"/>
          <p:cNvSpPr txBox="1"/>
          <p:nvPr/>
        </p:nvSpPr>
        <p:spPr>
          <a:xfrm>
            <a:off x="6721923" y="4821684"/>
            <a:ext cx="1805353" cy="491490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9877EF"/>
                </a:solidFill>
                <a:effectLst/>
                <a:uLnTx/>
                <a:uFillTx/>
                <a:latin typeface="OPPOSans R" panose="00020600040101010101" pitchFamily="18" charset="-122"/>
                <a:ea typeface="OPPOSans R" panose="00020600040101010101" pitchFamily="18" charset="-122"/>
                <a:cs typeface="OPPOSans R" panose="00020600040101010101" pitchFamily="18" charset="-122"/>
              </a:rPr>
              <a:t>姓名</a:t>
            </a:r>
            <a:endParaRPr kumimoji="0" lang="zh-CN" altLang="en-US" sz="2600" b="1" i="0" u="none" strike="noStrike" kern="1200" cap="none" spc="0" normalizeH="0" baseline="0" noProof="0" dirty="0">
              <a:ln>
                <a:noFill/>
              </a:ln>
              <a:solidFill>
                <a:srgbClr val="9877EF"/>
              </a:solidFill>
              <a:effectLst/>
              <a:uLnTx/>
              <a:uFillTx/>
              <a:latin typeface="OPPOSans R" panose="00020600040101010101" pitchFamily="18" charset="-122"/>
              <a:ea typeface="OPPOSans R" panose="00020600040101010101" pitchFamily="18" charset="-122"/>
              <a:cs typeface="OPPOSans R" panose="00020600040101010101" pitchFamily="18" charset="-122"/>
            </a:endParaRPr>
          </a:p>
        </p:txBody>
      </p:sp>
      <p:sp>
        <p:nvSpPr>
          <p:cNvPr id="33" name="文本框 32"/>
          <p:cNvSpPr txBox="1"/>
          <p:nvPr/>
        </p:nvSpPr>
        <p:spPr>
          <a:xfrm>
            <a:off x="6073771" y="5981481"/>
            <a:ext cx="3142001" cy="610235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zh-CN"/>
            </a:defPPr>
            <a:lvl1pPr algn="r">
              <a:defRPr>
                <a:solidFill>
                  <a:schemeClr val="bg1"/>
                </a:solidFill>
                <a:effectLst/>
                <a:latin typeface="Microsoft YaHei" panose="020B0503020204020204" pitchFamily="34" charset="-122"/>
                <a:ea typeface="Microsoft YaHei" panose="020B0503020204020204" pitchFamily="34" charset="-122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300" b="0" i="0" u="none" strike="noStrike" kern="1200" cap="none" spc="0" normalizeH="0" baseline="0" noProof="0" dirty="0">
                <a:ln>
                  <a:noFill/>
                </a:ln>
                <a:solidFill>
                  <a:srgbClr val="9877EF"/>
                </a:solidFill>
                <a:effectLst/>
                <a:uLnTx/>
                <a:uFillTx/>
                <a:latin typeface="OPPOSans L" panose="00020600040101010101" pitchFamily="18" charset="-122"/>
                <a:ea typeface="OPPOSans L" panose="00020600040101010101" pitchFamily="18" charset="-122"/>
                <a:cs typeface="OPPOSans L" panose="00020600040101010101" pitchFamily="18" charset="-122"/>
              </a:rPr>
              <a:t>簡單介紹</a:t>
            </a:r>
            <a:endParaRPr kumimoji="0" lang="en-US" altLang="zh-CN" sz="1300" b="0" i="0" u="none" strike="noStrike" kern="1200" cap="none" spc="0" normalizeH="0" baseline="0" noProof="0" dirty="0">
              <a:ln>
                <a:noFill/>
              </a:ln>
              <a:solidFill>
                <a:srgbClr val="9877EF"/>
              </a:solidFill>
              <a:effectLst/>
              <a:uLnTx/>
              <a:uFillTx/>
              <a:latin typeface="OPPOSans L" panose="00020600040101010101" pitchFamily="18" charset="-122"/>
              <a:ea typeface="OPPOSans L" panose="00020600040101010101" pitchFamily="18" charset="-122"/>
              <a:cs typeface="OPPOSans L" panose="00020600040101010101" pitchFamily="18" charset="-122"/>
            </a:endParaRPr>
          </a:p>
          <a:p>
            <a:pPr marL="0" marR="0" lvl="0" indent="0" algn="ctr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1300" dirty="0">
                <a:solidFill>
                  <a:srgbClr val="9877EF"/>
                </a:solidFill>
                <a:latin typeface="OPPOSans L" panose="00020600040101010101" pitchFamily="18" charset="-122"/>
                <a:ea typeface="OPPOSans L" panose="00020600040101010101" pitchFamily="18" charset="-122"/>
                <a:cs typeface="OPPOSans L" panose="00020600040101010101" pitchFamily="18" charset="-122"/>
              </a:rPr>
              <a:t>個人標籤或者經歷</a:t>
            </a:r>
            <a:endParaRPr kumimoji="0" lang="zh-CN" altLang="en-US" sz="1300" b="0" i="0" u="none" strike="noStrike" kern="1200" cap="none" spc="0" normalizeH="0" baseline="0" noProof="0" dirty="0">
              <a:ln>
                <a:noFill/>
              </a:ln>
              <a:solidFill>
                <a:srgbClr val="9877EF"/>
              </a:solidFill>
              <a:effectLst/>
              <a:uLnTx/>
              <a:uFillTx/>
              <a:latin typeface="OPPOSans L" panose="00020600040101010101" pitchFamily="18" charset="-122"/>
              <a:ea typeface="OPPOSans L" panose="00020600040101010101" pitchFamily="18" charset="-122"/>
              <a:cs typeface="OPPOSans L" panose="00020600040101010101" pitchFamily="18" charset="-122"/>
            </a:endParaRPr>
          </a:p>
        </p:txBody>
      </p:sp>
      <p:sp>
        <p:nvSpPr>
          <p:cNvPr id="34" name="文本框 33"/>
          <p:cNvSpPr txBox="1"/>
          <p:nvPr/>
        </p:nvSpPr>
        <p:spPr>
          <a:xfrm>
            <a:off x="6742095" y="5349454"/>
            <a:ext cx="1805353" cy="337185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9877EF"/>
                </a:solidFill>
                <a:effectLst/>
                <a:uLnTx/>
                <a:uFillTx/>
                <a:latin typeface="OPPOSans L" panose="00020600040101010101" pitchFamily="18" charset="-122"/>
                <a:ea typeface="OPPOSans L" panose="00020600040101010101" pitchFamily="18" charset="-122"/>
                <a:cs typeface="OPPOSans L" panose="00020600040101010101" pitchFamily="18" charset="-122"/>
              </a:rPr>
              <a:t>職位財務經理</a:t>
            </a:r>
            <a:endParaRPr kumimoji="0" lang="en-US" altLang="zh-CN" sz="1600" b="0" i="0" u="none" strike="noStrike" kern="1200" cap="none" spc="0" normalizeH="0" baseline="0" noProof="0" dirty="0">
              <a:ln>
                <a:noFill/>
              </a:ln>
              <a:solidFill>
                <a:srgbClr val="9877EF"/>
              </a:solidFill>
              <a:effectLst/>
              <a:uLnTx/>
              <a:uFillTx/>
              <a:latin typeface="OPPOSans L" panose="00020600040101010101" pitchFamily="18" charset="-122"/>
              <a:ea typeface="OPPOSans L" panose="00020600040101010101" pitchFamily="18" charset="-122"/>
              <a:cs typeface="OPPOSans L" panose="00020600040101010101" pitchFamily="18" charset="-122"/>
            </a:endParaRPr>
          </a:p>
        </p:txBody>
      </p:sp>
      <p:sp>
        <p:nvSpPr>
          <p:cNvPr id="35" name="文本框 34"/>
          <p:cNvSpPr txBox="1"/>
          <p:nvPr/>
        </p:nvSpPr>
        <p:spPr>
          <a:xfrm>
            <a:off x="9802905" y="4821684"/>
            <a:ext cx="1805353" cy="491490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zh-CN"/>
            </a:defPPr>
            <a:lvl1pPr algn="r">
              <a:defRPr sz="3200" b="1">
                <a:solidFill>
                  <a:prstClr val="white"/>
                </a:solidFill>
                <a:effectLst/>
                <a:latin typeface="Microsoft YaHei" panose="020B0503020204020204" pitchFamily="34" charset="-122"/>
                <a:ea typeface="Microsoft YaHei" panose="020B0503020204020204" pitchFamily="34" charset="-122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POSans R" panose="00020600040101010101" pitchFamily="18" charset="-122"/>
                <a:ea typeface="OPPOSans R" panose="00020600040101010101" pitchFamily="18" charset="-122"/>
                <a:cs typeface="OPPOSans R" panose="00020600040101010101" pitchFamily="18" charset="-122"/>
              </a:rPr>
              <a:t>姓名</a:t>
            </a:r>
            <a:endParaRPr kumimoji="0" lang="zh-CN" altLang="en-US" sz="2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POSans R" panose="00020600040101010101" pitchFamily="18" charset="-122"/>
              <a:ea typeface="OPPOSans R" panose="00020600040101010101" pitchFamily="18" charset="-122"/>
              <a:cs typeface="OPPOSans R" panose="00020600040101010101" pitchFamily="18" charset="-122"/>
            </a:endParaRPr>
          </a:p>
        </p:txBody>
      </p:sp>
      <p:sp>
        <p:nvSpPr>
          <p:cNvPr id="36" name="文本框 35"/>
          <p:cNvSpPr txBox="1"/>
          <p:nvPr/>
        </p:nvSpPr>
        <p:spPr>
          <a:xfrm>
            <a:off x="9244249" y="5981481"/>
            <a:ext cx="2922664" cy="610235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zh-CN"/>
            </a:defPPr>
            <a:lvl1pPr algn="r">
              <a:defRPr>
                <a:solidFill>
                  <a:schemeClr val="bg1"/>
                </a:solidFill>
                <a:effectLst/>
                <a:latin typeface="Microsoft YaHei" panose="020B0503020204020204" pitchFamily="34" charset="-122"/>
                <a:ea typeface="Microsoft YaHei" panose="020B0503020204020204" pitchFamily="34" charset="-122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3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POSans L" panose="00020600040101010101" pitchFamily="18" charset="-122"/>
                <a:ea typeface="OPPOSans L" panose="00020600040101010101" pitchFamily="18" charset="-122"/>
                <a:cs typeface="OPPOSans L" panose="00020600040101010101" pitchFamily="18" charset="-122"/>
              </a:rPr>
              <a:t>簡單介紹</a:t>
            </a:r>
            <a:endParaRPr kumimoji="0" lang="en-US" altLang="zh-CN" sz="13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POSans L" panose="00020600040101010101" pitchFamily="18" charset="-122"/>
              <a:ea typeface="OPPOSans L" panose="00020600040101010101" pitchFamily="18" charset="-122"/>
              <a:cs typeface="OPPOSans L" panose="00020600040101010101" pitchFamily="18" charset="-122"/>
            </a:endParaRPr>
          </a:p>
          <a:p>
            <a:pPr marL="0" marR="0" lvl="0" indent="0" algn="ctr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1300" dirty="0">
                <a:latin typeface="OPPOSans L" panose="00020600040101010101" pitchFamily="18" charset="-122"/>
                <a:ea typeface="OPPOSans L" panose="00020600040101010101" pitchFamily="18" charset="-122"/>
                <a:cs typeface="OPPOSans L" panose="00020600040101010101" pitchFamily="18" charset="-122"/>
              </a:rPr>
              <a:t>個人標籤或者經歷</a:t>
            </a:r>
            <a:endParaRPr kumimoji="0" lang="zh-CN" altLang="en-US" sz="13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OPPOSans L" panose="00020600040101010101" pitchFamily="18" charset="-122"/>
              <a:ea typeface="OPPOSans L" panose="00020600040101010101" pitchFamily="18" charset="-122"/>
              <a:cs typeface="OPPOSans L" panose="00020600040101010101" pitchFamily="18" charset="-122"/>
            </a:endParaRPr>
          </a:p>
        </p:txBody>
      </p:sp>
      <p:sp>
        <p:nvSpPr>
          <p:cNvPr id="37" name="文本框 36"/>
          <p:cNvSpPr txBox="1"/>
          <p:nvPr/>
        </p:nvSpPr>
        <p:spPr>
          <a:xfrm>
            <a:off x="9802905" y="5349454"/>
            <a:ext cx="1805353" cy="337185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zh-CN"/>
            </a:defPPr>
            <a:lvl1pPr algn="r">
              <a:defRPr>
                <a:solidFill>
                  <a:schemeClr val="bg1"/>
                </a:solidFill>
                <a:effectLst/>
                <a:latin typeface="Microsoft YaHei" panose="020B0503020204020204" pitchFamily="34" charset="-122"/>
                <a:ea typeface="Microsoft YaHei" panose="020B0503020204020204" pitchFamily="34" charset="-122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POSans L" panose="00020600040101010101" pitchFamily="18" charset="-122"/>
                <a:ea typeface="OPPOSans L" panose="00020600040101010101" pitchFamily="18" charset="-122"/>
                <a:cs typeface="OPPOSans L" panose="00020600040101010101" pitchFamily="18" charset="-122"/>
              </a:rPr>
              <a:t>職位市場經理</a:t>
            </a:r>
            <a:endParaRPr kumimoji="0" lang="zh-CN" altLang="en-US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POSans L" panose="00020600040101010101" pitchFamily="18" charset="-122"/>
              <a:ea typeface="OPPOSans L" panose="00020600040101010101" pitchFamily="18" charset="-122"/>
              <a:cs typeface="OPPOSans L" panose="00020600040101010101" pitchFamily="18" charset="-122"/>
            </a:endParaRPr>
          </a:p>
        </p:txBody>
      </p:sp>
      <p:sp>
        <p:nvSpPr>
          <p:cNvPr id="27" name="文本框 26"/>
          <p:cNvSpPr txBox="1"/>
          <p:nvPr/>
        </p:nvSpPr>
        <p:spPr>
          <a:xfrm>
            <a:off x="5275235" y="132695"/>
            <a:ext cx="167107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>
                <a:solidFill>
                  <a:schemeClr val="bg1"/>
                </a:solidFill>
                <a:latin typeface="OPPOSans R" panose="00020600040101010101" pitchFamily="18" charset="-122"/>
                <a:ea typeface="OPPOSans R" panose="00020600040101010101" pitchFamily="18" charset="-122"/>
                <a:cs typeface="OPPOSans R" panose="00020600040101010101" pitchFamily="18" charset="-122"/>
              </a:rPr>
              <a:t>公司團隊</a:t>
            </a:r>
            <a:endParaRPr lang="zh-CN" altLang="en-US" sz="2800" b="1" dirty="0">
              <a:solidFill>
                <a:schemeClr val="bg1"/>
              </a:solidFill>
              <a:latin typeface="OPPOSans R" panose="00020600040101010101" pitchFamily="18" charset="-122"/>
              <a:ea typeface="OPPOSans R" panose="00020600040101010101" pitchFamily="18" charset="-122"/>
              <a:cs typeface="OPPOSans R" panose="00020600040101010101" pitchFamily="18" charset="-122"/>
            </a:endParaRPr>
          </a:p>
        </p:txBody>
      </p:sp>
      <p:cxnSp>
        <p:nvCxnSpPr>
          <p:cNvPr id="38" name="直接连接符 37"/>
          <p:cNvCxnSpPr/>
          <p:nvPr/>
        </p:nvCxnSpPr>
        <p:spPr>
          <a:xfrm>
            <a:off x="1791899" y="414633"/>
            <a:ext cx="3316930" cy="0"/>
          </a:xfrm>
          <a:prstGeom prst="line">
            <a:avLst/>
          </a:prstGeom>
          <a:ln w="56515" cmpd="dbl"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任意多边形 19"/>
          <p:cNvSpPr/>
          <p:nvPr/>
        </p:nvSpPr>
        <p:spPr>
          <a:xfrm>
            <a:off x="92887" y="4465320"/>
            <a:ext cx="2817428" cy="2297047"/>
          </a:xfrm>
          <a:custGeom>
            <a:avLst/>
            <a:gdLst>
              <a:gd name="connsiteX0" fmla="*/ 2972163 w 3058572"/>
              <a:gd name="connsiteY0" fmla="*/ 1486 h 2553789"/>
              <a:gd name="connsiteX1" fmla="*/ 57591 w 3058572"/>
              <a:gd name="connsiteY1" fmla="*/ 596793 h 2553789"/>
              <a:gd name="connsiteX2" fmla="*/ 0 w 3058572"/>
              <a:gd name="connsiteY2" fmla="*/ 667336 h 2553789"/>
              <a:gd name="connsiteX3" fmla="*/ 0 w 3058572"/>
              <a:gd name="connsiteY3" fmla="*/ 2481788 h 2553789"/>
              <a:gd name="connsiteX4" fmla="*/ 72000 w 3058572"/>
              <a:gd name="connsiteY4" fmla="*/ 2553789 h 2553789"/>
              <a:gd name="connsiteX5" fmla="*/ 2986572 w 3058572"/>
              <a:gd name="connsiteY5" fmla="*/ 2553789 h 2553789"/>
              <a:gd name="connsiteX6" fmla="*/ 3058572 w 3058572"/>
              <a:gd name="connsiteY6" fmla="*/ 2481788 h 2553789"/>
              <a:gd name="connsiteX7" fmla="*/ 3058572 w 3058572"/>
              <a:gd name="connsiteY7" fmla="*/ 72030 h 2553789"/>
              <a:gd name="connsiteX8" fmla="*/ 2972163 w 3058572"/>
              <a:gd name="connsiteY8" fmla="*/ 1486 h 25537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058572" h="2553789">
                <a:moveTo>
                  <a:pt x="2972163" y="1486"/>
                </a:moveTo>
                <a:lnTo>
                  <a:pt x="57591" y="596793"/>
                </a:lnTo>
                <a:cubicBezTo>
                  <a:pt x="24073" y="603639"/>
                  <a:pt x="0" y="633126"/>
                  <a:pt x="0" y="667336"/>
                </a:cubicBezTo>
                <a:lnTo>
                  <a:pt x="0" y="2481788"/>
                </a:lnTo>
                <a:cubicBezTo>
                  <a:pt x="0" y="2521532"/>
                  <a:pt x="32256" y="2553789"/>
                  <a:pt x="72000" y="2553789"/>
                </a:cubicBezTo>
                <a:lnTo>
                  <a:pt x="2986572" y="2553789"/>
                </a:lnTo>
                <a:cubicBezTo>
                  <a:pt x="3026316" y="2553789"/>
                  <a:pt x="3058572" y="2521532"/>
                  <a:pt x="3058572" y="2481788"/>
                </a:cubicBezTo>
                <a:lnTo>
                  <a:pt x="3058572" y="72030"/>
                </a:lnTo>
                <a:cubicBezTo>
                  <a:pt x="3058572" y="26434"/>
                  <a:pt x="3016837" y="-7638"/>
                  <a:pt x="2972163" y="1486"/>
                </a:cubicBezTo>
              </a:path>
            </a:pathLst>
          </a:custGeom>
          <a:noFill/>
          <a:ln>
            <a:solidFill>
              <a:srgbClr val="8B65ED"/>
            </a:solidFill>
            <a:prstDash val="sysDash"/>
          </a:ln>
          <a:effectLst>
            <a:outerShdw blurRad="431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rgbClr val="9877EF"/>
              </a:solidFill>
              <a:latin typeface="OPPOSans L" panose="00020600040101010101" pitchFamily="18" charset="-122"/>
              <a:ea typeface="OPPOSans L" panose="00020600040101010101" pitchFamily="18" charset="-122"/>
            </a:endParaRPr>
          </a:p>
        </p:txBody>
      </p:sp>
      <p:cxnSp>
        <p:nvCxnSpPr>
          <p:cNvPr id="39" name="直接连接符 38"/>
          <p:cNvCxnSpPr/>
          <p:nvPr/>
        </p:nvCxnSpPr>
        <p:spPr>
          <a:xfrm flipH="1">
            <a:off x="7024687" y="414633"/>
            <a:ext cx="3306125" cy="0"/>
          </a:xfrm>
          <a:prstGeom prst="line">
            <a:avLst/>
          </a:prstGeom>
          <a:ln w="56515" cmpd="dbl"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文本框 40"/>
          <p:cNvSpPr txBox="1"/>
          <p:nvPr/>
        </p:nvSpPr>
        <p:spPr>
          <a:xfrm>
            <a:off x="5161742" y="638143"/>
            <a:ext cx="1868515" cy="3492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680" b="1" dirty="0">
                <a:solidFill>
                  <a:schemeClr val="bg1"/>
                </a:solidFill>
                <a:latin typeface="OPPOSans R" panose="00020600040101010101" pitchFamily="18" charset="-122"/>
                <a:ea typeface="OPPOSans R" panose="00020600040101010101" pitchFamily="18" charset="-122"/>
                <a:cs typeface="OPPOSans R" panose="00020600040101010101" pitchFamily="18" charset="-122"/>
              </a:rPr>
              <a:t>Company team</a:t>
            </a:r>
            <a:endParaRPr lang="zh-CN" altLang="en-US" sz="1680" b="1" dirty="0">
              <a:solidFill>
                <a:schemeClr val="bg1"/>
              </a:solidFill>
              <a:latin typeface="OPPOSans R" panose="00020600040101010101" pitchFamily="18" charset="-122"/>
              <a:ea typeface="OPPOSans R" panose="00020600040101010101" pitchFamily="18" charset="-122"/>
              <a:cs typeface="OPPOSans R" panose="00020600040101010101" pitchFamily="18" charset="-122"/>
            </a:endParaRPr>
          </a:p>
        </p:txBody>
      </p:sp>
      <p:sp>
        <p:nvSpPr>
          <p:cNvPr id="43" name="任意多边形 19"/>
          <p:cNvSpPr/>
          <p:nvPr/>
        </p:nvSpPr>
        <p:spPr>
          <a:xfrm>
            <a:off x="6216305" y="4465320"/>
            <a:ext cx="2817428" cy="2297047"/>
          </a:xfrm>
          <a:custGeom>
            <a:avLst/>
            <a:gdLst>
              <a:gd name="connsiteX0" fmla="*/ 2972163 w 3058572"/>
              <a:gd name="connsiteY0" fmla="*/ 1486 h 2553789"/>
              <a:gd name="connsiteX1" fmla="*/ 57591 w 3058572"/>
              <a:gd name="connsiteY1" fmla="*/ 596793 h 2553789"/>
              <a:gd name="connsiteX2" fmla="*/ 0 w 3058572"/>
              <a:gd name="connsiteY2" fmla="*/ 667336 h 2553789"/>
              <a:gd name="connsiteX3" fmla="*/ 0 w 3058572"/>
              <a:gd name="connsiteY3" fmla="*/ 2481788 h 2553789"/>
              <a:gd name="connsiteX4" fmla="*/ 72000 w 3058572"/>
              <a:gd name="connsiteY4" fmla="*/ 2553789 h 2553789"/>
              <a:gd name="connsiteX5" fmla="*/ 2986572 w 3058572"/>
              <a:gd name="connsiteY5" fmla="*/ 2553789 h 2553789"/>
              <a:gd name="connsiteX6" fmla="*/ 3058572 w 3058572"/>
              <a:gd name="connsiteY6" fmla="*/ 2481788 h 2553789"/>
              <a:gd name="connsiteX7" fmla="*/ 3058572 w 3058572"/>
              <a:gd name="connsiteY7" fmla="*/ 72030 h 2553789"/>
              <a:gd name="connsiteX8" fmla="*/ 2972163 w 3058572"/>
              <a:gd name="connsiteY8" fmla="*/ 1486 h 25537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058572" h="2553789">
                <a:moveTo>
                  <a:pt x="2972163" y="1486"/>
                </a:moveTo>
                <a:lnTo>
                  <a:pt x="57591" y="596793"/>
                </a:lnTo>
                <a:cubicBezTo>
                  <a:pt x="24073" y="603639"/>
                  <a:pt x="0" y="633126"/>
                  <a:pt x="0" y="667336"/>
                </a:cubicBezTo>
                <a:lnTo>
                  <a:pt x="0" y="2481788"/>
                </a:lnTo>
                <a:cubicBezTo>
                  <a:pt x="0" y="2521532"/>
                  <a:pt x="32256" y="2553789"/>
                  <a:pt x="72000" y="2553789"/>
                </a:cubicBezTo>
                <a:lnTo>
                  <a:pt x="2986572" y="2553789"/>
                </a:lnTo>
                <a:cubicBezTo>
                  <a:pt x="3026316" y="2553789"/>
                  <a:pt x="3058572" y="2521532"/>
                  <a:pt x="3058572" y="2481788"/>
                </a:cubicBezTo>
                <a:lnTo>
                  <a:pt x="3058572" y="72030"/>
                </a:lnTo>
                <a:cubicBezTo>
                  <a:pt x="3058572" y="26434"/>
                  <a:pt x="3016837" y="-7638"/>
                  <a:pt x="2972163" y="1486"/>
                </a:cubicBezTo>
              </a:path>
            </a:pathLst>
          </a:custGeom>
          <a:noFill/>
          <a:ln>
            <a:solidFill>
              <a:srgbClr val="8B65ED"/>
            </a:solidFill>
            <a:prstDash val="sysDash"/>
          </a:ln>
          <a:effectLst>
            <a:outerShdw blurRad="431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rgbClr val="9877EF"/>
              </a:solidFill>
              <a:latin typeface="OPPOSans L" panose="00020600040101010101" pitchFamily="18" charset="-122"/>
              <a:ea typeface="OPPOSans L" panose="00020600040101010101" pitchFamily="18" charset="-122"/>
            </a:endParaRPr>
          </a:p>
        </p:txBody>
      </p:sp>
      <p:sp>
        <p:nvSpPr>
          <p:cNvPr id="44" name="任意多边形 19"/>
          <p:cNvSpPr/>
          <p:nvPr/>
        </p:nvSpPr>
        <p:spPr>
          <a:xfrm flipH="1">
            <a:off x="3154596" y="4465320"/>
            <a:ext cx="2817428" cy="2297047"/>
          </a:xfrm>
          <a:custGeom>
            <a:avLst/>
            <a:gdLst>
              <a:gd name="connsiteX0" fmla="*/ 2972163 w 3058572"/>
              <a:gd name="connsiteY0" fmla="*/ 1486 h 2553789"/>
              <a:gd name="connsiteX1" fmla="*/ 57591 w 3058572"/>
              <a:gd name="connsiteY1" fmla="*/ 596793 h 2553789"/>
              <a:gd name="connsiteX2" fmla="*/ 0 w 3058572"/>
              <a:gd name="connsiteY2" fmla="*/ 667336 h 2553789"/>
              <a:gd name="connsiteX3" fmla="*/ 0 w 3058572"/>
              <a:gd name="connsiteY3" fmla="*/ 2481788 h 2553789"/>
              <a:gd name="connsiteX4" fmla="*/ 72000 w 3058572"/>
              <a:gd name="connsiteY4" fmla="*/ 2553789 h 2553789"/>
              <a:gd name="connsiteX5" fmla="*/ 2986572 w 3058572"/>
              <a:gd name="connsiteY5" fmla="*/ 2553789 h 2553789"/>
              <a:gd name="connsiteX6" fmla="*/ 3058572 w 3058572"/>
              <a:gd name="connsiteY6" fmla="*/ 2481788 h 2553789"/>
              <a:gd name="connsiteX7" fmla="*/ 3058572 w 3058572"/>
              <a:gd name="connsiteY7" fmla="*/ 72030 h 2553789"/>
              <a:gd name="connsiteX8" fmla="*/ 2972163 w 3058572"/>
              <a:gd name="connsiteY8" fmla="*/ 1486 h 25537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058572" h="2553789">
                <a:moveTo>
                  <a:pt x="2972163" y="1486"/>
                </a:moveTo>
                <a:lnTo>
                  <a:pt x="57591" y="596793"/>
                </a:lnTo>
                <a:cubicBezTo>
                  <a:pt x="24073" y="603639"/>
                  <a:pt x="0" y="633126"/>
                  <a:pt x="0" y="667336"/>
                </a:cubicBezTo>
                <a:lnTo>
                  <a:pt x="0" y="2481788"/>
                </a:lnTo>
                <a:cubicBezTo>
                  <a:pt x="0" y="2521532"/>
                  <a:pt x="32256" y="2553789"/>
                  <a:pt x="72000" y="2553789"/>
                </a:cubicBezTo>
                <a:lnTo>
                  <a:pt x="2986572" y="2553789"/>
                </a:lnTo>
                <a:cubicBezTo>
                  <a:pt x="3026316" y="2553789"/>
                  <a:pt x="3058572" y="2521532"/>
                  <a:pt x="3058572" y="2481788"/>
                </a:cubicBezTo>
                <a:lnTo>
                  <a:pt x="3058572" y="72030"/>
                </a:lnTo>
                <a:cubicBezTo>
                  <a:pt x="3058572" y="26434"/>
                  <a:pt x="3016837" y="-7638"/>
                  <a:pt x="2972163" y="1486"/>
                </a:cubicBezTo>
              </a:path>
            </a:pathLst>
          </a:custGeom>
          <a:noFill/>
          <a:ln>
            <a:solidFill>
              <a:schemeClr val="bg1"/>
            </a:solidFill>
            <a:prstDash val="sysDash"/>
          </a:ln>
          <a:effectLst>
            <a:outerShdw blurRad="431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rgbClr val="9877EF"/>
              </a:solidFill>
              <a:latin typeface="OPPOSans L" panose="00020600040101010101" pitchFamily="18" charset="-122"/>
              <a:ea typeface="OPPOSans L" panose="00020600040101010101" pitchFamily="18" charset="-122"/>
            </a:endParaRPr>
          </a:p>
        </p:txBody>
      </p:sp>
      <p:sp>
        <p:nvSpPr>
          <p:cNvPr id="46" name="任意多边形 19"/>
          <p:cNvSpPr/>
          <p:nvPr/>
        </p:nvSpPr>
        <p:spPr>
          <a:xfrm flipH="1">
            <a:off x="9278013" y="4465320"/>
            <a:ext cx="2817428" cy="2297047"/>
          </a:xfrm>
          <a:custGeom>
            <a:avLst/>
            <a:gdLst>
              <a:gd name="connsiteX0" fmla="*/ 2972163 w 3058572"/>
              <a:gd name="connsiteY0" fmla="*/ 1486 h 2553789"/>
              <a:gd name="connsiteX1" fmla="*/ 57591 w 3058572"/>
              <a:gd name="connsiteY1" fmla="*/ 596793 h 2553789"/>
              <a:gd name="connsiteX2" fmla="*/ 0 w 3058572"/>
              <a:gd name="connsiteY2" fmla="*/ 667336 h 2553789"/>
              <a:gd name="connsiteX3" fmla="*/ 0 w 3058572"/>
              <a:gd name="connsiteY3" fmla="*/ 2481788 h 2553789"/>
              <a:gd name="connsiteX4" fmla="*/ 72000 w 3058572"/>
              <a:gd name="connsiteY4" fmla="*/ 2553789 h 2553789"/>
              <a:gd name="connsiteX5" fmla="*/ 2986572 w 3058572"/>
              <a:gd name="connsiteY5" fmla="*/ 2553789 h 2553789"/>
              <a:gd name="connsiteX6" fmla="*/ 3058572 w 3058572"/>
              <a:gd name="connsiteY6" fmla="*/ 2481788 h 2553789"/>
              <a:gd name="connsiteX7" fmla="*/ 3058572 w 3058572"/>
              <a:gd name="connsiteY7" fmla="*/ 72030 h 2553789"/>
              <a:gd name="connsiteX8" fmla="*/ 2972163 w 3058572"/>
              <a:gd name="connsiteY8" fmla="*/ 1486 h 25537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058572" h="2553789">
                <a:moveTo>
                  <a:pt x="2972163" y="1486"/>
                </a:moveTo>
                <a:lnTo>
                  <a:pt x="57591" y="596793"/>
                </a:lnTo>
                <a:cubicBezTo>
                  <a:pt x="24073" y="603639"/>
                  <a:pt x="0" y="633126"/>
                  <a:pt x="0" y="667336"/>
                </a:cubicBezTo>
                <a:lnTo>
                  <a:pt x="0" y="2481788"/>
                </a:lnTo>
                <a:cubicBezTo>
                  <a:pt x="0" y="2521532"/>
                  <a:pt x="32256" y="2553789"/>
                  <a:pt x="72000" y="2553789"/>
                </a:cubicBezTo>
                <a:lnTo>
                  <a:pt x="2986572" y="2553789"/>
                </a:lnTo>
                <a:cubicBezTo>
                  <a:pt x="3026316" y="2553789"/>
                  <a:pt x="3058572" y="2521532"/>
                  <a:pt x="3058572" y="2481788"/>
                </a:cubicBezTo>
                <a:lnTo>
                  <a:pt x="3058572" y="72030"/>
                </a:lnTo>
                <a:cubicBezTo>
                  <a:pt x="3058572" y="26434"/>
                  <a:pt x="3016837" y="-7638"/>
                  <a:pt x="2972163" y="1486"/>
                </a:cubicBezTo>
              </a:path>
            </a:pathLst>
          </a:custGeom>
          <a:noFill/>
          <a:ln>
            <a:solidFill>
              <a:schemeClr val="bg1"/>
            </a:solidFill>
            <a:prstDash val="sysDash"/>
          </a:ln>
          <a:effectLst>
            <a:outerShdw blurRad="431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rgbClr val="9877EF"/>
              </a:solidFill>
              <a:latin typeface="OPPOSans L" panose="00020600040101010101" pitchFamily="18" charset="-122"/>
              <a:ea typeface="OPPOSans L" panose="00020600040101010101" pitchFamily="18" charset="-122"/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0" y="5811697"/>
            <a:ext cx="12215362" cy="893457"/>
          </a:xfrm>
          <a:prstGeom prst="rect">
            <a:avLst/>
          </a:prstGeom>
          <a:gradFill flip="none" rotWithShape="1">
            <a:gsLst>
              <a:gs pos="100000">
                <a:srgbClr val="090000">
                  <a:alpha val="7000"/>
                </a:srgbClr>
              </a:gs>
              <a:gs pos="0">
                <a:schemeClr val="tx1">
                  <a:alpha val="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9877EF"/>
              </a:solidFill>
              <a:effectLst/>
              <a:uLnTx/>
              <a:uFillTx/>
              <a:latin typeface="OPPOSans L" panose="00020600040101010101" pitchFamily="18" charset="-122"/>
              <a:ea typeface="OPPOSans L" panose="00020600040101010101" pitchFamily="18" charset="-122"/>
              <a:cs typeface="+mn-cs"/>
            </a:endParaRPr>
          </a:p>
        </p:txBody>
      </p:sp>
      <p:pic>
        <p:nvPicPr>
          <p:cNvPr id="61" name="图片 60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827" t="17383" r="51212" b="68385"/>
          <a:stretch>
            <a:fillRect/>
          </a:stretch>
        </p:blipFill>
        <p:spPr>
          <a:xfrm rot="1590111">
            <a:off x="10181886" y="-830667"/>
            <a:ext cx="3258226" cy="2212262"/>
          </a:xfrm>
          <a:prstGeom prst="rect">
            <a:avLst/>
          </a:prstGeom>
          <a:effectLst>
            <a:outerShdw blurRad="127000" dist="50800" dir="5400000" algn="ctr" rotWithShape="0">
              <a:srgbClr val="F0C8BF"/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1" presetClass="entr" presetSubtype="0" fill="hold" grpId="0" nodeType="withEffect">
                                  <p:stCondLst>
                                    <p:cond delay="10"/>
                                  </p:stCondLst>
                                  <p:childTnLst>
                                    <p:set>
                                      <p:cBhvr>
                                        <p:cTn id="6" dur="1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1" presetClass="entr" presetSubtype="0" fill="hold" grpId="0" nodeType="withEffect">
                                  <p:stCondLst>
                                    <p:cond delay="20"/>
                                  </p:stCondLst>
                                  <p:childTnLst>
                                    <p:set>
                                      <p:cBhvr>
                                        <p:cTn id="8" dur="1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1" presetClass="entr" presetSubtype="0" fill="hold" grpId="0" nodeType="withEffect">
                                  <p:stCondLst>
                                    <p:cond delay="30"/>
                                  </p:stCondLst>
                                  <p:childTnLst>
                                    <p:set>
                                      <p:cBhvr>
                                        <p:cTn id="10" dur="1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1" presetClass="entr" presetSubtype="0" fill="hold" grpId="0" nodeType="withEffect">
                                  <p:stCondLst>
                                    <p:cond delay="40"/>
                                  </p:stCondLst>
                                  <p:childTnLst>
                                    <p:set>
                                      <p:cBhvr>
                                        <p:cTn id="12" dur="1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1" presetClass="entr" presetSubtype="0" fill="hold" grpId="0" nodeType="with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14" dur="1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1" presetClass="entr" presetSubtype="0" fill="hold" grpId="0" nodeType="withEffect">
                                  <p:stCondLst>
                                    <p:cond delay="60"/>
                                  </p:stCondLst>
                                  <p:childTnLst>
                                    <p:set>
                                      <p:cBhvr>
                                        <p:cTn id="16" dur="1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1" presetClass="entr" presetSubtype="0" fill="hold" grpId="0" nodeType="withEffect">
                                  <p:stCondLst>
                                    <p:cond delay="70"/>
                                  </p:stCondLst>
                                  <p:childTnLst>
                                    <p:set>
                                      <p:cBhvr>
                                        <p:cTn id="18" dur="1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1" presetClass="entr" presetSubtype="0" fill="hold" grpId="0" nodeType="withEffect">
                                  <p:stCondLst>
                                    <p:cond delay="80"/>
                                  </p:stCondLst>
                                  <p:childTnLst>
                                    <p:set>
                                      <p:cBhvr>
                                        <p:cTn id="20" dur="1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1" presetClass="entr" presetSubtype="0" fill="hold" grpId="0" nodeType="withEffect">
                                  <p:stCondLst>
                                    <p:cond delay="90"/>
                                  </p:stCondLst>
                                  <p:childTnLst>
                                    <p:set>
                                      <p:cBhvr>
                                        <p:cTn id="22" dur="1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1" presetClass="entr" presetSubtype="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24" dur="1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" grpId="0" animBg="1"/>
      <p:bldP spid="49" grpId="0" animBg="1"/>
      <p:bldP spid="50" grpId="0" animBg="1"/>
      <p:bldP spid="51" grpId="0" animBg="1"/>
      <p:bldP spid="52" grpId="0" animBg="1"/>
      <p:bldP spid="53" grpId="0" animBg="1"/>
      <p:bldP spid="54" grpId="0" animBg="1"/>
      <p:bldP spid="55" grpId="0" animBg="1"/>
      <p:bldP spid="56" grpId="0" animBg="1"/>
      <p:bldP spid="5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: 圆顶角 1"/>
          <p:cNvSpPr/>
          <p:nvPr/>
        </p:nvSpPr>
        <p:spPr>
          <a:xfrm>
            <a:off x="471324" y="4301683"/>
            <a:ext cx="11299370" cy="3165846"/>
          </a:xfrm>
          <a:prstGeom prst="round2SameRect">
            <a:avLst>
              <a:gd name="adj1" fmla="val 11914"/>
              <a:gd name="adj2" fmla="val 0"/>
            </a:avLst>
          </a:prstGeom>
          <a:solidFill>
            <a:srgbClr val="9877EF"/>
          </a:solidFill>
          <a:ln>
            <a:noFill/>
          </a:ln>
          <a:scene3d>
            <a:camera prst="perspectiveRelaxed"/>
            <a:lightRig rig="threePt" dir="t"/>
          </a:scene3d>
          <a:sp3d prstMaterial="matte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OPPOSans L" panose="00020600040101010101" pitchFamily="18" charset="-122"/>
              <a:ea typeface="OPPOSans L" panose="00020600040101010101" pitchFamily="18" charset="-122"/>
            </a:endParaRPr>
          </a:p>
        </p:txBody>
      </p:sp>
      <p:sp>
        <p:nvSpPr>
          <p:cNvPr id="3" name="椭圆 2"/>
          <p:cNvSpPr/>
          <p:nvPr/>
        </p:nvSpPr>
        <p:spPr>
          <a:xfrm flipV="1">
            <a:off x="2782565" y="5874449"/>
            <a:ext cx="6796832" cy="588339"/>
          </a:xfrm>
          <a:prstGeom prst="ellipse">
            <a:avLst/>
          </a:prstGeom>
          <a:solidFill>
            <a:srgbClr val="7243E9"/>
          </a:solidFill>
          <a:ln>
            <a:noFill/>
          </a:ln>
          <a:effectLst>
            <a:softEdge rad="1524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OPPOSans L" panose="00020600040101010101" pitchFamily="18" charset="-122"/>
              <a:ea typeface="OPPOSans L" panose="00020600040101010101" pitchFamily="18" charset="-122"/>
            </a:endParaRPr>
          </a:p>
        </p:txBody>
      </p:sp>
      <p:sp>
        <p:nvSpPr>
          <p:cNvPr id="4" name="矩形: 圆角 3"/>
          <p:cNvSpPr/>
          <p:nvPr/>
        </p:nvSpPr>
        <p:spPr>
          <a:xfrm>
            <a:off x="1170215" y="658586"/>
            <a:ext cx="9927770" cy="5570763"/>
          </a:xfrm>
          <a:prstGeom prst="roundRect">
            <a:avLst>
              <a:gd name="adj" fmla="val 3849"/>
            </a:avLst>
          </a:prstGeom>
          <a:solidFill>
            <a:schemeClr val="bg1"/>
          </a:solidFill>
          <a:ln>
            <a:solidFill>
              <a:srgbClr val="9877E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OPPOSans L" panose="00020600040101010101" pitchFamily="18" charset="-122"/>
              <a:ea typeface="OPPOSans L" panose="00020600040101010101" pitchFamily="18" charset="-122"/>
            </a:endParaRPr>
          </a:p>
        </p:txBody>
      </p:sp>
      <p:graphicFrame>
        <p:nvGraphicFramePr>
          <p:cNvPr id="5" name="图表 4"/>
          <p:cNvGraphicFramePr/>
          <p:nvPr/>
        </p:nvGraphicFramePr>
        <p:xfrm>
          <a:off x="1606180" y="1050472"/>
          <a:ext cx="4508871" cy="464472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"/>
          </a:graphicData>
        </a:graphic>
      </p:graphicFrame>
      <p:grpSp>
        <p:nvGrpSpPr>
          <p:cNvPr id="6" name="组合 5"/>
          <p:cNvGrpSpPr/>
          <p:nvPr/>
        </p:nvGrpSpPr>
        <p:grpSpPr>
          <a:xfrm>
            <a:off x="5494085" y="514488"/>
            <a:ext cx="6134500" cy="5895223"/>
            <a:chOff x="5455985" y="438288"/>
            <a:chExt cx="6134500" cy="5895223"/>
          </a:xfrm>
        </p:grpSpPr>
        <p:sp>
          <p:nvSpPr>
            <p:cNvPr id="7" name="任意多边形: 形状 6"/>
            <p:cNvSpPr/>
            <p:nvPr/>
          </p:nvSpPr>
          <p:spPr>
            <a:xfrm rot="2455562">
              <a:off x="5455985" y="438288"/>
              <a:ext cx="6134500" cy="5895223"/>
            </a:xfrm>
            <a:custGeom>
              <a:avLst/>
              <a:gdLst>
                <a:gd name="connsiteX0" fmla="*/ 0 w 6114358"/>
                <a:gd name="connsiteY0" fmla="*/ 2373893 h 5875867"/>
                <a:gd name="connsiteX1" fmla="*/ 2622405 w 6114358"/>
                <a:gd name="connsiteY1" fmla="*/ 100209 h 5875867"/>
                <a:gd name="connsiteX2" fmla="*/ 3200660 w 6114358"/>
                <a:gd name="connsiteY2" fmla="*/ 141395 h 5875867"/>
                <a:gd name="connsiteX3" fmla="*/ 6114358 w 6114358"/>
                <a:gd name="connsiteY3" fmla="*/ 3501973 h 5875867"/>
                <a:gd name="connsiteX4" fmla="*/ 3491953 w 6114358"/>
                <a:gd name="connsiteY4" fmla="*/ 5775657 h 5875867"/>
                <a:gd name="connsiteX5" fmla="*/ 2913698 w 6114358"/>
                <a:gd name="connsiteY5" fmla="*/ 5734471 h 5875867"/>
                <a:gd name="connsiteX6" fmla="*/ 524634 w 6114358"/>
                <a:gd name="connsiteY6" fmla="*/ 2978992 h 5875867"/>
                <a:gd name="connsiteX7" fmla="*/ 273574 w 6114358"/>
                <a:gd name="connsiteY7" fmla="*/ 2978992 h 5875867"/>
                <a:gd name="connsiteX8" fmla="*/ 273574 w 6114358"/>
                <a:gd name="connsiteY8" fmla="*/ 2689426 h 58758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114358" h="5875867">
                  <a:moveTo>
                    <a:pt x="0" y="2373893"/>
                  </a:moveTo>
                  <a:lnTo>
                    <a:pt x="2622405" y="100209"/>
                  </a:lnTo>
                  <a:cubicBezTo>
                    <a:pt x="2793459" y="-48099"/>
                    <a:pt x="3052352" y="-29659"/>
                    <a:pt x="3200660" y="141395"/>
                  </a:cubicBezTo>
                  <a:lnTo>
                    <a:pt x="6114358" y="3501973"/>
                  </a:lnTo>
                  <a:lnTo>
                    <a:pt x="3491953" y="5775657"/>
                  </a:lnTo>
                  <a:cubicBezTo>
                    <a:pt x="3320899" y="5923965"/>
                    <a:pt x="3062006" y="5905526"/>
                    <a:pt x="2913698" y="5734471"/>
                  </a:cubicBezTo>
                  <a:lnTo>
                    <a:pt x="524634" y="2978992"/>
                  </a:lnTo>
                  <a:lnTo>
                    <a:pt x="273574" y="2978992"/>
                  </a:lnTo>
                  <a:lnTo>
                    <a:pt x="273574" y="2689426"/>
                  </a:lnTo>
                  <a:close/>
                </a:path>
              </a:pathLst>
            </a:custGeom>
            <a:gradFill>
              <a:gsLst>
                <a:gs pos="0">
                  <a:srgbClr val="7243E9"/>
                </a:gs>
                <a:gs pos="53000">
                  <a:srgbClr val="9877EF"/>
                </a:gs>
                <a:gs pos="100000">
                  <a:srgbClr val="7243E9"/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 dirty="0">
                <a:latin typeface="OPPOSans L" panose="00020600040101010101" pitchFamily="18" charset="-122"/>
                <a:ea typeface="OPPOSans L" panose="00020600040101010101" pitchFamily="18" charset="-122"/>
              </a:endParaRPr>
            </a:p>
          </p:txBody>
        </p:sp>
        <p:sp>
          <p:nvSpPr>
            <p:cNvPr id="8" name="任意多边形: 形状 7"/>
            <p:cNvSpPr/>
            <p:nvPr/>
          </p:nvSpPr>
          <p:spPr>
            <a:xfrm rot="2330023">
              <a:off x="5690929" y="648836"/>
              <a:ext cx="5684772" cy="5527552"/>
            </a:xfrm>
            <a:custGeom>
              <a:avLst/>
              <a:gdLst>
                <a:gd name="connsiteX0" fmla="*/ 0 w 5525589"/>
                <a:gd name="connsiteY0" fmla="*/ 2041466 h 5409304"/>
                <a:gd name="connsiteX1" fmla="*/ 2444000 w 5525589"/>
                <a:gd name="connsiteY1" fmla="*/ 74071 h 5409304"/>
                <a:gd name="connsiteX2" fmla="*/ 2915113 w 5525589"/>
                <a:gd name="connsiteY2" fmla="*/ 124970 h 5409304"/>
                <a:gd name="connsiteX3" fmla="*/ 5525589 w 5525589"/>
                <a:gd name="connsiteY3" fmla="*/ 3367838 h 5409304"/>
                <a:gd name="connsiteX4" fmla="*/ 3081589 w 5525589"/>
                <a:gd name="connsiteY4" fmla="*/ 5335233 h 5409304"/>
                <a:gd name="connsiteX5" fmla="*/ 2610476 w 5525589"/>
                <a:gd name="connsiteY5" fmla="*/ 5284334 h 5409304"/>
                <a:gd name="connsiteX6" fmla="*/ 379121 w 5525589"/>
                <a:gd name="connsiteY6" fmla="*/ 2512430 h 5409304"/>
                <a:gd name="connsiteX7" fmla="*/ 134410 w 5525589"/>
                <a:gd name="connsiteY7" fmla="*/ 2512430 h 5409304"/>
                <a:gd name="connsiteX8" fmla="*/ 134410 w 5525589"/>
                <a:gd name="connsiteY8" fmla="*/ 2208438 h 54093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525589" h="5409304">
                  <a:moveTo>
                    <a:pt x="0" y="2041466"/>
                  </a:moveTo>
                  <a:lnTo>
                    <a:pt x="2444000" y="74071"/>
                  </a:lnTo>
                  <a:cubicBezTo>
                    <a:pt x="2588149" y="-41968"/>
                    <a:pt x="2799074" y="-19180"/>
                    <a:pt x="2915113" y="124970"/>
                  </a:cubicBezTo>
                  <a:lnTo>
                    <a:pt x="5525589" y="3367838"/>
                  </a:lnTo>
                  <a:lnTo>
                    <a:pt x="3081589" y="5335233"/>
                  </a:lnTo>
                  <a:cubicBezTo>
                    <a:pt x="2937439" y="5451272"/>
                    <a:pt x="2726515" y="5428484"/>
                    <a:pt x="2610476" y="5284334"/>
                  </a:cubicBezTo>
                  <a:lnTo>
                    <a:pt x="379121" y="2512430"/>
                  </a:lnTo>
                  <a:lnTo>
                    <a:pt x="134410" y="2512430"/>
                  </a:lnTo>
                  <a:lnTo>
                    <a:pt x="134410" y="2208438"/>
                  </a:lnTo>
                  <a:close/>
                </a:path>
              </a:pathLst>
            </a:custGeom>
            <a:noFill/>
            <a:ln w="9525">
              <a:solidFill>
                <a:schemeClr val="bg1"/>
              </a:solidFill>
              <a:prstDash val="lg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 dirty="0">
                <a:latin typeface="OPPOSans L" panose="00020600040101010101" pitchFamily="18" charset="-122"/>
                <a:ea typeface="OPPOSans L" panose="00020600040101010101" pitchFamily="18" charset="-122"/>
              </a:endParaRPr>
            </a:p>
          </p:txBody>
        </p:sp>
      </p:grpSp>
      <p:sp>
        <p:nvSpPr>
          <p:cNvPr id="9" name="菱形 8"/>
          <p:cNvSpPr/>
          <p:nvPr/>
        </p:nvSpPr>
        <p:spPr>
          <a:xfrm>
            <a:off x="7575465" y="1509448"/>
            <a:ext cx="276808" cy="298319"/>
          </a:xfrm>
          <a:prstGeom prst="diamond">
            <a:avLst/>
          </a:prstGeom>
          <a:gradFill flip="none" rotWithShape="1">
            <a:gsLst>
              <a:gs pos="0">
                <a:schemeClr val="accent1">
                  <a:lumMod val="5000"/>
                  <a:lumOff val="95000"/>
                </a:schemeClr>
              </a:gs>
              <a:gs pos="35000">
                <a:srgbClr val="F0C8BF"/>
              </a:gs>
              <a:gs pos="100000">
                <a:srgbClr val="E49C7E"/>
              </a:gs>
            </a:gsLst>
            <a:lin ang="13500000" scaled="1"/>
            <a:tileRect/>
          </a:gradFill>
          <a:ln>
            <a:noFill/>
          </a:ln>
          <a:scene3d>
            <a:camera prst="orthographicFront"/>
            <a:lightRig rig="threePt" dir="t"/>
          </a:scene3d>
          <a:sp3d prstMaterial="powder"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chemeClr val="tx1"/>
              </a:solidFill>
              <a:latin typeface="OPPOSans L" panose="00020600040101010101" pitchFamily="18" charset="-122"/>
              <a:ea typeface="OPPOSans L" panose="00020600040101010101" pitchFamily="18" charset="-122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7886552" y="1406083"/>
            <a:ext cx="167107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>
                <a:solidFill>
                  <a:schemeClr val="bg1"/>
                </a:solidFill>
                <a:latin typeface="OPPOSans R" panose="00020600040101010101" pitchFamily="18" charset="-122"/>
                <a:ea typeface="OPPOSans R" panose="00020600040101010101" pitchFamily="18" charset="-122"/>
                <a:cs typeface="OPPOSans R" panose="00020600040101010101" pitchFamily="18" charset="-122"/>
              </a:rPr>
              <a:t>插入標題</a:t>
            </a:r>
            <a:endParaRPr lang="zh-CN" altLang="en-US" sz="2400" b="1" dirty="0">
              <a:solidFill>
                <a:schemeClr val="bg1"/>
              </a:solidFill>
              <a:latin typeface="OPPOSans R" panose="00020600040101010101" pitchFamily="18" charset="-122"/>
              <a:ea typeface="OPPOSans R" panose="00020600040101010101" pitchFamily="18" charset="-122"/>
              <a:cs typeface="OPPOSans R" panose="00020600040101010101" pitchFamily="18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7092580" y="2169336"/>
            <a:ext cx="3110075" cy="33229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800"/>
              </a:lnSpc>
            </a:pPr>
            <a:r>
              <a:rPr lang="en-US" altLang="zh-CN" dirty="0">
                <a:solidFill>
                  <a:schemeClr val="bg1"/>
                </a:solidFill>
                <a:latin typeface="OPPOSans R" panose="00020600040101010101" pitchFamily="18" charset="-122"/>
                <a:ea typeface="OPPOSans R" panose="00020600040101010101" pitchFamily="18" charset="-122"/>
                <a:cs typeface="OPPOSans R" panose="00020600040101010101" pitchFamily="18" charset="-122"/>
              </a:rPr>
              <a:t>Lorem ipsum dolor sit amet, consectetuer adipiscing elit. Maecenas porttitor </a:t>
            </a:r>
            <a:r>
              <a:rPr lang="en-US" altLang="zh-CN" dirty="0" err="1">
                <a:solidFill>
                  <a:schemeClr val="bg1"/>
                </a:solidFill>
                <a:latin typeface="OPPOSans R" panose="00020600040101010101" pitchFamily="18" charset="-122"/>
                <a:ea typeface="OPPOSans R" panose="00020600040101010101" pitchFamily="18" charset="-122"/>
                <a:cs typeface="OPPOSans R" panose="00020600040101010101" pitchFamily="18" charset="-122"/>
              </a:rPr>
              <a:t>congue</a:t>
            </a:r>
            <a:r>
              <a:rPr lang="en-US" altLang="zh-CN" dirty="0">
                <a:solidFill>
                  <a:schemeClr val="bg1"/>
                </a:solidFill>
                <a:latin typeface="OPPOSans R" panose="00020600040101010101" pitchFamily="18" charset="-122"/>
                <a:ea typeface="OPPOSans R" panose="00020600040101010101" pitchFamily="18" charset="-122"/>
                <a:cs typeface="OPPOSans R" panose="00020600040101010101" pitchFamily="18" charset="-122"/>
              </a:rPr>
              <a:t> </a:t>
            </a:r>
            <a:endParaRPr lang="en-US" altLang="zh-CN" dirty="0">
              <a:solidFill>
                <a:schemeClr val="bg1"/>
              </a:solidFill>
              <a:latin typeface="OPPOSans R" panose="00020600040101010101" pitchFamily="18" charset="-122"/>
              <a:ea typeface="OPPOSans R" panose="00020600040101010101" pitchFamily="18" charset="-122"/>
              <a:cs typeface="OPPOSans R" panose="00020600040101010101" pitchFamily="18" charset="-122"/>
            </a:endParaRPr>
          </a:p>
          <a:p>
            <a:pPr>
              <a:lnSpc>
                <a:spcPts val="1800"/>
              </a:lnSpc>
            </a:pPr>
            <a:endParaRPr lang="en-US" altLang="zh-CN" dirty="0">
              <a:solidFill>
                <a:schemeClr val="bg1"/>
              </a:solidFill>
              <a:latin typeface="OPPOSans R" panose="00020600040101010101" pitchFamily="18" charset="-122"/>
              <a:ea typeface="OPPOSans R" panose="00020600040101010101" pitchFamily="18" charset="-122"/>
              <a:cs typeface="OPPOSans R" panose="00020600040101010101" pitchFamily="18" charset="-122"/>
            </a:endParaRPr>
          </a:p>
          <a:p>
            <a:pPr>
              <a:lnSpc>
                <a:spcPts val="1800"/>
              </a:lnSpc>
            </a:pPr>
            <a:r>
              <a:rPr lang="en-US" altLang="zh-CN" dirty="0">
                <a:solidFill>
                  <a:schemeClr val="bg1"/>
                </a:solidFill>
                <a:latin typeface="OPPOSans R" panose="00020600040101010101" pitchFamily="18" charset="-122"/>
                <a:ea typeface="OPPOSans R" panose="00020600040101010101" pitchFamily="18" charset="-122"/>
                <a:cs typeface="OPPOSans R" panose="00020600040101010101" pitchFamily="18" charset="-122"/>
              </a:rPr>
              <a:t>Nunc viverra imperdiet enim. Fusce est. Vivamus a tellus.</a:t>
            </a:r>
            <a:endParaRPr lang="en-US" altLang="zh-CN" dirty="0">
              <a:solidFill>
                <a:schemeClr val="bg1"/>
              </a:solidFill>
              <a:latin typeface="OPPOSans R" panose="00020600040101010101" pitchFamily="18" charset="-122"/>
              <a:ea typeface="OPPOSans R" panose="00020600040101010101" pitchFamily="18" charset="-122"/>
              <a:cs typeface="OPPOSans R" panose="00020600040101010101" pitchFamily="18" charset="-122"/>
            </a:endParaRPr>
          </a:p>
          <a:p>
            <a:pPr>
              <a:lnSpc>
                <a:spcPts val="1800"/>
              </a:lnSpc>
            </a:pPr>
            <a:endParaRPr lang="en-US" altLang="zh-CN" dirty="0">
              <a:solidFill>
                <a:schemeClr val="bg1"/>
              </a:solidFill>
              <a:latin typeface="OPPOSans R" panose="00020600040101010101" pitchFamily="18" charset="-122"/>
              <a:ea typeface="OPPOSans R" panose="00020600040101010101" pitchFamily="18" charset="-122"/>
              <a:cs typeface="OPPOSans R" panose="00020600040101010101" pitchFamily="18" charset="-122"/>
            </a:endParaRPr>
          </a:p>
          <a:p>
            <a:pPr>
              <a:lnSpc>
                <a:spcPts val="1800"/>
              </a:lnSpc>
            </a:pPr>
            <a:r>
              <a:rPr lang="en-US" altLang="zh-CN" dirty="0">
                <a:solidFill>
                  <a:schemeClr val="bg1"/>
                </a:solidFill>
                <a:latin typeface="OPPOSans R" panose="00020600040101010101" pitchFamily="18" charset="-122"/>
                <a:ea typeface="OPPOSans R" panose="00020600040101010101" pitchFamily="18" charset="-122"/>
                <a:cs typeface="OPPOSans R" panose="00020600040101010101" pitchFamily="18" charset="-122"/>
              </a:rPr>
              <a:t>Pellentesque habitant morbi tristique senectus et netus et malesuada fames ac turpis egestas. Proin pharetra</a:t>
            </a:r>
            <a:endParaRPr lang="zh-CN" altLang="en-US" dirty="0">
              <a:solidFill>
                <a:schemeClr val="bg1"/>
              </a:solidFill>
              <a:latin typeface="OPPOSans R" panose="00020600040101010101" pitchFamily="18" charset="-122"/>
              <a:ea typeface="OPPOSans R" panose="00020600040101010101" pitchFamily="18" charset="-122"/>
              <a:cs typeface="OPPOSans R" panose="00020600040101010101" pitchFamily="18" charset="-122"/>
            </a:endParaRPr>
          </a:p>
        </p:txBody>
      </p:sp>
      <p:pic>
        <p:nvPicPr>
          <p:cNvPr id="12" name="图片 11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Blur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7827" t="17383" r="51212" b="68385"/>
          <a:stretch>
            <a:fillRect/>
          </a:stretch>
        </p:blipFill>
        <p:spPr>
          <a:xfrm rot="14201320">
            <a:off x="-3844586" y="4175803"/>
            <a:ext cx="6754463" cy="5059593"/>
          </a:xfrm>
          <a:prstGeom prst="rect">
            <a:avLst/>
          </a:prstGeom>
          <a:effectLst>
            <a:outerShdw blurRad="12700" dist="50800" dir="5400000" algn="ctr" rotWithShape="0">
              <a:srgbClr val="8A63ED">
                <a:alpha val="43000"/>
              </a:srgbClr>
            </a:outerShdw>
          </a:effectLst>
        </p:spPr>
      </p:pic>
      <p:pic>
        <p:nvPicPr>
          <p:cNvPr id="13" name="图片 12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Blur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7827" t="17383" r="51212" b="68385"/>
          <a:stretch>
            <a:fillRect/>
          </a:stretch>
        </p:blipFill>
        <p:spPr>
          <a:xfrm rot="20020398">
            <a:off x="10336080" y="5564583"/>
            <a:ext cx="3585438" cy="2434432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827" t="17383" r="51212" b="68385"/>
          <a:stretch>
            <a:fillRect/>
          </a:stretch>
        </p:blipFill>
        <p:spPr>
          <a:xfrm rot="1267022">
            <a:off x="10565881" y="-725574"/>
            <a:ext cx="2716592" cy="1844505"/>
          </a:xfrm>
          <a:prstGeom prst="rect">
            <a:avLst/>
          </a:prstGeom>
          <a:effectLst>
            <a:outerShdw blurRad="127000" dist="50800" dir="5400000" algn="ctr" rotWithShape="0">
              <a:srgbClr val="F0C8BF"/>
            </a:outerShdw>
          </a:effectLst>
        </p:spPr>
      </p:pic>
      <p:cxnSp>
        <p:nvCxnSpPr>
          <p:cNvPr id="15" name="直接连接符 14"/>
          <p:cNvCxnSpPr/>
          <p:nvPr/>
        </p:nvCxnSpPr>
        <p:spPr>
          <a:xfrm>
            <a:off x="8220529" y="1954832"/>
            <a:ext cx="685800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圆: 空心 15"/>
          <p:cNvSpPr/>
          <p:nvPr/>
        </p:nvSpPr>
        <p:spPr>
          <a:xfrm>
            <a:off x="198653" y="167065"/>
            <a:ext cx="577006" cy="577006"/>
          </a:xfrm>
          <a:prstGeom prst="donut">
            <a:avLst/>
          </a:prstGeom>
          <a:gradFill flip="none" rotWithShape="1">
            <a:gsLst>
              <a:gs pos="0">
                <a:schemeClr val="accent1">
                  <a:lumMod val="5000"/>
                  <a:lumOff val="95000"/>
                </a:schemeClr>
              </a:gs>
              <a:gs pos="35000">
                <a:srgbClr val="F0C8BF"/>
              </a:gs>
              <a:gs pos="100000">
                <a:srgbClr val="E49C7E"/>
              </a:gs>
            </a:gsLst>
            <a:lin ang="13500000" scaled="1"/>
            <a:tileRect/>
          </a:gradFill>
          <a:ln>
            <a:noFill/>
          </a:ln>
          <a:scene3d>
            <a:camera prst="orthographicFront"/>
            <a:lightRig rig="threePt" dir="t"/>
          </a:scene3d>
          <a:sp3d prstMaterial="powder"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chemeClr val="tx1"/>
              </a:solidFill>
              <a:latin typeface="OPPOSans L" panose="00020600040101010101" pitchFamily="18" charset="-122"/>
              <a:ea typeface="OPPOSans L" panose="00020600040101010101" pitchFamily="18" charset="-122"/>
            </a:endParaRPr>
          </a:p>
        </p:txBody>
      </p:sp>
      <p:pic>
        <p:nvPicPr>
          <p:cNvPr id="17" name="图片 1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8215" y="5058222"/>
            <a:ext cx="1960277" cy="2042889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877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: 圆角 1"/>
          <p:cNvSpPr/>
          <p:nvPr/>
        </p:nvSpPr>
        <p:spPr>
          <a:xfrm>
            <a:off x="2401895" y="1815010"/>
            <a:ext cx="7314200" cy="2870317"/>
          </a:xfrm>
          <a:prstGeom prst="roundRect">
            <a:avLst>
              <a:gd name="adj" fmla="val 9524"/>
            </a:avLst>
          </a:prstGeom>
          <a:noFill/>
          <a:ln w="19050">
            <a:solidFill>
              <a:schemeClr val="bg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OPPOSans L" panose="00020600040101010101" pitchFamily="18" charset="-122"/>
              <a:ea typeface="OPPOSans L" panose="00020600040101010101" pitchFamily="18" charset="-122"/>
            </a:endParaRPr>
          </a:p>
        </p:txBody>
      </p:sp>
      <p:sp>
        <p:nvSpPr>
          <p:cNvPr id="3" name="矩形: 圆角 2"/>
          <p:cNvSpPr/>
          <p:nvPr/>
        </p:nvSpPr>
        <p:spPr>
          <a:xfrm>
            <a:off x="2158476" y="1571428"/>
            <a:ext cx="7786219" cy="3334144"/>
          </a:xfrm>
          <a:prstGeom prst="roundRect">
            <a:avLst>
              <a:gd name="adj" fmla="val 9524"/>
            </a:avLst>
          </a:prstGeom>
          <a:noFill/>
          <a:ln w="635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OPPOSans L" panose="00020600040101010101" pitchFamily="18" charset="-122"/>
              <a:ea typeface="OPPOSans L" panose="00020600040101010101" pitchFamily="18" charset="-122"/>
            </a:endParaRPr>
          </a:p>
        </p:txBody>
      </p:sp>
      <p:pic>
        <p:nvPicPr>
          <p:cNvPr id="4" name="图形 3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0" y="5491390"/>
            <a:ext cx="12192000" cy="1905001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827" t="17383" r="51212" b="68385"/>
          <a:stretch>
            <a:fillRect/>
          </a:stretch>
        </p:blipFill>
        <p:spPr>
          <a:xfrm rot="19853283">
            <a:off x="1490928" y="939327"/>
            <a:ext cx="1863718" cy="1265423"/>
          </a:xfrm>
          <a:prstGeom prst="rect">
            <a:avLst/>
          </a:prstGeom>
          <a:effectLst>
            <a:outerShdw blurRad="127000" dist="50800" dir="5400000" algn="ctr" rotWithShape="0">
              <a:srgbClr val="F0C8BF"/>
            </a:outerShdw>
          </a:effectLst>
        </p:spPr>
      </p:pic>
      <p:grpSp>
        <p:nvGrpSpPr>
          <p:cNvPr id="6" name="组合 5"/>
          <p:cNvGrpSpPr/>
          <p:nvPr/>
        </p:nvGrpSpPr>
        <p:grpSpPr>
          <a:xfrm>
            <a:off x="362337" y="316635"/>
            <a:ext cx="1807559" cy="953135"/>
            <a:chOff x="433095" y="162482"/>
            <a:chExt cx="1807559" cy="953135"/>
          </a:xfrm>
        </p:grpSpPr>
        <p:sp>
          <p:nvSpPr>
            <p:cNvPr id="7" name="TextBox 13"/>
            <p:cNvSpPr txBox="1"/>
            <p:nvPr/>
          </p:nvSpPr>
          <p:spPr>
            <a:xfrm rot="21057960">
              <a:off x="433095" y="162482"/>
              <a:ext cx="1807559" cy="953135"/>
            </a:xfrm>
            <a:custGeom>
              <a:avLst/>
              <a:gdLst>
                <a:gd name="T0" fmla="*/ 10400 w 12800"/>
                <a:gd name="T1" fmla="*/ 12800 h 12800"/>
                <a:gd name="T2" fmla="*/ 2400 w 12800"/>
                <a:gd name="T3" fmla="*/ 12800 h 12800"/>
                <a:gd name="T4" fmla="*/ 0 w 12800"/>
                <a:gd name="T5" fmla="*/ 10400 h 12800"/>
                <a:gd name="T6" fmla="*/ 0 w 12800"/>
                <a:gd name="T7" fmla="*/ 2400 h 12800"/>
                <a:gd name="T8" fmla="*/ 2400 w 12800"/>
                <a:gd name="T9" fmla="*/ 0 h 12800"/>
                <a:gd name="T10" fmla="*/ 10400 w 12800"/>
                <a:gd name="T11" fmla="*/ 0 h 12800"/>
                <a:gd name="T12" fmla="*/ 12800 w 12800"/>
                <a:gd name="T13" fmla="*/ 2400 h 12800"/>
                <a:gd name="T14" fmla="*/ 12800 w 12800"/>
                <a:gd name="T15" fmla="*/ 10400 h 12800"/>
                <a:gd name="T16" fmla="*/ 10400 w 12800"/>
                <a:gd name="T17" fmla="*/ 12800 h 12800"/>
                <a:gd name="T18" fmla="*/ 11200 w 12800"/>
                <a:gd name="T19" fmla="*/ 2400 h 12800"/>
                <a:gd name="T20" fmla="*/ 10400 w 12800"/>
                <a:gd name="T21" fmla="*/ 1600 h 12800"/>
                <a:gd name="T22" fmla="*/ 2400 w 12800"/>
                <a:gd name="T23" fmla="*/ 1600 h 12800"/>
                <a:gd name="T24" fmla="*/ 1600 w 12800"/>
                <a:gd name="T25" fmla="*/ 2400 h 12800"/>
                <a:gd name="T26" fmla="*/ 1600 w 12800"/>
                <a:gd name="T27" fmla="*/ 10400 h 12800"/>
                <a:gd name="T28" fmla="*/ 2400 w 12800"/>
                <a:gd name="T29" fmla="*/ 11200 h 12800"/>
                <a:gd name="T30" fmla="*/ 10400 w 12800"/>
                <a:gd name="T31" fmla="*/ 11200 h 12800"/>
                <a:gd name="T32" fmla="*/ 11200 w 12800"/>
                <a:gd name="T33" fmla="*/ 10400 h 12800"/>
                <a:gd name="T34" fmla="*/ 11200 w 12800"/>
                <a:gd name="T35" fmla="*/ 2400 h 12800"/>
                <a:gd name="T36" fmla="*/ 8662 w 12800"/>
                <a:gd name="T37" fmla="*/ 8662 h 12800"/>
                <a:gd name="T38" fmla="*/ 7531 w 12800"/>
                <a:gd name="T39" fmla="*/ 8662 h 12800"/>
                <a:gd name="T40" fmla="*/ 6400 w 12800"/>
                <a:gd name="T41" fmla="*/ 7531 h 12800"/>
                <a:gd name="T42" fmla="*/ 5269 w 12800"/>
                <a:gd name="T43" fmla="*/ 8662 h 12800"/>
                <a:gd name="T44" fmla="*/ 4137 w 12800"/>
                <a:gd name="T45" fmla="*/ 8663 h 12800"/>
                <a:gd name="T46" fmla="*/ 4137 w 12800"/>
                <a:gd name="T47" fmla="*/ 7531 h 12800"/>
                <a:gd name="T48" fmla="*/ 5269 w 12800"/>
                <a:gd name="T49" fmla="*/ 6400 h 12800"/>
                <a:gd name="T50" fmla="*/ 4137 w 12800"/>
                <a:gd name="T51" fmla="*/ 5269 h 12800"/>
                <a:gd name="T52" fmla="*/ 4137 w 12800"/>
                <a:gd name="T53" fmla="*/ 4137 h 12800"/>
                <a:gd name="T54" fmla="*/ 5269 w 12800"/>
                <a:gd name="T55" fmla="*/ 4138 h 12800"/>
                <a:gd name="T56" fmla="*/ 6400 w 12800"/>
                <a:gd name="T57" fmla="*/ 5269 h 12800"/>
                <a:gd name="T58" fmla="*/ 7531 w 12800"/>
                <a:gd name="T59" fmla="*/ 4138 h 12800"/>
                <a:gd name="T60" fmla="*/ 8662 w 12800"/>
                <a:gd name="T61" fmla="*/ 4138 h 12800"/>
                <a:gd name="T62" fmla="*/ 8662 w 12800"/>
                <a:gd name="T63" fmla="*/ 5269 h 12800"/>
                <a:gd name="T64" fmla="*/ 7531 w 12800"/>
                <a:gd name="T65" fmla="*/ 6400 h 12800"/>
                <a:gd name="T66" fmla="*/ 8662 w 12800"/>
                <a:gd name="T67" fmla="*/ 7531 h 12800"/>
                <a:gd name="T68" fmla="*/ 8662 w 12800"/>
                <a:gd name="T69" fmla="*/ 8662 h 128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2800" h="12800">
                  <a:moveTo>
                    <a:pt x="10400" y="12800"/>
                  </a:moveTo>
                  <a:lnTo>
                    <a:pt x="2400" y="12800"/>
                  </a:lnTo>
                  <a:cubicBezTo>
                    <a:pt x="1075" y="12800"/>
                    <a:pt x="0" y="11725"/>
                    <a:pt x="0" y="10400"/>
                  </a:cubicBezTo>
                  <a:lnTo>
                    <a:pt x="0" y="2400"/>
                  </a:lnTo>
                  <a:cubicBezTo>
                    <a:pt x="0" y="1075"/>
                    <a:pt x="1075" y="0"/>
                    <a:pt x="2400" y="0"/>
                  </a:cubicBezTo>
                  <a:lnTo>
                    <a:pt x="10400" y="0"/>
                  </a:lnTo>
                  <a:cubicBezTo>
                    <a:pt x="11725" y="0"/>
                    <a:pt x="12800" y="1074"/>
                    <a:pt x="12800" y="2400"/>
                  </a:cubicBezTo>
                  <a:lnTo>
                    <a:pt x="12800" y="10400"/>
                  </a:lnTo>
                  <a:cubicBezTo>
                    <a:pt x="12800" y="11726"/>
                    <a:pt x="11725" y="12800"/>
                    <a:pt x="10400" y="12800"/>
                  </a:cubicBezTo>
                  <a:close/>
                  <a:moveTo>
                    <a:pt x="11200" y="2400"/>
                  </a:moveTo>
                  <a:cubicBezTo>
                    <a:pt x="11200" y="1958"/>
                    <a:pt x="10842" y="1600"/>
                    <a:pt x="10400" y="1600"/>
                  </a:cubicBezTo>
                  <a:lnTo>
                    <a:pt x="2400" y="1600"/>
                  </a:lnTo>
                  <a:cubicBezTo>
                    <a:pt x="1958" y="1600"/>
                    <a:pt x="1600" y="1958"/>
                    <a:pt x="1600" y="2400"/>
                  </a:cubicBezTo>
                  <a:lnTo>
                    <a:pt x="1600" y="10400"/>
                  </a:lnTo>
                  <a:cubicBezTo>
                    <a:pt x="1600" y="10842"/>
                    <a:pt x="1958" y="11200"/>
                    <a:pt x="2400" y="11200"/>
                  </a:cubicBezTo>
                  <a:lnTo>
                    <a:pt x="10400" y="11200"/>
                  </a:lnTo>
                  <a:cubicBezTo>
                    <a:pt x="10842" y="11200"/>
                    <a:pt x="11200" y="10842"/>
                    <a:pt x="11200" y="10400"/>
                  </a:cubicBezTo>
                  <a:lnTo>
                    <a:pt x="11200" y="2400"/>
                  </a:lnTo>
                  <a:close/>
                  <a:moveTo>
                    <a:pt x="8662" y="8662"/>
                  </a:moveTo>
                  <a:cubicBezTo>
                    <a:pt x="8350" y="8975"/>
                    <a:pt x="7843" y="8975"/>
                    <a:pt x="7531" y="8662"/>
                  </a:cubicBezTo>
                  <a:lnTo>
                    <a:pt x="6400" y="7531"/>
                  </a:lnTo>
                  <a:lnTo>
                    <a:pt x="5269" y="8662"/>
                  </a:lnTo>
                  <a:cubicBezTo>
                    <a:pt x="4956" y="8975"/>
                    <a:pt x="4450" y="8975"/>
                    <a:pt x="4137" y="8663"/>
                  </a:cubicBezTo>
                  <a:cubicBezTo>
                    <a:pt x="3825" y="8350"/>
                    <a:pt x="3824" y="7844"/>
                    <a:pt x="4137" y="7531"/>
                  </a:cubicBezTo>
                  <a:lnTo>
                    <a:pt x="5269" y="6400"/>
                  </a:lnTo>
                  <a:lnTo>
                    <a:pt x="4137" y="5269"/>
                  </a:lnTo>
                  <a:cubicBezTo>
                    <a:pt x="3824" y="4956"/>
                    <a:pt x="3825" y="4450"/>
                    <a:pt x="4137" y="4137"/>
                  </a:cubicBezTo>
                  <a:cubicBezTo>
                    <a:pt x="4450" y="3825"/>
                    <a:pt x="4956" y="3825"/>
                    <a:pt x="5269" y="4138"/>
                  </a:cubicBezTo>
                  <a:lnTo>
                    <a:pt x="6400" y="5269"/>
                  </a:lnTo>
                  <a:lnTo>
                    <a:pt x="7531" y="4138"/>
                  </a:lnTo>
                  <a:cubicBezTo>
                    <a:pt x="7844" y="3825"/>
                    <a:pt x="8350" y="3825"/>
                    <a:pt x="8662" y="4138"/>
                  </a:cubicBezTo>
                  <a:cubicBezTo>
                    <a:pt x="8975" y="4450"/>
                    <a:pt x="8975" y="4956"/>
                    <a:pt x="8662" y="5269"/>
                  </a:cubicBezTo>
                  <a:lnTo>
                    <a:pt x="7531" y="6400"/>
                  </a:lnTo>
                  <a:lnTo>
                    <a:pt x="8662" y="7531"/>
                  </a:lnTo>
                  <a:cubicBezTo>
                    <a:pt x="8975" y="7843"/>
                    <a:pt x="8975" y="8350"/>
                    <a:pt x="8662" y="8662"/>
                  </a:cubicBezTo>
                  <a:close/>
                </a:path>
              </a:pathLst>
            </a:cu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zh-CN" sz="2800" b="1" dirty="0">
                  <a:solidFill>
                    <a:schemeClr val="bg1"/>
                  </a:solidFill>
                  <a:latin typeface="butter sans" panose="00000500000000000000" pitchFamily="50" charset="0"/>
                  <a:ea typeface="Segoe UI Black" panose="020B0A02040204020203" pitchFamily="34" charset="0"/>
                </a:rPr>
                <a:t>HELLO</a:t>
              </a:r>
              <a:endParaRPr lang="en-US" altLang="zh-CN" sz="2800" b="1" dirty="0">
                <a:solidFill>
                  <a:schemeClr val="bg1"/>
                </a:solidFill>
                <a:latin typeface="butter sans" panose="00000500000000000000" pitchFamily="50" charset="0"/>
                <a:ea typeface="Segoe UI Black" panose="020B0A02040204020203" pitchFamily="34" charset="0"/>
              </a:endParaRPr>
            </a:p>
            <a:p>
              <a:r>
                <a:rPr lang="en-US" altLang="zh-CN" sz="2800" b="1" dirty="0">
                  <a:solidFill>
                    <a:schemeClr val="bg1"/>
                  </a:solidFill>
                  <a:latin typeface="butter sans" panose="00000500000000000000" pitchFamily="50" charset="0"/>
                  <a:ea typeface="Segoe UI Black" panose="020B0A02040204020203" pitchFamily="34" charset="0"/>
                </a:rPr>
                <a:t>    LOGO</a:t>
              </a:r>
              <a:endParaRPr lang="zh-CN" altLang="en-US" sz="2800" b="1" dirty="0">
                <a:solidFill>
                  <a:schemeClr val="bg1"/>
                </a:solidFill>
                <a:latin typeface="butter sans" panose="00000500000000000000" pitchFamily="50" charset="0"/>
                <a:ea typeface="庞门正道细线体" panose="02010600030101010101" pitchFamily="2" charset="-122"/>
              </a:endParaRPr>
            </a:p>
          </p:txBody>
        </p:sp>
        <p:sp>
          <p:nvSpPr>
            <p:cNvPr id="8" name="iconfont-11672-5428353"/>
            <p:cNvSpPr/>
            <p:nvPr/>
          </p:nvSpPr>
          <p:spPr>
            <a:xfrm rot="20994691">
              <a:off x="626104" y="799975"/>
              <a:ext cx="298432" cy="298432"/>
            </a:xfrm>
            <a:custGeom>
              <a:avLst/>
              <a:gdLst>
                <a:gd name="T0" fmla="*/ 10400 w 12800"/>
                <a:gd name="T1" fmla="*/ 12800 h 12800"/>
                <a:gd name="T2" fmla="*/ 2400 w 12800"/>
                <a:gd name="T3" fmla="*/ 12800 h 12800"/>
                <a:gd name="T4" fmla="*/ 0 w 12800"/>
                <a:gd name="T5" fmla="*/ 10400 h 12800"/>
                <a:gd name="T6" fmla="*/ 0 w 12800"/>
                <a:gd name="T7" fmla="*/ 2400 h 12800"/>
                <a:gd name="T8" fmla="*/ 2400 w 12800"/>
                <a:gd name="T9" fmla="*/ 0 h 12800"/>
                <a:gd name="T10" fmla="*/ 10400 w 12800"/>
                <a:gd name="T11" fmla="*/ 0 h 12800"/>
                <a:gd name="T12" fmla="*/ 12800 w 12800"/>
                <a:gd name="T13" fmla="*/ 2400 h 12800"/>
                <a:gd name="T14" fmla="*/ 12800 w 12800"/>
                <a:gd name="T15" fmla="*/ 10400 h 12800"/>
                <a:gd name="T16" fmla="*/ 10400 w 12800"/>
                <a:gd name="T17" fmla="*/ 12800 h 12800"/>
                <a:gd name="T18" fmla="*/ 11200 w 12800"/>
                <a:gd name="T19" fmla="*/ 2400 h 12800"/>
                <a:gd name="T20" fmla="*/ 10400 w 12800"/>
                <a:gd name="T21" fmla="*/ 1600 h 12800"/>
                <a:gd name="T22" fmla="*/ 2400 w 12800"/>
                <a:gd name="T23" fmla="*/ 1600 h 12800"/>
                <a:gd name="T24" fmla="*/ 1600 w 12800"/>
                <a:gd name="T25" fmla="*/ 2400 h 12800"/>
                <a:gd name="T26" fmla="*/ 1600 w 12800"/>
                <a:gd name="T27" fmla="*/ 10400 h 12800"/>
                <a:gd name="T28" fmla="*/ 2400 w 12800"/>
                <a:gd name="T29" fmla="*/ 11200 h 12800"/>
                <a:gd name="T30" fmla="*/ 10400 w 12800"/>
                <a:gd name="T31" fmla="*/ 11200 h 12800"/>
                <a:gd name="T32" fmla="*/ 11200 w 12800"/>
                <a:gd name="T33" fmla="*/ 10400 h 12800"/>
                <a:gd name="T34" fmla="*/ 11200 w 12800"/>
                <a:gd name="T35" fmla="*/ 2400 h 12800"/>
                <a:gd name="T36" fmla="*/ 8662 w 12800"/>
                <a:gd name="T37" fmla="*/ 8662 h 12800"/>
                <a:gd name="T38" fmla="*/ 7531 w 12800"/>
                <a:gd name="T39" fmla="*/ 8662 h 12800"/>
                <a:gd name="T40" fmla="*/ 6400 w 12800"/>
                <a:gd name="T41" fmla="*/ 7531 h 12800"/>
                <a:gd name="T42" fmla="*/ 5269 w 12800"/>
                <a:gd name="T43" fmla="*/ 8662 h 12800"/>
                <a:gd name="T44" fmla="*/ 4137 w 12800"/>
                <a:gd name="T45" fmla="*/ 8663 h 12800"/>
                <a:gd name="T46" fmla="*/ 4137 w 12800"/>
                <a:gd name="T47" fmla="*/ 7531 h 12800"/>
                <a:gd name="T48" fmla="*/ 5269 w 12800"/>
                <a:gd name="T49" fmla="*/ 6400 h 12800"/>
                <a:gd name="T50" fmla="*/ 4137 w 12800"/>
                <a:gd name="T51" fmla="*/ 5269 h 12800"/>
                <a:gd name="T52" fmla="*/ 4137 w 12800"/>
                <a:gd name="T53" fmla="*/ 4137 h 12800"/>
                <a:gd name="T54" fmla="*/ 5269 w 12800"/>
                <a:gd name="T55" fmla="*/ 4138 h 12800"/>
                <a:gd name="T56" fmla="*/ 6400 w 12800"/>
                <a:gd name="T57" fmla="*/ 5269 h 12800"/>
                <a:gd name="T58" fmla="*/ 7531 w 12800"/>
                <a:gd name="T59" fmla="*/ 4138 h 12800"/>
                <a:gd name="T60" fmla="*/ 8662 w 12800"/>
                <a:gd name="T61" fmla="*/ 4138 h 12800"/>
                <a:gd name="T62" fmla="*/ 8662 w 12800"/>
                <a:gd name="T63" fmla="*/ 5269 h 12800"/>
                <a:gd name="T64" fmla="*/ 7531 w 12800"/>
                <a:gd name="T65" fmla="*/ 6400 h 12800"/>
                <a:gd name="T66" fmla="*/ 8662 w 12800"/>
                <a:gd name="T67" fmla="*/ 7531 h 12800"/>
                <a:gd name="T68" fmla="*/ 8662 w 12800"/>
                <a:gd name="T69" fmla="*/ 8662 h 128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2800" h="12800">
                  <a:moveTo>
                    <a:pt x="10400" y="12800"/>
                  </a:moveTo>
                  <a:lnTo>
                    <a:pt x="2400" y="12800"/>
                  </a:lnTo>
                  <a:cubicBezTo>
                    <a:pt x="1075" y="12800"/>
                    <a:pt x="0" y="11725"/>
                    <a:pt x="0" y="10400"/>
                  </a:cubicBezTo>
                  <a:lnTo>
                    <a:pt x="0" y="2400"/>
                  </a:lnTo>
                  <a:cubicBezTo>
                    <a:pt x="0" y="1075"/>
                    <a:pt x="1075" y="0"/>
                    <a:pt x="2400" y="0"/>
                  </a:cubicBezTo>
                  <a:lnTo>
                    <a:pt x="10400" y="0"/>
                  </a:lnTo>
                  <a:cubicBezTo>
                    <a:pt x="11725" y="0"/>
                    <a:pt x="12800" y="1074"/>
                    <a:pt x="12800" y="2400"/>
                  </a:cubicBezTo>
                  <a:lnTo>
                    <a:pt x="12800" y="10400"/>
                  </a:lnTo>
                  <a:cubicBezTo>
                    <a:pt x="12800" y="11726"/>
                    <a:pt x="11725" y="12800"/>
                    <a:pt x="10400" y="12800"/>
                  </a:cubicBezTo>
                  <a:close/>
                  <a:moveTo>
                    <a:pt x="11200" y="2400"/>
                  </a:moveTo>
                  <a:cubicBezTo>
                    <a:pt x="11200" y="1958"/>
                    <a:pt x="10842" y="1600"/>
                    <a:pt x="10400" y="1600"/>
                  </a:cubicBezTo>
                  <a:lnTo>
                    <a:pt x="2400" y="1600"/>
                  </a:lnTo>
                  <a:cubicBezTo>
                    <a:pt x="1958" y="1600"/>
                    <a:pt x="1600" y="1958"/>
                    <a:pt x="1600" y="2400"/>
                  </a:cubicBezTo>
                  <a:lnTo>
                    <a:pt x="1600" y="10400"/>
                  </a:lnTo>
                  <a:cubicBezTo>
                    <a:pt x="1600" y="10842"/>
                    <a:pt x="1958" y="11200"/>
                    <a:pt x="2400" y="11200"/>
                  </a:cubicBezTo>
                  <a:lnTo>
                    <a:pt x="10400" y="11200"/>
                  </a:lnTo>
                  <a:cubicBezTo>
                    <a:pt x="10842" y="11200"/>
                    <a:pt x="11200" y="10842"/>
                    <a:pt x="11200" y="10400"/>
                  </a:cubicBezTo>
                  <a:lnTo>
                    <a:pt x="11200" y="2400"/>
                  </a:lnTo>
                  <a:close/>
                  <a:moveTo>
                    <a:pt x="8662" y="8662"/>
                  </a:moveTo>
                  <a:cubicBezTo>
                    <a:pt x="8350" y="8975"/>
                    <a:pt x="7843" y="8975"/>
                    <a:pt x="7531" y="8662"/>
                  </a:cubicBezTo>
                  <a:lnTo>
                    <a:pt x="6400" y="7531"/>
                  </a:lnTo>
                  <a:lnTo>
                    <a:pt x="5269" y="8662"/>
                  </a:lnTo>
                  <a:cubicBezTo>
                    <a:pt x="4956" y="8975"/>
                    <a:pt x="4450" y="8975"/>
                    <a:pt x="4137" y="8663"/>
                  </a:cubicBezTo>
                  <a:cubicBezTo>
                    <a:pt x="3825" y="8350"/>
                    <a:pt x="3824" y="7844"/>
                    <a:pt x="4137" y="7531"/>
                  </a:cubicBezTo>
                  <a:lnTo>
                    <a:pt x="5269" y="6400"/>
                  </a:lnTo>
                  <a:lnTo>
                    <a:pt x="4137" y="5269"/>
                  </a:lnTo>
                  <a:cubicBezTo>
                    <a:pt x="3824" y="4956"/>
                    <a:pt x="3825" y="4450"/>
                    <a:pt x="4137" y="4137"/>
                  </a:cubicBezTo>
                  <a:cubicBezTo>
                    <a:pt x="4450" y="3825"/>
                    <a:pt x="4956" y="3825"/>
                    <a:pt x="5269" y="4138"/>
                  </a:cubicBezTo>
                  <a:lnTo>
                    <a:pt x="6400" y="5269"/>
                  </a:lnTo>
                  <a:lnTo>
                    <a:pt x="7531" y="4138"/>
                  </a:lnTo>
                  <a:cubicBezTo>
                    <a:pt x="7844" y="3825"/>
                    <a:pt x="8350" y="3825"/>
                    <a:pt x="8662" y="4138"/>
                  </a:cubicBezTo>
                  <a:cubicBezTo>
                    <a:pt x="8975" y="4450"/>
                    <a:pt x="8975" y="4956"/>
                    <a:pt x="8662" y="5269"/>
                  </a:cubicBezTo>
                  <a:lnTo>
                    <a:pt x="7531" y="6400"/>
                  </a:lnTo>
                  <a:lnTo>
                    <a:pt x="8662" y="7531"/>
                  </a:lnTo>
                  <a:cubicBezTo>
                    <a:pt x="8975" y="7843"/>
                    <a:pt x="8975" y="8350"/>
                    <a:pt x="8662" y="8662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OPPOSans L" panose="00020600040101010101" pitchFamily="18" charset="-122"/>
              </a:endParaRPr>
            </a:p>
          </p:txBody>
        </p:sp>
      </p:grpSp>
      <p:pic>
        <p:nvPicPr>
          <p:cNvPr id="9" name="图片 8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827" t="17383" r="51212" b="68385"/>
          <a:stretch>
            <a:fillRect/>
          </a:stretch>
        </p:blipFill>
        <p:spPr>
          <a:xfrm rot="1267022">
            <a:off x="10452703" y="-515745"/>
            <a:ext cx="2716592" cy="1844505"/>
          </a:xfrm>
          <a:prstGeom prst="rect">
            <a:avLst/>
          </a:prstGeom>
          <a:effectLst>
            <a:outerShdw blurRad="127000" dist="50800" dir="5400000" algn="ctr" rotWithShape="0">
              <a:srgbClr val="F0C8BF"/>
            </a:outerShdw>
          </a:effectLst>
        </p:spPr>
      </p:pic>
      <p:grpSp>
        <p:nvGrpSpPr>
          <p:cNvPr id="10" name="组合 9"/>
          <p:cNvGrpSpPr/>
          <p:nvPr/>
        </p:nvGrpSpPr>
        <p:grpSpPr>
          <a:xfrm>
            <a:off x="3064265" y="3009649"/>
            <a:ext cx="5786008" cy="1667325"/>
            <a:chOff x="3064265" y="2952499"/>
            <a:chExt cx="5786008" cy="1667325"/>
          </a:xfrm>
        </p:grpSpPr>
        <p:sp>
          <p:nvSpPr>
            <p:cNvPr id="11" name="矩形 10"/>
            <p:cNvSpPr/>
            <p:nvPr/>
          </p:nvSpPr>
          <p:spPr>
            <a:xfrm>
              <a:off x="3237605" y="3706880"/>
              <a:ext cx="5428861" cy="912944"/>
            </a:xfrm>
            <a:prstGeom prst="rect">
              <a:avLst/>
            </a:prstGeom>
            <a:solidFill>
              <a:srgbClr val="8A63ED"/>
            </a:solidFill>
            <a:ln>
              <a:noFill/>
            </a:ln>
            <a:scene3d>
              <a:camera prst="perspectiveRelaxed"/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庞门正道细线体" panose="02010600030101010101" pitchFamily="2" charset="-122"/>
                <a:ea typeface="庞门正道细线体" panose="02010600030101010101" pitchFamily="2" charset="-122"/>
              </a:endParaRPr>
            </a:p>
          </p:txBody>
        </p:sp>
        <p:sp>
          <p:nvSpPr>
            <p:cNvPr id="12" name="文本框 11"/>
            <p:cNvSpPr txBox="1"/>
            <p:nvPr/>
          </p:nvSpPr>
          <p:spPr>
            <a:xfrm>
              <a:off x="3299527" y="2952499"/>
              <a:ext cx="5513512" cy="16300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10000" b="1" dirty="0">
                  <a:ln w="44450">
                    <a:noFill/>
                  </a:ln>
                  <a:solidFill>
                    <a:schemeClr val="bg1"/>
                  </a:solidFill>
                  <a:effectLst>
                    <a:outerShdw blurRad="127000" dist="50800" dir="6000000" algn="ctr" rotWithShape="0">
                      <a:srgbClr val="7243E9">
                        <a:alpha val="90000"/>
                      </a:srgbClr>
                    </a:outerShdw>
                  </a:effectLst>
                  <a:latin typeface="庞门正道细线体" panose="02010600030101010101" pitchFamily="2" charset="-122"/>
                  <a:ea typeface="庞门正道细线体" panose="02010600030101010101" pitchFamily="2" charset="-122"/>
                  <a:cs typeface="OPPOSans L" panose="00020600040101010101" pitchFamily="18" charset="-122"/>
                </a:rPr>
                <a:t>公司業務</a:t>
              </a:r>
              <a:endParaRPr lang="en-US" altLang="zh-CN" sz="10000" b="1" dirty="0">
                <a:ln w="44450">
                  <a:noFill/>
                </a:ln>
                <a:solidFill>
                  <a:schemeClr val="bg1"/>
                </a:solidFill>
                <a:effectLst>
                  <a:outerShdw blurRad="127000" dist="50800" dir="6000000" algn="ctr" rotWithShape="0">
                    <a:srgbClr val="7243E9">
                      <a:alpha val="90000"/>
                    </a:srgbClr>
                  </a:outerShdw>
                </a:effectLst>
                <a:latin typeface="庞门正道细线体" panose="02010600030101010101" pitchFamily="2" charset="-122"/>
                <a:ea typeface="庞门正道细线体" panose="02010600030101010101" pitchFamily="2" charset="-122"/>
                <a:cs typeface="OPPOSans L" panose="00020600040101010101" pitchFamily="18" charset="-122"/>
              </a:endParaRPr>
            </a:p>
          </p:txBody>
        </p:sp>
        <p:sp>
          <p:nvSpPr>
            <p:cNvPr id="13" name="菱形 12"/>
            <p:cNvSpPr/>
            <p:nvPr/>
          </p:nvSpPr>
          <p:spPr>
            <a:xfrm>
              <a:off x="3064265" y="4178431"/>
              <a:ext cx="276808" cy="298319"/>
            </a:xfrm>
            <a:prstGeom prst="diamond">
              <a:avLst/>
            </a:prstGeom>
            <a:gradFill flip="none" rotWithShape="1">
              <a:gsLst>
                <a:gs pos="0">
                  <a:schemeClr val="accent1">
                    <a:lumMod val="5000"/>
                    <a:lumOff val="95000"/>
                  </a:schemeClr>
                </a:gs>
                <a:gs pos="35000">
                  <a:srgbClr val="F0C8BF"/>
                </a:gs>
                <a:gs pos="100000">
                  <a:srgbClr val="E49C7E"/>
                </a:gs>
              </a:gsLst>
              <a:lin ang="13500000" scaled="1"/>
              <a:tileRect/>
            </a:gradFill>
            <a:ln>
              <a:noFill/>
            </a:ln>
            <a:scene3d>
              <a:camera prst="orthographicFront"/>
              <a:lightRig rig="threePt" dir="t"/>
            </a:scene3d>
            <a:sp3d prstMaterial="powder"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solidFill>
                  <a:schemeClr val="tx1"/>
                </a:solidFill>
                <a:latin typeface="庞门正道细线体" panose="02010600030101010101" pitchFamily="2" charset="-122"/>
                <a:ea typeface="庞门正道细线体" panose="02010600030101010101" pitchFamily="2" charset="-122"/>
              </a:endParaRPr>
            </a:p>
          </p:txBody>
        </p:sp>
        <p:sp>
          <p:nvSpPr>
            <p:cNvPr id="14" name="菱形 13"/>
            <p:cNvSpPr/>
            <p:nvPr/>
          </p:nvSpPr>
          <p:spPr>
            <a:xfrm>
              <a:off x="8573465" y="4178431"/>
              <a:ext cx="276808" cy="298319"/>
            </a:xfrm>
            <a:prstGeom prst="diamond">
              <a:avLst/>
            </a:prstGeom>
            <a:gradFill flip="none" rotWithShape="1">
              <a:gsLst>
                <a:gs pos="0">
                  <a:schemeClr val="accent1">
                    <a:lumMod val="5000"/>
                    <a:lumOff val="95000"/>
                  </a:schemeClr>
                </a:gs>
                <a:gs pos="35000">
                  <a:srgbClr val="F0C8BF"/>
                </a:gs>
                <a:gs pos="100000">
                  <a:srgbClr val="E49C7E"/>
                </a:gs>
              </a:gsLst>
              <a:lin ang="13500000" scaled="1"/>
              <a:tileRect/>
            </a:gradFill>
            <a:ln>
              <a:noFill/>
            </a:ln>
            <a:scene3d>
              <a:camera prst="orthographicFront"/>
              <a:lightRig rig="threePt" dir="t"/>
            </a:scene3d>
            <a:sp3d prstMaterial="powder"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solidFill>
                  <a:schemeClr val="tx1"/>
                </a:solidFill>
                <a:latin typeface="庞门正道细线体" panose="02010600030101010101" pitchFamily="2" charset="-122"/>
                <a:ea typeface="庞门正道细线体" panose="02010600030101010101" pitchFamily="2" charset="-122"/>
              </a:endParaRPr>
            </a:p>
          </p:txBody>
        </p:sp>
      </p:grpSp>
      <p:sp>
        <p:nvSpPr>
          <p:cNvPr id="15" name="文本框 14"/>
          <p:cNvSpPr txBox="1"/>
          <p:nvPr/>
        </p:nvSpPr>
        <p:spPr>
          <a:xfrm>
            <a:off x="3325234" y="1955291"/>
            <a:ext cx="5064979" cy="11684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7000" dirty="0">
                <a:solidFill>
                  <a:schemeClr val="bg1">
                    <a:lumMod val="100000"/>
                    <a:alpha val="40000"/>
                  </a:schemeClr>
                </a:solidFill>
                <a:effectLst/>
                <a:latin typeface="庞门正道细线体" panose="02010600030101010101" pitchFamily="2" charset="-122"/>
                <a:ea typeface="庞门正道细线体" panose="02010600030101010101" pitchFamily="2" charset="-122"/>
              </a:rPr>
              <a:t>PART</a:t>
            </a:r>
            <a:endParaRPr lang="zh-CN" altLang="en-US" sz="7000" dirty="0">
              <a:solidFill>
                <a:schemeClr val="bg1">
                  <a:lumMod val="100000"/>
                  <a:alpha val="40000"/>
                </a:schemeClr>
              </a:solidFill>
              <a:effectLst/>
              <a:latin typeface="庞门正道细线体" panose="02010600030101010101" pitchFamily="2" charset="-122"/>
              <a:ea typeface="庞门正道细线体" panose="02010600030101010101" pitchFamily="2" charset="-122"/>
            </a:endParaRPr>
          </a:p>
        </p:txBody>
      </p:sp>
      <p:pic>
        <p:nvPicPr>
          <p:cNvPr id="17" name="图片 16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553" t="34946" r="40634" b="43317"/>
          <a:stretch>
            <a:fillRect/>
          </a:stretch>
        </p:blipFill>
        <p:spPr>
          <a:xfrm>
            <a:off x="377273" y="2948279"/>
            <a:ext cx="1835429" cy="1545540"/>
          </a:xfrm>
          <a:prstGeom prst="ellipse">
            <a:avLst/>
          </a:prstGeom>
        </p:spPr>
      </p:pic>
      <p:pic>
        <p:nvPicPr>
          <p:cNvPr id="18" name="图片 17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666" t="57005" r="17214" b="19860"/>
          <a:stretch>
            <a:fillRect/>
          </a:stretch>
        </p:blipFill>
        <p:spPr>
          <a:xfrm rot="17983463">
            <a:off x="6768361" y="4775207"/>
            <a:ext cx="2083133" cy="2281927"/>
          </a:xfrm>
          <a:prstGeom prst="ellipse">
            <a:avLst/>
          </a:prstGeom>
        </p:spPr>
      </p:pic>
      <p:pic>
        <p:nvPicPr>
          <p:cNvPr id="20" name="图片 19"/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artisticBlur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7827" t="17383" r="51212" b="68385"/>
          <a:stretch>
            <a:fillRect/>
          </a:stretch>
        </p:blipFill>
        <p:spPr>
          <a:xfrm rot="13444755">
            <a:off x="-3258887" y="4024547"/>
            <a:ext cx="6754463" cy="5059593"/>
          </a:xfrm>
          <a:prstGeom prst="rect">
            <a:avLst/>
          </a:prstGeom>
          <a:effectLst>
            <a:outerShdw blurRad="12700" dist="50800" dir="5400000" algn="ctr" rotWithShape="0">
              <a:srgbClr val="8A63ED">
                <a:alpha val="43000"/>
              </a:srgbClr>
            </a:outerShdw>
          </a:effectLst>
        </p:spPr>
      </p:pic>
      <p:pic>
        <p:nvPicPr>
          <p:cNvPr id="16" name="图片 15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108" b="1389"/>
          <a:stretch>
            <a:fillRect/>
          </a:stretch>
        </p:blipFill>
        <p:spPr>
          <a:xfrm>
            <a:off x="8566388" y="-327794"/>
            <a:ext cx="3922214" cy="5533829"/>
          </a:xfrm>
          <a:prstGeom prst="rect">
            <a:avLst/>
          </a:prstGeom>
          <a:effectLst>
            <a:outerShdw blurRad="127000" dist="50800" dir="5400000" algn="ctr" rotWithShape="0">
              <a:srgbClr val="EAB9F9"/>
            </a:outerShdw>
          </a:effectLst>
        </p:spPr>
      </p:pic>
      <p:sp>
        <p:nvSpPr>
          <p:cNvPr id="19" name="文本框 18"/>
          <p:cNvSpPr txBox="1"/>
          <p:nvPr/>
        </p:nvSpPr>
        <p:spPr>
          <a:xfrm>
            <a:off x="6229097" y="729102"/>
            <a:ext cx="3503812" cy="25228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5800" dirty="0">
                <a:ln>
                  <a:solidFill>
                    <a:srgbClr val="EAB9F9"/>
                  </a:solidFill>
                </a:ln>
                <a:noFill/>
                <a:effectLst>
                  <a:glow rad="63500">
                    <a:srgbClr val="EAB9F9">
                      <a:alpha val="40000"/>
                    </a:srgbClr>
                  </a:glow>
                </a:effectLst>
                <a:latin typeface="庞门正道细线体" panose="02010600030101010101" pitchFamily="2" charset="-122"/>
                <a:ea typeface="庞门正道细线体" panose="02010600030101010101" pitchFamily="2" charset="-122"/>
              </a:rPr>
              <a:t>02</a:t>
            </a:r>
            <a:endParaRPr lang="zh-CN" altLang="en-US" sz="15800" dirty="0">
              <a:ln>
                <a:solidFill>
                  <a:srgbClr val="EAB9F9"/>
                </a:solidFill>
              </a:ln>
              <a:noFill/>
              <a:effectLst>
                <a:glow rad="63500">
                  <a:srgbClr val="EAB9F9">
                    <a:alpha val="40000"/>
                  </a:srgbClr>
                </a:glow>
              </a:effectLst>
              <a:latin typeface="庞门正道细线体" panose="02010600030101010101" pitchFamily="2" charset="-122"/>
              <a:ea typeface="庞门正道细线体" panose="02010600030101010101" pitchFamily="2" charset="-122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877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椭圆 1"/>
          <p:cNvSpPr/>
          <p:nvPr/>
        </p:nvSpPr>
        <p:spPr>
          <a:xfrm flipV="1">
            <a:off x="1333498" y="5820874"/>
            <a:ext cx="2971803" cy="588339"/>
          </a:xfrm>
          <a:prstGeom prst="ellipse">
            <a:avLst/>
          </a:prstGeom>
          <a:solidFill>
            <a:srgbClr val="F7A7B1"/>
          </a:solidFill>
          <a:ln>
            <a:noFill/>
          </a:ln>
          <a:effectLst>
            <a:softEdge rad="1524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OPPOSans L" panose="00020600040101010101" pitchFamily="18" charset="-122"/>
              <a:ea typeface="OPPOSans L" panose="00020600040101010101" pitchFamily="18" charset="-122"/>
            </a:endParaRPr>
          </a:p>
        </p:txBody>
      </p:sp>
      <p:sp>
        <p:nvSpPr>
          <p:cNvPr id="3" name="任意多边形: 形状 2"/>
          <p:cNvSpPr/>
          <p:nvPr/>
        </p:nvSpPr>
        <p:spPr>
          <a:xfrm>
            <a:off x="764713" y="875848"/>
            <a:ext cx="4361547" cy="5533364"/>
          </a:xfrm>
          <a:custGeom>
            <a:avLst/>
            <a:gdLst>
              <a:gd name="connsiteX0" fmla="*/ 193522 w 4361547"/>
              <a:gd name="connsiteY0" fmla="*/ 0 h 5533364"/>
              <a:gd name="connsiteX1" fmla="*/ 884272 w 4361547"/>
              <a:gd name="connsiteY1" fmla="*/ 0 h 5533364"/>
              <a:gd name="connsiteX2" fmla="*/ 1105399 w 4361547"/>
              <a:gd name="connsiteY2" fmla="*/ 221127 h 5533364"/>
              <a:gd name="connsiteX3" fmla="*/ 3178137 w 4361547"/>
              <a:gd name="connsiteY3" fmla="*/ 221127 h 5533364"/>
              <a:gd name="connsiteX4" fmla="*/ 3399264 w 4361547"/>
              <a:gd name="connsiteY4" fmla="*/ 0 h 5533364"/>
              <a:gd name="connsiteX5" fmla="*/ 4168025 w 4361547"/>
              <a:gd name="connsiteY5" fmla="*/ 0 h 5533364"/>
              <a:gd name="connsiteX6" fmla="*/ 4361547 w 4361547"/>
              <a:gd name="connsiteY6" fmla="*/ 193522 h 5533364"/>
              <a:gd name="connsiteX7" fmla="*/ 4361547 w 4361547"/>
              <a:gd name="connsiteY7" fmla="*/ 5339842 h 5533364"/>
              <a:gd name="connsiteX8" fmla="*/ 4168025 w 4361547"/>
              <a:gd name="connsiteY8" fmla="*/ 5533364 h 5533364"/>
              <a:gd name="connsiteX9" fmla="*/ 193522 w 4361547"/>
              <a:gd name="connsiteY9" fmla="*/ 5533364 h 5533364"/>
              <a:gd name="connsiteX10" fmla="*/ 0 w 4361547"/>
              <a:gd name="connsiteY10" fmla="*/ 5339842 h 5533364"/>
              <a:gd name="connsiteX11" fmla="*/ 0 w 4361547"/>
              <a:gd name="connsiteY11" fmla="*/ 193522 h 5533364"/>
              <a:gd name="connsiteX12" fmla="*/ 193522 w 4361547"/>
              <a:gd name="connsiteY12" fmla="*/ 0 h 55333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4361547" h="5533364">
                <a:moveTo>
                  <a:pt x="193522" y="0"/>
                </a:moveTo>
                <a:lnTo>
                  <a:pt x="884272" y="0"/>
                </a:lnTo>
                <a:lnTo>
                  <a:pt x="1105399" y="221127"/>
                </a:lnTo>
                <a:lnTo>
                  <a:pt x="3178137" y="221127"/>
                </a:lnTo>
                <a:lnTo>
                  <a:pt x="3399264" y="0"/>
                </a:lnTo>
                <a:lnTo>
                  <a:pt x="4168025" y="0"/>
                </a:lnTo>
                <a:cubicBezTo>
                  <a:pt x="4274904" y="0"/>
                  <a:pt x="4361547" y="86643"/>
                  <a:pt x="4361547" y="193522"/>
                </a:cubicBezTo>
                <a:lnTo>
                  <a:pt x="4361547" y="5339842"/>
                </a:lnTo>
                <a:cubicBezTo>
                  <a:pt x="4361547" y="5446721"/>
                  <a:pt x="4274904" y="5533364"/>
                  <a:pt x="4168025" y="5533364"/>
                </a:cubicBezTo>
                <a:lnTo>
                  <a:pt x="193522" y="5533364"/>
                </a:lnTo>
                <a:cubicBezTo>
                  <a:pt x="86643" y="5533364"/>
                  <a:pt x="0" y="5446721"/>
                  <a:pt x="0" y="5339842"/>
                </a:cubicBezTo>
                <a:lnTo>
                  <a:pt x="0" y="193522"/>
                </a:lnTo>
                <a:cubicBezTo>
                  <a:pt x="0" y="86643"/>
                  <a:pt x="86643" y="0"/>
                  <a:pt x="19352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 dirty="0">
              <a:latin typeface="OPPOSans L" panose="00020600040101010101" pitchFamily="18" charset="-122"/>
              <a:ea typeface="OPPOSans L" panose="00020600040101010101" pitchFamily="18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2125376" y="990599"/>
            <a:ext cx="16710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zh-CN" altLang="en-US" sz="2400" b="1" dirty="0">
              <a:solidFill>
                <a:srgbClr val="F48895"/>
              </a:solidFill>
              <a:latin typeface="庞门正道细线体" panose="02010600030101010101" pitchFamily="2" charset="-122"/>
              <a:ea typeface="OPPOSans R" panose="00020600040101010101" pitchFamily="18" charset="-122"/>
              <a:cs typeface="OPPOSans R" panose="00020600040101010101" pitchFamily="18" charset="-122"/>
            </a:endParaRPr>
          </a:p>
        </p:txBody>
      </p:sp>
      <p:grpSp>
        <p:nvGrpSpPr>
          <p:cNvPr id="5" name="组合 4"/>
          <p:cNvGrpSpPr/>
          <p:nvPr/>
        </p:nvGrpSpPr>
        <p:grpSpPr>
          <a:xfrm>
            <a:off x="1651905" y="496040"/>
            <a:ext cx="2469246" cy="541812"/>
            <a:chOff x="1651905" y="457940"/>
            <a:chExt cx="2469246" cy="541812"/>
          </a:xfrm>
        </p:grpSpPr>
        <p:sp>
          <p:nvSpPr>
            <p:cNvPr id="6" name="矩形: 剪去左右顶角 5"/>
            <p:cNvSpPr/>
            <p:nvPr/>
          </p:nvSpPr>
          <p:spPr>
            <a:xfrm flipV="1">
              <a:off x="1651905" y="457940"/>
              <a:ext cx="2469246" cy="541812"/>
            </a:xfrm>
            <a:prstGeom prst="snip2SameRect">
              <a:avLst>
                <a:gd name="adj1" fmla="val 44795"/>
                <a:gd name="adj2" fmla="val 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solidFill>
                  <a:srgbClr val="9877EF"/>
                </a:solidFill>
                <a:latin typeface="OPPOSans L" panose="00020600040101010101" pitchFamily="18" charset="-122"/>
                <a:ea typeface="OPPOSans L" panose="00020600040101010101" pitchFamily="18" charset="-122"/>
              </a:endParaRPr>
            </a:p>
          </p:txBody>
        </p:sp>
        <p:sp>
          <p:nvSpPr>
            <p:cNvPr id="7" name="文本框 6"/>
            <p:cNvSpPr txBox="1"/>
            <p:nvPr/>
          </p:nvSpPr>
          <p:spPr>
            <a:xfrm>
              <a:off x="2125376" y="509919"/>
              <a:ext cx="1875126" cy="4603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400" b="1" dirty="0">
                  <a:solidFill>
                    <a:srgbClr val="9877EF"/>
                  </a:solidFill>
                  <a:latin typeface="OPPOSans R" panose="00020600040101010101" pitchFamily="18" charset="-122"/>
                  <a:ea typeface="OPPOSans R" panose="00020600040101010101" pitchFamily="18" charset="-122"/>
                  <a:cs typeface="OPPOSans R" panose="00020600040101010101" pitchFamily="18" charset="-122"/>
                </a:rPr>
                <a:t>加入標題</a:t>
              </a:r>
              <a:endParaRPr lang="zh-CN" altLang="en-US" sz="2400" b="1" dirty="0">
                <a:solidFill>
                  <a:srgbClr val="9877EF"/>
                </a:solidFill>
                <a:latin typeface="OPPOSans R" panose="00020600040101010101" pitchFamily="18" charset="-122"/>
                <a:ea typeface="OPPOSans R" panose="00020600040101010101" pitchFamily="18" charset="-122"/>
                <a:cs typeface="OPPOSans R" panose="00020600040101010101" pitchFamily="18" charset="-122"/>
              </a:endParaRPr>
            </a:p>
          </p:txBody>
        </p:sp>
      </p:grpSp>
      <p:cxnSp>
        <p:nvCxnSpPr>
          <p:cNvPr id="8" name="直接连接符 7"/>
          <p:cNvCxnSpPr/>
          <p:nvPr/>
        </p:nvCxnSpPr>
        <p:spPr>
          <a:xfrm>
            <a:off x="1092200" y="2817346"/>
            <a:ext cx="3632201" cy="0"/>
          </a:xfrm>
          <a:prstGeom prst="line">
            <a:avLst/>
          </a:prstGeom>
          <a:ln w="19050">
            <a:solidFill>
              <a:srgbClr val="8B65E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文本框 8"/>
          <p:cNvSpPr txBox="1"/>
          <p:nvPr/>
        </p:nvSpPr>
        <p:spPr>
          <a:xfrm>
            <a:off x="1066798" y="3028373"/>
            <a:ext cx="3657603" cy="3046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OPPOSans R" panose="00020600040101010101" pitchFamily="18" charset="-122"/>
                <a:ea typeface="庞门正道细线体" panose="02010600030101010101" pitchFamily="2" charset="-122"/>
                <a:cs typeface="OPPOSans R" panose="00020600040101010101" pitchFamily="18" charset="-122"/>
              </a:rPr>
              <a:t>Lorem ipsum dolor sit amet, consectetuer adipiscing elit. Maecenas porttitor congue massa. Fusce posuere, magna sed pulvinar ultricies, purus lectus malesuada libero, sit </a:t>
            </a:r>
            <a:r>
              <a:rPr lang="en-US" altLang="zh-CN" sz="16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OPPOSans R" panose="00020600040101010101" pitchFamily="18" charset="-122"/>
                <a:ea typeface="庞门正道细线体" panose="02010600030101010101" pitchFamily="2" charset="-122"/>
                <a:cs typeface="OPPOSans R" panose="00020600040101010101" pitchFamily="18" charset="-122"/>
              </a:rPr>
              <a:t>amet</a:t>
            </a:r>
            <a:r>
              <a:rPr lang="en-US" altLang="zh-CN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OPPOSans R" panose="00020600040101010101" pitchFamily="18" charset="-122"/>
                <a:ea typeface="庞门正道细线体" panose="02010600030101010101" pitchFamily="2" charset="-122"/>
                <a:cs typeface="OPPOSans R" panose="00020600040101010101" pitchFamily="18" charset="-122"/>
              </a:rPr>
              <a:t> </a:t>
            </a:r>
            <a:r>
              <a:rPr lang="en-US" altLang="zh-CN" sz="16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OPPOSans R" panose="00020600040101010101" pitchFamily="18" charset="-122"/>
                <a:ea typeface="庞门正道细线体" panose="02010600030101010101" pitchFamily="2" charset="-122"/>
                <a:cs typeface="OPPOSans R" panose="00020600040101010101" pitchFamily="18" charset="-122"/>
              </a:rPr>
              <a:t>purus</a:t>
            </a:r>
            <a:r>
              <a:rPr lang="en-US" altLang="zh-CN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OPPOSans R" panose="00020600040101010101" pitchFamily="18" charset="-122"/>
                <a:ea typeface="庞门正道细线体" panose="02010600030101010101" pitchFamily="2" charset="-122"/>
                <a:cs typeface="OPPOSans R" panose="00020600040101010101" pitchFamily="18" charset="-122"/>
              </a:rPr>
              <a:t> </a:t>
            </a:r>
            <a:r>
              <a:rPr lang="en-US" altLang="zh-CN" sz="16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OPPOSans R" panose="00020600040101010101" pitchFamily="18" charset="-122"/>
                <a:ea typeface="庞门正道细线体" panose="02010600030101010101" pitchFamily="2" charset="-122"/>
                <a:cs typeface="OPPOSans R" panose="00020600040101010101" pitchFamily="18" charset="-122"/>
              </a:rPr>
              <a:t>lectus</a:t>
            </a:r>
            <a:r>
              <a:rPr lang="en-US" altLang="zh-CN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OPPOSans R" panose="00020600040101010101" pitchFamily="18" charset="-122"/>
                <a:ea typeface="庞门正道细线体" panose="02010600030101010101" pitchFamily="2" charset="-122"/>
                <a:cs typeface="OPPOSans R" panose="00020600040101010101" pitchFamily="18" charset="-122"/>
              </a:rPr>
              <a:t> </a:t>
            </a:r>
            <a:r>
              <a:rPr lang="en-US" altLang="zh-CN" sz="16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OPPOSans R" panose="00020600040101010101" pitchFamily="18" charset="-122"/>
                <a:ea typeface="庞门正道细线体" panose="02010600030101010101" pitchFamily="2" charset="-122"/>
                <a:cs typeface="OPPOSans R" panose="00020600040101010101" pitchFamily="18" charset="-122"/>
              </a:rPr>
              <a:t>malesuada</a:t>
            </a:r>
            <a:r>
              <a:rPr lang="en-US" altLang="zh-CN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OPPOSans R" panose="00020600040101010101" pitchFamily="18" charset="-122"/>
                <a:ea typeface="庞门正道细线体" panose="02010600030101010101" pitchFamily="2" charset="-122"/>
                <a:cs typeface="OPPOSans R" panose="00020600040101010101" pitchFamily="18" charset="-122"/>
              </a:rPr>
              <a:t> libero, sit </a:t>
            </a:r>
            <a:r>
              <a:rPr lang="en-US" altLang="zh-CN" sz="16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OPPOSans R" panose="00020600040101010101" pitchFamily="18" charset="-122"/>
                <a:ea typeface="庞门正道细线体" panose="02010600030101010101" pitchFamily="2" charset="-122"/>
                <a:cs typeface="OPPOSans R" panose="00020600040101010101" pitchFamily="18" charset="-122"/>
              </a:rPr>
              <a:t>amet</a:t>
            </a:r>
            <a:r>
              <a:rPr lang="en-US" altLang="zh-CN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OPPOSans R" panose="00020600040101010101" pitchFamily="18" charset="-122"/>
                <a:ea typeface="庞门正道细线体" panose="02010600030101010101" pitchFamily="2" charset="-122"/>
                <a:cs typeface="OPPOSans R" panose="00020600040101010101" pitchFamily="18" charset="-122"/>
              </a:rPr>
              <a:t> </a:t>
            </a:r>
            <a:r>
              <a:rPr lang="en-US" altLang="zh-CN" sz="16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OPPOSans R" panose="00020600040101010101" pitchFamily="18" charset="-122"/>
                <a:ea typeface="庞门正道细线体" panose="02010600030101010101" pitchFamily="2" charset="-122"/>
                <a:cs typeface="OPPOSans R" panose="00020600040101010101" pitchFamily="18" charset="-122"/>
              </a:rPr>
              <a:t>purus</a:t>
            </a:r>
            <a:r>
              <a:rPr lang="en-US" altLang="zh-CN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OPPOSans R" panose="00020600040101010101" pitchFamily="18" charset="-122"/>
                <a:ea typeface="庞门正道细线体" panose="02010600030101010101" pitchFamily="2" charset="-122"/>
                <a:cs typeface="OPPOSans R" panose="00020600040101010101" pitchFamily="18" charset="-122"/>
              </a:rPr>
              <a:t> </a:t>
            </a:r>
            <a:r>
              <a:rPr lang="en-US" altLang="zh-CN" sz="16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OPPOSans R" panose="00020600040101010101" pitchFamily="18" charset="-122"/>
                <a:ea typeface="庞门正道细线体" panose="02010600030101010101" pitchFamily="2" charset="-122"/>
                <a:cs typeface="OPPOSans R" panose="00020600040101010101" pitchFamily="18" charset="-122"/>
              </a:rPr>
              <a:t>lectus</a:t>
            </a:r>
            <a:r>
              <a:rPr lang="en-US" altLang="zh-CN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OPPOSans R" panose="00020600040101010101" pitchFamily="18" charset="-122"/>
                <a:ea typeface="庞门正道细线体" panose="02010600030101010101" pitchFamily="2" charset="-122"/>
                <a:cs typeface="OPPOSans R" panose="00020600040101010101" pitchFamily="18" charset="-122"/>
              </a:rPr>
              <a:t> </a:t>
            </a:r>
            <a:r>
              <a:rPr lang="en-US" altLang="zh-CN" sz="16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OPPOSans R" panose="00020600040101010101" pitchFamily="18" charset="-122"/>
                <a:ea typeface="庞门正道细线体" panose="02010600030101010101" pitchFamily="2" charset="-122"/>
                <a:cs typeface="OPPOSans R" panose="00020600040101010101" pitchFamily="18" charset="-122"/>
              </a:rPr>
              <a:t>malesuada</a:t>
            </a:r>
            <a:r>
              <a:rPr lang="en-US" altLang="zh-CN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OPPOSans R" panose="00020600040101010101" pitchFamily="18" charset="-122"/>
                <a:ea typeface="庞门正道细线体" panose="02010600030101010101" pitchFamily="2" charset="-122"/>
                <a:cs typeface="OPPOSans R" panose="00020600040101010101" pitchFamily="18" charset="-122"/>
              </a:rPr>
              <a:t> libero, sit </a:t>
            </a:r>
            <a:r>
              <a:rPr lang="en-US" altLang="zh-CN" sz="16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OPPOSans R" panose="00020600040101010101" pitchFamily="18" charset="-122"/>
                <a:ea typeface="庞门正道细线体" panose="02010600030101010101" pitchFamily="2" charset="-122"/>
                <a:cs typeface="OPPOSans R" panose="00020600040101010101" pitchFamily="18" charset="-122"/>
              </a:rPr>
              <a:t>amet</a:t>
            </a:r>
            <a:endParaRPr lang="zh-CN" altLang="en-US" sz="1600" dirty="0">
              <a:solidFill>
                <a:schemeClr val="tx1">
                  <a:lumMod val="85000"/>
                  <a:lumOff val="15000"/>
                </a:schemeClr>
              </a:solidFill>
              <a:latin typeface="OPPOSans R" panose="00020600040101010101" pitchFamily="18" charset="-122"/>
              <a:ea typeface="庞门正道细线体" panose="02010600030101010101" pitchFamily="2" charset="-122"/>
              <a:cs typeface="OPPOSans R" panose="00020600040101010101" pitchFamily="18" charset="-122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971099" y="1407988"/>
            <a:ext cx="3830858" cy="650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30000"/>
              </a:lnSpc>
            </a:pPr>
            <a:r>
              <a:rPr lang="zh-CN" altLang="en-US" sz="2800" dirty="0">
                <a:solidFill>
                  <a:srgbClr val="9877EF"/>
                </a:solidFill>
                <a:effectLst/>
                <a:latin typeface="OPPOSans R" panose="00020600040101010101" pitchFamily="18" charset="-122"/>
                <a:ea typeface="OPPOSans R" panose="00020600040101010101" pitchFamily="18" charset="-122"/>
                <a:cs typeface="OPPOSans R" panose="00020600040101010101" pitchFamily="18" charset="-122"/>
              </a:rPr>
              <a:t>公司主營業務類型多樣</a:t>
            </a:r>
            <a:endParaRPr lang="zh-CN" altLang="en-US" sz="2800" dirty="0">
              <a:solidFill>
                <a:srgbClr val="9877EF"/>
              </a:solidFill>
              <a:effectLst/>
              <a:latin typeface="OPPOSans R" panose="00020600040101010101" pitchFamily="18" charset="-122"/>
              <a:ea typeface="OPPOSans R" panose="00020600040101010101" pitchFamily="18" charset="-122"/>
              <a:cs typeface="OPPOSans R" panose="00020600040101010101" pitchFamily="18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971099" y="1905574"/>
            <a:ext cx="3830858" cy="650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30000"/>
              </a:lnSpc>
            </a:pPr>
            <a:r>
              <a:rPr lang="zh-CN" altLang="en-US" sz="2800" dirty="0">
                <a:solidFill>
                  <a:srgbClr val="9877EF"/>
                </a:solidFill>
                <a:effectLst/>
                <a:latin typeface="OPPOSans R" panose="00020600040101010101" pitchFamily="18" charset="-122"/>
                <a:ea typeface="OPPOSans R" panose="00020600040101010101" pitchFamily="18" charset="-122"/>
                <a:cs typeface="OPPOSans R" panose="00020600040101010101" pitchFamily="18" charset="-122"/>
              </a:rPr>
              <a:t>總有一款適合你</a:t>
            </a:r>
            <a:endParaRPr lang="zh-CN" altLang="en-US" sz="2800" dirty="0">
              <a:solidFill>
                <a:srgbClr val="9877EF"/>
              </a:solidFill>
              <a:effectLst/>
              <a:latin typeface="OPPOSans R" panose="00020600040101010101" pitchFamily="18" charset="-122"/>
              <a:ea typeface="OPPOSans R" panose="00020600040101010101" pitchFamily="18" charset="-122"/>
              <a:cs typeface="OPPOSans R" panose="00020600040101010101" pitchFamily="18" charset="-122"/>
            </a:endParaRPr>
          </a:p>
        </p:txBody>
      </p:sp>
      <p:cxnSp>
        <p:nvCxnSpPr>
          <p:cNvPr id="15" name="直接连接符 14"/>
          <p:cNvCxnSpPr/>
          <p:nvPr/>
        </p:nvCxnSpPr>
        <p:spPr>
          <a:xfrm>
            <a:off x="6121398" y="2520164"/>
            <a:ext cx="5689601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直接连接符 15"/>
          <p:cNvCxnSpPr/>
          <p:nvPr/>
        </p:nvCxnSpPr>
        <p:spPr>
          <a:xfrm>
            <a:off x="6096000" y="4267200"/>
            <a:ext cx="5689601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直接连接符 16"/>
          <p:cNvCxnSpPr/>
          <p:nvPr/>
        </p:nvCxnSpPr>
        <p:spPr>
          <a:xfrm>
            <a:off x="6070602" y="6014236"/>
            <a:ext cx="5689601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76"/>
          <p:cNvSpPr txBox="1"/>
          <p:nvPr/>
        </p:nvSpPr>
        <p:spPr>
          <a:xfrm>
            <a:off x="6107804" y="3048001"/>
            <a:ext cx="743844" cy="369332"/>
          </a:xfrm>
          <a:custGeom>
            <a:avLst/>
            <a:gdLst>
              <a:gd name="connsiteX0" fmla="*/ 93650 w 555791"/>
              <a:gd name="connsiteY0" fmla="*/ 116004 h 606697"/>
              <a:gd name="connsiteX1" fmla="*/ 158360 w 555791"/>
              <a:gd name="connsiteY1" fmla="*/ 121336 h 606697"/>
              <a:gd name="connsiteX2" fmla="*/ 191650 w 555791"/>
              <a:gd name="connsiteY2" fmla="*/ 160526 h 606697"/>
              <a:gd name="connsiteX3" fmla="*/ 190849 w 555791"/>
              <a:gd name="connsiteY3" fmla="*/ 170834 h 606697"/>
              <a:gd name="connsiteX4" fmla="*/ 174204 w 555791"/>
              <a:gd name="connsiteY4" fmla="*/ 171900 h 606697"/>
              <a:gd name="connsiteX5" fmla="*/ 137621 w 555791"/>
              <a:gd name="connsiteY5" fmla="*/ 153594 h 606697"/>
              <a:gd name="connsiteX6" fmla="*/ 178120 w 555791"/>
              <a:gd name="connsiteY6" fmla="*/ 192339 h 606697"/>
              <a:gd name="connsiteX7" fmla="*/ 261611 w 555791"/>
              <a:gd name="connsiteY7" fmla="*/ 187185 h 606697"/>
              <a:gd name="connsiteX8" fmla="*/ 287157 w 555791"/>
              <a:gd name="connsiteY8" fmla="*/ 209845 h 606697"/>
              <a:gd name="connsiteX9" fmla="*/ 264548 w 555791"/>
              <a:gd name="connsiteY9" fmla="*/ 235438 h 606697"/>
              <a:gd name="connsiteX10" fmla="*/ 170465 w 555791"/>
              <a:gd name="connsiteY10" fmla="*/ 241214 h 606697"/>
              <a:gd name="connsiteX11" fmla="*/ 152307 w 555791"/>
              <a:gd name="connsiteY11" fmla="*/ 234550 h 606697"/>
              <a:gd name="connsiteX12" fmla="*/ 104153 w 555791"/>
              <a:gd name="connsiteY12" fmla="*/ 188429 h 606697"/>
              <a:gd name="connsiteX13" fmla="*/ 137888 w 555791"/>
              <a:gd name="connsiteY13" fmla="*/ 249479 h 606697"/>
              <a:gd name="connsiteX14" fmla="*/ 161653 w 555791"/>
              <a:gd name="connsiteY14" fmla="*/ 262453 h 606697"/>
              <a:gd name="connsiteX15" fmla="*/ 183372 w 555791"/>
              <a:gd name="connsiteY15" fmla="*/ 261120 h 606697"/>
              <a:gd name="connsiteX16" fmla="*/ 177141 w 555791"/>
              <a:gd name="connsiteY16" fmla="*/ 336299 h 606697"/>
              <a:gd name="connsiteX17" fmla="*/ 228589 w 555791"/>
              <a:gd name="connsiteY17" fmla="*/ 440270 h 606697"/>
              <a:gd name="connsiteX18" fmla="*/ 230636 w 555791"/>
              <a:gd name="connsiteY18" fmla="*/ 460443 h 606697"/>
              <a:gd name="connsiteX19" fmla="*/ 197880 w 555791"/>
              <a:gd name="connsiteY19" fmla="*/ 585030 h 606697"/>
              <a:gd name="connsiteX20" fmla="*/ 162455 w 555791"/>
              <a:gd name="connsiteY20" fmla="*/ 605736 h 606697"/>
              <a:gd name="connsiteX21" fmla="*/ 141804 w 555791"/>
              <a:gd name="connsiteY21" fmla="*/ 570368 h 606697"/>
              <a:gd name="connsiteX22" fmla="*/ 171801 w 555791"/>
              <a:gd name="connsiteY22" fmla="*/ 456177 h 606697"/>
              <a:gd name="connsiteX23" fmla="*/ 114924 w 555791"/>
              <a:gd name="connsiteY23" fmla="*/ 341364 h 606697"/>
              <a:gd name="connsiteX24" fmla="*/ 98813 w 555791"/>
              <a:gd name="connsiteY24" fmla="*/ 340031 h 606697"/>
              <a:gd name="connsiteX25" fmla="*/ 98813 w 555791"/>
              <a:gd name="connsiteY25" fmla="*/ 448713 h 606697"/>
              <a:gd name="connsiteX26" fmla="*/ 97478 w 555791"/>
              <a:gd name="connsiteY26" fmla="*/ 457421 h 606697"/>
              <a:gd name="connsiteX27" fmla="*/ 56711 w 555791"/>
              <a:gd name="connsiteY27" fmla="*/ 586452 h 606697"/>
              <a:gd name="connsiteX28" fmla="*/ 20306 w 555791"/>
              <a:gd name="connsiteY28" fmla="*/ 605292 h 606697"/>
              <a:gd name="connsiteX29" fmla="*/ 1347 w 555791"/>
              <a:gd name="connsiteY29" fmla="*/ 568946 h 606697"/>
              <a:gd name="connsiteX30" fmla="*/ 40779 w 555791"/>
              <a:gd name="connsiteY30" fmla="*/ 444269 h 606697"/>
              <a:gd name="connsiteX31" fmla="*/ 40779 w 555791"/>
              <a:gd name="connsiteY31" fmla="*/ 335233 h 606697"/>
              <a:gd name="connsiteX32" fmla="*/ 54397 w 555791"/>
              <a:gd name="connsiteY32" fmla="*/ 149240 h 606697"/>
              <a:gd name="connsiteX33" fmla="*/ 93650 w 555791"/>
              <a:gd name="connsiteY33" fmla="*/ 116004 h 606697"/>
              <a:gd name="connsiteX34" fmla="*/ 515412 w 555791"/>
              <a:gd name="connsiteY34" fmla="*/ 102461 h 606697"/>
              <a:gd name="connsiteX35" fmla="*/ 526983 w 555791"/>
              <a:gd name="connsiteY35" fmla="*/ 102461 h 606697"/>
              <a:gd name="connsiteX36" fmla="*/ 548436 w 555791"/>
              <a:gd name="connsiteY36" fmla="*/ 121044 h 606697"/>
              <a:gd name="connsiteX37" fmla="*/ 555379 w 555791"/>
              <a:gd name="connsiteY37" fmla="*/ 144251 h 606697"/>
              <a:gd name="connsiteX38" fmla="*/ 555468 w 555791"/>
              <a:gd name="connsiteY38" fmla="*/ 146562 h 606697"/>
              <a:gd name="connsiteX39" fmla="*/ 553332 w 555791"/>
              <a:gd name="connsiteY39" fmla="*/ 147185 h 606697"/>
              <a:gd name="connsiteX40" fmla="*/ 540069 w 555791"/>
              <a:gd name="connsiteY40" fmla="*/ 132514 h 606697"/>
              <a:gd name="connsiteX41" fmla="*/ 526983 w 555791"/>
              <a:gd name="connsiteY41" fmla="*/ 118288 h 606697"/>
              <a:gd name="connsiteX42" fmla="*/ 526983 w 555791"/>
              <a:gd name="connsiteY42" fmla="*/ 167457 h 606697"/>
              <a:gd name="connsiteX43" fmla="*/ 507400 w 555791"/>
              <a:gd name="connsiteY43" fmla="*/ 180083 h 606697"/>
              <a:gd name="connsiteX44" fmla="*/ 487817 w 555791"/>
              <a:gd name="connsiteY44" fmla="*/ 167457 h 606697"/>
              <a:gd name="connsiteX45" fmla="*/ 507400 w 555791"/>
              <a:gd name="connsiteY45" fmla="*/ 154831 h 606697"/>
              <a:gd name="connsiteX46" fmla="*/ 511050 w 555791"/>
              <a:gd name="connsiteY46" fmla="*/ 155009 h 606697"/>
              <a:gd name="connsiteX47" fmla="*/ 511050 w 555791"/>
              <a:gd name="connsiteY47" fmla="*/ 106729 h 606697"/>
              <a:gd name="connsiteX48" fmla="*/ 515412 w 555791"/>
              <a:gd name="connsiteY48" fmla="*/ 102461 h 606697"/>
              <a:gd name="connsiteX49" fmla="*/ 305802 w 555791"/>
              <a:gd name="connsiteY49" fmla="*/ 84169 h 606697"/>
              <a:gd name="connsiteX50" fmla="*/ 310074 w 555791"/>
              <a:gd name="connsiteY50" fmla="*/ 86035 h 606697"/>
              <a:gd name="connsiteX51" fmla="*/ 328763 w 555791"/>
              <a:gd name="connsiteY51" fmla="*/ 113141 h 606697"/>
              <a:gd name="connsiteX52" fmla="*/ 303577 w 555791"/>
              <a:gd name="connsiteY52" fmla="*/ 192149 h 606697"/>
              <a:gd name="connsiteX53" fmla="*/ 260236 w 555791"/>
              <a:gd name="connsiteY53" fmla="*/ 166554 h 606697"/>
              <a:gd name="connsiteX54" fmla="*/ 233359 w 555791"/>
              <a:gd name="connsiteY54" fmla="*/ 168242 h 606697"/>
              <a:gd name="connsiteX55" fmla="*/ 255875 w 555791"/>
              <a:gd name="connsiteY55" fmla="*/ 97411 h 606697"/>
              <a:gd name="connsiteX56" fmla="*/ 264686 w 555791"/>
              <a:gd name="connsiteY56" fmla="*/ 92789 h 606697"/>
              <a:gd name="connsiteX57" fmla="*/ 297169 w 555791"/>
              <a:gd name="connsiteY57" fmla="*/ 103099 h 606697"/>
              <a:gd name="connsiteX58" fmla="*/ 302242 w 555791"/>
              <a:gd name="connsiteY58" fmla="*/ 87190 h 606697"/>
              <a:gd name="connsiteX59" fmla="*/ 305802 w 555791"/>
              <a:gd name="connsiteY59" fmla="*/ 84169 h 606697"/>
              <a:gd name="connsiteX60" fmla="*/ 471275 w 555791"/>
              <a:gd name="connsiteY60" fmla="*/ 2208 h 606697"/>
              <a:gd name="connsiteX61" fmla="*/ 476259 w 555791"/>
              <a:gd name="connsiteY61" fmla="*/ 3275 h 606697"/>
              <a:gd name="connsiteX62" fmla="*/ 478573 w 555791"/>
              <a:gd name="connsiteY62" fmla="*/ 7897 h 606697"/>
              <a:gd name="connsiteX63" fmla="*/ 478573 w 555791"/>
              <a:gd name="connsiteY63" fmla="*/ 65404 h 606697"/>
              <a:gd name="connsiteX64" fmla="*/ 458993 w 555791"/>
              <a:gd name="connsiteY64" fmla="*/ 78025 h 606697"/>
              <a:gd name="connsiteX65" fmla="*/ 439413 w 555791"/>
              <a:gd name="connsiteY65" fmla="*/ 65404 h 606697"/>
              <a:gd name="connsiteX66" fmla="*/ 458993 w 555791"/>
              <a:gd name="connsiteY66" fmla="*/ 52782 h 606697"/>
              <a:gd name="connsiteX67" fmla="*/ 462642 w 555791"/>
              <a:gd name="connsiteY67" fmla="*/ 52960 h 606697"/>
              <a:gd name="connsiteX68" fmla="*/ 462642 w 555791"/>
              <a:gd name="connsiteY68" fmla="*/ 24873 h 606697"/>
              <a:gd name="connsiteX69" fmla="*/ 426774 w 555791"/>
              <a:gd name="connsiteY69" fmla="*/ 33584 h 606697"/>
              <a:gd name="connsiteX70" fmla="*/ 426774 w 555791"/>
              <a:gd name="connsiteY70" fmla="*/ 81936 h 606697"/>
              <a:gd name="connsiteX71" fmla="*/ 407194 w 555791"/>
              <a:gd name="connsiteY71" fmla="*/ 94557 h 606697"/>
              <a:gd name="connsiteX72" fmla="*/ 387614 w 555791"/>
              <a:gd name="connsiteY72" fmla="*/ 81936 h 606697"/>
              <a:gd name="connsiteX73" fmla="*/ 407194 w 555791"/>
              <a:gd name="connsiteY73" fmla="*/ 69314 h 606697"/>
              <a:gd name="connsiteX74" fmla="*/ 410843 w 555791"/>
              <a:gd name="connsiteY74" fmla="*/ 69581 h 606697"/>
              <a:gd name="connsiteX75" fmla="*/ 410843 w 555791"/>
              <a:gd name="connsiteY75" fmla="*/ 21585 h 606697"/>
              <a:gd name="connsiteX76" fmla="*/ 415382 w 555791"/>
              <a:gd name="connsiteY76" fmla="*/ 15896 h 606697"/>
              <a:gd name="connsiteX77" fmla="*/ 142047 w 555791"/>
              <a:gd name="connsiteY77" fmla="*/ 0 h 606697"/>
              <a:gd name="connsiteX78" fmla="*/ 191796 w 555791"/>
              <a:gd name="connsiteY78" fmla="*/ 49678 h 606697"/>
              <a:gd name="connsiteX79" fmla="*/ 142047 w 555791"/>
              <a:gd name="connsiteY79" fmla="*/ 99356 h 606697"/>
              <a:gd name="connsiteX80" fmla="*/ 92298 w 555791"/>
              <a:gd name="connsiteY80" fmla="*/ 49678 h 606697"/>
              <a:gd name="connsiteX81" fmla="*/ 142047 w 555791"/>
              <a:gd name="connsiteY81" fmla="*/ 0 h 6066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</a:cxnLst>
            <a:rect l="l" t="t" r="r" b="b"/>
            <a:pathLst>
              <a:path w="555791" h="606697">
                <a:moveTo>
                  <a:pt x="93650" y="116004"/>
                </a:moveTo>
                <a:lnTo>
                  <a:pt x="158360" y="121336"/>
                </a:lnTo>
                <a:cubicBezTo>
                  <a:pt x="178387" y="122936"/>
                  <a:pt x="193341" y="140531"/>
                  <a:pt x="191650" y="160526"/>
                </a:cubicBezTo>
                <a:lnTo>
                  <a:pt x="190849" y="170834"/>
                </a:lnTo>
                <a:lnTo>
                  <a:pt x="174204" y="171900"/>
                </a:lnTo>
                <a:lnTo>
                  <a:pt x="137621" y="153594"/>
                </a:lnTo>
                <a:lnTo>
                  <a:pt x="178120" y="192339"/>
                </a:lnTo>
                <a:lnTo>
                  <a:pt x="261611" y="187185"/>
                </a:lnTo>
                <a:cubicBezTo>
                  <a:pt x="274874" y="186385"/>
                  <a:pt x="286356" y="196516"/>
                  <a:pt x="287157" y="209845"/>
                </a:cubicBezTo>
                <a:cubicBezTo>
                  <a:pt x="288047" y="223175"/>
                  <a:pt x="277900" y="234550"/>
                  <a:pt x="264548" y="235438"/>
                </a:cubicBezTo>
                <a:lnTo>
                  <a:pt x="170465" y="241214"/>
                </a:lnTo>
                <a:cubicBezTo>
                  <a:pt x="163790" y="241570"/>
                  <a:pt x="157114" y="239170"/>
                  <a:pt x="152307" y="234550"/>
                </a:cubicBezTo>
                <a:lnTo>
                  <a:pt x="104153" y="188429"/>
                </a:lnTo>
                <a:lnTo>
                  <a:pt x="137888" y="249479"/>
                </a:lnTo>
                <a:cubicBezTo>
                  <a:pt x="142516" y="257743"/>
                  <a:pt x="151595" y="263075"/>
                  <a:pt x="161653" y="262453"/>
                </a:cubicBezTo>
                <a:cubicBezTo>
                  <a:pt x="174204" y="261653"/>
                  <a:pt x="170643" y="261920"/>
                  <a:pt x="183372" y="261120"/>
                </a:cubicBezTo>
                <a:lnTo>
                  <a:pt x="177141" y="336299"/>
                </a:lnTo>
                <a:lnTo>
                  <a:pt x="228589" y="440270"/>
                </a:lnTo>
                <a:cubicBezTo>
                  <a:pt x="231704" y="446491"/>
                  <a:pt x="232416" y="453689"/>
                  <a:pt x="230636" y="460443"/>
                </a:cubicBezTo>
                <a:lnTo>
                  <a:pt x="197880" y="585030"/>
                </a:lnTo>
                <a:cubicBezTo>
                  <a:pt x="193875" y="600493"/>
                  <a:pt x="177942" y="609824"/>
                  <a:pt x="162455" y="605736"/>
                </a:cubicBezTo>
                <a:cubicBezTo>
                  <a:pt x="146967" y="601648"/>
                  <a:pt x="137710" y="585830"/>
                  <a:pt x="141804" y="570368"/>
                </a:cubicBezTo>
                <a:lnTo>
                  <a:pt x="171801" y="456177"/>
                </a:lnTo>
                <a:lnTo>
                  <a:pt x="114924" y="341364"/>
                </a:lnTo>
                <a:lnTo>
                  <a:pt x="98813" y="340031"/>
                </a:lnTo>
                <a:lnTo>
                  <a:pt x="98813" y="448713"/>
                </a:lnTo>
                <a:cubicBezTo>
                  <a:pt x="98813" y="451645"/>
                  <a:pt x="98368" y="454578"/>
                  <a:pt x="97478" y="457421"/>
                </a:cubicBezTo>
                <a:lnTo>
                  <a:pt x="56711" y="586452"/>
                </a:lnTo>
                <a:cubicBezTo>
                  <a:pt x="51905" y="601648"/>
                  <a:pt x="35527" y="610179"/>
                  <a:pt x="20306" y="605292"/>
                </a:cubicBezTo>
                <a:cubicBezTo>
                  <a:pt x="4997" y="600493"/>
                  <a:pt x="-3459" y="584231"/>
                  <a:pt x="1347" y="568946"/>
                </a:cubicBezTo>
                <a:lnTo>
                  <a:pt x="40779" y="444269"/>
                </a:lnTo>
                <a:lnTo>
                  <a:pt x="40779" y="335233"/>
                </a:lnTo>
                <a:lnTo>
                  <a:pt x="54397" y="149240"/>
                </a:lnTo>
                <a:cubicBezTo>
                  <a:pt x="55999" y="129245"/>
                  <a:pt x="73623" y="114316"/>
                  <a:pt x="93650" y="116004"/>
                </a:cubicBezTo>
                <a:close/>
                <a:moveTo>
                  <a:pt x="515412" y="102461"/>
                </a:moveTo>
                <a:lnTo>
                  <a:pt x="526983" y="102461"/>
                </a:lnTo>
                <a:cubicBezTo>
                  <a:pt x="526983" y="102461"/>
                  <a:pt x="546210" y="105128"/>
                  <a:pt x="548436" y="121044"/>
                </a:cubicBezTo>
                <a:cubicBezTo>
                  <a:pt x="550127" y="132870"/>
                  <a:pt x="551729" y="139716"/>
                  <a:pt x="555379" y="144251"/>
                </a:cubicBezTo>
                <a:cubicBezTo>
                  <a:pt x="555913" y="144962"/>
                  <a:pt x="555913" y="145851"/>
                  <a:pt x="555468" y="146562"/>
                </a:cubicBezTo>
                <a:cubicBezTo>
                  <a:pt x="554934" y="147185"/>
                  <a:pt x="554044" y="147541"/>
                  <a:pt x="553332" y="147185"/>
                </a:cubicBezTo>
                <a:cubicBezTo>
                  <a:pt x="548703" y="145584"/>
                  <a:pt x="543006" y="141761"/>
                  <a:pt x="540069" y="132514"/>
                </a:cubicBezTo>
                <a:cubicBezTo>
                  <a:pt x="536953" y="122645"/>
                  <a:pt x="531167" y="119355"/>
                  <a:pt x="526983" y="118288"/>
                </a:cubicBezTo>
                <a:lnTo>
                  <a:pt x="526983" y="167457"/>
                </a:lnTo>
                <a:cubicBezTo>
                  <a:pt x="526983" y="174393"/>
                  <a:pt x="518260" y="180083"/>
                  <a:pt x="507400" y="180083"/>
                </a:cubicBezTo>
                <a:cubicBezTo>
                  <a:pt x="496629" y="180083"/>
                  <a:pt x="487817" y="174393"/>
                  <a:pt x="487817" y="167457"/>
                </a:cubicBezTo>
                <a:cubicBezTo>
                  <a:pt x="487817" y="160522"/>
                  <a:pt x="496629" y="154831"/>
                  <a:pt x="507400" y="154831"/>
                </a:cubicBezTo>
                <a:cubicBezTo>
                  <a:pt x="508646" y="154831"/>
                  <a:pt x="509893" y="154920"/>
                  <a:pt x="511050" y="155009"/>
                </a:cubicBezTo>
                <a:lnTo>
                  <a:pt x="511050" y="106729"/>
                </a:lnTo>
                <a:cubicBezTo>
                  <a:pt x="511050" y="104417"/>
                  <a:pt x="513008" y="102461"/>
                  <a:pt x="515412" y="102461"/>
                </a:cubicBezTo>
                <a:close/>
                <a:moveTo>
                  <a:pt x="305802" y="84169"/>
                </a:moveTo>
                <a:cubicBezTo>
                  <a:pt x="307493" y="83902"/>
                  <a:pt x="309184" y="84702"/>
                  <a:pt x="310074" y="86035"/>
                </a:cubicBezTo>
                <a:lnTo>
                  <a:pt x="328763" y="113141"/>
                </a:lnTo>
                <a:lnTo>
                  <a:pt x="303577" y="192149"/>
                </a:lnTo>
                <a:cubicBezTo>
                  <a:pt x="295923" y="175796"/>
                  <a:pt x="278836" y="165398"/>
                  <a:pt x="260236" y="166554"/>
                </a:cubicBezTo>
                <a:lnTo>
                  <a:pt x="233359" y="168242"/>
                </a:lnTo>
                <a:lnTo>
                  <a:pt x="255875" y="97411"/>
                </a:lnTo>
                <a:cubicBezTo>
                  <a:pt x="257032" y="93678"/>
                  <a:pt x="260948" y="91634"/>
                  <a:pt x="264686" y="92789"/>
                </a:cubicBezTo>
                <a:lnTo>
                  <a:pt x="297169" y="103099"/>
                </a:lnTo>
                <a:lnTo>
                  <a:pt x="302242" y="87190"/>
                </a:lnTo>
                <a:cubicBezTo>
                  <a:pt x="302776" y="85591"/>
                  <a:pt x="304200" y="84435"/>
                  <a:pt x="305802" y="84169"/>
                </a:cubicBezTo>
                <a:close/>
                <a:moveTo>
                  <a:pt x="471275" y="2208"/>
                </a:moveTo>
                <a:cubicBezTo>
                  <a:pt x="472966" y="1764"/>
                  <a:pt x="474835" y="2208"/>
                  <a:pt x="476259" y="3275"/>
                </a:cubicBezTo>
                <a:cubicBezTo>
                  <a:pt x="477772" y="4430"/>
                  <a:pt x="478573" y="6119"/>
                  <a:pt x="478573" y="7897"/>
                </a:cubicBezTo>
                <a:lnTo>
                  <a:pt x="478573" y="65404"/>
                </a:lnTo>
                <a:cubicBezTo>
                  <a:pt x="478573" y="72336"/>
                  <a:pt x="469762" y="78025"/>
                  <a:pt x="458993" y="78025"/>
                </a:cubicBezTo>
                <a:cubicBezTo>
                  <a:pt x="448135" y="78025"/>
                  <a:pt x="439413" y="72336"/>
                  <a:pt x="439413" y="65404"/>
                </a:cubicBezTo>
                <a:cubicBezTo>
                  <a:pt x="439413" y="58382"/>
                  <a:pt x="448135" y="52782"/>
                  <a:pt x="458993" y="52782"/>
                </a:cubicBezTo>
                <a:cubicBezTo>
                  <a:pt x="460239" y="52782"/>
                  <a:pt x="461485" y="52871"/>
                  <a:pt x="462642" y="52960"/>
                </a:cubicBezTo>
                <a:lnTo>
                  <a:pt x="462642" y="24873"/>
                </a:lnTo>
                <a:lnTo>
                  <a:pt x="426774" y="33584"/>
                </a:lnTo>
                <a:lnTo>
                  <a:pt x="426774" y="81936"/>
                </a:lnTo>
                <a:cubicBezTo>
                  <a:pt x="426774" y="88957"/>
                  <a:pt x="418052" y="94557"/>
                  <a:pt x="407194" y="94557"/>
                </a:cubicBezTo>
                <a:cubicBezTo>
                  <a:pt x="396425" y="94557"/>
                  <a:pt x="387614" y="88957"/>
                  <a:pt x="387614" y="81936"/>
                </a:cubicBezTo>
                <a:cubicBezTo>
                  <a:pt x="387614" y="75003"/>
                  <a:pt x="396425" y="69314"/>
                  <a:pt x="407194" y="69314"/>
                </a:cubicBezTo>
                <a:cubicBezTo>
                  <a:pt x="408440" y="69314"/>
                  <a:pt x="409686" y="69403"/>
                  <a:pt x="410843" y="69581"/>
                </a:cubicBezTo>
                <a:lnTo>
                  <a:pt x="410843" y="21585"/>
                </a:lnTo>
                <a:cubicBezTo>
                  <a:pt x="410843" y="18918"/>
                  <a:pt x="412712" y="16518"/>
                  <a:pt x="415382" y="15896"/>
                </a:cubicBezTo>
                <a:close/>
                <a:moveTo>
                  <a:pt x="142047" y="0"/>
                </a:moveTo>
                <a:cubicBezTo>
                  <a:pt x="169523" y="0"/>
                  <a:pt x="191796" y="22242"/>
                  <a:pt x="191796" y="49678"/>
                </a:cubicBezTo>
                <a:cubicBezTo>
                  <a:pt x="191796" y="77114"/>
                  <a:pt x="169523" y="99356"/>
                  <a:pt x="142047" y="99356"/>
                </a:cubicBezTo>
                <a:cubicBezTo>
                  <a:pt x="114571" y="99356"/>
                  <a:pt x="92298" y="77114"/>
                  <a:pt x="92298" y="49678"/>
                </a:cubicBezTo>
                <a:cubicBezTo>
                  <a:pt x="92298" y="22242"/>
                  <a:pt x="114571" y="0"/>
                  <a:pt x="142047" y="0"/>
                </a:cubicBezTo>
                <a:close/>
              </a:path>
            </a:pathLst>
          </a:custGeom>
          <a:solidFill>
            <a:srgbClr val="9877EF"/>
          </a:solidFill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zh-CN" altLang="en-US" dirty="0">
              <a:latin typeface="OPPOSans L" panose="00020600040101010101" pitchFamily="18" charset="-122"/>
              <a:ea typeface="OPPOSans L" panose="00020600040101010101" pitchFamily="18" charset="-122"/>
            </a:endParaRPr>
          </a:p>
        </p:txBody>
      </p:sp>
      <p:sp>
        <p:nvSpPr>
          <p:cNvPr id="21" name="文本框 20"/>
          <p:cNvSpPr txBox="1"/>
          <p:nvPr/>
        </p:nvSpPr>
        <p:spPr>
          <a:xfrm>
            <a:off x="7239001" y="1063928"/>
            <a:ext cx="3708399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>
                <a:solidFill>
                  <a:schemeClr val="bg1"/>
                </a:solidFill>
                <a:latin typeface="OPPOSans R" panose="00020600040101010101" pitchFamily="18" charset="-122"/>
                <a:ea typeface="OPPOSans R" panose="00020600040101010101" pitchFamily="18" charset="-122"/>
                <a:cs typeface="OPPOSans R" panose="00020600040101010101" pitchFamily="18" charset="-122"/>
              </a:rPr>
              <a:t>多種多樣的舞蹈類型</a:t>
            </a:r>
            <a:endParaRPr lang="zh-CN" altLang="en-US" sz="2400" b="1" dirty="0">
              <a:solidFill>
                <a:schemeClr val="bg1"/>
              </a:solidFill>
              <a:latin typeface="OPPOSans R" panose="00020600040101010101" pitchFamily="18" charset="-122"/>
              <a:ea typeface="OPPOSans R" panose="00020600040101010101" pitchFamily="18" charset="-122"/>
              <a:cs typeface="OPPOSans R" panose="00020600040101010101" pitchFamily="18" charset="-122"/>
            </a:endParaRPr>
          </a:p>
        </p:txBody>
      </p:sp>
      <p:sp>
        <p:nvSpPr>
          <p:cNvPr id="22" name="文本框 21"/>
          <p:cNvSpPr txBox="1"/>
          <p:nvPr/>
        </p:nvSpPr>
        <p:spPr>
          <a:xfrm>
            <a:off x="7289800" y="1561086"/>
            <a:ext cx="4317998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600" dirty="0">
                <a:solidFill>
                  <a:schemeClr val="bg1"/>
                </a:solidFill>
                <a:latin typeface="OPPOSans R" panose="00020600040101010101" pitchFamily="18" charset="-122"/>
                <a:ea typeface="庞门正道细线体" panose="02010600030101010101" pitchFamily="2" charset="-122"/>
                <a:cs typeface="OPPOSans R" panose="00020600040101010101" pitchFamily="18" charset="-122"/>
              </a:rPr>
              <a:t>Lorem ipsum dolor sit amet, consectetuer adipiscing </a:t>
            </a:r>
            <a:r>
              <a:rPr lang="en-US" altLang="zh-CN" sz="1600" dirty="0" err="1">
                <a:solidFill>
                  <a:schemeClr val="bg1"/>
                </a:solidFill>
                <a:latin typeface="OPPOSans R" panose="00020600040101010101" pitchFamily="18" charset="-122"/>
                <a:ea typeface="庞门正道细线体" panose="02010600030101010101" pitchFamily="2" charset="-122"/>
                <a:cs typeface="OPPOSans R" panose="00020600040101010101" pitchFamily="18" charset="-122"/>
              </a:rPr>
              <a:t>elit</a:t>
            </a:r>
            <a:r>
              <a:rPr lang="en-US" altLang="zh-CN" sz="1600" dirty="0">
                <a:solidFill>
                  <a:schemeClr val="bg1"/>
                </a:solidFill>
                <a:latin typeface="OPPOSans R" panose="00020600040101010101" pitchFamily="18" charset="-122"/>
                <a:ea typeface="庞门正道细线体" panose="02010600030101010101" pitchFamily="2" charset="-122"/>
                <a:cs typeface="OPPOSans R" panose="00020600040101010101" pitchFamily="18" charset="-122"/>
              </a:rPr>
              <a:t>. </a:t>
            </a:r>
            <a:r>
              <a:rPr lang="en-US" altLang="zh-CN" sz="1600" dirty="0" err="1">
                <a:solidFill>
                  <a:schemeClr val="bg1"/>
                </a:solidFill>
                <a:latin typeface="OPPOSans R" panose="00020600040101010101" pitchFamily="18" charset="-122"/>
                <a:ea typeface="庞门正道细线体" panose="02010600030101010101" pitchFamily="2" charset="-122"/>
                <a:cs typeface="OPPOSans R" panose="00020600040101010101" pitchFamily="18" charset="-122"/>
              </a:rPr>
              <a:t>adipiscing</a:t>
            </a:r>
            <a:r>
              <a:rPr lang="en-US" altLang="zh-CN" sz="1600" dirty="0">
                <a:solidFill>
                  <a:schemeClr val="bg1"/>
                </a:solidFill>
                <a:latin typeface="OPPOSans R" panose="00020600040101010101" pitchFamily="18" charset="-122"/>
                <a:ea typeface="庞门正道细线体" panose="02010600030101010101" pitchFamily="2" charset="-122"/>
                <a:cs typeface="OPPOSans R" panose="00020600040101010101" pitchFamily="18" charset="-122"/>
              </a:rPr>
              <a:t> </a:t>
            </a:r>
            <a:r>
              <a:rPr lang="en-US" altLang="zh-CN" sz="1600" dirty="0" err="1">
                <a:solidFill>
                  <a:schemeClr val="bg1"/>
                </a:solidFill>
                <a:latin typeface="OPPOSans R" panose="00020600040101010101" pitchFamily="18" charset="-122"/>
                <a:ea typeface="庞门正道细线体" panose="02010600030101010101" pitchFamily="2" charset="-122"/>
                <a:cs typeface="OPPOSans R" panose="00020600040101010101" pitchFamily="18" charset="-122"/>
              </a:rPr>
              <a:t>elit</a:t>
            </a:r>
            <a:r>
              <a:rPr lang="en-US" altLang="zh-CN" sz="1600" dirty="0">
                <a:solidFill>
                  <a:schemeClr val="bg1"/>
                </a:solidFill>
                <a:latin typeface="OPPOSans R" panose="00020600040101010101" pitchFamily="18" charset="-122"/>
                <a:ea typeface="庞门正道细线体" panose="02010600030101010101" pitchFamily="2" charset="-122"/>
                <a:cs typeface="OPPOSans R" panose="00020600040101010101" pitchFamily="18" charset="-122"/>
              </a:rPr>
              <a:t> Maecenas porttitor congue massa. </a:t>
            </a:r>
            <a:endParaRPr lang="zh-CN" altLang="en-US" sz="1600" dirty="0">
              <a:solidFill>
                <a:schemeClr val="bg1"/>
              </a:solidFill>
              <a:latin typeface="OPPOSans R" panose="00020600040101010101" pitchFamily="18" charset="-122"/>
              <a:ea typeface="庞门正道细线体" panose="02010600030101010101" pitchFamily="2" charset="-122"/>
              <a:cs typeface="OPPOSans R" panose="00020600040101010101" pitchFamily="18" charset="-122"/>
            </a:endParaRPr>
          </a:p>
        </p:txBody>
      </p:sp>
      <p:sp>
        <p:nvSpPr>
          <p:cNvPr id="23" name="文本框 22"/>
          <p:cNvSpPr txBox="1"/>
          <p:nvPr/>
        </p:nvSpPr>
        <p:spPr>
          <a:xfrm>
            <a:off x="7282545" y="2797540"/>
            <a:ext cx="3708399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>
                <a:solidFill>
                  <a:schemeClr val="bg1"/>
                </a:solidFill>
                <a:latin typeface="OPPOSans R" panose="00020600040101010101" pitchFamily="18" charset="-122"/>
                <a:ea typeface="OPPOSans R" panose="00020600040101010101" pitchFamily="18" charset="-122"/>
                <a:cs typeface="OPPOSans R" panose="00020600040101010101" pitchFamily="18" charset="-122"/>
              </a:rPr>
              <a:t>多種多樣的聲樂類型</a:t>
            </a:r>
            <a:endParaRPr lang="zh-CN" altLang="en-US" sz="2400" b="1" dirty="0">
              <a:solidFill>
                <a:schemeClr val="bg1"/>
              </a:solidFill>
              <a:latin typeface="OPPOSans R" panose="00020600040101010101" pitchFamily="18" charset="-122"/>
              <a:ea typeface="OPPOSans R" panose="00020600040101010101" pitchFamily="18" charset="-122"/>
              <a:cs typeface="OPPOSans R" panose="00020600040101010101" pitchFamily="18" charset="-122"/>
            </a:endParaRPr>
          </a:p>
        </p:txBody>
      </p:sp>
      <p:sp>
        <p:nvSpPr>
          <p:cNvPr id="24" name="文本框 23"/>
          <p:cNvSpPr txBox="1"/>
          <p:nvPr/>
        </p:nvSpPr>
        <p:spPr>
          <a:xfrm>
            <a:off x="7333344" y="3294698"/>
            <a:ext cx="4223661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600" dirty="0">
                <a:solidFill>
                  <a:schemeClr val="bg1"/>
                </a:solidFill>
                <a:latin typeface="OPPOSans R" panose="00020600040101010101" pitchFamily="18" charset="-122"/>
                <a:ea typeface="庞门正道细线体" panose="02010600030101010101" pitchFamily="2" charset="-122"/>
                <a:cs typeface="OPPOSans R" panose="00020600040101010101" pitchFamily="18" charset="-122"/>
              </a:rPr>
              <a:t>Lorem ipsum dolor sit </a:t>
            </a:r>
            <a:r>
              <a:rPr lang="en-US" altLang="zh-CN" sz="1600" dirty="0" err="1">
                <a:solidFill>
                  <a:schemeClr val="bg1"/>
                </a:solidFill>
                <a:latin typeface="OPPOSans R" panose="00020600040101010101" pitchFamily="18" charset="-122"/>
                <a:ea typeface="庞门正道细线体" panose="02010600030101010101" pitchFamily="2" charset="-122"/>
                <a:cs typeface="OPPOSans R" panose="00020600040101010101" pitchFamily="18" charset="-122"/>
              </a:rPr>
              <a:t>amet,adipiscing</a:t>
            </a:r>
            <a:r>
              <a:rPr lang="en-US" altLang="zh-CN" sz="1600" dirty="0">
                <a:solidFill>
                  <a:schemeClr val="bg1"/>
                </a:solidFill>
                <a:latin typeface="OPPOSans R" panose="00020600040101010101" pitchFamily="18" charset="-122"/>
                <a:ea typeface="庞门正道细线体" panose="02010600030101010101" pitchFamily="2" charset="-122"/>
                <a:cs typeface="OPPOSans R" panose="00020600040101010101" pitchFamily="18" charset="-122"/>
              </a:rPr>
              <a:t> </a:t>
            </a:r>
            <a:r>
              <a:rPr lang="en-US" altLang="zh-CN" sz="1600" dirty="0" err="1">
                <a:solidFill>
                  <a:schemeClr val="bg1"/>
                </a:solidFill>
                <a:latin typeface="OPPOSans R" panose="00020600040101010101" pitchFamily="18" charset="-122"/>
                <a:ea typeface="庞门正道细线体" panose="02010600030101010101" pitchFamily="2" charset="-122"/>
                <a:cs typeface="OPPOSans R" panose="00020600040101010101" pitchFamily="18" charset="-122"/>
              </a:rPr>
              <a:t>elit</a:t>
            </a:r>
            <a:r>
              <a:rPr lang="en-US" altLang="zh-CN" sz="1600" dirty="0">
                <a:solidFill>
                  <a:schemeClr val="bg1"/>
                </a:solidFill>
                <a:latin typeface="OPPOSans R" panose="00020600040101010101" pitchFamily="18" charset="-122"/>
                <a:ea typeface="庞门正道细线体" panose="02010600030101010101" pitchFamily="2" charset="-122"/>
                <a:cs typeface="OPPOSans R" panose="00020600040101010101" pitchFamily="18" charset="-122"/>
              </a:rPr>
              <a:t>. consectetuer adipiscing elit. Maecenas </a:t>
            </a:r>
            <a:r>
              <a:rPr lang="en-US" altLang="zh-CN" sz="1600" dirty="0" err="1">
                <a:solidFill>
                  <a:schemeClr val="bg1"/>
                </a:solidFill>
                <a:latin typeface="OPPOSans R" panose="00020600040101010101" pitchFamily="18" charset="-122"/>
                <a:ea typeface="庞门正道细线体" panose="02010600030101010101" pitchFamily="2" charset="-122"/>
                <a:cs typeface="OPPOSans R" panose="00020600040101010101" pitchFamily="18" charset="-122"/>
              </a:rPr>
              <a:t>adipiscing</a:t>
            </a:r>
            <a:r>
              <a:rPr lang="en-US" altLang="zh-CN" sz="1600" dirty="0">
                <a:solidFill>
                  <a:schemeClr val="bg1"/>
                </a:solidFill>
                <a:latin typeface="OPPOSans R" panose="00020600040101010101" pitchFamily="18" charset="-122"/>
                <a:ea typeface="庞门正道细线体" panose="02010600030101010101" pitchFamily="2" charset="-122"/>
                <a:cs typeface="OPPOSans R" panose="00020600040101010101" pitchFamily="18" charset="-122"/>
              </a:rPr>
              <a:t> </a:t>
            </a:r>
            <a:r>
              <a:rPr lang="en-US" altLang="zh-CN" sz="1600" dirty="0" err="1">
                <a:solidFill>
                  <a:schemeClr val="bg1"/>
                </a:solidFill>
                <a:latin typeface="OPPOSans R" panose="00020600040101010101" pitchFamily="18" charset="-122"/>
                <a:ea typeface="庞门正道细线体" panose="02010600030101010101" pitchFamily="2" charset="-122"/>
                <a:cs typeface="OPPOSans R" panose="00020600040101010101" pitchFamily="18" charset="-122"/>
              </a:rPr>
              <a:t>elit</a:t>
            </a:r>
            <a:r>
              <a:rPr lang="en-US" altLang="zh-CN" sz="1600" dirty="0">
                <a:solidFill>
                  <a:schemeClr val="bg1"/>
                </a:solidFill>
                <a:latin typeface="OPPOSans R" panose="00020600040101010101" pitchFamily="18" charset="-122"/>
                <a:ea typeface="庞门正道细线体" panose="02010600030101010101" pitchFamily="2" charset="-122"/>
                <a:cs typeface="OPPOSans R" panose="00020600040101010101" pitchFamily="18" charset="-122"/>
              </a:rPr>
              <a:t>. Maecenas</a:t>
            </a:r>
            <a:endParaRPr lang="zh-CN" altLang="en-US" sz="1600" dirty="0">
              <a:solidFill>
                <a:schemeClr val="bg1"/>
              </a:solidFill>
              <a:latin typeface="OPPOSans R" panose="00020600040101010101" pitchFamily="18" charset="-122"/>
              <a:ea typeface="庞门正道细线体" panose="02010600030101010101" pitchFamily="2" charset="-122"/>
              <a:cs typeface="OPPOSans R" panose="00020600040101010101" pitchFamily="18" charset="-122"/>
            </a:endParaRPr>
          </a:p>
        </p:txBody>
      </p:sp>
      <p:sp>
        <p:nvSpPr>
          <p:cNvPr id="25" name="文本框 24"/>
          <p:cNvSpPr txBox="1"/>
          <p:nvPr/>
        </p:nvSpPr>
        <p:spPr>
          <a:xfrm>
            <a:off x="7314293" y="4587165"/>
            <a:ext cx="3708399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>
                <a:solidFill>
                  <a:schemeClr val="bg1"/>
                </a:solidFill>
                <a:latin typeface="OPPOSans R" panose="00020600040101010101" pitchFamily="18" charset="-122"/>
                <a:ea typeface="OPPOSans R" panose="00020600040101010101" pitchFamily="18" charset="-122"/>
                <a:cs typeface="OPPOSans R" panose="00020600040101010101" pitchFamily="18" charset="-122"/>
              </a:rPr>
              <a:t>多種多樣的唱歌類型</a:t>
            </a:r>
            <a:endParaRPr lang="zh-CN" altLang="en-US" sz="2400" b="1" dirty="0">
              <a:solidFill>
                <a:schemeClr val="bg1"/>
              </a:solidFill>
              <a:latin typeface="OPPOSans R" panose="00020600040101010101" pitchFamily="18" charset="-122"/>
              <a:ea typeface="OPPOSans R" panose="00020600040101010101" pitchFamily="18" charset="-122"/>
              <a:cs typeface="OPPOSans R" panose="00020600040101010101" pitchFamily="18" charset="-122"/>
            </a:endParaRPr>
          </a:p>
        </p:txBody>
      </p:sp>
      <p:sp>
        <p:nvSpPr>
          <p:cNvPr id="26" name="文本框 25"/>
          <p:cNvSpPr txBox="1"/>
          <p:nvPr/>
        </p:nvSpPr>
        <p:spPr>
          <a:xfrm>
            <a:off x="7365091" y="5084323"/>
            <a:ext cx="4395109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600" dirty="0">
                <a:solidFill>
                  <a:schemeClr val="bg1"/>
                </a:solidFill>
                <a:latin typeface="OPPOSans R" panose="00020600040101010101" pitchFamily="18" charset="-122"/>
                <a:ea typeface="庞门正道细线体" panose="02010600030101010101" pitchFamily="2" charset="-122"/>
                <a:cs typeface="OPPOSans R" panose="00020600040101010101" pitchFamily="18" charset="-122"/>
              </a:rPr>
              <a:t>Lorem ipsum dolor sit </a:t>
            </a:r>
            <a:r>
              <a:rPr lang="en-US" altLang="zh-CN" sz="1600" dirty="0" err="1">
                <a:solidFill>
                  <a:schemeClr val="bg1"/>
                </a:solidFill>
                <a:latin typeface="OPPOSans R" panose="00020600040101010101" pitchFamily="18" charset="-122"/>
                <a:ea typeface="庞门正道细线体" panose="02010600030101010101" pitchFamily="2" charset="-122"/>
                <a:cs typeface="OPPOSans R" panose="00020600040101010101" pitchFamily="18" charset="-122"/>
              </a:rPr>
              <a:t>consectetuer</a:t>
            </a:r>
            <a:r>
              <a:rPr lang="en-US" altLang="zh-CN" sz="1600" dirty="0">
                <a:solidFill>
                  <a:schemeClr val="bg1"/>
                </a:solidFill>
                <a:latin typeface="OPPOSans R" panose="00020600040101010101" pitchFamily="18" charset="-122"/>
                <a:ea typeface="庞门正道细线体" panose="02010600030101010101" pitchFamily="2" charset="-122"/>
                <a:cs typeface="OPPOSans R" panose="00020600040101010101" pitchFamily="18" charset="-122"/>
              </a:rPr>
              <a:t> </a:t>
            </a:r>
            <a:r>
              <a:rPr lang="en-US" altLang="zh-CN" sz="1600" dirty="0" err="1">
                <a:solidFill>
                  <a:schemeClr val="bg1"/>
                </a:solidFill>
                <a:latin typeface="OPPOSans R" panose="00020600040101010101" pitchFamily="18" charset="-122"/>
                <a:ea typeface="庞门正道细线体" panose="02010600030101010101" pitchFamily="2" charset="-122"/>
                <a:cs typeface="OPPOSans R" panose="00020600040101010101" pitchFamily="18" charset="-122"/>
              </a:rPr>
              <a:t>piscing</a:t>
            </a:r>
            <a:r>
              <a:rPr lang="en-US" altLang="zh-CN" sz="1600" dirty="0">
                <a:solidFill>
                  <a:schemeClr val="bg1"/>
                </a:solidFill>
                <a:latin typeface="OPPOSans R" panose="00020600040101010101" pitchFamily="18" charset="-122"/>
                <a:ea typeface="庞门正道细线体" panose="02010600030101010101" pitchFamily="2" charset="-122"/>
                <a:cs typeface="OPPOSans R" panose="00020600040101010101" pitchFamily="18" charset="-122"/>
              </a:rPr>
              <a:t> elit. Maecenas porttitor congue massa. </a:t>
            </a:r>
            <a:endParaRPr lang="zh-CN" altLang="en-US" sz="1600" dirty="0">
              <a:solidFill>
                <a:schemeClr val="bg1"/>
              </a:solidFill>
              <a:latin typeface="OPPOSans R" panose="00020600040101010101" pitchFamily="18" charset="-122"/>
              <a:ea typeface="庞门正道细线体" panose="02010600030101010101" pitchFamily="2" charset="-122"/>
              <a:cs typeface="OPPOSans R" panose="00020600040101010101" pitchFamily="18" charset="-122"/>
            </a:endParaRPr>
          </a:p>
        </p:txBody>
      </p:sp>
      <p:pic>
        <p:nvPicPr>
          <p:cNvPr id="28" name="图片 27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827" t="17383" r="51212" b="68385"/>
          <a:stretch>
            <a:fillRect/>
          </a:stretch>
        </p:blipFill>
        <p:spPr>
          <a:xfrm rot="20020398">
            <a:off x="-94136" y="153435"/>
            <a:ext cx="1863718" cy="1265423"/>
          </a:xfrm>
          <a:prstGeom prst="rect">
            <a:avLst/>
          </a:prstGeom>
          <a:effectLst>
            <a:outerShdw blurRad="127000" dist="50800" dir="5400000" algn="ctr" rotWithShape="0">
              <a:schemeClr val="bg1"/>
            </a:outerShdw>
          </a:effectLst>
        </p:spPr>
      </p:pic>
      <p:pic>
        <p:nvPicPr>
          <p:cNvPr id="29" name="图片 28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827" t="17383" r="51212" b="68385"/>
          <a:stretch>
            <a:fillRect/>
          </a:stretch>
        </p:blipFill>
        <p:spPr>
          <a:xfrm rot="1267022">
            <a:off x="10565881" y="-725574"/>
            <a:ext cx="2716592" cy="1844505"/>
          </a:xfrm>
          <a:prstGeom prst="rect">
            <a:avLst/>
          </a:prstGeom>
          <a:effectLst>
            <a:outerShdw blurRad="127000" dist="50800" dir="5400000" algn="ctr" rotWithShape="0">
              <a:srgbClr val="F0C8BF"/>
            </a:outerShdw>
          </a:effectLst>
        </p:spPr>
      </p:pic>
      <p:sp>
        <p:nvSpPr>
          <p:cNvPr id="30" name="任意多边形: 形状 29"/>
          <p:cNvSpPr/>
          <p:nvPr/>
        </p:nvSpPr>
        <p:spPr>
          <a:xfrm>
            <a:off x="885029" y="990599"/>
            <a:ext cx="4122247" cy="5267420"/>
          </a:xfrm>
          <a:custGeom>
            <a:avLst/>
            <a:gdLst>
              <a:gd name="connsiteX0" fmla="*/ 193522 w 4361547"/>
              <a:gd name="connsiteY0" fmla="*/ 0 h 5533364"/>
              <a:gd name="connsiteX1" fmla="*/ 884272 w 4361547"/>
              <a:gd name="connsiteY1" fmla="*/ 0 h 5533364"/>
              <a:gd name="connsiteX2" fmla="*/ 1105399 w 4361547"/>
              <a:gd name="connsiteY2" fmla="*/ 221127 h 5533364"/>
              <a:gd name="connsiteX3" fmla="*/ 3178137 w 4361547"/>
              <a:gd name="connsiteY3" fmla="*/ 221127 h 5533364"/>
              <a:gd name="connsiteX4" fmla="*/ 3399264 w 4361547"/>
              <a:gd name="connsiteY4" fmla="*/ 0 h 5533364"/>
              <a:gd name="connsiteX5" fmla="*/ 4168025 w 4361547"/>
              <a:gd name="connsiteY5" fmla="*/ 0 h 5533364"/>
              <a:gd name="connsiteX6" fmla="*/ 4361547 w 4361547"/>
              <a:gd name="connsiteY6" fmla="*/ 193522 h 5533364"/>
              <a:gd name="connsiteX7" fmla="*/ 4361547 w 4361547"/>
              <a:gd name="connsiteY7" fmla="*/ 5339842 h 5533364"/>
              <a:gd name="connsiteX8" fmla="*/ 4168025 w 4361547"/>
              <a:gd name="connsiteY8" fmla="*/ 5533364 h 5533364"/>
              <a:gd name="connsiteX9" fmla="*/ 193522 w 4361547"/>
              <a:gd name="connsiteY9" fmla="*/ 5533364 h 5533364"/>
              <a:gd name="connsiteX10" fmla="*/ 0 w 4361547"/>
              <a:gd name="connsiteY10" fmla="*/ 5339842 h 5533364"/>
              <a:gd name="connsiteX11" fmla="*/ 0 w 4361547"/>
              <a:gd name="connsiteY11" fmla="*/ 193522 h 5533364"/>
              <a:gd name="connsiteX12" fmla="*/ 193522 w 4361547"/>
              <a:gd name="connsiteY12" fmla="*/ 0 h 5533364"/>
              <a:gd name="connsiteX0-1" fmla="*/ 193522 w 4361547"/>
              <a:gd name="connsiteY0-2" fmla="*/ 0 h 5533364"/>
              <a:gd name="connsiteX1-3" fmla="*/ 799406 w 4361547"/>
              <a:gd name="connsiteY1-4" fmla="*/ 0 h 5533364"/>
              <a:gd name="connsiteX2-5" fmla="*/ 1105399 w 4361547"/>
              <a:gd name="connsiteY2-6" fmla="*/ 221127 h 5533364"/>
              <a:gd name="connsiteX3-7" fmla="*/ 3178137 w 4361547"/>
              <a:gd name="connsiteY3-8" fmla="*/ 221127 h 5533364"/>
              <a:gd name="connsiteX4-9" fmla="*/ 3399264 w 4361547"/>
              <a:gd name="connsiteY4-10" fmla="*/ 0 h 5533364"/>
              <a:gd name="connsiteX5-11" fmla="*/ 4168025 w 4361547"/>
              <a:gd name="connsiteY5-12" fmla="*/ 0 h 5533364"/>
              <a:gd name="connsiteX6-13" fmla="*/ 4361547 w 4361547"/>
              <a:gd name="connsiteY6-14" fmla="*/ 193522 h 5533364"/>
              <a:gd name="connsiteX7-15" fmla="*/ 4361547 w 4361547"/>
              <a:gd name="connsiteY7-16" fmla="*/ 5339842 h 5533364"/>
              <a:gd name="connsiteX8-17" fmla="*/ 4168025 w 4361547"/>
              <a:gd name="connsiteY8-18" fmla="*/ 5533364 h 5533364"/>
              <a:gd name="connsiteX9-19" fmla="*/ 193522 w 4361547"/>
              <a:gd name="connsiteY9-20" fmla="*/ 5533364 h 5533364"/>
              <a:gd name="connsiteX10-21" fmla="*/ 0 w 4361547"/>
              <a:gd name="connsiteY10-22" fmla="*/ 5339842 h 5533364"/>
              <a:gd name="connsiteX11-23" fmla="*/ 0 w 4361547"/>
              <a:gd name="connsiteY11-24" fmla="*/ 193522 h 5533364"/>
              <a:gd name="connsiteX12-25" fmla="*/ 193522 w 4361547"/>
              <a:gd name="connsiteY12-26" fmla="*/ 0 h 5533364"/>
              <a:gd name="connsiteX0-27" fmla="*/ 193522 w 4361547"/>
              <a:gd name="connsiteY0-28" fmla="*/ 0 h 5533364"/>
              <a:gd name="connsiteX1-29" fmla="*/ 799406 w 4361547"/>
              <a:gd name="connsiteY1-30" fmla="*/ 0 h 5533364"/>
              <a:gd name="connsiteX2-31" fmla="*/ 1037505 w 4361547"/>
              <a:gd name="connsiteY2-32" fmla="*/ 254831 h 5533364"/>
              <a:gd name="connsiteX3-33" fmla="*/ 3178137 w 4361547"/>
              <a:gd name="connsiteY3-34" fmla="*/ 221127 h 5533364"/>
              <a:gd name="connsiteX4-35" fmla="*/ 3399264 w 4361547"/>
              <a:gd name="connsiteY4-36" fmla="*/ 0 h 5533364"/>
              <a:gd name="connsiteX5-37" fmla="*/ 4168025 w 4361547"/>
              <a:gd name="connsiteY5-38" fmla="*/ 0 h 5533364"/>
              <a:gd name="connsiteX6-39" fmla="*/ 4361547 w 4361547"/>
              <a:gd name="connsiteY6-40" fmla="*/ 193522 h 5533364"/>
              <a:gd name="connsiteX7-41" fmla="*/ 4361547 w 4361547"/>
              <a:gd name="connsiteY7-42" fmla="*/ 5339842 h 5533364"/>
              <a:gd name="connsiteX8-43" fmla="*/ 4168025 w 4361547"/>
              <a:gd name="connsiteY8-44" fmla="*/ 5533364 h 5533364"/>
              <a:gd name="connsiteX9-45" fmla="*/ 193522 w 4361547"/>
              <a:gd name="connsiteY9-46" fmla="*/ 5533364 h 5533364"/>
              <a:gd name="connsiteX10-47" fmla="*/ 0 w 4361547"/>
              <a:gd name="connsiteY10-48" fmla="*/ 5339842 h 5533364"/>
              <a:gd name="connsiteX11-49" fmla="*/ 0 w 4361547"/>
              <a:gd name="connsiteY11-50" fmla="*/ 193522 h 5533364"/>
              <a:gd name="connsiteX12-51" fmla="*/ 193522 w 4361547"/>
              <a:gd name="connsiteY12-52" fmla="*/ 0 h 5533364"/>
              <a:gd name="connsiteX0-53" fmla="*/ 193522 w 4361547"/>
              <a:gd name="connsiteY0-54" fmla="*/ 0 h 5533364"/>
              <a:gd name="connsiteX1-55" fmla="*/ 799406 w 4361547"/>
              <a:gd name="connsiteY1-56" fmla="*/ 0 h 5533364"/>
              <a:gd name="connsiteX2-57" fmla="*/ 1037505 w 4361547"/>
              <a:gd name="connsiteY2-58" fmla="*/ 254831 h 5533364"/>
              <a:gd name="connsiteX3-59" fmla="*/ 3178137 w 4361547"/>
              <a:gd name="connsiteY3-60" fmla="*/ 271683 h 5533364"/>
              <a:gd name="connsiteX4-61" fmla="*/ 3399264 w 4361547"/>
              <a:gd name="connsiteY4-62" fmla="*/ 0 h 5533364"/>
              <a:gd name="connsiteX5-63" fmla="*/ 4168025 w 4361547"/>
              <a:gd name="connsiteY5-64" fmla="*/ 0 h 5533364"/>
              <a:gd name="connsiteX6-65" fmla="*/ 4361547 w 4361547"/>
              <a:gd name="connsiteY6-66" fmla="*/ 193522 h 5533364"/>
              <a:gd name="connsiteX7-67" fmla="*/ 4361547 w 4361547"/>
              <a:gd name="connsiteY7-68" fmla="*/ 5339842 h 5533364"/>
              <a:gd name="connsiteX8-69" fmla="*/ 4168025 w 4361547"/>
              <a:gd name="connsiteY8-70" fmla="*/ 5533364 h 5533364"/>
              <a:gd name="connsiteX9-71" fmla="*/ 193522 w 4361547"/>
              <a:gd name="connsiteY9-72" fmla="*/ 5533364 h 5533364"/>
              <a:gd name="connsiteX10-73" fmla="*/ 0 w 4361547"/>
              <a:gd name="connsiteY10-74" fmla="*/ 5339842 h 5533364"/>
              <a:gd name="connsiteX11-75" fmla="*/ 0 w 4361547"/>
              <a:gd name="connsiteY11-76" fmla="*/ 193522 h 5533364"/>
              <a:gd name="connsiteX12-77" fmla="*/ 193522 w 4361547"/>
              <a:gd name="connsiteY12-78" fmla="*/ 0 h 5533364"/>
              <a:gd name="connsiteX0-79" fmla="*/ 193522 w 4361547"/>
              <a:gd name="connsiteY0-80" fmla="*/ 0 h 5533364"/>
              <a:gd name="connsiteX1-81" fmla="*/ 799406 w 4361547"/>
              <a:gd name="connsiteY1-82" fmla="*/ 0 h 5533364"/>
              <a:gd name="connsiteX2-83" fmla="*/ 1037505 w 4361547"/>
              <a:gd name="connsiteY2-84" fmla="*/ 254831 h 5533364"/>
              <a:gd name="connsiteX3-85" fmla="*/ 3178137 w 4361547"/>
              <a:gd name="connsiteY3-86" fmla="*/ 271683 h 5533364"/>
              <a:gd name="connsiteX4-87" fmla="*/ 3484131 w 4361547"/>
              <a:gd name="connsiteY4-88" fmla="*/ 0 h 5533364"/>
              <a:gd name="connsiteX5-89" fmla="*/ 4168025 w 4361547"/>
              <a:gd name="connsiteY5-90" fmla="*/ 0 h 5533364"/>
              <a:gd name="connsiteX6-91" fmla="*/ 4361547 w 4361547"/>
              <a:gd name="connsiteY6-92" fmla="*/ 193522 h 5533364"/>
              <a:gd name="connsiteX7-93" fmla="*/ 4361547 w 4361547"/>
              <a:gd name="connsiteY7-94" fmla="*/ 5339842 h 5533364"/>
              <a:gd name="connsiteX8-95" fmla="*/ 4168025 w 4361547"/>
              <a:gd name="connsiteY8-96" fmla="*/ 5533364 h 5533364"/>
              <a:gd name="connsiteX9-97" fmla="*/ 193522 w 4361547"/>
              <a:gd name="connsiteY9-98" fmla="*/ 5533364 h 5533364"/>
              <a:gd name="connsiteX10-99" fmla="*/ 0 w 4361547"/>
              <a:gd name="connsiteY10-100" fmla="*/ 5339842 h 5533364"/>
              <a:gd name="connsiteX11-101" fmla="*/ 0 w 4361547"/>
              <a:gd name="connsiteY11-102" fmla="*/ 193522 h 5533364"/>
              <a:gd name="connsiteX12-103" fmla="*/ 193522 w 4361547"/>
              <a:gd name="connsiteY12-104" fmla="*/ 0 h 5533364"/>
              <a:gd name="connsiteX0-105" fmla="*/ 193522 w 4361547"/>
              <a:gd name="connsiteY0-106" fmla="*/ 0 h 5533364"/>
              <a:gd name="connsiteX1-107" fmla="*/ 799406 w 4361547"/>
              <a:gd name="connsiteY1-108" fmla="*/ 0 h 5533364"/>
              <a:gd name="connsiteX2-109" fmla="*/ 1054479 w 4361547"/>
              <a:gd name="connsiteY2-110" fmla="*/ 271683 h 5533364"/>
              <a:gd name="connsiteX3-111" fmla="*/ 3178137 w 4361547"/>
              <a:gd name="connsiteY3-112" fmla="*/ 271683 h 5533364"/>
              <a:gd name="connsiteX4-113" fmla="*/ 3484131 w 4361547"/>
              <a:gd name="connsiteY4-114" fmla="*/ 0 h 5533364"/>
              <a:gd name="connsiteX5-115" fmla="*/ 4168025 w 4361547"/>
              <a:gd name="connsiteY5-116" fmla="*/ 0 h 5533364"/>
              <a:gd name="connsiteX6-117" fmla="*/ 4361547 w 4361547"/>
              <a:gd name="connsiteY6-118" fmla="*/ 193522 h 5533364"/>
              <a:gd name="connsiteX7-119" fmla="*/ 4361547 w 4361547"/>
              <a:gd name="connsiteY7-120" fmla="*/ 5339842 h 5533364"/>
              <a:gd name="connsiteX8-121" fmla="*/ 4168025 w 4361547"/>
              <a:gd name="connsiteY8-122" fmla="*/ 5533364 h 5533364"/>
              <a:gd name="connsiteX9-123" fmla="*/ 193522 w 4361547"/>
              <a:gd name="connsiteY9-124" fmla="*/ 5533364 h 5533364"/>
              <a:gd name="connsiteX10-125" fmla="*/ 0 w 4361547"/>
              <a:gd name="connsiteY10-126" fmla="*/ 5339842 h 5533364"/>
              <a:gd name="connsiteX11-127" fmla="*/ 0 w 4361547"/>
              <a:gd name="connsiteY11-128" fmla="*/ 193522 h 5533364"/>
              <a:gd name="connsiteX12-129" fmla="*/ 193522 w 4361547"/>
              <a:gd name="connsiteY12-130" fmla="*/ 0 h 5533364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  <a:cxn ang="0">
                <a:pos x="connsiteX10-21" y="connsiteY10-22"/>
              </a:cxn>
              <a:cxn ang="0">
                <a:pos x="connsiteX11-23" y="connsiteY11-24"/>
              </a:cxn>
              <a:cxn ang="0">
                <a:pos x="connsiteX12-25" y="connsiteY12-26"/>
              </a:cxn>
            </a:cxnLst>
            <a:rect l="l" t="t" r="r" b="b"/>
            <a:pathLst>
              <a:path w="4361547" h="5533364">
                <a:moveTo>
                  <a:pt x="193522" y="0"/>
                </a:moveTo>
                <a:lnTo>
                  <a:pt x="799406" y="0"/>
                </a:lnTo>
                <a:lnTo>
                  <a:pt x="1054479" y="271683"/>
                </a:lnTo>
                <a:lnTo>
                  <a:pt x="3178137" y="271683"/>
                </a:lnTo>
                <a:lnTo>
                  <a:pt x="3484131" y="0"/>
                </a:lnTo>
                <a:lnTo>
                  <a:pt x="4168025" y="0"/>
                </a:lnTo>
                <a:cubicBezTo>
                  <a:pt x="4274904" y="0"/>
                  <a:pt x="4361547" y="86643"/>
                  <a:pt x="4361547" y="193522"/>
                </a:cubicBezTo>
                <a:lnTo>
                  <a:pt x="4361547" y="5339842"/>
                </a:lnTo>
                <a:cubicBezTo>
                  <a:pt x="4361547" y="5446721"/>
                  <a:pt x="4274904" y="5533364"/>
                  <a:pt x="4168025" y="5533364"/>
                </a:cubicBezTo>
                <a:lnTo>
                  <a:pt x="193522" y="5533364"/>
                </a:lnTo>
                <a:cubicBezTo>
                  <a:pt x="86643" y="5533364"/>
                  <a:pt x="0" y="5446721"/>
                  <a:pt x="0" y="5339842"/>
                </a:cubicBezTo>
                <a:lnTo>
                  <a:pt x="0" y="193522"/>
                </a:lnTo>
                <a:cubicBezTo>
                  <a:pt x="0" y="86643"/>
                  <a:pt x="86643" y="0"/>
                  <a:pt x="193522" y="0"/>
                </a:cubicBezTo>
                <a:close/>
              </a:path>
            </a:pathLst>
          </a:custGeom>
          <a:noFill/>
          <a:ln cap="rnd">
            <a:solidFill>
              <a:srgbClr val="9877EF"/>
            </a:solidFill>
            <a:prstDash val="sysDash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 dirty="0">
              <a:latin typeface="OPPOSans L" panose="00020600040101010101" pitchFamily="18" charset="-122"/>
              <a:ea typeface="OPPOSans L" panose="00020600040101010101" pitchFamily="18" charset="-122"/>
            </a:endParaRPr>
          </a:p>
        </p:txBody>
      </p:sp>
      <p:sp>
        <p:nvSpPr>
          <p:cNvPr id="36" name="椭圆 35"/>
          <p:cNvSpPr/>
          <p:nvPr/>
        </p:nvSpPr>
        <p:spPr>
          <a:xfrm>
            <a:off x="5867404" y="1063928"/>
            <a:ext cx="1186544" cy="1186544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OPPOSans R" panose="00020600040101010101" pitchFamily="18" charset="-122"/>
              <a:ea typeface="OPPOSans R" panose="00020600040101010101" pitchFamily="18" charset="-122"/>
            </a:endParaRPr>
          </a:p>
        </p:txBody>
      </p:sp>
      <p:sp>
        <p:nvSpPr>
          <p:cNvPr id="37" name="椭圆 36"/>
          <p:cNvSpPr/>
          <p:nvPr/>
        </p:nvSpPr>
        <p:spPr>
          <a:xfrm>
            <a:off x="5867404" y="2780062"/>
            <a:ext cx="1186544" cy="1186544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OPPOSans R" panose="00020600040101010101" pitchFamily="18" charset="-122"/>
              <a:ea typeface="OPPOSans R" panose="00020600040101010101" pitchFamily="18" charset="-122"/>
            </a:endParaRPr>
          </a:p>
        </p:txBody>
      </p:sp>
      <p:sp>
        <p:nvSpPr>
          <p:cNvPr id="38" name="椭圆 37"/>
          <p:cNvSpPr/>
          <p:nvPr/>
        </p:nvSpPr>
        <p:spPr>
          <a:xfrm>
            <a:off x="5867404" y="4566556"/>
            <a:ext cx="1186544" cy="1186544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OPPOSans R" panose="00020600040101010101" pitchFamily="18" charset="-122"/>
              <a:ea typeface="OPPOSans R" panose="00020600040101010101" pitchFamily="18" charset="-122"/>
            </a:endParaRPr>
          </a:p>
        </p:txBody>
      </p:sp>
      <p:sp>
        <p:nvSpPr>
          <p:cNvPr id="34" name="TextBox 172"/>
          <p:cNvSpPr txBox="1"/>
          <p:nvPr/>
        </p:nvSpPr>
        <p:spPr>
          <a:xfrm>
            <a:off x="6098312" y="1339582"/>
            <a:ext cx="658229" cy="657340"/>
          </a:xfrm>
          <a:custGeom>
            <a:avLst/>
            <a:gdLst>
              <a:gd name="connsiteX0" fmla="*/ 121763 h 600884"/>
              <a:gd name="connsiteY0" fmla="*/ 121763 h 600884"/>
              <a:gd name="connsiteX1" fmla="*/ 121763 h 600884"/>
              <a:gd name="connsiteY1" fmla="*/ 121763 h 600884"/>
              <a:gd name="connsiteX2" fmla="*/ 121763 h 600884"/>
              <a:gd name="connsiteY2" fmla="*/ 121763 h 600884"/>
              <a:gd name="connsiteX3" fmla="*/ 121763 h 600884"/>
              <a:gd name="connsiteY3" fmla="*/ 121763 h 600884"/>
              <a:gd name="connsiteX4" fmla="*/ 121763 h 600884"/>
              <a:gd name="connsiteY4" fmla="*/ 121763 h 600884"/>
              <a:gd name="connsiteX5" fmla="*/ 121763 h 600884"/>
              <a:gd name="connsiteY5" fmla="*/ 121763 h 600884"/>
              <a:gd name="connsiteX6" fmla="*/ 121763 h 600884"/>
              <a:gd name="connsiteY6" fmla="*/ 121763 h 600884"/>
              <a:gd name="connsiteX7" fmla="*/ 121763 h 600884"/>
              <a:gd name="connsiteY7" fmla="*/ 121763 h 600884"/>
              <a:gd name="connsiteX8" fmla="*/ 121763 h 600884"/>
              <a:gd name="connsiteY8" fmla="*/ 121763 h 600884"/>
              <a:gd name="connsiteX9" fmla="*/ 121763 h 600884"/>
              <a:gd name="connsiteY9" fmla="*/ 121763 h 600884"/>
              <a:gd name="connsiteX10" fmla="*/ 121763 h 600884"/>
              <a:gd name="connsiteY10" fmla="*/ 121763 h 600884"/>
              <a:gd name="connsiteX11" fmla="*/ 121763 h 600884"/>
              <a:gd name="connsiteY11" fmla="*/ 121763 h 600884"/>
              <a:gd name="connsiteX12" fmla="*/ 121763 h 600884"/>
              <a:gd name="connsiteY12" fmla="*/ 121763 h 600884"/>
              <a:gd name="connsiteX13" fmla="*/ 121763 h 600884"/>
              <a:gd name="connsiteY13" fmla="*/ 121763 h 600884"/>
              <a:gd name="connsiteX14" fmla="*/ 121763 h 600884"/>
              <a:gd name="connsiteY14" fmla="*/ 121763 h 600884"/>
              <a:gd name="connsiteX15" fmla="*/ 121763 h 600884"/>
              <a:gd name="connsiteY15" fmla="*/ 121763 h 600884"/>
              <a:gd name="connsiteX16" fmla="*/ 121763 h 600884"/>
              <a:gd name="connsiteY16" fmla="*/ 121763 h 600884"/>
              <a:gd name="connsiteX17" fmla="*/ 121763 h 600884"/>
              <a:gd name="connsiteY17" fmla="*/ 121763 h 600884"/>
              <a:gd name="connsiteX18" fmla="*/ 121763 h 600884"/>
              <a:gd name="connsiteY18" fmla="*/ 121763 h 600884"/>
              <a:gd name="connsiteX19" fmla="*/ 121763 h 600884"/>
              <a:gd name="connsiteY19" fmla="*/ 121763 h 600884"/>
              <a:gd name="connsiteX20" fmla="*/ 121763 h 600884"/>
              <a:gd name="connsiteY20" fmla="*/ 121763 h 600884"/>
              <a:gd name="connsiteX21" fmla="*/ 121763 h 600884"/>
              <a:gd name="connsiteY21" fmla="*/ 121763 h 600884"/>
              <a:gd name="connsiteX22" fmla="*/ 121763 h 600884"/>
              <a:gd name="connsiteY22" fmla="*/ 121763 h 600884"/>
              <a:gd name="connsiteX23" fmla="*/ 121763 h 600884"/>
              <a:gd name="connsiteY23" fmla="*/ 121763 h 600884"/>
              <a:gd name="connsiteX24" fmla="*/ 121763 h 600884"/>
              <a:gd name="connsiteY24" fmla="*/ 121763 h 600884"/>
              <a:gd name="connsiteX25" fmla="*/ 121763 h 600884"/>
              <a:gd name="connsiteY25" fmla="*/ 121763 h 600884"/>
              <a:gd name="connsiteX26" fmla="*/ 121763 h 600884"/>
              <a:gd name="connsiteY26" fmla="*/ 121763 h 600884"/>
              <a:gd name="connsiteX27" fmla="*/ 121763 h 600884"/>
              <a:gd name="connsiteY27" fmla="*/ 121763 h 600884"/>
              <a:gd name="connsiteX28" fmla="*/ 121763 h 600884"/>
              <a:gd name="connsiteY28" fmla="*/ 121763 h 600884"/>
              <a:gd name="connsiteX29" fmla="*/ 121763 h 600884"/>
              <a:gd name="connsiteY29" fmla="*/ 121763 h 600884"/>
              <a:gd name="connsiteX30" fmla="*/ 121763 h 600884"/>
              <a:gd name="connsiteY30" fmla="*/ 121763 h 600884"/>
              <a:gd name="connsiteX31" fmla="*/ 121763 h 600884"/>
              <a:gd name="connsiteY31" fmla="*/ 121763 h 600884"/>
              <a:gd name="connsiteX32" fmla="*/ 121763 h 600884"/>
              <a:gd name="connsiteY32" fmla="*/ 121763 h 600884"/>
              <a:gd name="connsiteX33" fmla="*/ 121763 h 600884"/>
              <a:gd name="connsiteY33" fmla="*/ 121763 h 600884"/>
              <a:gd name="connsiteX34" fmla="*/ 121763 h 600884"/>
              <a:gd name="connsiteY34" fmla="*/ 121763 h 600884"/>
              <a:gd name="connsiteX35" fmla="*/ 121763 h 600884"/>
              <a:gd name="connsiteY35" fmla="*/ 121763 h 600884"/>
              <a:gd name="connsiteX36" fmla="*/ 121763 h 600884"/>
              <a:gd name="connsiteY36" fmla="*/ 121763 h 6008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516645" h="581998">
                <a:moveTo>
                  <a:pt x="130969" y="15311"/>
                </a:moveTo>
                <a:cubicBezTo>
                  <a:pt x="138905" y="16330"/>
                  <a:pt x="146661" y="20225"/>
                  <a:pt x="152579" y="27925"/>
                </a:cubicBezTo>
                <a:cubicBezTo>
                  <a:pt x="189880" y="77352"/>
                  <a:pt x="242245" y="110303"/>
                  <a:pt x="301067" y="127495"/>
                </a:cubicBezTo>
                <a:cubicBezTo>
                  <a:pt x="301784" y="126779"/>
                  <a:pt x="302501" y="126779"/>
                  <a:pt x="303219" y="126779"/>
                </a:cubicBezTo>
                <a:cubicBezTo>
                  <a:pt x="313979" y="123914"/>
                  <a:pt x="325456" y="124630"/>
                  <a:pt x="336216" y="128928"/>
                </a:cubicBezTo>
                <a:cubicBezTo>
                  <a:pt x="340520" y="126779"/>
                  <a:pt x="344824" y="125346"/>
                  <a:pt x="349845" y="124630"/>
                </a:cubicBezTo>
                <a:cubicBezTo>
                  <a:pt x="392885" y="120332"/>
                  <a:pt x="435208" y="110303"/>
                  <a:pt x="476096" y="95260"/>
                </a:cubicBezTo>
                <a:cubicBezTo>
                  <a:pt x="516267" y="80217"/>
                  <a:pt x="534200" y="144687"/>
                  <a:pt x="494029" y="159730"/>
                </a:cubicBezTo>
                <a:cubicBezTo>
                  <a:pt x="454576" y="174773"/>
                  <a:pt x="412971" y="183369"/>
                  <a:pt x="371365" y="189100"/>
                </a:cubicBezTo>
                <a:cubicBezTo>
                  <a:pt x="378539" y="227065"/>
                  <a:pt x="384995" y="267896"/>
                  <a:pt x="374952" y="304429"/>
                </a:cubicBezTo>
                <a:cubicBezTo>
                  <a:pt x="365627" y="335947"/>
                  <a:pt x="346259" y="361735"/>
                  <a:pt x="324021" y="385374"/>
                </a:cubicBezTo>
                <a:cubicBezTo>
                  <a:pt x="336216" y="393253"/>
                  <a:pt x="348411" y="401849"/>
                  <a:pt x="362040" y="409013"/>
                </a:cubicBezTo>
                <a:cubicBezTo>
                  <a:pt x="387864" y="423339"/>
                  <a:pt x="417275" y="441964"/>
                  <a:pt x="427317" y="472050"/>
                </a:cubicBezTo>
                <a:cubicBezTo>
                  <a:pt x="445968" y="527207"/>
                  <a:pt x="377104" y="545115"/>
                  <a:pt x="337651" y="573768"/>
                </a:cubicBezTo>
                <a:cubicBezTo>
                  <a:pt x="302501" y="599556"/>
                  <a:pt x="261614" y="559442"/>
                  <a:pt x="290307" y="526491"/>
                </a:cubicBezTo>
                <a:cubicBezTo>
                  <a:pt x="303936" y="510731"/>
                  <a:pt x="341237" y="503568"/>
                  <a:pt x="356301" y="488525"/>
                </a:cubicBezTo>
                <a:cubicBezTo>
                  <a:pt x="357019" y="487093"/>
                  <a:pt x="358453" y="486376"/>
                  <a:pt x="359171" y="486376"/>
                </a:cubicBezTo>
                <a:cubicBezTo>
                  <a:pt x="357736" y="485660"/>
                  <a:pt x="356301" y="484944"/>
                  <a:pt x="354867" y="483511"/>
                </a:cubicBezTo>
                <a:cubicBezTo>
                  <a:pt x="343389" y="472766"/>
                  <a:pt x="333347" y="469901"/>
                  <a:pt x="319717" y="462021"/>
                </a:cubicBezTo>
                <a:cubicBezTo>
                  <a:pt x="295328" y="447694"/>
                  <a:pt x="270939" y="431219"/>
                  <a:pt x="246549" y="415460"/>
                </a:cubicBezTo>
                <a:cubicBezTo>
                  <a:pt x="242963" y="413311"/>
                  <a:pt x="239376" y="411162"/>
                  <a:pt x="235789" y="408296"/>
                </a:cubicBezTo>
                <a:cubicBezTo>
                  <a:pt x="223595" y="400417"/>
                  <a:pt x="210683" y="392537"/>
                  <a:pt x="197771" y="384657"/>
                </a:cubicBezTo>
                <a:cubicBezTo>
                  <a:pt x="138232" y="349557"/>
                  <a:pt x="77976" y="315173"/>
                  <a:pt x="17003" y="282939"/>
                </a:cubicBezTo>
                <a:cubicBezTo>
                  <a:pt x="-21733" y="262881"/>
                  <a:pt x="12699" y="204859"/>
                  <a:pt x="50718" y="224916"/>
                </a:cubicBezTo>
                <a:cubicBezTo>
                  <a:pt x="112408" y="257867"/>
                  <a:pt x="174816" y="292251"/>
                  <a:pt x="235072" y="328784"/>
                </a:cubicBezTo>
                <a:cubicBezTo>
                  <a:pt x="254440" y="309443"/>
                  <a:pt x="270939" y="293684"/>
                  <a:pt x="275243" y="274343"/>
                </a:cubicBezTo>
                <a:cubicBezTo>
                  <a:pt x="274526" y="275775"/>
                  <a:pt x="275960" y="261449"/>
                  <a:pt x="275960" y="260016"/>
                </a:cubicBezTo>
                <a:cubicBezTo>
                  <a:pt x="275243" y="253569"/>
                  <a:pt x="275243" y="247839"/>
                  <a:pt x="274526" y="241392"/>
                </a:cubicBezTo>
                <a:cubicBezTo>
                  <a:pt x="272374" y="224200"/>
                  <a:pt x="269504" y="207008"/>
                  <a:pt x="266635" y="189816"/>
                </a:cubicBezTo>
                <a:cubicBezTo>
                  <a:pt x="265918" y="186951"/>
                  <a:pt x="265918" y="183369"/>
                  <a:pt x="265918" y="179787"/>
                </a:cubicBezTo>
                <a:cubicBezTo>
                  <a:pt x="199206" y="156865"/>
                  <a:pt x="143254" y="115318"/>
                  <a:pt x="99496" y="58728"/>
                </a:cubicBezTo>
                <a:cubicBezTo>
                  <a:pt x="81742" y="35089"/>
                  <a:pt x="107163" y="12256"/>
                  <a:pt x="130969" y="15311"/>
                </a:cubicBezTo>
                <a:close/>
                <a:moveTo>
                  <a:pt x="300662" y="0"/>
                </a:moveTo>
                <a:cubicBezTo>
                  <a:pt x="329776" y="0"/>
                  <a:pt x="353378" y="23576"/>
                  <a:pt x="353378" y="52658"/>
                </a:cubicBezTo>
                <a:cubicBezTo>
                  <a:pt x="353378" y="81740"/>
                  <a:pt x="329776" y="105316"/>
                  <a:pt x="300662" y="105316"/>
                </a:cubicBezTo>
                <a:cubicBezTo>
                  <a:pt x="271548" y="105316"/>
                  <a:pt x="247946" y="81740"/>
                  <a:pt x="247946" y="52658"/>
                </a:cubicBezTo>
                <a:cubicBezTo>
                  <a:pt x="247946" y="23576"/>
                  <a:pt x="271548" y="0"/>
                  <a:pt x="300662" y="0"/>
                </a:cubicBezTo>
                <a:close/>
              </a:path>
            </a:pathLst>
          </a:custGeom>
          <a:solidFill>
            <a:srgbClr val="9877EF"/>
          </a:solidFill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zh-CN" altLang="en-US" dirty="0">
              <a:latin typeface="OPPOSans R" panose="00020600040101010101" pitchFamily="18" charset="-122"/>
              <a:ea typeface="OPPOSans R" panose="00020600040101010101" pitchFamily="18" charset="-122"/>
              <a:cs typeface="OPPOSans R" panose="00020600040101010101" pitchFamily="18" charset="-122"/>
            </a:endParaRPr>
          </a:p>
        </p:txBody>
      </p:sp>
      <p:sp>
        <p:nvSpPr>
          <p:cNvPr id="42" name="TextBox 176"/>
          <p:cNvSpPr txBox="1"/>
          <p:nvPr/>
        </p:nvSpPr>
        <p:spPr>
          <a:xfrm>
            <a:off x="6291258" y="3013664"/>
            <a:ext cx="546535" cy="743844"/>
          </a:xfrm>
          <a:custGeom>
            <a:avLst/>
            <a:gdLst>
              <a:gd name="connsiteX0" fmla="*/ 373273 h 605239"/>
              <a:gd name="connsiteY0" fmla="*/ 373273 h 605239"/>
              <a:gd name="connsiteX1" fmla="*/ 373273 h 605239"/>
              <a:gd name="connsiteY1" fmla="*/ 373273 h 605239"/>
              <a:gd name="connsiteX2" fmla="*/ 373273 h 605239"/>
              <a:gd name="connsiteY2" fmla="*/ 373273 h 605239"/>
              <a:gd name="connsiteX3" fmla="*/ 373273 h 605239"/>
              <a:gd name="connsiteY3" fmla="*/ 373273 h 605239"/>
              <a:gd name="connsiteX4" fmla="*/ 373273 h 605239"/>
              <a:gd name="connsiteY4" fmla="*/ 373273 h 605239"/>
              <a:gd name="connsiteX5" fmla="*/ 373273 h 605239"/>
              <a:gd name="connsiteY5" fmla="*/ 373273 h 605239"/>
              <a:gd name="connsiteX6" fmla="*/ 373273 h 605239"/>
              <a:gd name="connsiteY6" fmla="*/ 373273 h 605239"/>
              <a:gd name="connsiteX7" fmla="*/ 373273 h 605239"/>
              <a:gd name="connsiteY7" fmla="*/ 373273 h 605239"/>
              <a:gd name="connsiteX8" fmla="*/ 373273 h 605239"/>
              <a:gd name="connsiteY8" fmla="*/ 373273 h 605239"/>
              <a:gd name="connsiteX9" fmla="*/ 373273 h 605239"/>
              <a:gd name="connsiteY9" fmla="*/ 373273 h 605239"/>
              <a:gd name="connsiteX10" fmla="*/ 373273 h 605239"/>
              <a:gd name="connsiteY10" fmla="*/ 373273 h 605239"/>
              <a:gd name="connsiteX11" fmla="*/ 373273 h 605239"/>
              <a:gd name="connsiteY11" fmla="*/ 373273 h 605239"/>
              <a:gd name="connsiteX12" fmla="*/ 373273 h 605239"/>
              <a:gd name="connsiteY12" fmla="*/ 373273 h 605239"/>
              <a:gd name="connsiteX13" fmla="*/ 373273 h 605239"/>
              <a:gd name="connsiteY13" fmla="*/ 373273 h 605239"/>
              <a:gd name="connsiteX14" fmla="*/ 373273 h 605239"/>
              <a:gd name="connsiteY14" fmla="*/ 373273 h 605239"/>
              <a:gd name="connsiteX15" fmla="*/ 373273 h 605239"/>
              <a:gd name="connsiteY15" fmla="*/ 373273 h 605239"/>
              <a:gd name="connsiteX16" fmla="*/ 373273 h 605239"/>
              <a:gd name="connsiteY16" fmla="*/ 373273 h 605239"/>
              <a:gd name="connsiteX17" fmla="*/ 373273 h 605239"/>
              <a:gd name="connsiteY17" fmla="*/ 373273 h 605239"/>
              <a:gd name="connsiteX18" fmla="*/ 373273 h 605239"/>
              <a:gd name="connsiteY18" fmla="*/ 373273 h 605239"/>
              <a:gd name="connsiteX19" fmla="*/ 373273 h 605239"/>
              <a:gd name="connsiteY19" fmla="*/ 373273 h 605239"/>
              <a:gd name="connsiteX20" fmla="*/ 373273 h 605239"/>
              <a:gd name="connsiteY20" fmla="*/ 373273 h 605239"/>
              <a:gd name="connsiteX21" fmla="*/ 373273 h 605239"/>
              <a:gd name="connsiteY21" fmla="*/ 373273 h 605239"/>
              <a:gd name="connsiteX22" fmla="*/ 373273 h 605239"/>
              <a:gd name="connsiteY22" fmla="*/ 373273 h 605239"/>
              <a:gd name="connsiteX23" fmla="*/ 373273 h 605239"/>
              <a:gd name="connsiteY23" fmla="*/ 373273 h 605239"/>
              <a:gd name="connsiteX24" fmla="*/ 373273 h 605239"/>
              <a:gd name="connsiteY24" fmla="*/ 373273 h 605239"/>
              <a:gd name="connsiteX25" fmla="*/ 373273 h 605239"/>
              <a:gd name="connsiteY25" fmla="*/ 373273 h 605239"/>
              <a:gd name="connsiteX26" fmla="*/ 373273 h 605239"/>
              <a:gd name="connsiteY26" fmla="*/ 373273 h 605239"/>
              <a:gd name="connsiteX27" fmla="*/ 373273 h 605239"/>
              <a:gd name="connsiteY27" fmla="*/ 373273 h 605239"/>
              <a:gd name="connsiteX28" fmla="*/ 373273 h 605239"/>
              <a:gd name="connsiteY28" fmla="*/ 373273 h 605239"/>
              <a:gd name="connsiteX29" fmla="*/ 373273 h 605239"/>
              <a:gd name="connsiteY29" fmla="*/ 373273 h 605239"/>
              <a:gd name="connsiteX30" fmla="*/ 373273 h 605239"/>
              <a:gd name="connsiteY30" fmla="*/ 373273 h 605239"/>
              <a:gd name="connsiteX31" fmla="*/ 373273 h 605239"/>
              <a:gd name="connsiteY31" fmla="*/ 373273 h 605239"/>
              <a:gd name="connsiteX32" fmla="*/ 373273 h 605239"/>
              <a:gd name="connsiteY32" fmla="*/ 373273 h 605239"/>
              <a:gd name="connsiteX33" fmla="*/ 373273 h 605239"/>
              <a:gd name="connsiteY33" fmla="*/ 373273 h 605239"/>
              <a:gd name="connsiteX34" fmla="*/ 373273 h 605239"/>
              <a:gd name="connsiteY34" fmla="*/ 373273 h 605239"/>
              <a:gd name="connsiteX35" fmla="*/ 373273 h 605239"/>
              <a:gd name="connsiteY35" fmla="*/ 373273 h 605239"/>
              <a:gd name="connsiteX36" fmla="*/ 373273 h 605239"/>
              <a:gd name="connsiteY36" fmla="*/ 373273 h 605239"/>
              <a:gd name="connsiteX37" fmla="*/ 373273 h 605239"/>
              <a:gd name="connsiteY37" fmla="*/ 373273 h 605239"/>
              <a:gd name="connsiteX38" fmla="*/ 373273 h 605239"/>
              <a:gd name="connsiteY38" fmla="*/ 373273 h 605239"/>
              <a:gd name="connsiteX39" fmla="*/ 373273 h 605239"/>
              <a:gd name="connsiteY39" fmla="*/ 373273 h 605239"/>
              <a:gd name="connsiteX40" fmla="*/ 373273 h 605239"/>
              <a:gd name="connsiteY40" fmla="*/ 373273 h 605239"/>
              <a:gd name="connsiteX41" fmla="*/ 373273 h 605239"/>
              <a:gd name="connsiteY41" fmla="*/ 373273 h 605239"/>
              <a:gd name="connsiteX42" fmla="*/ 373273 h 605239"/>
              <a:gd name="connsiteY42" fmla="*/ 373273 h 605239"/>
              <a:gd name="connsiteX43" fmla="*/ 373273 h 605239"/>
              <a:gd name="connsiteY43" fmla="*/ 373273 h 605239"/>
              <a:gd name="connsiteX44" fmla="*/ 373273 h 605239"/>
              <a:gd name="connsiteY44" fmla="*/ 373273 h 605239"/>
              <a:gd name="connsiteX45" fmla="*/ 373273 h 605239"/>
              <a:gd name="connsiteY45" fmla="*/ 373273 h 605239"/>
              <a:gd name="connsiteX46" fmla="*/ 373273 h 605239"/>
              <a:gd name="connsiteY46" fmla="*/ 373273 h 605239"/>
              <a:gd name="connsiteX47" fmla="*/ 373273 h 605239"/>
              <a:gd name="connsiteY47" fmla="*/ 373273 h 605239"/>
              <a:gd name="connsiteX48" fmla="*/ 373273 h 605239"/>
              <a:gd name="connsiteY48" fmla="*/ 373273 h 605239"/>
              <a:gd name="connsiteX49" fmla="*/ 373273 h 605239"/>
              <a:gd name="connsiteY49" fmla="*/ 373273 h 605239"/>
              <a:gd name="connsiteX50" fmla="*/ 373273 h 605239"/>
              <a:gd name="connsiteY50" fmla="*/ 373273 h 605239"/>
              <a:gd name="connsiteX51" fmla="*/ 373273 h 605239"/>
              <a:gd name="connsiteY51" fmla="*/ 373273 h 605239"/>
              <a:gd name="connsiteX52" fmla="*/ 373273 h 605239"/>
              <a:gd name="connsiteY52" fmla="*/ 373273 h 605239"/>
              <a:gd name="connsiteX53" fmla="*/ 373273 h 605239"/>
              <a:gd name="connsiteY53" fmla="*/ 373273 h 605239"/>
              <a:gd name="connsiteX54" fmla="*/ 373273 h 605239"/>
              <a:gd name="connsiteY54" fmla="*/ 373273 h 605239"/>
              <a:gd name="connsiteX55" fmla="*/ 373273 h 605239"/>
              <a:gd name="connsiteY55" fmla="*/ 373273 h 605239"/>
              <a:gd name="connsiteX56" fmla="*/ 373273 h 605239"/>
              <a:gd name="connsiteY56" fmla="*/ 373273 h 605239"/>
              <a:gd name="connsiteX57" fmla="*/ 373273 h 605239"/>
              <a:gd name="connsiteY57" fmla="*/ 373273 h 605239"/>
              <a:gd name="connsiteX58" fmla="*/ 373273 h 605239"/>
              <a:gd name="connsiteY58" fmla="*/ 373273 h 605239"/>
              <a:gd name="connsiteX59" fmla="*/ 373273 h 605239"/>
              <a:gd name="connsiteY59" fmla="*/ 373273 h 605239"/>
              <a:gd name="connsiteX60" fmla="*/ 373273 h 605239"/>
              <a:gd name="connsiteY60" fmla="*/ 373273 h 605239"/>
              <a:gd name="connsiteX61" fmla="*/ 373273 h 605239"/>
              <a:gd name="connsiteY61" fmla="*/ 373273 h 605239"/>
              <a:gd name="connsiteX62" fmla="*/ 373273 h 605239"/>
              <a:gd name="connsiteY62" fmla="*/ 373273 h 605239"/>
              <a:gd name="connsiteX63" fmla="*/ 373273 h 605239"/>
              <a:gd name="connsiteY63" fmla="*/ 373273 h 605239"/>
              <a:gd name="connsiteX64" fmla="*/ 373273 h 605239"/>
              <a:gd name="connsiteY64" fmla="*/ 373273 h 605239"/>
              <a:gd name="connsiteX65" fmla="*/ 373273 h 605239"/>
              <a:gd name="connsiteY65" fmla="*/ 373273 h 605239"/>
              <a:gd name="connsiteX66" fmla="*/ 373273 h 605239"/>
              <a:gd name="connsiteY66" fmla="*/ 373273 h 605239"/>
              <a:gd name="connsiteX67" fmla="*/ 373273 h 605239"/>
              <a:gd name="connsiteY67" fmla="*/ 373273 h 605239"/>
              <a:gd name="connsiteX68" fmla="*/ 373273 h 605239"/>
              <a:gd name="connsiteY68" fmla="*/ 373273 h 605239"/>
              <a:gd name="connsiteX69" fmla="*/ 373273 h 605239"/>
              <a:gd name="connsiteY69" fmla="*/ 373273 h 605239"/>
              <a:gd name="connsiteX70" fmla="*/ 373273 h 605239"/>
              <a:gd name="connsiteY70" fmla="*/ 373273 h 605239"/>
              <a:gd name="connsiteX71" fmla="*/ 373273 h 605239"/>
              <a:gd name="connsiteY71" fmla="*/ 373273 h 605239"/>
              <a:gd name="connsiteX72" fmla="*/ 373273 h 605239"/>
              <a:gd name="connsiteY72" fmla="*/ 373273 h 605239"/>
              <a:gd name="connsiteX73" fmla="*/ 373273 h 605239"/>
              <a:gd name="connsiteY73" fmla="*/ 373273 h 605239"/>
              <a:gd name="connsiteX74" fmla="*/ 373273 h 605239"/>
              <a:gd name="connsiteY74" fmla="*/ 373273 h 605239"/>
              <a:gd name="connsiteX75" fmla="*/ 373273 h 605239"/>
              <a:gd name="connsiteY75" fmla="*/ 373273 h 605239"/>
              <a:gd name="connsiteX76" fmla="*/ 373273 h 605239"/>
              <a:gd name="connsiteY76" fmla="*/ 373273 h 605239"/>
              <a:gd name="connsiteX77" fmla="*/ 373273 h 605239"/>
              <a:gd name="connsiteY77" fmla="*/ 373273 h 605239"/>
              <a:gd name="connsiteX78" fmla="*/ 373273 h 605239"/>
              <a:gd name="connsiteY78" fmla="*/ 373273 h 605239"/>
              <a:gd name="connsiteX79" fmla="*/ 373273 h 605239"/>
              <a:gd name="connsiteY79" fmla="*/ 373273 h 605239"/>
              <a:gd name="connsiteX80" fmla="*/ 373273 h 605239"/>
              <a:gd name="connsiteY80" fmla="*/ 373273 h 605239"/>
              <a:gd name="connsiteX81" fmla="*/ 373273 h 605239"/>
              <a:gd name="connsiteY81" fmla="*/ 373273 h 605239"/>
              <a:gd name="connsiteX82" fmla="*/ 373273 h 605239"/>
              <a:gd name="connsiteY82" fmla="*/ 373273 h 605239"/>
              <a:gd name="connsiteX83" fmla="*/ 373273 h 605239"/>
              <a:gd name="connsiteY83" fmla="*/ 373273 h 605239"/>
              <a:gd name="connsiteX84" fmla="*/ 373273 h 605239"/>
              <a:gd name="connsiteY84" fmla="*/ 373273 h 605239"/>
              <a:gd name="connsiteX85" fmla="*/ 373273 h 605239"/>
              <a:gd name="connsiteY85" fmla="*/ 373273 h 605239"/>
              <a:gd name="connsiteX86" fmla="*/ 373273 h 605239"/>
              <a:gd name="connsiteY86" fmla="*/ 373273 h 605239"/>
              <a:gd name="connsiteX87" fmla="*/ 373273 h 605239"/>
              <a:gd name="connsiteY87" fmla="*/ 373273 h 605239"/>
              <a:gd name="connsiteX88" fmla="*/ 373273 h 605239"/>
              <a:gd name="connsiteY88" fmla="*/ 373273 h 605239"/>
              <a:gd name="connsiteX89" fmla="*/ 373273 h 605239"/>
              <a:gd name="connsiteY89" fmla="*/ 373273 h 605239"/>
              <a:gd name="connsiteX90" fmla="*/ 373273 h 605239"/>
              <a:gd name="connsiteY90" fmla="*/ 373273 h 605239"/>
              <a:gd name="connsiteX91" fmla="*/ 373273 h 605239"/>
              <a:gd name="connsiteY91" fmla="*/ 373273 h 605239"/>
              <a:gd name="connsiteX92" fmla="*/ 373273 h 605239"/>
              <a:gd name="connsiteY92" fmla="*/ 373273 h 605239"/>
              <a:gd name="connsiteX93" fmla="*/ 373273 h 605239"/>
              <a:gd name="connsiteY93" fmla="*/ 373273 h 605239"/>
              <a:gd name="connsiteX94" fmla="*/ 373273 h 605239"/>
              <a:gd name="connsiteY94" fmla="*/ 373273 h 605239"/>
              <a:gd name="connsiteX95" fmla="*/ 373273 h 605239"/>
              <a:gd name="connsiteY95" fmla="*/ 373273 h 605239"/>
              <a:gd name="connsiteX96" fmla="*/ 373273 h 605239"/>
              <a:gd name="connsiteY96" fmla="*/ 373273 h 605239"/>
              <a:gd name="connsiteX97" fmla="*/ 373273 h 605239"/>
              <a:gd name="connsiteY97" fmla="*/ 373273 h 605239"/>
              <a:gd name="connsiteX98" fmla="*/ 373273 h 605239"/>
              <a:gd name="connsiteY98" fmla="*/ 373273 h 605239"/>
              <a:gd name="connsiteX99" fmla="*/ 373273 h 605239"/>
              <a:gd name="connsiteY99" fmla="*/ 373273 h 605239"/>
              <a:gd name="connsiteX100" fmla="*/ 373273 h 605239"/>
              <a:gd name="connsiteY100" fmla="*/ 373273 h 605239"/>
              <a:gd name="connsiteX101" fmla="*/ 373273 h 605239"/>
              <a:gd name="connsiteY101" fmla="*/ 373273 h 605239"/>
              <a:gd name="connsiteX102" fmla="*/ 373273 h 605239"/>
              <a:gd name="connsiteY102" fmla="*/ 373273 h 605239"/>
              <a:gd name="connsiteX103" fmla="*/ 373273 h 605239"/>
              <a:gd name="connsiteY103" fmla="*/ 373273 h 605239"/>
              <a:gd name="connsiteX104" fmla="*/ 373273 h 605239"/>
              <a:gd name="connsiteY104" fmla="*/ 373273 h 605239"/>
              <a:gd name="connsiteX105" fmla="*/ 373273 h 605239"/>
              <a:gd name="connsiteY105" fmla="*/ 373273 h 605239"/>
              <a:gd name="connsiteX106" fmla="*/ 373273 h 605239"/>
              <a:gd name="connsiteY106" fmla="*/ 373273 h 605239"/>
              <a:gd name="connsiteX107" fmla="*/ 373273 h 605239"/>
              <a:gd name="connsiteY107" fmla="*/ 373273 h 605239"/>
              <a:gd name="connsiteX108" fmla="*/ 373273 h 605239"/>
              <a:gd name="connsiteY108" fmla="*/ 373273 h 605239"/>
              <a:gd name="connsiteX109" fmla="*/ 373273 h 605239"/>
              <a:gd name="connsiteY109" fmla="*/ 373273 h 605239"/>
              <a:gd name="connsiteX110" fmla="*/ 373273 h 605239"/>
              <a:gd name="connsiteY110" fmla="*/ 373273 h 605239"/>
              <a:gd name="connsiteX111" fmla="*/ 373273 h 605239"/>
              <a:gd name="connsiteY111" fmla="*/ 373273 h 605239"/>
              <a:gd name="connsiteX112" fmla="*/ 373273 h 605239"/>
              <a:gd name="connsiteY112" fmla="*/ 373273 h 605239"/>
              <a:gd name="connsiteX113" fmla="*/ 373273 h 605239"/>
              <a:gd name="connsiteY113" fmla="*/ 373273 h 605239"/>
              <a:gd name="connsiteX114" fmla="*/ 373273 h 605239"/>
              <a:gd name="connsiteY114" fmla="*/ 373273 h 605239"/>
              <a:gd name="connsiteX115" fmla="*/ 373273 h 605239"/>
              <a:gd name="connsiteY115" fmla="*/ 373273 h 605239"/>
              <a:gd name="connsiteX116" fmla="*/ 373273 h 605239"/>
              <a:gd name="connsiteY116" fmla="*/ 373273 h 605239"/>
              <a:gd name="connsiteX117" fmla="*/ 373273 h 605239"/>
              <a:gd name="connsiteY117" fmla="*/ 373273 h 605239"/>
              <a:gd name="connsiteX118" fmla="*/ 373273 h 605239"/>
              <a:gd name="connsiteY118" fmla="*/ 373273 h 605239"/>
              <a:gd name="connsiteX119" fmla="*/ 373273 h 605239"/>
              <a:gd name="connsiteY119" fmla="*/ 373273 h 605239"/>
              <a:gd name="connsiteX120" fmla="*/ 373273 h 605239"/>
              <a:gd name="connsiteY120" fmla="*/ 373273 h 605239"/>
              <a:gd name="connsiteX121" fmla="*/ 373273 h 605239"/>
              <a:gd name="connsiteY121" fmla="*/ 373273 h 605239"/>
              <a:gd name="connsiteX122" fmla="*/ 373273 h 605239"/>
              <a:gd name="connsiteY122" fmla="*/ 373273 h 605239"/>
              <a:gd name="connsiteX123" fmla="*/ 373273 h 605239"/>
              <a:gd name="connsiteY123" fmla="*/ 373273 h 605239"/>
              <a:gd name="connsiteX124" fmla="*/ 373273 h 605239"/>
              <a:gd name="connsiteY124" fmla="*/ 373273 h 605239"/>
              <a:gd name="connsiteX125" fmla="*/ 373273 h 605239"/>
              <a:gd name="connsiteY125" fmla="*/ 373273 h 605239"/>
              <a:gd name="connsiteX126" fmla="*/ 373273 h 605239"/>
              <a:gd name="connsiteY126" fmla="*/ 373273 h 605239"/>
              <a:gd name="connsiteX127" fmla="*/ 373273 h 605239"/>
              <a:gd name="connsiteY127" fmla="*/ 373273 h 605239"/>
              <a:gd name="connsiteX128" fmla="*/ 373273 h 605239"/>
              <a:gd name="connsiteY128" fmla="*/ 373273 h 605239"/>
              <a:gd name="connsiteX129" fmla="*/ 373273 h 605239"/>
              <a:gd name="connsiteY129" fmla="*/ 373273 h 605239"/>
              <a:gd name="connsiteX130" fmla="*/ 373273 h 605239"/>
              <a:gd name="connsiteY130" fmla="*/ 373273 h 605239"/>
              <a:gd name="connsiteX131" fmla="*/ 373273 h 605239"/>
              <a:gd name="connsiteY131" fmla="*/ 373273 h 605239"/>
              <a:gd name="connsiteX132" fmla="*/ 373273 h 605239"/>
              <a:gd name="connsiteY132" fmla="*/ 373273 h 605239"/>
              <a:gd name="connsiteX133" fmla="*/ 373273 h 605239"/>
              <a:gd name="connsiteY133" fmla="*/ 373273 h 6052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</a:cxnLst>
            <a:rect l="l" t="t" r="r" b="b"/>
            <a:pathLst>
              <a:path w="445423" h="606227">
                <a:moveTo>
                  <a:pt x="190187" y="389591"/>
                </a:moveTo>
                <a:lnTo>
                  <a:pt x="190187" y="575915"/>
                </a:lnTo>
                <a:cubicBezTo>
                  <a:pt x="190187" y="592693"/>
                  <a:pt x="176536" y="606227"/>
                  <a:pt x="159820" y="606227"/>
                </a:cubicBezTo>
                <a:cubicBezTo>
                  <a:pt x="143011" y="606227"/>
                  <a:pt x="129360" y="592693"/>
                  <a:pt x="129360" y="575915"/>
                </a:cubicBezTo>
                <a:lnTo>
                  <a:pt x="129360" y="401920"/>
                </a:lnTo>
                <a:cubicBezTo>
                  <a:pt x="134468" y="402847"/>
                  <a:pt x="139575" y="403403"/>
                  <a:pt x="144683" y="403403"/>
                </a:cubicBezTo>
                <a:cubicBezTo>
                  <a:pt x="161677" y="403403"/>
                  <a:pt x="177279" y="398490"/>
                  <a:pt x="190187" y="389591"/>
                </a:cubicBezTo>
                <a:close/>
                <a:moveTo>
                  <a:pt x="46539" y="322766"/>
                </a:moveTo>
                <a:cubicBezTo>
                  <a:pt x="47746" y="328791"/>
                  <a:pt x="49603" y="334631"/>
                  <a:pt x="52018" y="340378"/>
                </a:cubicBezTo>
                <a:cubicBezTo>
                  <a:pt x="58054" y="354560"/>
                  <a:pt x="67155" y="367630"/>
                  <a:pt x="79413" y="378290"/>
                </a:cubicBezTo>
                <a:cubicBezTo>
                  <a:pt x="87864" y="385613"/>
                  <a:pt x="97336" y="391175"/>
                  <a:pt x="107273" y="395439"/>
                </a:cubicBezTo>
                <a:lnTo>
                  <a:pt x="107273" y="575916"/>
                </a:lnTo>
                <a:cubicBezTo>
                  <a:pt x="107273" y="592694"/>
                  <a:pt x="93622" y="606227"/>
                  <a:pt x="76813" y="606227"/>
                </a:cubicBezTo>
                <a:cubicBezTo>
                  <a:pt x="60097" y="606227"/>
                  <a:pt x="46446" y="592694"/>
                  <a:pt x="46446" y="575916"/>
                </a:cubicBezTo>
                <a:cubicBezTo>
                  <a:pt x="46446" y="563958"/>
                  <a:pt x="46539" y="334724"/>
                  <a:pt x="46539" y="322766"/>
                </a:cubicBezTo>
                <a:close/>
                <a:moveTo>
                  <a:pt x="309754" y="154256"/>
                </a:moveTo>
                <a:cubicBezTo>
                  <a:pt x="315975" y="155090"/>
                  <a:pt x="321918" y="158055"/>
                  <a:pt x="326096" y="163245"/>
                </a:cubicBezTo>
                <a:cubicBezTo>
                  <a:pt x="334917" y="174087"/>
                  <a:pt x="333246" y="189933"/>
                  <a:pt x="322382" y="198737"/>
                </a:cubicBezTo>
                <a:lnTo>
                  <a:pt x="250421" y="257118"/>
                </a:lnTo>
                <a:cubicBezTo>
                  <a:pt x="249492" y="257859"/>
                  <a:pt x="248471" y="258137"/>
                  <a:pt x="247635" y="258693"/>
                </a:cubicBezTo>
                <a:cubicBezTo>
                  <a:pt x="246800" y="254708"/>
                  <a:pt x="246150" y="250724"/>
                  <a:pt x="244664" y="246831"/>
                </a:cubicBezTo>
                <a:lnTo>
                  <a:pt x="261285" y="227835"/>
                </a:lnTo>
                <a:cubicBezTo>
                  <a:pt x="262863" y="228113"/>
                  <a:pt x="264535" y="228298"/>
                  <a:pt x="266113" y="228298"/>
                </a:cubicBezTo>
                <a:cubicBezTo>
                  <a:pt x="273634" y="228298"/>
                  <a:pt x="280784" y="224962"/>
                  <a:pt x="285705" y="219309"/>
                </a:cubicBezTo>
                <a:cubicBezTo>
                  <a:pt x="287283" y="217456"/>
                  <a:pt x="288676" y="215324"/>
                  <a:pt x="289605" y="213100"/>
                </a:cubicBezTo>
                <a:cubicBezTo>
                  <a:pt x="291648" y="211803"/>
                  <a:pt x="293505" y="210228"/>
                  <a:pt x="295176" y="208374"/>
                </a:cubicBezTo>
                <a:cubicBezTo>
                  <a:pt x="296847" y="206428"/>
                  <a:pt x="298147" y="204297"/>
                  <a:pt x="299169" y="202073"/>
                </a:cubicBezTo>
                <a:cubicBezTo>
                  <a:pt x="301211" y="200775"/>
                  <a:pt x="303068" y="199200"/>
                  <a:pt x="304740" y="197347"/>
                </a:cubicBezTo>
                <a:cubicBezTo>
                  <a:pt x="311518" y="189563"/>
                  <a:pt x="312818" y="178906"/>
                  <a:pt x="309011" y="170102"/>
                </a:cubicBezTo>
                <a:cubicBezTo>
                  <a:pt x="310404" y="166210"/>
                  <a:pt x="311054" y="162040"/>
                  <a:pt x="310775" y="157777"/>
                </a:cubicBezTo>
                <a:cubicBezTo>
                  <a:pt x="310682" y="156573"/>
                  <a:pt x="310032" y="155461"/>
                  <a:pt x="309754" y="154256"/>
                </a:cubicBezTo>
                <a:close/>
                <a:moveTo>
                  <a:pt x="267431" y="138661"/>
                </a:moveTo>
                <a:cubicBezTo>
                  <a:pt x="269567" y="138661"/>
                  <a:pt x="271609" y="139310"/>
                  <a:pt x="273373" y="140793"/>
                </a:cubicBezTo>
                <a:lnTo>
                  <a:pt x="287483" y="153032"/>
                </a:lnTo>
                <a:cubicBezTo>
                  <a:pt x="291197" y="156277"/>
                  <a:pt x="291661" y="162025"/>
                  <a:pt x="288412" y="165734"/>
                </a:cubicBezTo>
                <a:lnTo>
                  <a:pt x="283492" y="171389"/>
                </a:lnTo>
                <a:lnTo>
                  <a:pt x="288969" y="176210"/>
                </a:lnTo>
                <a:cubicBezTo>
                  <a:pt x="291290" y="178250"/>
                  <a:pt x="291568" y="181680"/>
                  <a:pt x="289526" y="183998"/>
                </a:cubicBezTo>
                <a:cubicBezTo>
                  <a:pt x="288412" y="185204"/>
                  <a:pt x="286926" y="185853"/>
                  <a:pt x="285348" y="185853"/>
                </a:cubicBezTo>
                <a:cubicBezTo>
                  <a:pt x="284141" y="185853"/>
                  <a:pt x="282842" y="185482"/>
                  <a:pt x="281821" y="184555"/>
                </a:cubicBezTo>
                <a:lnTo>
                  <a:pt x="276251" y="179733"/>
                </a:lnTo>
                <a:lnTo>
                  <a:pt x="273837" y="182515"/>
                </a:lnTo>
                <a:lnTo>
                  <a:pt x="279407" y="187336"/>
                </a:lnTo>
                <a:cubicBezTo>
                  <a:pt x="281728" y="189283"/>
                  <a:pt x="281913" y="192806"/>
                  <a:pt x="279964" y="195031"/>
                </a:cubicBezTo>
                <a:cubicBezTo>
                  <a:pt x="278850" y="196329"/>
                  <a:pt x="277272" y="196978"/>
                  <a:pt x="275786" y="196978"/>
                </a:cubicBezTo>
                <a:cubicBezTo>
                  <a:pt x="274487" y="196978"/>
                  <a:pt x="273187" y="196515"/>
                  <a:pt x="272166" y="195588"/>
                </a:cubicBezTo>
                <a:lnTo>
                  <a:pt x="266596" y="190766"/>
                </a:lnTo>
                <a:lnTo>
                  <a:pt x="264182" y="193548"/>
                </a:lnTo>
                <a:lnTo>
                  <a:pt x="269752" y="198369"/>
                </a:lnTo>
                <a:cubicBezTo>
                  <a:pt x="272073" y="200409"/>
                  <a:pt x="272352" y="203839"/>
                  <a:pt x="270309" y="206157"/>
                </a:cubicBezTo>
                <a:cubicBezTo>
                  <a:pt x="269195" y="207362"/>
                  <a:pt x="267710" y="208011"/>
                  <a:pt x="266132" y="208011"/>
                </a:cubicBezTo>
                <a:cubicBezTo>
                  <a:pt x="264925" y="208011"/>
                  <a:pt x="263625" y="207640"/>
                  <a:pt x="262511" y="206713"/>
                </a:cubicBezTo>
                <a:lnTo>
                  <a:pt x="257034" y="201892"/>
                </a:lnTo>
                <a:lnTo>
                  <a:pt x="220643" y="243706"/>
                </a:lnTo>
                <a:cubicBezTo>
                  <a:pt x="231969" y="261785"/>
                  <a:pt x="232247" y="283481"/>
                  <a:pt x="219808" y="297944"/>
                </a:cubicBezTo>
                <a:cubicBezTo>
                  <a:pt x="214609" y="303878"/>
                  <a:pt x="207832" y="307864"/>
                  <a:pt x="200220" y="309811"/>
                </a:cubicBezTo>
                <a:cubicBezTo>
                  <a:pt x="205233" y="329281"/>
                  <a:pt x="201798" y="349308"/>
                  <a:pt x="189079" y="364049"/>
                </a:cubicBezTo>
                <a:cubicBezTo>
                  <a:pt x="177939" y="376844"/>
                  <a:pt x="161879" y="383241"/>
                  <a:pt x="144705" y="383241"/>
                </a:cubicBezTo>
                <a:cubicBezTo>
                  <a:pt x="127066" y="383241"/>
                  <a:pt x="108314" y="376473"/>
                  <a:pt x="92718" y="363029"/>
                </a:cubicBezTo>
                <a:cubicBezTo>
                  <a:pt x="79164" y="351255"/>
                  <a:pt x="70623" y="336328"/>
                  <a:pt x="66910" y="321123"/>
                </a:cubicBezTo>
                <a:lnTo>
                  <a:pt x="120568" y="341520"/>
                </a:lnTo>
                <a:cubicBezTo>
                  <a:pt x="125860" y="343559"/>
                  <a:pt x="131430" y="344486"/>
                  <a:pt x="136814" y="344486"/>
                </a:cubicBezTo>
                <a:cubicBezTo>
                  <a:pt x="155102" y="344486"/>
                  <a:pt x="172462" y="333361"/>
                  <a:pt x="179425" y="315189"/>
                </a:cubicBezTo>
                <a:cubicBezTo>
                  <a:pt x="181746" y="308977"/>
                  <a:pt x="182581" y="302672"/>
                  <a:pt x="182210" y="296553"/>
                </a:cubicBezTo>
                <a:cubicBezTo>
                  <a:pt x="184716" y="295070"/>
                  <a:pt x="187130" y="293494"/>
                  <a:pt x="189172" y="291176"/>
                </a:cubicBezTo>
                <a:cubicBezTo>
                  <a:pt x="198456" y="280514"/>
                  <a:pt x="197342" y="264289"/>
                  <a:pt x="186573" y="255017"/>
                </a:cubicBezTo>
                <a:cubicBezTo>
                  <a:pt x="176454" y="246209"/>
                  <a:pt x="161693" y="247044"/>
                  <a:pt x="152224" y="256130"/>
                </a:cubicBezTo>
                <a:lnTo>
                  <a:pt x="130594" y="247878"/>
                </a:lnTo>
                <a:cubicBezTo>
                  <a:pt x="131708" y="240647"/>
                  <a:pt x="134400" y="233878"/>
                  <a:pt x="139320" y="228223"/>
                </a:cubicBezTo>
                <a:cubicBezTo>
                  <a:pt x="147119" y="219230"/>
                  <a:pt x="158444" y="214779"/>
                  <a:pt x="170606" y="214779"/>
                </a:cubicBezTo>
                <a:cubicBezTo>
                  <a:pt x="177939" y="214779"/>
                  <a:pt x="185552" y="216448"/>
                  <a:pt x="192886" y="219693"/>
                </a:cubicBezTo>
                <a:lnTo>
                  <a:pt x="229277" y="177879"/>
                </a:lnTo>
                <a:lnTo>
                  <a:pt x="223707" y="173058"/>
                </a:lnTo>
                <a:cubicBezTo>
                  <a:pt x="221386" y="171018"/>
                  <a:pt x="221107" y="167588"/>
                  <a:pt x="223150" y="165270"/>
                </a:cubicBezTo>
                <a:cubicBezTo>
                  <a:pt x="224264" y="164065"/>
                  <a:pt x="225749" y="163416"/>
                  <a:pt x="227327" y="163416"/>
                </a:cubicBezTo>
                <a:cubicBezTo>
                  <a:pt x="228534" y="163416"/>
                  <a:pt x="229834" y="163879"/>
                  <a:pt x="230948" y="164714"/>
                </a:cubicBezTo>
                <a:lnTo>
                  <a:pt x="236518" y="169535"/>
                </a:lnTo>
                <a:lnTo>
                  <a:pt x="238838" y="166753"/>
                </a:lnTo>
                <a:lnTo>
                  <a:pt x="233268" y="161932"/>
                </a:lnTo>
                <a:cubicBezTo>
                  <a:pt x="231040" y="159985"/>
                  <a:pt x="230762" y="156555"/>
                  <a:pt x="232804" y="154237"/>
                </a:cubicBezTo>
                <a:cubicBezTo>
                  <a:pt x="233825" y="152939"/>
                  <a:pt x="235404" y="152290"/>
                  <a:pt x="236982" y="152290"/>
                </a:cubicBezTo>
                <a:cubicBezTo>
                  <a:pt x="238189" y="152290"/>
                  <a:pt x="239488" y="152754"/>
                  <a:pt x="240509" y="153681"/>
                </a:cubicBezTo>
                <a:lnTo>
                  <a:pt x="246080" y="158502"/>
                </a:lnTo>
                <a:lnTo>
                  <a:pt x="248493" y="155720"/>
                </a:lnTo>
                <a:lnTo>
                  <a:pt x="242923" y="150899"/>
                </a:lnTo>
                <a:cubicBezTo>
                  <a:pt x="240695" y="148860"/>
                  <a:pt x="240417" y="145429"/>
                  <a:pt x="242366" y="143111"/>
                </a:cubicBezTo>
                <a:cubicBezTo>
                  <a:pt x="243480" y="141906"/>
                  <a:pt x="245058" y="141257"/>
                  <a:pt x="246544" y="141257"/>
                </a:cubicBezTo>
                <a:cubicBezTo>
                  <a:pt x="247843" y="141257"/>
                  <a:pt x="249143" y="141721"/>
                  <a:pt x="250164" y="142555"/>
                </a:cubicBezTo>
                <a:lnTo>
                  <a:pt x="255734" y="147376"/>
                </a:lnTo>
                <a:lnTo>
                  <a:pt x="260654" y="141721"/>
                </a:lnTo>
                <a:cubicBezTo>
                  <a:pt x="262418" y="139681"/>
                  <a:pt x="264925" y="138661"/>
                  <a:pt x="267431" y="138661"/>
                </a:cubicBezTo>
                <a:close/>
                <a:moveTo>
                  <a:pt x="117402" y="129491"/>
                </a:moveTo>
                <a:cubicBezTo>
                  <a:pt x="139960" y="129433"/>
                  <a:pt x="162914" y="129665"/>
                  <a:pt x="167509" y="130406"/>
                </a:cubicBezTo>
                <a:cubicBezTo>
                  <a:pt x="175400" y="130035"/>
                  <a:pt x="183291" y="132909"/>
                  <a:pt x="188582" y="139491"/>
                </a:cubicBezTo>
                <a:lnTo>
                  <a:pt x="203807" y="158588"/>
                </a:lnTo>
                <a:cubicBezTo>
                  <a:pt x="201208" y="164521"/>
                  <a:pt x="200836" y="171196"/>
                  <a:pt x="202879" y="177221"/>
                </a:cubicBezTo>
                <a:lnTo>
                  <a:pt x="186354" y="196318"/>
                </a:lnTo>
                <a:cubicBezTo>
                  <a:pt x="181063" y="195206"/>
                  <a:pt x="175771" y="194557"/>
                  <a:pt x="170572" y="194557"/>
                </a:cubicBezTo>
                <a:cubicBezTo>
                  <a:pt x="153212" y="194557"/>
                  <a:pt x="135759" y="201417"/>
                  <a:pt x="123969" y="214951"/>
                </a:cubicBezTo>
                <a:cubicBezTo>
                  <a:pt x="120349" y="219123"/>
                  <a:pt x="117378" y="223758"/>
                  <a:pt x="115057" y="228857"/>
                </a:cubicBezTo>
                <a:cubicBezTo>
                  <a:pt x="107538" y="229413"/>
                  <a:pt x="100482" y="231360"/>
                  <a:pt x="93705" y="233863"/>
                </a:cubicBezTo>
                <a:lnTo>
                  <a:pt x="66691" y="223573"/>
                </a:lnTo>
                <a:lnTo>
                  <a:pt x="58800" y="242206"/>
                </a:lnTo>
                <a:lnTo>
                  <a:pt x="145786" y="275301"/>
                </a:lnTo>
                <a:cubicBezTo>
                  <a:pt x="158782" y="280307"/>
                  <a:pt x="165374" y="294861"/>
                  <a:pt x="160361" y="307932"/>
                </a:cubicBezTo>
                <a:cubicBezTo>
                  <a:pt x="156554" y="318037"/>
                  <a:pt x="146900" y="324248"/>
                  <a:pt x="136781" y="324248"/>
                </a:cubicBezTo>
                <a:cubicBezTo>
                  <a:pt x="133717" y="324248"/>
                  <a:pt x="130654" y="323692"/>
                  <a:pt x="127683" y="322579"/>
                </a:cubicBezTo>
                <a:lnTo>
                  <a:pt x="16282" y="280121"/>
                </a:lnTo>
                <a:cubicBezTo>
                  <a:pt x="3006" y="275115"/>
                  <a:pt x="-3585" y="260005"/>
                  <a:pt x="1985" y="246748"/>
                </a:cubicBezTo>
                <a:cubicBezTo>
                  <a:pt x="20459" y="202807"/>
                  <a:pt x="11176" y="224778"/>
                  <a:pt x="44596" y="145424"/>
                </a:cubicBezTo>
                <a:cubicBezTo>
                  <a:pt x="48866" y="135134"/>
                  <a:pt x="59171" y="129572"/>
                  <a:pt x="69661" y="130314"/>
                </a:cubicBezTo>
                <a:cubicBezTo>
                  <a:pt x="72679" y="129897"/>
                  <a:pt x="94843" y="129549"/>
                  <a:pt x="117402" y="129491"/>
                </a:cubicBezTo>
                <a:close/>
                <a:moveTo>
                  <a:pt x="440224" y="4935"/>
                </a:moveTo>
                <a:cubicBezTo>
                  <a:pt x="441524" y="4657"/>
                  <a:pt x="442823" y="4935"/>
                  <a:pt x="443845" y="5677"/>
                </a:cubicBezTo>
                <a:cubicBezTo>
                  <a:pt x="444773" y="6511"/>
                  <a:pt x="445423" y="7716"/>
                  <a:pt x="445423" y="8921"/>
                </a:cubicBezTo>
                <a:lnTo>
                  <a:pt x="445423" y="81307"/>
                </a:lnTo>
                <a:cubicBezTo>
                  <a:pt x="445423" y="89464"/>
                  <a:pt x="438738" y="96044"/>
                  <a:pt x="430568" y="96044"/>
                </a:cubicBezTo>
                <a:cubicBezTo>
                  <a:pt x="422398" y="96044"/>
                  <a:pt x="415807" y="89464"/>
                  <a:pt x="415807" y="81307"/>
                </a:cubicBezTo>
                <a:cubicBezTo>
                  <a:pt x="415807" y="73151"/>
                  <a:pt x="422398" y="66570"/>
                  <a:pt x="430568" y="66570"/>
                </a:cubicBezTo>
                <a:cubicBezTo>
                  <a:pt x="431125" y="66570"/>
                  <a:pt x="431497" y="66756"/>
                  <a:pt x="431961" y="66849"/>
                </a:cubicBezTo>
                <a:lnTo>
                  <a:pt x="431961" y="31999"/>
                </a:lnTo>
                <a:lnTo>
                  <a:pt x="390925" y="42194"/>
                </a:lnTo>
                <a:lnTo>
                  <a:pt x="390925" y="98732"/>
                </a:lnTo>
                <a:cubicBezTo>
                  <a:pt x="390925" y="106888"/>
                  <a:pt x="384334" y="113469"/>
                  <a:pt x="376164" y="113469"/>
                </a:cubicBezTo>
                <a:cubicBezTo>
                  <a:pt x="367994" y="113469"/>
                  <a:pt x="361309" y="106888"/>
                  <a:pt x="361309" y="98732"/>
                </a:cubicBezTo>
                <a:cubicBezTo>
                  <a:pt x="361309" y="90576"/>
                  <a:pt x="367994" y="83903"/>
                  <a:pt x="376164" y="83903"/>
                </a:cubicBezTo>
                <a:cubicBezTo>
                  <a:pt x="376628" y="83903"/>
                  <a:pt x="376999" y="84181"/>
                  <a:pt x="377463" y="84181"/>
                </a:cubicBezTo>
                <a:lnTo>
                  <a:pt x="377463" y="25789"/>
                </a:lnTo>
                <a:cubicBezTo>
                  <a:pt x="377463" y="22731"/>
                  <a:pt x="379599" y="20043"/>
                  <a:pt x="382570" y="19301"/>
                </a:cubicBezTo>
                <a:close/>
                <a:moveTo>
                  <a:pt x="118317" y="0"/>
                </a:moveTo>
                <a:cubicBezTo>
                  <a:pt x="151034" y="0"/>
                  <a:pt x="177557" y="26475"/>
                  <a:pt x="177557" y="59134"/>
                </a:cubicBezTo>
                <a:cubicBezTo>
                  <a:pt x="177557" y="91793"/>
                  <a:pt x="151034" y="118268"/>
                  <a:pt x="118317" y="118268"/>
                </a:cubicBezTo>
                <a:cubicBezTo>
                  <a:pt x="85600" y="118268"/>
                  <a:pt x="59077" y="91793"/>
                  <a:pt x="59077" y="59134"/>
                </a:cubicBezTo>
                <a:cubicBezTo>
                  <a:pt x="59077" y="26475"/>
                  <a:pt x="85600" y="0"/>
                  <a:pt x="118317" y="0"/>
                </a:cubicBezTo>
                <a:close/>
              </a:path>
            </a:pathLst>
          </a:custGeom>
          <a:solidFill>
            <a:srgbClr val="9877EF"/>
          </a:solidFill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zh-CN" altLang="en-US" dirty="0">
              <a:latin typeface="OPPOSans R" panose="00020600040101010101" pitchFamily="18" charset="-122"/>
              <a:ea typeface="OPPOSans R" panose="00020600040101010101" pitchFamily="18" charset="-122"/>
              <a:cs typeface="OPPOSans R" panose="00020600040101010101" pitchFamily="18" charset="-122"/>
            </a:endParaRPr>
          </a:p>
        </p:txBody>
      </p:sp>
      <p:sp>
        <p:nvSpPr>
          <p:cNvPr id="35" name="TextBox 180"/>
          <p:cNvSpPr txBox="1"/>
          <p:nvPr/>
        </p:nvSpPr>
        <p:spPr>
          <a:xfrm>
            <a:off x="6206478" y="4833437"/>
            <a:ext cx="563918" cy="685800"/>
          </a:xfrm>
          <a:custGeom>
            <a:avLst/>
            <a:gdLst>
              <a:gd name="connsiteX0" fmla="*/ 373273 h 605239"/>
              <a:gd name="connsiteY0" fmla="*/ 373273 h 605239"/>
              <a:gd name="connsiteX1" fmla="*/ 373273 h 605239"/>
              <a:gd name="connsiteY1" fmla="*/ 373273 h 605239"/>
              <a:gd name="connsiteX2" fmla="*/ 373273 h 605239"/>
              <a:gd name="connsiteY2" fmla="*/ 373273 h 605239"/>
              <a:gd name="connsiteX3" fmla="*/ 373273 h 605239"/>
              <a:gd name="connsiteY3" fmla="*/ 373273 h 605239"/>
              <a:gd name="connsiteX4" fmla="*/ 373273 h 605239"/>
              <a:gd name="connsiteY4" fmla="*/ 373273 h 605239"/>
              <a:gd name="connsiteX5" fmla="*/ 373273 h 605239"/>
              <a:gd name="connsiteY5" fmla="*/ 373273 h 605239"/>
              <a:gd name="connsiteX6" fmla="*/ 373273 h 605239"/>
              <a:gd name="connsiteY6" fmla="*/ 373273 h 605239"/>
              <a:gd name="connsiteX7" fmla="*/ 373273 h 605239"/>
              <a:gd name="connsiteY7" fmla="*/ 373273 h 605239"/>
              <a:gd name="connsiteX8" fmla="*/ 373273 h 605239"/>
              <a:gd name="connsiteY8" fmla="*/ 373273 h 605239"/>
              <a:gd name="connsiteX9" fmla="*/ 373273 h 605239"/>
              <a:gd name="connsiteY9" fmla="*/ 373273 h 605239"/>
              <a:gd name="connsiteX10" fmla="*/ 373273 h 605239"/>
              <a:gd name="connsiteY10" fmla="*/ 373273 h 605239"/>
              <a:gd name="connsiteX11" fmla="*/ 373273 h 605239"/>
              <a:gd name="connsiteY11" fmla="*/ 373273 h 605239"/>
              <a:gd name="connsiteX12" fmla="*/ 373273 h 605239"/>
              <a:gd name="connsiteY12" fmla="*/ 373273 h 605239"/>
              <a:gd name="connsiteX13" fmla="*/ 373273 h 605239"/>
              <a:gd name="connsiteY13" fmla="*/ 373273 h 605239"/>
              <a:gd name="connsiteX14" fmla="*/ 373273 h 605239"/>
              <a:gd name="connsiteY14" fmla="*/ 373273 h 605239"/>
              <a:gd name="connsiteX15" fmla="*/ 373273 h 605239"/>
              <a:gd name="connsiteY15" fmla="*/ 373273 h 605239"/>
              <a:gd name="connsiteX16" fmla="*/ 373273 h 605239"/>
              <a:gd name="connsiteY16" fmla="*/ 373273 h 605239"/>
              <a:gd name="connsiteX17" fmla="*/ 373273 h 605239"/>
              <a:gd name="connsiteY17" fmla="*/ 373273 h 605239"/>
              <a:gd name="connsiteX18" fmla="*/ 373273 h 605239"/>
              <a:gd name="connsiteY18" fmla="*/ 373273 h 605239"/>
              <a:gd name="connsiteX19" fmla="*/ 373273 h 605239"/>
              <a:gd name="connsiteY19" fmla="*/ 373273 h 605239"/>
              <a:gd name="connsiteX20" fmla="*/ 373273 h 605239"/>
              <a:gd name="connsiteY20" fmla="*/ 373273 h 605239"/>
              <a:gd name="connsiteX21" fmla="*/ 373273 h 605239"/>
              <a:gd name="connsiteY21" fmla="*/ 373273 h 605239"/>
              <a:gd name="connsiteX22" fmla="*/ 373273 h 605239"/>
              <a:gd name="connsiteY22" fmla="*/ 373273 h 605239"/>
              <a:gd name="connsiteX23" fmla="*/ 373273 h 605239"/>
              <a:gd name="connsiteY23" fmla="*/ 373273 h 605239"/>
              <a:gd name="connsiteX24" fmla="*/ 373273 h 605239"/>
              <a:gd name="connsiteY24" fmla="*/ 373273 h 605239"/>
              <a:gd name="connsiteX25" fmla="*/ 373273 h 605239"/>
              <a:gd name="connsiteY25" fmla="*/ 373273 h 605239"/>
              <a:gd name="connsiteX26" fmla="*/ 373273 h 605239"/>
              <a:gd name="connsiteY26" fmla="*/ 373273 h 605239"/>
              <a:gd name="connsiteX27" fmla="*/ 373273 h 605239"/>
              <a:gd name="connsiteY27" fmla="*/ 373273 h 605239"/>
              <a:gd name="connsiteX28" fmla="*/ 373273 h 605239"/>
              <a:gd name="connsiteY28" fmla="*/ 373273 h 605239"/>
              <a:gd name="connsiteX29" fmla="*/ 373273 h 605239"/>
              <a:gd name="connsiteY29" fmla="*/ 373273 h 605239"/>
              <a:gd name="connsiteX30" fmla="*/ 373273 h 605239"/>
              <a:gd name="connsiteY30" fmla="*/ 373273 h 605239"/>
              <a:gd name="connsiteX31" fmla="*/ 373273 h 605239"/>
              <a:gd name="connsiteY31" fmla="*/ 373273 h 605239"/>
              <a:gd name="connsiteX32" fmla="*/ 373273 h 605239"/>
              <a:gd name="connsiteY32" fmla="*/ 373273 h 605239"/>
              <a:gd name="connsiteX33" fmla="*/ 373273 h 605239"/>
              <a:gd name="connsiteY33" fmla="*/ 373273 h 605239"/>
              <a:gd name="connsiteX34" fmla="*/ 373273 h 605239"/>
              <a:gd name="connsiteY34" fmla="*/ 373273 h 605239"/>
              <a:gd name="connsiteX35" fmla="*/ 373273 h 605239"/>
              <a:gd name="connsiteY35" fmla="*/ 373273 h 605239"/>
              <a:gd name="connsiteX36" fmla="*/ 373273 h 605239"/>
              <a:gd name="connsiteY36" fmla="*/ 373273 h 605239"/>
              <a:gd name="connsiteX37" fmla="*/ 373273 h 605239"/>
              <a:gd name="connsiteY37" fmla="*/ 373273 h 605239"/>
              <a:gd name="connsiteX38" fmla="*/ 373273 h 605239"/>
              <a:gd name="connsiteY38" fmla="*/ 373273 h 605239"/>
              <a:gd name="connsiteX39" fmla="*/ 373273 h 605239"/>
              <a:gd name="connsiteY39" fmla="*/ 373273 h 605239"/>
              <a:gd name="connsiteX40" fmla="*/ 373273 h 605239"/>
              <a:gd name="connsiteY40" fmla="*/ 373273 h 605239"/>
              <a:gd name="connsiteX41" fmla="*/ 373273 h 605239"/>
              <a:gd name="connsiteY41" fmla="*/ 373273 h 605239"/>
              <a:gd name="connsiteX42" fmla="*/ 373273 h 605239"/>
              <a:gd name="connsiteY42" fmla="*/ 373273 h 605239"/>
              <a:gd name="connsiteX43" fmla="*/ 373273 h 605239"/>
              <a:gd name="connsiteY43" fmla="*/ 373273 h 605239"/>
              <a:gd name="connsiteX44" fmla="*/ 373273 h 605239"/>
              <a:gd name="connsiteY44" fmla="*/ 373273 h 605239"/>
              <a:gd name="connsiteX45" fmla="*/ 373273 h 605239"/>
              <a:gd name="connsiteY45" fmla="*/ 373273 h 605239"/>
              <a:gd name="connsiteX46" fmla="*/ 373273 h 605239"/>
              <a:gd name="connsiteY46" fmla="*/ 373273 h 605239"/>
              <a:gd name="connsiteX47" fmla="*/ 373273 h 605239"/>
              <a:gd name="connsiteY47" fmla="*/ 373273 h 605239"/>
              <a:gd name="connsiteX48" fmla="*/ 373273 h 605239"/>
              <a:gd name="connsiteY48" fmla="*/ 373273 h 605239"/>
              <a:gd name="connsiteX49" fmla="*/ 373273 h 605239"/>
              <a:gd name="connsiteY49" fmla="*/ 373273 h 605239"/>
              <a:gd name="connsiteX50" fmla="*/ 373273 h 605239"/>
              <a:gd name="connsiteY50" fmla="*/ 373273 h 605239"/>
              <a:gd name="connsiteX51" fmla="*/ 373273 h 605239"/>
              <a:gd name="connsiteY51" fmla="*/ 373273 h 605239"/>
              <a:gd name="connsiteX52" fmla="*/ 373273 h 605239"/>
              <a:gd name="connsiteY52" fmla="*/ 373273 h 605239"/>
              <a:gd name="connsiteX53" fmla="*/ 373273 h 605239"/>
              <a:gd name="connsiteY53" fmla="*/ 373273 h 605239"/>
              <a:gd name="connsiteX54" fmla="*/ 373273 h 605239"/>
              <a:gd name="connsiteY54" fmla="*/ 373273 h 605239"/>
              <a:gd name="connsiteX55" fmla="*/ 373273 h 605239"/>
              <a:gd name="connsiteY55" fmla="*/ 373273 h 605239"/>
              <a:gd name="connsiteX56" fmla="*/ 373273 h 605239"/>
              <a:gd name="connsiteY56" fmla="*/ 373273 h 605239"/>
              <a:gd name="connsiteX57" fmla="*/ 373273 h 605239"/>
              <a:gd name="connsiteY57" fmla="*/ 373273 h 605239"/>
              <a:gd name="connsiteX58" fmla="*/ 373273 h 605239"/>
              <a:gd name="connsiteY58" fmla="*/ 373273 h 605239"/>
              <a:gd name="connsiteX59" fmla="*/ 373273 h 605239"/>
              <a:gd name="connsiteY59" fmla="*/ 373273 h 605239"/>
              <a:gd name="connsiteX60" fmla="*/ 373273 h 605239"/>
              <a:gd name="connsiteY60" fmla="*/ 373273 h 605239"/>
              <a:gd name="connsiteX61" fmla="*/ 373273 h 605239"/>
              <a:gd name="connsiteY61" fmla="*/ 373273 h 605239"/>
              <a:gd name="connsiteX62" fmla="*/ 373273 h 605239"/>
              <a:gd name="connsiteY62" fmla="*/ 373273 h 605239"/>
              <a:gd name="connsiteX63" fmla="*/ 373273 h 605239"/>
              <a:gd name="connsiteY63" fmla="*/ 373273 h 605239"/>
              <a:gd name="connsiteX64" fmla="*/ 373273 h 605239"/>
              <a:gd name="connsiteY64" fmla="*/ 373273 h 605239"/>
              <a:gd name="connsiteX65" fmla="*/ 373273 h 605239"/>
              <a:gd name="connsiteY65" fmla="*/ 373273 h 605239"/>
              <a:gd name="connsiteX66" fmla="*/ 373273 h 605239"/>
              <a:gd name="connsiteY66" fmla="*/ 373273 h 605239"/>
              <a:gd name="connsiteX67" fmla="*/ 373273 h 605239"/>
              <a:gd name="connsiteY67" fmla="*/ 373273 h 605239"/>
              <a:gd name="connsiteX68" fmla="*/ 373273 h 605239"/>
              <a:gd name="connsiteY68" fmla="*/ 373273 h 6052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498859" h="606678">
                <a:moveTo>
                  <a:pt x="293002" y="98197"/>
                </a:moveTo>
                <a:cubicBezTo>
                  <a:pt x="304486" y="101308"/>
                  <a:pt x="308225" y="110728"/>
                  <a:pt x="306089" y="118816"/>
                </a:cubicBezTo>
                <a:cubicBezTo>
                  <a:pt x="304219" y="125571"/>
                  <a:pt x="298521" y="130192"/>
                  <a:pt x="291933" y="130903"/>
                </a:cubicBezTo>
                <a:lnTo>
                  <a:pt x="357013" y="510135"/>
                </a:lnTo>
                <a:cubicBezTo>
                  <a:pt x="358081" y="516623"/>
                  <a:pt x="353808" y="522755"/>
                  <a:pt x="347309" y="523911"/>
                </a:cubicBezTo>
                <a:cubicBezTo>
                  <a:pt x="340810" y="524977"/>
                  <a:pt x="334667" y="520622"/>
                  <a:pt x="333509" y="514134"/>
                </a:cubicBezTo>
                <a:lnTo>
                  <a:pt x="271991" y="155433"/>
                </a:lnTo>
                <a:cubicBezTo>
                  <a:pt x="293091" y="98819"/>
                  <a:pt x="292022" y="101841"/>
                  <a:pt x="293002" y="98197"/>
                </a:cubicBezTo>
                <a:close/>
                <a:moveTo>
                  <a:pt x="256901" y="63234"/>
                </a:moveTo>
                <a:cubicBezTo>
                  <a:pt x="270165" y="68122"/>
                  <a:pt x="276931" y="82785"/>
                  <a:pt x="271946" y="96027"/>
                </a:cubicBezTo>
                <a:lnTo>
                  <a:pt x="232598" y="201872"/>
                </a:lnTo>
                <a:cubicBezTo>
                  <a:pt x="228058" y="213959"/>
                  <a:pt x="215327" y="220802"/>
                  <a:pt x="202864" y="217869"/>
                </a:cubicBezTo>
                <a:lnTo>
                  <a:pt x="101379" y="194496"/>
                </a:lnTo>
                <a:lnTo>
                  <a:pt x="192627" y="235554"/>
                </a:lnTo>
                <a:lnTo>
                  <a:pt x="214971" y="341666"/>
                </a:lnTo>
                <a:lnTo>
                  <a:pt x="247287" y="420227"/>
                </a:lnTo>
                <a:cubicBezTo>
                  <a:pt x="248711" y="423693"/>
                  <a:pt x="249512" y="427426"/>
                  <a:pt x="249512" y="431247"/>
                </a:cubicBezTo>
                <a:lnTo>
                  <a:pt x="251025" y="576640"/>
                </a:lnTo>
                <a:cubicBezTo>
                  <a:pt x="251203" y="592992"/>
                  <a:pt x="238028" y="606500"/>
                  <a:pt x="221559" y="606678"/>
                </a:cubicBezTo>
                <a:cubicBezTo>
                  <a:pt x="204823" y="606767"/>
                  <a:pt x="191647" y="593348"/>
                  <a:pt x="191469" y="577262"/>
                </a:cubicBezTo>
                <a:lnTo>
                  <a:pt x="190045" y="437557"/>
                </a:lnTo>
                <a:lnTo>
                  <a:pt x="157196" y="357840"/>
                </a:lnTo>
                <a:lnTo>
                  <a:pt x="132893" y="362995"/>
                </a:lnTo>
                <a:lnTo>
                  <a:pt x="126750" y="466973"/>
                </a:lnTo>
                <a:cubicBezTo>
                  <a:pt x="126483" y="471772"/>
                  <a:pt x="125059" y="476483"/>
                  <a:pt x="122566" y="480571"/>
                </a:cubicBezTo>
                <a:lnTo>
                  <a:pt x="55265" y="592281"/>
                </a:lnTo>
                <a:cubicBezTo>
                  <a:pt x="46808" y="606323"/>
                  <a:pt x="28469" y="610855"/>
                  <a:pt x="14404" y="602412"/>
                </a:cubicBezTo>
                <a:cubicBezTo>
                  <a:pt x="338" y="593881"/>
                  <a:pt x="-4202" y="575662"/>
                  <a:pt x="4255" y="561621"/>
                </a:cubicBezTo>
                <a:lnTo>
                  <a:pt x="67728" y="456220"/>
                </a:lnTo>
                <a:lnTo>
                  <a:pt x="72980" y="367260"/>
                </a:lnTo>
                <a:lnTo>
                  <a:pt x="34345" y="184098"/>
                </a:lnTo>
                <a:cubicBezTo>
                  <a:pt x="30072" y="163569"/>
                  <a:pt x="43247" y="143395"/>
                  <a:pt x="63811" y="139041"/>
                </a:cubicBezTo>
                <a:lnTo>
                  <a:pt x="130311" y="125088"/>
                </a:lnTo>
                <a:cubicBezTo>
                  <a:pt x="148204" y="121266"/>
                  <a:pt x="165653" y="130687"/>
                  <a:pt x="172953" y="146594"/>
                </a:cubicBezTo>
                <a:lnTo>
                  <a:pt x="112863" y="144728"/>
                </a:lnTo>
                <a:lnTo>
                  <a:pt x="192449" y="163124"/>
                </a:lnTo>
                <a:lnTo>
                  <a:pt x="224052" y="78253"/>
                </a:lnTo>
                <a:cubicBezTo>
                  <a:pt x="228948" y="65011"/>
                  <a:pt x="243726" y="58257"/>
                  <a:pt x="256901" y="63234"/>
                </a:cubicBezTo>
                <a:close/>
                <a:moveTo>
                  <a:pt x="484797" y="20261"/>
                </a:moveTo>
                <a:cubicBezTo>
                  <a:pt x="491383" y="17329"/>
                  <a:pt x="498859" y="22127"/>
                  <a:pt x="498859" y="29325"/>
                </a:cubicBezTo>
                <a:cubicBezTo>
                  <a:pt x="498770" y="106188"/>
                  <a:pt x="498681" y="113118"/>
                  <a:pt x="498592" y="114629"/>
                </a:cubicBezTo>
                <a:cubicBezTo>
                  <a:pt x="498325" y="127869"/>
                  <a:pt x="486755" y="138976"/>
                  <a:pt x="469044" y="138976"/>
                </a:cubicBezTo>
                <a:cubicBezTo>
                  <a:pt x="452667" y="138976"/>
                  <a:pt x="439317" y="129202"/>
                  <a:pt x="439317" y="117206"/>
                </a:cubicBezTo>
                <a:cubicBezTo>
                  <a:pt x="439317" y="105121"/>
                  <a:pt x="452667" y="95347"/>
                  <a:pt x="469044" y="95347"/>
                </a:cubicBezTo>
                <a:cubicBezTo>
                  <a:pt x="472604" y="95347"/>
                  <a:pt x="475897" y="95791"/>
                  <a:pt x="479012" y="96591"/>
                </a:cubicBezTo>
                <a:lnTo>
                  <a:pt x="479012" y="59537"/>
                </a:lnTo>
                <a:lnTo>
                  <a:pt x="410214" y="75087"/>
                </a:lnTo>
                <a:cubicBezTo>
                  <a:pt x="410125" y="121738"/>
                  <a:pt x="410036" y="133378"/>
                  <a:pt x="409947" y="134800"/>
                </a:cubicBezTo>
                <a:cubicBezTo>
                  <a:pt x="409680" y="148129"/>
                  <a:pt x="398110" y="159236"/>
                  <a:pt x="380398" y="159236"/>
                </a:cubicBezTo>
                <a:cubicBezTo>
                  <a:pt x="363933" y="159236"/>
                  <a:pt x="350672" y="149462"/>
                  <a:pt x="350672" y="137377"/>
                </a:cubicBezTo>
                <a:cubicBezTo>
                  <a:pt x="350672" y="125381"/>
                  <a:pt x="363933" y="115607"/>
                  <a:pt x="380398" y="115607"/>
                </a:cubicBezTo>
                <a:cubicBezTo>
                  <a:pt x="383869" y="115607"/>
                  <a:pt x="387251" y="116051"/>
                  <a:pt x="390367" y="116851"/>
                </a:cubicBezTo>
                <a:lnTo>
                  <a:pt x="390367" y="49585"/>
                </a:lnTo>
                <a:cubicBezTo>
                  <a:pt x="390367" y="45497"/>
                  <a:pt x="392770" y="42032"/>
                  <a:pt x="396152" y="40521"/>
                </a:cubicBezTo>
                <a:lnTo>
                  <a:pt x="396152" y="40343"/>
                </a:lnTo>
                <a:cubicBezTo>
                  <a:pt x="407900" y="37678"/>
                  <a:pt x="474918" y="22483"/>
                  <a:pt x="484797" y="20261"/>
                </a:cubicBezTo>
                <a:close/>
                <a:moveTo>
                  <a:pt x="100290" y="1035"/>
                </a:moveTo>
                <a:cubicBezTo>
                  <a:pt x="121885" y="5237"/>
                  <a:pt x="139912" y="21898"/>
                  <a:pt x="144719" y="44756"/>
                </a:cubicBezTo>
                <a:cubicBezTo>
                  <a:pt x="146499" y="53286"/>
                  <a:pt x="146232" y="61906"/>
                  <a:pt x="144274" y="69814"/>
                </a:cubicBezTo>
                <a:cubicBezTo>
                  <a:pt x="150594" y="56130"/>
                  <a:pt x="165994" y="48577"/>
                  <a:pt x="181128" y="52576"/>
                </a:cubicBezTo>
                <a:cubicBezTo>
                  <a:pt x="191988" y="55508"/>
                  <a:pt x="200000" y="63860"/>
                  <a:pt x="203027" y="73901"/>
                </a:cubicBezTo>
                <a:lnTo>
                  <a:pt x="203472" y="74079"/>
                </a:lnTo>
                <a:cubicBezTo>
                  <a:pt x="198754" y="86608"/>
                  <a:pt x="195193" y="96293"/>
                  <a:pt x="190475" y="108911"/>
                </a:cubicBezTo>
                <a:cubicBezTo>
                  <a:pt x="183175" y="113886"/>
                  <a:pt x="173828" y="115664"/>
                  <a:pt x="164659" y="113264"/>
                </a:cubicBezTo>
                <a:cubicBezTo>
                  <a:pt x="148636" y="108911"/>
                  <a:pt x="138843" y="92916"/>
                  <a:pt x="142048" y="76922"/>
                </a:cubicBezTo>
                <a:cubicBezTo>
                  <a:pt x="135282" y="93894"/>
                  <a:pt x="120416" y="107400"/>
                  <a:pt x="101099" y="111399"/>
                </a:cubicBezTo>
                <a:cubicBezTo>
                  <a:pt x="70654" y="117885"/>
                  <a:pt x="40654" y="98337"/>
                  <a:pt x="34244" y="67948"/>
                </a:cubicBezTo>
                <a:cubicBezTo>
                  <a:pt x="27835" y="37470"/>
                  <a:pt x="47330" y="7614"/>
                  <a:pt x="77864" y="1217"/>
                </a:cubicBezTo>
                <a:cubicBezTo>
                  <a:pt x="85498" y="-383"/>
                  <a:pt x="93092" y="-366"/>
                  <a:pt x="100290" y="1035"/>
                </a:cubicBezTo>
                <a:close/>
              </a:path>
            </a:pathLst>
          </a:custGeom>
          <a:solidFill>
            <a:srgbClr val="9877EF"/>
          </a:solidFill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zh-CN" altLang="en-US" dirty="0">
              <a:latin typeface="OPPOSans R" panose="00020600040101010101" pitchFamily="18" charset="-122"/>
              <a:ea typeface="OPPOSans R" panose="00020600040101010101" pitchFamily="18" charset="-122"/>
              <a:cs typeface="OPPOSans R" panose="00020600040101010101" pitchFamily="18" charset="-122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877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1220665" y="1314447"/>
            <a:ext cx="4646739" cy="2244637"/>
            <a:chOff x="1233317" y="1314447"/>
            <a:chExt cx="4646739" cy="2244637"/>
          </a:xfrm>
        </p:grpSpPr>
        <p:sp>
          <p:nvSpPr>
            <p:cNvPr id="5" name="矩形: 圆角 4"/>
            <p:cNvSpPr/>
            <p:nvPr/>
          </p:nvSpPr>
          <p:spPr>
            <a:xfrm>
              <a:off x="1308055" y="1314447"/>
              <a:ext cx="4572001" cy="2244637"/>
            </a:xfrm>
            <a:prstGeom prst="roundRect">
              <a:avLst>
                <a:gd name="adj" fmla="val 3936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solidFill>
                  <a:srgbClr val="F48895"/>
                </a:solidFill>
                <a:latin typeface="OPPOSans L" panose="00020600040101010101" pitchFamily="18" charset="-122"/>
                <a:ea typeface="OPPOSans L" panose="00020600040101010101" pitchFamily="18" charset="-122"/>
              </a:endParaRPr>
            </a:p>
          </p:txBody>
        </p:sp>
        <p:sp>
          <p:nvSpPr>
            <p:cNvPr id="7" name="直角三角形 6"/>
            <p:cNvSpPr/>
            <p:nvPr/>
          </p:nvSpPr>
          <p:spPr>
            <a:xfrm flipH="1" flipV="1">
              <a:off x="1233317" y="1847012"/>
              <a:ext cx="68996" cy="73015"/>
            </a:xfrm>
            <a:prstGeom prst="rtTriangl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OPPOSans L" panose="00020600040101010101" pitchFamily="18" charset="-122"/>
                <a:ea typeface="OPPOSans L" panose="00020600040101010101" pitchFamily="18" charset="-122"/>
              </a:endParaRPr>
            </a:p>
          </p:txBody>
        </p:sp>
        <p:sp>
          <p:nvSpPr>
            <p:cNvPr id="40" name="矩形: 圆角 39"/>
            <p:cNvSpPr/>
            <p:nvPr/>
          </p:nvSpPr>
          <p:spPr>
            <a:xfrm>
              <a:off x="1460455" y="1457835"/>
              <a:ext cx="4285251" cy="1967754"/>
            </a:xfrm>
            <a:prstGeom prst="roundRect">
              <a:avLst>
                <a:gd name="adj" fmla="val 3936"/>
              </a:avLst>
            </a:prstGeom>
            <a:noFill/>
            <a:ln cap="rnd">
              <a:solidFill>
                <a:srgbClr val="8B65ED"/>
              </a:solidFill>
              <a:prstDash val="sysDash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solidFill>
                  <a:srgbClr val="F48895"/>
                </a:solidFill>
                <a:latin typeface="OPPOSans L" panose="00020600040101010101" pitchFamily="18" charset="-122"/>
                <a:ea typeface="OPPOSans L" panose="00020600040101010101" pitchFamily="18" charset="-122"/>
              </a:endParaRPr>
            </a:p>
          </p:txBody>
        </p:sp>
        <p:sp>
          <p:nvSpPr>
            <p:cNvPr id="6" name="任意多边形: 形状 5"/>
            <p:cNvSpPr/>
            <p:nvPr/>
          </p:nvSpPr>
          <p:spPr>
            <a:xfrm>
              <a:off x="1247774" y="1432018"/>
              <a:ext cx="2612430" cy="415820"/>
            </a:xfrm>
            <a:custGeom>
              <a:avLst/>
              <a:gdLst>
                <a:gd name="connsiteX0" fmla="*/ 169626 w 1996234"/>
                <a:gd name="connsiteY0" fmla="*/ 0 h 339252"/>
                <a:gd name="connsiteX1" fmla="*/ 1826608 w 1996234"/>
                <a:gd name="connsiteY1" fmla="*/ 0 h 339252"/>
                <a:gd name="connsiteX2" fmla="*/ 1996234 w 1996234"/>
                <a:gd name="connsiteY2" fmla="*/ 169626 h 339252"/>
                <a:gd name="connsiteX3" fmla="*/ 1996233 w 1996234"/>
                <a:gd name="connsiteY3" fmla="*/ 169626 h 339252"/>
                <a:gd name="connsiteX4" fmla="*/ 1826607 w 1996234"/>
                <a:gd name="connsiteY4" fmla="*/ 339252 h 339252"/>
                <a:gd name="connsiteX5" fmla="*/ 169626 w 1996234"/>
                <a:gd name="connsiteY5" fmla="*/ 339251 h 339252"/>
                <a:gd name="connsiteX6" fmla="*/ 0 w 1996234"/>
                <a:gd name="connsiteY6" fmla="*/ 339251 h 339252"/>
                <a:gd name="connsiteX7" fmla="*/ 0 w 1996234"/>
                <a:gd name="connsiteY7" fmla="*/ 169626 h 339252"/>
                <a:gd name="connsiteX8" fmla="*/ 0 w 1996234"/>
                <a:gd name="connsiteY8" fmla="*/ 169625 h 339252"/>
                <a:gd name="connsiteX9" fmla="*/ 0 w 1996234"/>
                <a:gd name="connsiteY9" fmla="*/ 1 h 339252"/>
                <a:gd name="connsiteX10" fmla="*/ 169621 w 1996234"/>
                <a:gd name="connsiteY10" fmla="*/ 1 h 3392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996234" h="339252">
                  <a:moveTo>
                    <a:pt x="169626" y="0"/>
                  </a:moveTo>
                  <a:lnTo>
                    <a:pt x="1826608" y="0"/>
                  </a:lnTo>
                  <a:cubicBezTo>
                    <a:pt x="1920290" y="0"/>
                    <a:pt x="1996234" y="75944"/>
                    <a:pt x="1996234" y="169626"/>
                  </a:cubicBezTo>
                  <a:lnTo>
                    <a:pt x="1996233" y="169626"/>
                  </a:lnTo>
                  <a:cubicBezTo>
                    <a:pt x="1996233" y="263308"/>
                    <a:pt x="1920289" y="339252"/>
                    <a:pt x="1826607" y="339252"/>
                  </a:cubicBezTo>
                  <a:lnTo>
                    <a:pt x="169626" y="339251"/>
                  </a:lnTo>
                  <a:lnTo>
                    <a:pt x="0" y="339251"/>
                  </a:lnTo>
                  <a:lnTo>
                    <a:pt x="0" y="169626"/>
                  </a:lnTo>
                  <a:lnTo>
                    <a:pt x="0" y="169625"/>
                  </a:lnTo>
                  <a:lnTo>
                    <a:pt x="0" y="1"/>
                  </a:lnTo>
                  <a:lnTo>
                    <a:pt x="169621" y="1"/>
                  </a:lnTo>
                  <a:close/>
                </a:path>
              </a:pathLst>
            </a:custGeom>
            <a:gradFill flip="none" rotWithShape="1">
              <a:gsLst>
                <a:gs pos="1000">
                  <a:srgbClr val="9877EF"/>
                </a:gs>
                <a:gs pos="100000">
                  <a:srgbClr val="7243E9"/>
                </a:gs>
              </a:gsLst>
              <a:lin ang="189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 dirty="0">
                <a:latin typeface="OPPOSans L" panose="00020600040101010101" pitchFamily="18" charset="-122"/>
                <a:ea typeface="OPPOSans L" panose="00020600040101010101" pitchFamily="18" charset="-122"/>
              </a:endParaRPr>
            </a:p>
          </p:txBody>
        </p:sp>
        <p:cxnSp>
          <p:nvCxnSpPr>
            <p:cNvPr id="8" name="直接连接符 7"/>
            <p:cNvCxnSpPr/>
            <p:nvPr/>
          </p:nvCxnSpPr>
          <p:spPr>
            <a:xfrm>
              <a:off x="3267075" y="1476374"/>
              <a:ext cx="161924" cy="0"/>
            </a:xfrm>
            <a:prstGeom prst="line">
              <a:avLst/>
            </a:prstGeom>
            <a:ln w="28575" cap="rnd">
              <a:solidFill>
                <a:schemeClr val="bg1"/>
              </a:solidFill>
              <a:round/>
            </a:ln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  <p:cxnSp>
          <p:nvCxnSpPr>
            <p:cNvPr id="9" name="直接连接符 8"/>
            <p:cNvCxnSpPr/>
            <p:nvPr/>
          </p:nvCxnSpPr>
          <p:spPr>
            <a:xfrm>
              <a:off x="3495676" y="1476374"/>
              <a:ext cx="85725" cy="0"/>
            </a:xfrm>
            <a:prstGeom prst="line">
              <a:avLst/>
            </a:prstGeom>
            <a:ln w="28575" cap="rnd">
              <a:solidFill>
                <a:schemeClr val="bg1"/>
              </a:solidFill>
              <a:round/>
            </a:ln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  <p:sp>
          <p:nvSpPr>
            <p:cNvPr id="10" name="文本框 9"/>
            <p:cNvSpPr txBox="1"/>
            <p:nvPr/>
          </p:nvSpPr>
          <p:spPr>
            <a:xfrm>
              <a:off x="1424945" y="1457835"/>
              <a:ext cx="1981194" cy="39878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zh-CN" altLang="en-US" sz="2000" dirty="0">
                  <a:solidFill>
                    <a:schemeClr val="bg1"/>
                  </a:solidFill>
                  <a:latin typeface="OPPOSans H" panose="00020600040101010101" pitchFamily="18" charset="-122"/>
                  <a:ea typeface="OPPOSans R" panose="00020600040101010101" pitchFamily="18" charset="-122"/>
                </a:rPr>
                <a:t>在這裏添加標題</a:t>
              </a:r>
              <a:endParaRPr lang="zh-CN" altLang="en-US" sz="2000" dirty="0">
                <a:solidFill>
                  <a:schemeClr val="bg1"/>
                </a:solidFill>
                <a:latin typeface="OPPOSans H" panose="00020600040101010101" pitchFamily="18" charset="-122"/>
                <a:ea typeface="OPPOSans R" panose="00020600040101010101" pitchFamily="18" charset="-122"/>
              </a:endParaRPr>
            </a:p>
          </p:txBody>
        </p:sp>
        <p:sp>
          <p:nvSpPr>
            <p:cNvPr id="11" name="文本框 10"/>
            <p:cNvSpPr txBox="1"/>
            <p:nvPr/>
          </p:nvSpPr>
          <p:spPr>
            <a:xfrm>
              <a:off x="1664298" y="1946408"/>
              <a:ext cx="4165004" cy="132207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>
                <a:defRPr sz="1600">
                  <a:solidFill>
                    <a:schemeClr val="tx1">
                      <a:lumMod val="85000"/>
                      <a:lumOff val="15000"/>
                    </a:schemeClr>
                  </a:solidFill>
                  <a:latin typeface="OPPOSans R" panose="00020600040101010101" pitchFamily="18" charset="-122"/>
                  <a:ea typeface="造字工房尚黑 G0v1 细体"/>
                  <a:cs typeface="OPPOSans R" panose="00020600040101010101" pitchFamily="18" charset="-122"/>
                </a:defRPr>
              </a:lvl1pPr>
            </a:lstStyle>
            <a:p>
              <a:r>
                <a:rPr lang="en-US" altLang="zh-CN" dirty="0">
                  <a:ea typeface="庞门正道细线体" panose="02010600030101010101" pitchFamily="2" charset="-122"/>
                </a:rPr>
                <a:t>Lorem ipsum dolor sit amet, consectetuer adipiscing elit. Maecenas porttitor congue massa. Fusce posuere, magna sed pulvinar ultricies, purus lectus malesuada libero, sit </a:t>
              </a:r>
              <a:r>
                <a:rPr lang="en-US" altLang="zh-CN" dirty="0" err="1">
                  <a:ea typeface="庞门正道细线体" panose="02010600030101010101" pitchFamily="2" charset="-122"/>
                </a:rPr>
                <a:t>amet</a:t>
              </a:r>
              <a:endParaRPr lang="zh-CN" altLang="en-US" dirty="0">
                <a:ea typeface="庞门正道细线体" panose="02010600030101010101" pitchFamily="2" charset="-122"/>
              </a:endParaRPr>
            </a:p>
          </p:txBody>
        </p:sp>
      </p:grpSp>
      <p:pic>
        <p:nvPicPr>
          <p:cNvPr id="20" name="图片 19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76836">
            <a:off x="-41943" y="4722727"/>
            <a:ext cx="2127919" cy="2169908"/>
          </a:xfrm>
          <a:prstGeom prst="rect">
            <a:avLst/>
          </a:prstGeom>
        </p:spPr>
      </p:pic>
      <p:sp>
        <p:nvSpPr>
          <p:cNvPr id="38" name="文本框 37"/>
          <p:cNvSpPr txBox="1"/>
          <p:nvPr/>
        </p:nvSpPr>
        <p:spPr>
          <a:xfrm>
            <a:off x="5313334" y="262235"/>
            <a:ext cx="1765646" cy="521970"/>
          </a:xfrm>
          <a:prstGeom prst="rect">
            <a:avLst/>
          </a:prstGeom>
          <a:noFill/>
          <a:effectLst/>
        </p:spPr>
        <p:txBody>
          <a:bodyPr wrap="square" lIns="91440" tIns="45720" rIns="91440" bIns="45720" rtlCol="0">
            <a:spAutoFit/>
          </a:bodyPr>
          <a:lstStyle/>
          <a:p>
            <a:pPr algn="dist"/>
            <a:r>
              <a:rPr lang="zh-CN" altLang="en-US" sz="2800" b="1" dirty="0">
                <a:solidFill>
                  <a:schemeClr val="bg1"/>
                </a:solidFill>
                <a:latin typeface="OPPOSans R" panose="00020600040101010101" pitchFamily="18" charset="-122"/>
                <a:ea typeface="OPPOSans R" panose="00020600040101010101" pitchFamily="18" charset="-122"/>
                <a:cs typeface="OPPOSans R" panose="00020600040101010101" pitchFamily="18" charset="-122"/>
              </a:rPr>
              <a:t>業務範圍</a:t>
            </a:r>
            <a:endParaRPr lang="zh-CN" altLang="en-US" sz="2800" b="1" dirty="0">
              <a:solidFill>
                <a:schemeClr val="bg1"/>
              </a:solidFill>
              <a:latin typeface="OPPOSans R" panose="00020600040101010101" pitchFamily="18" charset="-122"/>
              <a:ea typeface="OPPOSans R" panose="00020600040101010101" pitchFamily="18" charset="-122"/>
              <a:cs typeface="OPPOSans R" panose="00020600040101010101" pitchFamily="18" charset="-122"/>
            </a:endParaRPr>
          </a:p>
        </p:txBody>
      </p:sp>
      <p:cxnSp>
        <p:nvCxnSpPr>
          <p:cNvPr id="43" name="直接连接符 42"/>
          <p:cNvCxnSpPr/>
          <p:nvPr/>
        </p:nvCxnSpPr>
        <p:spPr>
          <a:xfrm>
            <a:off x="1302313" y="544173"/>
            <a:ext cx="3726887" cy="0"/>
          </a:xfrm>
          <a:prstGeom prst="line">
            <a:avLst/>
          </a:prstGeom>
          <a:ln w="63500" cmpd="dbl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直接连接符 45"/>
          <p:cNvCxnSpPr/>
          <p:nvPr/>
        </p:nvCxnSpPr>
        <p:spPr>
          <a:xfrm flipH="1">
            <a:off x="7181850" y="544173"/>
            <a:ext cx="3714748" cy="0"/>
          </a:xfrm>
          <a:prstGeom prst="line">
            <a:avLst/>
          </a:prstGeom>
          <a:ln w="63500" cmpd="dbl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3" name="组合 52"/>
          <p:cNvGrpSpPr/>
          <p:nvPr/>
        </p:nvGrpSpPr>
        <p:grpSpPr>
          <a:xfrm>
            <a:off x="6231710" y="1314447"/>
            <a:ext cx="4646739" cy="2244637"/>
            <a:chOff x="1233317" y="1314447"/>
            <a:chExt cx="4646739" cy="2244637"/>
          </a:xfrm>
        </p:grpSpPr>
        <p:sp>
          <p:nvSpPr>
            <p:cNvPr id="54" name="矩形: 圆角 53"/>
            <p:cNvSpPr/>
            <p:nvPr/>
          </p:nvSpPr>
          <p:spPr>
            <a:xfrm>
              <a:off x="1308055" y="1314447"/>
              <a:ext cx="4572001" cy="2244637"/>
            </a:xfrm>
            <a:prstGeom prst="roundRect">
              <a:avLst>
                <a:gd name="adj" fmla="val 3936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solidFill>
                  <a:srgbClr val="F48895"/>
                </a:solidFill>
                <a:latin typeface="OPPOSans L" panose="00020600040101010101" pitchFamily="18" charset="-122"/>
                <a:ea typeface="OPPOSans L" panose="00020600040101010101" pitchFamily="18" charset="-122"/>
              </a:endParaRPr>
            </a:p>
          </p:txBody>
        </p:sp>
        <p:sp>
          <p:nvSpPr>
            <p:cNvPr id="55" name="直角三角形 54"/>
            <p:cNvSpPr/>
            <p:nvPr/>
          </p:nvSpPr>
          <p:spPr>
            <a:xfrm flipH="1" flipV="1">
              <a:off x="1233317" y="1847012"/>
              <a:ext cx="68996" cy="73015"/>
            </a:xfrm>
            <a:prstGeom prst="rtTriangl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OPPOSans L" panose="00020600040101010101" pitchFamily="18" charset="-122"/>
                <a:ea typeface="OPPOSans L" panose="00020600040101010101" pitchFamily="18" charset="-122"/>
              </a:endParaRPr>
            </a:p>
          </p:txBody>
        </p:sp>
        <p:sp>
          <p:nvSpPr>
            <p:cNvPr id="56" name="矩形: 圆角 55"/>
            <p:cNvSpPr/>
            <p:nvPr/>
          </p:nvSpPr>
          <p:spPr>
            <a:xfrm>
              <a:off x="1460455" y="1457835"/>
              <a:ext cx="4285251" cy="1967754"/>
            </a:xfrm>
            <a:prstGeom prst="roundRect">
              <a:avLst>
                <a:gd name="adj" fmla="val 3936"/>
              </a:avLst>
            </a:prstGeom>
            <a:noFill/>
            <a:ln cap="rnd">
              <a:solidFill>
                <a:srgbClr val="8B65ED"/>
              </a:solidFill>
              <a:prstDash val="sysDash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solidFill>
                  <a:srgbClr val="F48895"/>
                </a:solidFill>
                <a:latin typeface="OPPOSans L" panose="00020600040101010101" pitchFamily="18" charset="-122"/>
                <a:ea typeface="OPPOSans L" panose="00020600040101010101" pitchFamily="18" charset="-122"/>
              </a:endParaRPr>
            </a:p>
          </p:txBody>
        </p:sp>
        <p:sp>
          <p:nvSpPr>
            <p:cNvPr id="57" name="任意多边形: 形状 56"/>
            <p:cNvSpPr/>
            <p:nvPr/>
          </p:nvSpPr>
          <p:spPr>
            <a:xfrm>
              <a:off x="1247774" y="1432018"/>
              <a:ext cx="2612430" cy="415820"/>
            </a:xfrm>
            <a:custGeom>
              <a:avLst/>
              <a:gdLst>
                <a:gd name="connsiteX0" fmla="*/ 169626 w 1996234"/>
                <a:gd name="connsiteY0" fmla="*/ 0 h 339252"/>
                <a:gd name="connsiteX1" fmla="*/ 1826608 w 1996234"/>
                <a:gd name="connsiteY1" fmla="*/ 0 h 339252"/>
                <a:gd name="connsiteX2" fmla="*/ 1996234 w 1996234"/>
                <a:gd name="connsiteY2" fmla="*/ 169626 h 339252"/>
                <a:gd name="connsiteX3" fmla="*/ 1996233 w 1996234"/>
                <a:gd name="connsiteY3" fmla="*/ 169626 h 339252"/>
                <a:gd name="connsiteX4" fmla="*/ 1826607 w 1996234"/>
                <a:gd name="connsiteY4" fmla="*/ 339252 h 339252"/>
                <a:gd name="connsiteX5" fmla="*/ 169626 w 1996234"/>
                <a:gd name="connsiteY5" fmla="*/ 339251 h 339252"/>
                <a:gd name="connsiteX6" fmla="*/ 0 w 1996234"/>
                <a:gd name="connsiteY6" fmla="*/ 339251 h 339252"/>
                <a:gd name="connsiteX7" fmla="*/ 0 w 1996234"/>
                <a:gd name="connsiteY7" fmla="*/ 169626 h 339252"/>
                <a:gd name="connsiteX8" fmla="*/ 0 w 1996234"/>
                <a:gd name="connsiteY8" fmla="*/ 169625 h 339252"/>
                <a:gd name="connsiteX9" fmla="*/ 0 w 1996234"/>
                <a:gd name="connsiteY9" fmla="*/ 1 h 339252"/>
                <a:gd name="connsiteX10" fmla="*/ 169621 w 1996234"/>
                <a:gd name="connsiteY10" fmla="*/ 1 h 3392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996234" h="339252">
                  <a:moveTo>
                    <a:pt x="169626" y="0"/>
                  </a:moveTo>
                  <a:lnTo>
                    <a:pt x="1826608" y="0"/>
                  </a:lnTo>
                  <a:cubicBezTo>
                    <a:pt x="1920290" y="0"/>
                    <a:pt x="1996234" y="75944"/>
                    <a:pt x="1996234" y="169626"/>
                  </a:cubicBezTo>
                  <a:lnTo>
                    <a:pt x="1996233" y="169626"/>
                  </a:lnTo>
                  <a:cubicBezTo>
                    <a:pt x="1996233" y="263308"/>
                    <a:pt x="1920289" y="339252"/>
                    <a:pt x="1826607" y="339252"/>
                  </a:cubicBezTo>
                  <a:lnTo>
                    <a:pt x="169626" y="339251"/>
                  </a:lnTo>
                  <a:lnTo>
                    <a:pt x="0" y="339251"/>
                  </a:lnTo>
                  <a:lnTo>
                    <a:pt x="0" y="169626"/>
                  </a:lnTo>
                  <a:lnTo>
                    <a:pt x="0" y="169625"/>
                  </a:lnTo>
                  <a:lnTo>
                    <a:pt x="0" y="1"/>
                  </a:lnTo>
                  <a:lnTo>
                    <a:pt x="169621" y="1"/>
                  </a:lnTo>
                  <a:close/>
                </a:path>
              </a:pathLst>
            </a:custGeom>
            <a:gradFill flip="none" rotWithShape="1">
              <a:gsLst>
                <a:gs pos="1000">
                  <a:srgbClr val="9877EF"/>
                </a:gs>
                <a:gs pos="100000">
                  <a:srgbClr val="7243E9"/>
                </a:gs>
              </a:gsLst>
              <a:lin ang="189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 dirty="0">
                <a:latin typeface="OPPOSans L" panose="00020600040101010101" pitchFamily="18" charset="-122"/>
                <a:ea typeface="OPPOSans L" panose="00020600040101010101" pitchFamily="18" charset="-122"/>
              </a:endParaRPr>
            </a:p>
          </p:txBody>
        </p:sp>
        <p:cxnSp>
          <p:nvCxnSpPr>
            <p:cNvPr id="58" name="直接连接符 57"/>
            <p:cNvCxnSpPr/>
            <p:nvPr/>
          </p:nvCxnSpPr>
          <p:spPr>
            <a:xfrm>
              <a:off x="3267075" y="1476374"/>
              <a:ext cx="161924" cy="0"/>
            </a:xfrm>
            <a:prstGeom prst="line">
              <a:avLst/>
            </a:prstGeom>
            <a:ln w="28575" cap="rnd">
              <a:solidFill>
                <a:schemeClr val="bg1"/>
              </a:solidFill>
              <a:round/>
            </a:ln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  <p:cxnSp>
          <p:nvCxnSpPr>
            <p:cNvPr id="59" name="直接连接符 58"/>
            <p:cNvCxnSpPr/>
            <p:nvPr/>
          </p:nvCxnSpPr>
          <p:spPr>
            <a:xfrm>
              <a:off x="3495676" y="1476374"/>
              <a:ext cx="85725" cy="0"/>
            </a:xfrm>
            <a:prstGeom prst="line">
              <a:avLst/>
            </a:prstGeom>
            <a:ln w="28575" cap="rnd">
              <a:solidFill>
                <a:schemeClr val="bg1"/>
              </a:solidFill>
              <a:round/>
            </a:ln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  <p:sp>
          <p:nvSpPr>
            <p:cNvPr id="60" name="文本框 59"/>
            <p:cNvSpPr txBox="1"/>
            <p:nvPr/>
          </p:nvSpPr>
          <p:spPr>
            <a:xfrm>
              <a:off x="1424945" y="1457835"/>
              <a:ext cx="1981194" cy="39878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zh-CN" altLang="en-US" sz="2000" dirty="0">
                  <a:solidFill>
                    <a:schemeClr val="bg1"/>
                  </a:solidFill>
                  <a:latin typeface="OPPOSans H" panose="00020600040101010101" pitchFamily="18" charset="-122"/>
                  <a:ea typeface="OPPOSans R" panose="00020600040101010101" pitchFamily="18" charset="-122"/>
                </a:rPr>
                <a:t>在這裏添加標題</a:t>
              </a:r>
              <a:endParaRPr lang="zh-CN" altLang="en-US" sz="2000" dirty="0">
                <a:solidFill>
                  <a:schemeClr val="bg1"/>
                </a:solidFill>
                <a:latin typeface="OPPOSans H" panose="00020600040101010101" pitchFamily="18" charset="-122"/>
                <a:ea typeface="OPPOSans R" panose="00020600040101010101" pitchFamily="18" charset="-122"/>
              </a:endParaRPr>
            </a:p>
          </p:txBody>
        </p:sp>
        <p:sp>
          <p:nvSpPr>
            <p:cNvPr id="61" name="文本框 60"/>
            <p:cNvSpPr txBox="1"/>
            <p:nvPr/>
          </p:nvSpPr>
          <p:spPr>
            <a:xfrm>
              <a:off x="1664298" y="1946408"/>
              <a:ext cx="4165004" cy="132207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>
                <a:defRPr sz="1600">
                  <a:solidFill>
                    <a:schemeClr val="tx1">
                      <a:lumMod val="85000"/>
                      <a:lumOff val="15000"/>
                    </a:schemeClr>
                  </a:solidFill>
                  <a:latin typeface="OPPOSans R" panose="00020600040101010101" pitchFamily="18" charset="-122"/>
                  <a:ea typeface="造字工房尚黑 G0v1 细体"/>
                  <a:cs typeface="OPPOSans R" panose="00020600040101010101" pitchFamily="18" charset="-122"/>
                </a:defRPr>
              </a:lvl1pPr>
            </a:lstStyle>
            <a:p>
              <a:r>
                <a:rPr lang="en-US" altLang="zh-CN" dirty="0">
                  <a:ea typeface="庞门正道细线体" panose="02010600030101010101" pitchFamily="2" charset="-122"/>
                </a:rPr>
                <a:t>Lorem ipsum dolor sit amet, consectetuer adipiscing elit. Maecenas porttitor congue massa. Fusce posuere, magna sed pulvinar ultricies, purus lectus malesuada libero, sit </a:t>
              </a:r>
              <a:r>
                <a:rPr lang="en-US" altLang="zh-CN" dirty="0" err="1">
                  <a:ea typeface="庞门正道细线体" panose="02010600030101010101" pitchFamily="2" charset="-122"/>
                </a:rPr>
                <a:t>amet</a:t>
              </a:r>
              <a:endParaRPr lang="zh-CN" altLang="en-US" dirty="0">
                <a:ea typeface="庞门正道细线体" panose="02010600030101010101" pitchFamily="2" charset="-122"/>
              </a:endParaRPr>
            </a:p>
          </p:txBody>
        </p:sp>
      </p:grpSp>
      <p:grpSp>
        <p:nvGrpSpPr>
          <p:cNvPr id="62" name="组合 61"/>
          <p:cNvGrpSpPr/>
          <p:nvPr/>
        </p:nvGrpSpPr>
        <p:grpSpPr>
          <a:xfrm>
            <a:off x="1220665" y="4079356"/>
            <a:ext cx="4646739" cy="2244637"/>
            <a:chOff x="1233317" y="1314447"/>
            <a:chExt cx="4646739" cy="2244637"/>
          </a:xfrm>
        </p:grpSpPr>
        <p:sp>
          <p:nvSpPr>
            <p:cNvPr id="63" name="矩形: 圆角 62"/>
            <p:cNvSpPr/>
            <p:nvPr/>
          </p:nvSpPr>
          <p:spPr>
            <a:xfrm>
              <a:off x="1308055" y="1314447"/>
              <a:ext cx="4572001" cy="2244637"/>
            </a:xfrm>
            <a:prstGeom prst="roundRect">
              <a:avLst>
                <a:gd name="adj" fmla="val 3936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solidFill>
                  <a:srgbClr val="F48895"/>
                </a:solidFill>
                <a:latin typeface="OPPOSans L" panose="00020600040101010101" pitchFamily="18" charset="-122"/>
                <a:ea typeface="OPPOSans L" panose="00020600040101010101" pitchFamily="18" charset="-122"/>
              </a:endParaRPr>
            </a:p>
          </p:txBody>
        </p:sp>
        <p:sp>
          <p:nvSpPr>
            <p:cNvPr id="64" name="直角三角形 63"/>
            <p:cNvSpPr/>
            <p:nvPr/>
          </p:nvSpPr>
          <p:spPr>
            <a:xfrm flipH="1" flipV="1">
              <a:off x="1233317" y="1847012"/>
              <a:ext cx="68996" cy="73015"/>
            </a:xfrm>
            <a:prstGeom prst="rtTriangl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OPPOSans L" panose="00020600040101010101" pitchFamily="18" charset="-122"/>
                <a:ea typeface="OPPOSans L" panose="00020600040101010101" pitchFamily="18" charset="-122"/>
              </a:endParaRPr>
            </a:p>
          </p:txBody>
        </p:sp>
        <p:sp>
          <p:nvSpPr>
            <p:cNvPr id="65" name="矩形: 圆角 64"/>
            <p:cNvSpPr/>
            <p:nvPr/>
          </p:nvSpPr>
          <p:spPr>
            <a:xfrm>
              <a:off x="1460455" y="1457835"/>
              <a:ext cx="4285251" cy="1967754"/>
            </a:xfrm>
            <a:prstGeom prst="roundRect">
              <a:avLst>
                <a:gd name="adj" fmla="val 3936"/>
              </a:avLst>
            </a:prstGeom>
            <a:noFill/>
            <a:ln cap="rnd">
              <a:solidFill>
                <a:srgbClr val="8B65ED"/>
              </a:solidFill>
              <a:prstDash val="sysDash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solidFill>
                  <a:srgbClr val="F48895"/>
                </a:solidFill>
                <a:latin typeface="OPPOSans L" panose="00020600040101010101" pitchFamily="18" charset="-122"/>
                <a:ea typeface="OPPOSans L" panose="00020600040101010101" pitchFamily="18" charset="-122"/>
              </a:endParaRPr>
            </a:p>
          </p:txBody>
        </p:sp>
        <p:sp>
          <p:nvSpPr>
            <p:cNvPr id="66" name="任意多边形: 形状 65"/>
            <p:cNvSpPr/>
            <p:nvPr/>
          </p:nvSpPr>
          <p:spPr>
            <a:xfrm>
              <a:off x="1247774" y="1432018"/>
              <a:ext cx="2612430" cy="415820"/>
            </a:xfrm>
            <a:custGeom>
              <a:avLst/>
              <a:gdLst>
                <a:gd name="connsiteX0" fmla="*/ 169626 w 1996234"/>
                <a:gd name="connsiteY0" fmla="*/ 0 h 339252"/>
                <a:gd name="connsiteX1" fmla="*/ 1826608 w 1996234"/>
                <a:gd name="connsiteY1" fmla="*/ 0 h 339252"/>
                <a:gd name="connsiteX2" fmla="*/ 1996234 w 1996234"/>
                <a:gd name="connsiteY2" fmla="*/ 169626 h 339252"/>
                <a:gd name="connsiteX3" fmla="*/ 1996233 w 1996234"/>
                <a:gd name="connsiteY3" fmla="*/ 169626 h 339252"/>
                <a:gd name="connsiteX4" fmla="*/ 1826607 w 1996234"/>
                <a:gd name="connsiteY4" fmla="*/ 339252 h 339252"/>
                <a:gd name="connsiteX5" fmla="*/ 169626 w 1996234"/>
                <a:gd name="connsiteY5" fmla="*/ 339251 h 339252"/>
                <a:gd name="connsiteX6" fmla="*/ 0 w 1996234"/>
                <a:gd name="connsiteY6" fmla="*/ 339251 h 339252"/>
                <a:gd name="connsiteX7" fmla="*/ 0 w 1996234"/>
                <a:gd name="connsiteY7" fmla="*/ 169626 h 339252"/>
                <a:gd name="connsiteX8" fmla="*/ 0 w 1996234"/>
                <a:gd name="connsiteY8" fmla="*/ 169625 h 339252"/>
                <a:gd name="connsiteX9" fmla="*/ 0 w 1996234"/>
                <a:gd name="connsiteY9" fmla="*/ 1 h 339252"/>
                <a:gd name="connsiteX10" fmla="*/ 169621 w 1996234"/>
                <a:gd name="connsiteY10" fmla="*/ 1 h 3392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996234" h="339252">
                  <a:moveTo>
                    <a:pt x="169626" y="0"/>
                  </a:moveTo>
                  <a:lnTo>
                    <a:pt x="1826608" y="0"/>
                  </a:lnTo>
                  <a:cubicBezTo>
                    <a:pt x="1920290" y="0"/>
                    <a:pt x="1996234" y="75944"/>
                    <a:pt x="1996234" y="169626"/>
                  </a:cubicBezTo>
                  <a:lnTo>
                    <a:pt x="1996233" y="169626"/>
                  </a:lnTo>
                  <a:cubicBezTo>
                    <a:pt x="1996233" y="263308"/>
                    <a:pt x="1920289" y="339252"/>
                    <a:pt x="1826607" y="339252"/>
                  </a:cubicBezTo>
                  <a:lnTo>
                    <a:pt x="169626" y="339251"/>
                  </a:lnTo>
                  <a:lnTo>
                    <a:pt x="0" y="339251"/>
                  </a:lnTo>
                  <a:lnTo>
                    <a:pt x="0" y="169626"/>
                  </a:lnTo>
                  <a:lnTo>
                    <a:pt x="0" y="169625"/>
                  </a:lnTo>
                  <a:lnTo>
                    <a:pt x="0" y="1"/>
                  </a:lnTo>
                  <a:lnTo>
                    <a:pt x="169621" y="1"/>
                  </a:lnTo>
                  <a:close/>
                </a:path>
              </a:pathLst>
            </a:custGeom>
            <a:gradFill flip="none" rotWithShape="1">
              <a:gsLst>
                <a:gs pos="1000">
                  <a:srgbClr val="9877EF"/>
                </a:gs>
                <a:gs pos="100000">
                  <a:srgbClr val="7243E9"/>
                </a:gs>
              </a:gsLst>
              <a:lin ang="189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 dirty="0">
                <a:latin typeface="OPPOSans L" panose="00020600040101010101" pitchFamily="18" charset="-122"/>
                <a:ea typeface="OPPOSans L" panose="00020600040101010101" pitchFamily="18" charset="-122"/>
              </a:endParaRPr>
            </a:p>
          </p:txBody>
        </p:sp>
        <p:cxnSp>
          <p:nvCxnSpPr>
            <p:cNvPr id="67" name="直接连接符 66"/>
            <p:cNvCxnSpPr/>
            <p:nvPr/>
          </p:nvCxnSpPr>
          <p:spPr>
            <a:xfrm>
              <a:off x="3267075" y="1476374"/>
              <a:ext cx="161924" cy="0"/>
            </a:xfrm>
            <a:prstGeom prst="line">
              <a:avLst/>
            </a:prstGeom>
            <a:ln w="28575" cap="rnd">
              <a:solidFill>
                <a:schemeClr val="bg1"/>
              </a:solidFill>
              <a:round/>
            </a:ln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  <p:cxnSp>
          <p:nvCxnSpPr>
            <p:cNvPr id="68" name="直接连接符 67"/>
            <p:cNvCxnSpPr/>
            <p:nvPr/>
          </p:nvCxnSpPr>
          <p:spPr>
            <a:xfrm>
              <a:off x="3495676" y="1476374"/>
              <a:ext cx="85725" cy="0"/>
            </a:xfrm>
            <a:prstGeom prst="line">
              <a:avLst/>
            </a:prstGeom>
            <a:ln w="28575" cap="rnd">
              <a:solidFill>
                <a:schemeClr val="bg1"/>
              </a:solidFill>
              <a:round/>
            </a:ln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  <p:sp>
          <p:nvSpPr>
            <p:cNvPr id="69" name="文本框 68"/>
            <p:cNvSpPr txBox="1"/>
            <p:nvPr/>
          </p:nvSpPr>
          <p:spPr>
            <a:xfrm>
              <a:off x="1424945" y="1457835"/>
              <a:ext cx="1981194" cy="39878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zh-CN" altLang="en-US" sz="2000" dirty="0">
                  <a:solidFill>
                    <a:schemeClr val="bg1"/>
                  </a:solidFill>
                  <a:latin typeface="OPPOSans H" panose="00020600040101010101" pitchFamily="18" charset="-122"/>
                  <a:ea typeface="OPPOSans R" panose="00020600040101010101" pitchFamily="18" charset="-122"/>
                </a:rPr>
                <a:t>在這裏添加標題</a:t>
              </a:r>
              <a:endParaRPr lang="zh-CN" altLang="en-US" sz="2000" dirty="0">
                <a:solidFill>
                  <a:schemeClr val="bg1"/>
                </a:solidFill>
                <a:latin typeface="OPPOSans H" panose="00020600040101010101" pitchFamily="18" charset="-122"/>
                <a:ea typeface="OPPOSans R" panose="00020600040101010101" pitchFamily="18" charset="-122"/>
              </a:endParaRPr>
            </a:p>
          </p:txBody>
        </p:sp>
        <p:sp>
          <p:nvSpPr>
            <p:cNvPr id="70" name="文本框 69"/>
            <p:cNvSpPr txBox="1"/>
            <p:nvPr/>
          </p:nvSpPr>
          <p:spPr>
            <a:xfrm>
              <a:off x="1664298" y="1946408"/>
              <a:ext cx="4165004" cy="132207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>
                <a:defRPr sz="1600">
                  <a:solidFill>
                    <a:schemeClr val="tx1">
                      <a:lumMod val="85000"/>
                      <a:lumOff val="15000"/>
                    </a:schemeClr>
                  </a:solidFill>
                  <a:latin typeface="OPPOSans R" panose="00020600040101010101" pitchFamily="18" charset="-122"/>
                  <a:ea typeface="造字工房尚黑 G0v1 细体"/>
                  <a:cs typeface="OPPOSans R" panose="00020600040101010101" pitchFamily="18" charset="-122"/>
                </a:defRPr>
              </a:lvl1pPr>
            </a:lstStyle>
            <a:p>
              <a:r>
                <a:rPr lang="en-US" altLang="zh-CN" dirty="0">
                  <a:ea typeface="庞门正道细线体" panose="02010600030101010101" pitchFamily="2" charset="-122"/>
                </a:rPr>
                <a:t>Lorem ipsum dolor sit amet, consectetuer adipiscing elit. Maecenas porttitor congue massa. Fusce posuere, magna sed pulvinar ultricies, purus lectus malesuada libero, sit </a:t>
              </a:r>
              <a:r>
                <a:rPr lang="en-US" altLang="zh-CN" dirty="0" err="1">
                  <a:ea typeface="庞门正道细线体" panose="02010600030101010101" pitchFamily="2" charset="-122"/>
                </a:rPr>
                <a:t>amet</a:t>
              </a:r>
              <a:endParaRPr lang="zh-CN" altLang="en-US" dirty="0">
                <a:ea typeface="庞门正道细线体" panose="02010600030101010101" pitchFamily="2" charset="-122"/>
              </a:endParaRPr>
            </a:p>
          </p:txBody>
        </p:sp>
      </p:grpSp>
      <p:pic>
        <p:nvPicPr>
          <p:cNvPr id="37" name="图片 36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402" b="89920" l="9918" r="7039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76836">
            <a:off x="-42943" y="4723080"/>
            <a:ext cx="2127919" cy="2169908"/>
          </a:xfrm>
          <a:prstGeom prst="rect">
            <a:avLst/>
          </a:prstGeom>
        </p:spPr>
      </p:pic>
      <p:grpSp>
        <p:nvGrpSpPr>
          <p:cNvPr id="71" name="组合 70"/>
          <p:cNvGrpSpPr/>
          <p:nvPr/>
        </p:nvGrpSpPr>
        <p:grpSpPr>
          <a:xfrm>
            <a:off x="6231710" y="4079356"/>
            <a:ext cx="4646739" cy="2244637"/>
            <a:chOff x="1233317" y="1314447"/>
            <a:chExt cx="4646739" cy="2244637"/>
          </a:xfrm>
        </p:grpSpPr>
        <p:sp>
          <p:nvSpPr>
            <p:cNvPr id="72" name="矩形: 圆角 71"/>
            <p:cNvSpPr/>
            <p:nvPr/>
          </p:nvSpPr>
          <p:spPr>
            <a:xfrm>
              <a:off x="1308055" y="1314447"/>
              <a:ext cx="4572001" cy="2244637"/>
            </a:xfrm>
            <a:prstGeom prst="roundRect">
              <a:avLst>
                <a:gd name="adj" fmla="val 3936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solidFill>
                  <a:srgbClr val="F48895"/>
                </a:solidFill>
                <a:latin typeface="OPPOSans L" panose="00020600040101010101" pitchFamily="18" charset="-122"/>
                <a:ea typeface="OPPOSans L" panose="00020600040101010101" pitchFamily="18" charset="-122"/>
              </a:endParaRPr>
            </a:p>
          </p:txBody>
        </p:sp>
        <p:sp>
          <p:nvSpPr>
            <p:cNvPr id="73" name="直角三角形 72"/>
            <p:cNvSpPr/>
            <p:nvPr/>
          </p:nvSpPr>
          <p:spPr>
            <a:xfrm flipH="1" flipV="1">
              <a:off x="1233317" y="1847012"/>
              <a:ext cx="68996" cy="73015"/>
            </a:xfrm>
            <a:prstGeom prst="rtTriangl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OPPOSans L" panose="00020600040101010101" pitchFamily="18" charset="-122"/>
                <a:ea typeface="OPPOSans L" panose="00020600040101010101" pitchFamily="18" charset="-122"/>
              </a:endParaRPr>
            </a:p>
          </p:txBody>
        </p:sp>
        <p:sp>
          <p:nvSpPr>
            <p:cNvPr id="74" name="矩形: 圆角 73"/>
            <p:cNvSpPr/>
            <p:nvPr/>
          </p:nvSpPr>
          <p:spPr>
            <a:xfrm>
              <a:off x="1460455" y="1457835"/>
              <a:ext cx="4285251" cy="1967754"/>
            </a:xfrm>
            <a:prstGeom prst="roundRect">
              <a:avLst>
                <a:gd name="adj" fmla="val 3936"/>
              </a:avLst>
            </a:prstGeom>
            <a:noFill/>
            <a:ln cap="rnd">
              <a:solidFill>
                <a:srgbClr val="8B65ED"/>
              </a:solidFill>
              <a:prstDash val="sysDash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solidFill>
                  <a:srgbClr val="F48895"/>
                </a:solidFill>
                <a:latin typeface="OPPOSans L" panose="00020600040101010101" pitchFamily="18" charset="-122"/>
                <a:ea typeface="OPPOSans L" panose="00020600040101010101" pitchFamily="18" charset="-122"/>
              </a:endParaRPr>
            </a:p>
          </p:txBody>
        </p:sp>
        <p:sp>
          <p:nvSpPr>
            <p:cNvPr id="75" name="任意多边形: 形状 74"/>
            <p:cNvSpPr/>
            <p:nvPr/>
          </p:nvSpPr>
          <p:spPr>
            <a:xfrm>
              <a:off x="1247774" y="1432018"/>
              <a:ext cx="2612430" cy="415820"/>
            </a:xfrm>
            <a:custGeom>
              <a:avLst/>
              <a:gdLst>
                <a:gd name="connsiteX0" fmla="*/ 169626 w 1996234"/>
                <a:gd name="connsiteY0" fmla="*/ 0 h 339252"/>
                <a:gd name="connsiteX1" fmla="*/ 1826608 w 1996234"/>
                <a:gd name="connsiteY1" fmla="*/ 0 h 339252"/>
                <a:gd name="connsiteX2" fmla="*/ 1996234 w 1996234"/>
                <a:gd name="connsiteY2" fmla="*/ 169626 h 339252"/>
                <a:gd name="connsiteX3" fmla="*/ 1996233 w 1996234"/>
                <a:gd name="connsiteY3" fmla="*/ 169626 h 339252"/>
                <a:gd name="connsiteX4" fmla="*/ 1826607 w 1996234"/>
                <a:gd name="connsiteY4" fmla="*/ 339252 h 339252"/>
                <a:gd name="connsiteX5" fmla="*/ 169626 w 1996234"/>
                <a:gd name="connsiteY5" fmla="*/ 339251 h 339252"/>
                <a:gd name="connsiteX6" fmla="*/ 0 w 1996234"/>
                <a:gd name="connsiteY6" fmla="*/ 339251 h 339252"/>
                <a:gd name="connsiteX7" fmla="*/ 0 w 1996234"/>
                <a:gd name="connsiteY7" fmla="*/ 169626 h 339252"/>
                <a:gd name="connsiteX8" fmla="*/ 0 w 1996234"/>
                <a:gd name="connsiteY8" fmla="*/ 169625 h 339252"/>
                <a:gd name="connsiteX9" fmla="*/ 0 w 1996234"/>
                <a:gd name="connsiteY9" fmla="*/ 1 h 339252"/>
                <a:gd name="connsiteX10" fmla="*/ 169621 w 1996234"/>
                <a:gd name="connsiteY10" fmla="*/ 1 h 3392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996234" h="339252">
                  <a:moveTo>
                    <a:pt x="169626" y="0"/>
                  </a:moveTo>
                  <a:lnTo>
                    <a:pt x="1826608" y="0"/>
                  </a:lnTo>
                  <a:cubicBezTo>
                    <a:pt x="1920290" y="0"/>
                    <a:pt x="1996234" y="75944"/>
                    <a:pt x="1996234" y="169626"/>
                  </a:cubicBezTo>
                  <a:lnTo>
                    <a:pt x="1996233" y="169626"/>
                  </a:lnTo>
                  <a:cubicBezTo>
                    <a:pt x="1996233" y="263308"/>
                    <a:pt x="1920289" y="339252"/>
                    <a:pt x="1826607" y="339252"/>
                  </a:cubicBezTo>
                  <a:lnTo>
                    <a:pt x="169626" y="339251"/>
                  </a:lnTo>
                  <a:lnTo>
                    <a:pt x="0" y="339251"/>
                  </a:lnTo>
                  <a:lnTo>
                    <a:pt x="0" y="169626"/>
                  </a:lnTo>
                  <a:lnTo>
                    <a:pt x="0" y="169625"/>
                  </a:lnTo>
                  <a:lnTo>
                    <a:pt x="0" y="1"/>
                  </a:lnTo>
                  <a:lnTo>
                    <a:pt x="169621" y="1"/>
                  </a:lnTo>
                  <a:close/>
                </a:path>
              </a:pathLst>
            </a:custGeom>
            <a:gradFill flip="none" rotWithShape="1">
              <a:gsLst>
                <a:gs pos="1000">
                  <a:srgbClr val="9877EF"/>
                </a:gs>
                <a:gs pos="100000">
                  <a:srgbClr val="7243E9"/>
                </a:gs>
              </a:gsLst>
              <a:lin ang="189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 dirty="0">
                <a:latin typeface="OPPOSans L" panose="00020600040101010101" pitchFamily="18" charset="-122"/>
                <a:ea typeface="OPPOSans L" panose="00020600040101010101" pitchFamily="18" charset="-122"/>
              </a:endParaRPr>
            </a:p>
          </p:txBody>
        </p:sp>
        <p:cxnSp>
          <p:nvCxnSpPr>
            <p:cNvPr id="76" name="直接连接符 75"/>
            <p:cNvCxnSpPr/>
            <p:nvPr/>
          </p:nvCxnSpPr>
          <p:spPr>
            <a:xfrm>
              <a:off x="3267075" y="1476374"/>
              <a:ext cx="161924" cy="0"/>
            </a:xfrm>
            <a:prstGeom prst="line">
              <a:avLst/>
            </a:prstGeom>
            <a:ln w="28575" cap="rnd">
              <a:solidFill>
                <a:schemeClr val="bg1"/>
              </a:solidFill>
              <a:round/>
            </a:ln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  <p:cxnSp>
          <p:nvCxnSpPr>
            <p:cNvPr id="77" name="直接连接符 76"/>
            <p:cNvCxnSpPr/>
            <p:nvPr/>
          </p:nvCxnSpPr>
          <p:spPr>
            <a:xfrm>
              <a:off x="3495676" y="1476374"/>
              <a:ext cx="85725" cy="0"/>
            </a:xfrm>
            <a:prstGeom prst="line">
              <a:avLst/>
            </a:prstGeom>
            <a:ln w="28575" cap="rnd">
              <a:solidFill>
                <a:schemeClr val="bg1"/>
              </a:solidFill>
              <a:round/>
            </a:ln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  <p:sp>
          <p:nvSpPr>
            <p:cNvPr id="78" name="文本框 77"/>
            <p:cNvSpPr txBox="1"/>
            <p:nvPr/>
          </p:nvSpPr>
          <p:spPr>
            <a:xfrm>
              <a:off x="1424945" y="1457835"/>
              <a:ext cx="1981194" cy="39878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zh-CN" altLang="en-US" sz="2000" dirty="0">
                  <a:solidFill>
                    <a:schemeClr val="bg1"/>
                  </a:solidFill>
                  <a:latin typeface="OPPOSans H" panose="00020600040101010101" pitchFamily="18" charset="-122"/>
                  <a:ea typeface="OPPOSans R" panose="00020600040101010101" pitchFamily="18" charset="-122"/>
                </a:rPr>
                <a:t>在這裏添加標題</a:t>
              </a:r>
              <a:endParaRPr lang="zh-CN" altLang="en-US" sz="2000" dirty="0">
                <a:solidFill>
                  <a:schemeClr val="bg1"/>
                </a:solidFill>
                <a:latin typeface="OPPOSans H" panose="00020600040101010101" pitchFamily="18" charset="-122"/>
                <a:ea typeface="OPPOSans R" panose="00020600040101010101" pitchFamily="18" charset="-122"/>
              </a:endParaRPr>
            </a:p>
          </p:txBody>
        </p:sp>
        <p:sp>
          <p:nvSpPr>
            <p:cNvPr id="79" name="文本框 78"/>
            <p:cNvSpPr txBox="1"/>
            <p:nvPr/>
          </p:nvSpPr>
          <p:spPr>
            <a:xfrm>
              <a:off x="1664298" y="1946408"/>
              <a:ext cx="4165004" cy="132207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>
                <a:defRPr sz="1600">
                  <a:solidFill>
                    <a:schemeClr val="tx1">
                      <a:lumMod val="85000"/>
                      <a:lumOff val="15000"/>
                    </a:schemeClr>
                  </a:solidFill>
                  <a:latin typeface="OPPOSans R" panose="00020600040101010101" pitchFamily="18" charset="-122"/>
                  <a:ea typeface="造字工房尚黑 G0v1 细体"/>
                  <a:cs typeface="OPPOSans R" panose="00020600040101010101" pitchFamily="18" charset="-122"/>
                </a:defRPr>
              </a:lvl1pPr>
            </a:lstStyle>
            <a:p>
              <a:r>
                <a:rPr lang="en-US" altLang="zh-CN" dirty="0">
                  <a:ea typeface="庞门正道细线体" panose="02010600030101010101" pitchFamily="2" charset="-122"/>
                </a:rPr>
                <a:t>Lorem ipsum dolor sit amet, consectetuer adipiscing elit. Maecenas porttitor congue massa. Fusce posuere, magna sed pulvinar ultricies, purus lectus malesuada libero, sit </a:t>
              </a:r>
              <a:r>
                <a:rPr lang="en-US" altLang="zh-CN" dirty="0" err="1">
                  <a:ea typeface="庞门正道细线体" panose="02010600030101010101" pitchFamily="2" charset="-122"/>
                </a:rPr>
                <a:t>amet</a:t>
              </a:r>
              <a:endParaRPr lang="zh-CN" altLang="en-US" dirty="0">
                <a:ea typeface="庞门正道细线体" panose="02010600030101010101" pitchFamily="2" charset="-122"/>
              </a:endParaRPr>
            </a:p>
          </p:txBody>
        </p:sp>
      </p:grpSp>
      <p:sp>
        <p:nvSpPr>
          <p:cNvPr id="44" name="文本框 43"/>
          <p:cNvSpPr txBox="1"/>
          <p:nvPr/>
        </p:nvSpPr>
        <p:spPr>
          <a:xfrm>
            <a:off x="5313335" y="725129"/>
            <a:ext cx="2420965" cy="349250"/>
          </a:xfrm>
          <a:prstGeom prst="rect">
            <a:avLst/>
          </a:prstGeom>
          <a:noFill/>
          <a:effectLst/>
        </p:spPr>
        <p:txBody>
          <a:bodyPr wrap="square" lIns="91440" tIns="45720" rIns="91440" bIns="45720" rtlCol="0">
            <a:spAutoFit/>
          </a:bodyPr>
          <a:lstStyle/>
          <a:p>
            <a:r>
              <a:rPr lang="en-US" altLang="zh-CN" sz="1680" b="1" dirty="0">
                <a:solidFill>
                  <a:schemeClr val="bg1"/>
                </a:solidFill>
                <a:latin typeface="OPPOSans R" panose="00020600040101010101" pitchFamily="18" charset="-122"/>
                <a:ea typeface="OPPOSans R" panose="00020600040101010101" pitchFamily="18" charset="-122"/>
                <a:cs typeface="OPPOSans R" panose="00020600040101010101" pitchFamily="18" charset="-122"/>
              </a:rPr>
              <a:t>Business scope</a:t>
            </a:r>
            <a:endParaRPr lang="zh-CN" altLang="en-US" sz="1680" b="1" dirty="0">
              <a:solidFill>
                <a:schemeClr val="bg1"/>
              </a:solidFill>
              <a:latin typeface="OPPOSans R" panose="00020600040101010101" pitchFamily="18" charset="-122"/>
              <a:ea typeface="OPPOSans R" panose="00020600040101010101" pitchFamily="18" charset="-122"/>
              <a:cs typeface="OPPOSans R" panose="00020600040101010101" pitchFamily="18" charset="-122"/>
            </a:endParaRPr>
          </a:p>
        </p:txBody>
      </p:sp>
      <p:pic>
        <p:nvPicPr>
          <p:cNvPr id="45" name="图片 44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827" t="17383" r="51212" b="68385"/>
          <a:stretch>
            <a:fillRect/>
          </a:stretch>
        </p:blipFill>
        <p:spPr>
          <a:xfrm rot="1267022">
            <a:off x="10565881" y="-725574"/>
            <a:ext cx="2716592" cy="1844505"/>
          </a:xfrm>
          <a:prstGeom prst="rect">
            <a:avLst/>
          </a:prstGeom>
          <a:effectLst>
            <a:outerShdw blurRad="127000" dist="50800" dir="5400000" algn="ctr" rotWithShape="0">
              <a:srgbClr val="F0C8BF"/>
            </a:outerShdw>
          </a:effectLst>
        </p:spPr>
      </p:pic>
    </p:spTree>
  </p:cSld>
  <p:clrMapOvr>
    <a:masterClrMapping/>
  </p:clrMapOvr>
</p:sld>
</file>

<file path=ppt/tags/tag1.xml><?xml version="1.0" encoding="utf-8"?>
<p:tagLst xmlns:p="http://schemas.openxmlformats.org/presentationml/2006/main">
  <p:tag name="TEXTZ '" val="-2.147484E+09"/>
</p:tagLst>
</file>

<file path=ppt/tags/tag10.xml><?xml version="1.0" encoding="utf-8"?>
<p:tagLst xmlns:p="http://schemas.openxmlformats.org/presentationml/2006/main">
  <p:tag name="ADJUSTMENTS" val="10.70312"/>
</p:tagLst>
</file>

<file path=ppt/tags/tag11.xml><?xml version="1.0" encoding="utf-8"?>
<p:tagLst xmlns:p="http://schemas.openxmlformats.org/presentationml/2006/main">
  <p:tag name="ADJUSTMENTS" val="9.141198"/>
</p:tagLst>
</file>

<file path=ppt/tags/tag12.xml><?xml version="1.0" encoding="utf-8"?>
<p:tagLst xmlns:p="http://schemas.openxmlformats.org/presentationml/2006/main">
  <p:tag name="ADJUSTMENTS" val="15.38888"/>
</p:tagLst>
</file>

<file path=ppt/tags/tag13.xml><?xml version="1.0" encoding="utf-8"?>
<p:tagLst xmlns:p="http://schemas.openxmlformats.org/presentationml/2006/main">
  <p:tag name="ADJUSTMENTS" val="15.38888"/>
</p:tagLst>
</file>

<file path=ppt/tags/tag14.xml><?xml version="1.0" encoding="utf-8"?>
<p:tagLst xmlns:p="http://schemas.openxmlformats.org/presentationml/2006/main">
  <p:tag name="ADJUSTMENTS" val="15.38888"/>
</p:tagLst>
</file>

<file path=ppt/tags/tag15.xml><?xml version="1.0" encoding="utf-8"?>
<p:tagLst xmlns:p="http://schemas.openxmlformats.org/presentationml/2006/main">
  <p:tag name="ADJUSTMENTS" val="15.38888"/>
</p:tagLst>
</file>

<file path=ppt/tags/tag16.xml><?xml version="1.0" encoding="utf-8"?>
<p:tagLst xmlns:p="http://schemas.openxmlformats.org/presentationml/2006/main">
  <p:tag name="ADJUSTMENTS" val="15.38888"/>
</p:tagLst>
</file>

<file path=ppt/tags/tag17.xml><?xml version="1.0" encoding="utf-8"?>
<p:tagLst xmlns:p="http://schemas.openxmlformats.org/presentationml/2006/main">
  <p:tag name="ISLIDE.ICON" val="#69653;#15251;#72954;#118342;#23788;#69653;#69653;#15251;#114150;#175749;#118342;"/>
</p:tagLst>
</file>

<file path=ppt/tags/tag18.xml><?xml version="1.0" encoding="utf-8"?>
<p:tagLst xmlns:p="http://schemas.openxmlformats.org/presentationml/2006/main">
  <p:tag name="SHADOWSIZE" val="100"/>
</p:tagLst>
</file>

<file path=ppt/tags/tag19.xml><?xml version="1.0" encoding="utf-8"?>
<p:tagLst xmlns:p="http://schemas.openxmlformats.org/presentationml/2006/main">
  <p:tag name="SHADOWSIZE" val="100"/>
</p:tagLst>
</file>

<file path=ppt/tags/tag2.xml><?xml version="1.0" encoding="utf-8"?>
<p:tagLst xmlns:p="http://schemas.openxmlformats.org/presentationml/2006/main">
  <p:tag name="TEXTZ '" val="-2.147484E+09"/>
</p:tagLst>
</file>

<file path=ppt/tags/tag20.xml><?xml version="1.0" encoding="utf-8"?>
<p:tagLst xmlns:p="http://schemas.openxmlformats.org/presentationml/2006/main">
  <p:tag name="SHADOWSIZE" val="100"/>
</p:tagLst>
</file>

<file path=ppt/tags/tag21.xml><?xml version="1.0" encoding="utf-8"?>
<p:tagLst xmlns:p="http://schemas.openxmlformats.org/presentationml/2006/main">
  <p:tag name="SHADOWSIZE" val="100"/>
</p:tagLst>
</file>

<file path=ppt/tags/tag22.xml><?xml version="1.0" encoding="utf-8"?>
<p:tagLst xmlns:p="http://schemas.openxmlformats.org/presentationml/2006/main">
  <p:tag name="SHADOWSIZE" val="100"/>
</p:tagLst>
</file>

<file path=ppt/tags/tag23.xml><?xml version="1.0" encoding="utf-8"?>
<p:tagLst xmlns:p="http://schemas.openxmlformats.org/presentationml/2006/main">
  <p:tag name="SOFTEDGE" val="0"/>
  <p:tag name="SHAPEGLOW" val="0"/>
  <p:tag name="SHAPEREFLECTION" val="-2.147484E+09"/>
  <p:tag name="HEIGHT" val="46.31662"/>
  <p:tag name="WIDTH" val="108.646"/>
  <p:tag name="LEFT" val="117.9158"/>
  <p:tag name="TOP" val="240.2088"/>
</p:tagLst>
</file>

<file path=ppt/tags/tag24.xml><?xml version="1.0" encoding="utf-8"?>
<p:tagLst xmlns:p="http://schemas.openxmlformats.org/presentationml/2006/main">
  <p:tag name="TEXTGLOW" val="0"/>
  <p:tag name="TEXTREFLECTION" val="0"/>
  <p:tag name="LINERULEAFTER" val="0"/>
  <p:tag name="MARGINBOTTOM" val="3.6"/>
  <p:tag name="MARGINRIGHT" val="7.2"/>
  <p:tag name="MARGINLEFT" val="7.2"/>
  <p:tag name="MARGINTOP" val="3.6"/>
  <p:tag name="FONTSIZE" val="18"/>
  <p:tag name="SOFTEDGE" val="0"/>
  <p:tag name="SHAPEGLOW" val="0"/>
  <p:tag name="SHAPEREFLECTION" val="-2.147484E+09"/>
  <p:tag name="HEIGHT" val="28.66354"/>
  <p:tag name="WIDTH" val="108.646"/>
  <p:tag name="LEFT" val="117.9158"/>
  <p:tag name="TOP" val="257.8619"/>
</p:tagLst>
</file>

<file path=ppt/tags/tag25.xml><?xml version="1.0" encoding="utf-8"?>
<p:tagLst xmlns:p="http://schemas.openxmlformats.org/presentationml/2006/main">
  <p:tag name="TEXTGLOW" val="0"/>
  <p:tag name="TEXTREFLECTION" val="0"/>
  <p:tag name="LINERULEAFTER" val="0"/>
  <p:tag name="MARGINBOTTOM" val="3.6"/>
  <p:tag name="MARGINRIGHT" val="7.2"/>
  <p:tag name="MARGINLEFT" val="7.2"/>
  <p:tag name="MARGINTOP" val="3.6"/>
  <p:tag name="FONTSIZE" val="18"/>
  <p:tag name="SOFTEDGE" val="0"/>
  <p:tag name="SHAPEGLOW" val="0"/>
  <p:tag name="SHAPEREFLECTION" val="-2.147484E+09"/>
  <p:tag name="HEIGHT" val="28.66354"/>
  <p:tag name="WIDTH" val="86.99189"/>
  <p:tag name="LEFT" val="126.495"/>
  <p:tag name="TOP" val="240.2088"/>
</p:tagLst>
</file>

<file path=ppt/tags/tag26.xml><?xml version="1.0" encoding="utf-8"?>
<p:tagLst xmlns:p="http://schemas.openxmlformats.org/presentationml/2006/main">
  <p:tag name="COMMONDATA" val="eyJoZGlkIjoiNDM4MDk4M2FhMDRmMmQyMDdjYzQ2N2EwNGM3YmI3NWYifQ=="/>
</p:tagLst>
</file>

<file path=ppt/tags/tag3.xml><?xml version="1.0" encoding="utf-8"?>
<p:tagLst xmlns:p="http://schemas.openxmlformats.org/presentationml/2006/main">
  <p:tag name="TOP" val="66.67519"/>
  <p:tag name="LEFT" val="59.25882"/>
  <p:tag name="WIDTH" val="353.5052"/>
  <p:tag name="HEIGHT" val="0"/>
  <p:tag name="LINEWEIGHT" val="0.5"/>
  <p:tag name="SHAPEREFLECTION" val="-2.147484E+09"/>
  <p:tag name="SHAPEGLOW" val="0"/>
  <p:tag name="SOFTEDGE" val="0"/>
</p:tagLst>
</file>

<file path=ppt/tags/tag4.xml><?xml version="1.0" encoding="utf-8"?>
<p:tagLst xmlns:p="http://schemas.openxmlformats.org/presentationml/2006/main">
  <p:tag name="TOP" val="66.67519"/>
  <p:tag name="LEFT" val="59.25882"/>
  <p:tag name="WIDTH" val="353.5052"/>
  <p:tag name="HEIGHT" val="0"/>
  <p:tag name="LINEWEIGHT" val="0.5"/>
  <p:tag name="SHAPEREFLECTION" val="-2.147484E+09"/>
  <p:tag name="SHAPEGLOW" val="0"/>
  <p:tag name="SOFTEDGE" val="0"/>
</p:tagLst>
</file>

<file path=ppt/tags/tag5.xml><?xml version="1.0" encoding="utf-8"?>
<p:tagLst xmlns:p="http://schemas.openxmlformats.org/presentationml/2006/main">
  <p:tag name="ISLIDE.ICON" val="#23788;#136742;#100416;"/>
</p:tagLst>
</file>

<file path=ppt/tags/tag6.xml><?xml version="1.0" encoding="utf-8"?>
<p:tagLst xmlns:p="http://schemas.openxmlformats.org/presentationml/2006/main">
  <p:tag name="ISLIDE.ICON" val="#97633;#97633;#17981;"/>
</p:tagLst>
</file>

<file path=ppt/tags/tag7.xml><?xml version="1.0" encoding="utf-8"?>
<p:tagLst xmlns:p="http://schemas.openxmlformats.org/presentationml/2006/main">
  <p:tag name="ADJUSTMENTS" val="15.38888"/>
</p:tagLst>
</file>

<file path=ppt/tags/tag8.xml><?xml version="1.0" encoding="utf-8"?>
<p:tagLst xmlns:p="http://schemas.openxmlformats.org/presentationml/2006/main">
  <p:tag name="ADJUSTMENTS" val="13.82696"/>
</p:tagLst>
</file>

<file path=ppt/tags/tag9.xml><?xml version="1.0" encoding="utf-8"?>
<p:tagLst xmlns:p="http://schemas.openxmlformats.org/presentationml/2006/main">
  <p:tag name="ADJUSTMENTS" val="12.26504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3859</Words>
  <Application>WPS 演示</Application>
  <PresentationFormat>宽屏</PresentationFormat>
  <Paragraphs>328</Paragraphs>
  <Slides>19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15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19</vt:i4>
      </vt:variant>
    </vt:vector>
  </HeadingPairs>
  <TitlesOfParts>
    <vt:vector size="35" baseType="lpstr">
      <vt:lpstr>Arial</vt:lpstr>
      <vt:lpstr>SimSun</vt:lpstr>
      <vt:lpstr>Wingdings</vt:lpstr>
      <vt:lpstr>OPPOSans L</vt:lpstr>
      <vt:lpstr>OPPOSans R</vt:lpstr>
      <vt:lpstr>PangMenZhengDao-XiXian</vt:lpstr>
      <vt:lpstr>butter sans</vt:lpstr>
      <vt:lpstr>Segoe UI Black</vt:lpstr>
      <vt:lpstr>OPPOSans H</vt:lpstr>
      <vt:lpstr>Microsoft YaHei</vt:lpstr>
      <vt:lpstr>造字工房尚黑 G0v1 细体</vt:lpstr>
      <vt:lpstr>SimHei</vt:lpstr>
      <vt:lpstr>DengXian</vt:lpstr>
      <vt:lpstr>Arial Unicode MS</vt:lpstr>
      <vt:lpstr>Calibri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MKTGTOOL</dc:creator>
  <cp:lastModifiedBy>吴堃豪</cp:lastModifiedBy>
  <cp:revision>26</cp:revision>
  <dcterms:created xsi:type="dcterms:W3CDTF">2022-05-13T06:59:00Z</dcterms:created>
  <dcterms:modified xsi:type="dcterms:W3CDTF">2022-07-07T08:14:23Z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B2C8111EFA584488948944F8DDEE7DCC</vt:lpwstr>
  </property>
  <property fmtid="{D5CDD505-2E9C-101B-9397-08002B2CF9AE}" pid="3" name="KSOProductBuildVer">
    <vt:lpwstr>2052-11.1.0.11830</vt:lpwstr>
  </property>
</Properties>
</file>