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1664" r:id="rId2"/>
    <p:sldId id="804" r:id="rId3"/>
    <p:sldId id="805" r:id="rId4"/>
    <p:sldId id="807" r:id="rId5"/>
    <p:sldId id="809" r:id="rId6"/>
    <p:sldId id="810" r:id="rId7"/>
    <p:sldId id="811" r:id="rId8"/>
    <p:sldId id="266" r:id="rId9"/>
    <p:sldId id="267" r:id="rId10"/>
    <p:sldId id="268" r:id="rId11"/>
    <p:sldId id="269" r:id="rId12"/>
    <p:sldId id="270" r:id="rId13"/>
    <p:sldId id="271" r:id="rId14"/>
    <p:sldId id="278" r:id="rId15"/>
    <p:sldId id="279" r:id="rId16"/>
    <p:sldId id="747" r:id="rId17"/>
    <p:sldId id="717" r:id="rId18"/>
    <p:sldId id="718" r:id="rId19"/>
    <p:sldId id="746" r:id="rId20"/>
    <p:sldId id="748" r:id="rId21"/>
    <p:sldId id="74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97B0"/>
    <a:srgbClr val="FFC9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89" d="100"/>
          <a:sy n="89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A0-0C4C-A707-6870F708438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A0-0C4C-A707-6870F7084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A0-0C4C-A707-6870F7084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0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6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88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>
            <a:extLst>
              <a:ext uri="{FF2B5EF4-FFF2-40B4-BE49-F238E27FC236}">
                <a16:creationId xmlns:a16="http://schemas.microsoft.com/office/drawing/2014/main" id="{49D6C205-1A25-F643-A135-629AB8C2DB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Notes Placeholder 2">
            <a:extLst>
              <a:ext uri="{FF2B5EF4-FFF2-40B4-BE49-F238E27FC236}">
                <a16:creationId xmlns:a16="http://schemas.microsoft.com/office/drawing/2014/main" id="{8EDB6C6A-B74D-434A-B202-DFBBEE951D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5172" name="Slide Number Placeholder 3">
            <a:extLst>
              <a:ext uri="{FF2B5EF4-FFF2-40B4-BE49-F238E27FC236}">
                <a16:creationId xmlns:a16="http://schemas.microsoft.com/office/drawing/2014/main" id="{D1198604-03E1-404A-A21C-37B87D42D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C8E612F3-33EA-8A40-9810-F9A2D4D7667E}" type="slidenum">
              <a:rPr lang="en-US" altLang="en-US">
                <a:latin typeface="Calibri" panose="020F0502020204030204" pitchFamily="34" charset="0"/>
              </a:rPr>
              <a:pPr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1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out footer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9260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962862" y="5880846"/>
            <a:ext cx="2266277" cy="977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2450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657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0907E7-C328-4C41-B138-A6115888AA77}"/>
              </a:ext>
            </a:extLst>
          </p:cNvPr>
          <p:cNvSpPr txBox="1">
            <a:spLocks/>
          </p:cNvSpPr>
          <p:nvPr/>
        </p:nvSpPr>
        <p:spPr>
          <a:xfrm>
            <a:off x="1524000" y="122216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b="1" dirty="0">
                <a:solidFill>
                  <a:srgbClr val="8497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 </a:t>
            </a:r>
            <a:br>
              <a:rPr lang="en-US" b="1" dirty="0">
                <a:solidFill>
                  <a:srgbClr val="8497B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8497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itle 1">
            <a:extLst>
              <a:ext uri="{FF2B5EF4-FFF2-40B4-BE49-F238E27FC236}">
                <a16:creationId xmlns:a16="http://schemas.microsoft.com/office/drawing/2014/main" id="{EBD27143-6A7D-C34E-8854-AAA93F0C4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5"/>
            <a:ext cx="10515600" cy="860425"/>
          </a:xfrm>
        </p:spPr>
        <p:txBody>
          <a:bodyPr/>
          <a:lstStyle/>
          <a:p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Puzzle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00FDF42E-2AEF-204E-8311-BCB7614AEA90}"/>
              </a:ext>
            </a:extLst>
          </p:cNvPr>
          <p:cNvSpPr>
            <a:spLocks/>
          </p:cNvSpPr>
          <p:nvPr/>
        </p:nvSpPr>
        <p:spPr bwMode="auto">
          <a:xfrm rot="1800000">
            <a:off x="10106025" y="693738"/>
            <a:ext cx="1422400" cy="808037"/>
          </a:xfrm>
          <a:custGeom>
            <a:avLst/>
            <a:gdLst>
              <a:gd name="T0" fmla="*/ 315 w 315"/>
              <a:gd name="T1" fmla="*/ 135 h 180"/>
              <a:gd name="T2" fmla="*/ 276 w 315"/>
              <a:gd name="T3" fmla="*/ 180 h 180"/>
              <a:gd name="T4" fmla="*/ 39 w 315"/>
              <a:gd name="T5" fmla="*/ 180 h 180"/>
              <a:gd name="T6" fmla="*/ 0 w 315"/>
              <a:gd name="T7" fmla="*/ 135 h 180"/>
              <a:gd name="T8" fmla="*/ 0 w 315"/>
              <a:gd name="T9" fmla="*/ 45 h 180"/>
              <a:gd name="T10" fmla="*/ 39 w 315"/>
              <a:gd name="T11" fmla="*/ 0 h 180"/>
              <a:gd name="T12" fmla="*/ 276 w 315"/>
              <a:gd name="T13" fmla="*/ 0 h 180"/>
              <a:gd name="T14" fmla="*/ 315 w 315"/>
              <a:gd name="T15" fmla="*/ 45 h 180"/>
              <a:gd name="T16" fmla="*/ 315 w 315"/>
              <a:gd name="T17" fmla="*/ 135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5" h="180">
                <a:moveTo>
                  <a:pt x="315" y="135"/>
                </a:moveTo>
                <a:cubicBezTo>
                  <a:pt x="315" y="160"/>
                  <a:pt x="297" y="180"/>
                  <a:pt x="276" y="180"/>
                </a:cubicBezTo>
                <a:cubicBezTo>
                  <a:pt x="39" y="180"/>
                  <a:pt x="39" y="180"/>
                  <a:pt x="39" y="180"/>
                </a:cubicBezTo>
                <a:cubicBezTo>
                  <a:pt x="18" y="180"/>
                  <a:pt x="0" y="160"/>
                  <a:pt x="0" y="135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18" y="0"/>
                  <a:pt x="39" y="0"/>
                </a:cubicBezTo>
                <a:cubicBezTo>
                  <a:pt x="276" y="0"/>
                  <a:pt x="276" y="0"/>
                  <a:pt x="276" y="0"/>
                </a:cubicBezTo>
                <a:cubicBezTo>
                  <a:pt x="297" y="0"/>
                  <a:pt x="315" y="20"/>
                  <a:pt x="315" y="45"/>
                </a:cubicBezTo>
                <a:lnTo>
                  <a:pt x="315" y="135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16">
            <a:extLst>
              <a:ext uri="{FF2B5EF4-FFF2-40B4-BE49-F238E27FC236}">
                <a16:creationId xmlns:a16="http://schemas.microsoft.com/office/drawing/2014/main" id="{D2A98044-1C60-9D4B-B275-B1E58CBB8069}"/>
              </a:ext>
            </a:extLst>
          </p:cNvPr>
          <p:cNvSpPr>
            <a:spLocks/>
          </p:cNvSpPr>
          <p:nvPr/>
        </p:nvSpPr>
        <p:spPr bwMode="auto">
          <a:xfrm rot="1800000">
            <a:off x="8326438" y="782638"/>
            <a:ext cx="1225550" cy="2619375"/>
          </a:xfrm>
          <a:custGeom>
            <a:avLst/>
            <a:gdLst>
              <a:gd name="T0" fmla="*/ 6 w 50"/>
              <a:gd name="T1" fmla="*/ 59 h 110"/>
              <a:gd name="T2" fmla="*/ 1 w 50"/>
              <a:gd name="T3" fmla="*/ 73 h 110"/>
              <a:gd name="T4" fmla="*/ 0 w 50"/>
              <a:gd name="T5" fmla="*/ 104 h 110"/>
              <a:gd name="T6" fmla="*/ 6 w 50"/>
              <a:gd name="T7" fmla="*/ 108 h 110"/>
              <a:gd name="T8" fmla="*/ 23 w 50"/>
              <a:gd name="T9" fmla="*/ 97 h 110"/>
              <a:gd name="T10" fmla="*/ 31 w 50"/>
              <a:gd name="T11" fmla="*/ 85 h 110"/>
              <a:gd name="T12" fmla="*/ 49 w 50"/>
              <a:gd name="T13" fmla="*/ 5 h 110"/>
              <a:gd name="T14" fmla="*/ 46 w 50"/>
              <a:gd name="T15" fmla="*/ 4 h 110"/>
              <a:gd name="T16" fmla="*/ 6 w 50"/>
              <a:gd name="T17" fmla="*/ 59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" h="110">
                <a:moveTo>
                  <a:pt x="6" y="59"/>
                </a:moveTo>
                <a:cubicBezTo>
                  <a:pt x="4" y="62"/>
                  <a:pt x="1" y="69"/>
                  <a:pt x="1" y="73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08"/>
                  <a:pt x="3" y="110"/>
                  <a:pt x="6" y="108"/>
                </a:cubicBezTo>
                <a:cubicBezTo>
                  <a:pt x="23" y="97"/>
                  <a:pt x="23" y="97"/>
                  <a:pt x="23" y="97"/>
                </a:cubicBezTo>
                <a:cubicBezTo>
                  <a:pt x="26" y="95"/>
                  <a:pt x="30" y="90"/>
                  <a:pt x="31" y="85"/>
                </a:cubicBezTo>
                <a:cubicBezTo>
                  <a:pt x="49" y="5"/>
                  <a:pt x="49" y="5"/>
                  <a:pt x="49" y="5"/>
                </a:cubicBezTo>
                <a:cubicBezTo>
                  <a:pt x="50" y="1"/>
                  <a:pt x="48" y="0"/>
                  <a:pt x="46" y="4"/>
                </a:cubicBezTo>
                <a:lnTo>
                  <a:pt x="6" y="59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B9F5FB0-21F5-47CE-84FF-58B55DEA5AE8}"/>
              </a:ext>
            </a:extLst>
          </p:cNvPr>
          <p:cNvGrpSpPr/>
          <p:nvPr/>
        </p:nvGrpSpPr>
        <p:grpSpPr>
          <a:xfrm>
            <a:off x="9583738" y="1428750"/>
            <a:ext cx="1265237" cy="1430338"/>
            <a:chOff x="9583738" y="1428750"/>
            <a:chExt cx="1265237" cy="1430338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FD37329-C40D-6D45-9F29-392AC86C4F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9583738" y="1428750"/>
              <a:ext cx="1265237" cy="1430338"/>
            </a:xfrm>
            <a:custGeom>
              <a:avLst/>
              <a:gdLst>
                <a:gd name="T0" fmla="*/ 722887 w 280"/>
                <a:gd name="T1" fmla="*/ 913058 h 318"/>
                <a:gd name="T2" fmla="*/ 1265052 w 280"/>
                <a:gd name="T3" fmla="*/ 913058 h 318"/>
                <a:gd name="T4" fmla="*/ 1079812 w 280"/>
                <a:gd name="T5" fmla="*/ 0 h 318"/>
                <a:gd name="T6" fmla="*/ 180722 w 280"/>
                <a:gd name="T7" fmla="*/ 0 h 318"/>
                <a:gd name="T8" fmla="*/ 0 w 280"/>
                <a:gd name="T9" fmla="*/ 904063 h 318"/>
                <a:gd name="T10" fmla="*/ 542165 w 280"/>
                <a:gd name="T11" fmla="*/ 904063 h 318"/>
                <a:gd name="T12" fmla="*/ 573791 w 280"/>
                <a:gd name="T13" fmla="*/ 935547 h 318"/>
                <a:gd name="T14" fmla="*/ 573791 w 280"/>
                <a:gd name="T15" fmla="*/ 1106465 h 318"/>
                <a:gd name="T16" fmla="*/ 560237 w 280"/>
                <a:gd name="T17" fmla="*/ 1133452 h 318"/>
                <a:gd name="T18" fmla="*/ 460840 w 280"/>
                <a:gd name="T19" fmla="*/ 1272884 h 318"/>
                <a:gd name="T20" fmla="*/ 623490 w 280"/>
                <a:gd name="T21" fmla="*/ 1430308 h 318"/>
                <a:gd name="T22" fmla="*/ 826802 w 280"/>
                <a:gd name="T23" fmla="*/ 1290875 h 318"/>
                <a:gd name="T24" fmla="*/ 704815 w 280"/>
                <a:gd name="T25" fmla="*/ 1128954 h 318"/>
                <a:gd name="T26" fmla="*/ 682224 w 280"/>
                <a:gd name="T27" fmla="*/ 1097469 h 318"/>
                <a:gd name="T28" fmla="*/ 686743 w 280"/>
                <a:gd name="T29" fmla="*/ 944543 h 318"/>
                <a:gd name="T30" fmla="*/ 722887 w 280"/>
                <a:gd name="T31" fmla="*/ 913058 h 3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0" h="318">
                  <a:moveTo>
                    <a:pt x="160" y="203"/>
                  </a:moveTo>
                  <a:cubicBezTo>
                    <a:pt x="280" y="203"/>
                    <a:pt x="280" y="203"/>
                    <a:pt x="280" y="203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120" y="201"/>
                    <a:pt x="120" y="201"/>
                    <a:pt x="120" y="201"/>
                  </a:cubicBezTo>
                  <a:cubicBezTo>
                    <a:pt x="124" y="201"/>
                    <a:pt x="127" y="204"/>
                    <a:pt x="127" y="208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9"/>
                    <a:pt x="126" y="251"/>
                    <a:pt x="124" y="252"/>
                  </a:cubicBezTo>
                  <a:cubicBezTo>
                    <a:pt x="118" y="256"/>
                    <a:pt x="102" y="270"/>
                    <a:pt x="102" y="283"/>
                  </a:cubicBezTo>
                  <a:cubicBezTo>
                    <a:pt x="102" y="300"/>
                    <a:pt x="115" y="318"/>
                    <a:pt x="138" y="318"/>
                  </a:cubicBezTo>
                  <a:cubicBezTo>
                    <a:pt x="163" y="318"/>
                    <a:pt x="182" y="304"/>
                    <a:pt x="183" y="287"/>
                  </a:cubicBezTo>
                  <a:cubicBezTo>
                    <a:pt x="184" y="261"/>
                    <a:pt x="157" y="251"/>
                    <a:pt x="156" y="251"/>
                  </a:cubicBezTo>
                  <a:cubicBezTo>
                    <a:pt x="153" y="250"/>
                    <a:pt x="151" y="247"/>
                    <a:pt x="151" y="244"/>
                  </a:cubicBezTo>
                  <a:cubicBezTo>
                    <a:pt x="152" y="210"/>
                    <a:pt x="152" y="210"/>
                    <a:pt x="152" y="210"/>
                  </a:cubicBezTo>
                  <a:cubicBezTo>
                    <a:pt x="153" y="206"/>
                    <a:pt x="156" y="203"/>
                    <a:pt x="160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32D134-FE5A-C440-896E-B04D403DBB12}"/>
                </a:ext>
              </a:extLst>
            </p:cNvPr>
            <p:cNvSpPr txBox="1"/>
            <p:nvPr/>
          </p:nvSpPr>
          <p:spPr>
            <a:xfrm>
              <a:off x="9980255" y="1681163"/>
              <a:ext cx="69762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EF6BED-9AB5-4700-9021-C3662D32E726}"/>
              </a:ext>
            </a:extLst>
          </p:cNvPr>
          <p:cNvGrpSpPr/>
          <p:nvPr/>
        </p:nvGrpSpPr>
        <p:grpSpPr>
          <a:xfrm>
            <a:off x="9577388" y="2497138"/>
            <a:ext cx="1003300" cy="1641475"/>
            <a:chOff x="9577388" y="2497138"/>
            <a:chExt cx="1003300" cy="1641475"/>
          </a:xfrm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9E4F6526-D104-AC4A-A1A2-70C314CD7F7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9577388" y="2497138"/>
              <a:ext cx="1003300" cy="1641475"/>
            </a:xfrm>
            <a:custGeom>
              <a:avLst/>
              <a:gdLst>
                <a:gd name="T0" fmla="*/ 150 w 222"/>
                <a:gd name="T1" fmla="*/ 0 h 365"/>
                <a:gd name="T2" fmla="*/ 34 w 222"/>
                <a:gd name="T3" fmla="*/ 0 h 365"/>
                <a:gd name="T4" fmla="*/ 34 w 222"/>
                <a:gd name="T5" fmla="*/ 21 h 365"/>
                <a:gd name="T6" fmla="*/ 65 w 222"/>
                <a:gd name="T7" fmla="*/ 70 h 365"/>
                <a:gd name="T8" fmla="*/ 5 w 222"/>
                <a:gd name="T9" fmla="*/ 115 h 365"/>
                <a:gd name="T10" fmla="*/ 2 w 222"/>
                <a:gd name="T11" fmla="*/ 115 h 365"/>
                <a:gd name="T12" fmla="*/ 2 w 222"/>
                <a:gd name="T13" fmla="*/ 221 h 365"/>
                <a:gd name="T14" fmla="*/ 25 w 222"/>
                <a:gd name="T15" fmla="*/ 222 h 365"/>
                <a:gd name="T16" fmla="*/ 73 w 222"/>
                <a:gd name="T17" fmla="*/ 191 h 365"/>
                <a:gd name="T18" fmla="*/ 117 w 222"/>
                <a:gd name="T19" fmla="*/ 250 h 365"/>
                <a:gd name="T20" fmla="*/ 68 w 222"/>
                <a:gd name="T21" fmla="*/ 300 h 365"/>
                <a:gd name="T22" fmla="*/ 28 w 222"/>
                <a:gd name="T23" fmla="*/ 275 h 365"/>
                <a:gd name="T24" fmla="*/ 0 w 222"/>
                <a:gd name="T25" fmla="*/ 275 h 365"/>
                <a:gd name="T26" fmla="*/ 0 w 222"/>
                <a:gd name="T27" fmla="*/ 365 h 365"/>
                <a:gd name="T28" fmla="*/ 222 w 222"/>
                <a:gd name="T29" fmla="*/ 365 h 365"/>
                <a:gd name="T30" fmla="*/ 150 w 222"/>
                <a:gd name="T3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365">
                  <a:moveTo>
                    <a:pt x="150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44" y="26"/>
                    <a:pt x="66" y="41"/>
                    <a:pt x="65" y="70"/>
                  </a:cubicBezTo>
                  <a:cubicBezTo>
                    <a:pt x="64" y="95"/>
                    <a:pt x="38" y="115"/>
                    <a:pt x="5" y="115"/>
                  </a:cubicBezTo>
                  <a:cubicBezTo>
                    <a:pt x="4" y="115"/>
                    <a:pt x="3" y="115"/>
                    <a:pt x="2" y="115"/>
                  </a:cubicBezTo>
                  <a:cubicBezTo>
                    <a:pt x="2" y="221"/>
                    <a:pt x="2" y="221"/>
                    <a:pt x="2" y="221"/>
                  </a:cubicBezTo>
                  <a:cubicBezTo>
                    <a:pt x="25" y="222"/>
                    <a:pt x="25" y="222"/>
                    <a:pt x="25" y="222"/>
                  </a:cubicBezTo>
                  <a:cubicBezTo>
                    <a:pt x="31" y="209"/>
                    <a:pt x="47" y="190"/>
                    <a:pt x="73" y="191"/>
                  </a:cubicBezTo>
                  <a:cubicBezTo>
                    <a:pt x="98" y="191"/>
                    <a:pt x="117" y="217"/>
                    <a:pt x="117" y="250"/>
                  </a:cubicBezTo>
                  <a:cubicBezTo>
                    <a:pt x="117" y="282"/>
                    <a:pt x="92" y="300"/>
                    <a:pt x="68" y="300"/>
                  </a:cubicBezTo>
                  <a:cubicBezTo>
                    <a:pt x="49" y="300"/>
                    <a:pt x="33" y="282"/>
                    <a:pt x="28" y="275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365"/>
                    <a:pt x="0" y="365"/>
                    <a:pt x="0" y="365"/>
                  </a:cubicBezTo>
                  <a:cubicBezTo>
                    <a:pt x="222" y="365"/>
                    <a:pt x="222" y="365"/>
                    <a:pt x="222" y="365"/>
                  </a:cubicBezTo>
                  <a:lnTo>
                    <a:pt x="1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DB915C9-8BE0-3E4E-A8A6-617657EF0602}"/>
                </a:ext>
              </a:extLst>
            </p:cNvPr>
            <p:cNvSpPr txBox="1"/>
            <p:nvPr/>
          </p:nvSpPr>
          <p:spPr>
            <a:xfrm>
              <a:off x="9823783" y="2822575"/>
              <a:ext cx="554959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7%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FD565DE-0018-4DF9-83AD-887B4C351C21}"/>
              </a:ext>
            </a:extLst>
          </p:cNvPr>
          <p:cNvGrpSpPr/>
          <p:nvPr/>
        </p:nvGrpSpPr>
        <p:grpSpPr>
          <a:xfrm>
            <a:off x="8736013" y="2117725"/>
            <a:ext cx="1409700" cy="1651000"/>
            <a:chOff x="8736013" y="2117725"/>
            <a:chExt cx="1409700" cy="1651000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509678C6-5F4F-404F-BAA3-8C6219EFE84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8736013" y="2117725"/>
              <a:ext cx="1409700" cy="1651000"/>
            </a:xfrm>
            <a:custGeom>
              <a:avLst/>
              <a:gdLst>
                <a:gd name="T0" fmla="*/ 1120303 w 312"/>
                <a:gd name="T1" fmla="*/ 1205378 h 367"/>
                <a:gd name="T2" fmla="*/ 1251306 w 312"/>
                <a:gd name="T3" fmla="*/ 1290834 h 367"/>
                <a:gd name="T4" fmla="*/ 1409413 w 312"/>
                <a:gd name="T5" fmla="*/ 1133415 h 367"/>
                <a:gd name="T6" fmla="*/ 1269375 w 312"/>
                <a:gd name="T7" fmla="*/ 931019 h 367"/>
                <a:gd name="T8" fmla="*/ 1264858 w 312"/>
                <a:gd name="T9" fmla="*/ 931019 h 367"/>
                <a:gd name="T10" fmla="*/ 1115785 w 312"/>
                <a:gd name="T11" fmla="*/ 1034466 h 367"/>
                <a:gd name="T12" fmla="*/ 1097716 w 312"/>
                <a:gd name="T13" fmla="*/ 1074945 h 367"/>
                <a:gd name="T14" fmla="*/ 889918 w 312"/>
                <a:gd name="T15" fmla="*/ 1065950 h 367"/>
                <a:gd name="T16" fmla="*/ 889918 w 312"/>
                <a:gd name="T17" fmla="*/ 512735 h 367"/>
                <a:gd name="T18" fmla="*/ 736328 w 312"/>
                <a:gd name="T19" fmla="*/ 301344 h 367"/>
                <a:gd name="T20" fmla="*/ 849262 w 312"/>
                <a:gd name="T21" fmla="*/ 116940 h 367"/>
                <a:gd name="T22" fmla="*/ 849262 w 312"/>
                <a:gd name="T23" fmla="*/ 0 h 367"/>
                <a:gd name="T24" fmla="*/ 329767 w 312"/>
                <a:gd name="T25" fmla="*/ 0 h 367"/>
                <a:gd name="T26" fmla="*/ 0 w 312"/>
                <a:gd name="T27" fmla="*/ 1650648 h 367"/>
                <a:gd name="T28" fmla="*/ 880883 w 312"/>
                <a:gd name="T29" fmla="*/ 1650648 h 367"/>
                <a:gd name="T30" fmla="*/ 880883 w 312"/>
                <a:gd name="T31" fmla="*/ 1178392 h 367"/>
                <a:gd name="T32" fmla="*/ 1102233 w 312"/>
                <a:gd name="T33" fmla="*/ 1178392 h 367"/>
                <a:gd name="T34" fmla="*/ 1120303 w 312"/>
                <a:gd name="T35" fmla="*/ 1205378 h 3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12" h="367">
                  <a:moveTo>
                    <a:pt x="248" y="268"/>
                  </a:moveTo>
                  <a:cubicBezTo>
                    <a:pt x="255" y="277"/>
                    <a:pt x="267" y="287"/>
                    <a:pt x="277" y="287"/>
                  </a:cubicBezTo>
                  <a:cubicBezTo>
                    <a:pt x="291" y="287"/>
                    <a:pt x="312" y="278"/>
                    <a:pt x="312" y="252"/>
                  </a:cubicBezTo>
                  <a:cubicBezTo>
                    <a:pt x="312" y="227"/>
                    <a:pt x="299" y="208"/>
                    <a:pt x="281" y="207"/>
                  </a:cubicBezTo>
                  <a:cubicBezTo>
                    <a:pt x="281" y="207"/>
                    <a:pt x="281" y="207"/>
                    <a:pt x="280" y="207"/>
                  </a:cubicBezTo>
                  <a:cubicBezTo>
                    <a:pt x="259" y="207"/>
                    <a:pt x="249" y="226"/>
                    <a:pt x="247" y="230"/>
                  </a:cubicBezTo>
                  <a:cubicBezTo>
                    <a:pt x="243" y="239"/>
                    <a:pt x="243" y="239"/>
                    <a:pt x="243" y="239"/>
                  </a:cubicBezTo>
                  <a:cubicBezTo>
                    <a:pt x="197" y="237"/>
                    <a:pt x="197" y="237"/>
                    <a:pt x="197" y="237"/>
                  </a:cubicBezTo>
                  <a:cubicBezTo>
                    <a:pt x="197" y="114"/>
                    <a:pt x="197" y="114"/>
                    <a:pt x="197" y="114"/>
                  </a:cubicBezTo>
                  <a:cubicBezTo>
                    <a:pt x="175" y="107"/>
                    <a:pt x="163" y="87"/>
                    <a:pt x="163" y="67"/>
                  </a:cubicBezTo>
                  <a:cubicBezTo>
                    <a:pt x="163" y="48"/>
                    <a:pt x="181" y="32"/>
                    <a:pt x="188" y="26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44" y="262"/>
                    <a:pt x="244" y="262"/>
                    <a:pt x="244" y="262"/>
                  </a:cubicBezTo>
                  <a:lnTo>
                    <a:pt x="248" y="2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7A0E9BC-A463-F54B-8CD0-B2C320FAF77E}"/>
                </a:ext>
              </a:extLst>
            </p:cNvPr>
            <p:cNvSpPr txBox="1"/>
            <p:nvPr/>
          </p:nvSpPr>
          <p:spPr>
            <a:xfrm>
              <a:off x="8795980" y="2835275"/>
              <a:ext cx="69762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21%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899E6E-1AF7-48AC-AF7D-29D4398B08DE}"/>
              </a:ext>
            </a:extLst>
          </p:cNvPr>
          <p:cNvGrpSpPr/>
          <p:nvPr/>
        </p:nvGrpSpPr>
        <p:grpSpPr>
          <a:xfrm>
            <a:off x="7758113" y="3429000"/>
            <a:ext cx="1156057" cy="1416050"/>
            <a:chOff x="7758113" y="3429000"/>
            <a:chExt cx="1156057" cy="1416050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3CE18232-BCB0-AD4A-B74F-6DEB05E7C07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7758113" y="3429000"/>
              <a:ext cx="1111250" cy="1416050"/>
            </a:xfrm>
            <a:custGeom>
              <a:avLst/>
              <a:gdLst>
                <a:gd name="T0" fmla="*/ 6 w 246"/>
                <a:gd name="T1" fmla="*/ 214 h 315"/>
                <a:gd name="T2" fmla="*/ 23 w 246"/>
                <a:gd name="T3" fmla="*/ 294 h 315"/>
                <a:gd name="T4" fmla="*/ 39 w 246"/>
                <a:gd name="T5" fmla="*/ 315 h 315"/>
                <a:gd name="T6" fmla="*/ 119 w 246"/>
                <a:gd name="T7" fmla="*/ 315 h 315"/>
                <a:gd name="T8" fmla="*/ 119 w 246"/>
                <a:gd name="T9" fmla="*/ 292 h 315"/>
                <a:gd name="T10" fmla="*/ 91 w 246"/>
                <a:gd name="T11" fmla="*/ 247 h 315"/>
                <a:gd name="T12" fmla="*/ 101 w 246"/>
                <a:gd name="T13" fmla="*/ 216 h 315"/>
                <a:gd name="T14" fmla="*/ 145 w 246"/>
                <a:gd name="T15" fmla="*/ 202 h 315"/>
                <a:gd name="T16" fmla="*/ 202 w 246"/>
                <a:gd name="T17" fmla="*/ 244 h 315"/>
                <a:gd name="T18" fmla="*/ 173 w 246"/>
                <a:gd name="T19" fmla="*/ 294 h 315"/>
                <a:gd name="T20" fmla="*/ 173 w 246"/>
                <a:gd name="T21" fmla="*/ 314 h 315"/>
                <a:gd name="T22" fmla="*/ 246 w 246"/>
                <a:gd name="T23" fmla="*/ 314 h 315"/>
                <a:gd name="T24" fmla="*/ 246 w 246"/>
                <a:gd name="T25" fmla="*/ 0 h 315"/>
                <a:gd name="T26" fmla="*/ 48 w 246"/>
                <a:gd name="T27" fmla="*/ 0 h 315"/>
                <a:gd name="T28" fmla="*/ 6 w 246"/>
                <a:gd name="T29" fmla="*/ 21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6" h="315">
                  <a:moveTo>
                    <a:pt x="6" y="214"/>
                  </a:moveTo>
                  <a:cubicBezTo>
                    <a:pt x="0" y="238"/>
                    <a:pt x="8" y="274"/>
                    <a:pt x="23" y="294"/>
                  </a:cubicBezTo>
                  <a:cubicBezTo>
                    <a:pt x="39" y="315"/>
                    <a:pt x="39" y="315"/>
                    <a:pt x="39" y="315"/>
                  </a:cubicBezTo>
                  <a:cubicBezTo>
                    <a:pt x="119" y="315"/>
                    <a:pt x="119" y="315"/>
                    <a:pt x="119" y="315"/>
                  </a:cubicBezTo>
                  <a:cubicBezTo>
                    <a:pt x="119" y="292"/>
                    <a:pt x="119" y="292"/>
                    <a:pt x="119" y="292"/>
                  </a:cubicBezTo>
                  <a:cubicBezTo>
                    <a:pt x="107" y="287"/>
                    <a:pt x="91" y="273"/>
                    <a:pt x="91" y="247"/>
                  </a:cubicBezTo>
                  <a:cubicBezTo>
                    <a:pt x="90" y="234"/>
                    <a:pt x="94" y="224"/>
                    <a:pt x="101" y="216"/>
                  </a:cubicBezTo>
                  <a:cubicBezTo>
                    <a:pt x="110" y="207"/>
                    <a:pt x="124" y="202"/>
                    <a:pt x="145" y="202"/>
                  </a:cubicBezTo>
                  <a:cubicBezTo>
                    <a:pt x="159" y="202"/>
                    <a:pt x="201" y="202"/>
                    <a:pt x="202" y="244"/>
                  </a:cubicBezTo>
                  <a:cubicBezTo>
                    <a:pt x="203" y="274"/>
                    <a:pt x="183" y="288"/>
                    <a:pt x="173" y="294"/>
                  </a:cubicBezTo>
                  <a:cubicBezTo>
                    <a:pt x="173" y="314"/>
                    <a:pt x="173" y="314"/>
                    <a:pt x="173" y="314"/>
                  </a:cubicBezTo>
                  <a:cubicBezTo>
                    <a:pt x="246" y="314"/>
                    <a:pt x="246" y="314"/>
                    <a:pt x="246" y="314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6" y="2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E381D05-6C2B-5E4B-BFDD-7179792C34A3}"/>
                </a:ext>
              </a:extLst>
            </p:cNvPr>
            <p:cNvSpPr txBox="1"/>
            <p:nvPr/>
          </p:nvSpPr>
          <p:spPr>
            <a:xfrm>
              <a:off x="8216543" y="3711575"/>
              <a:ext cx="69762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12%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D900AE-1A51-4436-BBF2-B25145E13832}"/>
              </a:ext>
            </a:extLst>
          </p:cNvPr>
          <p:cNvGrpSpPr/>
          <p:nvPr/>
        </p:nvGrpSpPr>
        <p:grpSpPr>
          <a:xfrm>
            <a:off x="8636000" y="4010025"/>
            <a:ext cx="1228725" cy="1943100"/>
            <a:chOff x="8636000" y="4010025"/>
            <a:chExt cx="1228725" cy="1943100"/>
          </a:xfrm>
        </p:grpSpPr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19857A1C-25CA-2547-8BC6-BEB1DF78EFE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8636000" y="4010025"/>
              <a:ext cx="1228725" cy="1943100"/>
            </a:xfrm>
            <a:custGeom>
              <a:avLst/>
              <a:gdLst>
                <a:gd name="T0" fmla="*/ 98 w 272"/>
                <a:gd name="T1" fmla="*/ 313 h 432"/>
                <a:gd name="T2" fmla="*/ 236 w 272"/>
                <a:gd name="T3" fmla="*/ 313 h 432"/>
                <a:gd name="T4" fmla="*/ 250 w 272"/>
                <a:gd name="T5" fmla="*/ 294 h 432"/>
                <a:gd name="T6" fmla="*/ 267 w 272"/>
                <a:gd name="T7" fmla="*/ 214 h 432"/>
                <a:gd name="T8" fmla="*/ 225 w 272"/>
                <a:gd name="T9" fmla="*/ 0 h 432"/>
                <a:gd name="T10" fmla="*/ 0 w 272"/>
                <a:gd name="T11" fmla="*/ 0 h 432"/>
                <a:gd name="T12" fmla="*/ 0 w 272"/>
                <a:gd name="T13" fmla="*/ 315 h 432"/>
                <a:gd name="T14" fmla="*/ 59 w 272"/>
                <a:gd name="T15" fmla="*/ 315 h 432"/>
                <a:gd name="T16" fmla="*/ 67 w 272"/>
                <a:gd name="T17" fmla="*/ 322 h 432"/>
                <a:gd name="T18" fmla="*/ 67 w 272"/>
                <a:gd name="T19" fmla="*/ 359 h 432"/>
                <a:gd name="T20" fmla="*/ 64 w 272"/>
                <a:gd name="T21" fmla="*/ 365 h 432"/>
                <a:gd name="T22" fmla="*/ 40 w 272"/>
                <a:gd name="T23" fmla="*/ 399 h 432"/>
                <a:gd name="T24" fmla="*/ 48 w 272"/>
                <a:gd name="T25" fmla="*/ 421 h 432"/>
                <a:gd name="T26" fmla="*/ 77 w 272"/>
                <a:gd name="T27" fmla="*/ 432 h 432"/>
                <a:gd name="T28" fmla="*/ 122 w 272"/>
                <a:gd name="T29" fmla="*/ 404 h 432"/>
                <a:gd name="T30" fmla="*/ 94 w 272"/>
                <a:gd name="T31" fmla="*/ 362 h 432"/>
                <a:gd name="T32" fmla="*/ 91 w 272"/>
                <a:gd name="T33" fmla="*/ 356 h 432"/>
                <a:gd name="T34" fmla="*/ 91 w 272"/>
                <a:gd name="T35" fmla="*/ 320 h 432"/>
                <a:gd name="T36" fmla="*/ 98 w 272"/>
                <a:gd name="T37" fmla="*/ 31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2" h="432">
                  <a:moveTo>
                    <a:pt x="98" y="313"/>
                  </a:moveTo>
                  <a:cubicBezTo>
                    <a:pt x="236" y="313"/>
                    <a:pt x="236" y="313"/>
                    <a:pt x="236" y="313"/>
                  </a:cubicBezTo>
                  <a:cubicBezTo>
                    <a:pt x="250" y="294"/>
                    <a:pt x="250" y="294"/>
                    <a:pt x="250" y="294"/>
                  </a:cubicBezTo>
                  <a:cubicBezTo>
                    <a:pt x="265" y="274"/>
                    <a:pt x="272" y="238"/>
                    <a:pt x="267" y="214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5"/>
                    <a:pt x="0" y="315"/>
                    <a:pt x="0" y="315"/>
                  </a:cubicBezTo>
                  <a:cubicBezTo>
                    <a:pt x="59" y="315"/>
                    <a:pt x="59" y="315"/>
                    <a:pt x="59" y="315"/>
                  </a:cubicBezTo>
                  <a:cubicBezTo>
                    <a:pt x="63" y="315"/>
                    <a:pt x="67" y="318"/>
                    <a:pt x="67" y="322"/>
                  </a:cubicBezTo>
                  <a:cubicBezTo>
                    <a:pt x="67" y="359"/>
                    <a:pt x="67" y="359"/>
                    <a:pt x="67" y="359"/>
                  </a:cubicBezTo>
                  <a:cubicBezTo>
                    <a:pt x="67" y="361"/>
                    <a:pt x="66" y="364"/>
                    <a:pt x="64" y="365"/>
                  </a:cubicBezTo>
                  <a:cubicBezTo>
                    <a:pt x="58" y="370"/>
                    <a:pt x="40" y="386"/>
                    <a:pt x="40" y="399"/>
                  </a:cubicBezTo>
                  <a:cubicBezTo>
                    <a:pt x="39" y="407"/>
                    <a:pt x="42" y="415"/>
                    <a:pt x="48" y="421"/>
                  </a:cubicBezTo>
                  <a:cubicBezTo>
                    <a:pt x="54" y="428"/>
                    <a:pt x="64" y="432"/>
                    <a:pt x="77" y="432"/>
                  </a:cubicBezTo>
                  <a:cubicBezTo>
                    <a:pt x="93" y="432"/>
                    <a:pt x="120" y="428"/>
                    <a:pt x="122" y="404"/>
                  </a:cubicBezTo>
                  <a:cubicBezTo>
                    <a:pt x="124" y="381"/>
                    <a:pt x="95" y="363"/>
                    <a:pt x="94" y="362"/>
                  </a:cubicBezTo>
                  <a:cubicBezTo>
                    <a:pt x="92" y="361"/>
                    <a:pt x="91" y="359"/>
                    <a:pt x="91" y="356"/>
                  </a:cubicBezTo>
                  <a:cubicBezTo>
                    <a:pt x="91" y="320"/>
                    <a:pt x="91" y="320"/>
                    <a:pt x="91" y="320"/>
                  </a:cubicBezTo>
                  <a:cubicBezTo>
                    <a:pt x="91" y="316"/>
                    <a:pt x="94" y="313"/>
                    <a:pt x="98" y="3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F485189-5686-5C4B-80F5-C4E784F6CBEC}"/>
                </a:ext>
              </a:extLst>
            </p:cNvPr>
            <p:cNvSpPr txBox="1"/>
            <p:nvPr/>
          </p:nvSpPr>
          <p:spPr>
            <a:xfrm>
              <a:off x="8913455" y="4511675"/>
              <a:ext cx="69762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2B1813-C85F-441A-8857-7C8B4C937233}"/>
              </a:ext>
            </a:extLst>
          </p:cNvPr>
          <p:cNvGrpSpPr/>
          <p:nvPr/>
        </p:nvGrpSpPr>
        <p:grpSpPr>
          <a:xfrm>
            <a:off x="7331075" y="4579938"/>
            <a:ext cx="1963738" cy="1730375"/>
            <a:chOff x="7331075" y="4579938"/>
            <a:chExt cx="1963738" cy="1730375"/>
          </a:xfrm>
        </p:grpSpPr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3913851E-615A-A04B-B06B-7C0BF7B4863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7331075" y="4579938"/>
              <a:ext cx="1963738" cy="1730375"/>
            </a:xfrm>
            <a:custGeom>
              <a:avLst/>
              <a:gdLst>
                <a:gd name="T0" fmla="*/ 315 w 435"/>
                <a:gd name="T1" fmla="*/ 110 h 385"/>
                <a:gd name="T2" fmla="*/ 315 w 435"/>
                <a:gd name="T3" fmla="*/ 135 h 385"/>
                <a:gd name="T4" fmla="*/ 347 w 435"/>
                <a:gd name="T5" fmla="*/ 188 h 385"/>
                <a:gd name="T6" fmla="*/ 287 w 435"/>
                <a:gd name="T7" fmla="*/ 229 h 385"/>
                <a:gd name="T8" fmla="*/ 247 w 435"/>
                <a:gd name="T9" fmla="*/ 214 h 385"/>
                <a:gd name="T10" fmla="*/ 235 w 435"/>
                <a:gd name="T11" fmla="*/ 181 h 385"/>
                <a:gd name="T12" fmla="*/ 262 w 435"/>
                <a:gd name="T13" fmla="*/ 139 h 385"/>
                <a:gd name="T14" fmla="*/ 262 w 435"/>
                <a:gd name="T15" fmla="*/ 112 h 385"/>
                <a:gd name="T16" fmla="*/ 196 w 435"/>
                <a:gd name="T17" fmla="*/ 112 h 385"/>
                <a:gd name="T18" fmla="*/ 196 w 435"/>
                <a:gd name="T19" fmla="*/ 112 h 385"/>
                <a:gd name="T20" fmla="*/ 109 w 435"/>
                <a:gd name="T21" fmla="*/ 112 h 385"/>
                <a:gd name="T22" fmla="*/ 109 w 435"/>
                <a:gd name="T23" fmla="*/ 68 h 385"/>
                <a:gd name="T24" fmla="*/ 116 w 435"/>
                <a:gd name="T25" fmla="*/ 64 h 385"/>
                <a:gd name="T26" fmla="*/ 138 w 435"/>
                <a:gd name="T27" fmla="*/ 28 h 385"/>
                <a:gd name="T28" fmla="*/ 95 w 435"/>
                <a:gd name="T29" fmla="*/ 0 h 385"/>
                <a:gd name="T30" fmla="*/ 61 w 435"/>
                <a:gd name="T31" fmla="*/ 9 h 385"/>
                <a:gd name="T32" fmla="*/ 55 w 435"/>
                <a:gd name="T33" fmla="*/ 30 h 385"/>
                <a:gd name="T34" fmla="*/ 75 w 435"/>
                <a:gd name="T35" fmla="*/ 62 h 385"/>
                <a:gd name="T36" fmla="*/ 83 w 435"/>
                <a:gd name="T37" fmla="*/ 66 h 385"/>
                <a:gd name="T38" fmla="*/ 83 w 435"/>
                <a:gd name="T39" fmla="*/ 113 h 385"/>
                <a:gd name="T40" fmla="*/ 0 w 435"/>
                <a:gd name="T41" fmla="*/ 113 h 385"/>
                <a:gd name="T42" fmla="*/ 189 w 435"/>
                <a:gd name="T43" fmla="*/ 365 h 385"/>
                <a:gd name="T44" fmla="*/ 244 w 435"/>
                <a:gd name="T45" fmla="*/ 365 h 385"/>
                <a:gd name="T46" fmla="*/ 435 w 435"/>
                <a:gd name="T47" fmla="*/ 110 h 385"/>
                <a:gd name="T48" fmla="*/ 315 w 435"/>
                <a:gd name="T49" fmla="*/ 11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5" h="385">
                  <a:moveTo>
                    <a:pt x="315" y="110"/>
                  </a:moveTo>
                  <a:cubicBezTo>
                    <a:pt x="315" y="135"/>
                    <a:pt x="315" y="135"/>
                    <a:pt x="315" y="135"/>
                  </a:cubicBezTo>
                  <a:cubicBezTo>
                    <a:pt x="324" y="142"/>
                    <a:pt x="349" y="161"/>
                    <a:pt x="347" y="188"/>
                  </a:cubicBezTo>
                  <a:cubicBezTo>
                    <a:pt x="345" y="214"/>
                    <a:pt x="323" y="229"/>
                    <a:pt x="287" y="229"/>
                  </a:cubicBezTo>
                  <a:cubicBezTo>
                    <a:pt x="270" y="229"/>
                    <a:pt x="257" y="224"/>
                    <a:pt x="247" y="214"/>
                  </a:cubicBezTo>
                  <a:cubicBezTo>
                    <a:pt x="239" y="205"/>
                    <a:pt x="235" y="193"/>
                    <a:pt x="235" y="181"/>
                  </a:cubicBezTo>
                  <a:cubicBezTo>
                    <a:pt x="236" y="163"/>
                    <a:pt x="255" y="145"/>
                    <a:pt x="262" y="139"/>
                  </a:cubicBezTo>
                  <a:cubicBezTo>
                    <a:pt x="262" y="112"/>
                    <a:pt x="262" y="112"/>
                    <a:pt x="262" y="112"/>
                  </a:cubicBezTo>
                  <a:cubicBezTo>
                    <a:pt x="196" y="112"/>
                    <a:pt x="196" y="112"/>
                    <a:pt x="196" y="112"/>
                  </a:cubicBezTo>
                  <a:cubicBezTo>
                    <a:pt x="196" y="112"/>
                    <a:pt x="196" y="112"/>
                    <a:pt x="196" y="112"/>
                  </a:cubicBezTo>
                  <a:cubicBezTo>
                    <a:pt x="109" y="112"/>
                    <a:pt x="109" y="112"/>
                    <a:pt x="109" y="112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24" y="60"/>
                    <a:pt x="138" y="49"/>
                    <a:pt x="138" y="28"/>
                  </a:cubicBezTo>
                  <a:cubicBezTo>
                    <a:pt x="137" y="8"/>
                    <a:pt x="125" y="0"/>
                    <a:pt x="95" y="0"/>
                  </a:cubicBezTo>
                  <a:cubicBezTo>
                    <a:pt x="79" y="0"/>
                    <a:pt x="68" y="3"/>
                    <a:pt x="61" y="9"/>
                  </a:cubicBezTo>
                  <a:cubicBezTo>
                    <a:pt x="57" y="14"/>
                    <a:pt x="55" y="21"/>
                    <a:pt x="55" y="30"/>
                  </a:cubicBezTo>
                  <a:cubicBezTo>
                    <a:pt x="56" y="51"/>
                    <a:pt x="70" y="60"/>
                    <a:pt x="75" y="62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89" y="365"/>
                    <a:pt x="189" y="365"/>
                    <a:pt x="189" y="365"/>
                  </a:cubicBezTo>
                  <a:cubicBezTo>
                    <a:pt x="204" y="385"/>
                    <a:pt x="229" y="385"/>
                    <a:pt x="244" y="365"/>
                  </a:cubicBezTo>
                  <a:cubicBezTo>
                    <a:pt x="435" y="110"/>
                    <a:pt x="435" y="110"/>
                    <a:pt x="435" y="110"/>
                  </a:cubicBezTo>
                  <a:lnTo>
                    <a:pt x="315" y="1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E9141CF-CF6C-7942-98BF-9D8D8391F7F2}"/>
                </a:ext>
              </a:extLst>
            </p:cNvPr>
            <p:cNvSpPr txBox="1"/>
            <p:nvPr/>
          </p:nvSpPr>
          <p:spPr>
            <a:xfrm>
              <a:off x="7714893" y="5008563"/>
              <a:ext cx="69762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10%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97DE38-B855-4CA6-AD4E-2AFEF34CAB3A}"/>
              </a:ext>
            </a:extLst>
          </p:cNvPr>
          <p:cNvGrpSpPr/>
          <p:nvPr/>
        </p:nvGrpSpPr>
        <p:grpSpPr>
          <a:xfrm>
            <a:off x="847648" y="2178050"/>
            <a:ext cx="2841712" cy="829160"/>
            <a:chOff x="847648" y="2178050"/>
            <a:chExt cx="2841712" cy="82916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06D31B6-6A96-CA44-B2A0-68EE7E0C31BA}"/>
                </a:ext>
              </a:extLst>
            </p:cNvPr>
            <p:cNvSpPr txBox="1"/>
            <p:nvPr/>
          </p:nvSpPr>
          <p:spPr>
            <a:xfrm>
              <a:off x="1365260" y="2178050"/>
              <a:ext cx="89159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FDD31FA-2FCE-A842-8AA2-7D4BF34A3A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260" y="2438400"/>
              <a:ext cx="2324100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17F27E9-58E2-414B-874C-F13DBE4E57E6}"/>
                </a:ext>
              </a:extLst>
            </p:cNvPr>
            <p:cNvGrpSpPr/>
            <p:nvPr/>
          </p:nvGrpSpPr>
          <p:grpSpPr>
            <a:xfrm>
              <a:off x="847648" y="2317237"/>
              <a:ext cx="453757" cy="536044"/>
              <a:chOff x="-1162051" y="2289175"/>
              <a:chExt cx="306388" cy="361950"/>
            </a:xfrm>
            <a:solidFill>
              <a:schemeClr val="accent1"/>
            </a:solidFill>
          </p:grpSpPr>
          <p:sp>
            <p:nvSpPr>
              <p:cNvPr id="61" name="Freeform 45">
                <a:extLst>
                  <a:ext uri="{FF2B5EF4-FFF2-40B4-BE49-F238E27FC236}">
                    <a16:creationId xmlns:a16="http://schemas.microsoft.com/office/drawing/2014/main" id="{4CE4F207-4058-4A4A-9229-A3FE7221E1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62051" y="2289175"/>
                <a:ext cx="306388" cy="361950"/>
              </a:xfrm>
              <a:custGeom>
                <a:avLst/>
                <a:gdLst>
                  <a:gd name="T0" fmla="*/ 125 w 168"/>
                  <a:gd name="T1" fmla="*/ 12 h 200"/>
                  <a:gd name="T2" fmla="*/ 86 w 168"/>
                  <a:gd name="T3" fmla="*/ 0 h 200"/>
                  <a:gd name="T4" fmla="*/ 45 w 168"/>
                  <a:gd name="T5" fmla="*/ 12 h 200"/>
                  <a:gd name="T6" fmla="*/ 0 w 168"/>
                  <a:gd name="T7" fmla="*/ 0 h 200"/>
                  <a:gd name="T8" fmla="*/ 0 w 168"/>
                  <a:gd name="T9" fmla="*/ 107 h 200"/>
                  <a:gd name="T10" fmla="*/ 84 w 168"/>
                  <a:gd name="T11" fmla="*/ 200 h 200"/>
                  <a:gd name="T12" fmla="*/ 168 w 168"/>
                  <a:gd name="T13" fmla="*/ 107 h 200"/>
                  <a:gd name="T14" fmla="*/ 168 w 168"/>
                  <a:gd name="T15" fmla="*/ 0 h 200"/>
                  <a:gd name="T16" fmla="*/ 125 w 168"/>
                  <a:gd name="T17" fmla="*/ 12 h 200"/>
                  <a:gd name="T18" fmla="*/ 160 w 168"/>
                  <a:gd name="T19" fmla="*/ 107 h 200"/>
                  <a:gd name="T20" fmla="*/ 84 w 168"/>
                  <a:gd name="T21" fmla="*/ 191 h 200"/>
                  <a:gd name="T22" fmla="*/ 8 w 168"/>
                  <a:gd name="T23" fmla="*/ 107 h 200"/>
                  <a:gd name="T24" fmla="*/ 8 w 168"/>
                  <a:gd name="T25" fmla="*/ 13 h 200"/>
                  <a:gd name="T26" fmla="*/ 45 w 168"/>
                  <a:gd name="T27" fmla="*/ 20 h 200"/>
                  <a:gd name="T28" fmla="*/ 86 w 168"/>
                  <a:gd name="T29" fmla="*/ 9 h 200"/>
                  <a:gd name="T30" fmla="*/ 125 w 168"/>
                  <a:gd name="T31" fmla="*/ 20 h 200"/>
                  <a:gd name="T32" fmla="*/ 160 w 168"/>
                  <a:gd name="T33" fmla="*/ 13 h 200"/>
                  <a:gd name="T34" fmla="*/ 160 w 168"/>
                  <a:gd name="T35" fmla="*/ 107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8" h="200">
                    <a:moveTo>
                      <a:pt x="125" y="12"/>
                    </a:moveTo>
                    <a:cubicBezTo>
                      <a:pt x="112" y="12"/>
                      <a:pt x="99" y="9"/>
                      <a:pt x="86" y="0"/>
                    </a:cubicBezTo>
                    <a:cubicBezTo>
                      <a:pt x="72" y="9"/>
                      <a:pt x="57" y="12"/>
                      <a:pt x="45" y="12"/>
                    </a:cubicBezTo>
                    <a:cubicBezTo>
                      <a:pt x="20" y="12"/>
                      <a:pt x="0" y="0"/>
                      <a:pt x="0" y="0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0" y="157"/>
                      <a:pt x="84" y="200"/>
                      <a:pt x="84" y="200"/>
                    </a:cubicBezTo>
                    <a:cubicBezTo>
                      <a:pt x="84" y="200"/>
                      <a:pt x="168" y="157"/>
                      <a:pt x="168" y="107"/>
                    </a:cubicBezTo>
                    <a:cubicBezTo>
                      <a:pt x="168" y="0"/>
                      <a:pt x="168" y="0"/>
                      <a:pt x="168" y="0"/>
                    </a:cubicBezTo>
                    <a:cubicBezTo>
                      <a:pt x="168" y="0"/>
                      <a:pt x="150" y="12"/>
                      <a:pt x="125" y="12"/>
                    </a:cubicBezTo>
                    <a:close/>
                    <a:moveTo>
                      <a:pt x="160" y="107"/>
                    </a:moveTo>
                    <a:cubicBezTo>
                      <a:pt x="160" y="146"/>
                      <a:pt x="100" y="182"/>
                      <a:pt x="84" y="191"/>
                    </a:cubicBezTo>
                    <a:cubicBezTo>
                      <a:pt x="60" y="178"/>
                      <a:pt x="8" y="142"/>
                      <a:pt x="8" y="10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0" y="16"/>
                      <a:pt x="31" y="20"/>
                      <a:pt x="45" y="20"/>
                    </a:cubicBezTo>
                    <a:cubicBezTo>
                      <a:pt x="59" y="20"/>
                      <a:pt x="73" y="16"/>
                      <a:pt x="86" y="9"/>
                    </a:cubicBezTo>
                    <a:cubicBezTo>
                      <a:pt x="98" y="16"/>
                      <a:pt x="110" y="20"/>
                      <a:pt x="125" y="20"/>
                    </a:cubicBezTo>
                    <a:cubicBezTo>
                      <a:pt x="139" y="20"/>
                      <a:pt x="152" y="16"/>
                      <a:pt x="160" y="13"/>
                    </a:cubicBezTo>
                    <a:lnTo>
                      <a:pt x="160" y="1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46">
                <a:extLst>
                  <a:ext uri="{FF2B5EF4-FFF2-40B4-BE49-F238E27FC236}">
                    <a16:creationId xmlns:a16="http://schemas.microsoft.com/office/drawing/2014/main" id="{7A635DE3-5A92-664A-99BB-362235E8E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68388" y="2405063"/>
                <a:ext cx="150813" cy="103187"/>
              </a:xfrm>
              <a:custGeom>
                <a:avLst/>
                <a:gdLst>
                  <a:gd name="T0" fmla="*/ 7 w 83"/>
                  <a:gd name="T1" fmla="*/ 20 h 57"/>
                  <a:gd name="T2" fmla="*/ 2 w 83"/>
                  <a:gd name="T3" fmla="*/ 20 h 57"/>
                  <a:gd name="T4" fmla="*/ 2 w 83"/>
                  <a:gd name="T5" fmla="*/ 25 h 57"/>
                  <a:gd name="T6" fmla="*/ 33 w 83"/>
                  <a:gd name="T7" fmla="*/ 57 h 57"/>
                  <a:gd name="T8" fmla="*/ 81 w 83"/>
                  <a:gd name="T9" fmla="*/ 7 h 57"/>
                  <a:gd name="T10" fmla="*/ 81 w 83"/>
                  <a:gd name="T11" fmla="*/ 1 h 57"/>
                  <a:gd name="T12" fmla="*/ 75 w 83"/>
                  <a:gd name="T13" fmla="*/ 1 h 57"/>
                  <a:gd name="T14" fmla="*/ 33 w 83"/>
                  <a:gd name="T15" fmla="*/ 45 h 57"/>
                  <a:gd name="T16" fmla="*/ 7 w 83"/>
                  <a:gd name="T17" fmla="*/ 2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57">
                    <a:moveTo>
                      <a:pt x="7" y="20"/>
                    </a:moveTo>
                    <a:cubicBezTo>
                      <a:pt x="6" y="18"/>
                      <a:pt x="3" y="18"/>
                      <a:pt x="2" y="20"/>
                    </a:cubicBezTo>
                    <a:cubicBezTo>
                      <a:pt x="0" y="21"/>
                      <a:pt x="0" y="24"/>
                      <a:pt x="2" y="25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3" y="5"/>
                      <a:pt x="83" y="3"/>
                      <a:pt x="81" y="1"/>
                    </a:cubicBezTo>
                    <a:cubicBezTo>
                      <a:pt x="80" y="0"/>
                      <a:pt x="77" y="0"/>
                      <a:pt x="75" y="1"/>
                    </a:cubicBezTo>
                    <a:cubicBezTo>
                      <a:pt x="33" y="45"/>
                      <a:pt x="33" y="45"/>
                      <a:pt x="33" y="45"/>
                    </a:cubicBezTo>
                    <a:lnTo>
                      <a:pt x="7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8FB6B97-DFAD-4F5B-9CB9-517823FC61DD}"/>
              </a:ext>
            </a:extLst>
          </p:cNvPr>
          <p:cNvGrpSpPr/>
          <p:nvPr/>
        </p:nvGrpSpPr>
        <p:grpSpPr>
          <a:xfrm>
            <a:off x="4082761" y="2173288"/>
            <a:ext cx="2826049" cy="837097"/>
            <a:chOff x="4082761" y="2173288"/>
            <a:chExt cx="2826049" cy="83709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479CFB1-979D-1E40-B946-12C2C2FE9081}"/>
                </a:ext>
              </a:extLst>
            </p:cNvPr>
            <p:cNvSpPr txBox="1"/>
            <p:nvPr/>
          </p:nvSpPr>
          <p:spPr>
            <a:xfrm>
              <a:off x="4637098" y="2173288"/>
              <a:ext cx="623889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Price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E55D277-2D5B-AF40-9F44-01920D2E1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7098" y="2441575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44EF6B9-15BC-F547-8E11-3BCE11BF0C20}"/>
                </a:ext>
              </a:extLst>
            </p:cNvPr>
            <p:cNvGrpSpPr/>
            <p:nvPr/>
          </p:nvGrpSpPr>
          <p:grpSpPr>
            <a:xfrm>
              <a:off x="4082761" y="2173741"/>
              <a:ext cx="538396" cy="538395"/>
              <a:chOff x="-461963" y="3014663"/>
              <a:chExt cx="363538" cy="363537"/>
            </a:xfrm>
            <a:solidFill>
              <a:schemeClr val="accent4"/>
            </a:solidFill>
          </p:grpSpPr>
          <p:sp>
            <p:nvSpPr>
              <p:cNvPr id="64" name="Freeform 47">
                <a:extLst>
                  <a:ext uri="{FF2B5EF4-FFF2-40B4-BE49-F238E27FC236}">
                    <a16:creationId xmlns:a16="http://schemas.microsoft.com/office/drawing/2014/main" id="{B3D67FF4-1DEA-5B41-9FD6-C6BCD7BC18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61963" y="3014663"/>
                <a:ext cx="363538" cy="363537"/>
              </a:xfrm>
              <a:custGeom>
                <a:avLst/>
                <a:gdLst>
                  <a:gd name="T0" fmla="*/ 100 w 200"/>
                  <a:gd name="T1" fmla="*/ 0 h 200"/>
                  <a:gd name="T2" fmla="*/ 0 w 200"/>
                  <a:gd name="T3" fmla="*/ 100 h 200"/>
                  <a:gd name="T4" fmla="*/ 100 w 200"/>
                  <a:gd name="T5" fmla="*/ 200 h 200"/>
                  <a:gd name="T6" fmla="*/ 200 w 200"/>
                  <a:gd name="T7" fmla="*/ 100 h 200"/>
                  <a:gd name="T8" fmla="*/ 100 w 200"/>
                  <a:gd name="T9" fmla="*/ 0 h 200"/>
                  <a:gd name="T10" fmla="*/ 100 w 200"/>
                  <a:gd name="T11" fmla="*/ 192 h 200"/>
                  <a:gd name="T12" fmla="*/ 8 w 200"/>
                  <a:gd name="T13" fmla="*/ 100 h 200"/>
                  <a:gd name="T14" fmla="*/ 100 w 200"/>
                  <a:gd name="T15" fmla="*/ 8 h 200"/>
                  <a:gd name="T16" fmla="*/ 192 w 200"/>
                  <a:gd name="T17" fmla="*/ 100 h 200"/>
                  <a:gd name="T18" fmla="*/ 100 w 200"/>
                  <a:gd name="T19" fmla="*/ 19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200">
                    <a:moveTo>
                      <a:pt x="100" y="0"/>
                    </a:moveTo>
                    <a:cubicBezTo>
                      <a:pt x="45" y="0"/>
                      <a:pt x="0" y="45"/>
                      <a:pt x="0" y="100"/>
                    </a:cubicBezTo>
                    <a:cubicBezTo>
                      <a:pt x="0" y="155"/>
                      <a:pt x="45" y="200"/>
                      <a:pt x="100" y="200"/>
                    </a:cubicBezTo>
                    <a:cubicBezTo>
                      <a:pt x="155" y="200"/>
                      <a:pt x="200" y="155"/>
                      <a:pt x="200" y="100"/>
                    </a:cubicBezTo>
                    <a:cubicBezTo>
                      <a:pt x="200" y="45"/>
                      <a:pt x="155" y="0"/>
                      <a:pt x="100" y="0"/>
                    </a:cubicBezTo>
                    <a:close/>
                    <a:moveTo>
                      <a:pt x="100" y="192"/>
                    </a:moveTo>
                    <a:cubicBezTo>
                      <a:pt x="49" y="192"/>
                      <a:pt x="8" y="151"/>
                      <a:pt x="8" y="100"/>
                    </a:cubicBezTo>
                    <a:cubicBezTo>
                      <a:pt x="8" y="49"/>
                      <a:pt x="49" y="8"/>
                      <a:pt x="100" y="8"/>
                    </a:cubicBezTo>
                    <a:cubicBezTo>
                      <a:pt x="151" y="8"/>
                      <a:pt x="192" y="49"/>
                      <a:pt x="192" y="100"/>
                    </a:cubicBezTo>
                    <a:cubicBezTo>
                      <a:pt x="192" y="151"/>
                      <a:pt x="151" y="192"/>
                      <a:pt x="100" y="19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48">
                <a:extLst>
                  <a:ext uri="{FF2B5EF4-FFF2-40B4-BE49-F238E27FC236}">
                    <a16:creationId xmlns:a16="http://schemas.microsoft.com/office/drawing/2014/main" id="{AAA14FFF-4D4E-BB44-BE88-C1740F34A0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41313" y="3087688"/>
                <a:ext cx="123825" cy="231775"/>
              </a:xfrm>
              <a:custGeom>
                <a:avLst/>
                <a:gdLst>
                  <a:gd name="T0" fmla="*/ 60 w 68"/>
                  <a:gd name="T1" fmla="*/ 41 h 128"/>
                  <a:gd name="T2" fmla="*/ 64 w 68"/>
                  <a:gd name="T3" fmla="*/ 45 h 128"/>
                  <a:gd name="T4" fmla="*/ 68 w 68"/>
                  <a:gd name="T5" fmla="*/ 41 h 128"/>
                  <a:gd name="T6" fmla="*/ 37 w 68"/>
                  <a:gd name="T7" fmla="*/ 12 h 128"/>
                  <a:gd name="T8" fmla="*/ 37 w 68"/>
                  <a:gd name="T9" fmla="*/ 4 h 128"/>
                  <a:gd name="T10" fmla="*/ 33 w 68"/>
                  <a:gd name="T11" fmla="*/ 0 h 128"/>
                  <a:gd name="T12" fmla="*/ 29 w 68"/>
                  <a:gd name="T13" fmla="*/ 4 h 128"/>
                  <a:gd name="T14" fmla="*/ 29 w 68"/>
                  <a:gd name="T15" fmla="*/ 13 h 128"/>
                  <a:gd name="T16" fmla="*/ 0 w 68"/>
                  <a:gd name="T17" fmla="*/ 41 h 128"/>
                  <a:gd name="T18" fmla="*/ 0 w 68"/>
                  <a:gd name="T19" fmla="*/ 42 h 128"/>
                  <a:gd name="T20" fmla="*/ 2 w 68"/>
                  <a:gd name="T21" fmla="*/ 46 h 128"/>
                  <a:gd name="T22" fmla="*/ 29 w 68"/>
                  <a:gd name="T23" fmla="*/ 64 h 128"/>
                  <a:gd name="T24" fmla="*/ 29 w 68"/>
                  <a:gd name="T25" fmla="*/ 103 h 128"/>
                  <a:gd name="T26" fmla="*/ 8 w 68"/>
                  <a:gd name="T27" fmla="*/ 82 h 128"/>
                  <a:gd name="T28" fmla="*/ 4 w 68"/>
                  <a:gd name="T29" fmla="*/ 78 h 128"/>
                  <a:gd name="T30" fmla="*/ 0 w 68"/>
                  <a:gd name="T31" fmla="*/ 82 h 128"/>
                  <a:gd name="T32" fmla="*/ 29 w 68"/>
                  <a:gd name="T33" fmla="*/ 111 h 128"/>
                  <a:gd name="T34" fmla="*/ 29 w 68"/>
                  <a:gd name="T35" fmla="*/ 124 h 128"/>
                  <a:gd name="T36" fmla="*/ 33 w 68"/>
                  <a:gd name="T37" fmla="*/ 128 h 128"/>
                  <a:gd name="T38" fmla="*/ 37 w 68"/>
                  <a:gd name="T39" fmla="*/ 124 h 128"/>
                  <a:gd name="T40" fmla="*/ 37 w 68"/>
                  <a:gd name="T41" fmla="*/ 111 h 128"/>
                  <a:gd name="T42" fmla="*/ 68 w 68"/>
                  <a:gd name="T43" fmla="*/ 82 h 128"/>
                  <a:gd name="T44" fmla="*/ 66 w 68"/>
                  <a:gd name="T45" fmla="*/ 78 h 128"/>
                  <a:gd name="T46" fmla="*/ 37 w 68"/>
                  <a:gd name="T47" fmla="*/ 59 h 128"/>
                  <a:gd name="T48" fmla="*/ 37 w 68"/>
                  <a:gd name="T49" fmla="*/ 20 h 128"/>
                  <a:gd name="T50" fmla="*/ 60 w 68"/>
                  <a:gd name="T51" fmla="*/ 41 h 128"/>
                  <a:gd name="T52" fmla="*/ 29 w 68"/>
                  <a:gd name="T53" fmla="*/ 54 h 128"/>
                  <a:gd name="T54" fmla="*/ 8 w 68"/>
                  <a:gd name="T55" fmla="*/ 40 h 128"/>
                  <a:gd name="T56" fmla="*/ 29 w 68"/>
                  <a:gd name="T57" fmla="*/ 21 h 128"/>
                  <a:gd name="T58" fmla="*/ 29 w 68"/>
                  <a:gd name="T59" fmla="*/ 54 h 128"/>
                  <a:gd name="T60" fmla="*/ 60 w 68"/>
                  <a:gd name="T61" fmla="*/ 84 h 128"/>
                  <a:gd name="T62" fmla="*/ 37 w 68"/>
                  <a:gd name="T63" fmla="*/ 103 h 128"/>
                  <a:gd name="T64" fmla="*/ 37 w 68"/>
                  <a:gd name="T65" fmla="*/ 6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8" h="128">
                    <a:moveTo>
                      <a:pt x="60" y="41"/>
                    </a:moveTo>
                    <a:cubicBezTo>
                      <a:pt x="60" y="44"/>
                      <a:pt x="62" y="45"/>
                      <a:pt x="64" y="45"/>
                    </a:cubicBezTo>
                    <a:cubicBezTo>
                      <a:pt x="66" y="45"/>
                      <a:pt x="68" y="44"/>
                      <a:pt x="68" y="41"/>
                    </a:cubicBezTo>
                    <a:cubicBezTo>
                      <a:pt x="68" y="26"/>
                      <a:pt x="54" y="14"/>
                      <a:pt x="37" y="12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2"/>
                      <a:pt x="35" y="0"/>
                      <a:pt x="33" y="0"/>
                    </a:cubicBezTo>
                    <a:cubicBezTo>
                      <a:pt x="31" y="0"/>
                      <a:pt x="29" y="2"/>
                      <a:pt x="29" y="4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13" y="15"/>
                      <a:pt x="0" y="27"/>
                      <a:pt x="0" y="41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3"/>
                      <a:pt x="1" y="45"/>
                      <a:pt x="2" y="46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29" y="103"/>
                      <a:pt x="29" y="103"/>
                      <a:pt x="29" y="103"/>
                    </a:cubicBezTo>
                    <a:cubicBezTo>
                      <a:pt x="17" y="101"/>
                      <a:pt x="8" y="92"/>
                      <a:pt x="8" y="82"/>
                    </a:cubicBezTo>
                    <a:cubicBezTo>
                      <a:pt x="8" y="80"/>
                      <a:pt x="6" y="78"/>
                      <a:pt x="4" y="78"/>
                    </a:cubicBezTo>
                    <a:cubicBezTo>
                      <a:pt x="2" y="78"/>
                      <a:pt x="0" y="80"/>
                      <a:pt x="0" y="82"/>
                    </a:cubicBezTo>
                    <a:cubicBezTo>
                      <a:pt x="0" y="97"/>
                      <a:pt x="13" y="109"/>
                      <a:pt x="29" y="111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29" y="126"/>
                      <a:pt x="31" y="128"/>
                      <a:pt x="33" y="128"/>
                    </a:cubicBezTo>
                    <a:cubicBezTo>
                      <a:pt x="35" y="128"/>
                      <a:pt x="37" y="126"/>
                      <a:pt x="37" y="124"/>
                    </a:cubicBezTo>
                    <a:cubicBezTo>
                      <a:pt x="37" y="111"/>
                      <a:pt x="37" y="111"/>
                      <a:pt x="37" y="111"/>
                    </a:cubicBezTo>
                    <a:cubicBezTo>
                      <a:pt x="54" y="110"/>
                      <a:pt x="68" y="97"/>
                      <a:pt x="68" y="82"/>
                    </a:cubicBezTo>
                    <a:cubicBezTo>
                      <a:pt x="68" y="80"/>
                      <a:pt x="67" y="79"/>
                      <a:pt x="66" y="78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50" y="22"/>
                      <a:pt x="60" y="31"/>
                      <a:pt x="60" y="41"/>
                    </a:cubicBezTo>
                    <a:close/>
                    <a:moveTo>
                      <a:pt x="29" y="54"/>
                    </a:moveTo>
                    <a:cubicBezTo>
                      <a:pt x="8" y="40"/>
                      <a:pt x="8" y="40"/>
                      <a:pt x="8" y="40"/>
                    </a:cubicBezTo>
                    <a:cubicBezTo>
                      <a:pt x="9" y="31"/>
                      <a:pt x="18" y="23"/>
                      <a:pt x="29" y="21"/>
                    </a:cubicBezTo>
                    <a:lnTo>
                      <a:pt x="29" y="54"/>
                    </a:lnTo>
                    <a:close/>
                    <a:moveTo>
                      <a:pt x="60" y="84"/>
                    </a:moveTo>
                    <a:cubicBezTo>
                      <a:pt x="59" y="94"/>
                      <a:pt x="49" y="102"/>
                      <a:pt x="37" y="103"/>
                    </a:cubicBezTo>
                    <a:cubicBezTo>
                      <a:pt x="37" y="68"/>
                      <a:pt x="37" y="68"/>
                      <a:pt x="37" y="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D39A5B2-4C27-4291-AA88-2F886E37CDBE}"/>
              </a:ext>
            </a:extLst>
          </p:cNvPr>
          <p:cNvGrpSpPr/>
          <p:nvPr/>
        </p:nvGrpSpPr>
        <p:grpSpPr>
          <a:xfrm>
            <a:off x="4082761" y="4835525"/>
            <a:ext cx="2826049" cy="824398"/>
            <a:chOff x="4082761" y="4835525"/>
            <a:chExt cx="2826049" cy="82439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E304DB-8691-3D4F-97AA-503229704F64}"/>
                </a:ext>
              </a:extLst>
            </p:cNvPr>
            <p:cNvSpPr txBox="1"/>
            <p:nvPr/>
          </p:nvSpPr>
          <p:spPr>
            <a:xfrm>
              <a:off x="4637098" y="4835525"/>
              <a:ext cx="543739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CF08AD5-06F1-9045-9A57-3D7CDE1ED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7098" y="5091113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995AAB16-9A7C-3546-9C21-BE78D837D5D7}"/>
                </a:ext>
              </a:extLst>
            </p:cNvPr>
            <p:cNvGrpSpPr/>
            <p:nvPr/>
          </p:nvGrpSpPr>
          <p:grpSpPr>
            <a:xfrm>
              <a:off x="4082761" y="5007850"/>
              <a:ext cx="538396" cy="451405"/>
              <a:chOff x="-461963" y="1620838"/>
              <a:chExt cx="363538" cy="304800"/>
            </a:xfrm>
            <a:solidFill>
              <a:schemeClr val="accent5"/>
            </a:solidFill>
          </p:grpSpPr>
          <p:sp>
            <p:nvSpPr>
              <p:cNvPr id="67" name="Freeform 42">
                <a:extLst>
                  <a:ext uri="{FF2B5EF4-FFF2-40B4-BE49-F238E27FC236}">
                    <a16:creationId xmlns:a16="http://schemas.microsoft.com/office/drawing/2014/main" id="{94461946-B693-5945-9428-0AC6E5B50A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61963" y="1620838"/>
                <a:ext cx="363538" cy="217487"/>
              </a:xfrm>
              <a:custGeom>
                <a:avLst/>
                <a:gdLst>
                  <a:gd name="T0" fmla="*/ 46 w 200"/>
                  <a:gd name="T1" fmla="*/ 32 h 120"/>
                  <a:gd name="T2" fmla="*/ 46 w 200"/>
                  <a:gd name="T3" fmla="*/ 29 h 120"/>
                  <a:gd name="T4" fmla="*/ 46 w 200"/>
                  <a:gd name="T5" fmla="*/ 30 h 120"/>
                  <a:gd name="T6" fmla="*/ 46 w 200"/>
                  <a:gd name="T7" fmla="*/ 30 h 120"/>
                  <a:gd name="T8" fmla="*/ 32 w 200"/>
                  <a:gd name="T9" fmla="*/ 0 h 120"/>
                  <a:gd name="T10" fmla="*/ 32 w 200"/>
                  <a:gd name="T11" fmla="*/ 0 h 120"/>
                  <a:gd name="T12" fmla="*/ 31 w 200"/>
                  <a:gd name="T13" fmla="*/ 1 h 120"/>
                  <a:gd name="T14" fmla="*/ 31 w 200"/>
                  <a:gd name="T15" fmla="*/ 0 h 120"/>
                  <a:gd name="T16" fmla="*/ 30 w 200"/>
                  <a:gd name="T17" fmla="*/ 0 h 120"/>
                  <a:gd name="T18" fmla="*/ 28 w 200"/>
                  <a:gd name="T19" fmla="*/ 0 h 120"/>
                  <a:gd name="T20" fmla="*/ 4 w 200"/>
                  <a:gd name="T21" fmla="*/ 0 h 120"/>
                  <a:gd name="T22" fmla="*/ 0 w 200"/>
                  <a:gd name="T23" fmla="*/ 4 h 120"/>
                  <a:gd name="T24" fmla="*/ 4 w 200"/>
                  <a:gd name="T25" fmla="*/ 8 h 120"/>
                  <a:gd name="T26" fmla="*/ 26 w 200"/>
                  <a:gd name="T27" fmla="*/ 8 h 120"/>
                  <a:gd name="T28" fmla="*/ 39 w 200"/>
                  <a:gd name="T29" fmla="*/ 33 h 120"/>
                  <a:gd name="T30" fmla="*/ 41 w 200"/>
                  <a:gd name="T31" fmla="*/ 36 h 120"/>
                  <a:gd name="T32" fmla="*/ 61 w 200"/>
                  <a:gd name="T33" fmla="*/ 120 h 120"/>
                  <a:gd name="T34" fmla="*/ 179 w 200"/>
                  <a:gd name="T35" fmla="*/ 120 h 120"/>
                  <a:gd name="T36" fmla="*/ 200 w 200"/>
                  <a:gd name="T37" fmla="*/ 32 h 120"/>
                  <a:gd name="T38" fmla="*/ 46 w 200"/>
                  <a:gd name="T39" fmla="*/ 32 h 120"/>
                  <a:gd name="T40" fmla="*/ 172 w 200"/>
                  <a:gd name="T41" fmla="*/ 112 h 120"/>
                  <a:gd name="T42" fmla="*/ 68 w 200"/>
                  <a:gd name="T43" fmla="*/ 112 h 120"/>
                  <a:gd name="T44" fmla="*/ 50 w 200"/>
                  <a:gd name="T45" fmla="*/ 40 h 120"/>
                  <a:gd name="T46" fmla="*/ 188 w 200"/>
                  <a:gd name="T47" fmla="*/ 40 h 120"/>
                  <a:gd name="T48" fmla="*/ 189 w 200"/>
                  <a:gd name="T49" fmla="*/ 40 h 120"/>
                  <a:gd name="T50" fmla="*/ 172 w 200"/>
                  <a:gd name="T51" fmla="*/ 11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0" h="120">
                    <a:moveTo>
                      <a:pt x="46" y="32"/>
                    </a:moveTo>
                    <a:cubicBezTo>
                      <a:pt x="46" y="30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2" y="1"/>
                      <a:pt x="31" y="1"/>
                    </a:cubicBezTo>
                    <a:cubicBezTo>
                      <a:pt x="31" y="1"/>
                      <a:pt x="31" y="0"/>
                      <a:pt x="31" y="0"/>
                    </a:cubicBezTo>
                    <a:cubicBezTo>
                      <a:pt x="31" y="0"/>
                      <a:pt x="31" y="0"/>
                      <a:pt x="30" y="0"/>
                    </a:cubicBezTo>
                    <a:cubicBezTo>
                      <a:pt x="30" y="0"/>
                      <a:pt x="29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39" y="34"/>
                      <a:pt x="40" y="36"/>
                      <a:pt x="41" y="36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179" y="120"/>
                      <a:pt x="179" y="120"/>
                      <a:pt x="179" y="120"/>
                    </a:cubicBezTo>
                    <a:cubicBezTo>
                      <a:pt x="200" y="32"/>
                      <a:pt x="200" y="32"/>
                      <a:pt x="200" y="32"/>
                    </a:cubicBezTo>
                    <a:lnTo>
                      <a:pt x="46" y="32"/>
                    </a:lnTo>
                    <a:close/>
                    <a:moveTo>
                      <a:pt x="172" y="11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50" y="40"/>
                      <a:pt x="50" y="40"/>
                      <a:pt x="50" y="40"/>
                    </a:cubicBezTo>
                    <a:cubicBezTo>
                      <a:pt x="188" y="40"/>
                      <a:pt x="188" y="40"/>
                      <a:pt x="188" y="40"/>
                    </a:cubicBezTo>
                    <a:cubicBezTo>
                      <a:pt x="189" y="40"/>
                      <a:pt x="189" y="40"/>
                      <a:pt x="189" y="40"/>
                    </a:cubicBezTo>
                    <a:lnTo>
                      <a:pt x="172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3">
                <a:extLst>
                  <a:ext uri="{FF2B5EF4-FFF2-40B4-BE49-F238E27FC236}">
                    <a16:creationId xmlns:a16="http://schemas.microsoft.com/office/drawing/2014/main" id="{7A4CD6AA-3E17-1844-9C02-92E66A2C34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07963" y="1852613"/>
                <a:ext cx="73025" cy="73025"/>
              </a:xfrm>
              <a:custGeom>
                <a:avLst/>
                <a:gdLst>
                  <a:gd name="T0" fmla="*/ 20 w 40"/>
                  <a:gd name="T1" fmla="*/ 0 h 40"/>
                  <a:gd name="T2" fmla="*/ 0 w 40"/>
                  <a:gd name="T3" fmla="*/ 20 h 40"/>
                  <a:gd name="T4" fmla="*/ 20 w 40"/>
                  <a:gd name="T5" fmla="*/ 40 h 40"/>
                  <a:gd name="T6" fmla="*/ 40 w 40"/>
                  <a:gd name="T7" fmla="*/ 20 h 40"/>
                  <a:gd name="T8" fmla="*/ 20 w 40"/>
                  <a:gd name="T9" fmla="*/ 0 h 40"/>
                  <a:gd name="T10" fmla="*/ 20 w 40"/>
                  <a:gd name="T11" fmla="*/ 28 h 40"/>
                  <a:gd name="T12" fmla="*/ 12 w 40"/>
                  <a:gd name="T13" fmla="*/ 20 h 40"/>
                  <a:gd name="T14" fmla="*/ 20 w 40"/>
                  <a:gd name="T15" fmla="*/ 12 h 40"/>
                  <a:gd name="T16" fmla="*/ 28 w 40"/>
                  <a:gd name="T17" fmla="*/ 20 h 40"/>
                  <a:gd name="T18" fmla="*/ 20 w 40"/>
                  <a:gd name="T19" fmla="*/ 2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40">
                    <a:moveTo>
                      <a:pt x="20" y="0"/>
                    </a:move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31" y="40"/>
                      <a:pt x="40" y="31"/>
                      <a:pt x="40" y="20"/>
                    </a:cubicBezTo>
                    <a:cubicBezTo>
                      <a:pt x="40" y="9"/>
                      <a:pt x="31" y="0"/>
                      <a:pt x="20" y="0"/>
                    </a:cubicBezTo>
                    <a:close/>
                    <a:moveTo>
                      <a:pt x="20" y="28"/>
                    </a:moveTo>
                    <a:cubicBezTo>
                      <a:pt x="16" y="28"/>
                      <a:pt x="12" y="24"/>
                      <a:pt x="12" y="20"/>
                    </a:cubicBezTo>
                    <a:cubicBezTo>
                      <a:pt x="12" y="16"/>
                      <a:pt x="16" y="12"/>
                      <a:pt x="20" y="12"/>
                    </a:cubicBezTo>
                    <a:cubicBezTo>
                      <a:pt x="24" y="12"/>
                      <a:pt x="28" y="16"/>
                      <a:pt x="28" y="20"/>
                    </a:cubicBezTo>
                    <a:cubicBezTo>
                      <a:pt x="28" y="24"/>
                      <a:pt x="24" y="28"/>
                      <a:pt x="2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44">
                <a:extLst>
                  <a:ext uri="{FF2B5EF4-FFF2-40B4-BE49-F238E27FC236}">
                    <a16:creationId xmlns:a16="http://schemas.microsoft.com/office/drawing/2014/main" id="{2C10C831-CB14-944A-80FE-A7FCC44738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54013" y="1852613"/>
                <a:ext cx="73025" cy="73025"/>
              </a:xfrm>
              <a:custGeom>
                <a:avLst/>
                <a:gdLst>
                  <a:gd name="T0" fmla="*/ 20 w 40"/>
                  <a:gd name="T1" fmla="*/ 0 h 40"/>
                  <a:gd name="T2" fmla="*/ 0 w 40"/>
                  <a:gd name="T3" fmla="*/ 20 h 40"/>
                  <a:gd name="T4" fmla="*/ 20 w 40"/>
                  <a:gd name="T5" fmla="*/ 40 h 40"/>
                  <a:gd name="T6" fmla="*/ 40 w 40"/>
                  <a:gd name="T7" fmla="*/ 20 h 40"/>
                  <a:gd name="T8" fmla="*/ 20 w 40"/>
                  <a:gd name="T9" fmla="*/ 0 h 40"/>
                  <a:gd name="T10" fmla="*/ 20 w 40"/>
                  <a:gd name="T11" fmla="*/ 28 h 40"/>
                  <a:gd name="T12" fmla="*/ 12 w 40"/>
                  <a:gd name="T13" fmla="*/ 20 h 40"/>
                  <a:gd name="T14" fmla="*/ 20 w 40"/>
                  <a:gd name="T15" fmla="*/ 12 h 40"/>
                  <a:gd name="T16" fmla="*/ 28 w 40"/>
                  <a:gd name="T17" fmla="*/ 20 h 40"/>
                  <a:gd name="T18" fmla="*/ 20 w 40"/>
                  <a:gd name="T19" fmla="*/ 2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40">
                    <a:moveTo>
                      <a:pt x="20" y="0"/>
                    </a:move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31" y="40"/>
                      <a:pt x="40" y="31"/>
                      <a:pt x="40" y="20"/>
                    </a:cubicBezTo>
                    <a:cubicBezTo>
                      <a:pt x="40" y="9"/>
                      <a:pt x="31" y="0"/>
                      <a:pt x="20" y="0"/>
                    </a:cubicBezTo>
                    <a:close/>
                    <a:moveTo>
                      <a:pt x="20" y="28"/>
                    </a:moveTo>
                    <a:cubicBezTo>
                      <a:pt x="16" y="28"/>
                      <a:pt x="12" y="24"/>
                      <a:pt x="12" y="20"/>
                    </a:cubicBezTo>
                    <a:cubicBezTo>
                      <a:pt x="12" y="16"/>
                      <a:pt x="16" y="12"/>
                      <a:pt x="20" y="12"/>
                    </a:cubicBezTo>
                    <a:cubicBezTo>
                      <a:pt x="24" y="12"/>
                      <a:pt x="28" y="16"/>
                      <a:pt x="28" y="20"/>
                    </a:cubicBezTo>
                    <a:cubicBezTo>
                      <a:pt x="28" y="24"/>
                      <a:pt x="24" y="28"/>
                      <a:pt x="2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49">
                <a:extLst>
                  <a:ext uri="{FF2B5EF4-FFF2-40B4-BE49-F238E27FC236}">
                    <a16:creationId xmlns:a16="http://schemas.microsoft.com/office/drawing/2014/main" id="{1F0B914B-85CE-1646-98D2-380985F83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1788" y="1874838"/>
                <a:ext cx="28575" cy="28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val 50">
                <a:extLst>
                  <a:ext uri="{FF2B5EF4-FFF2-40B4-BE49-F238E27FC236}">
                    <a16:creationId xmlns:a16="http://schemas.microsoft.com/office/drawing/2014/main" id="{EF0D2702-AC0E-E348-8DB5-410078E626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1788" y="1874838"/>
                <a:ext cx="28575" cy="28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51">
                <a:extLst>
                  <a:ext uri="{FF2B5EF4-FFF2-40B4-BE49-F238E27FC236}">
                    <a16:creationId xmlns:a16="http://schemas.microsoft.com/office/drawing/2014/main" id="{0C8F2B51-1AA8-FC4A-A251-CBDD0E780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1788" y="1874838"/>
                <a:ext cx="28575" cy="28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4CEBBFE-3DA4-48CF-A8CA-93B7B1F14F75}"/>
              </a:ext>
            </a:extLst>
          </p:cNvPr>
          <p:cNvGrpSpPr/>
          <p:nvPr/>
        </p:nvGrpSpPr>
        <p:grpSpPr>
          <a:xfrm>
            <a:off x="4082761" y="3484563"/>
            <a:ext cx="2826049" cy="837097"/>
            <a:chOff x="4082761" y="3484563"/>
            <a:chExt cx="2826049" cy="83709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E3639E-8B7C-3245-AA8C-AEAE8276FC23}"/>
                </a:ext>
              </a:extLst>
            </p:cNvPr>
            <p:cNvSpPr txBox="1"/>
            <p:nvPr/>
          </p:nvSpPr>
          <p:spPr>
            <a:xfrm>
              <a:off x="4637098" y="3484563"/>
              <a:ext cx="93166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Payment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0DAA14F-0C9C-FB4E-9534-238EDE378B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7098" y="3752850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8BD8C85-D22E-5D4D-9C01-693879BE5718}"/>
                </a:ext>
              </a:extLst>
            </p:cNvPr>
            <p:cNvGrpSpPr/>
            <p:nvPr/>
          </p:nvGrpSpPr>
          <p:grpSpPr>
            <a:xfrm>
              <a:off x="4082761" y="3557309"/>
              <a:ext cx="538396" cy="420841"/>
              <a:chOff x="-461963" y="5235575"/>
              <a:chExt cx="363538" cy="284162"/>
            </a:xfrm>
            <a:solidFill>
              <a:schemeClr val="accent3"/>
            </a:solidFill>
          </p:grpSpPr>
          <p:sp>
            <p:nvSpPr>
              <p:cNvPr id="74" name="Freeform 52">
                <a:extLst>
                  <a:ext uri="{FF2B5EF4-FFF2-40B4-BE49-F238E27FC236}">
                    <a16:creationId xmlns:a16="http://schemas.microsoft.com/office/drawing/2014/main" id="{7F6004CE-F9E5-9244-A3A4-591F988145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61963" y="5337175"/>
                <a:ext cx="363538" cy="182562"/>
              </a:xfrm>
              <a:custGeom>
                <a:avLst/>
                <a:gdLst>
                  <a:gd name="T0" fmla="*/ 0 w 200"/>
                  <a:gd name="T1" fmla="*/ 100 h 100"/>
                  <a:gd name="T2" fmla="*/ 200 w 200"/>
                  <a:gd name="T3" fmla="*/ 100 h 100"/>
                  <a:gd name="T4" fmla="*/ 200 w 200"/>
                  <a:gd name="T5" fmla="*/ 0 h 100"/>
                  <a:gd name="T6" fmla="*/ 0 w 200"/>
                  <a:gd name="T7" fmla="*/ 0 h 100"/>
                  <a:gd name="T8" fmla="*/ 0 w 200"/>
                  <a:gd name="T9" fmla="*/ 100 h 100"/>
                  <a:gd name="T10" fmla="*/ 192 w 200"/>
                  <a:gd name="T11" fmla="*/ 92 h 100"/>
                  <a:gd name="T12" fmla="*/ 178 w 200"/>
                  <a:gd name="T13" fmla="*/ 92 h 100"/>
                  <a:gd name="T14" fmla="*/ 178 w 200"/>
                  <a:gd name="T15" fmla="*/ 91 h 100"/>
                  <a:gd name="T16" fmla="*/ 191 w 200"/>
                  <a:gd name="T17" fmla="*/ 78 h 100"/>
                  <a:gd name="T18" fmla="*/ 192 w 200"/>
                  <a:gd name="T19" fmla="*/ 78 h 100"/>
                  <a:gd name="T20" fmla="*/ 192 w 200"/>
                  <a:gd name="T21" fmla="*/ 92 h 100"/>
                  <a:gd name="T22" fmla="*/ 178 w 200"/>
                  <a:gd name="T23" fmla="*/ 8 h 100"/>
                  <a:gd name="T24" fmla="*/ 192 w 200"/>
                  <a:gd name="T25" fmla="*/ 8 h 100"/>
                  <a:gd name="T26" fmla="*/ 192 w 200"/>
                  <a:gd name="T27" fmla="*/ 22 h 100"/>
                  <a:gd name="T28" fmla="*/ 191 w 200"/>
                  <a:gd name="T29" fmla="*/ 22 h 100"/>
                  <a:gd name="T30" fmla="*/ 178 w 200"/>
                  <a:gd name="T31" fmla="*/ 9 h 100"/>
                  <a:gd name="T32" fmla="*/ 178 w 200"/>
                  <a:gd name="T33" fmla="*/ 8 h 100"/>
                  <a:gd name="T34" fmla="*/ 8 w 200"/>
                  <a:gd name="T35" fmla="*/ 8 h 100"/>
                  <a:gd name="T36" fmla="*/ 22 w 200"/>
                  <a:gd name="T37" fmla="*/ 8 h 100"/>
                  <a:gd name="T38" fmla="*/ 22 w 200"/>
                  <a:gd name="T39" fmla="*/ 9 h 100"/>
                  <a:gd name="T40" fmla="*/ 9 w 200"/>
                  <a:gd name="T41" fmla="*/ 22 h 100"/>
                  <a:gd name="T42" fmla="*/ 8 w 200"/>
                  <a:gd name="T43" fmla="*/ 22 h 100"/>
                  <a:gd name="T44" fmla="*/ 8 w 200"/>
                  <a:gd name="T45" fmla="*/ 8 h 100"/>
                  <a:gd name="T46" fmla="*/ 8 w 200"/>
                  <a:gd name="T47" fmla="*/ 30 h 100"/>
                  <a:gd name="T48" fmla="*/ 9 w 200"/>
                  <a:gd name="T49" fmla="*/ 30 h 100"/>
                  <a:gd name="T50" fmla="*/ 30 w 200"/>
                  <a:gd name="T51" fmla="*/ 9 h 100"/>
                  <a:gd name="T52" fmla="*/ 30 w 200"/>
                  <a:gd name="T53" fmla="*/ 8 h 100"/>
                  <a:gd name="T54" fmla="*/ 170 w 200"/>
                  <a:gd name="T55" fmla="*/ 8 h 100"/>
                  <a:gd name="T56" fmla="*/ 170 w 200"/>
                  <a:gd name="T57" fmla="*/ 9 h 100"/>
                  <a:gd name="T58" fmla="*/ 191 w 200"/>
                  <a:gd name="T59" fmla="*/ 30 h 100"/>
                  <a:gd name="T60" fmla="*/ 192 w 200"/>
                  <a:gd name="T61" fmla="*/ 30 h 100"/>
                  <a:gd name="T62" fmla="*/ 192 w 200"/>
                  <a:gd name="T63" fmla="*/ 70 h 100"/>
                  <a:gd name="T64" fmla="*/ 191 w 200"/>
                  <a:gd name="T65" fmla="*/ 70 h 100"/>
                  <a:gd name="T66" fmla="*/ 170 w 200"/>
                  <a:gd name="T67" fmla="*/ 91 h 100"/>
                  <a:gd name="T68" fmla="*/ 170 w 200"/>
                  <a:gd name="T69" fmla="*/ 92 h 100"/>
                  <a:gd name="T70" fmla="*/ 30 w 200"/>
                  <a:gd name="T71" fmla="*/ 92 h 100"/>
                  <a:gd name="T72" fmla="*/ 30 w 200"/>
                  <a:gd name="T73" fmla="*/ 91 h 100"/>
                  <a:gd name="T74" fmla="*/ 9 w 200"/>
                  <a:gd name="T75" fmla="*/ 70 h 100"/>
                  <a:gd name="T76" fmla="*/ 8 w 200"/>
                  <a:gd name="T77" fmla="*/ 70 h 100"/>
                  <a:gd name="T78" fmla="*/ 8 w 200"/>
                  <a:gd name="T79" fmla="*/ 30 h 100"/>
                  <a:gd name="T80" fmla="*/ 8 w 200"/>
                  <a:gd name="T81" fmla="*/ 78 h 100"/>
                  <a:gd name="T82" fmla="*/ 9 w 200"/>
                  <a:gd name="T83" fmla="*/ 78 h 100"/>
                  <a:gd name="T84" fmla="*/ 22 w 200"/>
                  <a:gd name="T85" fmla="*/ 91 h 100"/>
                  <a:gd name="T86" fmla="*/ 22 w 200"/>
                  <a:gd name="T87" fmla="*/ 92 h 100"/>
                  <a:gd name="T88" fmla="*/ 8 w 200"/>
                  <a:gd name="T89" fmla="*/ 92 h 100"/>
                  <a:gd name="T90" fmla="*/ 8 w 200"/>
                  <a:gd name="T91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0" h="100">
                    <a:moveTo>
                      <a:pt x="0" y="100"/>
                    </a:moveTo>
                    <a:cubicBezTo>
                      <a:pt x="200" y="100"/>
                      <a:pt x="200" y="100"/>
                      <a:pt x="200" y="10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0"/>
                    </a:lnTo>
                    <a:close/>
                    <a:moveTo>
                      <a:pt x="192" y="92"/>
                    </a:moveTo>
                    <a:cubicBezTo>
                      <a:pt x="178" y="92"/>
                      <a:pt x="178" y="92"/>
                      <a:pt x="178" y="92"/>
                    </a:cubicBezTo>
                    <a:cubicBezTo>
                      <a:pt x="178" y="92"/>
                      <a:pt x="178" y="91"/>
                      <a:pt x="178" y="91"/>
                    </a:cubicBezTo>
                    <a:cubicBezTo>
                      <a:pt x="178" y="84"/>
                      <a:pt x="184" y="78"/>
                      <a:pt x="191" y="78"/>
                    </a:cubicBezTo>
                    <a:cubicBezTo>
                      <a:pt x="191" y="78"/>
                      <a:pt x="192" y="78"/>
                      <a:pt x="192" y="78"/>
                    </a:cubicBezTo>
                    <a:lnTo>
                      <a:pt x="192" y="92"/>
                    </a:lnTo>
                    <a:close/>
                    <a:moveTo>
                      <a:pt x="178" y="8"/>
                    </a:moveTo>
                    <a:cubicBezTo>
                      <a:pt x="192" y="8"/>
                      <a:pt x="192" y="8"/>
                      <a:pt x="192" y="8"/>
                    </a:cubicBezTo>
                    <a:cubicBezTo>
                      <a:pt x="192" y="22"/>
                      <a:pt x="192" y="22"/>
                      <a:pt x="192" y="22"/>
                    </a:cubicBezTo>
                    <a:cubicBezTo>
                      <a:pt x="192" y="22"/>
                      <a:pt x="191" y="22"/>
                      <a:pt x="191" y="22"/>
                    </a:cubicBezTo>
                    <a:cubicBezTo>
                      <a:pt x="184" y="22"/>
                      <a:pt x="178" y="16"/>
                      <a:pt x="178" y="9"/>
                    </a:cubicBezTo>
                    <a:cubicBezTo>
                      <a:pt x="178" y="9"/>
                      <a:pt x="178" y="8"/>
                      <a:pt x="178" y="8"/>
                    </a:cubicBezTo>
                    <a:close/>
                    <a:moveTo>
                      <a:pt x="8" y="8"/>
                    </a:moveTo>
                    <a:cubicBezTo>
                      <a:pt x="22" y="8"/>
                      <a:pt x="22" y="8"/>
                      <a:pt x="22" y="8"/>
                    </a:cubicBezTo>
                    <a:cubicBezTo>
                      <a:pt x="22" y="8"/>
                      <a:pt x="22" y="9"/>
                      <a:pt x="22" y="9"/>
                    </a:cubicBezTo>
                    <a:cubicBezTo>
                      <a:pt x="22" y="16"/>
                      <a:pt x="16" y="22"/>
                      <a:pt x="9" y="22"/>
                    </a:cubicBezTo>
                    <a:cubicBezTo>
                      <a:pt x="9" y="22"/>
                      <a:pt x="8" y="22"/>
                      <a:pt x="8" y="22"/>
                    </a:cubicBezTo>
                    <a:lnTo>
                      <a:pt x="8" y="8"/>
                    </a:lnTo>
                    <a:close/>
                    <a:moveTo>
                      <a:pt x="8" y="30"/>
                    </a:moveTo>
                    <a:cubicBezTo>
                      <a:pt x="8" y="30"/>
                      <a:pt x="9" y="30"/>
                      <a:pt x="9" y="30"/>
                    </a:cubicBezTo>
                    <a:cubicBezTo>
                      <a:pt x="20" y="30"/>
                      <a:pt x="30" y="21"/>
                      <a:pt x="30" y="9"/>
                    </a:cubicBezTo>
                    <a:cubicBezTo>
                      <a:pt x="30" y="9"/>
                      <a:pt x="30" y="8"/>
                      <a:pt x="30" y="8"/>
                    </a:cubicBezTo>
                    <a:cubicBezTo>
                      <a:pt x="170" y="8"/>
                      <a:pt x="170" y="8"/>
                      <a:pt x="170" y="8"/>
                    </a:cubicBezTo>
                    <a:cubicBezTo>
                      <a:pt x="170" y="8"/>
                      <a:pt x="170" y="9"/>
                      <a:pt x="170" y="9"/>
                    </a:cubicBezTo>
                    <a:cubicBezTo>
                      <a:pt x="170" y="21"/>
                      <a:pt x="180" y="30"/>
                      <a:pt x="191" y="30"/>
                    </a:cubicBezTo>
                    <a:cubicBezTo>
                      <a:pt x="191" y="30"/>
                      <a:pt x="192" y="30"/>
                      <a:pt x="192" y="30"/>
                    </a:cubicBezTo>
                    <a:cubicBezTo>
                      <a:pt x="192" y="70"/>
                      <a:pt x="192" y="70"/>
                      <a:pt x="192" y="70"/>
                    </a:cubicBezTo>
                    <a:cubicBezTo>
                      <a:pt x="192" y="70"/>
                      <a:pt x="191" y="70"/>
                      <a:pt x="191" y="70"/>
                    </a:cubicBezTo>
                    <a:cubicBezTo>
                      <a:pt x="180" y="70"/>
                      <a:pt x="170" y="79"/>
                      <a:pt x="170" y="91"/>
                    </a:cubicBezTo>
                    <a:cubicBezTo>
                      <a:pt x="170" y="91"/>
                      <a:pt x="170" y="92"/>
                      <a:pt x="170" y="92"/>
                    </a:cubicBezTo>
                    <a:cubicBezTo>
                      <a:pt x="30" y="92"/>
                      <a:pt x="30" y="92"/>
                      <a:pt x="30" y="92"/>
                    </a:cubicBezTo>
                    <a:cubicBezTo>
                      <a:pt x="30" y="92"/>
                      <a:pt x="30" y="91"/>
                      <a:pt x="30" y="91"/>
                    </a:cubicBezTo>
                    <a:cubicBezTo>
                      <a:pt x="30" y="79"/>
                      <a:pt x="20" y="70"/>
                      <a:pt x="9" y="70"/>
                    </a:cubicBezTo>
                    <a:cubicBezTo>
                      <a:pt x="9" y="70"/>
                      <a:pt x="8" y="70"/>
                      <a:pt x="8" y="70"/>
                    </a:cubicBezTo>
                    <a:lnTo>
                      <a:pt x="8" y="30"/>
                    </a:lnTo>
                    <a:close/>
                    <a:moveTo>
                      <a:pt x="8" y="78"/>
                    </a:moveTo>
                    <a:cubicBezTo>
                      <a:pt x="8" y="78"/>
                      <a:pt x="9" y="78"/>
                      <a:pt x="9" y="78"/>
                    </a:cubicBezTo>
                    <a:cubicBezTo>
                      <a:pt x="16" y="78"/>
                      <a:pt x="22" y="84"/>
                      <a:pt x="22" y="91"/>
                    </a:cubicBezTo>
                    <a:cubicBezTo>
                      <a:pt x="22" y="91"/>
                      <a:pt x="22" y="92"/>
                      <a:pt x="22" y="92"/>
                    </a:cubicBezTo>
                    <a:cubicBezTo>
                      <a:pt x="8" y="92"/>
                      <a:pt x="8" y="92"/>
                      <a:pt x="8" y="92"/>
                    </a:cubicBezTo>
                    <a:lnTo>
                      <a:pt x="8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3">
                <a:extLst>
                  <a:ext uri="{FF2B5EF4-FFF2-40B4-BE49-F238E27FC236}">
                    <a16:creationId xmlns:a16="http://schemas.microsoft.com/office/drawing/2014/main" id="{1C497395-4469-E443-8C92-CBD8217951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20676" y="5384800"/>
                <a:ext cx="87313" cy="87312"/>
              </a:xfrm>
              <a:custGeom>
                <a:avLst/>
                <a:gdLst>
                  <a:gd name="T0" fmla="*/ 24 w 48"/>
                  <a:gd name="T1" fmla="*/ 48 h 48"/>
                  <a:gd name="T2" fmla="*/ 48 w 48"/>
                  <a:gd name="T3" fmla="*/ 24 h 48"/>
                  <a:gd name="T4" fmla="*/ 24 w 48"/>
                  <a:gd name="T5" fmla="*/ 0 h 48"/>
                  <a:gd name="T6" fmla="*/ 0 w 48"/>
                  <a:gd name="T7" fmla="*/ 24 h 48"/>
                  <a:gd name="T8" fmla="*/ 24 w 48"/>
                  <a:gd name="T9" fmla="*/ 48 h 48"/>
                  <a:gd name="T10" fmla="*/ 24 w 48"/>
                  <a:gd name="T11" fmla="*/ 8 h 48"/>
                  <a:gd name="T12" fmla="*/ 40 w 48"/>
                  <a:gd name="T13" fmla="*/ 24 h 48"/>
                  <a:gd name="T14" fmla="*/ 24 w 48"/>
                  <a:gd name="T15" fmla="*/ 40 h 48"/>
                  <a:gd name="T16" fmla="*/ 8 w 48"/>
                  <a:gd name="T17" fmla="*/ 24 h 48"/>
                  <a:gd name="T18" fmla="*/ 24 w 48"/>
                  <a:gd name="T19" fmla="*/ 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48">
                    <a:moveTo>
                      <a:pt x="24" y="48"/>
                    </a:moveTo>
                    <a:cubicBezTo>
                      <a:pt x="38" y="48"/>
                      <a:pt x="48" y="37"/>
                      <a:pt x="48" y="24"/>
                    </a:cubicBezTo>
                    <a:cubicBezTo>
                      <a:pt x="48" y="10"/>
                      <a:pt x="38" y="0"/>
                      <a:pt x="24" y="0"/>
                    </a:cubicBezTo>
                    <a:cubicBezTo>
                      <a:pt x="11" y="0"/>
                      <a:pt x="0" y="10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8"/>
                    </a:moveTo>
                    <a:cubicBezTo>
                      <a:pt x="33" y="8"/>
                      <a:pt x="40" y="15"/>
                      <a:pt x="40" y="24"/>
                    </a:cubicBezTo>
                    <a:cubicBezTo>
                      <a:pt x="40" y="33"/>
                      <a:pt x="33" y="40"/>
                      <a:pt x="24" y="40"/>
                    </a:cubicBezTo>
                    <a:cubicBezTo>
                      <a:pt x="16" y="40"/>
                      <a:pt x="8" y="33"/>
                      <a:pt x="8" y="24"/>
                    </a:cubicBezTo>
                    <a:cubicBezTo>
                      <a:pt x="8" y="15"/>
                      <a:pt x="16" y="8"/>
                      <a:pt x="2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val 54">
                <a:extLst>
                  <a:ext uri="{FF2B5EF4-FFF2-40B4-BE49-F238E27FC236}">
                    <a16:creationId xmlns:a16="http://schemas.microsoft.com/office/drawing/2014/main" id="{D7D7DB05-AC4E-704F-BD19-9554017EFB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85763" y="5413375"/>
                <a:ext cx="28575" cy="3016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55">
                <a:extLst>
                  <a:ext uri="{FF2B5EF4-FFF2-40B4-BE49-F238E27FC236}">
                    <a16:creationId xmlns:a16="http://schemas.microsoft.com/office/drawing/2014/main" id="{F9392137-4F93-0845-B3DD-76C3BE78E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04788" y="5413375"/>
                <a:ext cx="30163" cy="3016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56">
                <a:extLst>
                  <a:ext uri="{FF2B5EF4-FFF2-40B4-BE49-F238E27FC236}">
                    <a16:creationId xmlns:a16="http://schemas.microsoft.com/office/drawing/2014/main" id="{552952A8-7484-2342-AAE4-8031704CD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1963" y="5286375"/>
                <a:ext cx="363538" cy="30162"/>
              </a:xfrm>
              <a:custGeom>
                <a:avLst/>
                <a:gdLst>
                  <a:gd name="T0" fmla="*/ 0 w 229"/>
                  <a:gd name="T1" fmla="*/ 9 h 19"/>
                  <a:gd name="T2" fmla="*/ 0 w 229"/>
                  <a:gd name="T3" fmla="*/ 19 h 19"/>
                  <a:gd name="T4" fmla="*/ 229 w 229"/>
                  <a:gd name="T5" fmla="*/ 9 h 19"/>
                  <a:gd name="T6" fmla="*/ 229 w 229"/>
                  <a:gd name="T7" fmla="*/ 0 h 19"/>
                  <a:gd name="T8" fmla="*/ 0 w 229"/>
                  <a:gd name="T9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9" h="19">
                    <a:moveTo>
                      <a:pt x="0" y="9"/>
                    </a:moveTo>
                    <a:lnTo>
                      <a:pt x="0" y="19"/>
                    </a:lnTo>
                    <a:lnTo>
                      <a:pt x="229" y="9"/>
                    </a:lnTo>
                    <a:lnTo>
                      <a:pt x="229" y="0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57">
                <a:extLst>
                  <a:ext uri="{FF2B5EF4-FFF2-40B4-BE49-F238E27FC236}">
                    <a16:creationId xmlns:a16="http://schemas.microsoft.com/office/drawing/2014/main" id="{1347F316-536A-AD4E-9D46-5E67A02831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1963" y="5235575"/>
                <a:ext cx="363538" cy="44450"/>
              </a:xfrm>
              <a:custGeom>
                <a:avLst/>
                <a:gdLst>
                  <a:gd name="T0" fmla="*/ 229 w 229"/>
                  <a:gd name="T1" fmla="*/ 9 h 28"/>
                  <a:gd name="T2" fmla="*/ 229 w 229"/>
                  <a:gd name="T3" fmla="*/ 0 h 28"/>
                  <a:gd name="T4" fmla="*/ 0 w 229"/>
                  <a:gd name="T5" fmla="*/ 19 h 28"/>
                  <a:gd name="T6" fmla="*/ 0 w 229"/>
                  <a:gd name="T7" fmla="*/ 28 h 28"/>
                  <a:gd name="T8" fmla="*/ 229 w 229"/>
                  <a:gd name="T9" fmla="*/ 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9" h="28">
                    <a:moveTo>
                      <a:pt x="229" y="9"/>
                    </a:moveTo>
                    <a:lnTo>
                      <a:pt x="229" y="0"/>
                    </a:lnTo>
                    <a:lnTo>
                      <a:pt x="0" y="19"/>
                    </a:lnTo>
                    <a:lnTo>
                      <a:pt x="0" y="28"/>
                    </a:lnTo>
                    <a:lnTo>
                      <a:pt x="229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830B120-DE78-43D0-BAB5-7125F5D41553}"/>
              </a:ext>
            </a:extLst>
          </p:cNvPr>
          <p:cNvGrpSpPr/>
          <p:nvPr/>
        </p:nvGrpSpPr>
        <p:grpSpPr>
          <a:xfrm>
            <a:off x="805329" y="4832350"/>
            <a:ext cx="2977694" cy="829160"/>
            <a:chOff x="805329" y="4832350"/>
            <a:chExt cx="2977694" cy="8291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75F2307-FE4B-AD40-ACC7-32B5FDFFADE7}"/>
                </a:ext>
              </a:extLst>
            </p:cNvPr>
            <p:cNvSpPr txBox="1"/>
            <p:nvPr/>
          </p:nvSpPr>
          <p:spPr>
            <a:xfrm>
              <a:off x="1365260" y="4832350"/>
              <a:ext cx="881973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Delivery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029BB0-25E9-7943-866E-BA695F492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260" y="5092700"/>
              <a:ext cx="2417763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EF285AA-50F0-C04B-9CE2-734305576110}"/>
                </a:ext>
              </a:extLst>
            </p:cNvPr>
            <p:cNvGrpSpPr/>
            <p:nvPr/>
          </p:nvGrpSpPr>
          <p:grpSpPr>
            <a:xfrm>
              <a:off x="805329" y="4946165"/>
              <a:ext cx="538395" cy="434948"/>
              <a:chOff x="-1190626" y="5229225"/>
              <a:chExt cx="363538" cy="293688"/>
            </a:xfrm>
            <a:solidFill>
              <a:schemeClr val="accent6"/>
            </a:solidFill>
          </p:grpSpPr>
          <p:sp>
            <p:nvSpPr>
              <p:cNvPr id="81" name="Freeform 58">
                <a:extLst>
                  <a:ext uri="{FF2B5EF4-FFF2-40B4-BE49-F238E27FC236}">
                    <a16:creationId xmlns:a16="http://schemas.microsoft.com/office/drawing/2014/main" id="{C5C4DF4B-C279-5048-B45B-7ACE52F9E9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90626" y="5229225"/>
                <a:ext cx="363538" cy="254000"/>
              </a:xfrm>
              <a:custGeom>
                <a:avLst/>
                <a:gdLst>
                  <a:gd name="T0" fmla="*/ 180 w 200"/>
                  <a:gd name="T1" fmla="*/ 60 h 140"/>
                  <a:gd name="T2" fmla="*/ 128 w 200"/>
                  <a:gd name="T3" fmla="*/ 60 h 140"/>
                  <a:gd name="T4" fmla="*/ 128 w 200"/>
                  <a:gd name="T5" fmla="*/ 20 h 140"/>
                  <a:gd name="T6" fmla="*/ 108 w 200"/>
                  <a:gd name="T7" fmla="*/ 0 h 140"/>
                  <a:gd name="T8" fmla="*/ 20 w 200"/>
                  <a:gd name="T9" fmla="*/ 0 h 140"/>
                  <a:gd name="T10" fmla="*/ 0 w 200"/>
                  <a:gd name="T11" fmla="*/ 20 h 140"/>
                  <a:gd name="T12" fmla="*/ 0 w 200"/>
                  <a:gd name="T13" fmla="*/ 100 h 140"/>
                  <a:gd name="T14" fmla="*/ 0 w 200"/>
                  <a:gd name="T15" fmla="*/ 140 h 140"/>
                  <a:gd name="T16" fmla="*/ 30 w 200"/>
                  <a:gd name="T17" fmla="*/ 140 h 140"/>
                  <a:gd name="T18" fmla="*/ 48 w 200"/>
                  <a:gd name="T19" fmla="*/ 128 h 140"/>
                  <a:gd name="T20" fmla="*/ 66 w 200"/>
                  <a:gd name="T21" fmla="*/ 140 h 140"/>
                  <a:gd name="T22" fmla="*/ 142 w 200"/>
                  <a:gd name="T23" fmla="*/ 140 h 140"/>
                  <a:gd name="T24" fmla="*/ 160 w 200"/>
                  <a:gd name="T25" fmla="*/ 128 h 140"/>
                  <a:gd name="T26" fmla="*/ 178 w 200"/>
                  <a:gd name="T27" fmla="*/ 140 h 140"/>
                  <a:gd name="T28" fmla="*/ 200 w 200"/>
                  <a:gd name="T29" fmla="*/ 140 h 140"/>
                  <a:gd name="T30" fmla="*/ 200 w 200"/>
                  <a:gd name="T31" fmla="*/ 100 h 140"/>
                  <a:gd name="T32" fmla="*/ 180 w 200"/>
                  <a:gd name="T33" fmla="*/ 60 h 140"/>
                  <a:gd name="T34" fmla="*/ 8 w 200"/>
                  <a:gd name="T35" fmla="*/ 20 h 140"/>
                  <a:gd name="T36" fmla="*/ 20 w 200"/>
                  <a:gd name="T37" fmla="*/ 8 h 140"/>
                  <a:gd name="T38" fmla="*/ 108 w 200"/>
                  <a:gd name="T39" fmla="*/ 8 h 140"/>
                  <a:gd name="T40" fmla="*/ 120 w 200"/>
                  <a:gd name="T41" fmla="*/ 20 h 140"/>
                  <a:gd name="T42" fmla="*/ 120 w 200"/>
                  <a:gd name="T43" fmla="*/ 60 h 140"/>
                  <a:gd name="T44" fmla="*/ 120 w 200"/>
                  <a:gd name="T45" fmla="*/ 100 h 140"/>
                  <a:gd name="T46" fmla="*/ 8 w 200"/>
                  <a:gd name="T47" fmla="*/ 100 h 140"/>
                  <a:gd name="T48" fmla="*/ 8 w 200"/>
                  <a:gd name="T49" fmla="*/ 20 h 140"/>
                  <a:gd name="T50" fmla="*/ 192 w 200"/>
                  <a:gd name="T51" fmla="*/ 132 h 140"/>
                  <a:gd name="T52" fmla="*/ 183 w 200"/>
                  <a:gd name="T53" fmla="*/ 132 h 140"/>
                  <a:gd name="T54" fmla="*/ 160 w 200"/>
                  <a:gd name="T55" fmla="*/ 120 h 140"/>
                  <a:gd name="T56" fmla="*/ 137 w 200"/>
                  <a:gd name="T57" fmla="*/ 132 h 140"/>
                  <a:gd name="T58" fmla="*/ 71 w 200"/>
                  <a:gd name="T59" fmla="*/ 132 h 140"/>
                  <a:gd name="T60" fmla="*/ 48 w 200"/>
                  <a:gd name="T61" fmla="*/ 120 h 140"/>
                  <a:gd name="T62" fmla="*/ 25 w 200"/>
                  <a:gd name="T63" fmla="*/ 132 h 140"/>
                  <a:gd name="T64" fmla="*/ 8 w 200"/>
                  <a:gd name="T65" fmla="*/ 132 h 140"/>
                  <a:gd name="T66" fmla="*/ 8 w 200"/>
                  <a:gd name="T67" fmla="*/ 108 h 140"/>
                  <a:gd name="T68" fmla="*/ 120 w 200"/>
                  <a:gd name="T69" fmla="*/ 108 h 140"/>
                  <a:gd name="T70" fmla="*/ 128 w 200"/>
                  <a:gd name="T71" fmla="*/ 108 h 140"/>
                  <a:gd name="T72" fmla="*/ 128 w 200"/>
                  <a:gd name="T73" fmla="*/ 100 h 140"/>
                  <a:gd name="T74" fmla="*/ 128 w 200"/>
                  <a:gd name="T75" fmla="*/ 68 h 140"/>
                  <a:gd name="T76" fmla="*/ 176 w 200"/>
                  <a:gd name="T77" fmla="*/ 68 h 140"/>
                  <a:gd name="T78" fmla="*/ 192 w 200"/>
                  <a:gd name="T79" fmla="*/ 102 h 140"/>
                  <a:gd name="T80" fmla="*/ 192 w 200"/>
                  <a:gd name="T81" fmla="*/ 13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0" h="140">
                    <a:moveTo>
                      <a:pt x="180" y="60"/>
                    </a:moveTo>
                    <a:cubicBezTo>
                      <a:pt x="128" y="60"/>
                      <a:pt x="128" y="60"/>
                      <a:pt x="128" y="60"/>
                    </a:cubicBezTo>
                    <a:cubicBezTo>
                      <a:pt x="128" y="20"/>
                      <a:pt x="128" y="20"/>
                      <a:pt x="128" y="20"/>
                    </a:cubicBezTo>
                    <a:cubicBezTo>
                      <a:pt x="128" y="9"/>
                      <a:pt x="119" y="0"/>
                      <a:pt x="108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30" y="140"/>
                      <a:pt x="30" y="140"/>
                      <a:pt x="30" y="140"/>
                    </a:cubicBezTo>
                    <a:cubicBezTo>
                      <a:pt x="33" y="133"/>
                      <a:pt x="40" y="128"/>
                      <a:pt x="48" y="128"/>
                    </a:cubicBezTo>
                    <a:cubicBezTo>
                      <a:pt x="56" y="128"/>
                      <a:pt x="63" y="133"/>
                      <a:pt x="66" y="140"/>
                    </a:cubicBezTo>
                    <a:cubicBezTo>
                      <a:pt x="142" y="140"/>
                      <a:pt x="142" y="140"/>
                      <a:pt x="142" y="140"/>
                    </a:cubicBezTo>
                    <a:cubicBezTo>
                      <a:pt x="145" y="133"/>
                      <a:pt x="152" y="128"/>
                      <a:pt x="160" y="128"/>
                    </a:cubicBezTo>
                    <a:cubicBezTo>
                      <a:pt x="168" y="128"/>
                      <a:pt x="175" y="133"/>
                      <a:pt x="178" y="140"/>
                    </a:cubicBezTo>
                    <a:cubicBezTo>
                      <a:pt x="200" y="140"/>
                      <a:pt x="200" y="140"/>
                      <a:pt x="200" y="140"/>
                    </a:cubicBezTo>
                    <a:cubicBezTo>
                      <a:pt x="200" y="100"/>
                      <a:pt x="200" y="100"/>
                      <a:pt x="200" y="100"/>
                    </a:cubicBezTo>
                    <a:lnTo>
                      <a:pt x="180" y="60"/>
                    </a:lnTo>
                    <a:close/>
                    <a:moveTo>
                      <a:pt x="8" y="20"/>
                    </a:moveTo>
                    <a:cubicBezTo>
                      <a:pt x="8" y="13"/>
                      <a:pt x="13" y="8"/>
                      <a:pt x="20" y="8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15" y="8"/>
                      <a:pt x="120" y="13"/>
                      <a:pt x="120" y="20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20" y="100"/>
                      <a:pt x="120" y="100"/>
                      <a:pt x="120" y="100"/>
                    </a:cubicBezTo>
                    <a:cubicBezTo>
                      <a:pt x="8" y="100"/>
                      <a:pt x="8" y="100"/>
                      <a:pt x="8" y="100"/>
                    </a:cubicBezTo>
                    <a:lnTo>
                      <a:pt x="8" y="20"/>
                    </a:lnTo>
                    <a:close/>
                    <a:moveTo>
                      <a:pt x="192" y="132"/>
                    </a:moveTo>
                    <a:cubicBezTo>
                      <a:pt x="183" y="132"/>
                      <a:pt x="183" y="132"/>
                      <a:pt x="183" y="132"/>
                    </a:cubicBezTo>
                    <a:cubicBezTo>
                      <a:pt x="178" y="125"/>
                      <a:pt x="169" y="120"/>
                      <a:pt x="160" y="120"/>
                    </a:cubicBezTo>
                    <a:cubicBezTo>
                      <a:pt x="151" y="120"/>
                      <a:pt x="142" y="125"/>
                      <a:pt x="137" y="132"/>
                    </a:cubicBezTo>
                    <a:cubicBezTo>
                      <a:pt x="71" y="132"/>
                      <a:pt x="71" y="132"/>
                      <a:pt x="71" y="132"/>
                    </a:cubicBezTo>
                    <a:cubicBezTo>
                      <a:pt x="66" y="125"/>
                      <a:pt x="57" y="120"/>
                      <a:pt x="48" y="120"/>
                    </a:cubicBezTo>
                    <a:cubicBezTo>
                      <a:pt x="39" y="120"/>
                      <a:pt x="30" y="125"/>
                      <a:pt x="25" y="132"/>
                    </a:cubicBezTo>
                    <a:cubicBezTo>
                      <a:pt x="8" y="132"/>
                      <a:pt x="8" y="132"/>
                      <a:pt x="8" y="132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120" y="108"/>
                      <a:pt x="120" y="108"/>
                      <a:pt x="120" y="108"/>
                    </a:cubicBezTo>
                    <a:cubicBezTo>
                      <a:pt x="128" y="108"/>
                      <a:pt x="128" y="108"/>
                      <a:pt x="128" y="108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76" y="68"/>
                      <a:pt x="176" y="68"/>
                      <a:pt x="176" y="68"/>
                    </a:cubicBezTo>
                    <a:cubicBezTo>
                      <a:pt x="192" y="102"/>
                      <a:pt x="192" y="102"/>
                      <a:pt x="192" y="102"/>
                    </a:cubicBezTo>
                    <a:lnTo>
                      <a:pt x="192" y="1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59">
                <a:extLst>
                  <a:ext uri="{FF2B5EF4-FFF2-40B4-BE49-F238E27FC236}">
                    <a16:creationId xmlns:a16="http://schemas.microsoft.com/office/drawing/2014/main" id="{11CF9B07-870A-7A4E-9C41-87E064C048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25513" y="5472113"/>
                <a:ext cx="50800" cy="50800"/>
              </a:xfrm>
              <a:custGeom>
                <a:avLst/>
                <a:gdLst>
                  <a:gd name="T0" fmla="*/ 14 w 28"/>
                  <a:gd name="T1" fmla="*/ 0 h 28"/>
                  <a:gd name="T2" fmla="*/ 0 w 28"/>
                  <a:gd name="T3" fmla="*/ 14 h 28"/>
                  <a:gd name="T4" fmla="*/ 14 w 28"/>
                  <a:gd name="T5" fmla="*/ 28 h 28"/>
                  <a:gd name="T6" fmla="*/ 28 w 28"/>
                  <a:gd name="T7" fmla="*/ 14 h 28"/>
                  <a:gd name="T8" fmla="*/ 14 w 28"/>
                  <a:gd name="T9" fmla="*/ 0 h 28"/>
                  <a:gd name="T10" fmla="*/ 14 w 28"/>
                  <a:gd name="T11" fmla="*/ 20 h 28"/>
                  <a:gd name="T12" fmla="*/ 8 w 28"/>
                  <a:gd name="T13" fmla="*/ 14 h 28"/>
                  <a:gd name="T14" fmla="*/ 14 w 28"/>
                  <a:gd name="T15" fmla="*/ 8 h 28"/>
                  <a:gd name="T16" fmla="*/ 20 w 28"/>
                  <a:gd name="T17" fmla="*/ 14 h 28"/>
                  <a:gd name="T18" fmla="*/ 14 w 28"/>
                  <a:gd name="T1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4" y="0"/>
                    </a:move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4" y="28"/>
                    </a:cubicBezTo>
                    <a:cubicBezTo>
                      <a:pt x="22" y="28"/>
                      <a:pt x="28" y="22"/>
                      <a:pt x="28" y="14"/>
                    </a:cubicBezTo>
                    <a:cubicBezTo>
                      <a:pt x="28" y="6"/>
                      <a:pt x="22" y="0"/>
                      <a:pt x="14" y="0"/>
                    </a:cubicBezTo>
                    <a:close/>
                    <a:moveTo>
                      <a:pt x="14" y="20"/>
                    </a:moveTo>
                    <a:cubicBezTo>
                      <a:pt x="11" y="20"/>
                      <a:pt x="8" y="17"/>
                      <a:pt x="8" y="14"/>
                    </a:cubicBezTo>
                    <a:cubicBezTo>
                      <a:pt x="8" y="11"/>
                      <a:pt x="11" y="8"/>
                      <a:pt x="14" y="8"/>
                    </a:cubicBezTo>
                    <a:cubicBezTo>
                      <a:pt x="17" y="8"/>
                      <a:pt x="20" y="11"/>
                      <a:pt x="20" y="14"/>
                    </a:cubicBezTo>
                    <a:cubicBezTo>
                      <a:pt x="20" y="17"/>
                      <a:pt x="17" y="20"/>
                      <a:pt x="1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0">
                <a:extLst>
                  <a:ext uri="{FF2B5EF4-FFF2-40B4-BE49-F238E27FC236}">
                    <a16:creationId xmlns:a16="http://schemas.microsoft.com/office/drawing/2014/main" id="{B3377E9A-A258-2346-B2B3-A231EEF0AF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128713" y="5472113"/>
                <a:ext cx="50800" cy="50800"/>
              </a:xfrm>
              <a:custGeom>
                <a:avLst/>
                <a:gdLst>
                  <a:gd name="T0" fmla="*/ 14 w 28"/>
                  <a:gd name="T1" fmla="*/ 0 h 28"/>
                  <a:gd name="T2" fmla="*/ 0 w 28"/>
                  <a:gd name="T3" fmla="*/ 14 h 28"/>
                  <a:gd name="T4" fmla="*/ 14 w 28"/>
                  <a:gd name="T5" fmla="*/ 28 h 28"/>
                  <a:gd name="T6" fmla="*/ 28 w 28"/>
                  <a:gd name="T7" fmla="*/ 14 h 28"/>
                  <a:gd name="T8" fmla="*/ 14 w 28"/>
                  <a:gd name="T9" fmla="*/ 0 h 28"/>
                  <a:gd name="T10" fmla="*/ 14 w 28"/>
                  <a:gd name="T11" fmla="*/ 20 h 28"/>
                  <a:gd name="T12" fmla="*/ 8 w 28"/>
                  <a:gd name="T13" fmla="*/ 14 h 28"/>
                  <a:gd name="T14" fmla="*/ 14 w 28"/>
                  <a:gd name="T15" fmla="*/ 8 h 28"/>
                  <a:gd name="T16" fmla="*/ 20 w 28"/>
                  <a:gd name="T17" fmla="*/ 14 h 28"/>
                  <a:gd name="T18" fmla="*/ 14 w 28"/>
                  <a:gd name="T1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4" y="0"/>
                    </a:move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4" y="28"/>
                    </a:cubicBezTo>
                    <a:cubicBezTo>
                      <a:pt x="22" y="28"/>
                      <a:pt x="28" y="22"/>
                      <a:pt x="28" y="14"/>
                    </a:cubicBezTo>
                    <a:cubicBezTo>
                      <a:pt x="28" y="6"/>
                      <a:pt x="22" y="0"/>
                      <a:pt x="14" y="0"/>
                    </a:cubicBezTo>
                    <a:close/>
                    <a:moveTo>
                      <a:pt x="14" y="20"/>
                    </a:moveTo>
                    <a:cubicBezTo>
                      <a:pt x="11" y="20"/>
                      <a:pt x="8" y="17"/>
                      <a:pt x="8" y="14"/>
                    </a:cubicBezTo>
                    <a:cubicBezTo>
                      <a:pt x="8" y="11"/>
                      <a:pt x="11" y="8"/>
                      <a:pt x="14" y="8"/>
                    </a:cubicBezTo>
                    <a:cubicBezTo>
                      <a:pt x="17" y="8"/>
                      <a:pt x="20" y="11"/>
                      <a:pt x="20" y="14"/>
                    </a:cubicBezTo>
                    <a:cubicBezTo>
                      <a:pt x="20" y="17"/>
                      <a:pt x="17" y="20"/>
                      <a:pt x="1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1">
                <a:extLst>
                  <a:ext uri="{FF2B5EF4-FFF2-40B4-BE49-F238E27FC236}">
                    <a16:creationId xmlns:a16="http://schemas.microsoft.com/office/drawing/2014/main" id="{41E7B1B1-AF31-0F48-871C-FA75CBD7C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25538" y="5265738"/>
                <a:ext cx="87313" cy="107950"/>
              </a:xfrm>
              <a:custGeom>
                <a:avLst/>
                <a:gdLst>
                  <a:gd name="T0" fmla="*/ 0 w 55"/>
                  <a:gd name="T1" fmla="*/ 28 h 68"/>
                  <a:gd name="T2" fmla="*/ 6 w 55"/>
                  <a:gd name="T3" fmla="*/ 35 h 68"/>
                  <a:gd name="T4" fmla="*/ 23 w 55"/>
                  <a:gd name="T5" fmla="*/ 17 h 68"/>
                  <a:gd name="T6" fmla="*/ 23 w 55"/>
                  <a:gd name="T7" fmla="*/ 68 h 68"/>
                  <a:gd name="T8" fmla="*/ 32 w 55"/>
                  <a:gd name="T9" fmla="*/ 68 h 68"/>
                  <a:gd name="T10" fmla="*/ 32 w 55"/>
                  <a:gd name="T11" fmla="*/ 17 h 68"/>
                  <a:gd name="T12" fmla="*/ 49 w 55"/>
                  <a:gd name="T13" fmla="*/ 35 h 68"/>
                  <a:gd name="T14" fmla="*/ 55 w 55"/>
                  <a:gd name="T15" fmla="*/ 28 h 68"/>
                  <a:gd name="T16" fmla="*/ 28 w 55"/>
                  <a:gd name="T17" fmla="*/ 0 h 68"/>
                  <a:gd name="T18" fmla="*/ 0 w 55"/>
                  <a:gd name="T19" fmla="*/ 2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" h="68">
                    <a:moveTo>
                      <a:pt x="0" y="28"/>
                    </a:moveTo>
                    <a:lnTo>
                      <a:pt x="6" y="35"/>
                    </a:lnTo>
                    <a:lnTo>
                      <a:pt x="23" y="17"/>
                    </a:lnTo>
                    <a:lnTo>
                      <a:pt x="23" y="68"/>
                    </a:lnTo>
                    <a:lnTo>
                      <a:pt x="32" y="68"/>
                    </a:lnTo>
                    <a:lnTo>
                      <a:pt x="32" y="17"/>
                    </a:lnTo>
                    <a:lnTo>
                      <a:pt x="49" y="35"/>
                    </a:lnTo>
                    <a:lnTo>
                      <a:pt x="55" y="28"/>
                    </a:ln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72C996-A16D-49E9-95DA-B1A9191E64C1}"/>
              </a:ext>
            </a:extLst>
          </p:cNvPr>
          <p:cNvGrpSpPr/>
          <p:nvPr/>
        </p:nvGrpSpPr>
        <p:grpSpPr>
          <a:xfrm>
            <a:off x="804873" y="3482975"/>
            <a:ext cx="2978150" cy="841860"/>
            <a:chOff x="804873" y="3482975"/>
            <a:chExt cx="2978150" cy="84186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BDE086-ED0B-6143-9DBC-84A108991476}"/>
                </a:ext>
              </a:extLst>
            </p:cNvPr>
            <p:cNvSpPr txBox="1"/>
            <p:nvPr/>
          </p:nvSpPr>
          <p:spPr>
            <a:xfrm>
              <a:off x="1365260" y="3482975"/>
              <a:ext cx="107914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Packaging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3B2AAA0-F2B1-D14E-A8CE-9C79936764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260" y="3756025"/>
              <a:ext cx="2417763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62">
              <a:extLst>
                <a:ext uri="{FF2B5EF4-FFF2-40B4-BE49-F238E27FC236}">
                  <a16:creationId xmlns:a16="http://schemas.microsoft.com/office/drawing/2014/main" id="{A7117D35-16E8-C841-BE4A-334919D75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73" y="3590925"/>
              <a:ext cx="538162" cy="538163"/>
            </a:xfrm>
            <a:custGeom>
              <a:avLst/>
              <a:gdLst>
                <a:gd name="T0" fmla="*/ 456108 w 229"/>
                <a:gd name="T1" fmla="*/ 0 h 229"/>
                <a:gd name="T2" fmla="*/ 79937 w 229"/>
                <a:gd name="T3" fmla="*/ 0 h 229"/>
                <a:gd name="T4" fmla="*/ 0 w 229"/>
                <a:gd name="T5" fmla="*/ 162224 h 229"/>
                <a:gd name="T6" fmla="*/ 0 w 229"/>
                <a:gd name="T7" fmla="*/ 538395 h 229"/>
                <a:gd name="T8" fmla="*/ 538396 w 229"/>
                <a:gd name="T9" fmla="*/ 538395 h 229"/>
                <a:gd name="T10" fmla="*/ 538396 w 229"/>
                <a:gd name="T11" fmla="*/ 162224 h 229"/>
                <a:gd name="T12" fmla="*/ 456108 w 229"/>
                <a:gd name="T13" fmla="*/ 0 h 229"/>
                <a:gd name="T14" fmla="*/ 94043 w 229"/>
                <a:gd name="T15" fmla="*/ 21160 h 229"/>
                <a:gd name="T16" fmla="*/ 444353 w 229"/>
                <a:gd name="T17" fmla="*/ 21160 h 229"/>
                <a:gd name="T18" fmla="*/ 514885 w 229"/>
                <a:gd name="T19" fmla="*/ 162224 h 229"/>
                <a:gd name="T20" fmla="*/ 23511 w 229"/>
                <a:gd name="T21" fmla="*/ 162224 h 229"/>
                <a:gd name="T22" fmla="*/ 94043 w 229"/>
                <a:gd name="T23" fmla="*/ 21160 h 229"/>
                <a:gd name="T24" fmla="*/ 517236 w 229"/>
                <a:gd name="T25" fmla="*/ 517235 h 229"/>
                <a:gd name="T26" fmla="*/ 409087 w 229"/>
                <a:gd name="T27" fmla="*/ 517235 h 229"/>
                <a:gd name="T28" fmla="*/ 409087 w 229"/>
                <a:gd name="T29" fmla="*/ 373820 h 229"/>
                <a:gd name="T30" fmla="*/ 449055 w 229"/>
                <a:gd name="T31" fmla="*/ 416139 h 229"/>
                <a:gd name="T32" fmla="*/ 463162 w 229"/>
                <a:gd name="T33" fmla="*/ 402033 h 229"/>
                <a:gd name="T34" fmla="*/ 397332 w 229"/>
                <a:gd name="T35" fmla="*/ 333852 h 229"/>
                <a:gd name="T36" fmla="*/ 333853 w 229"/>
                <a:gd name="T37" fmla="*/ 402033 h 229"/>
                <a:gd name="T38" fmla="*/ 345608 w 229"/>
                <a:gd name="T39" fmla="*/ 416139 h 229"/>
                <a:gd name="T40" fmla="*/ 387927 w 229"/>
                <a:gd name="T41" fmla="*/ 373820 h 229"/>
                <a:gd name="T42" fmla="*/ 387927 w 229"/>
                <a:gd name="T43" fmla="*/ 517235 h 229"/>
                <a:gd name="T44" fmla="*/ 21160 w 229"/>
                <a:gd name="T45" fmla="*/ 517235 h 229"/>
                <a:gd name="T46" fmla="*/ 21160 w 229"/>
                <a:gd name="T47" fmla="*/ 183383 h 229"/>
                <a:gd name="T48" fmla="*/ 517236 w 229"/>
                <a:gd name="T49" fmla="*/ 183383 h 229"/>
                <a:gd name="T50" fmla="*/ 517236 w 229"/>
                <a:gd name="T51" fmla="*/ 517235 h 2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29" h="229">
                  <a:moveTo>
                    <a:pt x="194" y="0"/>
                  </a:moveTo>
                  <a:lnTo>
                    <a:pt x="34" y="0"/>
                  </a:lnTo>
                  <a:lnTo>
                    <a:pt x="0" y="69"/>
                  </a:lnTo>
                  <a:lnTo>
                    <a:pt x="0" y="229"/>
                  </a:lnTo>
                  <a:lnTo>
                    <a:pt x="229" y="229"/>
                  </a:lnTo>
                  <a:lnTo>
                    <a:pt x="229" y="69"/>
                  </a:lnTo>
                  <a:lnTo>
                    <a:pt x="194" y="0"/>
                  </a:lnTo>
                  <a:close/>
                  <a:moveTo>
                    <a:pt x="40" y="9"/>
                  </a:moveTo>
                  <a:lnTo>
                    <a:pt x="189" y="9"/>
                  </a:lnTo>
                  <a:lnTo>
                    <a:pt x="219" y="69"/>
                  </a:lnTo>
                  <a:lnTo>
                    <a:pt x="10" y="69"/>
                  </a:lnTo>
                  <a:lnTo>
                    <a:pt x="40" y="9"/>
                  </a:lnTo>
                  <a:close/>
                  <a:moveTo>
                    <a:pt x="220" y="220"/>
                  </a:moveTo>
                  <a:lnTo>
                    <a:pt x="174" y="220"/>
                  </a:lnTo>
                  <a:lnTo>
                    <a:pt x="174" y="159"/>
                  </a:lnTo>
                  <a:lnTo>
                    <a:pt x="191" y="177"/>
                  </a:lnTo>
                  <a:lnTo>
                    <a:pt x="197" y="171"/>
                  </a:lnTo>
                  <a:lnTo>
                    <a:pt x="169" y="142"/>
                  </a:lnTo>
                  <a:lnTo>
                    <a:pt x="142" y="171"/>
                  </a:lnTo>
                  <a:lnTo>
                    <a:pt x="147" y="177"/>
                  </a:lnTo>
                  <a:lnTo>
                    <a:pt x="165" y="159"/>
                  </a:lnTo>
                  <a:lnTo>
                    <a:pt x="165" y="220"/>
                  </a:lnTo>
                  <a:lnTo>
                    <a:pt x="9" y="220"/>
                  </a:lnTo>
                  <a:lnTo>
                    <a:pt x="9" y="78"/>
                  </a:lnTo>
                  <a:lnTo>
                    <a:pt x="220" y="78"/>
                  </a:lnTo>
                  <a:lnTo>
                    <a:pt x="220" y="2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9059" name="Slide Number Placeholder 2">
            <a:extLst>
              <a:ext uri="{FF2B5EF4-FFF2-40B4-BE49-F238E27FC236}">
                <a16:creationId xmlns:a16="http://schemas.microsoft.com/office/drawing/2014/main" id="{C1C46938-E16B-EB40-9F0B-C98AC01E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1941D9B3-DB2F-7D47-AD65-9D79B537D8DB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8131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/>
      <p:bldP spid="33" grpId="0" animBg="1"/>
      <p:bldP spid="41" grpId="0" animBg="1"/>
      <p:bldP spid="1290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>
            <a:extLst>
              <a:ext uri="{FF2B5EF4-FFF2-40B4-BE49-F238E27FC236}">
                <a16:creationId xmlns:a16="http://schemas.microsoft.com/office/drawing/2014/main" id="{D9A33647-F9A5-AD45-8F9A-772F53F52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45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Puzzle</a:t>
            </a: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E3D752D1-938A-BA47-86BF-F7014F37B641}"/>
              </a:ext>
            </a:extLst>
          </p:cNvPr>
          <p:cNvSpPr>
            <a:spLocks/>
          </p:cNvSpPr>
          <p:nvPr/>
        </p:nvSpPr>
        <p:spPr bwMode="auto">
          <a:xfrm>
            <a:off x="3878263" y="2141538"/>
            <a:ext cx="4329112" cy="4957762"/>
          </a:xfrm>
          <a:custGeom>
            <a:avLst/>
            <a:gdLst>
              <a:gd name="T0" fmla="*/ 1015 w 1463"/>
              <a:gd name="T1" fmla="*/ 1383 h 1676"/>
              <a:gd name="T2" fmla="*/ 980 w 1463"/>
              <a:gd name="T3" fmla="*/ 1408 h 1676"/>
              <a:gd name="T4" fmla="*/ 980 w 1463"/>
              <a:gd name="T5" fmla="*/ 1409 h 1676"/>
              <a:gd name="T6" fmla="*/ 964 w 1463"/>
              <a:gd name="T7" fmla="*/ 1621 h 1676"/>
              <a:gd name="T8" fmla="*/ 906 w 1463"/>
              <a:gd name="T9" fmla="*/ 1676 h 1676"/>
              <a:gd name="T10" fmla="*/ 279 w 1463"/>
              <a:gd name="T11" fmla="*/ 1676 h 1676"/>
              <a:gd name="T12" fmla="*/ 234 w 1463"/>
              <a:gd name="T13" fmla="*/ 1655 h 1676"/>
              <a:gd name="T14" fmla="*/ 220 w 1463"/>
              <a:gd name="T15" fmla="*/ 1607 h 1676"/>
              <a:gd name="T16" fmla="*/ 277 w 1463"/>
              <a:gd name="T17" fmla="*/ 1285 h 1676"/>
              <a:gd name="T18" fmla="*/ 247 w 1463"/>
              <a:gd name="T19" fmla="*/ 1173 h 1676"/>
              <a:gd name="T20" fmla="*/ 34 w 1463"/>
              <a:gd name="T21" fmla="*/ 762 h 1676"/>
              <a:gd name="T22" fmla="*/ 160 w 1463"/>
              <a:gd name="T23" fmla="*/ 214 h 1676"/>
              <a:gd name="T24" fmla="*/ 676 w 1463"/>
              <a:gd name="T25" fmla="*/ 0 h 1676"/>
              <a:gd name="T26" fmla="*/ 1331 w 1463"/>
              <a:gd name="T27" fmla="*/ 422 h 1676"/>
              <a:gd name="T28" fmla="*/ 1334 w 1463"/>
              <a:gd name="T29" fmla="*/ 588 h 1676"/>
              <a:gd name="T30" fmla="*/ 1329 w 1463"/>
              <a:gd name="T31" fmla="*/ 610 h 1676"/>
              <a:gd name="T32" fmla="*/ 1326 w 1463"/>
              <a:gd name="T33" fmla="*/ 623 h 1676"/>
              <a:gd name="T34" fmla="*/ 1321 w 1463"/>
              <a:gd name="T35" fmla="*/ 668 h 1676"/>
              <a:gd name="T36" fmla="*/ 1334 w 1463"/>
              <a:gd name="T37" fmla="*/ 695 h 1676"/>
              <a:gd name="T38" fmla="*/ 1402 w 1463"/>
              <a:gd name="T39" fmla="*/ 800 h 1676"/>
              <a:gd name="T40" fmla="*/ 1449 w 1463"/>
              <a:gd name="T41" fmla="*/ 868 h 1676"/>
              <a:gd name="T42" fmla="*/ 1450 w 1463"/>
              <a:gd name="T43" fmla="*/ 870 h 1676"/>
              <a:gd name="T44" fmla="*/ 1458 w 1463"/>
              <a:gd name="T45" fmla="*/ 922 h 1676"/>
              <a:gd name="T46" fmla="*/ 1423 w 1463"/>
              <a:gd name="T47" fmla="*/ 962 h 1676"/>
              <a:gd name="T48" fmla="*/ 1373 w 1463"/>
              <a:gd name="T49" fmla="*/ 984 h 1676"/>
              <a:gd name="T50" fmla="*/ 1389 w 1463"/>
              <a:gd name="T51" fmla="*/ 1021 h 1676"/>
              <a:gd name="T52" fmla="*/ 1386 w 1463"/>
              <a:gd name="T53" fmla="*/ 1065 h 1676"/>
              <a:gd name="T54" fmla="*/ 1354 w 1463"/>
              <a:gd name="T55" fmla="*/ 1093 h 1676"/>
              <a:gd name="T56" fmla="*/ 1348 w 1463"/>
              <a:gd name="T57" fmla="*/ 1094 h 1676"/>
              <a:gd name="T58" fmla="*/ 1356 w 1463"/>
              <a:gd name="T59" fmla="*/ 1107 h 1676"/>
              <a:gd name="T60" fmla="*/ 1355 w 1463"/>
              <a:gd name="T61" fmla="*/ 1168 h 1676"/>
              <a:gd name="T62" fmla="*/ 1316 w 1463"/>
              <a:gd name="T63" fmla="*/ 1219 h 1676"/>
              <a:gd name="T64" fmla="*/ 1314 w 1463"/>
              <a:gd name="T65" fmla="*/ 1273 h 1676"/>
              <a:gd name="T66" fmla="*/ 1289 w 1463"/>
              <a:gd name="T67" fmla="*/ 1393 h 1676"/>
              <a:gd name="T68" fmla="*/ 1202 w 1463"/>
              <a:gd name="T69" fmla="*/ 1423 h 1676"/>
              <a:gd name="T70" fmla="*/ 1023 w 1463"/>
              <a:gd name="T71" fmla="*/ 1386 h 1676"/>
              <a:gd name="T72" fmla="*/ 1015 w 1463"/>
              <a:gd name="T73" fmla="*/ 1383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63" h="1676">
                <a:moveTo>
                  <a:pt x="1015" y="1383"/>
                </a:moveTo>
                <a:cubicBezTo>
                  <a:pt x="996" y="1383"/>
                  <a:pt x="981" y="1399"/>
                  <a:pt x="980" y="1408"/>
                </a:cubicBezTo>
                <a:cubicBezTo>
                  <a:pt x="980" y="1409"/>
                  <a:pt x="980" y="1409"/>
                  <a:pt x="980" y="1409"/>
                </a:cubicBezTo>
                <a:cubicBezTo>
                  <a:pt x="976" y="1448"/>
                  <a:pt x="970" y="1512"/>
                  <a:pt x="964" y="1621"/>
                </a:cubicBezTo>
                <a:cubicBezTo>
                  <a:pt x="963" y="1651"/>
                  <a:pt x="937" y="1676"/>
                  <a:pt x="906" y="1676"/>
                </a:cubicBezTo>
                <a:cubicBezTo>
                  <a:pt x="279" y="1676"/>
                  <a:pt x="279" y="1676"/>
                  <a:pt x="279" y="1676"/>
                </a:cubicBezTo>
                <a:cubicBezTo>
                  <a:pt x="260" y="1676"/>
                  <a:pt x="245" y="1668"/>
                  <a:pt x="234" y="1655"/>
                </a:cubicBezTo>
                <a:cubicBezTo>
                  <a:pt x="222" y="1641"/>
                  <a:pt x="218" y="1624"/>
                  <a:pt x="220" y="1607"/>
                </a:cubicBezTo>
                <a:cubicBezTo>
                  <a:pt x="277" y="1285"/>
                  <a:pt x="277" y="1285"/>
                  <a:pt x="277" y="1285"/>
                </a:cubicBezTo>
                <a:cubicBezTo>
                  <a:pt x="285" y="1245"/>
                  <a:pt x="274" y="1204"/>
                  <a:pt x="247" y="1173"/>
                </a:cubicBezTo>
                <a:cubicBezTo>
                  <a:pt x="159" y="1067"/>
                  <a:pt x="62" y="940"/>
                  <a:pt x="34" y="762"/>
                </a:cubicBezTo>
                <a:cubicBezTo>
                  <a:pt x="0" y="538"/>
                  <a:pt x="44" y="350"/>
                  <a:pt x="160" y="214"/>
                </a:cubicBezTo>
                <a:cubicBezTo>
                  <a:pt x="277" y="78"/>
                  <a:pt x="465" y="0"/>
                  <a:pt x="676" y="0"/>
                </a:cubicBezTo>
                <a:cubicBezTo>
                  <a:pt x="940" y="0"/>
                  <a:pt x="1258" y="133"/>
                  <a:pt x="1331" y="422"/>
                </a:cubicBezTo>
                <a:cubicBezTo>
                  <a:pt x="1344" y="476"/>
                  <a:pt x="1345" y="538"/>
                  <a:pt x="1334" y="588"/>
                </a:cubicBezTo>
                <a:cubicBezTo>
                  <a:pt x="1329" y="610"/>
                  <a:pt x="1329" y="610"/>
                  <a:pt x="1329" y="610"/>
                </a:cubicBezTo>
                <a:cubicBezTo>
                  <a:pt x="1328" y="614"/>
                  <a:pt x="1327" y="618"/>
                  <a:pt x="1326" y="623"/>
                </a:cubicBezTo>
                <a:cubicBezTo>
                  <a:pt x="1321" y="639"/>
                  <a:pt x="1316" y="658"/>
                  <a:pt x="1321" y="668"/>
                </a:cubicBezTo>
                <a:cubicBezTo>
                  <a:pt x="1334" y="695"/>
                  <a:pt x="1334" y="695"/>
                  <a:pt x="1334" y="695"/>
                </a:cubicBezTo>
                <a:cubicBezTo>
                  <a:pt x="1352" y="732"/>
                  <a:pt x="1378" y="767"/>
                  <a:pt x="1402" y="800"/>
                </a:cubicBezTo>
                <a:cubicBezTo>
                  <a:pt x="1418" y="822"/>
                  <a:pt x="1435" y="845"/>
                  <a:pt x="1449" y="868"/>
                </a:cubicBezTo>
                <a:cubicBezTo>
                  <a:pt x="1450" y="870"/>
                  <a:pt x="1450" y="870"/>
                  <a:pt x="1450" y="870"/>
                </a:cubicBezTo>
                <a:cubicBezTo>
                  <a:pt x="1460" y="886"/>
                  <a:pt x="1463" y="904"/>
                  <a:pt x="1458" y="922"/>
                </a:cubicBezTo>
                <a:cubicBezTo>
                  <a:pt x="1452" y="940"/>
                  <a:pt x="1440" y="955"/>
                  <a:pt x="1423" y="962"/>
                </a:cubicBezTo>
                <a:cubicBezTo>
                  <a:pt x="1373" y="984"/>
                  <a:pt x="1373" y="984"/>
                  <a:pt x="1373" y="984"/>
                </a:cubicBezTo>
                <a:cubicBezTo>
                  <a:pt x="1389" y="1021"/>
                  <a:pt x="1389" y="1021"/>
                  <a:pt x="1389" y="1021"/>
                </a:cubicBezTo>
                <a:cubicBezTo>
                  <a:pt x="1394" y="1036"/>
                  <a:pt x="1394" y="1052"/>
                  <a:pt x="1386" y="1065"/>
                </a:cubicBezTo>
                <a:cubicBezTo>
                  <a:pt x="1380" y="1080"/>
                  <a:pt x="1368" y="1089"/>
                  <a:pt x="1354" y="1093"/>
                </a:cubicBezTo>
                <a:cubicBezTo>
                  <a:pt x="1348" y="1094"/>
                  <a:pt x="1348" y="1094"/>
                  <a:pt x="1348" y="1094"/>
                </a:cubicBezTo>
                <a:cubicBezTo>
                  <a:pt x="1356" y="1107"/>
                  <a:pt x="1356" y="1107"/>
                  <a:pt x="1356" y="1107"/>
                </a:cubicBezTo>
                <a:cubicBezTo>
                  <a:pt x="1368" y="1126"/>
                  <a:pt x="1368" y="1150"/>
                  <a:pt x="1355" y="1168"/>
                </a:cubicBezTo>
                <a:cubicBezTo>
                  <a:pt x="1316" y="1219"/>
                  <a:pt x="1316" y="1219"/>
                  <a:pt x="1316" y="1219"/>
                </a:cubicBezTo>
                <a:cubicBezTo>
                  <a:pt x="1311" y="1227"/>
                  <a:pt x="1312" y="1251"/>
                  <a:pt x="1314" y="1273"/>
                </a:cubicBezTo>
                <a:cubicBezTo>
                  <a:pt x="1316" y="1312"/>
                  <a:pt x="1318" y="1362"/>
                  <a:pt x="1289" y="1393"/>
                </a:cubicBezTo>
                <a:cubicBezTo>
                  <a:pt x="1270" y="1414"/>
                  <a:pt x="1241" y="1423"/>
                  <a:pt x="1202" y="1423"/>
                </a:cubicBezTo>
                <a:cubicBezTo>
                  <a:pt x="1157" y="1423"/>
                  <a:pt x="1098" y="1411"/>
                  <a:pt x="1023" y="1386"/>
                </a:cubicBezTo>
                <a:cubicBezTo>
                  <a:pt x="1021" y="1385"/>
                  <a:pt x="1018" y="1383"/>
                  <a:pt x="1015" y="1383"/>
                </a:cubicBezTo>
                <a:close/>
              </a:path>
            </a:pathLst>
          </a:custGeom>
          <a:noFill/>
          <a:ln w="53975">
            <a:solidFill>
              <a:schemeClr val="bg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489665-B140-40DB-8802-A214A920AEDA}"/>
              </a:ext>
            </a:extLst>
          </p:cNvPr>
          <p:cNvGrpSpPr/>
          <p:nvPr/>
        </p:nvGrpSpPr>
        <p:grpSpPr>
          <a:xfrm>
            <a:off x="5786438" y="3454400"/>
            <a:ext cx="1892300" cy="1492250"/>
            <a:chOff x="5786438" y="3454400"/>
            <a:chExt cx="1892300" cy="1492250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1C645B4F-F7F7-AE49-ABBB-18F700887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8" y="3454400"/>
              <a:ext cx="1892300" cy="1492250"/>
            </a:xfrm>
            <a:custGeom>
              <a:avLst/>
              <a:gdLst>
                <a:gd name="T0" fmla="*/ 4 w 639"/>
                <a:gd name="T1" fmla="*/ 468 h 504"/>
                <a:gd name="T2" fmla="*/ 74 w 639"/>
                <a:gd name="T3" fmla="*/ 440 h 504"/>
                <a:gd name="T4" fmla="*/ 114 w 639"/>
                <a:gd name="T5" fmla="*/ 366 h 504"/>
                <a:gd name="T6" fmla="*/ 93 w 639"/>
                <a:gd name="T7" fmla="*/ 283 h 504"/>
                <a:gd name="T8" fmla="*/ 33 w 639"/>
                <a:gd name="T9" fmla="*/ 240 h 504"/>
                <a:gd name="T10" fmla="*/ 56 w 639"/>
                <a:gd name="T11" fmla="*/ 64 h 504"/>
                <a:gd name="T12" fmla="*/ 256 w 639"/>
                <a:gd name="T13" fmla="*/ 91 h 504"/>
                <a:gd name="T14" fmla="*/ 258 w 639"/>
                <a:gd name="T15" fmla="*/ 81 h 504"/>
                <a:gd name="T16" fmla="*/ 365 w 639"/>
                <a:gd name="T17" fmla="*/ 7 h 504"/>
                <a:gd name="T18" fmla="*/ 449 w 639"/>
                <a:gd name="T19" fmla="*/ 106 h 504"/>
                <a:gd name="T20" fmla="*/ 448 w 639"/>
                <a:gd name="T21" fmla="*/ 115 h 504"/>
                <a:gd name="T22" fmla="*/ 639 w 639"/>
                <a:gd name="T23" fmla="*/ 140 h 504"/>
                <a:gd name="T24" fmla="*/ 564 w 639"/>
                <a:gd name="T25" fmla="*/ 234 h 504"/>
                <a:gd name="T26" fmla="*/ 421 w 639"/>
                <a:gd name="T27" fmla="*/ 337 h 504"/>
                <a:gd name="T28" fmla="*/ 349 w 639"/>
                <a:gd name="T29" fmla="*/ 319 h 504"/>
                <a:gd name="T30" fmla="*/ 257 w 639"/>
                <a:gd name="T31" fmla="*/ 374 h 504"/>
                <a:gd name="T32" fmla="*/ 70 w 639"/>
                <a:gd name="T33" fmla="*/ 504 h 504"/>
                <a:gd name="T34" fmla="*/ 0 w 639"/>
                <a:gd name="T35" fmla="*/ 491 h 504"/>
                <a:gd name="T36" fmla="*/ 4 w 639"/>
                <a:gd name="T37" fmla="*/ 468 h 504"/>
                <a:gd name="T38" fmla="*/ 4 w 639"/>
                <a:gd name="T39" fmla="*/ 468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39" h="504">
                  <a:moveTo>
                    <a:pt x="4" y="468"/>
                  </a:moveTo>
                  <a:cubicBezTo>
                    <a:pt x="29" y="467"/>
                    <a:pt x="53" y="457"/>
                    <a:pt x="74" y="440"/>
                  </a:cubicBezTo>
                  <a:cubicBezTo>
                    <a:pt x="96" y="422"/>
                    <a:pt x="110" y="395"/>
                    <a:pt x="114" y="366"/>
                  </a:cubicBezTo>
                  <a:cubicBezTo>
                    <a:pt x="118" y="337"/>
                    <a:pt x="110" y="308"/>
                    <a:pt x="93" y="283"/>
                  </a:cubicBezTo>
                  <a:cubicBezTo>
                    <a:pt x="79" y="263"/>
                    <a:pt x="58" y="247"/>
                    <a:pt x="33" y="240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256" y="91"/>
                    <a:pt x="256" y="91"/>
                    <a:pt x="256" y="91"/>
                  </a:cubicBezTo>
                  <a:cubicBezTo>
                    <a:pt x="258" y="81"/>
                    <a:pt x="258" y="81"/>
                    <a:pt x="258" y="81"/>
                  </a:cubicBezTo>
                  <a:cubicBezTo>
                    <a:pt x="269" y="32"/>
                    <a:pt x="314" y="0"/>
                    <a:pt x="365" y="7"/>
                  </a:cubicBezTo>
                  <a:cubicBezTo>
                    <a:pt x="415" y="13"/>
                    <a:pt x="450" y="56"/>
                    <a:pt x="449" y="106"/>
                  </a:cubicBezTo>
                  <a:cubicBezTo>
                    <a:pt x="448" y="115"/>
                    <a:pt x="448" y="115"/>
                    <a:pt x="448" y="115"/>
                  </a:cubicBezTo>
                  <a:cubicBezTo>
                    <a:pt x="639" y="140"/>
                    <a:pt x="639" y="140"/>
                    <a:pt x="639" y="140"/>
                  </a:cubicBezTo>
                  <a:cubicBezTo>
                    <a:pt x="625" y="179"/>
                    <a:pt x="598" y="212"/>
                    <a:pt x="564" y="234"/>
                  </a:cubicBezTo>
                  <a:cubicBezTo>
                    <a:pt x="544" y="293"/>
                    <a:pt x="488" y="337"/>
                    <a:pt x="421" y="337"/>
                  </a:cubicBezTo>
                  <a:cubicBezTo>
                    <a:pt x="394" y="337"/>
                    <a:pt x="370" y="330"/>
                    <a:pt x="349" y="319"/>
                  </a:cubicBezTo>
                  <a:cubicBezTo>
                    <a:pt x="326" y="347"/>
                    <a:pt x="295" y="367"/>
                    <a:pt x="257" y="374"/>
                  </a:cubicBezTo>
                  <a:cubicBezTo>
                    <a:pt x="229" y="451"/>
                    <a:pt x="157" y="504"/>
                    <a:pt x="70" y="504"/>
                  </a:cubicBezTo>
                  <a:cubicBezTo>
                    <a:pt x="46" y="504"/>
                    <a:pt x="22" y="499"/>
                    <a:pt x="0" y="491"/>
                  </a:cubicBezTo>
                  <a:cubicBezTo>
                    <a:pt x="4" y="468"/>
                    <a:pt x="4" y="468"/>
                    <a:pt x="4" y="468"/>
                  </a:cubicBezTo>
                  <a:cubicBezTo>
                    <a:pt x="4" y="468"/>
                    <a:pt x="4" y="468"/>
                    <a:pt x="4" y="4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0964B9E-D3AD-EE4E-BC69-990D13E2C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9050" y="3844925"/>
              <a:ext cx="377825" cy="314325"/>
            </a:xfrm>
            <a:custGeom>
              <a:avLst/>
              <a:gdLst>
                <a:gd name="T0" fmla="*/ 355611 w 88"/>
                <a:gd name="T1" fmla="*/ 275200 h 73"/>
                <a:gd name="T2" fmla="*/ 338473 w 88"/>
                <a:gd name="T3" fmla="*/ 275200 h 73"/>
                <a:gd name="T4" fmla="*/ 338473 w 88"/>
                <a:gd name="T5" fmla="*/ 94600 h 73"/>
                <a:gd name="T6" fmla="*/ 282775 w 88"/>
                <a:gd name="T7" fmla="*/ 94600 h 73"/>
                <a:gd name="T8" fmla="*/ 282775 w 88"/>
                <a:gd name="T9" fmla="*/ 275200 h 73"/>
                <a:gd name="T10" fmla="*/ 257068 w 88"/>
                <a:gd name="T11" fmla="*/ 275200 h 73"/>
                <a:gd name="T12" fmla="*/ 257068 w 88"/>
                <a:gd name="T13" fmla="*/ 172000 h 73"/>
                <a:gd name="T14" fmla="*/ 201370 w 88"/>
                <a:gd name="T15" fmla="*/ 172000 h 73"/>
                <a:gd name="T16" fmla="*/ 201370 w 88"/>
                <a:gd name="T17" fmla="*/ 275200 h 73"/>
                <a:gd name="T18" fmla="*/ 175663 w 88"/>
                <a:gd name="T19" fmla="*/ 275200 h 73"/>
                <a:gd name="T20" fmla="*/ 175663 w 88"/>
                <a:gd name="T21" fmla="*/ 0 h 73"/>
                <a:gd name="T22" fmla="*/ 119965 w 88"/>
                <a:gd name="T23" fmla="*/ 0 h 73"/>
                <a:gd name="T24" fmla="*/ 119965 w 88"/>
                <a:gd name="T25" fmla="*/ 275200 h 73"/>
                <a:gd name="T26" fmla="*/ 94258 w 88"/>
                <a:gd name="T27" fmla="*/ 275200 h 73"/>
                <a:gd name="T28" fmla="*/ 94258 w 88"/>
                <a:gd name="T29" fmla="*/ 103200 h 73"/>
                <a:gd name="T30" fmla="*/ 38560 w 88"/>
                <a:gd name="T31" fmla="*/ 103200 h 73"/>
                <a:gd name="T32" fmla="*/ 38560 w 88"/>
                <a:gd name="T33" fmla="*/ 275200 h 73"/>
                <a:gd name="T34" fmla="*/ 21422 w 88"/>
                <a:gd name="T35" fmla="*/ 275200 h 73"/>
                <a:gd name="T36" fmla="*/ 0 w 88"/>
                <a:gd name="T37" fmla="*/ 292400 h 73"/>
                <a:gd name="T38" fmla="*/ 21422 w 88"/>
                <a:gd name="T39" fmla="*/ 313900 h 73"/>
                <a:gd name="T40" fmla="*/ 355611 w 88"/>
                <a:gd name="T41" fmla="*/ 313900 h 73"/>
                <a:gd name="T42" fmla="*/ 377033 w 88"/>
                <a:gd name="T43" fmla="*/ 292400 h 73"/>
                <a:gd name="T44" fmla="*/ 355611 w 88"/>
                <a:gd name="T45" fmla="*/ 275200 h 7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8" h="73">
                  <a:moveTo>
                    <a:pt x="83" y="64"/>
                  </a:moveTo>
                  <a:cubicBezTo>
                    <a:pt x="79" y="64"/>
                    <a:pt x="79" y="64"/>
                    <a:pt x="79" y="64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2" y="64"/>
                    <a:pt x="0" y="66"/>
                    <a:pt x="0" y="68"/>
                  </a:cubicBezTo>
                  <a:cubicBezTo>
                    <a:pt x="0" y="71"/>
                    <a:pt x="2" y="73"/>
                    <a:pt x="5" y="73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6" y="73"/>
                    <a:pt x="88" y="71"/>
                    <a:pt x="88" y="68"/>
                  </a:cubicBezTo>
                  <a:cubicBezTo>
                    <a:pt x="88" y="66"/>
                    <a:pt x="86" y="64"/>
                    <a:pt x="83" y="6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AB487F7-5F8C-40E2-BEC4-D095CC6AC738}"/>
              </a:ext>
            </a:extLst>
          </p:cNvPr>
          <p:cNvGrpSpPr/>
          <p:nvPr/>
        </p:nvGrpSpPr>
        <p:grpSpPr>
          <a:xfrm>
            <a:off x="4056063" y="3395663"/>
            <a:ext cx="2030412" cy="1874837"/>
            <a:chOff x="4056063" y="3395663"/>
            <a:chExt cx="2030412" cy="1874837"/>
          </a:xfrm>
        </p:grpSpPr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715DE3B-78A6-F04B-A50C-76F417758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6063" y="3395663"/>
              <a:ext cx="2030412" cy="1874837"/>
            </a:xfrm>
            <a:custGeom>
              <a:avLst/>
              <a:gdLst>
                <a:gd name="T0" fmla="*/ 0 w 686"/>
                <a:gd name="T1" fmla="*/ 150 h 634"/>
                <a:gd name="T2" fmla="*/ 41 w 686"/>
                <a:gd name="T3" fmla="*/ 41 h 634"/>
                <a:gd name="T4" fmla="*/ 40 w 686"/>
                <a:gd name="T5" fmla="*/ 16 h 634"/>
                <a:gd name="T6" fmla="*/ 40 w 686"/>
                <a:gd name="T7" fmla="*/ 0 h 634"/>
                <a:gd name="T8" fmla="*/ 210 w 686"/>
                <a:gd name="T9" fmla="*/ 23 h 634"/>
                <a:gd name="T10" fmla="*/ 238 w 686"/>
                <a:gd name="T11" fmla="*/ 93 h 634"/>
                <a:gd name="T12" fmla="*/ 312 w 686"/>
                <a:gd name="T13" fmla="*/ 133 h 634"/>
                <a:gd name="T14" fmla="*/ 326 w 686"/>
                <a:gd name="T15" fmla="*/ 134 h 634"/>
                <a:gd name="T16" fmla="*/ 394 w 686"/>
                <a:gd name="T17" fmla="*/ 114 h 634"/>
                <a:gd name="T18" fmla="*/ 438 w 686"/>
                <a:gd name="T19" fmla="*/ 52 h 634"/>
                <a:gd name="T20" fmla="*/ 621 w 686"/>
                <a:gd name="T21" fmla="*/ 76 h 634"/>
                <a:gd name="T22" fmla="*/ 596 w 686"/>
                <a:gd name="T23" fmla="*/ 275 h 634"/>
                <a:gd name="T24" fmla="*/ 604 w 686"/>
                <a:gd name="T25" fmla="*/ 277 h 634"/>
                <a:gd name="T26" fmla="*/ 679 w 686"/>
                <a:gd name="T27" fmla="*/ 384 h 634"/>
                <a:gd name="T28" fmla="*/ 580 w 686"/>
                <a:gd name="T29" fmla="*/ 467 h 634"/>
                <a:gd name="T30" fmla="*/ 571 w 686"/>
                <a:gd name="T31" fmla="*/ 467 h 634"/>
                <a:gd name="T32" fmla="*/ 562 w 686"/>
                <a:gd name="T33" fmla="*/ 530 h 634"/>
                <a:gd name="T34" fmla="*/ 364 w 686"/>
                <a:gd name="T35" fmla="*/ 634 h 634"/>
                <a:gd name="T36" fmla="*/ 139 w 686"/>
                <a:gd name="T37" fmla="*/ 479 h 634"/>
                <a:gd name="T38" fmla="*/ 13 w 686"/>
                <a:gd name="T39" fmla="*/ 266 h 634"/>
                <a:gd name="T40" fmla="*/ 17 w 686"/>
                <a:gd name="T41" fmla="*/ 223 h 634"/>
                <a:gd name="T42" fmla="*/ 0 w 686"/>
                <a:gd name="T43" fmla="*/ 150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634">
                  <a:moveTo>
                    <a:pt x="0" y="150"/>
                  </a:moveTo>
                  <a:cubicBezTo>
                    <a:pt x="0" y="108"/>
                    <a:pt x="15" y="70"/>
                    <a:pt x="41" y="41"/>
                  </a:cubicBezTo>
                  <a:cubicBezTo>
                    <a:pt x="40" y="33"/>
                    <a:pt x="40" y="24"/>
                    <a:pt x="40" y="16"/>
                  </a:cubicBezTo>
                  <a:cubicBezTo>
                    <a:pt x="40" y="10"/>
                    <a:pt x="40" y="5"/>
                    <a:pt x="40" y="0"/>
                  </a:cubicBezTo>
                  <a:cubicBezTo>
                    <a:pt x="210" y="23"/>
                    <a:pt x="210" y="23"/>
                    <a:pt x="210" y="23"/>
                  </a:cubicBezTo>
                  <a:cubicBezTo>
                    <a:pt x="211" y="49"/>
                    <a:pt x="221" y="73"/>
                    <a:pt x="238" y="93"/>
                  </a:cubicBezTo>
                  <a:cubicBezTo>
                    <a:pt x="256" y="115"/>
                    <a:pt x="283" y="130"/>
                    <a:pt x="312" y="133"/>
                  </a:cubicBezTo>
                  <a:cubicBezTo>
                    <a:pt x="317" y="134"/>
                    <a:pt x="321" y="134"/>
                    <a:pt x="326" y="134"/>
                  </a:cubicBezTo>
                  <a:cubicBezTo>
                    <a:pt x="350" y="134"/>
                    <a:pt x="373" y="127"/>
                    <a:pt x="394" y="114"/>
                  </a:cubicBezTo>
                  <a:cubicBezTo>
                    <a:pt x="415" y="98"/>
                    <a:pt x="430" y="78"/>
                    <a:pt x="438" y="52"/>
                  </a:cubicBezTo>
                  <a:cubicBezTo>
                    <a:pt x="621" y="76"/>
                    <a:pt x="621" y="76"/>
                    <a:pt x="621" y="76"/>
                  </a:cubicBezTo>
                  <a:cubicBezTo>
                    <a:pt x="596" y="275"/>
                    <a:pt x="596" y="275"/>
                    <a:pt x="596" y="275"/>
                  </a:cubicBezTo>
                  <a:cubicBezTo>
                    <a:pt x="604" y="277"/>
                    <a:pt x="604" y="277"/>
                    <a:pt x="604" y="277"/>
                  </a:cubicBezTo>
                  <a:cubicBezTo>
                    <a:pt x="654" y="288"/>
                    <a:pt x="686" y="334"/>
                    <a:pt x="679" y="384"/>
                  </a:cubicBezTo>
                  <a:cubicBezTo>
                    <a:pt x="672" y="433"/>
                    <a:pt x="630" y="470"/>
                    <a:pt x="580" y="467"/>
                  </a:cubicBezTo>
                  <a:cubicBezTo>
                    <a:pt x="571" y="467"/>
                    <a:pt x="571" y="467"/>
                    <a:pt x="571" y="467"/>
                  </a:cubicBezTo>
                  <a:cubicBezTo>
                    <a:pt x="562" y="530"/>
                    <a:pt x="562" y="530"/>
                    <a:pt x="562" y="530"/>
                  </a:cubicBezTo>
                  <a:cubicBezTo>
                    <a:pt x="519" y="593"/>
                    <a:pt x="446" y="634"/>
                    <a:pt x="364" y="634"/>
                  </a:cubicBezTo>
                  <a:cubicBezTo>
                    <a:pt x="261" y="634"/>
                    <a:pt x="174" y="569"/>
                    <a:pt x="139" y="479"/>
                  </a:cubicBezTo>
                  <a:cubicBezTo>
                    <a:pt x="64" y="438"/>
                    <a:pt x="13" y="358"/>
                    <a:pt x="13" y="266"/>
                  </a:cubicBezTo>
                  <a:cubicBezTo>
                    <a:pt x="13" y="252"/>
                    <a:pt x="14" y="237"/>
                    <a:pt x="17" y="223"/>
                  </a:cubicBezTo>
                  <a:cubicBezTo>
                    <a:pt x="6" y="201"/>
                    <a:pt x="0" y="177"/>
                    <a:pt x="0" y="1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F2FB702C-576F-944B-A9E9-1661F17D77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9975" y="4044950"/>
              <a:ext cx="415925" cy="415925"/>
            </a:xfrm>
            <a:custGeom>
              <a:avLst/>
              <a:gdLst>
                <a:gd name="T0" fmla="*/ 208260 w 128"/>
                <a:gd name="T1" fmla="*/ 0 h 128"/>
                <a:gd name="T2" fmla="*/ 0 w 128"/>
                <a:gd name="T3" fmla="*/ 208260 h 128"/>
                <a:gd name="T4" fmla="*/ 208260 w 128"/>
                <a:gd name="T5" fmla="*/ 416520 h 128"/>
                <a:gd name="T6" fmla="*/ 416519 w 128"/>
                <a:gd name="T7" fmla="*/ 208260 h 128"/>
                <a:gd name="T8" fmla="*/ 208260 w 128"/>
                <a:gd name="T9" fmla="*/ 0 h 128"/>
                <a:gd name="T10" fmla="*/ 383978 w 128"/>
                <a:gd name="T11" fmla="*/ 156195 h 128"/>
                <a:gd name="T12" fmla="*/ 315643 w 128"/>
                <a:gd name="T13" fmla="*/ 107384 h 128"/>
                <a:gd name="T14" fmla="*/ 266832 w 128"/>
                <a:gd name="T15" fmla="*/ 35795 h 128"/>
                <a:gd name="T16" fmla="*/ 383978 w 128"/>
                <a:gd name="T17" fmla="*/ 156195 h 128"/>
                <a:gd name="T18" fmla="*/ 312389 w 128"/>
                <a:gd name="T19" fmla="*/ 208260 h 128"/>
                <a:gd name="T20" fmla="*/ 305881 w 128"/>
                <a:gd name="T21" fmla="*/ 263579 h 128"/>
                <a:gd name="T22" fmla="*/ 211514 w 128"/>
                <a:gd name="T23" fmla="*/ 244055 h 128"/>
                <a:gd name="T24" fmla="*/ 117146 w 128"/>
                <a:gd name="T25" fmla="*/ 263579 h 128"/>
                <a:gd name="T26" fmla="*/ 110638 w 128"/>
                <a:gd name="T27" fmla="*/ 208260 h 128"/>
                <a:gd name="T28" fmla="*/ 126908 w 128"/>
                <a:gd name="T29" fmla="*/ 126908 h 128"/>
                <a:gd name="T30" fmla="*/ 211514 w 128"/>
                <a:gd name="T31" fmla="*/ 107384 h 128"/>
                <a:gd name="T32" fmla="*/ 296119 w 128"/>
                <a:gd name="T33" fmla="*/ 126908 h 128"/>
                <a:gd name="T34" fmla="*/ 312389 w 128"/>
                <a:gd name="T35" fmla="*/ 208260 h 128"/>
                <a:gd name="T36" fmla="*/ 211514 w 128"/>
                <a:gd name="T37" fmla="*/ 26033 h 128"/>
                <a:gd name="T38" fmla="*/ 221276 w 128"/>
                <a:gd name="T39" fmla="*/ 26033 h 128"/>
                <a:gd name="T40" fmla="*/ 283103 w 128"/>
                <a:gd name="T41" fmla="*/ 94368 h 128"/>
                <a:gd name="T42" fmla="*/ 211514 w 128"/>
                <a:gd name="T43" fmla="*/ 84606 h 128"/>
                <a:gd name="T44" fmla="*/ 146432 w 128"/>
                <a:gd name="T45" fmla="*/ 94368 h 128"/>
                <a:gd name="T46" fmla="*/ 211514 w 128"/>
                <a:gd name="T47" fmla="*/ 26033 h 128"/>
                <a:gd name="T48" fmla="*/ 162703 w 128"/>
                <a:gd name="T49" fmla="*/ 32541 h 128"/>
                <a:gd name="T50" fmla="*/ 110638 w 128"/>
                <a:gd name="T51" fmla="*/ 107384 h 128"/>
                <a:gd name="T52" fmla="*/ 32541 w 128"/>
                <a:gd name="T53" fmla="*/ 165957 h 128"/>
                <a:gd name="T54" fmla="*/ 162703 w 128"/>
                <a:gd name="T55" fmla="*/ 32541 h 128"/>
                <a:gd name="T56" fmla="*/ 52065 w 128"/>
                <a:gd name="T57" fmla="*/ 302628 h 128"/>
                <a:gd name="T58" fmla="*/ 26032 w 128"/>
                <a:gd name="T59" fmla="*/ 211514 h 128"/>
                <a:gd name="T60" fmla="*/ 97622 w 128"/>
                <a:gd name="T61" fmla="*/ 143179 h 128"/>
                <a:gd name="T62" fmla="*/ 87859 w 128"/>
                <a:gd name="T63" fmla="*/ 208260 h 128"/>
                <a:gd name="T64" fmla="*/ 94368 w 128"/>
                <a:gd name="T65" fmla="*/ 273341 h 128"/>
                <a:gd name="T66" fmla="*/ 52065 w 128"/>
                <a:gd name="T67" fmla="*/ 302628 h 128"/>
                <a:gd name="T68" fmla="*/ 65081 w 128"/>
                <a:gd name="T69" fmla="*/ 322152 h 128"/>
                <a:gd name="T70" fmla="*/ 104130 w 128"/>
                <a:gd name="T71" fmla="*/ 296120 h 128"/>
                <a:gd name="T72" fmla="*/ 162703 w 128"/>
                <a:gd name="T73" fmla="*/ 387233 h 128"/>
                <a:gd name="T74" fmla="*/ 65081 w 128"/>
                <a:gd name="T75" fmla="*/ 322152 h 128"/>
                <a:gd name="T76" fmla="*/ 221276 w 128"/>
                <a:gd name="T77" fmla="*/ 393742 h 128"/>
                <a:gd name="T78" fmla="*/ 211514 w 128"/>
                <a:gd name="T79" fmla="*/ 393742 h 128"/>
                <a:gd name="T80" fmla="*/ 126908 w 128"/>
                <a:gd name="T81" fmla="*/ 286358 h 128"/>
                <a:gd name="T82" fmla="*/ 211514 w 128"/>
                <a:gd name="T83" fmla="*/ 270087 h 128"/>
                <a:gd name="T84" fmla="*/ 299373 w 128"/>
                <a:gd name="T85" fmla="*/ 286358 h 128"/>
                <a:gd name="T86" fmla="*/ 221276 w 128"/>
                <a:gd name="T87" fmla="*/ 393742 h 128"/>
                <a:gd name="T88" fmla="*/ 266832 w 128"/>
                <a:gd name="T89" fmla="*/ 383979 h 128"/>
                <a:gd name="T90" fmla="*/ 322151 w 128"/>
                <a:gd name="T91" fmla="*/ 296120 h 128"/>
                <a:gd name="T92" fmla="*/ 354692 w 128"/>
                <a:gd name="T93" fmla="*/ 318898 h 128"/>
                <a:gd name="T94" fmla="*/ 266832 w 128"/>
                <a:gd name="T95" fmla="*/ 383979 h 128"/>
                <a:gd name="T96" fmla="*/ 328660 w 128"/>
                <a:gd name="T97" fmla="*/ 273341 h 128"/>
                <a:gd name="T98" fmla="*/ 338422 w 128"/>
                <a:gd name="T99" fmla="*/ 208260 h 128"/>
                <a:gd name="T100" fmla="*/ 328660 w 128"/>
                <a:gd name="T101" fmla="*/ 143179 h 128"/>
                <a:gd name="T102" fmla="*/ 393741 w 128"/>
                <a:gd name="T103" fmla="*/ 201752 h 128"/>
                <a:gd name="T104" fmla="*/ 393741 w 128"/>
                <a:gd name="T105" fmla="*/ 208260 h 128"/>
                <a:gd name="T106" fmla="*/ 370962 w 128"/>
                <a:gd name="T107" fmla="*/ 299374 h 128"/>
                <a:gd name="T108" fmla="*/ 328660 w 128"/>
                <a:gd name="T109" fmla="*/ 273341 h 12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28" h="128">
                  <a:moveTo>
                    <a:pt x="64" y="0"/>
                  </a:moveTo>
                  <a:cubicBezTo>
                    <a:pt x="29" y="0"/>
                    <a:pt x="0" y="29"/>
                    <a:pt x="0" y="64"/>
                  </a:cubicBezTo>
                  <a:cubicBezTo>
                    <a:pt x="0" y="100"/>
                    <a:pt x="29" y="128"/>
                    <a:pt x="64" y="128"/>
                  </a:cubicBezTo>
                  <a:cubicBezTo>
                    <a:pt x="100" y="128"/>
                    <a:pt x="128" y="100"/>
                    <a:pt x="128" y="64"/>
                  </a:cubicBezTo>
                  <a:cubicBezTo>
                    <a:pt x="128" y="29"/>
                    <a:pt x="100" y="0"/>
                    <a:pt x="64" y="0"/>
                  </a:cubicBezTo>
                  <a:close/>
                  <a:moveTo>
                    <a:pt x="118" y="48"/>
                  </a:moveTo>
                  <a:cubicBezTo>
                    <a:pt x="112" y="42"/>
                    <a:pt x="105" y="37"/>
                    <a:pt x="97" y="33"/>
                  </a:cubicBezTo>
                  <a:cubicBezTo>
                    <a:pt x="93" y="25"/>
                    <a:pt x="88" y="17"/>
                    <a:pt x="82" y="11"/>
                  </a:cubicBezTo>
                  <a:cubicBezTo>
                    <a:pt x="99" y="17"/>
                    <a:pt x="113" y="30"/>
                    <a:pt x="118" y="48"/>
                  </a:cubicBezTo>
                  <a:close/>
                  <a:moveTo>
                    <a:pt x="96" y="64"/>
                  </a:moveTo>
                  <a:cubicBezTo>
                    <a:pt x="96" y="70"/>
                    <a:pt x="96" y="76"/>
                    <a:pt x="94" y="81"/>
                  </a:cubicBezTo>
                  <a:cubicBezTo>
                    <a:pt x="85" y="77"/>
                    <a:pt x="76" y="75"/>
                    <a:pt x="65" y="75"/>
                  </a:cubicBezTo>
                  <a:cubicBezTo>
                    <a:pt x="55" y="75"/>
                    <a:pt x="45" y="77"/>
                    <a:pt x="36" y="81"/>
                  </a:cubicBezTo>
                  <a:cubicBezTo>
                    <a:pt x="35" y="76"/>
                    <a:pt x="34" y="70"/>
                    <a:pt x="34" y="64"/>
                  </a:cubicBezTo>
                  <a:cubicBezTo>
                    <a:pt x="34" y="55"/>
                    <a:pt x="36" y="47"/>
                    <a:pt x="39" y="39"/>
                  </a:cubicBezTo>
                  <a:cubicBezTo>
                    <a:pt x="47" y="35"/>
                    <a:pt x="56" y="33"/>
                    <a:pt x="65" y="33"/>
                  </a:cubicBezTo>
                  <a:cubicBezTo>
                    <a:pt x="75" y="33"/>
                    <a:pt x="83" y="35"/>
                    <a:pt x="91" y="39"/>
                  </a:cubicBezTo>
                  <a:cubicBezTo>
                    <a:pt x="95" y="47"/>
                    <a:pt x="96" y="55"/>
                    <a:pt x="96" y="64"/>
                  </a:cubicBezTo>
                  <a:close/>
                  <a:moveTo>
                    <a:pt x="65" y="8"/>
                  </a:moveTo>
                  <a:cubicBezTo>
                    <a:pt x="66" y="8"/>
                    <a:pt x="67" y="8"/>
                    <a:pt x="68" y="8"/>
                  </a:cubicBezTo>
                  <a:cubicBezTo>
                    <a:pt x="75" y="14"/>
                    <a:pt x="82" y="21"/>
                    <a:pt x="87" y="29"/>
                  </a:cubicBezTo>
                  <a:cubicBezTo>
                    <a:pt x="80" y="27"/>
                    <a:pt x="73" y="26"/>
                    <a:pt x="65" y="26"/>
                  </a:cubicBezTo>
                  <a:cubicBezTo>
                    <a:pt x="58" y="26"/>
                    <a:pt x="51" y="27"/>
                    <a:pt x="45" y="29"/>
                  </a:cubicBezTo>
                  <a:cubicBezTo>
                    <a:pt x="50" y="20"/>
                    <a:pt x="57" y="13"/>
                    <a:pt x="65" y="8"/>
                  </a:cubicBezTo>
                  <a:close/>
                  <a:moveTo>
                    <a:pt x="50" y="10"/>
                  </a:moveTo>
                  <a:cubicBezTo>
                    <a:pt x="43" y="16"/>
                    <a:pt x="38" y="24"/>
                    <a:pt x="34" y="33"/>
                  </a:cubicBezTo>
                  <a:cubicBezTo>
                    <a:pt x="25" y="37"/>
                    <a:pt x="16" y="43"/>
                    <a:pt x="10" y="51"/>
                  </a:cubicBezTo>
                  <a:cubicBezTo>
                    <a:pt x="15" y="31"/>
                    <a:pt x="30" y="15"/>
                    <a:pt x="50" y="10"/>
                  </a:cubicBezTo>
                  <a:close/>
                  <a:moveTo>
                    <a:pt x="16" y="93"/>
                  </a:moveTo>
                  <a:cubicBezTo>
                    <a:pt x="11" y="85"/>
                    <a:pt x="8" y="75"/>
                    <a:pt x="8" y="65"/>
                  </a:cubicBezTo>
                  <a:cubicBezTo>
                    <a:pt x="13" y="57"/>
                    <a:pt x="21" y="49"/>
                    <a:pt x="30" y="44"/>
                  </a:cubicBezTo>
                  <a:cubicBezTo>
                    <a:pt x="28" y="50"/>
                    <a:pt x="27" y="57"/>
                    <a:pt x="27" y="64"/>
                  </a:cubicBezTo>
                  <a:cubicBezTo>
                    <a:pt x="27" y="71"/>
                    <a:pt x="28" y="78"/>
                    <a:pt x="29" y="84"/>
                  </a:cubicBezTo>
                  <a:cubicBezTo>
                    <a:pt x="25" y="87"/>
                    <a:pt x="20" y="90"/>
                    <a:pt x="16" y="93"/>
                  </a:cubicBezTo>
                  <a:close/>
                  <a:moveTo>
                    <a:pt x="20" y="99"/>
                  </a:moveTo>
                  <a:cubicBezTo>
                    <a:pt x="24" y="96"/>
                    <a:pt x="28" y="94"/>
                    <a:pt x="32" y="91"/>
                  </a:cubicBezTo>
                  <a:cubicBezTo>
                    <a:pt x="36" y="102"/>
                    <a:pt x="42" y="111"/>
                    <a:pt x="50" y="119"/>
                  </a:cubicBezTo>
                  <a:cubicBezTo>
                    <a:pt x="38" y="116"/>
                    <a:pt x="28" y="109"/>
                    <a:pt x="20" y="99"/>
                  </a:cubicBezTo>
                  <a:close/>
                  <a:moveTo>
                    <a:pt x="68" y="121"/>
                  </a:moveTo>
                  <a:cubicBezTo>
                    <a:pt x="67" y="121"/>
                    <a:pt x="66" y="121"/>
                    <a:pt x="65" y="121"/>
                  </a:cubicBezTo>
                  <a:cubicBezTo>
                    <a:pt x="53" y="113"/>
                    <a:pt x="44" y="102"/>
                    <a:pt x="39" y="88"/>
                  </a:cubicBezTo>
                  <a:cubicBezTo>
                    <a:pt x="47" y="85"/>
                    <a:pt x="56" y="83"/>
                    <a:pt x="65" y="83"/>
                  </a:cubicBezTo>
                  <a:cubicBezTo>
                    <a:pt x="75" y="83"/>
                    <a:pt x="84" y="85"/>
                    <a:pt x="92" y="88"/>
                  </a:cubicBezTo>
                  <a:cubicBezTo>
                    <a:pt x="87" y="101"/>
                    <a:pt x="79" y="113"/>
                    <a:pt x="68" y="121"/>
                  </a:cubicBezTo>
                  <a:close/>
                  <a:moveTo>
                    <a:pt x="82" y="118"/>
                  </a:moveTo>
                  <a:cubicBezTo>
                    <a:pt x="89" y="110"/>
                    <a:pt x="95" y="101"/>
                    <a:pt x="99" y="91"/>
                  </a:cubicBezTo>
                  <a:cubicBezTo>
                    <a:pt x="103" y="93"/>
                    <a:pt x="106" y="96"/>
                    <a:pt x="109" y="98"/>
                  </a:cubicBezTo>
                  <a:cubicBezTo>
                    <a:pt x="103" y="107"/>
                    <a:pt x="93" y="114"/>
                    <a:pt x="82" y="118"/>
                  </a:cubicBezTo>
                  <a:close/>
                  <a:moveTo>
                    <a:pt x="101" y="84"/>
                  </a:moveTo>
                  <a:cubicBezTo>
                    <a:pt x="103" y="78"/>
                    <a:pt x="104" y="71"/>
                    <a:pt x="104" y="64"/>
                  </a:cubicBezTo>
                  <a:cubicBezTo>
                    <a:pt x="104" y="57"/>
                    <a:pt x="103" y="50"/>
                    <a:pt x="101" y="44"/>
                  </a:cubicBezTo>
                  <a:cubicBezTo>
                    <a:pt x="109" y="48"/>
                    <a:pt x="116" y="55"/>
                    <a:pt x="121" y="62"/>
                  </a:cubicBezTo>
                  <a:cubicBezTo>
                    <a:pt x="121" y="63"/>
                    <a:pt x="121" y="64"/>
                    <a:pt x="121" y="64"/>
                  </a:cubicBezTo>
                  <a:cubicBezTo>
                    <a:pt x="121" y="75"/>
                    <a:pt x="118" y="84"/>
                    <a:pt x="114" y="92"/>
                  </a:cubicBezTo>
                  <a:cubicBezTo>
                    <a:pt x="110" y="89"/>
                    <a:pt x="106" y="86"/>
                    <a:pt x="101" y="8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50144B8-D8DF-4C3E-8BC3-BD56AA1D4280}"/>
              </a:ext>
            </a:extLst>
          </p:cNvPr>
          <p:cNvGrpSpPr/>
          <p:nvPr/>
        </p:nvGrpSpPr>
        <p:grpSpPr>
          <a:xfrm>
            <a:off x="4186238" y="2295525"/>
            <a:ext cx="1874837" cy="1455738"/>
            <a:chOff x="4186238" y="2295525"/>
            <a:chExt cx="1874837" cy="1455738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11C76EB-8157-424B-912E-136558B7E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238" y="2295525"/>
              <a:ext cx="1874837" cy="1455738"/>
            </a:xfrm>
            <a:custGeom>
              <a:avLst/>
              <a:gdLst>
                <a:gd name="T0" fmla="*/ 1869674 w 634"/>
                <a:gd name="T1" fmla="*/ 73954 h 492"/>
                <a:gd name="T2" fmla="*/ 1662590 w 634"/>
                <a:gd name="T3" fmla="*/ 153824 h 492"/>
                <a:gd name="T4" fmla="*/ 1538340 w 634"/>
                <a:gd name="T5" fmla="*/ 372728 h 492"/>
                <a:gd name="T6" fmla="*/ 1600465 w 634"/>
                <a:gd name="T7" fmla="*/ 615297 h 492"/>
                <a:gd name="T8" fmla="*/ 1777966 w 634"/>
                <a:gd name="T9" fmla="*/ 748415 h 492"/>
                <a:gd name="T10" fmla="*/ 1709924 w 634"/>
                <a:gd name="T11" fmla="*/ 1266093 h 492"/>
                <a:gd name="T12" fmla="*/ 1124171 w 634"/>
                <a:gd name="T13" fmla="*/ 1189181 h 492"/>
                <a:gd name="T14" fmla="*/ 1118255 w 634"/>
                <a:gd name="T15" fmla="*/ 1215804 h 492"/>
                <a:gd name="T16" fmla="*/ 801712 w 634"/>
                <a:gd name="T17" fmla="*/ 1437666 h 492"/>
                <a:gd name="T18" fmla="*/ 553211 w 634"/>
                <a:gd name="T19" fmla="*/ 1144808 h 492"/>
                <a:gd name="T20" fmla="*/ 553211 w 634"/>
                <a:gd name="T21" fmla="*/ 1115227 h 492"/>
                <a:gd name="T22" fmla="*/ 0 w 634"/>
                <a:gd name="T23" fmla="*/ 1044231 h 492"/>
                <a:gd name="T24" fmla="*/ 278084 w 634"/>
                <a:gd name="T25" fmla="*/ 695168 h 492"/>
                <a:gd name="T26" fmla="*/ 1109380 w 634"/>
                <a:gd name="T27" fmla="*/ 133117 h 492"/>
                <a:gd name="T28" fmla="*/ 1384506 w 634"/>
                <a:gd name="T29" fmla="*/ 29582 h 492"/>
                <a:gd name="T30" fmla="*/ 1564965 w 634"/>
                <a:gd name="T31" fmla="*/ 68038 h 492"/>
                <a:gd name="T32" fmla="*/ 1766132 w 634"/>
                <a:gd name="T33" fmla="*/ 0 h 492"/>
                <a:gd name="T34" fmla="*/ 1875591 w 634"/>
                <a:gd name="T35" fmla="*/ 17749 h 492"/>
                <a:gd name="T36" fmla="*/ 1869674 w 634"/>
                <a:gd name="T37" fmla="*/ 73954 h 492"/>
                <a:gd name="T38" fmla="*/ 1869674 w 634"/>
                <a:gd name="T39" fmla="*/ 73954 h 49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634" h="492">
                  <a:moveTo>
                    <a:pt x="632" y="25"/>
                  </a:moveTo>
                  <a:cubicBezTo>
                    <a:pt x="606" y="25"/>
                    <a:pt x="581" y="35"/>
                    <a:pt x="562" y="52"/>
                  </a:cubicBezTo>
                  <a:cubicBezTo>
                    <a:pt x="540" y="71"/>
                    <a:pt x="525" y="97"/>
                    <a:pt x="520" y="126"/>
                  </a:cubicBezTo>
                  <a:cubicBezTo>
                    <a:pt x="517" y="155"/>
                    <a:pt x="524" y="184"/>
                    <a:pt x="541" y="208"/>
                  </a:cubicBezTo>
                  <a:cubicBezTo>
                    <a:pt x="555" y="230"/>
                    <a:pt x="577" y="246"/>
                    <a:pt x="601" y="253"/>
                  </a:cubicBezTo>
                  <a:cubicBezTo>
                    <a:pt x="578" y="428"/>
                    <a:pt x="578" y="428"/>
                    <a:pt x="578" y="428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67" y="461"/>
                    <a:pt x="321" y="492"/>
                    <a:pt x="271" y="486"/>
                  </a:cubicBezTo>
                  <a:cubicBezTo>
                    <a:pt x="221" y="479"/>
                    <a:pt x="185" y="436"/>
                    <a:pt x="187" y="387"/>
                  </a:cubicBezTo>
                  <a:cubicBezTo>
                    <a:pt x="187" y="377"/>
                    <a:pt x="187" y="377"/>
                    <a:pt x="187" y="377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11" y="299"/>
                    <a:pt x="47" y="257"/>
                    <a:pt x="94" y="235"/>
                  </a:cubicBezTo>
                  <a:cubicBezTo>
                    <a:pt x="141" y="125"/>
                    <a:pt x="248" y="47"/>
                    <a:pt x="375" y="45"/>
                  </a:cubicBezTo>
                  <a:cubicBezTo>
                    <a:pt x="399" y="23"/>
                    <a:pt x="432" y="10"/>
                    <a:pt x="468" y="10"/>
                  </a:cubicBezTo>
                  <a:cubicBezTo>
                    <a:pt x="490" y="10"/>
                    <a:pt x="511" y="14"/>
                    <a:pt x="529" y="23"/>
                  </a:cubicBezTo>
                  <a:cubicBezTo>
                    <a:pt x="548" y="8"/>
                    <a:pt x="571" y="0"/>
                    <a:pt x="597" y="0"/>
                  </a:cubicBezTo>
                  <a:cubicBezTo>
                    <a:pt x="610" y="0"/>
                    <a:pt x="622" y="2"/>
                    <a:pt x="634" y="6"/>
                  </a:cubicBezTo>
                  <a:cubicBezTo>
                    <a:pt x="632" y="25"/>
                    <a:pt x="632" y="25"/>
                    <a:pt x="632" y="25"/>
                  </a:cubicBezTo>
                  <a:cubicBezTo>
                    <a:pt x="632" y="25"/>
                    <a:pt x="632" y="25"/>
                    <a:pt x="632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8077DCE-D5A8-FB46-856B-2400026F08F4}"/>
                </a:ext>
              </a:extLst>
            </p:cNvPr>
            <p:cNvGrpSpPr/>
            <p:nvPr/>
          </p:nvGrpSpPr>
          <p:grpSpPr>
            <a:xfrm>
              <a:off x="4955719" y="2821299"/>
              <a:ext cx="493251" cy="497578"/>
              <a:chOff x="7789863" y="165100"/>
              <a:chExt cx="723900" cy="730250"/>
            </a:xfrm>
            <a:solidFill>
              <a:schemeClr val="bg2"/>
            </a:solidFill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224A70BB-4FE6-C649-B140-E484692B3B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42275" y="420688"/>
                <a:ext cx="219075" cy="220663"/>
              </a:xfrm>
              <a:custGeom>
                <a:avLst/>
                <a:gdLst>
                  <a:gd name="T0" fmla="*/ 29 w 58"/>
                  <a:gd name="T1" fmla="*/ 0 h 58"/>
                  <a:gd name="T2" fmla="*/ 0 w 58"/>
                  <a:gd name="T3" fmla="*/ 29 h 58"/>
                  <a:gd name="T4" fmla="*/ 29 w 58"/>
                  <a:gd name="T5" fmla="*/ 58 h 58"/>
                  <a:gd name="T6" fmla="*/ 58 w 58"/>
                  <a:gd name="T7" fmla="*/ 29 h 58"/>
                  <a:gd name="T8" fmla="*/ 29 w 58"/>
                  <a:gd name="T9" fmla="*/ 0 h 58"/>
                  <a:gd name="T10" fmla="*/ 29 w 58"/>
                  <a:gd name="T11" fmla="*/ 50 h 58"/>
                  <a:gd name="T12" fmla="*/ 8 w 58"/>
                  <a:gd name="T13" fmla="*/ 29 h 58"/>
                  <a:gd name="T14" fmla="*/ 29 w 58"/>
                  <a:gd name="T15" fmla="*/ 8 h 58"/>
                  <a:gd name="T16" fmla="*/ 50 w 58"/>
                  <a:gd name="T17" fmla="*/ 29 h 58"/>
                  <a:gd name="T18" fmla="*/ 29 w 58"/>
                  <a:gd name="T19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58">
                    <a:moveTo>
                      <a:pt x="29" y="0"/>
                    </a:move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8"/>
                      <a:pt x="29" y="58"/>
                    </a:cubicBezTo>
                    <a:cubicBezTo>
                      <a:pt x="45" y="58"/>
                      <a:pt x="58" y="45"/>
                      <a:pt x="58" y="29"/>
                    </a:cubicBezTo>
                    <a:cubicBezTo>
                      <a:pt x="58" y="13"/>
                      <a:pt x="45" y="0"/>
                      <a:pt x="29" y="0"/>
                    </a:cubicBezTo>
                    <a:close/>
                    <a:moveTo>
                      <a:pt x="29" y="50"/>
                    </a:moveTo>
                    <a:cubicBezTo>
                      <a:pt x="18" y="50"/>
                      <a:pt x="8" y="40"/>
                      <a:pt x="8" y="29"/>
                    </a:cubicBezTo>
                    <a:cubicBezTo>
                      <a:pt x="8" y="18"/>
                      <a:pt x="18" y="8"/>
                      <a:pt x="29" y="8"/>
                    </a:cubicBezTo>
                    <a:cubicBezTo>
                      <a:pt x="40" y="8"/>
                      <a:pt x="50" y="18"/>
                      <a:pt x="50" y="29"/>
                    </a:cubicBezTo>
                    <a:cubicBezTo>
                      <a:pt x="50" y="40"/>
                      <a:pt x="40" y="50"/>
                      <a:pt x="29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645BCDB5-A04C-9D4E-AA56-2E8F82D160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89863" y="165100"/>
                <a:ext cx="723900" cy="730250"/>
              </a:xfrm>
              <a:custGeom>
                <a:avLst/>
                <a:gdLst>
                  <a:gd name="T0" fmla="*/ 192 w 192"/>
                  <a:gd name="T1" fmla="*/ 90 h 192"/>
                  <a:gd name="T2" fmla="*/ 167 w 192"/>
                  <a:gd name="T3" fmla="*/ 90 h 192"/>
                  <a:gd name="T4" fmla="*/ 102 w 192"/>
                  <a:gd name="T5" fmla="*/ 25 h 192"/>
                  <a:gd name="T6" fmla="*/ 102 w 192"/>
                  <a:gd name="T7" fmla="*/ 0 h 192"/>
                  <a:gd name="T8" fmla="*/ 90 w 192"/>
                  <a:gd name="T9" fmla="*/ 0 h 192"/>
                  <a:gd name="T10" fmla="*/ 90 w 192"/>
                  <a:gd name="T11" fmla="*/ 25 h 192"/>
                  <a:gd name="T12" fmla="*/ 25 w 192"/>
                  <a:gd name="T13" fmla="*/ 90 h 192"/>
                  <a:gd name="T14" fmla="*/ 0 w 192"/>
                  <a:gd name="T15" fmla="*/ 90 h 192"/>
                  <a:gd name="T16" fmla="*/ 0 w 192"/>
                  <a:gd name="T17" fmla="*/ 102 h 192"/>
                  <a:gd name="T18" fmla="*/ 25 w 192"/>
                  <a:gd name="T19" fmla="*/ 102 h 192"/>
                  <a:gd name="T20" fmla="*/ 90 w 192"/>
                  <a:gd name="T21" fmla="*/ 167 h 192"/>
                  <a:gd name="T22" fmla="*/ 90 w 192"/>
                  <a:gd name="T23" fmla="*/ 192 h 192"/>
                  <a:gd name="T24" fmla="*/ 102 w 192"/>
                  <a:gd name="T25" fmla="*/ 192 h 192"/>
                  <a:gd name="T26" fmla="*/ 102 w 192"/>
                  <a:gd name="T27" fmla="*/ 167 h 192"/>
                  <a:gd name="T28" fmla="*/ 167 w 192"/>
                  <a:gd name="T29" fmla="*/ 102 h 192"/>
                  <a:gd name="T30" fmla="*/ 192 w 192"/>
                  <a:gd name="T31" fmla="*/ 102 h 192"/>
                  <a:gd name="T32" fmla="*/ 192 w 192"/>
                  <a:gd name="T33" fmla="*/ 90 h 192"/>
                  <a:gd name="T34" fmla="*/ 102 w 192"/>
                  <a:gd name="T35" fmla="*/ 151 h 192"/>
                  <a:gd name="T36" fmla="*/ 102 w 192"/>
                  <a:gd name="T37" fmla="*/ 140 h 192"/>
                  <a:gd name="T38" fmla="*/ 97 w 192"/>
                  <a:gd name="T39" fmla="*/ 135 h 192"/>
                  <a:gd name="T40" fmla="*/ 95 w 192"/>
                  <a:gd name="T41" fmla="*/ 135 h 192"/>
                  <a:gd name="T42" fmla="*/ 90 w 192"/>
                  <a:gd name="T43" fmla="*/ 140 h 192"/>
                  <a:gd name="T44" fmla="*/ 90 w 192"/>
                  <a:gd name="T45" fmla="*/ 151 h 192"/>
                  <a:gd name="T46" fmla="*/ 41 w 192"/>
                  <a:gd name="T47" fmla="*/ 102 h 192"/>
                  <a:gd name="T48" fmla="*/ 52 w 192"/>
                  <a:gd name="T49" fmla="*/ 102 h 192"/>
                  <a:gd name="T50" fmla="*/ 57 w 192"/>
                  <a:gd name="T51" fmla="*/ 97 h 192"/>
                  <a:gd name="T52" fmla="*/ 57 w 192"/>
                  <a:gd name="T53" fmla="*/ 95 h 192"/>
                  <a:gd name="T54" fmla="*/ 52 w 192"/>
                  <a:gd name="T55" fmla="*/ 90 h 192"/>
                  <a:gd name="T56" fmla="*/ 41 w 192"/>
                  <a:gd name="T57" fmla="*/ 90 h 192"/>
                  <a:gd name="T58" fmla="*/ 90 w 192"/>
                  <a:gd name="T59" fmla="*/ 41 h 192"/>
                  <a:gd name="T60" fmla="*/ 90 w 192"/>
                  <a:gd name="T61" fmla="*/ 52 h 192"/>
                  <a:gd name="T62" fmla="*/ 95 w 192"/>
                  <a:gd name="T63" fmla="*/ 57 h 192"/>
                  <a:gd name="T64" fmla="*/ 97 w 192"/>
                  <a:gd name="T65" fmla="*/ 57 h 192"/>
                  <a:gd name="T66" fmla="*/ 102 w 192"/>
                  <a:gd name="T67" fmla="*/ 52 h 192"/>
                  <a:gd name="T68" fmla="*/ 102 w 192"/>
                  <a:gd name="T69" fmla="*/ 41 h 192"/>
                  <a:gd name="T70" fmla="*/ 151 w 192"/>
                  <a:gd name="T71" fmla="*/ 90 h 192"/>
                  <a:gd name="T72" fmla="*/ 140 w 192"/>
                  <a:gd name="T73" fmla="*/ 90 h 192"/>
                  <a:gd name="T74" fmla="*/ 135 w 192"/>
                  <a:gd name="T75" fmla="*/ 95 h 192"/>
                  <a:gd name="T76" fmla="*/ 135 w 192"/>
                  <a:gd name="T77" fmla="*/ 97 h 192"/>
                  <a:gd name="T78" fmla="*/ 140 w 192"/>
                  <a:gd name="T79" fmla="*/ 102 h 192"/>
                  <a:gd name="T80" fmla="*/ 151 w 192"/>
                  <a:gd name="T81" fmla="*/ 102 h 192"/>
                  <a:gd name="T82" fmla="*/ 102 w 192"/>
                  <a:gd name="T83" fmla="*/ 15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2" h="192">
                    <a:moveTo>
                      <a:pt x="192" y="90"/>
                    </a:moveTo>
                    <a:cubicBezTo>
                      <a:pt x="167" y="90"/>
                      <a:pt x="167" y="90"/>
                      <a:pt x="167" y="90"/>
                    </a:cubicBezTo>
                    <a:cubicBezTo>
                      <a:pt x="164" y="55"/>
                      <a:pt x="137" y="28"/>
                      <a:pt x="102" y="25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55" y="28"/>
                      <a:pt x="28" y="55"/>
                      <a:pt x="25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8" y="137"/>
                      <a:pt x="55" y="164"/>
                      <a:pt x="90" y="167"/>
                    </a:cubicBezTo>
                    <a:cubicBezTo>
                      <a:pt x="90" y="192"/>
                      <a:pt x="90" y="192"/>
                      <a:pt x="90" y="192"/>
                    </a:cubicBezTo>
                    <a:cubicBezTo>
                      <a:pt x="102" y="192"/>
                      <a:pt x="102" y="192"/>
                      <a:pt x="102" y="192"/>
                    </a:cubicBezTo>
                    <a:cubicBezTo>
                      <a:pt x="102" y="167"/>
                      <a:pt x="102" y="167"/>
                      <a:pt x="102" y="167"/>
                    </a:cubicBezTo>
                    <a:cubicBezTo>
                      <a:pt x="137" y="164"/>
                      <a:pt x="164" y="137"/>
                      <a:pt x="167" y="102"/>
                    </a:cubicBezTo>
                    <a:cubicBezTo>
                      <a:pt x="192" y="102"/>
                      <a:pt x="192" y="102"/>
                      <a:pt x="192" y="102"/>
                    </a:cubicBezTo>
                    <a:lnTo>
                      <a:pt x="192" y="90"/>
                    </a:lnTo>
                    <a:close/>
                    <a:moveTo>
                      <a:pt x="102" y="151"/>
                    </a:moveTo>
                    <a:cubicBezTo>
                      <a:pt x="102" y="140"/>
                      <a:pt x="102" y="140"/>
                      <a:pt x="102" y="140"/>
                    </a:cubicBezTo>
                    <a:cubicBezTo>
                      <a:pt x="102" y="137"/>
                      <a:pt x="100" y="135"/>
                      <a:pt x="97" y="135"/>
                    </a:cubicBezTo>
                    <a:cubicBezTo>
                      <a:pt x="95" y="135"/>
                      <a:pt x="95" y="135"/>
                      <a:pt x="95" y="135"/>
                    </a:cubicBezTo>
                    <a:cubicBezTo>
                      <a:pt x="92" y="135"/>
                      <a:pt x="90" y="137"/>
                      <a:pt x="90" y="140"/>
                    </a:cubicBezTo>
                    <a:cubicBezTo>
                      <a:pt x="90" y="151"/>
                      <a:pt x="90" y="151"/>
                      <a:pt x="90" y="151"/>
                    </a:cubicBezTo>
                    <a:cubicBezTo>
                      <a:pt x="64" y="148"/>
                      <a:pt x="44" y="128"/>
                      <a:pt x="41" y="102"/>
                    </a:cubicBezTo>
                    <a:cubicBezTo>
                      <a:pt x="52" y="102"/>
                      <a:pt x="52" y="102"/>
                      <a:pt x="52" y="102"/>
                    </a:cubicBezTo>
                    <a:cubicBezTo>
                      <a:pt x="55" y="102"/>
                      <a:pt x="57" y="100"/>
                      <a:pt x="57" y="97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2"/>
                      <a:pt x="55" y="90"/>
                      <a:pt x="52" y="90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4" y="64"/>
                      <a:pt x="64" y="44"/>
                      <a:pt x="90" y="41"/>
                    </a:cubicBezTo>
                    <a:cubicBezTo>
                      <a:pt x="90" y="52"/>
                      <a:pt x="90" y="52"/>
                      <a:pt x="90" y="52"/>
                    </a:cubicBezTo>
                    <a:cubicBezTo>
                      <a:pt x="90" y="55"/>
                      <a:pt x="92" y="57"/>
                      <a:pt x="95" y="57"/>
                    </a:cubicBezTo>
                    <a:cubicBezTo>
                      <a:pt x="97" y="57"/>
                      <a:pt x="97" y="57"/>
                      <a:pt x="97" y="57"/>
                    </a:cubicBezTo>
                    <a:cubicBezTo>
                      <a:pt x="100" y="57"/>
                      <a:pt x="102" y="55"/>
                      <a:pt x="102" y="52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28" y="44"/>
                      <a:pt x="148" y="64"/>
                      <a:pt x="151" y="90"/>
                    </a:cubicBezTo>
                    <a:cubicBezTo>
                      <a:pt x="140" y="90"/>
                      <a:pt x="140" y="90"/>
                      <a:pt x="140" y="90"/>
                    </a:cubicBezTo>
                    <a:cubicBezTo>
                      <a:pt x="137" y="90"/>
                      <a:pt x="135" y="92"/>
                      <a:pt x="135" y="95"/>
                    </a:cubicBezTo>
                    <a:cubicBezTo>
                      <a:pt x="135" y="97"/>
                      <a:pt x="135" y="97"/>
                      <a:pt x="135" y="97"/>
                    </a:cubicBezTo>
                    <a:cubicBezTo>
                      <a:pt x="135" y="100"/>
                      <a:pt x="137" y="102"/>
                      <a:pt x="140" y="102"/>
                    </a:cubicBezTo>
                    <a:cubicBezTo>
                      <a:pt x="151" y="102"/>
                      <a:pt x="151" y="102"/>
                      <a:pt x="151" y="102"/>
                    </a:cubicBezTo>
                    <a:cubicBezTo>
                      <a:pt x="148" y="128"/>
                      <a:pt x="128" y="148"/>
                      <a:pt x="102" y="15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9ABDFCB-4978-4196-944C-43A93773409A}"/>
              </a:ext>
            </a:extLst>
          </p:cNvPr>
          <p:cNvGrpSpPr/>
          <p:nvPr/>
        </p:nvGrpSpPr>
        <p:grpSpPr>
          <a:xfrm>
            <a:off x="5765800" y="2324100"/>
            <a:ext cx="1949450" cy="1492250"/>
            <a:chOff x="5765800" y="2324100"/>
            <a:chExt cx="1949450" cy="1492250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D328EB6A-D427-2541-961F-CA153AE6B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2324100"/>
              <a:ext cx="1949450" cy="1492250"/>
            </a:xfrm>
            <a:custGeom>
              <a:avLst/>
              <a:gdLst>
                <a:gd name="T0" fmla="*/ 1932472 w 659"/>
                <a:gd name="T1" fmla="*/ 1491351 h 504"/>
                <a:gd name="T2" fmla="*/ 1405703 w 659"/>
                <a:gd name="T3" fmla="*/ 1423293 h 504"/>
                <a:gd name="T4" fmla="*/ 1328759 w 659"/>
                <a:gd name="T5" fmla="*/ 1216161 h 504"/>
                <a:gd name="T6" fmla="*/ 1109766 w 659"/>
                <a:gd name="T7" fmla="*/ 1094841 h 504"/>
                <a:gd name="T8" fmla="*/ 864137 w 659"/>
                <a:gd name="T9" fmla="*/ 1154022 h 504"/>
                <a:gd name="T10" fmla="*/ 730966 w 659"/>
                <a:gd name="T11" fmla="*/ 1334522 h 504"/>
                <a:gd name="T12" fmla="*/ 186441 w 659"/>
                <a:gd name="T13" fmla="*/ 1263506 h 504"/>
                <a:gd name="T14" fmla="*/ 266344 w 659"/>
                <a:gd name="T15" fmla="*/ 674659 h 504"/>
                <a:gd name="T16" fmla="*/ 236750 w 659"/>
                <a:gd name="T17" fmla="*/ 665782 h 504"/>
                <a:gd name="T18" fmla="*/ 17756 w 659"/>
                <a:gd name="T19" fmla="*/ 355084 h 504"/>
                <a:gd name="T20" fmla="*/ 310734 w 659"/>
                <a:gd name="T21" fmla="*/ 103566 h 504"/>
                <a:gd name="T22" fmla="*/ 340328 w 659"/>
                <a:gd name="T23" fmla="*/ 106525 h 504"/>
                <a:gd name="T24" fmla="*/ 352166 w 659"/>
                <a:gd name="T25" fmla="*/ 8877 h 504"/>
                <a:gd name="T26" fmla="*/ 473500 w 659"/>
                <a:gd name="T27" fmla="*/ 0 h 504"/>
                <a:gd name="T28" fmla="*/ 834544 w 659"/>
                <a:gd name="T29" fmla="*/ 124279 h 504"/>
                <a:gd name="T30" fmla="*/ 873016 w 659"/>
                <a:gd name="T31" fmla="*/ 124279 h 504"/>
                <a:gd name="T32" fmla="*/ 1313962 w 659"/>
                <a:gd name="T33" fmla="*/ 325493 h 504"/>
                <a:gd name="T34" fmla="*/ 1701641 w 659"/>
                <a:gd name="T35" fmla="*/ 778225 h 504"/>
                <a:gd name="T36" fmla="*/ 1852569 w 659"/>
                <a:gd name="T37" fmla="*/ 997193 h 504"/>
                <a:gd name="T38" fmla="*/ 1849609 w 659"/>
                <a:gd name="T39" fmla="*/ 1029742 h 504"/>
                <a:gd name="T40" fmla="*/ 1950228 w 659"/>
                <a:gd name="T41" fmla="*/ 1352277 h 504"/>
                <a:gd name="T42" fmla="*/ 1932472 w 659"/>
                <a:gd name="T43" fmla="*/ 1491351 h 50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59" h="504">
                  <a:moveTo>
                    <a:pt x="653" y="504"/>
                  </a:moveTo>
                  <a:cubicBezTo>
                    <a:pt x="475" y="481"/>
                    <a:pt x="475" y="481"/>
                    <a:pt x="475" y="481"/>
                  </a:cubicBezTo>
                  <a:cubicBezTo>
                    <a:pt x="475" y="456"/>
                    <a:pt x="466" y="430"/>
                    <a:pt x="449" y="411"/>
                  </a:cubicBezTo>
                  <a:cubicBezTo>
                    <a:pt x="429" y="388"/>
                    <a:pt x="404" y="373"/>
                    <a:pt x="375" y="370"/>
                  </a:cubicBezTo>
                  <a:cubicBezTo>
                    <a:pt x="346" y="366"/>
                    <a:pt x="316" y="373"/>
                    <a:pt x="292" y="390"/>
                  </a:cubicBezTo>
                  <a:cubicBezTo>
                    <a:pt x="270" y="405"/>
                    <a:pt x="255" y="427"/>
                    <a:pt x="247" y="451"/>
                  </a:cubicBezTo>
                  <a:cubicBezTo>
                    <a:pt x="63" y="427"/>
                    <a:pt x="63" y="427"/>
                    <a:pt x="63" y="427"/>
                  </a:cubicBezTo>
                  <a:cubicBezTo>
                    <a:pt x="90" y="228"/>
                    <a:pt x="90" y="228"/>
                    <a:pt x="90" y="228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31" y="214"/>
                    <a:pt x="0" y="169"/>
                    <a:pt x="6" y="120"/>
                  </a:cubicBezTo>
                  <a:cubicBezTo>
                    <a:pt x="12" y="69"/>
                    <a:pt x="56" y="34"/>
                    <a:pt x="105" y="35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32" y="1"/>
                    <a:pt x="145" y="0"/>
                    <a:pt x="160" y="0"/>
                  </a:cubicBezTo>
                  <a:cubicBezTo>
                    <a:pt x="206" y="0"/>
                    <a:pt x="248" y="15"/>
                    <a:pt x="282" y="42"/>
                  </a:cubicBezTo>
                  <a:cubicBezTo>
                    <a:pt x="287" y="42"/>
                    <a:pt x="291" y="42"/>
                    <a:pt x="295" y="42"/>
                  </a:cubicBezTo>
                  <a:cubicBezTo>
                    <a:pt x="354" y="42"/>
                    <a:pt x="409" y="69"/>
                    <a:pt x="444" y="110"/>
                  </a:cubicBezTo>
                  <a:cubicBezTo>
                    <a:pt x="518" y="123"/>
                    <a:pt x="572" y="186"/>
                    <a:pt x="575" y="263"/>
                  </a:cubicBezTo>
                  <a:cubicBezTo>
                    <a:pt x="604" y="275"/>
                    <a:pt x="626" y="303"/>
                    <a:pt x="626" y="337"/>
                  </a:cubicBezTo>
                  <a:cubicBezTo>
                    <a:pt x="626" y="340"/>
                    <a:pt x="625" y="344"/>
                    <a:pt x="625" y="348"/>
                  </a:cubicBezTo>
                  <a:cubicBezTo>
                    <a:pt x="646" y="379"/>
                    <a:pt x="659" y="417"/>
                    <a:pt x="659" y="457"/>
                  </a:cubicBezTo>
                  <a:cubicBezTo>
                    <a:pt x="659" y="473"/>
                    <a:pt x="656" y="488"/>
                    <a:pt x="653" y="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6EB97B2-C50C-D64F-B1D4-ABAA04EC2F21}"/>
                </a:ext>
              </a:extLst>
            </p:cNvPr>
            <p:cNvGrpSpPr/>
            <p:nvPr/>
          </p:nvGrpSpPr>
          <p:grpSpPr>
            <a:xfrm>
              <a:off x="6359851" y="2939595"/>
              <a:ext cx="510463" cy="305215"/>
              <a:chOff x="7037388" y="3643313"/>
              <a:chExt cx="762000" cy="455613"/>
            </a:xfrm>
            <a:solidFill>
              <a:schemeClr val="bg2"/>
            </a:solidFill>
          </p:grpSpPr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2946CE54-8EE7-904B-AA37-2063B01237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7388" y="3643313"/>
                <a:ext cx="601663" cy="455613"/>
              </a:xfrm>
              <a:custGeom>
                <a:avLst/>
                <a:gdLst>
                  <a:gd name="T0" fmla="*/ 110 w 158"/>
                  <a:gd name="T1" fmla="*/ 55 h 118"/>
                  <a:gd name="T2" fmla="*/ 109 w 158"/>
                  <a:gd name="T3" fmla="*/ 50 h 118"/>
                  <a:gd name="T4" fmla="*/ 119 w 158"/>
                  <a:gd name="T5" fmla="*/ 33 h 118"/>
                  <a:gd name="T6" fmla="*/ 119 w 158"/>
                  <a:gd name="T7" fmla="*/ 24 h 118"/>
                  <a:gd name="T8" fmla="*/ 119 w 158"/>
                  <a:gd name="T9" fmla="*/ 16 h 118"/>
                  <a:gd name="T10" fmla="*/ 118 w 158"/>
                  <a:gd name="T11" fmla="*/ 15 h 118"/>
                  <a:gd name="T12" fmla="*/ 117 w 158"/>
                  <a:gd name="T13" fmla="*/ 8 h 118"/>
                  <a:gd name="T14" fmla="*/ 99 w 158"/>
                  <a:gd name="T15" fmla="*/ 0 h 118"/>
                  <a:gd name="T16" fmla="*/ 81 w 158"/>
                  <a:gd name="T17" fmla="*/ 5 h 118"/>
                  <a:gd name="T18" fmla="*/ 78 w 158"/>
                  <a:gd name="T19" fmla="*/ 13 h 118"/>
                  <a:gd name="T20" fmla="*/ 77 w 158"/>
                  <a:gd name="T21" fmla="*/ 15 h 118"/>
                  <a:gd name="T22" fmla="*/ 77 w 158"/>
                  <a:gd name="T23" fmla="*/ 23 h 118"/>
                  <a:gd name="T24" fmla="*/ 77 w 158"/>
                  <a:gd name="T25" fmla="*/ 32 h 118"/>
                  <a:gd name="T26" fmla="*/ 87 w 158"/>
                  <a:gd name="T27" fmla="*/ 49 h 118"/>
                  <a:gd name="T28" fmla="*/ 86 w 158"/>
                  <a:gd name="T29" fmla="*/ 55 h 118"/>
                  <a:gd name="T30" fmla="*/ 69 w 158"/>
                  <a:gd name="T31" fmla="*/ 63 h 118"/>
                  <a:gd name="T32" fmla="*/ 52 w 158"/>
                  <a:gd name="T33" fmla="*/ 56 h 118"/>
                  <a:gd name="T34" fmla="*/ 51 w 158"/>
                  <a:gd name="T35" fmla="*/ 52 h 118"/>
                  <a:gd name="T36" fmla="*/ 58 w 158"/>
                  <a:gd name="T37" fmla="*/ 38 h 118"/>
                  <a:gd name="T38" fmla="*/ 59 w 158"/>
                  <a:gd name="T39" fmla="*/ 32 h 118"/>
                  <a:gd name="T40" fmla="*/ 58 w 158"/>
                  <a:gd name="T41" fmla="*/ 18 h 118"/>
                  <a:gd name="T42" fmla="*/ 44 w 158"/>
                  <a:gd name="T43" fmla="*/ 12 h 118"/>
                  <a:gd name="T44" fmla="*/ 29 w 158"/>
                  <a:gd name="T45" fmla="*/ 16 h 118"/>
                  <a:gd name="T46" fmla="*/ 26 w 158"/>
                  <a:gd name="T47" fmla="*/ 31 h 118"/>
                  <a:gd name="T48" fmla="*/ 27 w 158"/>
                  <a:gd name="T49" fmla="*/ 38 h 118"/>
                  <a:gd name="T50" fmla="*/ 34 w 158"/>
                  <a:gd name="T51" fmla="*/ 51 h 118"/>
                  <a:gd name="T52" fmla="*/ 33 w 158"/>
                  <a:gd name="T53" fmla="*/ 56 h 118"/>
                  <a:gd name="T54" fmla="*/ 8 w 158"/>
                  <a:gd name="T55" fmla="*/ 70 h 118"/>
                  <a:gd name="T56" fmla="*/ 3 w 158"/>
                  <a:gd name="T57" fmla="*/ 89 h 118"/>
                  <a:gd name="T58" fmla="*/ 41 w 158"/>
                  <a:gd name="T59" fmla="*/ 99 h 118"/>
                  <a:gd name="T60" fmla="*/ 48 w 158"/>
                  <a:gd name="T61" fmla="*/ 76 h 118"/>
                  <a:gd name="T62" fmla="*/ 57 w 158"/>
                  <a:gd name="T63" fmla="*/ 70 h 118"/>
                  <a:gd name="T64" fmla="*/ 53 w 158"/>
                  <a:gd name="T65" fmla="*/ 73 h 118"/>
                  <a:gd name="T66" fmla="*/ 47 w 158"/>
                  <a:gd name="T67" fmla="*/ 99 h 118"/>
                  <a:gd name="T68" fmla="*/ 155 w 158"/>
                  <a:gd name="T69" fmla="*/ 99 h 118"/>
                  <a:gd name="T70" fmla="*/ 150 w 158"/>
                  <a:gd name="T71" fmla="*/ 78 h 118"/>
                  <a:gd name="T72" fmla="*/ 110 w 158"/>
                  <a:gd name="T73" fmla="*/ 55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8" h="118">
                    <a:moveTo>
                      <a:pt x="110" y="55"/>
                    </a:moveTo>
                    <a:cubicBezTo>
                      <a:pt x="109" y="50"/>
                      <a:pt x="109" y="50"/>
                      <a:pt x="109" y="50"/>
                    </a:cubicBezTo>
                    <a:cubicBezTo>
                      <a:pt x="113" y="47"/>
                      <a:pt x="117" y="42"/>
                      <a:pt x="119" y="33"/>
                    </a:cubicBezTo>
                    <a:cubicBezTo>
                      <a:pt x="122" y="27"/>
                      <a:pt x="119" y="24"/>
                      <a:pt x="119" y="24"/>
                    </a:cubicBezTo>
                    <a:cubicBezTo>
                      <a:pt x="119" y="16"/>
                      <a:pt x="119" y="16"/>
                      <a:pt x="119" y="16"/>
                    </a:cubicBezTo>
                    <a:cubicBezTo>
                      <a:pt x="119" y="16"/>
                      <a:pt x="118" y="15"/>
                      <a:pt x="118" y="15"/>
                    </a:cubicBezTo>
                    <a:cubicBezTo>
                      <a:pt x="118" y="13"/>
                      <a:pt x="118" y="10"/>
                      <a:pt x="117" y="8"/>
                    </a:cubicBezTo>
                    <a:cubicBezTo>
                      <a:pt x="114" y="5"/>
                      <a:pt x="110" y="1"/>
                      <a:pt x="99" y="0"/>
                    </a:cubicBezTo>
                    <a:cubicBezTo>
                      <a:pt x="92" y="0"/>
                      <a:pt x="84" y="3"/>
                      <a:pt x="81" y="5"/>
                    </a:cubicBezTo>
                    <a:cubicBezTo>
                      <a:pt x="80" y="7"/>
                      <a:pt x="79" y="10"/>
                      <a:pt x="78" y="13"/>
                    </a:cubicBezTo>
                    <a:cubicBezTo>
                      <a:pt x="78" y="13"/>
                      <a:pt x="78" y="14"/>
                      <a:pt x="77" y="15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3"/>
                      <a:pt x="74" y="27"/>
                      <a:pt x="77" y="32"/>
                    </a:cubicBezTo>
                    <a:cubicBezTo>
                      <a:pt x="79" y="41"/>
                      <a:pt x="83" y="46"/>
                      <a:pt x="87" y="49"/>
                    </a:cubicBezTo>
                    <a:cubicBezTo>
                      <a:pt x="86" y="55"/>
                      <a:pt x="86" y="55"/>
                      <a:pt x="86" y="55"/>
                    </a:cubicBezTo>
                    <a:cubicBezTo>
                      <a:pt x="84" y="56"/>
                      <a:pt x="76" y="60"/>
                      <a:pt x="69" y="63"/>
                    </a:cubicBezTo>
                    <a:cubicBezTo>
                      <a:pt x="61" y="59"/>
                      <a:pt x="52" y="56"/>
                      <a:pt x="52" y="56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0"/>
                      <a:pt x="57" y="46"/>
                      <a:pt x="58" y="38"/>
                    </a:cubicBezTo>
                    <a:cubicBezTo>
                      <a:pt x="59" y="37"/>
                      <a:pt x="59" y="34"/>
                      <a:pt x="59" y="32"/>
                    </a:cubicBezTo>
                    <a:cubicBezTo>
                      <a:pt x="59" y="30"/>
                      <a:pt x="60" y="23"/>
                      <a:pt x="58" y="18"/>
                    </a:cubicBezTo>
                    <a:cubicBezTo>
                      <a:pt x="56" y="16"/>
                      <a:pt x="52" y="13"/>
                      <a:pt x="44" y="12"/>
                    </a:cubicBezTo>
                    <a:cubicBezTo>
                      <a:pt x="38" y="12"/>
                      <a:pt x="32" y="14"/>
                      <a:pt x="29" y="16"/>
                    </a:cubicBezTo>
                    <a:cubicBezTo>
                      <a:pt x="26" y="20"/>
                      <a:pt x="26" y="27"/>
                      <a:pt x="26" y="31"/>
                    </a:cubicBezTo>
                    <a:cubicBezTo>
                      <a:pt x="25" y="33"/>
                      <a:pt x="25" y="36"/>
                      <a:pt x="27" y="38"/>
                    </a:cubicBezTo>
                    <a:cubicBezTo>
                      <a:pt x="28" y="45"/>
                      <a:pt x="31" y="49"/>
                      <a:pt x="34" y="51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6"/>
                      <a:pt x="13" y="65"/>
                      <a:pt x="8" y="70"/>
                    </a:cubicBezTo>
                    <a:cubicBezTo>
                      <a:pt x="4" y="73"/>
                      <a:pt x="0" y="85"/>
                      <a:pt x="3" y="89"/>
                    </a:cubicBezTo>
                    <a:cubicBezTo>
                      <a:pt x="14" y="94"/>
                      <a:pt x="27" y="98"/>
                      <a:pt x="41" y="99"/>
                    </a:cubicBezTo>
                    <a:cubicBezTo>
                      <a:pt x="40" y="91"/>
                      <a:pt x="44" y="80"/>
                      <a:pt x="48" y="76"/>
                    </a:cubicBezTo>
                    <a:cubicBezTo>
                      <a:pt x="50" y="75"/>
                      <a:pt x="53" y="73"/>
                      <a:pt x="57" y="70"/>
                    </a:cubicBezTo>
                    <a:cubicBezTo>
                      <a:pt x="55" y="72"/>
                      <a:pt x="54" y="73"/>
                      <a:pt x="53" y="73"/>
                    </a:cubicBezTo>
                    <a:cubicBezTo>
                      <a:pt x="47" y="78"/>
                      <a:pt x="43" y="93"/>
                      <a:pt x="47" y="99"/>
                    </a:cubicBezTo>
                    <a:cubicBezTo>
                      <a:pt x="75" y="113"/>
                      <a:pt x="119" y="118"/>
                      <a:pt x="155" y="99"/>
                    </a:cubicBezTo>
                    <a:cubicBezTo>
                      <a:pt x="158" y="94"/>
                      <a:pt x="153" y="82"/>
                      <a:pt x="150" y="78"/>
                    </a:cubicBezTo>
                    <a:cubicBezTo>
                      <a:pt x="144" y="69"/>
                      <a:pt x="121" y="57"/>
                      <a:pt x="110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68E3FFB1-B4C3-AF49-AB1E-D5F4C17AC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2688" y="3686176"/>
                <a:ext cx="266700" cy="331788"/>
              </a:xfrm>
              <a:custGeom>
                <a:avLst/>
                <a:gdLst>
                  <a:gd name="T0" fmla="*/ 62 w 70"/>
                  <a:gd name="T1" fmla="*/ 57 h 86"/>
                  <a:gd name="T2" fmla="*/ 37 w 70"/>
                  <a:gd name="T3" fmla="*/ 44 h 86"/>
                  <a:gd name="T4" fmla="*/ 36 w 70"/>
                  <a:gd name="T5" fmla="*/ 39 h 86"/>
                  <a:gd name="T6" fmla="*/ 43 w 70"/>
                  <a:gd name="T7" fmla="*/ 26 h 86"/>
                  <a:gd name="T8" fmla="*/ 44 w 70"/>
                  <a:gd name="T9" fmla="*/ 19 h 86"/>
                  <a:gd name="T10" fmla="*/ 41 w 70"/>
                  <a:gd name="T11" fmla="*/ 4 h 86"/>
                  <a:gd name="T12" fmla="*/ 26 w 70"/>
                  <a:gd name="T13" fmla="*/ 0 h 86"/>
                  <a:gd name="T14" fmla="*/ 12 w 70"/>
                  <a:gd name="T15" fmla="*/ 6 h 86"/>
                  <a:gd name="T16" fmla="*/ 11 w 70"/>
                  <a:gd name="T17" fmla="*/ 20 h 86"/>
                  <a:gd name="T18" fmla="*/ 12 w 70"/>
                  <a:gd name="T19" fmla="*/ 26 h 86"/>
                  <a:gd name="T20" fmla="*/ 19 w 70"/>
                  <a:gd name="T21" fmla="*/ 40 h 86"/>
                  <a:gd name="T22" fmla="*/ 18 w 70"/>
                  <a:gd name="T23" fmla="*/ 44 h 86"/>
                  <a:gd name="T24" fmla="*/ 0 w 70"/>
                  <a:gd name="T25" fmla="*/ 52 h 86"/>
                  <a:gd name="T26" fmla="*/ 22 w 70"/>
                  <a:gd name="T27" fmla="*/ 64 h 86"/>
                  <a:gd name="T28" fmla="*/ 29 w 70"/>
                  <a:gd name="T29" fmla="*/ 86 h 86"/>
                  <a:gd name="T30" fmla="*/ 67 w 70"/>
                  <a:gd name="T31" fmla="*/ 77 h 86"/>
                  <a:gd name="T32" fmla="*/ 62 w 70"/>
                  <a:gd name="T33" fmla="*/ 5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86">
                    <a:moveTo>
                      <a:pt x="62" y="57"/>
                    </a:moveTo>
                    <a:cubicBezTo>
                      <a:pt x="57" y="53"/>
                      <a:pt x="37" y="44"/>
                      <a:pt x="37" y="44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9" y="37"/>
                      <a:pt x="42" y="33"/>
                      <a:pt x="43" y="26"/>
                    </a:cubicBezTo>
                    <a:cubicBezTo>
                      <a:pt x="45" y="24"/>
                      <a:pt x="45" y="21"/>
                      <a:pt x="44" y="19"/>
                    </a:cubicBezTo>
                    <a:cubicBezTo>
                      <a:pt x="44" y="15"/>
                      <a:pt x="44" y="8"/>
                      <a:pt x="41" y="4"/>
                    </a:cubicBezTo>
                    <a:cubicBezTo>
                      <a:pt x="39" y="2"/>
                      <a:pt x="32" y="0"/>
                      <a:pt x="26" y="0"/>
                    </a:cubicBezTo>
                    <a:cubicBezTo>
                      <a:pt x="18" y="0"/>
                      <a:pt x="14" y="4"/>
                      <a:pt x="12" y="6"/>
                    </a:cubicBezTo>
                    <a:cubicBezTo>
                      <a:pt x="10" y="11"/>
                      <a:pt x="11" y="18"/>
                      <a:pt x="11" y="20"/>
                    </a:cubicBezTo>
                    <a:cubicBezTo>
                      <a:pt x="11" y="22"/>
                      <a:pt x="11" y="25"/>
                      <a:pt x="12" y="26"/>
                    </a:cubicBezTo>
                    <a:cubicBezTo>
                      <a:pt x="13" y="34"/>
                      <a:pt x="16" y="37"/>
                      <a:pt x="19" y="40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9" y="47"/>
                      <a:pt x="0" y="52"/>
                    </a:cubicBezTo>
                    <a:cubicBezTo>
                      <a:pt x="8" y="56"/>
                      <a:pt x="18" y="61"/>
                      <a:pt x="22" y="64"/>
                    </a:cubicBezTo>
                    <a:cubicBezTo>
                      <a:pt x="26" y="68"/>
                      <a:pt x="30" y="79"/>
                      <a:pt x="29" y="86"/>
                    </a:cubicBezTo>
                    <a:cubicBezTo>
                      <a:pt x="43" y="86"/>
                      <a:pt x="56" y="82"/>
                      <a:pt x="67" y="77"/>
                    </a:cubicBezTo>
                    <a:cubicBezTo>
                      <a:pt x="70" y="73"/>
                      <a:pt x="66" y="61"/>
                      <a:pt x="62" y="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C8289C3-DFA3-4E8C-BA48-75B3ED942CCE}"/>
              </a:ext>
            </a:extLst>
          </p:cNvPr>
          <p:cNvGrpSpPr/>
          <p:nvPr/>
        </p:nvGrpSpPr>
        <p:grpSpPr>
          <a:xfrm>
            <a:off x="1185861" y="2259013"/>
            <a:ext cx="3578227" cy="1068788"/>
            <a:chOff x="1185861" y="2259013"/>
            <a:chExt cx="3578227" cy="106878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29125BB-8832-3643-AEA0-8B1B818F5E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8725" y="2444750"/>
              <a:ext cx="995363" cy="255588"/>
              <a:chOff x="2925773" y="2095999"/>
              <a:chExt cx="1336765" cy="343013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1754008-EF20-034F-B7D4-F7B47EEC3547}"/>
                  </a:ext>
                </a:extLst>
              </p:cNvPr>
              <p:cNvCxnSpPr/>
              <p:nvPr/>
            </p:nvCxnSpPr>
            <p:spPr>
              <a:xfrm flipH="1" flipV="1">
                <a:off x="3919285" y="2095999"/>
                <a:ext cx="343253" cy="343013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93F1B4EA-E260-FE43-868B-138F4C050AF7}"/>
                  </a:ext>
                </a:extLst>
              </p:cNvPr>
              <p:cNvCxnSpPr/>
              <p:nvPr/>
            </p:nvCxnSpPr>
            <p:spPr>
              <a:xfrm flipH="1">
                <a:off x="2925773" y="2095999"/>
                <a:ext cx="995645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F2F6687-5314-BB41-B320-3FDCBB8CA25A}"/>
                </a:ext>
              </a:extLst>
            </p:cNvPr>
            <p:cNvSpPr txBox="1"/>
            <p:nvPr/>
          </p:nvSpPr>
          <p:spPr>
            <a:xfrm>
              <a:off x="2446564" y="2259013"/>
              <a:ext cx="1257074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One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09253A1-58E8-2446-B861-0A4A36E6B0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5861" y="2505075"/>
              <a:ext cx="1693863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084CE5-AEE3-DD49-8AD0-1842AD01FB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9224" y="2520950"/>
              <a:ext cx="9044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/>
              <a:r>
                <a:rPr lang="en-US" altLang="en-US" sz="280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  <a:endParaRPr lang="id-ID" altLang="en-US" sz="2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5093E66-1AFB-4604-BDD5-8F3E13C0C61F}"/>
              </a:ext>
            </a:extLst>
          </p:cNvPr>
          <p:cNvGrpSpPr/>
          <p:nvPr/>
        </p:nvGrpSpPr>
        <p:grpSpPr>
          <a:xfrm>
            <a:off x="838200" y="4778375"/>
            <a:ext cx="3698875" cy="1121176"/>
            <a:chOff x="838200" y="4778375"/>
            <a:chExt cx="3698875" cy="112117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A0E367F-F667-4943-8F4F-48AC98319C1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608388" y="4778375"/>
              <a:ext cx="928687" cy="255588"/>
              <a:chOff x="3014515" y="2095999"/>
              <a:chExt cx="1248023" cy="343013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30371D6-2783-4643-9822-C026E2AB8C31}"/>
                  </a:ext>
                </a:extLst>
              </p:cNvPr>
              <p:cNvCxnSpPr/>
              <p:nvPr/>
            </p:nvCxnSpPr>
            <p:spPr>
              <a:xfrm flipH="1" flipV="1">
                <a:off x="3919065" y="2098130"/>
                <a:ext cx="343473" cy="343012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4D7CB8CE-9432-5A43-B512-A29FC5243001}"/>
                  </a:ext>
                </a:extLst>
              </p:cNvPr>
              <p:cNvCxnSpPr/>
              <p:nvPr/>
            </p:nvCxnSpPr>
            <p:spPr>
              <a:xfrm rot="10800000">
                <a:off x="3014515" y="2095999"/>
                <a:ext cx="915217" cy="0"/>
              </a:xfrm>
              <a:prstGeom prst="straightConnector1">
                <a:avLst/>
              </a:prstGeom>
              <a:ln w="1905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D34143-5170-314D-8832-F632F405D39D}"/>
                </a:ext>
              </a:extLst>
            </p:cNvPr>
            <p:cNvSpPr txBox="1"/>
            <p:nvPr/>
          </p:nvSpPr>
          <p:spPr>
            <a:xfrm>
              <a:off x="2275658" y="4832350"/>
              <a:ext cx="125335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Two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C5D4B4-8A3D-1647-95DC-72DDBC7840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200" y="5076825"/>
              <a:ext cx="1866899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64D3C4D-EA5E-744B-AD53-2C6DE0121C23}"/>
                </a:ext>
              </a:extLst>
            </p:cNvPr>
            <p:cNvSpPr txBox="1"/>
            <p:nvPr/>
          </p:nvSpPr>
          <p:spPr>
            <a:xfrm>
              <a:off x="2624599" y="5094288"/>
              <a:ext cx="904414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  <a:endParaRPr lang="id-ID" sz="2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DAD5D06-468A-4A1F-8B46-CFFF50903CA8}"/>
              </a:ext>
            </a:extLst>
          </p:cNvPr>
          <p:cNvGrpSpPr/>
          <p:nvPr/>
        </p:nvGrpSpPr>
        <p:grpSpPr>
          <a:xfrm>
            <a:off x="6837363" y="2146300"/>
            <a:ext cx="3695701" cy="1016401"/>
            <a:chOff x="6837363" y="2146300"/>
            <a:chExt cx="3695701" cy="101640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869C7CF-469D-B341-A0C4-9AB1AF4F24C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6837363" y="2295525"/>
              <a:ext cx="995362" cy="322263"/>
              <a:chOff x="2914606" y="1994827"/>
              <a:chExt cx="1337699" cy="433952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FCD6B6D-8967-284F-9A07-13E2E4A4959B}"/>
                  </a:ext>
                </a:extLst>
              </p:cNvPr>
              <p:cNvCxnSpPr/>
              <p:nvPr/>
            </p:nvCxnSpPr>
            <p:spPr>
              <a:xfrm flipH="1" flipV="1">
                <a:off x="3819207" y="1994827"/>
                <a:ext cx="433098" cy="433952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C5B92284-2C25-0043-8217-93993B50BC84}"/>
                  </a:ext>
                </a:extLst>
              </p:cNvPr>
              <p:cNvCxnSpPr/>
              <p:nvPr/>
            </p:nvCxnSpPr>
            <p:spPr>
              <a:xfrm flipH="1">
                <a:off x="2914606" y="2005516"/>
                <a:ext cx="913135" cy="0"/>
              </a:xfrm>
              <a:prstGeom prst="straightConnector1">
                <a:avLst/>
              </a:prstGeom>
              <a:ln w="1905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45E0692-53D7-5141-A2CD-1DEBE47B391E}"/>
                </a:ext>
              </a:extLst>
            </p:cNvPr>
            <p:cNvSpPr txBox="1"/>
            <p:nvPr/>
          </p:nvSpPr>
          <p:spPr>
            <a:xfrm>
              <a:off x="7905750" y="2146300"/>
              <a:ext cx="125707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One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C5ED66A-D8EF-F244-AFE2-B5802896C8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4425" y="2339975"/>
              <a:ext cx="1798639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876D16D-5F0E-F84D-AF97-A326349CEB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0" y="2408238"/>
              <a:ext cx="90441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  <a:endParaRPr lang="id-ID" altLang="en-US" sz="2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71C5B3E-32EF-4512-82B9-27056F7902ED}"/>
              </a:ext>
            </a:extLst>
          </p:cNvPr>
          <p:cNvGrpSpPr/>
          <p:nvPr/>
        </p:nvGrpSpPr>
        <p:grpSpPr>
          <a:xfrm>
            <a:off x="6700838" y="4400550"/>
            <a:ext cx="4800601" cy="1213251"/>
            <a:chOff x="6700838" y="4400550"/>
            <a:chExt cx="4800601" cy="121325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F4C83B8-4E32-E645-B10B-1EFD84CEF87A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700838" y="4400550"/>
              <a:ext cx="2063750" cy="384175"/>
              <a:chOff x="1489946" y="1923252"/>
              <a:chExt cx="2772592" cy="515760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4240BDB2-BFCD-F540-A7A9-9EAA72B9C540}"/>
                  </a:ext>
                </a:extLst>
              </p:cNvPr>
              <p:cNvCxnSpPr/>
              <p:nvPr/>
            </p:nvCxnSpPr>
            <p:spPr>
              <a:xfrm rot="10800000">
                <a:off x="3746409" y="1923252"/>
                <a:ext cx="516129" cy="515760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73AAAD4E-D4CF-6C4A-B16A-786F339775FD}"/>
                  </a:ext>
                </a:extLst>
              </p:cNvPr>
              <p:cNvCxnSpPr/>
              <p:nvPr/>
            </p:nvCxnSpPr>
            <p:spPr>
              <a:xfrm rot="10800000">
                <a:off x="1492079" y="1929645"/>
                <a:ext cx="2267126" cy="0"/>
              </a:xfrm>
              <a:prstGeom prst="straightConnector1">
                <a:avLst/>
              </a:prstGeom>
              <a:ln w="1905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A90D47-C2AD-E64E-93A6-9F9515F0A6A2}"/>
                </a:ext>
              </a:extLst>
            </p:cNvPr>
            <p:cNvSpPr txBox="1"/>
            <p:nvPr/>
          </p:nvSpPr>
          <p:spPr>
            <a:xfrm>
              <a:off x="8874125" y="4597400"/>
              <a:ext cx="1253356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Two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DA538BC-EDE8-344A-89D8-756EB91E31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02801" y="4791075"/>
              <a:ext cx="1798638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292286D-0386-4246-AF47-C8D4A62FE603}"/>
                </a:ext>
              </a:extLst>
            </p:cNvPr>
            <p:cNvSpPr txBox="1"/>
            <p:nvPr/>
          </p:nvSpPr>
          <p:spPr>
            <a:xfrm>
              <a:off x="8874125" y="4857750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  <a:endParaRPr lang="id-ID" sz="2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0076" name="Slide Number Placeholder 2">
            <a:extLst>
              <a:ext uri="{FF2B5EF4-FFF2-40B4-BE49-F238E27FC236}">
                <a16:creationId xmlns:a16="http://schemas.microsoft.com/office/drawing/2014/main" id="{415AC0DF-255F-CB44-BC00-419A9C05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0CA16C91-436B-2846-A451-728463FECC4E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24784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0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0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  <p:bldP spid="20" grpId="0" animBg="1"/>
      <p:bldP spid="1300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>
            <a:extLst>
              <a:ext uri="{FF2B5EF4-FFF2-40B4-BE49-F238E27FC236}">
                <a16:creationId xmlns:a16="http://schemas.microsoft.com/office/drawing/2014/main" id="{0D3ED045-3BE9-394E-8571-0D01067A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991"/>
            <a:ext cx="10515600" cy="860425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A1D163-B88E-4CBD-8F92-C8216C1E8643}"/>
              </a:ext>
            </a:extLst>
          </p:cNvPr>
          <p:cNvGrpSpPr/>
          <p:nvPr/>
        </p:nvGrpSpPr>
        <p:grpSpPr>
          <a:xfrm>
            <a:off x="549275" y="2184400"/>
            <a:ext cx="2273300" cy="2273300"/>
            <a:chOff x="549275" y="2184400"/>
            <a:chExt cx="2273300" cy="2273300"/>
          </a:xfrm>
        </p:grpSpPr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37BE7CD4-8D9D-EC46-9F7C-42E950019E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9275" y="2184400"/>
              <a:ext cx="2273300" cy="2273300"/>
            </a:xfrm>
            <a:custGeom>
              <a:avLst/>
              <a:gdLst>
                <a:gd name="T0" fmla="*/ 2268937 w 1042"/>
                <a:gd name="T1" fmla="*/ 644211 h 1041"/>
                <a:gd name="T2" fmla="*/ 2268937 w 1042"/>
                <a:gd name="T3" fmla="*/ 628924 h 1041"/>
                <a:gd name="T4" fmla="*/ 2268937 w 1042"/>
                <a:gd name="T5" fmla="*/ 2184 h 1041"/>
                <a:gd name="T6" fmla="*/ 1586074 w 1042"/>
                <a:gd name="T7" fmla="*/ 2184 h 1041"/>
                <a:gd name="T8" fmla="*/ 1586074 w 1042"/>
                <a:gd name="T9" fmla="*/ 2184 h 1041"/>
                <a:gd name="T10" fmla="*/ 1507534 w 1042"/>
                <a:gd name="T11" fmla="*/ 2184 h 1041"/>
                <a:gd name="T12" fmla="*/ 1319910 w 1042"/>
                <a:gd name="T13" fmla="*/ 2184 h 1041"/>
                <a:gd name="T14" fmla="*/ 1206463 w 1042"/>
                <a:gd name="T15" fmla="*/ 2184 h 1041"/>
                <a:gd name="T16" fmla="*/ 859578 w 1042"/>
                <a:gd name="T17" fmla="*/ 2184 h 1041"/>
                <a:gd name="T18" fmla="*/ 809400 w 1042"/>
                <a:gd name="T19" fmla="*/ 0 h 1041"/>
                <a:gd name="T20" fmla="*/ 809400 w 1042"/>
                <a:gd name="T21" fmla="*/ 2184 h 1041"/>
                <a:gd name="T22" fmla="*/ 567234 w 1042"/>
                <a:gd name="T23" fmla="*/ 2184 h 1041"/>
                <a:gd name="T24" fmla="*/ 525782 w 1042"/>
                <a:gd name="T25" fmla="*/ 2184 h 1041"/>
                <a:gd name="T26" fmla="*/ 525782 w 1042"/>
                <a:gd name="T27" fmla="*/ 4368 h 1041"/>
                <a:gd name="T28" fmla="*/ 514874 w 1042"/>
                <a:gd name="T29" fmla="*/ 4368 h 1041"/>
                <a:gd name="T30" fmla="*/ 517056 w 1042"/>
                <a:gd name="T31" fmla="*/ 644211 h 1041"/>
                <a:gd name="T32" fmla="*/ 517056 w 1042"/>
                <a:gd name="T33" fmla="*/ 644211 h 1041"/>
                <a:gd name="T34" fmla="*/ 517056 w 1042"/>
                <a:gd name="T35" fmla="*/ 672600 h 1041"/>
                <a:gd name="T36" fmla="*/ 514874 w 1042"/>
                <a:gd name="T37" fmla="*/ 672600 h 1041"/>
                <a:gd name="T38" fmla="*/ 434152 w 1042"/>
                <a:gd name="T39" fmla="*/ 775237 h 1041"/>
                <a:gd name="T40" fmla="*/ 253074 w 1042"/>
                <a:gd name="T41" fmla="*/ 777421 h 1041"/>
                <a:gd name="T42" fmla="*/ 115629 w 1042"/>
                <a:gd name="T43" fmla="*/ 725010 h 1041"/>
                <a:gd name="T44" fmla="*/ 0 w 1042"/>
                <a:gd name="T45" fmla="*/ 873506 h 1041"/>
                <a:gd name="T46" fmla="*/ 115629 w 1042"/>
                <a:gd name="T47" fmla="*/ 1019819 h 1041"/>
                <a:gd name="T48" fmla="*/ 253074 w 1042"/>
                <a:gd name="T49" fmla="*/ 969592 h 1041"/>
                <a:gd name="T50" fmla="*/ 434152 w 1042"/>
                <a:gd name="T51" fmla="*/ 969592 h 1041"/>
                <a:gd name="T52" fmla="*/ 514874 w 1042"/>
                <a:gd name="T53" fmla="*/ 1076596 h 1041"/>
                <a:gd name="T54" fmla="*/ 514874 w 1042"/>
                <a:gd name="T55" fmla="*/ 1415080 h 1041"/>
                <a:gd name="T56" fmla="*/ 514874 w 1042"/>
                <a:gd name="T57" fmla="*/ 1465307 h 1041"/>
                <a:gd name="T58" fmla="*/ 514874 w 1042"/>
                <a:gd name="T59" fmla="*/ 1465307 h 1041"/>
                <a:gd name="T60" fmla="*/ 514874 w 1042"/>
                <a:gd name="T61" fmla="*/ 1705521 h 1041"/>
                <a:gd name="T62" fmla="*/ 514874 w 1042"/>
                <a:gd name="T63" fmla="*/ 1747012 h 1041"/>
                <a:gd name="T64" fmla="*/ 1117015 w 1042"/>
                <a:gd name="T65" fmla="*/ 1749196 h 1041"/>
                <a:gd name="T66" fmla="*/ 1117015 w 1042"/>
                <a:gd name="T67" fmla="*/ 1749196 h 1041"/>
                <a:gd name="T68" fmla="*/ 1186828 w 1042"/>
                <a:gd name="T69" fmla="*/ 1747012 h 1041"/>
                <a:gd name="T70" fmla="*/ 1186828 w 1042"/>
                <a:gd name="T71" fmla="*/ 1760115 h 1041"/>
                <a:gd name="T72" fmla="*/ 1289367 w 1042"/>
                <a:gd name="T73" fmla="*/ 1838731 h 1041"/>
                <a:gd name="T74" fmla="*/ 1289367 w 1042"/>
                <a:gd name="T75" fmla="*/ 2019983 h 1041"/>
                <a:gd name="T76" fmla="*/ 1239188 w 1042"/>
                <a:gd name="T77" fmla="*/ 2159744 h 1041"/>
                <a:gd name="T78" fmla="*/ 1385360 w 1042"/>
                <a:gd name="T79" fmla="*/ 2273300 h 1041"/>
                <a:gd name="T80" fmla="*/ 1533714 w 1042"/>
                <a:gd name="T81" fmla="*/ 2159744 h 1041"/>
                <a:gd name="T82" fmla="*/ 1481354 w 1042"/>
                <a:gd name="T83" fmla="*/ 2019983 h 1041"/>
                <a:gd name="T84" fmla="*/ 1481354 w 1042"/>
                <a:gd name="T85" fmla="*/ 1838731 h 1041"/>
                <a:gd name="T86" fmla="*/ 1629707 w 1042"/>
                <a:gd name="T87" fmla="*/ 1749196 h 1041"/>
                <a:gd name="T88" fmla="*/ 1638434 w 1042"/>
                <a:gd name="T89" fmla="*/ 1749196 h 1041"/>
                <a:gd name="T90" fmla="*/ 1655887 w 1042"/>
                <a:gd name="T91" fmla="*/ 1749196 h 1041"/>
                <a:gd name="T92" fmla="*/ 1673341 w 1042"/>
                <a:gd name="T93" fmla="*/ 1747012 h 1041"/>
                <a:gd name="T94" fmla="*/ 2258028 w 1042"/>
                <a:gd name="T95" fmla="*/ 1747012 h 1041"/>
                <a:gd name="T96" fmla="*/ 2258028 w 1042"/>
                <a:gd name="T97" fmla="*/ 1747012 h 1041"/>
                <a:gd name="T98" fmla="*/ 2268937 w 1042"/>
                <a:gd name="T99" fmla="*/ 1747012 h 1041"/>
                <a:gd name="T100" fmla="*/ 2268937 w 1042"/>
                <a:gd name="T101" fmla="*/ 1177050 h 1041"/>
                <a:gd name="T102" fmla="*/ 2268937 w 1042"/>
                <a:gd name="T103" fmla="*/ 644211 h 104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042" h="1041">
                  <a:moveTo>
                    <a:pt x="1040" y="295"/>
                  </a:moveTo>
                  <a:cubicBezTo>
                    <a:pt x="1040" y="293"/>
                    <a:pt x="1040" y="291"/>
                    <a:pt x="1040" y="288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727" y="1"/>
                    <a:pt x="727" y="1"/>
                    <a:pt x="727" y="1"/>
                  </a:cubicBezTo>
                  <a:cubicBezTo>
                    <a:pt x="727" y="1"/>
                    <a:pt x="727" y="1"/>
                    <a:pt x="727" y="1"/>
                  </a:cubicBezTo>
                  <a:cubicBezTo>
                    <a:pt x="691" y="1"/>
                    <a:pt x="691" y="1"/>
                    <a:pt x="691" y="1"/>
                  </a:cubicBezTo>
                  <a:cubicBezTo>
                    <a:pt x="663" y="1"/>
                    <a:pt x="633" y="1"/>
                    <a:pt x="605" y="1"/>
                  </a:cubicBezTo>
                  <a:cubicBezTo>
                    <a:pt x="582" y="1"/>
                    <a:pt x="565" y="1"/>
                    <a:pt x="553" y="1"/>
                  </a:cubicBezTo>
                  <a:cubicBezTo>
                    <a:pt x="394" y="1"/>
                    <a:pt x="394" y="1"/>
                    <a:pt x="394" y="1"/>
                  </a:cubicBezTo>
                  <a:cubicBezTo>
                    <a:pt x="386" y="1"/>
                    <a:pt x="378" y="1"/>
                    <a:pt x="371" y="0"/>
                  </a:cubicBezTo>
                  <a:cubicBezTo>
                    <a:pt x="371" y="1"/>
                    <a:pt x="371" y="1"/>
                    <a:pt x="371" y="1"/>
                  </a:cubicBezTo>
                  <a:cubicBezTo>
                    <a:pt x="260" y="1"/>
                    <a:pt x="260" y="1"/>
                    <a:pt x="260" y="1"/>
                  </a:cubicBezTo>
                  <a:cubicBezTo>
                    <a:pt x="259" y="1"/>
                    <a:pt x="251" y="1"/>
                    <a:pt x="241" y="1"/>
                  </a:cubicBezTo>
                  <a:cubicBezTo>
                    <a:pt x="241" y="2"/>
                    <a:pt x="241" y="2"/>
                    <a:pt x="241" y="2"/>
                  </a:cubicBezTo>
                  <a:cubicBezTo>
                    <a:pt x="236" y="2"/>
                    <a:pt x="236" y="2"/>
                    <a:pt x="236" y="2"/>
                  </a:cubicBezTo>
                  <a:cubicBezTo>
                    <a:pt x="237" y="295"/>
                    <a:pt x="237" y="295"/>
                    <a:pt x="237" y="295"/>
                  </a:cubicBezTo>
                  <a:cubicBezTo>
                    <a:pt x="237" y="295"/>
                    <a:pt x="237" y="295"/>
                    <a:pt x="237" y="295"/>
                  </a:cubicBezTo>
                  <a:cubicBezTo>
                    <a:pt x="237" y="308"/>
                    <a:pt x="237" y="308"/>
                    <a:pt x="237" y="308"/>
                  </a:cubicBezTo>
                  <a:cubicBezTo>
                    <a:pt x="236" y="308"/>
                    <a:pt x="236" y="308"/>
                    <a:pt x="236" y="308"/>
                  </a:cubicBezTo>
                  <a:cubicBezTo>
                    <a:pt x="229" y="329"/>
                    <a:pt x="216" y="345"/>
                    <a:pt x="199" y="355"/>
                  </a:cubicBezTo>
                  <a:cubicBezTo>
                    <a:pt x="175" y="370"/>
                    <a:pt x="145" y="370"/>
                    <a:pt x="116" y="356"/>
                  </a:cubicBezTo>
                  <a:cubicBezTo>
                    <a:pt x="92" y="344"/>
                    <a:pt x="61" y="332"/>
                    <a:pt x="53" y="332"/>
                  </a:cubicBezTo>
                  <a:cubicBezTo>
                    <a:pt x="24" y="332"/>
                    <a:pt x="0" y="363"/>
                    <a:pt x="0" y="400"/>
                  </a:cubicBezTo>
                  <a:cubicBezTo>
                    <a:pt x="0" y="436"/>
                    <a:pt x="24" y="467"/>
                    <a:pt x="53" y="467"/>
                  </a:cubicBezTo>
                  <a:cubicBezTo>
                    <a:pt x="61" y="467"/>
                    <a:pt x="92" y="456"/>
                    <a:pt x="116" y="444"/>
                  </a:cubicBezTo>
                  <a:cubicBezTo>
                    <a:pt x="144" y="429"/>
                    <a:pt x="175" y="429"/>
                    <a:pt x="199" y="444"/>
                  </a:cubicBezTo>
                  <a:cubicBezTo>
                    <a:pt x="217" y="454"/>
                    <a:pt x="230" y="472"/>
                    <a:pt x="236" y="493"/>
                  </a:cubicBezTo>
                  <a:cubicBezTo>
                    <a:pt x="236" y="648"/>
                    <a:pt x="236" y="648"/>
                    <a:pt x="236" y="648"/>
                  </a:cubicBezTo>
                  <a:cubicBezTo>
                    <a:pt x="236" y="656"/>
                    <a:pt x="236" y="664"/>
                    <a:pt x="236" y="671"/>
                  </a:cubicBezTo>
                  <a:cubicBezTo>
                    <a:pt x="236" y="671"/>
                    <a:pt x="236" y="671"/>
                    <a:pt x="236" y="671"/>
                  </a:cubicBezTo>
                  <a:cubicBezTo>
                    <a:pt x="236" y="781"/>
                    <a:pt x="236" y="781"/>
                    <a:pt x="236" y="781"/>
                  </a:cubicBezTo>
                  <a:cubicBezTo>
                    <a:pt x="236" y="783"/>
                    <a:pt x="236" y="791"/>
                    <a:pt x="236" y="800"/>
                  </a:cubicBezTo>
                  <a:cubicBezTo>
                    <a:pt x="512" y="801"/>
                    <a:pt x="512" y="801"/>
                    <a:pt x="512" y="801"/>
                  </a:cubicBezTo>
                  <a:cubicBezTo>
                    <a:pt x="512" y="801"/>
                    <a:pt x="512" y="801"/>
                    <a:pt x="512" y="801"/>
                  </a:cubicBezTo>
                  <a:cubicBezTo>
                    <a:pt x="544" y="800"/>
                    <a:pt x="544" y="800"/>
                    <a:pt x="544" y="800"/>
                  </a:cubicBezTo>
                  <a:cubicBezTo>
                    <a:pt x="544" y="806"/>
                    <a:pt x="544" y="806"/>
                    <a:pt x="544" y="806"/>
                  </a:cubicBezTo>
                  <a:cubicBezTo>
                    <a:pt x="564" y="813"/>
                    <a:pt x="581" y="825"/>
                    <a:pt x="591" y="842"/>
                  </a:cubicBezTo>
                  <a:cubicBezTo>
                    <a:pt x="606" y="867"/>
                    <a:pt x="606" y="897"/>
                    <a:pt x="591" y="925"/>
                  </a:cubicBezTo>
                  <a:cubicBezTo>
                    <a:pt x="579" y="949"/>
                    <a:pt x="568" y="980"/>
                    <a:pt x="568" y="989"/>
                  </a:cubicBezTo>
                  <a:cubicBezTo>
                    <a:pt x="568" y="1017"/>
                    <a:pt x="599" y="1041"/>
                    <a:pt x="635" y="1041"/>
                  </a:cubicBezTo>
                  <a:cubicBezTo>
                    <a:pt x="672" y="1041"/>
                    <a:pt x="703" y="1017"/>
                    <a:pt x="703" y="989"/>
                  </a:cubicBezTo>
                  <a:cubicBezTo>
                    <a:pt x="703" y="980"/>
                    <a:pt x="691" y="949"/>
                    <a:pt x="679" y="925"/>
                  </a:cubicBezTo>
                  <a:cubicBezTo>
                    <a:pt x="665" y="897"/>
                    <a:pt x="665" y="867"/>
                    <a:pt x="679" y="842"/>
                  </a:cubicBezTo>
                  <a:cubicBezTo>
                    <a:pt x="693" y="820"/>
                    <a:pt x="717" y="805"/>
                    <a:pt x="747" y="801"/>
                  </a:cubicBezTo>
                  <a:cubicBezTo>
                    <a:pt x="751" y="801"/>
                    <a:pt x="751" y="801"/>
                    <a:pt x="751" y="801"/>
                  </a:cubicBezTo>
                  <a:cubicBezTo>
                    <a:pt x="759" y="801"/>
                    <a:pt x="759" y="801"/>
                    <a:pt x="759" y="801"/>
                  </a:cubicBezTo>
                  <a:cubicBezTo>
                    <a:pt x="767" y="800"/>
                    <a:pt x="767" y="800"/>
                    <a:pt x="767" y="800"/>
                  </a:cubicBezTo>
                  <a:cubicBezTo>
                    <a:pt x="1035" y="800"/>
                    <a:pt x="1035" y="800"/>
                    <a:pt x="1035" y="800"/>
                  </a:cubicBezTo>
                  <a:cubicBezTo>
                    <a:pt x="1035" y="800"/>
                    <a:pt x="1035" y="800"/>
                    <a:pt x="1035" y="800"/>
                  </a:cubicBezTo>
                  <a:cubicBezTo>
                    <a:pt x="1040" y="800"/>
                    <a:pt x="1040" y="800"/>
                    <a:pt x="1040" y="800"/>
                  </a:cubicBezTo>
                  <a:cubicBezTo>
                    <a:pt x="1040" y="539"/>
                    <a:pt x="1040" y="539"/>
                    <a:pt x="1040" y="539"/>
                  </a:cubicBezTo>
                  <a:cubicBezTo>
                    <a:pt x="1040" y="537"/>
                    <a:pt x="1042" y="337"/>
                    <a:pt x="1040" y="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699C20A-3DDB-2A4F-A12A-C25784CACF36}"/>
                </a:ext>
              </a:extLst>
            </p:cNvPr>
            <p:cNvSpPr txBox="1"/>
            <p:nvPr/>
          </p:nvSpPr>
          <p:spPr>
            <a:xfrm>
              <a:off x="1077439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424D7DD1-AB91-354D-B604-3AC7D094A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3013" y="2705100"/>
              <a:ext cx="390525" cy="373063"/>
            </a:xfrm>
            <a:custGeom>
              <a:avLst/>
              <a:gdLst>
                <a:gd name="T0" fmla="*/ 383015 w 104"/>
                <a:gd name="T1" fmla="*/ 154501 h 99"/>
                <a:gd name="T2" fmla="*/ 296649 w 104"/>
                <a:gd name="T3" fmla="*/ 237404 h 99"/>
                <a:gd name="T4" fmla="*/ 319179 w 104"/>
                <a:gd name="T5" fmla="*/ 354221 h 99"/>
                <a:gd name="T6" fmla="*/ 319179 w 104"/>
                <a:gd name="T7" fmla="*/ 361758 h 99"/>
                <a:gd name="T8" fmla="*/ 307914 w 104"/>
                <a:gd name="T9" fmla="*/ 373063 h 99"/>
                <a:gd name="T10" fmla="*/ 300404 w 104"/>
                <a:gd name="T11" fmla="*/ 369295 h 99"/>
                <a:gd name="T12" fmla="*/ 195263 w 104"/>
                <a:gd name="T13" fmla="*/ 312770 h 99"/>
                <a:gd name="T14" fmla="*/ 90121 w 104"/>
                <a:gd name="T15" fmla="*/ 369295 h 99"/>
                <a:gd name="T16" fmla="*/ 78856 w 104"/>
                <a:gd name="T17" fmla="*/ 373063 h 99"/>
                <a:gd name="T18" fmla="*/ 67591 w 104"/>
                <a:gd name="T19" fmla="*/ 361758 h 99"/>
                <a:gd name="T20" fmla="*/ 71346 w 104"/>
                <a:gd name="T21" fmla="*/ 354221 h 99"/>
                <a:gd name="T22" fmla="*/ 90121 w 104"/>
                <a:gd name="T23" fmla="*/ 237404 h 99"/>
                <a:gd name="T24" fmla="*/ 3755 w 104"/>
                <a:gd name="T25" fmla="*/ 154501 h 99"/>
                <a:gd name="T26" fmla="*/ 0 w 104"/>
                <a:gd name="T27" fmla="*/ 143196 h 99"/>
                <a:gd name="T28" fmla="*/ 11265 w 104"/>
                <a:gd name="T29" fmla="*/ 131891 h 99"/>
                <a:gd name="T30" fmla="*/ 127672 w 104"/>
                <a:gd name="T31" fmla="*/ 116818 h 99"/>
                <a:gd name="T32" fmla="*/ 183997 w 104"/>
                <a:gd name="T33" fmla="*/ 7537 h 99"/>
                <a:gd name="T34" fmla="*/ 195263 w 104"/>
                <a:gd name="T35" fmla="*/ 0 h 99"/>
                <a:gd name="T36" fmla="*/ 206528 w 104"/>
                <a:gd name="T37" fmla="*/ 7537 h 99"/>
                <a:gd name="T38" fmla="*/ 259098 w 104"/>
                <a:gd name="T39" fmla="*/ 116818 h 99"/>
                <a:gd name="T40" fmla="*/ 375505 w 104"/>
                <a:gd name="T41" fmla="*/ 131891 h 99"/>
                <a:gd name="T42" fmla="*/ 390525 w 104"/>
                <a:gd name="T43" fmla="*/ 143196 h 99"/>
                <a:gd name="T44" fmla="*/ 383015 w 104"/>
                <a:gd name="T45" fmla="*/ 154501 h 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4" h="99">
                  <a:moveTo>
                    <a:pt x="102" y="41"/>
                  </a:moveTo>
                  <a:cubicBezTo>
                    <a:pt x="79" y="63"/>
                    <a:pt x="79" y="63"/>
                    <a:pt x="79" y="63"/>
                  </a:cubicBezTo>
                  <a:cubicBezTo>
                    <a:pt x="85" y="94"/>
                    <a:pt x="85" y="94"/>
                    <a:pt x="85" y="94"/>
                  </a:cubicBezTo>
                  <a:cubicBezTo>
                    <a:pt x="85" y="95"/>
                    <a:pt x="85" y="95"/>
                    <a:pt x="85" y="96"/>
                  </a:cubicBezTo>
                  <a:cubicBezTo>
                    <a:pt x="85" y="97"/>
                    <a:pt x="84" y="99"/>
                    <a:pt x="82" y="99"/>
                  </a:cubicBezTo>
                  <a:cubicBezTo>
                    <a:pt x="81" y="99"/>
                    <a:pt x="80" y="98"/>
                    <a:pt x="80" y="98"/>
                  </a:cubicBezTo>
                  <a:cubicBezTo>
                    <a:pt x="52" y="83"/>
                    <a:pt x="52" y="83"/>
                    <a:pt x="52" y="83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3" y="98"/>
                    <a:pt x="22" y="99"/>
                    <a:pt x="21" y="99"/>
                  </a:cubicBezTo>
                  <a:cubicBezTo>
                    <a:pt x="19" y="99"/>
                    <a:pt x="18" y="97"/>
                    <a:pt x="18" y="96"/>
                  </a:cubicBezTo>
                  <a:cubicBezTo>
                    <a:pt x="18" y="95"/>
                    <a:pt x="18" y="95"/>
                    <a:pt x="19" y="94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39"/>
                    <a:pt x="0" y="38"/>
                  </a:cubicBezTo>
                  <a:cubicBezTo>
                    <a:pt x="0" y="36"/>
                    <a:pt x="2" y="35"/>
                    <a:pt x="3" y="35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1"/>
                    <a:pt x="50" y="0"/>
                    <a:pt x="52" y="0"/>
                  </a:cubicBezTo>
                  <a:cubicBezTo>
                    <a:pt x="53" y="0"/>
                    <a:pt x="54" y="1"/>
                    <a:pt x="55" y="2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4" y="36"/>
                    <a:pt x="104" y="38"/>
                  </a:cubicBezTo>
                  <a:cubicBezTo>
                    <a:pt x="104" y="39"/>
                    <a:pt x="103" y="40"/>
                    <a:pt x="102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1AA84D0-EE44-4733-ABA0-F0390C8832E4}"/>
              </a:ext>
            </a:extLst>
          </p:cNvPr>
          <p:cNvGrpSpPr/>
          <p:nvPr/>
        </p:nvGrpSpPr>
        <p:grpSpPr>
          <a:xfrm>
            <a:off x="2505075" y="2185988"/>
            <a:ext cx="2197100" cy="1743075"/>
            <a:chOff x="2505075" y="2185988"/>
            <a:chExt cx="2197100" cy="1743075"/>
          </a:xfrm>
        </p:grpSpPr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F95C2DBA-3B2A-8B4B-A042-A9ACD4C8672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5075" y="2185988"/>
              <a:ext cx="2197100" cy="1743075"/>
            </a:xfrm>
            <a:custGeom>
              <a:avLst/>
              <a:gdLst>
                <a:gd name="T0" fmla="*/ 2197100 w 1007"/>
                <a:gd name="T1" fmla="*/ 598499 h 798"/>
                <a:gd name="T2" fmla="*/ 2197100 w 1007"/>
                <a:gd name="T3" fmla="*/ 0 h 798"/>
                <a:gd name="T4" fmla="*/ 1913462 w 1007"/>
                <a:gd name="T5" fmla="*/ 0 h 798"/>
                <a:gd name="T6" fmla="*/ 1354915 w 1007"/>
                <a:gd name="T7" fmla="*/ 0 h 798"/>
                <a:gd name="T8" fmla="*/ 1108368 w 1007"/>
                <a:gd name="T9" fmla="*/ 0 h 798"/>
                <a:gd name="T10" fmla="*/ 1099641 w 1007"/>
                <a:gd name="T11" fmla="*/ 0 h 798"/>
                <a:gd name="T12" fmla="*/ 528002 w 1007"/>
                <a:gd name="T13" fmla="*/ 0 h 798"/>
                <a:gd name="T14" fmla="*/ 528002 w 1007"/>
                <a:gd name="T15" fmla="*/ 622527 h 798"/>
                <a:gd name="T16" fmla="*/ 434184 w 1007"/>
                <a:gd name="T17" fmla="*/ 788534 h 798"/>
                <a:gd name="T18" fmla="*/ 255274 w 1007"/>
                <a:gd name="T19" fmla="*/ 790718 h 798"/>
                <a:gd name="T20" fmla="*/ 115637 w 1007"/>
                <a:gd name="T21" fmla="*/ 740479 h 798"/>
                <a:gd name="T22" fmla="*/ 0 w 1007"/>
                <a:gd name="T23" fmla="*/ 880275 h 798"/>
                <a:gd name="T24" fmla="*/ 115637 w 1007"/>
                <a:gd name="T25" fmla="*/ 1020070 h 798"/>
                <a:gd name="T26" fmla="*/ 255274 w 1007"/>
                <a:gd name="T27" fmla="*/ 972016 h 798"/>
                <a:gd name="T28" fmla="*/ 434184 w 1007"/>
                <a:gd name="T29" fmla="*/ 972016 h 798"/>
                <a:gd name="T30" fmla="*/ 514911 w 1007"/>
                <a:gd name="T31" fmla="*/ 1072494 h 798"/>
                <a:gd name="T32" fmla="*/ 530184 w 1007"/>
                <a:gd name="T33" fmla="*/ 1072494 h 798"/>
                <a:gd name="T34" fmla="*/ 528002 w 1007"/>
                <a:gd name="T35" fmla="*/ 1140207 h 798"/>
                <a:gd name="T36" fmla="*/ 528002 w 1007"/>
                <a:gd name="T37" fmla="*/ 1155497 h 798"/>
                <a:gd name="T38" fmla="*/ 528002 w 1007"/>
                <a:gd name="T39" fmla="*/ 1743075 h 798"/>
                <a:gd name="T40" fmla="*/ 2197100 w 1007"/>
                <a:gd name="T41" fmla="*/ 1743075 h 798"/>
                <a:gd name="T42" fmla="*/ 2197100 w 1007"/>
                <a:gd name="T43" fmla="*/ 1162050 h 798"/>
                <a:gd name="T44" fmla="*/ 1985463 w 1007"/>
                <a:gd name="T45" fmla="*/ 1223211 h 798"/>
                <a:gd name="T46" fmla="*/ 1669098 w 1007"/>
                <a:gd name="T47" fmla="*/ 880275 h 798"/>
                <a:gd name="T48" fmla="*/ 1985463 w 1007"/>
                <a:gd name="T49" fmla="*/ 537339 h 798"/>
                <a:gd name="T50" fmla="*/ 2197100 w 1007"/>
                <a:gd name="T51" fmla="*/ 598499 h 7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7" h="798">
                  <a:moveTo>
                    <a:pt x="1007" y="274"/>
                  </a:moveTo>
                  <a:cubicBezTo>
                    <a:pt x="1007" y="0"/>
                    <a:pt x="1007" y="0"/>
                    <a:pt x="1007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6" y="0"/>
                    <a:pt x="730" y="0"/>
                    <a:pt x="621" y="0"/>
                  </a:cubicBezTo>
                  <a:cubicBezTo>
                    <a:pt x="523" y="0"/>
                    <a:pt x="511" y="0"/>
                    <a:pt x="508" y="0"/>
                  </a:cubicBezTo>
                  <a:cubicBezTo>
                    <a:pt x="504" y="0"/>
                    <a:pt x="504" y="0"/>
                    <a:pt x="504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2" y="285"/>
                    <a:pt x="242" y="285"/>
                    <a:pt x="242" y="285"/>
                  </a:cubicBezTo>
                  <a:cubicBezTo>
                    <a:pt x="240" y="320"/>
                    <a:pt x="225" y="347"/>
                    <a:pt x="199" y="361"/>
                  </a:cubicBezTo>
                  <a:cubicBezTo>
                    <a:pt x="175" y="375"/>
                    <a:pt x="145" y="375"/>
                    <a:pt x="117" y="362"/>
                  </a:cubicBezTo>
                  <a:cubicBezTo>
                    <a:pt x="93" y="350"/>
                    <a:pt x="62" y="339"/>
                    <a:pt x="53" y="339"/>
                  </a:cubicBezTo>
                  <a:cubicBezTo>
                    <a:pt x="24" y="339"/>
                    <a:pt x="0" y="368"/>
                    <a:pt x="0" y="403"/>
                  </a:cubicBezTo>
                  <a:cubicBezTo>
                    <a:pt x="0" y="439"/>
                    <a:pt x="24" y="467"/>
                    <a:pt x="53" y="467"/>
                  </a:cubicBezTo>
                  <a:cubicBezTo>
                    <a:pt x="62" y="467"/>
                    <a:pt x="93" y="456"/>
                    <a:pt x="117" y="445"/>
                  </a:cubicBezTo>
                  <a:cubicBezTo>
                    <a:pt x="145" y="431"/>
                    <a:pt x="175" y="431"/>
                    <a:pt x="199" y="445"/>
                  </a:cubicBezTo>
                  <a:cubicBezTo>
                    <a:pt x="217" y="455"/>
                    <a:pt x="229" y="471"/>
                    <a:pt x="236" y="491"/>
                  </a:cubicBezTo>
                  <a:cubicBezTo>
                    <a:pt x="243" y="491"/>
                    <a:pt x="243" y="491"/>
                    <a:pt x="243" y="491"/>
                  </a:cubicBezTo>
                  <a:cubicBezTo>
                    <a:pt x="242" y="522"/>
                    <a:pt x="242" y="522"/>
                    <a:pt x="242" y="522"/>
                  </a:cubicBezTo>
                  <a:cubicBezTo>
                    <a:pt x="242" y="523"/>
                    <a:pt x="242" y="526"/>
                    <a:pt x="242" y="529"/>
                  </a:cubicBezTo>
                  <a:cubicBezTo>
                    <a:pt x="242" y="798"/>
                    <a:pt x="242" y="798"/>
                    <a:pt x="242" y="798"/>
                  </a:cubicBezTo>
                  <a:cubicBezTo>
                    <a:pt x="1007" y="798"/>
                    <a:pt x="1007" y="798"/>
                    <a:pt x="1007" y="798"/>
                  </a:cubicBezTo>
                  <a:cubicBezTo>
                    <a:pt x="1007" y="532"/>
                    <a:pt x="1007" y="532"/>
                    <a:pt x="1007" y="532"/>
                  </a:cubicBezTo>
                  <a:cubicBezTo>
                    <a:pt x="984" y="543"/>
                    <a:pt x="941" y="560"/>
                    <a:pt x="910" y="560"/>
                  </a:cubicBezTo>
                  <a:cubicBezTo>
                    <a:pt x="830" y="560"/>
                    <a:pt x="765" y="490"/>
                    <a:pt x="765" y="403"/>
                  </a:cubicBezTo>
                  <a:cubicBezTo>
                    <a:pt x="765" y="316"/>
                    <a:pt x="830" y="246"/>
                    <a:pt x="910" y="246"/>
                  </a:cubicBezTo>
                  <a:cubicBezTo>
                    <a:pt x="941" y="246"/>
                    <a:pt x="983" y="263"/>
                    <a:pt x="1007" y="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AAAB5EB-3620-554B-AF51-C9FC81F4E6B8}"/>
                </a:ext>
              </a:extLst>
            </p:cNvPr>
            <p:cNvSpPr txBox="1"/>
            <p:nvPr/>
          </p:nvSpPr>
          <p:spPr>
            <a:xfrm>
              <a:off x="3188814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150">
              <a:extLst>
                <a:ext uri="{FF2B5EF4-FFF2-40B4-BE49-F238E27FC236}">
                  <a16:creationId xmlns:a16="http://schemas.microsoft.com/office/drawing/2014/main" id="{F2DEEC99-3910-A54D-9CF4-9D38A19FC6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8825" y="2741613"/>
              <a:ext cx="390525" cy="420687"/>
            </a:xfrm>
            <a:custGeom>
              <a:avLst/>
              <a:gdLst>
                <a:gd name="T0" fmla="*/ 360485 w 104"/>
                <a:gd name="T1" fmla="*/ 360590 h 112"/>
                <a:gd name="T2" fmla="*/ 255343 w 104"/>
                <a:gd name="T3" fmla="*/ 360590 h 112"/>
                <a:gd name="T4" fmla="*/ 195263 w 104"/>
                <a:gd name="T5" fmla="*/ 420688 h 112"/>
                <a:gd name="T6" fmla="*/ 135182 w 104"/>
                <a:gd name="T7" fmla="*/ 360590 h 112"/>
                <a:gd name="T8" fmla="*/ 30040 w 104"/>
                <a:gd name="T9" fmla="*/ 360590 h 112"/>
                <a:gd name="T10" fmla="*/ 0 w 104"/>
                <a:gd name="T11" fmla="*/ 330541 h 112"/>
                <a:gd name="T12" fmla="*/ 75101 w 104"/>
                <a:gd name="T13" fmla="*/ 135221 h 112"/>
                <a:gd name="T14" fmla="*/ 172732 w 104"/>
                <a:gd name="T15" fmla="*/ 30049 h 112"/>
                <a:gd name="T16" fmla="*/ 172732 w 104"/>
                <a:gd name="T17" fmla="*/ 22537 h 112"/>
                <a:gd name="T18" fmla="*/ 195263 w 104"/>
                <a:gd name="T19" fmla="*/ 0 h 112"/>
                <a:gd name="T20" fmla="*/ 217793 w 104"/>
                <a:gd name="T21" fmla="*/ 22537 h 112"/>
                <a:gd name="T22" fmla="*/ 214038 w 104"/>
                <a:gd name="T23" fmla="*/ 30049 h 112"/>
                <a:gd name="T24" fmla="*/ 315424 w 104"/>
                <a:gd name="T25" fmla="*/ 135221 h 112"/>
                <a:gd name="T26" fmla="*/ 390525 w 104"/>
                <a:gd name="T27" fmla="*/ 330541 h 112"/>
                <a:gd name="T28" fmla="*/ 360485 w 104"/>
                <a:gd name="T29" fmla="*/ 360590 h 112"/>
                <a:gd name="T30" fmla="*/ 345464 w 104"/>
                <a:gd name="T31" fmla="*/ 330541 h 112"/>
                <a:gd name="T32" fmla="*/ 285384 w 104"/>
                <a:gd name="T33" fmla="*/ 135221 h 112"/>
                <a:gd name="T34" fmla="*/ 195263 w 104"/>
                <a:gd name="T35" fmla="*/ 60098 h 112"/>
                <a:gd name="T36" fmla="*/ 105141 w 104"/>
                <a:gd name="T37" fmla="*/ 135221 h 112"/>
                <a:gd name="T38" fmla="*/ 41306 w 104"/>
                <a:gd name="T39" fmla="*/ 330541 h 112"/>
                <a:gd name="T40" fmla="*/ 345464 w 104"/>
                <a:gd name="T41" fmla="*/ 330541 h 112"/>
                <a:gd name="T42" fmla="*/ 195263 w 104"/>
                <a:gd name="T43" fmla="*/ 394395 h 112"/>
                <a:gd name="T44" fmla="*/ 161467 w 104"/>
                <a:gd name="T45" fmla="*/ 360590 h 112"/>
                <a:gd name="T46" fmla="*/ 157712 w 104"/>
                <a:gd name="T47" fmla="*/ 356834 h 112"/>
                <a:gd name="T48" fmla="*/ 153957 w 104"/>
                <a:gd name="T49" fmla="*/ 360590 h 112"/>
                <a:gd name="T50" fmla="*/ 195263 w 104"/>
                <a:gd name="T51" fmla="*/ 401907 h 112"/>
                <a:gd name="T52" fmla="*/ 199018 w 104"/>
                <a:gd name="T53" fmla="*/ 398151 h 112"/>
                <a:gd name="T54" fmla="*/ 195263 w 104"/>
                <a:gd name="T55" fmla="*/ 394395 h 1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04" h="112">
                  <a:moveTo>
                    <a:pt x="96" y="96"/>
                  </a:moveTo>
                  <a:cubicBezTo>
                    <a:pt x="68" y="96"/>
                    <a:pt x="68" y="96"/>
                    <a:pt x="68" y="96"/>
                  </a:cubicBezTo>
                  <a:cubicBezTo>
                    <a:pt x="68" y="104"/>
                    <a:pt x="60" y="112"/>
                    <a:pt x="52" y="112"/>
                  </a:cubicBezTo>
                  <a:cubicBezTo>
                    <a:pt x="43" y="112"/>
                    <a:pt x="36" y="104"/>
                    <a:pt x="36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3" y="96"/>
                    <a:pt x="0" y="92"/>
                    <a:pt x="0" y="88"/>
                  </a:cubicBezTo>
                  <a:cubicBezTo>
                    <a:pt x="9" y="80"/>
                    <a:pt x="20" y="66"/>
                    <a:pt x="20" y="36"/>
                  </a:cubicBezTo>
                  <a:cubicBezTo>
                    <a:pt x="20" y="24"/>
                    <a:pt x="30" y="11"/>
                    <a:pt x="46" y="8"/>
                  </a:cubicBezTo>
                  <a:cubicBezTo>
                    <a:pt x="46" y="7"/>
                    <a:pt x="46" y="7"/>
                    <a:pt x="46" y="6"/>
                  </a:cubicBezTo>
                  <a:cubicBezTo>
                    <a:pt x="46" y="2"/>
                    <a:pt x="48" y="0"/>
                    <a:pt x="52" y="0"/>
                  </a:cubicBezTo>
                  <a:cubicBezTo>
                    <a:pt x="55" y="0"/>
                    <a:pt x="58" y="2"/>
                    <a:pt x="58" y="6"/>
                  </a:cubicBezTo>
                  <a:cubicBezTo>
                    <a:pt x="58" y="7"/>
                    <a:pt x="57" y="7"/>
                    <a:pt x="57" y="8"/>
                  </a:cubicBezTo>
                  <a:cubicBezTo>
                    <a:pt x="74" y="11"/>
                    <a:pt x="84" y="24"/>
                    <a:pt x="84" y="36"/>
                  </a:cubicBezTo>
                  <a:cubicBezTo>
                    <a:pt x="84" y="66"/>
                    <a:pt x="94" y="80"/>
                    <a:pt x="104" y="88"/>
                  </a:cubicBezTo>
                  <a:cubicBezTo>
                    <a:pt x="104" y="92"/>
                    <a:pt x="100" y="96"/>
                    <a:pt x="96" y="96"/>
                  </a:cubicBezTo>
                  <a:close/>
                  <a:moveTo>
                    <a:pt x="92" y="88"/>
                  </a:moveTo>
                  <a:cubicBezTo>
                    <a:pt x="81" y="75"/>
                    <a:pt x="76" y="58"/>
                    <a:pt x="76" y="36"/>
                  </a:cubicBezTo>
                  <a:cubicBezTo>
                    <a:pt x="76" y="28"/>
                    <a:pt x="68" y="16"/>
                    <a:pt x="52" y="16"/>
                  </a:cubicBezTo>
                  <a:cubicBezTo>
                    <a:pt x="35" y="16"/>
                    <a:pt x="28" y="28"/>
                    <a:pt x="28" y="36"/>
                  </a:cubicBezTo>
                  <a:cubicBezTo>
                    <a:pt x="28" y="58"/>
                    <a:pt x="22" y="75"/>
                    <a:pt x="11" y="88"/>
                  </a:cubicBezTo>
                  <a:lnTo>
                    <a:pt x="92" y="88"/>
                  </a:lnTo>
                  <a:close/>
                  <a:moveTo>
                    <a:pt x="52" y="105"/>
                  </a:moveTo>
                  <a:cubicBezTo>
                    <a:pt x="47" y="105"/>
                    <a:pt x="43" y="101"/>
                    <a:pt x="43" y="96"/>
                  </a:cubicBezTo>
                  <a:cubicBezTo>
                    <a:pt x="43" y="95"/>
                    <a:pt x="42" y="95"/>
                    <a:pt x="42" y="95"/>
                  </a:cubicBezTo>
                  <a:cubicBezTo>
                    <a:pt x="41" y="95"/>
                    <a:pt x="41" y="95"/>
                    <a:pt x="41" y="96"/>
                  </a:cubicBezTo>
                  <a:cubicBezTo>
                    <a:pt x="41" y="102"/>
                    <a:pt x="46" y="107"/>
                    <a:pt x="52" y="107"/>
                  </a:cubicBezTo>
                  <a:cubicBezTo>
                    <a:pt x="52" y="107"/>
                    <a:pt x="53" y="106"/>
                    <a:pt x="53" y="106"/>
                  </a:cubicBezTo>
                  <a:cubicBezTo>
                    <a:pt x="53" y="105"/>
                    <a:pt x="52" y="105"/>
                    <a:pt x="52" y="10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6051FE6-1831-4DC2-B4DD-BD11543AF7B2}"/>
              </a:ext>
            </a:extLst>
          </p:cNvPr>
          <p:cNvGrpSpPr/>
          <p:nvPr/>
        </p:nvGrpSpPr>
        <p:grpSpPr>
          <a:xfrm>
            <a:off x="4376738" y="2185988"/>
            <a:ext cx="2195512" cy="1744662"/>
            <a:chOff x="4376738" y="2185988"/>
            <a:chExt cx="2195512" cy="1744662"/>
          </a:xfrm>
        </p:grpSpPr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35D6AED-3F5D-A14F-96AC-B4B7B2638E7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76738" y="2185988"/>
              <a:ext cx="2195512" cy="1744662"/>
            </a:xfrm>
            <a:custGeom>
              <a:avLst/>
              <a:gdLst>
                <a:gd name="T0" fmla="*/ 242 w 1006"/>
                <a:gd name="T1" fmla="*/ 529 h 799"/>
                <a:gd name="T2" fmla="*/ 242 w 1006"/>
                <a:gd name="T3" fmla="*/ 798 h 799"/>
                <a:gd name="T4" fmla="*/ 504 w 1006"/>
                <a:gd name="T5" fmla="*/ 798 h 799"/>
                <a:gd name="T6" fmla="*/ 747 w 1006"/>
                <a:gd name="T7" fmla="*/ 799 h 799"/>
                <a:gd name="T8" fmla="*/ 747 w 1006"/>
                <a:gd name="T9" fmla="*/ 799 h 799"/>
                <a:gd name="T10" fmla="*/ 818 w 1006"/>
                <a:gd name="T11" fmla="*/ 798 h 799"/>
                <a:gd name="T12" fmla="*/ 1006 w 1006"/>
                <a:gd name="T13" fmla="*/ 798 h 799"/>
                <a:gd name="T14" fmla="*/ 1006 w 1006"/>
                <a:gd name="T15" fmla="*/ 532 h 799"/>
                <a:gd name="T16" fmla="*/ 910 w 1006"/>
                <a:gd name="T17" fmla="*/ 560 h 799"/>
                <a:gd name="T18" fmla="*/ 764 w 1006"/>
                <a:gd name="T19" fmla="*/ 403 h 799"/>
                <a:gd name="T20" fmla="*/ 910 w 1006"/>
                <a:gd name="T21" fmla="*/ 246 h 799"/>
                <a:gd name="T22" fmla="*/ 1006 w 1006"/>
                <a:gd name="T23" fmla="*/ 274 h 799"/>
                <a:gd name="T24" fmla="*/ 1006 w 1006"/>
                <a:gd name="T25" fmla="*/ 0 h 799"/>
                <a:gd name="T26" fmla="*/ 242 w 1006"/>
                <a:gd name="T27" fmla="*/ 0 h 799"/>
                <a:gd name="T28" fmla="*/ 241 w 1006"/>
                <a:gd name="T29" fmla="*/ 285 h 799"/>
                <a:gd name="T30" fmla="*/ 198 w 1006"/>
                <a:gd name="T31" fmla="*/ 361 h 799"/>
                <a:gd name="T32" fmla="*/ 116 w 1006"/>
                <a:gd name="T33" fmla="*/ 362 h 799"/>
                <a:gd name="T34" fmla="*/ 52 w 1006"/>
                <a:gd name="T35" fmla="*/ 339 h 799"/>
                <a:gd name="T36" fmla="*/ 0 w 1006"/>
                <a:gd name="T37" fmla="*/ 403 h 799"/>
                <a:gd name="T38" fmla="*/ 52 w 1006"/>
                <a:gd name="T39" fmla="*/ 467 h 799"/>
                <a:gd name="T40" fmla="*/ 116 w 1006"/>
                <a:gd name="T41" fmla="*/ 445 h 799"/>
                <a:gd name="T42" fmla="*/ 198 w 1006"/>
                <a:gd name="T43" fmla="*/ 445 h 799"/>
                <a:gd name="T44" fmla="*/ 235 w 1006"/>
                <a:gd name="T45" fmla="*/ 491 h 799"/>
                <a:gd name="T46" fmla="*/ 242 w 1006"/>
                <a:gd name="T47" fmla="*/ 491 h 799"/>
                <a:gd name="T48" fmla="*/ 242 w 1006"/>
                <a:gd name="T49" fmla="*/ 522 h 799"/>
                <a:gd name="T50" fmla="*/ 242 w 1006"/>
                <a:gd name="T51" fmla="*/ 529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06" h="799">
                  <a:moveTo>
                    <a:pt x="242" y="529"/>
                  </a:moveTo>
                  <a:cubicBezTo>
                    <a:pt x="242" y="798"/>
                    <a:pt x="242" y="798"/>
                    <a:pt x="242" y="798"/>
                  </a:cubicBezTo>
                  <a:cubicBezTo>
                    <a:pt x="504" y="798"/>
                    <a:pt x="504" y="798"/>
                    <a:pt x="504" y="798"/>
                  </a:cubicBezTo>
                  <a:cubicBezTo>
                    <a:pt x="505" y="798"/>
                    <a:pt x="747" y="799"/>
                    <a:pt x="747" y="799"/>
                  </a:cubicBezTo>
                  <a:cubicBezTo>
                    <a:pt x="747" y="799"/>
                    <a:pt x="747" y="799"/>
                    <a:pt x="747" y="799"/>
                  </a:cubicBezTo>
                  <a:cubicBezTo>
                    <a:pt x="750" y="799"/>
                    <a:pt x="762" y="799"/>
                    <a:pt x="818" y="798"/>
                  </a:cubicBezTo>
                  <a:cubicBezTo>
                    <a:pt x="1006" y="798"/>
                    <a:pt x="1006" y="798"/>
                    <a:pt x="1006" y="798"/>
                  </a:cubicBezTo>
                  <a:cubicBezTo>
                    <a:pt x="1006" y="532"/>
                    <a:pt x="1006" y="532"/>
                    <a:pt x="1006" y="532"/>
                  </a:cubicBezTo>
                  <a:cubicBezTo>
                    <a:pt x="983" y="543"/>
                    <a:pt x="941" y="560"/>
                    <a:pt x="910" y="560"/>
                  </a:cubicBezTo>
                  <a:cubicBezTo>
                    <a:pt x="830" y="560"/>
                    <a:pt x="764" y="490"/>
                    <a:pt x="764" y="403"/>
                  </a:cubicBezTo>
                  <a:cubicBezTo>
                    <a:pt x="764" y="316"/>
                    <a:pt x="830" y="246"/>
                    <a:pt x="910" y="246"/>
                  </a:cubicBezTo>
                  <a:cubicBezTo>
                    <a:pt x="941" y="246"/>
                    <a:pt x="983" y="263"/>
                    <a:pt x="1006" y="274"/>
                  </a:cubicBezTo>
                  <a:cubicBezTo>
                    <a:pt x="1006" y="0"/>
                    <a:pt x="1006" y="0"/>
                    <a:pt x="1006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1" y="285"/>
                    <a:pt x="241" y="285"/>
                    <a:pt x="241" y="285"/>
                  </a:cubicBezTo>
                  <a:cubicBezTo>
                    <a:pt x="239" y="320"/>
                    <a:pt x="224" y="347"/>
                    <a:pt x="198" y="361"/>
                  </a:cubicBezTo>
                  <a:cubicBezTo>
                    <a:pt x="174" y="375"/>
                    <a:pt x="144" y="375"/>
                    <a:pt x="116" y="362"/>
                  </a:cubicBezTo>
                  <a:cubicBezTo>
                    <a:pt x="92" y="350"/>
                    <a:pt x="61" y="339"/>
                    <a:pt x="52" y="339"/>
                  </a:cubicBezTo>
                  <a:cubicBezTo>
                    <a:pt x="23" y="339"/>
                    <a:pt x="0" y="368"/>
                    <a:pt x="0" y="403"/>
                  </a:cubicBezTo>
                  <a:cubicBezTo>
                    <a:pt x="0" y="438"/>
                    <a:pt x="23" y="467"/>
                    <a:pt x="52" y="467"/>
                  </a:cubicBezTo>
                  <a:cubicBezTo>
                    <a:pt x="61" y="467"/>
                    <a:pt x="92" y="456"/>
                    <a:pt x="116" y="445"/>
                  </a:cubicBezTo>
                  <a:cubicBezTo>
                    <a:pt x="144" y="431"/>
                    <a:pt x="174" y="431"/>
                    <a:pt x="198" y="445"/>
                  </a:cubicBezTo>
                  <a:cubicBezTo>
                    <a:pt x="216" y="455"/>
                    <a:pt x="229" y="471"/>
                    <a:pt x="235" y="491"/>
                  </a:cubicBezTo>
                  <a:cubicBezTo>
                    <a:pt x="242" y="491"/>
                    <a:pt x="242" y="491"/>
                    <a:pt x="242" y="491"/>
                  </a:cubicBezTo>
                  <a:cubicBezTo>
                    <a:pt x="242" y="522"/>
                    <a:pt x="242" y="522"/>
                    <a:pt x="242" y="522"/>
                  </a:cubicBezTo>
                  <a:cubicBezTo>
                    <a:pt x="242" y="523"/>
                    <a:pt x="242" y="526"/>
                    <a:pt x="242" y="5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09C5DC-D27D-2945-AD83-A33546C5BC32}"/>
                </a:ext>
              </a:extLst>
            </p:cNvPr>
            <p:cNvSpPr txBox="1"/>
            <p:nvPr/>
          </p:nvSpPr>
          <p:spPr>
            <a:xfrm>
              <a:off x="5055714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166">
              <a:extLst>
                <a:ext uri="{FF2B5EF4-FFF2-40B4-BE49-F238E27FC236}">
                  <a16:creationId xmlns:a16="http://schemas.microsoft.com/office/drawing/2014/main" id="{6E43471A-BA5A-C84E-BB50-9ED9241D6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3350" y="2770188"/>
              <a:ext cx="360363" cy="357187"/>
            </a:xfrm>
            <a:custGeom>
              <a:avLst/>
              <a:gdLst>
                <a:gd name="T0" fmla="*/ 360363 w 96"/>
                <a:gd name="T1" fmla="*/ 338389 h 95"/>
                <a:gd name="T2" fmla="*/ 337840 w 96"/>
                <a:gd name="T3" fmla="*/ 357188 h 95"/>
                <a:gd name="T4" fmla="*/ 22523 w 96"/>
                <a:gd name="T5" fmla="*/ 357188 h 95"/>
                <a:gd name="T6" fmla="*/ 0 w 96"/>
                <a:gd name="T7" fmla="*/ 338389 h 95"/>
                <a:gd name="T8" fmla="*/ 0 w 96"/>
                <a:gd name="T9" fmla="*/ 22559 h 95"/>
                <a:gd name="T10" fmla="*/ 22523 w 96"/>
                <a:gd name="T11" fmla="*/ 0 h 95"/>
                <a:gd name="T12" fmla="*/ 240242 w 96"/>
                <a:gd name="T13" fmla="*/ 0 h 95"/>
                <a:gd name="T14" fmla="*/ 277780 w 96"/>
                <a:gd name="T15" fmla="*/ 15039 h 95"/>
                <a:gd name="T16" fmla="*/ 341594 w 96"/>
                <a:gd name="T17" fmla="*/ 78957 h 95"/>
                <a:gd name="T18" fmla="*/ 360363 w 96"/>
                <a:gd name="T19" fmla="*/ 120316 h 95"/>
                <a:gd name="T20" fmla="*/ 360363 w 96"/>
                <a:gd name="T21" fmla="*/ 338389 h 95"/>
                <a:gd name="T22" fmla="*/ 330333 w 96"/>
                <a:gd name="T23" fmla="*/ 330869 h 95"/>
                <a:gd name="T24" fmla="*/ 330333 w 96"/>
                <a:gd name="T25" fmla="*/ 120316 h 95"/>
                <a:gd name="T26" fmla="*/ 322825 w 96"/>
                <a:gd name="T27" fmla="*/ 101517 h 95"/>
                <a:gd name="T28" fmla="*/ 255257 w 96"/>
                <a:gd name="T29" fmla="*/ 33839 h 95"/>
                <a:gd name="T30" fmla="*/ 240242 w 96"/>
                <a:gd name="T31" fmla="*/ 30079 h 95"/>
                <a:gd name="T32" fmla="*/ 240242 w 96"/>
                <a:gd name="T33" fmla="*/ 127836 h 95"/>
                <a:gd name="T34" fmla="*/ 217719 w 96"/>
                <a:gd name="T35" fmla="*/ 150395 h 95"/>
                <a:gd name="T36" fmla="*/ 82583 w 96"/>
                <a:gd name="T37" fmla="*/ 150395 h 95"/>
                <a:gd name="T38" fmla="*/ 60061 w 96"/>
                <a:gd name="T39" fmla="*/ 127836 h 95"/>
                <a:gd name="T40" fmla="*/ 60061 w 96"/>
                <a:gd name="T41" fmla="*/ 30079 h 95"/>
                <a:gd name="T42" fmla="*/ 30030 w 96"/>
                <a:gd name="T43" fmla="*/ 30079 h 95"/>
                <a:gd name="T44" fmla="*/ 30030 w 96"/>
                <a:gd name="T45" fmla="*/ 330869 h 95"/>
                <a:gd name="T46" fmla="*/ 60061 w 96"/>
                <a:gd name="T47" fmla="*/ 330869 h 95"/>
                <a:gd name="T48" fmla="*/ 60061 w 96"/>
                <a:gd name="T49" fmla="*/ 233112 h 95"/>
                <a:gd name="T50" fmla="*/ 82583 w 96"/>
                <a:gd name="T51" fmla="*/ 210553 h 95"/>
                <a:gd name="T52" fmla="*/ 277780 w 96"/>
                <a:gd name="T53" fmla="*/ 210553 h 95"/>
                <a:gd name="T54" fmla="*/ 300303 w 96"/>
                <a:gd name="T55" fmla="*/ 233112 h 95"/>
                <a:gd name="T56" fmla="*/ 300303 w 96"/>
                <a:gd name="T57" fmla="*/ 330869 h 95"/>
                <a:gd name="T58" fmla="*/ 330333 w 96"/>
                <a:gd name="T59" fmla="*/ 330869 h 95"/>
                <a:gd name="T60" fmla="*/ 270272 w 96"/>
                <a:gd name="T61" fmla="*/ 330869 h 95"/>
                <a:gd name="T62" fmla="*/ 270272 w 96"/>
                <a:gd name="T63" fmla="*/ 240632 h 95"/>
                <a:gd name="T64" fmla="*/ 90091 w 96"/>
                <a:gd name="T65" fmla="*/ 240632 h 95"/>
                <a:gd name="T66" fmla="*/ 90091 w 96"/>
                <a:gd name="T67" fmla="*/ 330869 h 95"/>
                <a:gd name="T68" fmla="*/ 270272 w 96"/>
                <a:gd name="T69" fmla="*/ 330869 h 95"/>
                <a:gd name="T70" fmla="*/ 210212 w 96"/>
                <a:gd name="T71" fmla="*/ 37599 h 95"/>
                <a:gd name="T72" fmla="*/ 202704 w 96"/>
                <a:gd name="T73" fmla="*/ 30079 h 95"/>
                <a:gd name="T74" fmla="*/ 157659 w 96"/>
                <a:gd name="T75" fmla="*/ 30079 h 95"/>
                <a:gd name="T76" fmla="*/ 150151 w 96"/>
                <a:gd name="T77" fmla="*/ 37599 h 95"/>
                <a:gd name="T78" fmla="*/ 150151 w 96"/>
                <a:gd name="T79" fmla="*/ 112796 h 95"/>
                <a:gd name="T80" fmla="*/ 157659 w 96"/>
                <a:gd name="T81" fmla="*/ 120316 h 95"/>
                <a:gd name="T82" fmla="*/ 202704 w 96"/>
                <a:gd name="T83" fmla="*/ 120316 h 95"/>
                <a:gd name="T84" fmla="*/ 210212 w 96"/>
                <a:gd name="T85" fmla="*/ 112796 h 95"/>
                <a:gd name="T86" fmla="*/ 210212 w 96"/>
                <a:gd name="T87" fmla="*/ 37599 h 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6" h="95">
                  <a:moveTo>
                    <a:pt x="96" y="90"/>
                  </a:moveTo>
                  <a:cubicBezTo>
                    <a:pt x="96" y="93"/>
                    <a:pt x="93" y="95"/>
                    <a:pt x="90" y="95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2" y="95"/>
                    <a:pt x="0" y="93"/>
                    <a:pt x="0" y="9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7" y="0"/>
                    <a:pt x="72" y="1"/>
                    <a:pt x="74" y="4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4" y="24"/>
                    <a:pt x="96" y="28"/>
                    <a:pt x="96" y="32"/>
                  </a:cubicBezTo>
                  <a:lnTo>
                    <a:pt x="96" y="90"/>
                  </a:lnTo>
                  <a:close/>
                  <a:moveTo>
                    <a:pt x="88" y="88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88" y="30"/>
                    <a:pt x="87" y="28"/>
                    <a:pt x="86" y="27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7" y="9"/>
                    <a:pt x="65" y="8"/>
                    <a:pt x="64" y="8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7"/>
                    <a:pt x="61" y="40"/>
                    <a:pt x="58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18" y="40"/>
                    <a:pt x="16" y="37"/>
                    <a:pt x="16" y="34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58"/>
                    <a:pt x="18" y="56"/>
                    <a:pt x="22" y="56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7" y="56"/>
                    <a:pt x="80" y="58"/>
                    <a:pt x="80" y="62"/>
                  </a:cubicBezTo>
                  <a:cubicBezTo>
                    <a:pt x="80" y="88"/>
                    <a:pt x="80" y="88"/>
                    <a:pt x="80" y="88"/>
                  </a:cubicBezTo>
                  <a:lnTo>
                    <a:pt x="88" y="88"/>
                  </a:lnTo>
                  <a:close/>
                  <a:moveTo>
                    <a:pt x="72" y="88"/>
                  </a:moveTo>
                  <a:cubicBezTo>
                    <a:pt x="72" y="64"/>
                    <a:pt x="72" y="64"/>
                    <a:pt x="72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88"/>
                    <a:pt x="24" y="88"/>
                    <a:pt x="24" y="88"/>
                  </a:cubicBezTo>
                  <a:lnTo>
                    <a:pt x="72" y="88"/>
                  </a:lnTo>
                  <a:close/>
                  <a:moveTo>
                    <a:pt x="56" y="10"/>
                  </a:moveTo>
                  <a:cubicBezTo>
                    <a:pt x="56" y="9"/>
                    <a:pt x="55" y="8"/>
                    <a:pt x="5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8"/>
                    <a:pt x="40" y="9"/>
                    <a:pt x="40" y="1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1"/>
                    <a:pt x="41" y="32"/>
                    <a:pt x="42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5" y="32"/>
                    <a:pt x="56" y="31"/>
                    <a:pt x="56" y="30"/>
                  </a:cubicBezTo>
                  <a:lnTo>
                    <a:pt x="56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E179475-C446-41EF-AE32-B7FF40ACAAAF}"/>
              </a:ext>
            </a:extLst>
          </p:cNvPr>
          <p:cNvGrpSpPr/>
          <p:nvPr/>
        </p:nvGrpSpPr>
        <p:grpSpPr>
          <a:xfrm>
            <a:off x="6170613" y="2185988"/>
            <a:ext cx="2197100" cy="1743075"/>
            <a:chOff x="6170613" y="2185988"/>
            <a:chExt cx="2197100" cy="1743075"/>
          </a:xfrm>
        </p:grpSpPr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5DCF8859-CB62-1440-B048-5CA6E9F4723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70613" y="2185988"/>
              <a:ext cx="2197100" cy="1743075"/>
            </a:xfrm>
            <a:custGeom>
              <a:avLst/>
              <a:gdLst>
                <a:gd name="T0" fmla="*/ 1007 w 1007"/>
                <a:gd name="T1" fmla="*/ 274 h 798"/>
                <a:gd name="T2" fmla="*/ 1007 w 1007"/>
                <a:gd name="T3" fmla="*/ 0 h 798"/>
                <a:gd name="T4" fmla="*/ 877 w 1007"/>
                <a:gd name="T5" fmla="*/ 0 h 798"/>
                <a:gd name="T6" fmla="*/ 621 w 1007"/>
                <a:gd name="T7" fmla="*/ 0 h 798"/>
                <a:gd name="T8" fmla="*/ 508 w 1007"/>
                <a:gd name="T9" fmla="*/ 0 h 798"/>
                <a:gd name="T10" fmla="*/ 504 w 1007"/>
                <a:gd name="T11" fmla="*/ 0 h 798"/>
                <a:gd name="T12" fmla="*/ 242 w 1007"/>
                <a:gd name="T13" fmla="*/ 0 h 798"/>
                <a:gd name="T14" fmla="*/ 242 w 1007"/>
                <a:gd name="T15" fmla="*/ 285 h 798"/>
                <a:gd name="T16" fmla="*/ 199 w 1007"/>
                <a:gd name="T17" fmla="*/ 361 h 798"/>
                <a:gd name="T18" fmla="*/ 117 w 1007"/>
                <a:gd name="T19" fmla="*/ 362 h 798"/>
                <a:gd name="T20" fmla="*/ 53 w 1007"/>
                <a:gd name="T21" fmla="*/ 339 h 798"/>
                <a:gd name="T22" fmla="*/ 0 w 1007"/>
                <a:gd name="T23" fmla="*/ 403 h 798"/>
                <a:gd name="T24" fmla="*/ 53 w 1007"/>
                <a:gd name="T25" fmla="*/ 467 h 798"/>
                <a:gd name="T26" fmla="*/ 117 w 1007"/>
                <a:gd name="T27" fmla="*/ 445 h 798"/>
                <a:gd name="T28" fmla="*/ 199 w 1007"/>
                <a:gd name="T29" fmla="*/ 445 h 798"/>
                <a:gd name="T30" fmla="*/ 236 w 1007"/>
                <a:gd name="T31" fmla="*/ 491 h 798"/>
                <a:gd name="T32" fmla="*/ 243 w 1007"/>
                <a:gd name="T33" fmla="*/ 491 h 798"/>
                <a:gd name="T34" fmla="*/ 242 w 1007"/>
                <a:gd name="T35" fmla="*/ 522 h 798"/>
                <a:gd name="T36" fmla="*/ 242 w 1007"/>
                <a:gd name="T37" fmla="*/ 529 h 798"/>
                <a:gd name="T38" fmla="*/ 242 w 1007"/>
                <a:gd name="T39" fmla="*/ 798 h 798"/>
                <a:gd name="T40" fmla="*/ 1007 w 1007"/>
                <a:gd name="T41" fmla="*/ 798 h 798"/>
                <a:gd name="T42" fmla="*/ 1007 w 1007"/>
                <a:gd name="T43" fmla="*/ 532 h 798"/>
                <a:gd name="T44" fmla="*/ 910 w 1007"/>
                <a:gd name="T45" fmla="*/ 560 h 798"/>
                <a:gd name="T46" fmla="*/ 765 w 1007"/>
                <a:gd name="T47" fmla="*/ 403 h 798"/>
                <a:gd name="T48" fmla="*/ 910 w 1007"/>
                <a:gd name="T49" fmla="*/ 246 h 798"/>
                <a:gd name="T50" fmla="*/ 1007 w 1007"/>
                <a:gd name="T51" fmla="*/ 27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07" h="798">
                  <a:moveTo>
                    <a:pt x="1007" y="274"/>
                  </a:moveTo>
                  <a:cubicBezTo>
                    <a:pt x="1007" y="0"/>
                    <a:pt x="1007" y="0"/>
                    <a:pt x="1007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6" y="0"/>
                    <a:pt x="730" y="0"/>
                    <a:pt x="621" y="0"/>
                  </a:cubicBezTo>
                  <a:cubicBezTo>
                    <a:pt x="523" y="0"/>
                    <a:pt x="511" y="0"/>
                    <a:pt x="508" y="0"/>
                  </a:cubicBezTo>
                  <a:cubicBezTo>
                    <a:pt x="504" y="0"/>
                    <a:pt x="504" y="0"/>
                    <a:pt x="504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2" y="285"/>
                    <a:pt x="242" y="285"/>
                    <a:pt x="242" y="285"/>
                  </a:cubicBezTo>
                  <a:cubicBezTo>
                    <a:pt x="240" y="320"/>
                    <a:pt x="225" y="347"/>
                    <a:pt x="199" y="361"/>
                  </a:cubicBezTo>
                  <a:cubicBezTo>
                    <a:pt x="175" y="375"/>
                    <a:pt x="145" y="375"/>
                    <a:pt x="117" y="362"/>
                  </a:cubicBezTo>
                  <a:cubicBezTo>
                    <a:pt x="93" y="350"/>
                    <a:pt x="62" y="339"/>
                    <a:pt x="53" y="339"/>
                  </a:cubicBezTo>
                  <a:cubicBezTo>
                    <a:pt x="24" y="339"/>
                    <a:pt x="0" y="368"/>
                    <a:pt x="0" y="403"/>
                  </a:cubicBezTo>
                  <a:cubicBezTo>
                    <a:pt x="0" y="439"/>
                    <a:pt x="24" y="467"/>
                    <a:pt x="53" y="467"/>
                  </a:cubicBezTo>
                  <a:cubicBezTo>
                    <a:pt x="62" y="467"/>
                    <a:pt x="93" y="456"/>
                    <a:pt x="117" y="445"/>
                  </a:cubicBezTo>
                  <a:cubicBezTo>
                    <a:pt x="145" y="431"/>
                    <a:pt x="175" y="431"/>
                    <a:pt x="199" y="445"/>
                  </a:cubicBezTo>
                  <a:cubicBezTo>
                    <a:pt x="217" y="455"/>
                    <a:pt x="229" y="471"/>
                    <a:pt x="236" y="491"/>
                  </a:cubicBezTo>
                  <a:cubicBezTo>
                    <a:pt x="243" y="491"/>
                    <a:pt x="243" y="491"/>
                    <a:pt x="243" y="491"/>
                  </a:cubicBezTo>
                  <a:cubicBezTo>
                    <a:pt x="242" y="522"/>
                    <a:pt x="242" y="522"/>
                    <a:pt x="242" y="522"/>
                  </a:cubicBezTo>
                  <a:cubicBezTo>
                    <a:pt x="242" y="523"/>
                    <a:pt x="242" y="526"/>
                    <a:pt x="242" y="529"/>
                  </a:cubicBezTo>
                  <a:cubicBezTo>
                    <a:pt x="242" y="798"/>
                    <a:pt x="242" y="798"/>
                    <a:pt x="242" y="798"/>
                  </a:cubicBezTo>
                  <a:cubicBezTo>
                    <a:pt x="1007" y="798"/>
                    <a:pt x="1007" y="798"/>
                    <a:pt x="1007" y="798"/>
                  </a:cubicBezTo>
                  <a:cubicBezTo>
                    <a:pt x="1007" y="532"/>
                    <a:pt x="1007" y="532"/>
                    <a:pt x="1007" y="532"/>
                  </a:cubicBezTo>
                  <a:cubicBezTo>
                    <a:pt x="984" y="543"/>
                    <a:pt x="941" y="560"/>
                    <a:pt x="910" y="560"/>
                  </a:cubicBezTo>
                  <a:cubicBezTo>
                    <a:pt x="830" y="560"/>
                    <a:pt x="765" y="490"/>
                    <a:pt x="765" y="403"/>
                  </a:cubicBezTo>
                  <a:cubicBezTo>
                    <a:pt x="765" y="316"/>
                    <a:pt x="830" y="246"/>
                    <a:pt x="910" y="246"/>
                  </a:cubicBezTo>
                  <a:cubicBezTo>
                    <a:pt x="941" y="246"/>
                    <a:pt x="983" y="263"/>
                    <a:pt x="1007" y="2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CE779C9-51CC-1145-99B3-580B27ACDFC6}"/>
                </a:ext>
              </a:extLst>
            </p:cNvPr>
            <p:cNvSpPr txBox="1"/>
            <p:nvPr/>
          </p:nvSpPr>
          <p:spPr>
            <a:xfrm>
              <a:off x="6905151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76">
              <a:extLst>
                <a:ext uri="{FF2B5EF4-FFF2-40B4-BE49-F238E27FC236}">
                  <a16:creationId xmlns:a16="http://schemas.microsoft.com/office/drawing/2014/main" id="{611F13A3-0F70-FD4C-9709-09FAC85581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7388" y="2825750"/>
              <a:ext cx="420687" cy="327025"/>
            </a:xfrm>
            <a:custGeom>
              <a:avLst/>
              <a:gdLst>
                <a:gd name="T0" fmla="*/ 386883 w 112"/>
                <a:gd name="T1" fmla="*/ 323266 h 87"/>
                <a:gd name="T2" fmla="*/ 375614 w 112"/>
                <a:gd name="T3" fmla="*/ 327025 h 87"/>
                <a:gd name="T4" fmla="*/ 45074 w 112"/>
                <a:gd name="T5" fmla="*/ 327025 h 87"/>
                <a:gd name="T6" fmla="*/ 33805 w 112"/>
                <a:gd name="T7" fmla="*/ 323266 h 87"/>
                <a:gd name="T8" fmla="*/ 0 w 112"/>
                <a:gd name="T9" fmla="*/ 210499 h 87"/>
                <a:gd name="T10" fmla="*/ 210344 w 112"/>
                <a:gd name="T11" fmla="*/ 0 h 87"/>
                <a:gd name="T12" fmla="*/ 420688 w 112"/>
                <a:gd name="T13" fmla="*/ 210499 h 87"/>
                <a:gd name="T14" fmla="*/ 386883 w 112"/>
                <a:gd name="T15" fmla="*/ 323266 h 87"/>
                <a:gd name="T16" fmla="*/ 60098 w 112"/>
                <a:gd name="T17" fmla="*/ 180428 h 87"/>
                <a:gd name="T18" fmla="*/ 30049 w 112"/>
                <a:gd name="T19" fmla="*/ 210499 h 87"/>
                <a:gd name="T20" fmla="*/ 60098 w 112"/>
                <a:gd name="T21" fmla="*/ 240570 h 87"/>
                <a:gd name="T22" fmla="*/ 90147 w 112"/>
                <a:gd name="T23" fmla="*/ 210499 h 87"/>
                <a:gd name="T24" fmla="*/ 60098 w 112"/>
                <a:gd name="T25" fmla="*/ 180428 h 87"/>
                <a:gd name="T26" fmla="*/ 105172 w 112"/>
                <a:gd name="T27" fmla="*/ 75178 h 87"/>
                <a:gd name="T28" fmla="*/ 75123 w 112"/>
                <a:gd name="T29" fmla="*/ 105249 h 87"/>
                <a:gd name="T30" fmla="*/ 105172 w 112"/>
                <a:gd name="T31" fmla="*/ 135321 h 87"/>
                <a:gd name="T32" fmla="*/ 135221 w 112"/>
                <a:gd name="T33" fmla="*/ 105249 h 87"/>
                <a:gd name="T34" fmla="*/ 105172 w 112"/>
                <a:gd name="T35" fmla="*/ 75178 h 87"/>
                <a:gd name="T36" fmla="*/ 259174 w 112"/>
                <a:gd name="T37" fmla="*/ 127803 h 87"/>
                <a:gd name="T38" fmla="*/ 247905 w 112"/>
                <a:gd name="T39" fmla="*/ 109008 h 87"/>
                <a:gd name="T40" fmla="*/ 229125 w 112"/>
                <a:gd name="T41" fmla="*/ 120285 h 87"/>
                <a:gd name="T42" fmla="*/ 206588 w 112"/>
                <a:gd name="T43" fmla="*/ 210499 h 87"/>
                <a:gd name="T44" fmla="*/ 165270 w 112"/>
                <a:gd name="T45" fmla="*/ 240570 h 87"/>
                <a:gd name="T46" fmla="*/ 199076 w 112"/>
                <a:gd name="T47" fmla="*/ 296954 h 87"/>
                <a:gd name="T48" fmla="*/ 255418 w 112"/>
                <a:gd name="T49" fmla="*/ 266882 h 87"/>
                <a:gd name="T50" fmla="*/ 236637 w 112"/>
                <a:gd name="T51" fmla="*/ 218017 h 87"/>
                <a:gd name="T52" fmla="*/ 259174 w 112"/>
                <a:gd name="T53" fmla="*/ 127803 h 87"/>
                <a:gd name="T54" fmla="*/ 210344 w 112"/>
                <a:gd name="T55" fmla="*/ 30071 h 87"/>
                <a:gd name="T56" fmla="*/ 180295 w 112"/>
                <a:gd name="T57" fmla="*/ 60143 h 87"/>
                <a:gd name="T58" fmla="*/ 210344 w 112"/>
                <a:gd name="T59" fmla="*/ 90214 h 87"/>
                <a:gd name="T60" fmla="*/ 240393 w 112"/>
                <a:gd name="T61" fmla="*/ 60143 h 87"/>
                <a:gd name="T62" fmla="*/ 210344 w 112"/>
                <a:gd name="T63" fmla="*/ 30071 h 87"/>
                <a:gd name="T64" fmla="*/ 315516 w 112"/>
                <a:gd name="T65" fmla="*/ 75178 h 87"/>
                <a:gd name="T66" fmla="*/ 285467 w 112"/>
                <a:gd name="T67" fmla="*/ 105249 h 87"/>
                <a:gd name="T68" fmla="*/ 315516 w 112"/>
                <a:gd name="T69" fmla="*/ 135321 h 87"/>
                <a:gd name="T70" fmla="*/ 345565 w 112"/>
                <a:gd name="T71" fmla="*/ 105249 h 87"/>
                <a:gd name="T72" fmla="*/ 315516 w 112"/>
                <a:gd name="T73" fmla="*/ 75178 h 87"/>
                <a:gd name="T74" fmla="*/ 360590 w 112"/>
                <a:gd name="T75" fmla="*/ 180428 h 87"/>
                <a:gd name="T76" fmla="*/ 330541 w 112"/>
                <a:gd name="T77" fmla="*/ 210499 h 87"/>
                <a:gd name="T78" fmla="*/ 360590 w 112"/>
                <a:gd name="T79" fmla="*/ 240570 h 87"/>
                <a:gd name="T80" fmla="*/ 390639 w 112"/>
                <a:gd name="T81" fmla="*/ 210499 h 87"/>
                <a:gd name="T82" fmla="*/ 360590 w 112"/>
                <a:gd name="T83" fmla="*/ 180428 h 8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2" h="87">
                  <a:moveTo>
                    <a:pt x="103" y="86"/>
                  </a:moveTo>
                  <a:cubicBezTo>
                    <a:pt x="102" y="87"/>
                    <a:pt x="101" y="87"/>
                    <a:pt x="100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1" y="87"/>
                    <a:pt x="10" y="87"/>
                    <a:pt x="9" y="86"/>
                  </a:cubicBezTo>
                  <a:cubicBezTo>
                    <a:pt x="3" y="77"/>
                    <a:pt x="0" y="6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66"/>
                    <a:pt x="109" y="77"/>
                    <a:pt x="103" y="86"/>
                  </a:cubicBezTo>
                  <a:close/>
                  <a:moveTo>
                    <a:pt x="16" y="48"/>
                  </a:moveTo>
                  <a:cubicBezTo>
                    <a:pt x="12" y="48"/>
                    <a:pt x="8" y="51"/>
                    <a:pt x="8" y="56"/>
                  </a:cubicBezTo>
                  <a:cubicBezTo>
                    <a:pt x="8" y="60"/>
                    <a:pt x="12" y="64"/>
                    <a:pt x="16" y="64"/>
                  </a:cubicBezTo>
                  <a:cubicBezTo>
                    <a:pt x="20" y="64"/>
                    <a:pt x="24" y="60"/>
                    <a:pt x="24" y="56"/>
                  </a:cubicBezTo>
                  <a:cubicBezTo>
                    <a:pt x="24" y="51"/>
                    <a:pt x="20" y="48"/>
                    <a:pt x="16" y="48"/>
                  </a:cubicBezTo>
                  <a:close/>
                  <a:moveTo>
                    <a:pt x="28" y="20"/>
                  </a:moveTo>
                  <a:cubicBezTo>
                    <a:pt x="24" y="20"/>
                    <a:pt x="20" y="23"/>
                    <a:pt x="20" y="28"/>
                  </a:cubicBezTo>
                  <a:cubicBezTo>
                    <a:pt x="20" y="32"/>
                    <a:pt x="24" y="36"/>
                    <a:pt x="28" y="36"/>
                  </a:cubicBezTo>
                  <a:cubicBezTo>
                    <a:pt x="32" y="36"/>
                    <a:pt x="36" y="32"/>
                    <a:pt x="36" y="28"/>
                  </a:cubicBezTo>
                  <a:cubicBezTo>
                    <a:pt x="36" y="23"/>
                    <a:pt x="32" y="20"/>
                    <a:pt x="28" y="20"/>
                  </a:cubicBezTo>
                  <a:close/>
                  <a:moveTo>
                    <a:pt x="69" y="34"/>
                  </a:moveTo>
                  <a:cubicBezTo>
                    <a:pt x="69" y="32"/>
                    <a:pt x="68" y="29"/>
                    <a:pt x="66" y="29"/>
                  </a:cubicBezTo>
                  <a:cubicBezTo>
                    <a:pt x="64" y="28"/>
                    <a:pt x="62" y="30"/>
                    <a:pt x="61" y="3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50" y="56"/>
                    <a:pt x="46" y="59"/>
                    <a:pt x="44" y="64"/>
                  </a:cubicBezTo>
                  <a:cubicBezTo>
                    <a:pt x="43" y="71"/>
                    <a:pt x="47" y="77"/>
                    <a:pt x="53" y="79"/>
                  </a:cubicBezTo>
                  <a:cubicBezTo>
                    <a:pt x="59" y="81"/>
                    <a:pt x="66" y="77"/>
                    <a:pt x="68" y="71"/>
                  </a:cubicBezTo>
                  <a:cubicBezTo>
                    <a:pt x="69" y="66"/>
                    <a:pt x="67" y="60"/>
                    <a:pt x="63" y="58"/>
                  </a:cubicBezTo>
                  <a:lnTo>
                    <a:pt x="69" y="34"/>
                  </a:lnTo>
                  <a:close/>
                  <a:moveTo>
                    <a:pt x="56" y="8"/>
                  </a:moveTo>
                  <a:cubicBezTo>
                    <a:pt x="52" y="8"/>
                    <a:pt x="48" y="11"/>
                    <a:pt x="48" y="16"/>
                  </a:cubicBezTo>
                  <a:cubicBezTo>
                    <a:pt x="48" y="20"/>
                    <a:pt x="52" y="24"/>
                    <a:pt x="56" y="24"/>
                  </a:cubicBezTo>
                  <a:cubicBezTo>
                    <a:pt x="60" y="24"/>
                    <a:pt x="64" y="20"/>
                    <a:pt x="64" y="16"/>
                  </a:cubicBezTo>
                  <a:cubicBezTo>
                    <a:pt x="64" y="11"/>
                    <a:pt x="60" y="8"/>
                    <a:pt x="56" y="8"/>
                  </a:cubicBezTo>
                  <a:close/>
                  <a:moveTo>
                    <a:pt x="84" y="20"/>
                  </a:moveTo>
                  <a:cubicBezTo>
                    <a:pt x="79" y="20"/>
                    <a:pt x="76" y="23"/>
                    <a:pt x="76" y="28"/>
                  </a:cubicBezTo>
                  <a:cubicBezTo>
                    <a:pt x="76" y="32"/>
                    <a:pt x="79" y="36"/>
                    <a:pt x="84" y="36"/>
                  </a:cubicBezTo>
                  <a:cubicBezTo>
                    <a:pt x="88" y="36"/>
                    <a:pt x="92" y="32"/>
                    <a:pt x="92" y="28"/>
                  </a:cubicBezTo>
                  <a:cubicBezTo>
                    <a:pt x="92" y="23"/>
                    <a:pt x="88" y="20"/>
                    <a:pt x="84" y="20"/>
                  </a:cubicBezTo>
                  <a:close/>
                  <a:moveTo>
                    <a:pt x="96" y="48"/>
                  </a:moveTo>
                  <a:cubicBezTo>
                    <a:pt x="91" y="48"/>
                    <a:pt x="88" y="51"/>
                    <a:pt x="88" y="56"/>
                  </a:cubicBezTo>
                  <a:cubicBezTo>
                    <a:pt x="88" y="60"/>
                    <a:pt x="91" y="64"/>
                    <a:pt x="96" y="64"/>
                  </a:cubicBezTo>
                  <a:cubicBezTo>
                    <a:pt x="100" y="64"/>
                    <a:pt x="104" y="60"/>
                    <a:pt x="104" y="56"/>
                  </a:cubicBezTo>
                  <a:cubicBezTo>
                    <a:pt x="104" y="51"/>
                    <a:pt x="100" y="48"/>
                    <a:pt x="96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8622008-0865-4169-B7E5-B939A74A38B1}"/>
              </a:ext>
            </a:extLst>
          </p:cNvPr>
          <p:cNvGrpSpPr/>
          <p:nvPr/>
        </p:nvGrpSpPr>
        <p:grpSpPr>
          <a:xfrm>
            <a:off x="8042275" y="2185988"/>
            <a:ext cx="2195513" cy="1744662"/>
            <a:chOff x="8042275" y="2185988"/>
            <a:chExt cx="2195513" cy="1744662"/>
          </a:xfrm>
        </p:grpSpPr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A01DA9B7-8AAE-AF41-A0FE-1DB48F07790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042275" y="2185988"/>
              <a:ext cx="2195513" cy="1744662"/>
            </a:xfrm>
            <a:custGeom>
              <a:avLst/>
              <a:gdLst>
                <a:gd name="T0" fmla="*/ 242 w 1006"/>
                <a:gd name="T1" fmla="*/ 529 h 799"/>
                <a:gd name="T2" fmla="*/ 242 w 1006"/>
                <a:gd name="T3" fmla="*/ 798 h 799"/>
                <a:gd name="T4" fmla="*/ 504 w 1006"/>
                <a:gd name="T5" fmla="*/ 798 h 799"/>
                <a:gd name="T6" fmla="*/ 747 w 1006"/>
                <a:gd name="T7" fmla="*/ 799 h 799"/>
                <a:gd name="T8" fmla="*/ 747 w 1006"/>
                <a:gd name="T9" fmla="*/ 799 h 799"/>
                <a:gd name="T10" fmla="*/ 818 w 1006"/>
                <a:gd name="T11" fmla="*/ 798 h 799"/>
                <a:gd name="T12" fmla="*/ 1006 w 1006"/>
                <a:gd name="T13" fmla="*/ 798 h 799"/>
                <a:gd name="T14" fmla="*/ 1006 w 1006"/>
                <a:gd name="T15" fmla="*/ 532 h 799"/>
                <a:gd name="T16" fmla="*/ 910 w 1006"/>
                <a:gd name="T17" fmla="*/ 560 h 799"/>
                <a:gd name="T18" fmla="*/ 764 w 1006"/>
                <a:gd name="T19" fmla="*/ 403 h 799"/>
                <a:gd name="T20" fmla="*/ 910 w 1006"/>
                <a:gd name="T21" fmla="*/ 246 h 799"/>
                <a:gd name="T22" fmla="*/ 1006 w 1006"/>
                <a:gd name="T23" fmla="*/ 274 h 799"/>
                <a:gd name="T24" fmla="*/ 1006 w 1006"/>
                <a:gd name="T25" fmla="*/ 0 h 799"/>
                <a:gd name="T26" fmla="*/ 242 w 1006"/>
                <a:gd name="T27" fmla="*/ 0 h 799"/>
                <a:gd name="T28" fmla="*/ 241 w 1006"/>
                <a:gd name="T29" fmla="*/ 285 h 799"/>
                <a:gd name="T30" fmla="*/ 198 w 1006"/>
                <a:gd name="T31" fmla="*/ 361 h 799"/>
                <a:gd name="T32" fmla="*/ 116 w 1006"/>
                <a:gd name="T33" fmla="*/ 362 h 799"/>
                <a:gd name="T34" fmla="*/ 52 w 1006"/>
                <a:gd name="T35" fmla="*/ 339 h 799"/>
                <a:gd name="T36" fmla="*/ 0 w 1006"/>
                <a:gd name="T37" fmla="*/ 403 h 799"/>
                <a:gd name="T38" fmla="*/ 52 w 1006"/>
                <a:gd name="T39" fmla="*/ 467 h 799"/>
                <a:gd name="T40" fmla="*/ 116 w 1006"/>
                <a:gd name="T41" fmla="*/ 445 h 799"/>
                <a:gd name="T42" fmla="*/ 198 w 1006"/>
                <a:gd name="T43" fmla="*/ 445 h 799"/>
                <a:gd name="T44" fmla="*/ 235 w 1006"/>
                <a:gd name="T45" fmla="*/ 491 h 799"/>
                <a:gd name="T46" fmla="*/ 242 w 1006"/>
                <a:gd name="T47" fmla="*/ 491 h 799"/>
                <a:gd name="T48" fmla="*/ 242 w 1006"/>
                <a:gd name="T49" fmla="*/ 522 h 799"/>
                <a:gd name="T50" fmla="*/ 242 w 1006"/>
                <a:gd name="T51" fmla="*/ 529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06" h="799">
                  <a:moveTo>
                    <a:pt x="242" y="529"/>
                  </a:moveTo>
                  <a:cubicBezTo>
                    <a:pt x="242" y="798"/>
                    <a:pt x="242" y="798"/>
                    <a:pt x="242" y="798"/>
                  </a:cubicBezTo>
                  <a:cubicBezTo>
                    <a:pt x="504" y="798"/>
                    <a:pt x="504" y="798"/>
                    <a:pt x="504" y="798"/>
                  </a:cubicBezTo>
                  <a:cubicBezTo>
                    <a:pt x="505" y="798"/>
                    <a:pt x="747" y="799"/>
                    <a:pt x="747" y="799"/>
                  </a:cubicBezTo>
                  <a:cubicBezTo>
                    <a:pt x="747" y="799"/>
                    <a:pt x="747" y="799"/>
                    <a:pt x="747" y="799"/>
                  </a:cubicBezTo>
                  <a:cubicBezTo>
                    <a:pt x="750" y="799"/>
                    <a:pt x="762" y="799"/>
                    <a:pt x="818" y="798"/>
                  </a:cubicBezTo>
                  <a:cubicBezTo>
                    <a:pt x="1006" y="798"/>
                    <a:pt x="1006" y="798"/>
                    <a:pt x="1006" y="798"/>
                  </a:cubicBezTo>
                  <a:cubicBezTo>
                    <a:pt x="1006" y="532"/>
                    <a:pt x="1006" y="532"/>
                    <a:pt x="1006" y="532"/>
                  </a:cubicBezTo>
                  <a:cubicBezTo>
                    <a:pt x="983" y="543"/>
                    <a:pt x="941" y="560"/>
                    <a:pt x="910" y="560"/>
                  </a:cubicBezTo>
                  <a:cubicBezTo>
                    <a:pt x="830" y="560"/>
                    <a:pt x="764" y="490"/>
                    <a:pt x="764" y="403"/>
                  </a:cubicBezTo>
                  <a:cubicBezTo>
                    <a:pt x="764" y="316"/>
                    <a:pt x="830" y="246"/>
                    <a:pt x="910" y="246"/>
                  </a:cubicBezTo>
                  <a:cubicBezTo>
                    <a:pt x="941" y="246"/>
                    <a:pt x="983" y="263"/>
                    <a:pt x="1006" y="274"/>
                  </a:cubicBezTo>
                  <a:cubicBezTo>
                    <a:pt x="1006" y="0"/>
                    <a:pt x="1006" y="0"/>
                    <a:pt x="1006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41" y="285"/>
                    <a:pt x="241" y="285"/>
                    <a:pt x="241" y="285"/>
                  </a:cubicBezTo>
                  <a:cubicBezTo>
                    <a:pt x="239" y="320"/>
                    <a:pt x="224" y="347"/>
                    <a:pt x="198" y="361"/>
                  </a:cubicBezTo>
                  <a:cubicBezTo>
                    <a:pt x="174" y="375"/>
                    <a:pt x="144" y="375"/>
                    <a:pt x="116" y="362"/>
                  </a:cubicBezTo>
                  <a:cubicBezTo>
                    <a:pt x="92" y="350"/>
                    <a:pt x="61" y="339"/>
                    <a:pt x="52" y="339"/>
                  </a:cubicBezTo>
                  <a:cubicBezTo>
                    <a:pt x="23" y="339"/>
                    <a:pt x="0" y="368"/>
                    <a:pt x="0" y="403"/>
                  </a:cubicBezTo>
                  <a:cubicBezTo>
                    <a:pt x="0" y="438"/>
                    <a:pt x="23" y="467"/>
                    <a:pt x="52" y="467"/>
                  </a:cubicBezTo>
                  <a:cubicBezTo>
                    <a:pt x="61" y="467"/>
                    <a:pt x="92" y="456"/>
                    <a:pt x="116" y="445"/>
                  </a:cubicBezTo>
                  <a:cubicBezTo>
                    <a:pt x="144" y="431"/>
                    <a:pt x="174" y="431"/>
                    <a:pt x="198" y="445"/>
                  </a:cubicBezTo>
                  <a:cubicBezTo>
                    <a:pt x="216" y="455"/>
                    <a:pt x="229" y="471"/>
                    <a:pt x="235" y="491"/>
                  </a:cubicBezTo>
                  <a:cubicBezTo>
                    <a:pt x="242" y="491"/>
                    <a:pt x="242" y="491"/>
                    <a:pt x="242" y="491"/>
                  </a:cubicBezTo>
                  <a:cubicBezTo>
                    <a:pt x="242" y="522"/>
                    <a:pt x="242" y="522"/>
                    <a:pt x="242" y="522"/>
                  </a:cubicBezTo>
                  <a:cubicBezTo>
                    <a:pt x="242" y="523"/>
                    <a:pt x="242" y="526"/>
                    <a:pt x="242" y="52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ACC66F0-68B7-1D47-AC26-150E766EB721}"/>
                </a:ext>
              </a:extLst>
            </p:cNvPr>
            <p:cNvSpPr txBox="1"/>
            <p:nvPr/>
          </p:nvSpPr>
          <p:spPr>
            <a:xfrm>
              <a:off x="8772051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178">
              <a:extLst>
                <a:ext uri="{FF2B5EF4-FFF2-40B4-BE49-F238E27FC236}">
                  <a16:creationId xmlns:a16="http://schemas.microsoft.com/office/drawing/2014/main" id="{FFA37137-01B0-664D-BA63-B8DEFFF06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0638" y="2832100"/>
              <a:ext cx="420687" cy="330200"/>
            </a:xfrm>
            <a:custGeom>
              <a:avLst/>
              <a:gdLst>
                <a:gd name="T0" fmla="*/ 330541 w 112"/>
                <a:gd name="T1" fmla="*/ 120073 h 88"/>
                <a:gd name="T2" fmla="*/ 165270 w 112"/>
                <a:gd name="T3" fmla="*/ 240145 h 88"/>
                <a:gd name="T4" fmla="*/ 123953 w 112"/>
                <a:gd name="T5" fmla="*/ 236393 h 88"/>
                <a:gd name="T6" fmla="*/ 56342 w 112"/>
                <a:gd name="T7" fmla="*/ 266411 h 88"/>
                <a:gd name="T8" fmla="*/ 37561 w 112"/>
                <a:gd name="T9" fmla="*/ 270164 h 88"/>
                <a:gd name="T10" fmla="*/ 37561 w 112"/>
                <a:gd name="T11" fmla="*/ 270164 h 88"/>
                <a:gd name="T12" fmla="*/ 30049 w 112"/>
                <a:gd name="T13" fmla="*/ 262659 h 88"/>
                <a:gd name="T14" fmla="*/ 33805 w 112"/>
                <a:gd name="T15" fmla="*/ 251402 h 88"/>
                <a:gd name="T16" fmla="*/ 60098 w 112"/>
                <a:gd name="T17" fmla="*/ 213880 h 88"/>
                <a:gd name="T18" fmla="*/ 0 w 112"/>
                <a:gd name="T19" fmla="*/ 120073 h 88"/>
                <a:gd name="T20" fmla="*/ 165270 w 112"/>
                <a:gd name="T21" fmla="*/ 0 h 88"/>
                <a:gd name="T22" fmla="*/ 330541 w 112"/>
                <a:gd name="T23" fmla="*/ 120073 h 88"/>
                <a:gd name="T24" fmla="*/ 30049 w 112"/>
                <a:gd name="T25" fmla="*/ 120073 h 88"/>
                <a:gd name="T26" fmla="*/ 75123 w 112"/>
                <a:gd name="T27" fmla="*/ 187614 h 88"/>
                <a:gd name="T28" fmla="*/ 101416 w 112"/>
                <a:gd name="T29" fmla="*/ 198870 h 88"/>
                <a:gd name="T30" fmla="*/ 90147 w 112"/>
                <a:gd name="T31" fmla="*/ 217632 h 88"/>
                <a:gd name="T32" fmla="*/ 105172 w 112"/>
                <a:gd name="T33" fmla="*/ 210127 h 88"/>
                <a:gd name="T34" fmla="*/ 116440 w 112"/>
                <a:gd name="T35" fmla="*/ 202623 h 88"/>
                <a:gd name="T36" fmla="*/ 127709 w 112"/>
                <a:gd name="T37" fmla="*/ 206375 h 88"/>
                <a:gd name="T38" fmla="*/ 165270 w 112"/>
                <a:gd name="T39" fmla="*/ 210127 h 88"/>
                <a:gd name="T40" fmla="*/ 300491 w 112"/>
                <a:gd name="T41" fmla="*/ 120073 h 88"/>
                <a:gd name="T42" fmla="*/ 165270 w 112"/>
                <a:gd name="T43" fmla="*/ 30018 h 88"/>
                <a:gd name="T44" fmla="*/ 30049 w 112"/>
                <a:gd name="T45" fmla="*/ 120073 h 88"/>
                <a:gd name="T46" fmla="*/ 383127 w 112"/>
                <a:gd name="T47" fmla="*/ 311439 h 88"/>
                <a:gd name="T48" fmla="*/ 390639 w 112"/>
                <a:gd name="T49" fmla="*/ 322695 h 88"/>
                <a:gd name="T50" fmla="*/ 383127 w 112"/>
                <a:gd name="T51" fmla="*/ 326448 h 88"/>
                <a:gd name="T52" fmla="*/ 360590 w 112"/>
                <a:gd name="T53" fmla="*/ 322695 h 88"/>
                <a:gd name="T54" fmla="*/ 296735 w 112"/>
                <a:gd name="T55" fmla="*/ 296430 h 88"/>
                <a:gd name="T56" fmla="*/ 255418 w 112"/>
                <a:gd name="T57" fmla="*/ 300182 h 88"/>
                <a:gd name="T58" fmla="*/ 142733 w 112"/>
                <a:gd name="T59" fmla="*/ 266411 h 88"/>
                <a:gd name="T60" fmla="*/ 165270 w 112"/>
                <a:gd name="T61" fmla="*/ 270164 h 88"/>
                <a:gd name="T62" fmla="*/ 300491 w 112"/>
                <a:gd name="T63" fmla="*/ 228889 h 88"/>
                <a:gd name="T64" fmla="*/ 360590 w 112"/>
                <a:gd name="T65" fmla="*/ 120073 h 88"/>
                <a:gd name="T66" fmla="*/ 353077 w 112"/>
                <a:gd name="T67" fmla="*/ 82550 h 88"/>
                <a:gd name="T68" fmla="*/ 420688 w 112"/>
                <a:gd name="T69" fmla="*/ 180109 h 88"/>
                <a:gd name="T70" fmla="*/ 356834 w 112"/>
                <a:gd name="T71" fmla="*/ 273916 h 88"/>
                <a:gd name="T72" fmla="*/ 383127 w 112"/>
                <a:gd name="T73" fmla="*/ 311439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2" h="88">
                  <a:moveTo>
                    <a:pt x="88" y="32"/>
                  </a:moveTo>
                  <a:cubicBezTo>
                    <a:pt x="88" y="49"/>
                    <a:pt x="68" y="64"/>
                    <a:pt x="44" y="64"/>
                  </a:cubicBezTo>
                  <a:cubicBezTo>
                    <a:pt x="40" y="64"/>
                    <a:pt x="36" y="63"/>
                    <a:pt x="33" y="63"/>
                  </a:cubicBezTo>
                  <a:cubicBezTo>
                    <a:pt x="28" y="66"/>
                    <a:pt x="22" y="69"/>
                    <a:pt x="15" y="71"/>
                  </a:cubicBezTo>
                  <a:cubicBezTo>
                    <a:pt x="14" y="71"/>
                    <a:pt x="12" y="71"/>
                    <a:pt x="10" y="72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9" y="72"/>
                    <a:pt x="8" y="71"/>
                    <a:pt x="8" y="70"/>
                  </a:cubicBezTo>
                  <a:cubicBezTo>
                    <a:pt x="8" y="69"/>
                    <a:pt x="8" y="68"/>
                    <a:pt x="9" y="67"/>
                  </a:cubicBezTo>
                  <a:cubicBezTo>
                    <a:pt x="12" y="64"/>
                    <a:pt x="14" y="62"/>
                    <a:pt x="16" y="57"/>
                  </a:cubicBezTo>
                  <a:cubicBezTo>
                    <a:pt x="6" y="51"/>
                    <a:pt x="0" y="42"/>
                    <a:pt x="0" y="32"/>
                  </a:cubicBezTo>
                  <a:cubicBezTo>
                    <a:pt x="0" y="14"/>
                    <a:pt x="20" y="0"/>
                    <a:pt x="44" y="0"/>
                  </a:cubicBezTo>
                  <a:cubicBezTo>
                    <a:pt x="68" y="0"/>
                    <a:pt x="88" y="14"/>
                    <a:pt x="88" y="32"/>
                  </a:cubicBezTo>
                  <a:close/>
                  <a:moveTo>
                    <a:pt x="8" y="32"/>
                  </a:moveTo>
                  <a:cubicBezTo>
                    <a:pt x="8" y="38"/>
                    <a:pt x="12" y="45"/>
                    <a:pt x="20" y="50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6" y="58"/>
                    <a:pt x="27" y="57"/>
                    <a:pt x="28" y="56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7" y="55"/>
                    <a:pt x="41" y="56"/>
                    <a:pt x="44" y="56"/>
                  </a:cubicBezTo>
                  <a:cubicBezTo>
                    <a:pt x="63" y="56"/>
                    <a:pt x="80" y="45"/>
                    <a:pt x="80" y="32"/>
                  </a:cubicBezTo>
                  <a:cubicBezTo>
                    <a:pt x="80" y="19"/>
                    <a:pt x="63" y="8"/>
                    <a:pt x="44" y="8"/>
                  </a:cubicBezTo>
                  <a:cubicBezTo>
                    <a:pt x="24" y="8"/>
                    <a:pt x="8" y="19"/>
                    <a:pt x="8" y="32"/>
                  </a:cubicBezTo>
                  <a:close/>
                  <a:moveTo>
                    <a:pt x="102" y="83"/>
                  </a:moveTo>
                  <a:cubicBezTo>
                    <a:pt x="103" y="84"/>
                    <a:pt x="104" y="84"/>
                    <a:pt x="104" y="86"/>
                  </a:cubicBezTo>
                  <a:cubicBezTo>
                    <a:pt x="103" y="87"/>
                    <a:pt x="103" y="88"/>
                    <a:pt x="102" y="87"/>
                  </a:cubicBezTo>
                  <a:cubicBezTo>
                    <a:pt x="100" y="87"/>
                    <a:pt x="98" y="87"/>
                    <a:pt x="96" y="86"/>
                  </a:cubicBezTo>
                  <a:cubicBezTo>
                    <a:pt x="90" y="85"/>
                    <a:pt x="84" y="82"/>
                    <a:pt x="79" y="79"/>
                  </a:cubicBezTo>
                  <a:cubicBezTo>
                    <a:pt x="75" y="79"/>
                    <a:pt x="72" y="80"/>
                    <a:pt x="68" y="80"/>
                  </a:cubicBezTo>
                  <a:cubicBezTo>
                    <a:pt x="56" y="80"/>
                    <a:pt x="46" y="76"/>
                    <a:pt x="38" y="71"/>
                  </a:cubicBezTo>
                  <a:cubicBezTo>
                    <a:pt x="40" y="71"/>
                    <a:pt x="42" y="72"/>
                    <a:pt x="44" y="72"/>
                  </a:cubicBezTo>
                  <a:cubicBezTo>
                    <a:pt x="57" y="72"/>
                    <a:pt x="70" y="68"/>
                    <a:pt x="80" y="61"/>
                  </a:cubicBezTo>
                  <a:cubicBezTo>
                    <a:pt x="90" y="53"/>
                    <a:pt x="96" y="43"/>
                    <a:pt x="96" y="32"/>
                  </a:cubicBezTo>
                  <a:cubicBezTo>
                    <a:pt x="96" y="28"/>
                    <a:pt x="95" y="25"/>
                    <a:pt x="94" y="22"/>
                  </a:cubicBezTo>
                  <a:cubicBezTo>
                    <a:pt x="105" y="28"/>
                    <a:pt x="112" y="37"/>
                    <a:pt x="112" y="48"/>
                  </a:cubicBezTo>
                  <a:cubicBezTo>
                    <a:pt x="112" y="58"/>
                    <a:pt x="105" y="67"/>
                    <a:pt x="95" y="73"/>
                  </a:cubicBezTo>
                  <a:cubicBezTo>
                    <a:pt x="97" y="78"/>
                    <a:pt x="100" y="80"/>
                    <a:pt x="102" y="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5D88C8-FA20-442E-A7B5-EFD68750EF2E}"/>
              </a:ext>
            </a:extLst>
          </p:cNvPr>
          <p:cNvGrpSpPr/>
          <p:nvPr/>
        </p:nvGrpSpPr>
        <p:grpSpPr>
          <a:xfrm>
            <a:off x="9909175" y="2185988"/>
            <a:ext cx="1743075" cy="2271712"/>
            <a:chOff x="9909175" y="2185988"/>
            <a:chExt cx="1743075" cy="2271712"/>
          </a:xfrm>
        </p:grpSpPr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6BBA5CF7-3FAF-CF47-ACD6-B0378733AFE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909175" y="2185988"/>
              <a:ext cx="1743075" cy="2271712"/>
            </a:xfrm>
            <a:custGeom>
              <a:avLst/>
              <a:gdLst>
                <a:gd name="T0" fmla="*/ 355 w 799"/>
                <a:gd name="T1" fmla="*/ 841 h 1040"/>
                <a:gd name="T2" fmla="*/ 355 w 799"/>
                <a:gd name="T3" fmla="*/ 924 h 1040"/>
                <a:gd name="T4" fmla="*/ 332 w 799"/>
                <a:gd name="T5" fmla="*/ 988 h 1040"/>
                <a:gd name="T6" fmla="*/ 399 w 799"/>
                <a:gd name="T7" fmla="*/ 1040 h 1040"/>
                <a:gd name="T8" fmla="*/ 467 w 799"/>
                <a:gd name="T9" fmla="*/ 988 h 1040"/>
                <a:gd name="T10" fmla="*/ 443 w 799"/>
                <a:gd name="T11" fmla="*/ 924 h 1040"/>
                <a:gd name="T12" fmla="*/ 443 w 799"/>
                <a:gd name="T13" fmla="*/ 841 h 1040"/>
                <a:gd name="T14" fmla="*/ 511 w 799"/>
                <a:gd name="T15" fmla="*/ 800 h 1040"/>
                <a:gd name="T16" fmla="*/ 515 w 799"/>
                <a:gd name="T17" fmla="*/ 800 h 1040"/>
                <a:gd name="T18" fmla="*/ 523 w 799"/>
                <a:gd name="T19" fmla="*/ 800 h 1040"/>
                <a:gd name="T20" fmla="*/ 531 w 799"/>
                <a:gd name="T21" fmla="*/ 799 h 1040"/>
                <a:gd name="T22" fmla="*/ 799 w 799"/>
                <a:gd name="T23" fmla="*/ 799 h 1040"/>
                <a:gd name="T24" fmla="*/ 799 w 799"/>
                <a:gd name="T25" fmla="*/ 522 h 1040"/>
                <a:gd name="T26" fmla="*/ 699 w 799"/>
                <a:gd name="T27" fmla="*/ 551 h 1040"/>
                <a:gd name="T28" fmla="*/ 549 w 799"/>
                <a:gd name="T29" fmla="*/ 394 h 1040"/>
                <a:gd name="T30" fmla="*/ 699 w 799"/>
                <a:gd name="T31" fmla="*/ 237 h 1040"/>
                <a:gd name="T32" fmla="*/ 799 w 799"/>
                <a:gd name="T33" fmla="*/ 266 h 1040"/>
                <a:gd name="T34" fmla="*/ 799 w 799"/>
                <a:gd name="T35" fmla="*/ 1 h 1040"/>
                <a:gd name="T36" fmla="*/ 539 w 799"/>
                <a:gd name="T37" fmla="*/ 1 h 1040"/>
                <a:gd name="T38" fmla="*/ 369 w 799"/>
                <a:gd name="T39" fmla="*/ 0 h 1040"/>
                <a:gd name="T40" fmla="*/ 295 w 799"/>
                <a:gd name="T41" fmla="*/ 0 h 1040"/>
                <a:gd name="T42" fmla="*/ 288 w 799"/>
                <a:gd name="T43" fmla="*/ 1 h 1040"/>
                <a:gd name="T44" fmla="*/ 0 w 799"/>
                <a:gd name="T45" fmla="*/ 1 h 1040"/>
                <a:gd name="T46" fmla="*/ 1 w 799"/>
                <a:gd name="T47" fmla="*/ 294 h 1040"/>
                <a:gd name="T48" fmla="*/ 1 w 799"/>
                <a:gd name="T49" fmla="*/ 294 h 1040"/>
                <a:gd name="T50" fmla="*/ 0 w 799"/>
                <a:gd name="T51" fmla="*/ 647 h 1040"/>
                <a:gd name="T52" fmla="*/ 0 w 799"/>
                <a:gd name="T53" fmla="*/ 670 h 1040"/>
                <a:gd name="T54" fmla="*/ 0 w 799"/>
                <a:gd name="T55" fmla="*/ 670 h 1040"/>
                <a:gd name="T56" fmla="*/ 0 w 799"/>
                <a:gd name="T57" fmla="*/ 780 h 1040"/>
                <a:gd name="T58" fmla="*/ 0 w 799"/>
                <a:gd name="T59" fmla="*/ 799 h 1040"/>
                <a:gd name="T60" fmla="*/ 276 w 799"/>
                <a:gd name="T61" fmla="*/ 800 h 1040"/>
                <a:gd name="T62" fmla="*/ 276 w 799"/>
                <a:gd name="T63" fmla="*/ 800 h 1040"/>
                <a:gd name="T64" fmla="*/ 308 w 799"/>
                <a:gd name="T65" fmla="*/ 799 h 1040"/>
                <a:gd name="T66" fmla="*/ 308 w 799"/>
                <a:gd name="T67" fmla="*/ 805 h 1040"/>
                <a:gd name="T68" fmla="*/ 355 w 799"/>
                <a:gd name="T69" fmla="*/ 841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99" h="1040">
                  <a:moveTo>
                    <a:pt x="355" y="841"/>
                  </a:moveTo>
                  <a:cubicBezTo>
                    <a:pt x="370" y="866"/>
                    <a:pt x="370" y="896"/>
                    <a:pt x="355" y="924"/>
                  </a:cubicBezTo>
                  <a:cubicBezTo>
                    <a:pt x="343" y="948"/>
                    <a:pt x="332" y="979"/>
                    <a:pt x="332" y="988"/>
                  </a:cubicBezTo>
                  <a:cubicBezTo>
                    <a:pt x="332" y="1016"/>
                    <a:pt x="363" y="1040"/>
                    <a:pt x="399" y="1040"/>
                  </a:cubicBezTo>
                  <a:cubicBezTo>
                    <a:pt x="436" y="1040"/>
                    <a:pt x="467" y="1016"/>
                    <a:pt x="467" y="988"/>
                  </a:cubicBezTo>
                  <a:cubicBezTo>
                    <a:pt x="467" y="979"/>
                    <a:pt x="455" y="948"/>
                    <a:pt x="443" y="924"/>
                  </a:cubicBezTo>
                  <a:cubicBezTo>
                    <a:pt x="429" y="896"/>
                    <a:pt x="429" y="866"/>
                    <a:pt x="443" y="841"/>
                  </a:cubicBezTo>
                  <a:cubicBezTo>
                    <a:pt x="457" y="819"/>
                    <a:pt x="481" y="804"/>
                    <a:pt x="511" y="800"/>
                  </a:cubicBezTo>
                  <a:cubicBezTo>
                    <a:pt x="515" y="800"/>
                    <a:pt x="515" y="800"/>
                    <a:pt x="515" y="800"/>
                  </a:cubicBezTo>
                  <a:cubicBezTo>
                    <a:pt x="523" y="800"/>
                    <a:pt x="523" y="800"/>
                    <a:pt x="523" y="800"/>
                  </a:cubicBezTo>
                  <a:cubicBezTo>
                    <a:pt x="531" y="799"/>
                    <a:pt x="531" y="799"/>
                    <a:pt x="531" y="799"/>
                  </a:cubicBezTo>
                  <a:cubicBezTo>
                    <a:pt x="799" y="799"/>
                    <a:pt x="799" y="799"/>
                    <a:pt x="799" y="799"/>
                  </a:cubicBezTo>
                  <a:cubicBezTo>
                    <a:pt x="799" y="522"/>
                    <a:pt x="799" y="522"/>
                    <a:pt x="799" y="522"/>
                  </a:cubicBezTo>
                  <a:cubicBezTo>
                    <a:pt x="776" y="533"/>
                    <a:pt x="731" y="551"/>
                    <a:pt x="699" y="551"/>
                  </a:cubicBezTo>
                  <a:cubicBezTo>
                    <a:pt x="616" y="551"/>
                    <a:pt x="549" y="480"/>
                    <a:pt x="549" y="394"/>
                  </a:cubicBezTo>
                  <a:cubicBezTo>
                    <a:pt x="549" y="307"/>
                    <a:pt x="616" y="237"/>
                    <a:pt x="699" y="237"/>
                  </a:cubicBezTo>
                  <a:cubicBezTo>
                    <a:pt x="731" y="237"/>
                    <a:pt x="776" y="255"/>
                    <a:pt x="799" y="266"/>
                  </a:cubicBezTo>
                  <a:cubicBezTo>
                    <a:pt x="799" y="1"/>
                    <a:pt x="799" y="1"/>
                    <a:pt x="799" y="1"/>
                  </a:cubicBezTo>
                  <a:cubicBezTo>
                    <a:pt x="539" y="1"/>
                    <a:pt x="539" y="1"/>
                    <a:pt x="539" y="1"/>
                  </a:cubicBezTo>
                  <a:cubicBezTo>
                    <a:pt x="538" y="1"/>
                    <a:pt x="443" y="0"/>
                    <a:pt x="369" y="0"/>
                  </a:cubicBezTo>
                  <a:cubicBezTo>
                    <a:pt x="322" y="0"/>
                    <a:pt x="303" y="0"/>
                    <a:pt x="295" y="0"/>
                  </a:cubicBezTo>
                  <a:cubicBezTo>
                    <a:pt x="293" y="1"/>
                    <a:pt x="290" y="1"/>
                    <a:pt x="28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94"/>
                    <a:pt x="1" y="294"/>
                    <a:pt x="1" y="294"/>
                  </a:cubicBezTo>
                  <a:cubicBezTo>
                    <a:pt x="1" y="294"/>
                    <a:pt x="1" y="294"/>
                    <a:pt x="1" y="294"/>
                  </a:cubicBezTo>
                  <a:cubicBezTo>
                    <a:pt x="0" y="647"/>
                    <a:pt x="0" y="647"/>
                    <a:pt x="0" y="647"/>
                  </a:cubicBezTo>
                  <a:cubicBezTo>
                    <a:pt x="0" y="655"/>
                    <a:pt x="0" y="663"/>
                    <a:pt x="0" y="67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0" y="780"/>
                    <a:pt x="0" y="780"/>
                    <a:pt x="0" y="780"/>
                  </a:cubicBezTo>
                  <a:cubicBezTo>
                    <a:pt x="0" y="782"/>
                    <a:pt x="0" y="790"/>
                    <a:pt x="0" y="799"/>
                  </a:cubicBezTo>
                  <a:cubicBezTo>
                    <a:pt x="276" y="800"/>
                    <a:pt x="276" y="800"/>
                    <a:pt x="276" y="800"/>
                  </a:cubicBezTo>
                  <a:cubicBezTo>
                    <a:pt x="276" y="800"/>
                    <a:pt x="276" y="800"/>
                    <a:pt x="276" y="800"/>
                  </a:cubicBezTo>
                  <a:cubicBezTo>
                    <a:pt x="308" y="799"/>
                    <a:pt x="308" y="799"/>
                    <a:pt x="308" y="799"/>
                  </a:cubicBezTo>
                  <a:cubicBezTo>
                    <a:pt x="308" y="805"/>
                    <a:pt x="308" y="805"/>
                    <a:pt x="308" y="805"/>
                  </a:cubicBezTo>
                  <a:cubicBezTo>
                    <a:pt x="328" y="812"/>
                    <a:pt x="345" y="824"/>
                    <a:pt x="355" y="8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D2A694-A26A-9C46-B97D-4CE76EDAA9B6}"/>
                </a:ext>
              </a:extLst>
            </p:cNvPr>
            <p:cNvSpPr txBox="1"/>
            <p:nvPr/>
          </p:nvSpPr>
          <p:spPr>
            <a:xfrm>
              <a:off x="10621489" y="315436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180">
              <a:extLst>
                <a:ext uri="{FF2B5EF4-FFF2-40B4-BE49-F238E27FC236}">
                  <a16:creationId xmlns:a16="http://schemas.microsoft.com/office/drawing/2014/main" id="{B3C694A8-32AC-914D-855F-5135D3BC2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2806700"/>
              <a:ext cx="420688" cy="357188"/>
            </a:xfrm>
            <a:custGeom>
              <a:avLst/>
              <a:gdLst>
                <a:gd name="T0" fmla="*/ 420688 w 112"/>
                <a:gd name="T1" fmla="*/ 338389 h 95"/>
                <a:gd name="T2" fmla="*/ 398151 w 112"/>
                <a:gd name="T3" fmla="*/ 357188 h 95"/>
                <a:gd name="T4" fmla="*/ 323028 w 112"/>
                <a:gd name="T5" fmla="*/ 357188 h 95"/>
                <a:gd name="T6" fmla="*/ 300491 w 112"/>
                <a:gd name="T7" fmla="*/ 338389 h 95"/>
                <a:gd name="T8" fmla="*/ 300491 w 112"/>
                <a:gd name="T9" fmla="*/ 263191 h 95"/>
                <a:gd name="T10" fmla="*/ 323028 w 112"/>
                <a:gd name="T11" fmla="*/ 240632 h 95"/>
                <a:gd name="T12" fmla="*/ 345565 w 112"/>
                <a:gd name="T13" fmla="*/ 240632 h 95"/>
                <a:gd name="T14" fmla="*/ 345565 w 112"/>
                <a:gd name="T15" fmla="*/ 195513 h 95"/>
                <a:gd name="T16" fmla="*/ 225369 w 112"/>
                <a:gd name="T17" fmla="*/ 195513 h 95"/>
                <a:gd name="T18" fmla="*/ 225369 w 112"/>
                <a:gd name="T19" fmla="*/ 240632 h 95"/>
                <a:gd name="T20" fmla="*/ 247905 w 112"/>
                <a:gd name="T21" fmla="*/ 240632 h 95"/>
                <a:gd name="T22" fmla="*/ 270442 w 112"/>
                <a:gd name="T23" fmla="*/ 263191 h 95"/>
                <a:gd name="T24" fmla="*/ 270442 w 112"/>
                <a:gd name="T25" fmla="*/ 338389 h 95"/>
                <a:gd name="T26" fmla="*/ 247905 w 112"/>
                <a:gd name="T27" fmla="*/ 357188 h 95"/>
                <a:gd name="T28" fmla="*/ 172783 w 112"/>
                <a:gd name="T29" fmla="*/ 357188 h 95"/>
                <a:gd name="T30" fmla="*/ 150246 w 112"/>
                <a:gd name="T31" fmla="*/ 338389 h 95"/>
                <a:gd name="T32" fmla="*/ 150246 w 112"/>
                <a:gd name="T33" fmla="*/ 263191 h 95"/>
                <a:gd name="T34" fmla="*/ 172783 w 112"/>
                <a:gd name="T35" fmla="*/ 240632 h 95"/>
                <a:gd name="T36" fmla="*/ 195319 w 112"/>
                <a:gd name="T37" fmla="*/ 240632 h 95"/>
                <a:gd name="T38" fmla="*/ 195319 w 112"/>
                <a:gd name="T39" fmla="*/ 195513 h 95"/>
                <a:gd name="T40" fmla="*/ 75123 w 112"/>
                <a:gd name="T41" fmla="*/ 195513 h 95"/>
                <a:gd name="T42" fmla="*/ 75123 w 112"/>
                <a:gd name="T43" fmla="*/ 240632 h 95"/>
                <a:gd name="T44" fmla="*/ 97660 w 112"/>
                <a:gd name="T45" fmla="*/ 240632 h 95"/>
                <a:gd name="T46" fmla="*/ 120197 w 112"/>
                <a:gd name="T47" fmla="*/ 263191 h 95"/>
                <a:gd name="T48" fmla="*/ 120197 w 112"/>
                <a:gd name="T49" fmla="*/ 338389 h 95"/>
                <a:gd name="T50" fmla="*/ 97660 w 112"/>
                <a:gd name="T51" fmla="*/ 357188 h 95"/>
                <a:gd name="T52" fmla="*/ 22537 w 112"/>
                <a:gd name="T53" fmla="*/ 357188 h 95"/>
                <a:gd name="T54" fmla="*/ 0 w 112"/>
                <a:gd name="T55" fmla="*/ 338389 h 95"/>
                <a:gd name="T56" fmla="*/ 0 w 112"/>
                <a:gd name="T57" fmla="*/ 263191 h 95"/>
                <a:gd name="T58" fmla="*/ 22537 w 112"/>
                <a:gd name="T59" fmla="*/ 240632 h 95"/>
                <a:gd name="T60" fmla="*/ 45074 w 112"/>
                <a:gd name="T61" fmla="*/ 240632 h 95"/>
                <a:gd name="T62" fmla="*/ 45074 w 112"/>
                <a:gd name="T63" fmla="*/ 195513 h 95"/>
                <a:gd name="T64" fmla="*/ 75123 w 112"/>
                <a:gd name="T65" fmla="*/ 165434 h 95"/>
                <a:gd name="T66" fmla="*/ 195319 w 112"/>
                <a:gd name="T67" fmla="*/ 165434 h 95"/>
                <a:gd name="T68" fmla="*/ 195319 w 112"/>
                <a:gd name="T69" fmla="*/ 120316 h 95"/>
                <a:gd name="T70" fmla="*/ 172783 w 112"/>
                <a:gd name="T71" fmla="*/ 120316 h 95"/>
                <a:gd name="T72" fmla="*/ 150246 w 112"/>
                <a:gd name="T73" fmla="*/ 97757 h 95"/>
                <a:gd name="T74" fmla="*/ 150246 w 112"/>
                <a:gd name="T75" fmla="*/ 22559 h 95"/>
                <a:gd name="T76" fmla="*/ 172783 w 112"/>
                <a:gd name="T77" fmla="*/ 0 h 95"/>
                <a:gd name="T78" fmla="*/ 247905 w 112"/>
                <a:gd name="T79" fmla="*/ 0 h 95"/>
                <a:gd name="T80" fmla="*/ 270442 w 112"/>
                <a:gd name="T81" fmla="*/ 22559 h 95"/>
                <a:gd name="T82" fmla="*/ 270442 w 112"/>
                <a:gd name="T83" fmla="*/ 97757 h 95"/>
                <a:gd name="T84" fmla="*/ 247905 w 112"/>
                <a:gd name="T85" fmla="*/ 120316 h 95"/>
                <a:gd name="T86" fmla="*/ 225369 w 112"/>
                <a:gd name="T87" fmla="*/ 120316 h 95"/>
                <a:gd name="T88" fmla="*/ 225369 w 112"/>
                <a:gd name="T89" fmla="*/ 165434 h 95"/>
                <a:gd name="T90" fmla="*/ 345565 w 112"/>
                <a:gd name="T91" fmla="*/ 165434 h 95"/>
                <a:gd name="T92" fmla="*/ 375614 w 112"/>
                <a:gd name="T93" fmla="*/ 195513 h 95"/>
                <a:gd name="T94" fmla="*/ 375614 w 112"/>
                <a:gd name="T95" fmla="*/ 240632 h 95"/>
                <a:gd name="T96" fmla="*/ 398151 w 112"/>
                <a:gd name="T97" fmla="*/ 240632 h 95"/>
                <a:gd name="T98" fmla="*/ 420688 w 112"/>
                <a:gd name="T99" fmla="*/ 263191 h 95"/>
                <a:gd name="T100" fmla="*/ 420688 w 112"/>
                <a:gd name="T101" fmla="*/ 338389 h 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2" h="95">
                  <a:moveTo>
                    <a:pt x="112" y="90"/>
                  </a:moveTo>
                  <a:cubicBezTo>
                    <a:pt x="112" y="93"/>
                    <a:pt x="109" y="95"/>
                    <a:pt x="106" y="95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2" y="95"/>
                    <a:pt x="80" y="93"/>
                    <a:pt x="80" y="9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66"/>
                    <a:pt x="82" y="64"/>
                    <a:pt x="86" y="64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9" y="64"/>
                    <a:pt x="72" y="66"/>
                    <a:pt x="72" y="7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2" y="93"/>
                    <a:pt x="69" y="95"/>
                    <a:pt x="6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2" y="95"/>
                    <a:pt x="40" y="93"/>
                    <a:pt x="40" y="90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0" y="66"/>
                    <a:pt x="42" y="64"/>
                    <a:pt x="46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9" y="64"/>
                    <a:pt x="32" y="66"/>
                    <a:pt x="32" y="70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2" y="93"/>
                    <a:pt x="29" y="95"/>
                    <a:pt x="26" y="95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2" y="95"/>
                    <a:pt x="0" y="93"/>
                    <a:pt x="0" y="9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6"/>
                    <a:pt x="2" y="64"/>
                    <a:pt x="6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47"/>
                    <a:pt x="15" y="44"/>
                    <a:pt x="20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2" y="32"/>
                    <a:pt x="40" y="29"/>
                    <a:pt x="40" y="2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2"/>
                    <a:pt x="42" y="0"/>
                    <a:pt x="4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2" y="2"/>
                    <a:pt x="72" y="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9"/>
                    <a:pt x="69" y="32"/>
                    <a:pt x="66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44"/>
                    <a:pt x="100" y="47"/>
                    <a:pt x="100" y="52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9" y="64"/>
                    <a:pt x="112" y="66"/>
                    <a:pt x="112" y="70"/>
                  </a:cubicBezTo>
                  <a:lnTo>
                    <a:pt x="112" y="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EAB8B4-FB79-41FE-954C-504D089B2200}"/>
              </a:ext>
            </a:extLst>
          </p:cNvPr>
          <p:cNvGrpSpPr/>
          <p:nvPr/>
        </p:nvGrpSpPr>
        <p:grpSpPr>
          <a:xfrm>
            <a:off x="550863" y="4133850"/>
            <a:ext cx="1743075" cy="1746250"/>
            <a:chOff x="550863" y="4133850"/>
            <a:chExt cx="1743075" cy="1746250"/>
          </a:xfrm>
        </p:grpSpPr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4D5FA362-755D-2C4E-AE51-6C0E20B0F8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50863" y="4133850"/>
              <a:ext cx="1743075" cy="1746250"/>
            </a:xfrm>
            <a:custGeom>
              <a:avLst/>
              <a:gdLst>
                <a:gd name="T0" fmla="*/ 799 w 799"/>
                <a:gd name="T1" fmla="*/ 669 h 799"/>
                <a:gd name="T2" fmla="*/ 799 w 799"/>
                <a:gd name="T3" fmla="*/ 669 h 799"/>
                <a:gd name="T4" fmla="*/ 799 w 799"/>
                <a:gd name="T5" fmla="*/ 646 h 799"/>
                <a:gd name="T6" fmla="*/ 798 w 799"/>
                <a:gd name="T7" fmla="*/ 294 h 799"/>
                <a:gd name="T8" fmla="*/ 798 w 799"/>
                <a:gd name="T9" fmla="*/ 293 h 799"/>
                <a:gd name="T10" fmla="*/ 798 w 799"/>
                <a:gd name="T11" fmla="*/ 281 h 799"/>
                <a:gd name="T12" fmla="*/ 799 w 799"/>
                <a:gd name="T13" fmla="*/ 0 h 799"/>
                <a:gd name="T14" fmla="*/ 521 w 799"/>
                <a:gd name="T15" fmla="*/ 0 h 799"/>
                <a:gd name="T16" fmla="*/ 549 w 799"/>
                <a:gd name="T17" fmla="*/ 100 h 799"/>
                <a:gd name="T18" fmla="*/ 392 w 799"/>
                <a:gd name="T19" fmla="*/ 249 h 799"/>
                <a:gd name="T20" fmla="*/ 235 w 799"/>
                <a:gd name="T21" fmla="*/ 100 h 799"/>
                <a:gd name="T22" fmla="*/ 264 w 799"/>
                <a:gd name="T23" fmla="*/ 0 h 799"/>
                <a:gd name="T24" fmla="*/ 265 w 799"/>
                <a:gd name="T25" fmla="*/ 0 h 799"/>
                <a:gd name="T26" fmla="*/ 260 w 799"/>
                <a:gd name="T27" fmla="*/ 0 h 799"/>
                <a:gd name="T28" fmla="*/ 0 w 799"/>
                <a:gd name="T29" fmla="*/ 0 h 799"/>
                <a:gd name="T30" fmla="*/ 0 w 799"/>
                <a:gd name="T31" fmla="*/ 265 h 799"/>
                <a:gd name="T32" fmla="*/ 100 w 799"/>
                <a:gd name="T33" fmla="*/ 236 h 799"/>
                <a:gd name="T34" fmla="*/ 250 w 799"/>
                <a:gd name="T35" fmla="*/ 393 h 799"/>
                <a:gd name="T36" fmla="*/ 100 w 799"/>
                <a:gd name="T37" fmla="*/ 550 h 799"/>
                <a:gd name="T38" fmla="*/ 0 w 799"/>
                <a:gd name="T39" fmla="*/ 521 h 799"/>
                <a:gd name="T40" fmla="*/ 0 w 799"/>
                <a:gd name="T41" fmla="*/ 799 h 799"/>
                <a:gd name="T42" fmla="*/ 799 w 799"/>
                <a:gd name="T43" fmla="*/ 799 h 799"/>
                <a:gd name="T44" fmla="*/ 799 w 799"/>
                <a:gd name="T45" fmla="*/ 780 h 799"/>
                <a:gd name="T46" fmla="*/ 799 w 799"/>
                <a:gd name="T47" fmla="*/ 669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99" h="799">
                  <a:moveTo>
                    <a:pt x="799" y="669"/>
                  </a:moveTo>
                  <a:cubicBezTo>
                    <a:pt x="799" y="669"/>
                    <a:pt x="799" y="669"/>
                    <a:pt x="799" y="669"/>
                  </a:cubicBezTo>
                  <a:cubicBezTo>
                    <a:pt x="799" y="662"/>
                    <a:pt x="799" y="654"/>
                    <a:pt x="799" y="646"/>
                  </a:cubicBezTo>
                  <a:cubicBezTo>
                    <a:pt x="798" y="294"/>
                    <a:pt x="798" y="294"/>
                    <a:pt x="798" y="294"/>
                  </a:cubicBezTo>
                  <a:cubicBezTo>
                    <a:pt x="798" y="293"/>
                    <a:pt x="798" y="293"/>
                    <a:pt x="798" y="293"/>
                  </a:cubicBezTo>
                  <a:cubicBezTo>
                    <a:pt x="798" y="281"/>
                    <a:pt x="798" y="281"/>
                    <a:pt x="798" y="281"/>
                  </a:cubicBezTo>
                  <a:cubicBezTo>
                    <a:pt x="799" y="0"/>
                    <a:pt x="799" y="0"/>
                    <a:pt x="799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32" y="24"/>
                    <a:pt x="549" y="68"/>
                    <a:pt x="549" y="100"/>
                  </a:cubicBezTo>
                  <a:cubicBezTo>
                    <a:pt x="549" y="182"/>
                    <a:pt x="479" y="249"/>
                    <a:pt x="392" y="249"/>
                  </a:cubicBezTo>
                  <a:cubicBezTo>
                    <a:pt x="306" y="249"/>
                    <a:pt x="235" y="182"/>
                    <a:pt x="235" y="100"/>
                  </a:cubicBezTo>
                  <a:cubicBezTo>
                    <a:pt x="235" y="68"/>
                    <a:pt x="253" y="24"/>
                    <a:pt x="264" y="0"/>
                  </a:cubicBezTo>
                  <a:cubicBezTo>
                    <a:pt x="264" y="0"/>
                    <a:pt x="265" y="0"/>
                    <a:pt x="265" y="0"/>
                  </a:cubicBezTo>
                  <a:cubicBezTo>
                    <a:pt x="262" y="0"/>
                    <a:pt x="260" y="0"/>
                    <a:pt x="2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23" y="254"/>
                    <a:pt x="68" y="236"/>
                    <a:pt x="100" y="236"/>
                  </a:cubicBezTo>
                  <a:cubicBezTo>
                    <a:pt x="183" y="236"/>
                    <a:pt x="250" y="307"/>
                    <a:pt x="250" y="393"/>
                  </a:cubicBezTo>
                  <a:cubicBezTo>
                    <a:pt x="250" y="480"/>
                    <a:pt x="183" y="550"/>
                    <a:pt x="100" y="550"/>
                  </a:cubicBezTo>
                  <a:cubicBezTo>
                    <a:pt x="68" y="550"/>
                    <a:pt x="23" y="532"/>
                    <a:pt x="0" y="521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799" y="799"/>
                    <a:pt x="799" y="799"/>
                    <a:pt x="799" y="799"/>
                  </a:cubicBezTo>
                  <a:cubicBezTo>
                    <a:pt x="799" y="789"/>
                    <a:pt x="799" y="781"/>
                    <a:pt x="799" y="780"/>
                  </a:cubicBezTo>
                  <a:lnTo>
                    <a:pt x="799" y="66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5397A9-410B-074B-B040-4481F9C9B19B}"/>
                </a:ext>
              </a:extLst>
            </p:cNvPr>
            <p:cNvSpPr txBox="1"/>
            <p:nvPr/>
          </p:nvSpPr>
          <p:spPr>
            <a:xfrm>
              <a:off x="703896" y="5227638"/>
              <a:ext cx="821058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F2C5B817-F41F-8142-8246-58C1DC3882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313" y="4779963"/>
              <a:ext cx="390525" cy="385762"/>
            </a:xfrm>
            <a:custGeom>
              <a:avLst/>
              <a:gdLst>
                <a:gd name="T0" fmla="*/ 360485 w 104"/>
                <a:gd name="T1" fmla="*/ 385763 h 103"/>
                <a:gd name="T2" fmla="*/ 337954 w 104"/>
                <a:gd name="T3" fmla="*/ 378272 h 103"/>
                <a:gd name="T4" fmla="*/ 259098 w 104"/>
                <a:gd name="T5" fmla="*/ 299622 h 103"/>
                <a:gd name="T6" fmla="*/ 165222 w 104"/>
                <a:gd name="T7" fmla="*/ 325839 h 103"/>
                <a:gd name="T8" fmla="*/ 0 w 104"/>
                <a:gd name="T9" fmla="*/ 164792 h 103"/>
                <a:gd name="T10" fmla="*/ 165222 w 104"/>
                <a:gd name="T11" fmla="*/ 0 h 103"/>
                <a:gd name="T12" fmla="*/ 330444 w 104"/>
                <a:gd name="T13" fmla="*/ 164792 h 103"/>
                <a:gd name="T14" fmla="*/ 300404 w 104"/>
                <a:gd name="T15" fmla="*/ 254678 h 103"/>
                <a:gd name="T16" fmla="*/ 379260 w 104"/>
                <a:gd name="T17" fmla="*/ 337074 h 103"/>
                <a:gd name="T18" fmla="*/ 390525 w 104"/>
                <a:gd name="T19" fmla="*/ 355801 h 103"/>
                <a:gd name="T20" fmla="*/ 360485 w 104"/>
                <a:gd name="T21" fmla="*/ 385763 h 103"/>
                <a:gd name="T22" fmla="*/ 165222 w 104"/>
                <a:gd name="T23" fmla="*/ 59924 h 103"/>
                <a:gd name="T24" fmla="*/ 60081 w 104"/>
                <a:gd name="T25" fmla="*/ 164792 h 103"/>
                <a:gd name="T26" fmla="*/ 165222 w 104"/>
                <a:gd name="T27" fmla="*/ 265914 h 103"/>
                <a:gd name="T28" fmla="*/ 270363 w 104"/>
                <a:gd name="T29" fmla="*/ 164792 h 103"/>
                <a:gd name="T30" fmla="*/ 165222 w 104"/>
                <a:gd name="T31" fmla="*/ 59924 h 10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4" h="103">
                  <a:moveTo>
                    <a:pt x="96" y="103"/>
                  </a:moveTo>
                  <a:cubicBezTo>
                    <a:pt x="94" y="103"/>
                    <a:pt x="92" y="103"/>
                    <a:pt x="90" y="10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1" y="85"/>
                    <a:pt x="53" y="87"/>
                    <a:pt x="44" y="87"/>
                  </a:cubicBezTo>
                  <a:cubicBezTo>
                    <a:pt x="20" y="87"/>
                    <a:pt x="0" y="68"/>
                    <a:pt x="0" y="44"/>
                  </a:cubicBezTo>
                  <a:cubicBezTo>
                    <a:pt x="0" y="19"/>
                    <a:pt x="20" y="0"/>
                    <a:pt x="44" y="0"/>
                  </a:cubicBezTo>
                  <a:cubicBezTo>
                    <a:pt x="68" y="0"/>
                    <a:pt x="88" y="19"/>
                    <a:pt x="88" y="44"/>
                  </a:cubicBezTo>
                  <a:cubicBezTo>
                    <a:pt x="88" y="52"/>
                    <a:pt x="85" y="61"/>
                    <a:pt x="80" y="68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3" y="91"/>
                    <a:pt x="104" y="93"/>
                    <a:pt x="104" y="95"/>
                  </a:cubicBezTo>
                  <a:cubicBezTo>
                    <a:pt x="104" y="100"/>
                    <a:pt x="100" y="103"/>
                    <a:pt x="96" y="103"/>
                  </a:cubicBezTo>
                  <a:close/>
                  <a:moveTo>
                    <a:pt x="44" y="16"/>
                  </a:moveTo>
                  <a:cubicBezTo>
                    <a:pt x="28" y="16"/>
                    <a:pt x="16" y="28"/>
                    <a:pt x="16" y="44"/>
                  </a:cubicBezTo>
                  <a:cubicBezTo>
                    <a:pt x="16" y="59"/>
                    <a:pt x="28" y="71"/>
                    <a:pt x="44" y="71"/>
                  </a:cubicBezTo>
                  <a:cubicBezTo>
                    <a:pt x="59" y="71"/>
                    <a:pt x="72" y="59"/>
                    <a:pt x="72" y="44"/>
                  </a:cubicBezTo>
                  <a:cubicBezTo>
                    <a:pt x="72" y="28"/>
                    <a:pt x="59" y="16"/>
                    <a:pt x="44" y="16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74FEC9-58D4-467D-AE44-4D65494F4C7A}"/>
              </a:ext>
            </a:extLst>
          </p:cNvPr>
          <p:cNvGrpSpPr/>
          <p:nvPr/>
        </p:nvGrpSpPr>
        <p:grpSpPr>
          <a:xfrm>
            <a:off x="1968500" y="4132263"/>
            <a:ext cx="2197100" cy="1744662"/>
            <a:chOff x="1968500" y="4132263"/>
            <a:chExt cx="2197100" cy="1744662"/>
          </a:xfrm>
        </p:grpSpPr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F498488B-50BD-B34D-B341-2A7724C2BEC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8500" y="4132263"/>
              <a:ext cx="2197100" cy="1744662"/>
            </a:xfrm>
            <a:custGeom>
              <a:avLst/>
              <a:gdLst>
                <a:gd name="T0" fmla="*/ 765 w 1007"/>
                <a:gd name="T1" fmla="*/ 286 h 799"/>
                <a:gd name="T2" fmla="*/ 765 w 1007"/>
                <a:gd name="T3" fmla="*/ 277 h 799"/>
                <a:gd name="T4" fmla="*/ 765 w 1007"/>
                <a:gd name="T5" fmla="*/ 0 h 799"/>
                <a:gd name="T6" fmla="*/ 594 w 1007"/>
                <a:gd name="T7" fmla="*/ 0 h 799"/>
                <a:gd name="T8" fmla="*/ 0 w 1007"/>
                <a:gd name="T9" fmla="*/ 0 h 799"/>
                <a:gd name="T10" fmla="*/ 0 w 1007"/>
                <a:gd name="T11" fmla="*/ 274 h 799"/>
                <a:gd name="T12" fmla="*/ 97 w 1007"/>
                <a:gd name="T13" fmla="*/ 246 h 799"/>
                <a:gd name="T14" fmla="*/ 242 w 1007"/>
                <a:gd name="T15" fmla="*/ 404 h 799"/>
                <a:gd name="T16" fmla="*/ 97 w 1007"/>
                <a:gd name="T17" fmla="*/ 561 h 799"/>
                <a:gd name="T18" fmla="*/ 0 w 1007"/>
                <a:gd name="T19" fmla="*/ 533 h 799"/>
                <a:gd name="T20" fmla="*/ 0 w 1007"/>
                <a:gd name="T21" fmla="*/ 799 h 799"/>
                <a:gd name="T22" fmla="*/ 189 w 1007"/>
                <a:gd name="T23" fmla="*/ 799 h 799"/>
                <a:gd name="T24" fmla="*/ 260 w 1007"/>
                <a:gd name="T25" fmla="*/ 799 h 799"/>
                <a:gd name="T26" fmla="*/ 260 w 1007"/>
                <a:gd name="T27" fmla="*/ 799 h 799"/>
                <a:gd name="T28" fmla="*/ 502 w 1007"/>
                <a:gd name="T29" fmla="*/ 799 h 799"/>
                <a:gd name="T30" fmla="*/ 765 w 1007"/>
                <a:gd name="T31" fmla="*/ 799 h 799"/>
                <a:gd name="T32" fmla="*/ 765 w 1007"/>
                <a:gd name="T33" fmla="*/ 529 h 799"/>
                <a:gd name="T34" fmla="*/ 765 w 1007"/>
                <a:gd name="T35" fmla="*/ 523 h 799"/>
                <a:gd name="T36" fmla="*/ 764 w 1007"/>
                <a:gd name="T37" fmla="*/ 492 h 799"/>
                <a:gd name="T38" fmla="*/ 771 w 1007"/>
                <a:gd name="T39" fmla="*/ 492 h 799"/>
                <a:gd name="T40" fmla="*/ 808 w 1007"/>
                <a:gd name="T41" fmla="*/ 445 h 799"/>
                <a:gd name="T42" fmla="*/ 890 w 1007"/>
                <a:gd name="T43" fmla="*/ 445 h 799"/>
                <a:gd name="T44" fmla="*/ 954 w 1007"/>
                <a:gd name="T45" fmla="*/ 468 h 799"/>
                <a:gd name="T46" fmla="*/ 1007 w 1007"/>
                <a:gd name="T47" fmla="*/ 404 h 799"/>
                <a:gd name="T48" fmla="*/ 954 w 1007"/>
                <a:gd name="T49" fmla="*/ 339 h 799"/>
                <a:gd name="T50" fmla="*/ 890 w 1007"/>
                <a:gd name="T51" fmla="*/ 362 h 799"/>
                <a:gd name="T52" fmla="*/ 808 w 1007"/>
                <a:gd name="T53" fmla="*/ 362 h 799"/>
                <a:gd name="T54" fmla="*/ 765 w 1007"/>
                <a:gd name="T55" fmla="*/ 28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07" h="799">
                  <a:moveTo>
                    <a:pt x="765" y="286"/>
                  </a:moveTo>
                  <a:cubicBezTo>
                    <a:pt x="765" y="277"/>
                    <a:pt x="765" y="277"/>
                    <a:pt x="765" y="277"/>
                  </a:cubicBezTo>
                  <a:cubicBezTo>
                    <a:pt x="765" y="0"/>
                    <a:pt x="765" y="0"/>
                    <a:pt x="765" y="0"/>
                  </a:cubicBezTo>
                  <a:cubicBezTo>
                    <a:pt x="594" y="0"/>
                    <a:pt x="594" y="0"/>
                    <a:pt x="5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24" y="264"/>
                    <a:pt x="66" y="246"/>
                    <a:pt x="97" y="246"/>
                  </a:cubicBezTo>
                  <a:cubicBezTo>
                    <a:pt x="177" y="246"/>
                    <a:pt x="242" y="317"/>
                    <a:pt x="242" y="404"/>
                  </a:cubicBezTo>
                  <a:cubicBezTo>
                    <a:pt x="242" y="490"/>
                    <a:pt x="177" y="561"/>
                    <a:pt x="97" y="561"/>
                  </a:cubicBezTo>
                  <a:cubicBezTo>
                    <a:pt x="66" y="561"/>
                    <a:pt x="23" y="543"/>
                    <a:pt x="0" y="533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189" y="799"/>
                    <a:pt x="189" y="799"/>
                    <a:pt x="189" y="799"/>
                  </a:cubicBezTo>
                  <a:cubicBezTo>
                    <a:pt x="245" y="799"/>
                    <a:pt x="257" y="799"/>
                    <a:pt x="260" y="799"/>
                  </a:cubicBezTo>
                  <a:cubicBezTo>
                    <a:pt x="260" y="799"/>
                    <a:pt x="260" y="799"/>
                    <a:pt x="260" y="799"/>
                  </a:cubicBezTo>
                  <a:cubicBezTo>
                    <a:pt x="260" y="799"/>
                    <a:pt x="501" y="799"/>
                    <a:pt x="502" y="799"/>
                  </a:cubicBezTo>
                  <a:cubicBezTo>
                    <a:pt x="765" y="799"/>
                    <a:pt x="765" y="799"/>
                    <a:pt x="765" y="799"/>
                  </a:cubicBezTo>
                  <a:cubicBezTo>
                    <a:pt x="765" y="529"/>
                    <a:pt x="765" y="529"/>
                    <a:pt x="765" y="529"/>
                  </a:cubicBezTo>
                  <a:cubicBezTo>
                    <a:pt x="765" y="526"/>
                    <a:pt x="765" y="524"/>
                    <a:pt x="765" y="523"/>
                  </a:cubicBezTo>
                  <a:cubicBezTo>
                    <a:pt x="764" y="492"/>
                    <a:pt x="764" y="492"/>
                    <a:pt x="764" y="492"/>
                  </a:cubicBezTo>
                  <a:cubicBezTo>
                    <a:pt x="771" y="492"/>
                    <a:pt x="771" y="492"/>
                    <a:pt x="771" y="492"/>
                  </a:cubicBezTo>
                  <a:cubicBezTo>
                    <a:pt x="778" y="471"/>
                    <a:pt x="790" y="455"/>
                    <a:pt x="808" y="445"/>
                  </a:cubicBezTo>
                  <a:cubicBezTo>
                    <a:pt x="832" y="431"/>
                    <a:pt x="862" y="431"/>
                    <a:pt x="890" y="445"/>
                  </a:cubicBezTo>
                  <a:cubicBezTo>
                    <a:pt x="914" y="457"/>
                    <a:pt x="945" y="468"/>
                    <a:pt x="954" y="468"/>
                  </a:cubicBezTo>
                  <a:cubicBezTo>
                    <a:pt x="983" y="468"/>
                    <a:pt x="1007" y="439"/>
                    <a:pt x="1007" y="404"/>
                  </a:cubicBezTo>
                  <a:cubicBezTo>
                    <a:pt x="1007" y="368"/>
                    <a:pt x="983" y="339"/>
                    <a:pt x="954" y="339"/>
                  </a:cubicBezTo>
                  <a:cubicBezTo>
                    <a:pt x="945" y="339"/>
                    <a:pt x="914" y="350"/>
                    <a:pt x="890" y="362"/>
                  </a:cubicBezTo>
                  <a:cubicBezTo>
                    <a:pt x="862" y="376"/>
                    <a:pt x="832" y="376"/>
                    <a:pt x="808" y="362"/>
                  </a:cubicBezTo>
                  <a:cubicBezTo>
                    <a:pt x="782" y="347"/>
                    <a:pt x="767" y="320"/>
                    <a:pt x="765" y="28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4834E0C-C5A3-6A43-8B9B-6690B30144F6}"/>
                </a:ext>
              </a:extLst>
            </p:cNvPr>
            <p:cNvSpPr txBox="1"/>
            <p:nvPr/>
          </p:nvSpPr>
          <p:spPr>
            <a:xfrm>
              <a:off x="2657490" y="5035550"/>
              <a:ext cx="811183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E3111CC2-AF24-3646-9B5E-FC5CAA82B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8925" y="4625975"/>
              <a:ext cx="404813" cy="385763"/>
            </a:xfrm>
            <a:custGeom>
              <a:avLst/>
              <a:gdLst>
                <a:gd name="T0" fmla="*/ 307358 w 108"/>
                <a:gd name="T1" fmla="*/ 333329 h 103"/>
                <a:gd name="T2" fmla="*/ 179917 w 108"/>
                <a:gd name="T3" fmla="*/ 385763 h 103"/>
                <a:gd name="T4" fmla="*/ 0 w 108"/>
                <a:gd name="T5" fmla="*/ 209735 h 103"/>
                <a:gd name="T6" fmla="*/ 179917 w 108"/>
                <a:gd name="T7" fmla="*/ 29962 h 103"/>
                <a:gd name="T8" fmla="*/ 179917 w 108"/>
                <a:gd name="T9" fmla="*/ 205990 h 103"/>
                <a:gd name="T10" fmla="*/ 307358 w 108"/>
                <a:gd name="T11" fmla="*/ 333329 h 103"/>
                <a:gd name="T12" fmla="*/ 209903 w 108"/>
                <a:gd name="T13" fmla="*/ 179773 h 103"/>
                <a:gd name="T14" fmla="*/ 209903 w 108"/>
                <a:gd name="T15" fmla="*/ 0 h 103"/>
                <a:gd name="T16" fmla="*/ 389820 w 108"/>
                <a:gd name="T17" fmla="*/ 179773 h 103"/>
                <a:gd name="T18" fmla="*/ 209903 w 108"/>
                <a:gd name="T19" fmla="*/ 179773 h 103"/>
                <a:gd name="T20" fmla="*/ 404813 w 108"/>
                <a:gd name="T21" fmla="*/ 209735 h 103"/>
                <a:gd name="T22" fmla="*/ 352337 w 108"/>
                <a:gd name="T23" fmla="*/ 337074 h 103"/>
                <a:gd name="T24" fmla="*/ 224896 w 108"/>
                <a:gd name="T25" fmla="*/ 209735 h 103"/>
                <a:gd name="T26" fmla="*/ 404813 w 108"/>
                <a:gd name="T27" fmla="*/ 209735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8" h="103">
                  <a:moveTo>
                    <a:pt x="82" y="89"/>
                  </a:moveTo>
                  <a:cubicBezTo>
                    <a:pt x="73" y="98"/>
                    <a:pt x="61" y="103"/>
                    <a:pt x="48" y="103"/>
                  </a:cubicBezTo>
                  <a:cubicBezTo>
                    <a:pt x="22" y="103"/>
                    <a:pt x="0" y="82"/>
                    <a:pt x="0" y="56"/>
                  </a:cubicBezTo>
                  <a:cubicBezTo>
                    <a:pt x="0" y="29"/>
                    <a:pt x="22" y="8"/>
                    <a:pt x="48" y="8"/>
                  </a:cubicBezTo>
                  <a:cubicBezTo>
                    <a:pt x="48" y="55"/>
                    <a:pt x="48" y="55"/>
                    <a:pt x="48" y="55"/>
                  </a:cubicBezTo>
                  <a:lnTo>
                    <a:pt x="82" y="89"/>
                  </a:lnTo>
                  <a:close/>
                  <a:moveTo>
                    <a:pt x="56" y="48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82" y="0"/>
                    <a:pt x="104" y="21"/>
                    <a:pt x="104" y="48"/>
                  </a:cubicBezTo>
                  <a:lnTo>
                    <a:pt x="56" y="48"/>
                  </a:lnTo>
                  <a:close/>
                  <a:moveTo>
                    <a:pt x="108" y="56"/>
                  </a:moveTo>
                  <a:cubicBezTo>
                    <a:pt x="108" y="69"/>
                    <a:pt x="102" y="81"/>
                    <a:pt x="94" y="90"/>
                  </a:cubicBezTo>
                  <a:cubicBezTo>
                    <a:pt x="60" y="56"/>
                    <a:pt x="60" y="56"/>
                    <a:pt x="60" y="56"/>
                  </a:cubicBezTo>
                  <a:lnTo>
                    <a:pt x="108" y="56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13CF8C-ECAF-46F7-A814-7C617BA97A9F}"/>
              </a:ext>
            </a:extLst>
          </p:cNvPr>
          <p:cNvGrpSpPr/>
          <p:nvPr/>
        </p:nvGrpSpPr>
        <p:grpSpPr>
          <a:xfrm>
            <a:off x="3840163" y="4132263"/>
            <a:ext cx="2195512" cy="1744662"/>
            <a:chOff x="3840163" y="4132263"/>
            <a:chExt cx="2195512" cy="1744662"/>
          </a:xfrm>
        </p:grpSpPr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AA7EA42A-F546-C546-9777-CBE274F288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40163" y="4132263"/>
              <a:ext cx="2195512" cy="1744662"/>
            </a:xfrm>
            <a:custGeom>
              <a:avLst/>
              <a:gdLst>
                <a:gd name="T0" fmla="*/ 96 w 1006"/>
                <a:gd name="T1" fmla="*/ 246 h 799"/>
                <a:gd name="T2" fmla="*/ 242 w 1006"/>
                <a:gd name="T3" fmla="*/ 404 h 799"/>
                <a:gd name="T4" fmla="*/ 96 w 1006"/>
                <a:gd name="T5" fmla="*/ 561 h 799"/>
                <a:gd name="T6" fmla="*/ 0 w 1006"/>
                <a:gd name="T7" fmla="*/ 533 h 799"/>
                <a:gd name="T8" fmla="*/ 0 w 1006"/>
                <a:gd name="T9" fmla="*/ 799 h 799"/>
                <a:gd name="T10" fmla="*/ 764 w 1006"/>
                <a:gd name="T11" fmla="*/ 799 h 799"/>
                <a:gd name="T12" fmla="*/ 764 w 1006"/>
                <a:gd name="T13" fmla="*/ 529 h 799"/>
                <a:gd name="T14" fmla="*/ 764 w 1006"/>
                <a:gd name="T15" fmla="*/ 523 h 799"/>
                <a:gd name="T16" fmla="*/ 763 w 1006"/>
                <a:gd name="T17" fmla="*/ 492 h 799"/>
                <a:gd name="T18" fmla="*/ 770 w 1006"/>
                <a:gd name="T19" fmla="*/ 491 h 799"/>
                <a:gd name="T20" fmla="*/ 807 w 1006"/>
                <a:gd name="T21" fmla="*/ 445 h 799"/>
                <a:gd name="T22" fmla="*/ 890 w 1006"/>
                <a:gd name="T23" fmla="*/ 445 h 799"/>
                <a:gd name="T24" fmla="*/ 954 w 1006"/>
                <a:gd name="T25" fmla="*/ 468 h 799"/>
                <a:gd name="T26" fmla="*/ 1006 w 1006"/>
                <a:gd name="T27" fmla="*/ 404 h 799"/>
                <a:gd name="T28" fmla="*/ 954 w 1006"/>
                <a:gd name="T29" fmla="*/ 339 h 799"/>
                <a:gd name="T30" fmla="*/ 890 w 1006"/>
                <a:gd name="T31" fmla="*/ 362 h 799"/>
                <a:gd name="T32" fmla="*/ 807 w 1006"/>
                <a:gd name="T33" fmla="*/ 362 h 799"/>
                <a:gd name="T34" fmla="*/ 764 w 1006"/>
                <a:gd name="T35" fmla="*/ 286 h 799"/>
                <a:gd name="T36" fmla="*/ 764 w 1006"/>
                <a:gd name="T37" fmla="*/ 277 h 799"/>
                <a:gd name="T38" fmla="*/ 764 w 1006"/>
                <a:gd name="T39" fmla="*/ 0 h 799"/>
                <a:gd name="T40" fmla="*/ 499 w 1006"/>
                <a:gd name="T41" fmla="*/ 0 h 799"/>
                <a:gd name="T42" fmla="*/ 385 w 1006"/>
                <a:gd name="T43" fmla="*/ 1 h 799"/>
                <a:gd name="T44" fmla="*/ 129 w 1006"/>
                <a:gd name="T45" fmla="*/ 0 h 799"/>
                <a:gd name="T46" fmla="*/ 116 w 1006"/>
                <a:gd name="T47" fmla="*/ 0 h 799"/>
                <a:gd name="T48" fmla="*/ 0 w 1006"/>
                <a:gd name="T49" fmla="*/ 0 h 799"/>
                <a:gd name="T50" fmla="*/ 0 w 1006"/>
                <a:gd name="T51" fmla="*/ 274 h 799"/>
                <a:gd name="T52" fmla="*/ 96 w 1006"/>
                <a:gd name="T53" fmla="*/ 24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06" h="799">
                  <a:moveTo>
                    <a:pt x="96" y="246"/>
                  </a:moveTo>
                  <a:cubicBezTo>
                    <a:pt x="176" y="246"/>
                    <a:pt x="242" y="317"/>
                    <a:pt x="242" y="404"/>
                  </a:cubicBezTo>
                  <a:cubicBezTo>
                    <a:pt x="242" y="490"/>
                    <a:pt x="176" y="561"/>
                    <a:pt x="96" y="561"/>
                  </a:cubicBezTo>
                  <a:cubicBezTo>
                    <a:pt x="65" y="561"/>
                    <a:pt x="23" y="543"/>
                    <a:pt x="0" y="533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764" y="799"/>
                    <a:pt x="764" y="799"/>
                    <a:pt x="764" y="799"/>
                  </a:cubicBezTo>
                  <a:cubicBezTo>
                    <a:pt x="764" y="529"/>
                    <a:pt x="764" y="529"/>
                    <a:pt x="764" y="529"/>
                  </a:cubicBezTo>
                  <a:cubicBezTo>
                    <a:pt x="764" y="526"/>
                    <a:pt x="764" y="524"/>
                    <a:pt x="764" y="523"/>
                  </a:cubicBezTo>
                  <a:cubicBezTo>
                    <a:pt x="763" y="492"/>
                    <a:pt x="763" y="492"/>
                    <a:pt x="763" y="492"/>
                  </a:cubicBezTo>
                  <a:cubicBezTo>
                    <a:pt x="770" y="491"/>
                    <a:pt x="770" y="491"/>
                    <a:pt x="770" y="491"/>
                  </a:cubicBezTo>
                  <a:cubicBezTo>
                    <a:pt x="777" y="471"/>
                    <a:pt x="790" y="455"/>
                    <a:pt x="807" y="445"/>
                  </a:cubicBezTo>
                  <a:cubicBezTo>
                    <a:pt x="832" y="431"/>
                    <a:pt x="861" y="431"/>
                    <a:pt x="890" y="445"/>
                  </a:cubicBezTo>
                  <a:cubicBezTo>
                    <a:pt x="914" y="457"/>
                    <a:pt x="945" y="468"/>
                    <a:pt x="954" y="468"/>
                  </a:cubicBezTo>
                  <a:cubicBezTo>
                    <a:pt x="983" y="468"/>
                    <a:pt x="1006" y="439"/>
                    <a:pt x="1006" y="404"/>
                  </a:cubicBezTo>
                  <a:cubicBezTo>
                    <a:pt x="1006" y="368"/>
                    <a:pt x="983" y="339"/>
                    <a:pt x="954" y="339"/>
                  </a:cubicBezTo>
                  <a:cubicBezTo>
                    <a:pt x="945" y="339"/>
                    <a:pt x="914" y="350"/>
                    <a:pt x="890" y="362"/>
                  </a:cubicBezTo>
                  <a:cubicBezTo>
                    <a:pt x="862" y="376"/>
                    <a:pt x="832" y="376"/>
                    <a:pt x="807" y="362"/>
                  </a:cubicBezTo>
                  <a:cubicBezTo>
                    <a:pt x="782" y="347"/>
                    <a:pt x="767" y="320"/>
                    <a:pt x="764" y="286"/>
                  </a:cubicBezTo>
                  <a:cubicBezTo>
                    <a:pt x="764" y="277"/>
                    <a:pt x="764" y="277"/>
                    <a:pt x="764" y="277"/>
                  </a:cubicBezTo>
                  <a:cubicBezTo>
                    <a:pt x="764" y="0"/>
                    <a:pt x="764" y="0"/>
                    <a:pt x="764" y="0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5" y="0"/>
                    <a:pt x="483" y="1"/>
                    <a:pt x="385" y="1"/>
                  </a:cubicBezTo>
                  <a:cubicBezTo>
                    <a:pt x="277" y="1"/>
                    <a:pt x="129" y="0"/>
                    <a:pt x="129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23" y="264"/>
                    <a:pt x="65" y="246"/>
                    <a:pt x="96" y="24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9C0052F-6148-2E45-984C-5288919CAB30}"/>
                </a:ext>
              </a:extLst>
            </p:cNvPr>
            <p:cNvSpPr txBox="1"/>
            <p:nvPr/>
          </p:nvSpPr>
          <p:spPr>
            <a:xfrm>
              <a:off x="4528977" y="5035550"/>
              <a:ext cx="821058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95">
              <a:extLst>
                <a:ext uri="{FF2B5EF4-FFF2-40B4-BE49-F238E27FC236}">
                  <a16:creationId xmlns:a16="http://schemas.microsoft.com/office/drawing/2014/main" id="{57E59263-6E54-F44A-A775-A2692C774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8050" y="4627563"/>
              <a:ext cx="390525" cy="376237"/>
            </a:xfrm>
            <a:custGeom>
              <a:avLst/>
              <a:gdLst>
                <a:gd name="T0" fmla="*/ 383015 w 104"/>
                <a:gd name="T1" fmla="*/ 195644 h 100"/>
                <a:gd name="T2" fmla="*/ 379260 w 104"/>
                <a:gd name="T3" fmla="*/ 191881 h 100"/>
                <a:gd name="T4" fmla="*/ 334199 w 104"/>
                <a:gd name="T5" fmla="*/ 169307 h 100"/>
                <a:gd name="T6" fmla="*/ 277874 w 104"/>
                <a:gd name="T7" fmla="*/ 203169 h 100"/>
                <a:gd name="T8" fmla="*/ 270363 w 104"/>
                <a:gd name="T9" fmla="*/ 214456 h 100"/>
                <a:gd name="T10" fmla="*/ 266608 w 104"/>
                <a:gd name="T11" fmla="*/ 218218 h 100"/>
                <a:gd name="T12" fmla="*/ 259098 w 104"/>
                <a:gd name="T13" fmla="*/ 214456 h 100"/>
                <a:gd name="T14" fmla="*/ 251588 w 104"/>
                <a:gd name="T15" fmla="*/ 203169 h 100"/>
                <a:gd name="T16" fmla="*/ 195263 w 104"/>
                <a:gd name="T17" fmla="*/ 169307 h 100"/>
                <a:gd name="T18" fmla="*/ 142692 w 104"/>
                <a:gd name="T19" fmla="*/ 203169 h 100"/>
                <a:gd name="T20" fmla="*/ 135182 w 104"/>
                <a:gd name="T21" fmla="*/ 214456 h 100"/>
                <a:gd name="T22" fmla="*/ 127672 w 104"/>
                <a:gd name="T23" fmla="*/ 218218 h 100"/>
                <a:gd name="T24" fmla="*/ 120162 w 104"/>
                <a:gd name="T25" fmla="*/ 214456 h 100"/>
                <a:gd name="T26" fmla="*/ 112651 w 104"/>
                <a:gd name="T27" fmla="*/ 203169 h 100"/>
                <a:gd name="T28" fmla="*/ 60081 w 104"/>
                <a:gd name="T29" fmla="*/ 169307 h 100"/>
                <a:gd name="T30" fmla="*/ 15020 w 104"/>
                <a:gd name="T31" fmla="*/ 191881 h 100"/>
                <a:gd name="T32" fmla="*/ 7510 w 104"/>
                <a:gd name="T33" fmla="*/ 195644 h 100"/>
                <a:gd name="T34" fmla="*/ 0 w 104"/>
                <a:gd name="T35" fmla="*/ 188119 h 100"/>
                <a:gd name="T36" fmla="*/ 0 w 104"/>
                <a:gd name="T37" fmla="*/ 184357 h 100"/>
                <a:gd name="T38" fmla="*/ 195263 w 104"/>
                <a:gd name="T39" fmla="*/ 45149 h 100"/>
                <a:gd name="T40" fmla="*/ 390525 w 104"/>
                <a:gd name="T41" fmla="*/ 184357 h 100"/>
                <a:gd name="T42" fmla="*/ 390525 w 104"/>
                <a:gd name="T43" fmla="*/ 188119 h 100"/>
                <a:gd name="T44" fmla="*/ 383015 w 104"/>
                <a:gd name="T45" fmla="*/ 195644 h 100"/>
                <a:gd name="T46" fmla="*/ 210283 w 104"/>
                <a:gd name="T47" fmla="*/ 316040 h 100"/>
                <a:gd name="T48" fmla="*/ 150202 w 104"/>
                <a:gd name="T49" fmla="*/ 376238 h 100"/>
                <a:gd name="T50" fmla="*/ 90121 w 104"/>
                <a:gd name="T51" fmla="*/ 316040 h 100"/>
                <a:gd name="T52" fmla="*/ 105141 w 104"/>
                <a:gd name="T53" fmla="*/ 300990 h 100"/>
                <a:gd name="T54" fmla="*/ 120162 w 104"/>
                <a:gd name="T55" fmla="*/ 316040 h 100"/>
                <a:gd name="T56" fmla="*/ 150202 w 104"/>
                <a:gd name="T57" fmla="*/ 346139 h 100"/>
                <a:gd name="T58" fmla="*/ 180242 w 104"/>
                <a:gd name="T59" fmla="*/ 316040 h 100"/>
                <a:gd name="T60" fmla="*/ 180242 w 104"/>
                <a:gd name="T61" fmla="*/ 180594 h 100"/>
                <a:gd name="T62" fmla="*/ 195263 w 104"/>
                <a:gd name="T63" fmla="*/ 176832 h 100"/>
                <a:gd name="T64" fmla="*/ 210283 w 104"/>
                <a:gd name="T65" fmla="*/ 180594 h 100"/>
                <a:gd name="T66" fmla="*/ 210283 w 104"/>
                <a:gd name="T67" fmla="*/ 316040 h 100"/>
                <a:gd name="T68" fmla="*/ 210283 w 104"/>
                <a:gd name="T69" fmla="*/ 37624 h 100"/>
                <a:gd name="T70" fmla="*/ 195263 w 104"/>
                <a:gd name="T71" fmla="*/ 37624 h 100"/>
                <a:gd name="T72" fmla="*/ 180242 w 104"/>
                <a:gd name="T73" fmla="*/ 37624 h 100"/>
                <a:gd name="T74" fmla="*/ 180242 w 104"/>
                <a:gd name="T75" fmla="*/ 15050 h 100"/>
                <a:gd name="T76" fmla="*/ 195263 w 104"/>
                <a:gd name="T77" fmla="*/ 0 h 100"/>
                <a:gd name="T78" fmla="*/ 210283 w 104"/>
                <a:gd name="T79" fmla="*/ 15050 h 100"/>
                <a:gd name="T80" fmla="*/ 210283 w 104"/>
                <a:gd name="T81" fmla="*/ 37624 h 1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4" h="100">
                  <a:moveTo>
                    <a:pt x="102" y="52"/>
                  </a:moveTo>
                  <a:cubicBezTo>
                    <a:pt x="102" y="52"/>
                    <a:pt x="101" y="51"/>
                    <a:pt x="101" y="51"/>
                  </a:cubicBezTo>
                  <a:cubicBezTo>
                    <a:pt x="97" y="48"/>
                    <a:pt x="94" y="45"/>
                    <a:pt x="89" y="45"/>
                  </a:cubicBezTo>
                  <a:cubicBezTo>
                    <a:pt x="83" y="45"/>
                    <a:pt x="78" y="49"/>
                    <a:pt x="74" y="54"/>
                  </a:cubicBezTo>
                  <a:cubicBezTo>
                    <a:pt x="74" y="55"/>
                    <a:pt x="73" y="56"/>
                    <a:pt x="72" y="57"/>
                  </a:cubicBezTo>
                  <a:cubicBezTo>
                    <a:pt x="72" y="58"/>
                    <a:pt x="71" y="58"/>
                    <a:pt x="71" y="58"/>
                  </a:cubicBezTo>
                  <a:cubicBezTo>
                    <a:pt x="70" y="58"/>
                    <a:pt x="69" y="58"/>
                    <a:pt x="69" y="57"/>
                  </a:cubicBezTo>
                  <a:cubicBezTo>
                    <a:pt x="68" y="56"/>
                    <a:pt x="67" y="55"/>
                    <a:pt x="67" y="54"/>
                  </a:cubicBezTo>
                  <a:cubicBezTo>
                    <a:pt x="63" y="49"/>
                    <a:pt x="58" y="45"/>
                    <a:pt x="52" y="45"/>
                  </a:cubicBezTo>
                  <a:cubicBezTo>
                    <a:pt x="46" y="45"/>
                    <a:pt x="41" y="49"/>
                    <a:pt x="38" y="54"/>
                  </a:cubicBezTo>
                  <a:cubicBezTo>
                    <a:pt x="37" y="55"/>
                    <a:pt x="37" y="56"/>
                    <a:pt x="36" y="57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3" y="58"/>
                    <a:pt x="33" y="58"/>
                    <a:pt x="32" y="57"/>
                  </a:cubicBezTo>
                  <a:cubicBezTo>
                    <a:pt x="32" y="56"/>
                    <a:pt x="31" y="55"/>
                    <a:pt x="30" y="54"/>
                  </a:cubicBezTo>
                  <a:cubicBezTo>
                    <a:pt x="27" y="49"/>
                    <a:pt x="22" y="45"/>
                    <a:pt x="16" y="45"/>
                  </a:cubicBezTo>
                  <a:cubicBezTo>
                    <a:pt x="11" y="45"/>
                    <a:pt x="7" y="48"/>
                    <a:pt x="4" y="51"/>
                  </a:cubicBezTo>
                  <a:cubicBezTo>
                    <a:pt x="3" y="51"/>
                    <a:pt x="3" y="52"/>
                    <a:pt x="2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6" y="26"/>
                    <a:pt x="29" y="12"/>
                    <a:pt x="52" y="12"/>
                  </a:cubicBezTo>
                  <a:cubicBezTo>
                    <a:pt x="76" y="12"/>
                    <a:pt x="99" y="26"/>
                    <a:pt x="104" y="49"/>
                  </a:cubicBezTo>
                  <a:cubicBezTo>
                    <a:pt x="104" y="49"/>
                    <a:pt x="104" y="49"/>
                    <a:pt x="104" y="50"/>
                  </a:cubicBezTo>
                  <a:cubicBezTo>
                    <a:pt x="104" y="51"/>
                    <a:pt x="103" y="52"/>
                    <a:pt x="102" y="52"/>
                  </a:cubicBezTo>
                  <a:close/>
                  <a:moveTo>
                    <a:pt x="56" y="84"/>
                  </a:moveTo>
                  <a:cubicBezTo>
                    <a:pt x="56" y="93"/>
                    <a:pt x="49" y="100"/>
                    <a:pt x="40" y="100"/>
                  </a:cubicBezTo>
                  <a:cubicBezTo>
                    <a:pt x="32" y="100"/>
                    <a:pt x="24" y="93"/>
                    <a:pt x="24" y="84"/>
                  </a:cubicBezTo>
                  <a:cubicBezTo>
                    <a:pt x="24" y="82"/>
                    <a:pt x="26" y="80"/>
                    <a:pt x="28" y="80"/>
                  </a:cubicBezTo>
                  <a:cubicBezTo>
                    <a:pt x="31" y="80"/>
                    <a:pt x="32" y="82"/>
                    <a:pt x="32" y="84"/>
                  </a:cubicBezTo>
                  <a:cubicBezTo>
                    <a:pt x="32" y="88"/>
                    <a:pt x="36" y="92"/>
                    <a:pt x="40" y="92"/>
                  </a:cubicBezTo>
                  <a:cubicBezTo>
                    <a:pt x="45" y="92"/>
                    <a:pt x="48" y="88"/>
                    <a:pt x="48" y="84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0" y="48"/>
                    <a:pt x="51" y="47"/>
                    <a:pt x="52" y="47"/>
                  </a:cubicBezTo>
                  <a:cubicBezTo>
                    <a:pt x="54" y="47"/>
                    <a:pt x="55" y="48"/>
                    <a:pt x="56" y="48"/>
                  </a:cubicBezTo>
                  <a:lnTo>
                    <a:pt x="56" y="84"/>
                  </a:lnTo>
                  <a:close/>
                  <a:moveTo>
                    <a:pt x="56" y="10"/>
                  </a:moveTo>
                  <a:cubicBezTo>
                    <a:pt x="55" y="10"/>
                    <a:pt x="54" y="10"/>
                    <a:pt x="52" y="10"/>
                  </a:cubicBezTo>
                  <a:cubicBezTo>
                    <a:pt x="51" y="10"/>
                    <a:pt x="50" y="10"/>
                    <a:pt x="48" y="10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"/>
                    <a:pt x="50" y="0"/>
                    <a:pt x="52" y="0"/>
                  </a:cubicBezTo>
                  <a:cubicBezTo>
                    <a:pt x="55" y="0"/>
                    <a:pt x="56" y="2"/>
                    <a:pt x="56" y="4"/>
                  </a:cubicBezTo>
                  <a:lnTo>
                    <a:pt x="56" y="1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F3A170-C35A-4DFD-9F49-A3C4320D87D5}"/>
              </a:ext>
            </a:extLst>
          </p:cNvPr>
          <p:cNvGrpSpPr/>
          <p:nvPr/>
        </p:nvGrpSpPr>
        <p:grpSpPr>
          <a:xfrm>
            <a:off x="7575550" y="4132263"/>
            <a:ext cx="2193925" cy="1744662"/>
            <a:chOff x="7575550" y="4132263"/>
            <a:chExt cx="2193925" cy="1744662"/>
          </a:xfrm>
        </p:grpSpPr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AB690034-BD6C-334B-89A7-783C397A4C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575550" y="4132263"/>
              <a:ext cx="2193925" cy="1744662"/>
            </a:xfrm>
            <a:custGeom>
              <a:avLst/>
              <a:gdLst>
                <a:gd name="T0" fmla="*/ 96 w 1006"/>
                <a:gd name="T1" fmla="*/ 246 h 799"/>
                <a:gd name="T2" fmla="*/ 242 w 1006"/>
                <a:gd name="T3" fmla="*/ 404 h 799"/>
                <a:gd name="T4" fmla="*/ 96 w 1006"/>
                <a:gd name="T5" fmla="*/ 561 h 799"/>
                <a:gd name="T6" fmla="*/ 0 w 1006"/>
                <a:gd name="T7" fmla="*/ 533 h 799"/>
                <a:gd name="T8" fmla="*/ 0 w 1006"/>
                <a:gd name="T9" fmla="*/ 799 h 799"/>
                <a:gd name="T10" fmla="*/ 764 w 1006"/>
                <a:gd name="T11" fmla="*/ 799 h 799"/>
                <a:gd name="T12" fmla="*/ 764 w 1006"/>
                <a:gd name="T13" fmla="*/ 529 h 799"/>
                <a:gd name="T14" fmla="*/ 764 w 1006"/>
                <a:gd name="T15" fmla="*/ 523 h 799"/>
                <a:gd name="T16" fmla="*/ 763 w 1006"/>
                <a:gd name="T17" fmla="*/ 492 h 799"/>
                <a:gd name="T18" fmla="*/ 770 w 1006"/>
                <a:gd name="T19" fmla="*/ 491 h 799"/>
                <a:gd name="T20" fmla="*/ 807 w 1006"/>
                <a:gd name="T21" fmla="*/ 445 h 799"/>
                <a:gd name="T22" fmla="*/ 890 w 1006"/>
                <a:gd name="T23" fmla="*/ 445 h 799"/>
                <a:gd name="T24" fmla="*/ 954 w 1006"/>
                <a:gd name="T25" fmla="*/ 468 h 799"/>
                <a:gd name="T26" fmla="*/ 1006 w 1006"/>
                <a:gd name="T27" fmla="*/ 404 h 799"/>
                <a:gd name="T28" fmla="*/ 954 w 1006"/>
                <a:gd name="T29" fmla="*/ 339 h 799"/>
                <a:gd name="T30" fmla="*/ 890 w 1006"/>
                <a:gd name="T31" fmla="*/ 362 h 799"/>
                <a:gd name="T32" fmla="*/ 807 w 1006"/>
                <a:gd name="T33" fmla="*/ 362 h 799"/>
                <a:gd name="T34" fmla="*/ 764 w 1006"/>
                <a:gd name="T35" fmla="*/ 286 h 799"/>
                <a:gd name="T36" fmla="*/ 764 w 1006"/>
                <a:gd name="T37" fmla="*/ 277 h 799"/>
                <a:gd name="T38" fmla="*/ 764 w 1006"/>
                <a:gd name="T39" fmla="*/ 0 h 799"/>
                <a:gd name="T40" fmla="*/ 499 w 1006"/>
                <a:gd name="T41" fmla="*/ 0 h 799"/>
                <a:gd name="T42" fmla="*/ 385 w 1006"/>
                <a:gd name="T43" fmla="*/ 1 h 799"/>
                <a:gd name="T44" fmla="*/ 129 w 1006"/>
                <a:gd name="T45" fmla="*/ 0 h 799"/>
                <a:gd name="T46" fmla="*/ 116 w 1006"/>
                <a:gd name="T47" fmla="*/ 0 h 799"/>
                <a:gd name="T48" fmla="*/ 0 w 1006"/>
                <a:gd name="T49" fmla="*/ 0 h 799"/>
                <a:gd name="T50" fmla="*/ 0 w 1006"/>
                <a:gd name="T51" fmla="*/ 274 h 799"/>
                <a:gd name="T52" fmla="*/ 96 w 1006"/>
                <a:gd name="T53" fmla="*/ 24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06" h="799">
                  <a:moveTo>
                    <a:pt x="96" y="246"/>
                  </a:moveTo>
                  <a:cubicBezTo>
                    <a:pt x="176" y="246"/>
                    <a:pt x="242" y="317"/>
                    <a:pt x="242" y="404"/>
                  </a:cubicBezTo>
                  <a:cubicBezTo>
                    <a:pt x="242" y="490"/>
                    <a:pt x="176" y="561"/>
                    <a:pt x="96" y="561"/>
                  </a:cubicBezTo>
                  <a:cubicBezTo>
                    <a:pt x="65" y="561"/>
                    <a:pt x="23" y="543"/>
                    <a:pt x="0" y="533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764" y="799"/>
                    <a:pt x="764" y="799"/>
                    <a:pt x="764" y="799"/>
                  </a:cubicBezTo>
                  <a:cubicBezTo>
                    <a:pt x="764" y="529"/>
                    <a:pt x="764" y="529"/>
                    <a:pt x="764" y="529"/>
                  </a:cubicBezTo>
                  <a:cubicBezTo>
                    <a:pt x="764" y="526"/>
                    <a:pt x="764" y="524"/>
                    <a:pt x="764" y="523"/>
                  </a:cubicBezTo>
                  <a:cubicBezTo>
                    <a:pt x="763" y="492"/>
                    <a:pt x="763" y="492"/>
                    <a:pt x="763" y="492"/>
                  </a:cubicBezTo>
                  <a:cubicBezTo>
                    <a:pt x="770" y="491"/>
                    <a:pt x="770" y="491"/>
                    <a:pt x="770" y="491"/>
                  </a:cubicBezTo>
                  <a:cubicBezTo>
                    <a:pt x="777" y="471"/>
                    <a:pt x="790" y="455"/>
                    <a:pt x="807" y="445"/>
                  </a:cubicBezTo>
                  <a:cubicBezTo>
                    <a:pt x="832" y="431"/>
                    <a:pt x="861" y="431"/>
                    <a:pt x="890" y="445"/>
                  </a:cubicBezTo>
                  <a:cubicBezTo>
                    <a:pt x="914" y="457"/>
                    <a:pt x="945" y="468"/>
                    <a:pt x="954" y="468"/>
                  </a:cubicBezTo>
                  <a:cubicBezTo>
                    <a:pt x="983" y="468"/>
                    <a:pt x="1006" y="439"/>
                    <a:pt x="1006" y="404"/>
                  </a:cubicBezTo>
                  <a:cubicBezTo>
                    <a:pt x="1006" y="368"/>
                    <a:pt x="983" y="339"/>
                    <a:pt x="954" y="339"/>
                  </a:cubicBezTo>
                  <a:cubicBezTo>
                    <a:pt x="945" y="339"/>
                    <a:pt x="914" y="350"/>
                    <a:pt x="890" y="362"/>
                  </a:cubicBezTo>
                  <a:cubicBezTo>
                    <a:pt x="862" y="376"/>
                    <a:pt x="832" y="376"/>
                    <a:pt x="807" y="362"/>
                  </a:cubicBezTo>
                  <a:cubicBezTo>
                    <a:pt x="782" y="347"/>
                    <a:pt x="767" y="320"/>
                    <a:pt x="764" y="286"/>
                  </a:cubicBezTo>
                  <a:cubicBezTo>
                    <a:pt x="764" y="277"/>
                    <a:pt x="764" y="277"/>
                    <a:pt x="764" y="277"/>
                  </a:cubicBezTo>
                  <a:cubicBezTo>
                    <a:pt x="764" y="0"/>
                    <a:pt x="764" y="0"/>
                    <a:pt x="764" y="0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5" y="0"/>
                    <a:pt x="483" y="1"/>
                    <a:pt x="385" y="1"/>
                  </a:cubicBezTo>
                  <a:cubicBezTo>
                    <a:pt x="277" y="1"/>
                    <a:pt x="129" y="0"/>
                    <a:pt x="129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23" y="264"/>
                    <a:pt x="65" y="246"/>
                    <a:pt x="96" y="24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E111C7-3F64-374C-9543-E01074A6F6A4}"/>
                </a:ext>
              </a:extLst>
            </p:cNvPr>
            <p:cNvSpPr txBox="1"/>
            <p:nvPr/>
          </p:nvSpPr>
          <p:spPr>
            <a:xfrm>
              <a:off x="8284689" y="5035550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97">
              <a:extLst>
                <a:ext uri="{FF2B5EF4-FFF2-40B4-BE49-F238E27FC236}">
                  <a16:creationId xmlns:a16="http://schemas.microsoft.com/office/drawing/2014/main" id="{FA4EEAC7-EC80-6D41-B89D-27DDB6F3A2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5650" y="4616450"/>
              <a:ext cx="446088" cy="357188"/>
            </a:xfrm>
            <a:custGeom>
              <a:avLst/>
              <a:gdLst>
                <a:gd name="T0" fmla="*/ 344875 w 119"/>
                <a:gd name="T1" fmla="*/ 233112 h 95"/>
                <a:gd name="T2" fmla="*/ 232416 w 119"/>
                <a:gd name="T3" fmla="*/ 349668 h 95"/>
                <a:gd name="T4" fmla="*/ 209924 w 119"/>
                <a:gd name="T5" fmla="*/ 357188 h 95"/>
                <a:gd name="T6" fmla="*/ 187432 w 119"/>
                <a:gd name="T7" fmla="*/ 349668 h 95"/>
                <a:gd name="T8" fmla="*/ 22492 w 119"/>
                <a:gd name="T9" fmla="*/ 180474 h 95"/>
                <a:gd name="T10" fmla="*/ 0 w 119"/>
                <a:gd name="T11" fmla="*/ 127836 h 95"/>
                <a:gd name="T12" fmla="*/ 0 w 119"/>
                <a:gd name="T13" fmla="*/ 30079 h 95"/>
                <a:gd name="T14" fmla="*/ 29989 w 119"/>
                <a:gd name="T15" fmla="*/ 0 h 95"/>
                <a:gd name="T16" fmla="*/ 127454 w 119"/>
                <a:gd name="T17" fmla="*/ 0 h 95"/>
                <a:gd name="T18" fmla="*/ 179935 w 119"/>
                <a:gd name="T19" fmla="*/ 22559 h 95"/>
                <a:gd name="T20" fmla="*/ 344875 w 119"/>
                <a:gd name="T21" fmla="*/ 191754 h 95"/>
                <a:gd name="T22" fmla="*/ 356121 w 119"/>
                <a:gd name="T23" fmla="*/ 210553 h 95"/>
                <a:gd name="T24" fmla="*/ 344875 w 119"/>
                <a:gd name="T25" fmla="*/ 233112 h 95"/>
                <a:gd name="T26" fmla="*/ 74973 w 119"/>
                <a:gd name="T27" fmla="*/ 45118 h 95"/>
                <a:gd name="T28" fmla="*/ 44984 w 119"/>
                <a:gd name="T29" fmla="*/ 75197 h 95"/>
                <a:gd name="T30" fmla="*/ 74973 w 119"/>
                <a:gd name="T31" fmla="*/ 105276 h 95"/>
                <a:gd name="T32" fmla="*/ 104962 w 119"/>
                <a:gd name="T33" fmla="*/ 75197 h 95"/>
                <a:gd name="T34" fmla="*/ 74973 w 119"/>
                <a:gd name="T35" fmla="*/ 45118 h 95"/>
                <a:gd name="T36" fmla="*/ 434842 w 119"/>
                <a:gd name="T37" fmla="*/ 233112 h 95"/>
                <a:gd name="T38" fmla="*/ 322383 w 119"/>
                <a:gd name="T39" fmla="*/ 349668 h 95"/>
                <a:gd name="T40" fmla="*/ 299891 w 119"/>
                <a:gd name="T41" fmla="*/ 357188 h 95"/>
                <a:gd name="T42" fmla="*/ 273651 w 119"/>
                <a:gd name="T43" fmla="*/ 342149 h 95"/>
                <a:gd name="T44" fmla="*/ 382361 w 119"/>
                <a:gd name="T45" fmla="*/ 233112 h 95"/>
                <a:gd name="T46" fmla="*/ 393607 w 119"/>
                <a:gd name="T47" fmla="*/ 210553 h 95"/>
                <a:gd name="T48" fmla="*/ 382361 w 119"/>
                <a:gd name="T49" fmla="*/ 191754 h 95"/>
                <a:gd name="T50" fmla="*/ 217421 w 119"/>
                <a:gd name="T51" fmla="*/ 22559 h 95"/>
                <a:gd name="T52" fmla="*/ 164940 w 119"/>
                <a:gd name="T53" fmla="*/ 0 h 95"/>
                <a:gd name="T54" fmla="*/ 217421 w 119"/>
                <a:gd name="T55" fmla="*/ 0 h 95"/>
                <a:gd name="T56" fmla="*/ 269902 w 119"/>
                <a:gd name="T57" fmla="*/ 22559 h 95"/>
                <a:gd name="T58" fmla="*/ 434842 w 119"/>
                <a:gd name="T59" fmla="*/ 191754 h 95"/>
                <a:gd name="T60" fmla="*/ 446088 w 119"/>
                <a:gd name="T61" fmla="*/ 210553 h 95"/>
                <a:gd name="T62" fmla="*/ 434842 w 119"/>
                <a:gd name="T63" fmla="*/ 233112 h 9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19" h="95">
                  <a:moveTo>
                    <a:pt x="92" y="62"/>
                  </a:moveTo>
                  <a:cubicBezTo>
                    <a:pt x="62" y="93"/>
                    <a:pt x="62" y="93"/>
                    <a:pt x="62" y="93"/>
                  </a:cubicBezTo>
                  <a:cubicBezTo>
                    <a:pt x="60" y="94"/>
                    <a:pt x="58" y="95"/>
                    <a:pt x="56" y="95"/>
                  </a:cubicBezTo>
                  <a:cubicBezTo>
                    <a:pt x="54" y="95"/>
                    <a:pt x="52" y="94"/>
                    <a:pt x="50" y="93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3" y="45"/>
                    <a:pt x="0" y="39"/>
                    <a:pt x="0" y="3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9" y="0"/>
                    <a:pt x="45" y="3"/>
                    <a:pt x="48" y="6"/>
                  </a:cubicBezTo>
                  <a:cubicBezTo>
                    <a:pt x="92" y="51"/>
                    <a:pt x="92" y="51"/>
                    <a:pt x="92" y="51"/>
                  </a:cubicBezTo>
                  <a:cubicBezTo>
                    <a:pt x="94" y="52"/>
                    <a:pt x="95" y="54"/>
                    <a:pt x="95" y="56"/>
                  </a:cubicBezTo>
                  <a:cubicBezTo>
                    <a:pt x="95" y="58"/>
                    <a:pt x="94" y="60"/>
                    <a:pt x="92" y="62"/>
                  </a:cubicBezTo>
                  <a:close/>
                  <a:moveTo>
                    <a:pt x="20" y="12"/>
                  </a:moveTo>
                  <a:cubicBezTo>
                    <a:pt x="16" y="12"/>
                    <a:pt x="12" y="16"/>
                    <a:pt x="12" y="20"/>
                  </a:cubicBezTo>
                  <a:cubicBezTo>
                    <a:pt x="12" y="25"/>
                    <a:pt x="16" y="28"/>
                    <a:pt x="20" y="28"/>
                  </a:cubicBezTo>
                  <a:cubicBezTo>
                    <a:pt x="25" y="28"/>
                    <a:pt x="28" y="25"/>
                    <a:pt x="28" y="20"/>
                  </a:cubicBezTo>
                  <a:cubicBezTo>
                    <a:pt x="28" y="16"/>
                    <a:pt x="25" y="12"/>
                    <a:pt x="20" y="12"/>
                  </a:cubicBezTo>
                  <a:close/>
                  <a:moveTo>
                    <a:pt x="116" y="62"/>
                  </a:moveTo>
                  <a:cubicBezTo>
                    <a:pt x="86" y="93"/>
                    <a:pt x="86" y="93"/>
                    <a:pt x="86" y="93"/>
                  </a:cubicBezTo>
                  <a:cubicBezTo>
                    <a:pt x="84" y="94"/>
                    <a:pt x="82" y="95"/>
                    <a:pt x="80" y="95"/>
                  </a:cubicBezTo>
                  <a:cubicBezTo>
                    <a:pt x="77" y="95"/>
                    <a:pt x="75" y="93"/>
                    <a:pt x="73" y="9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4"/>
                    <a:pt x="104" y="52"/>
                    <a:pt x="102" y="51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5" y="3"/>
                    <a:pt x="49" y="0"/>
                    <a:pt x="44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3" y="0"/>
                    <a:pt x="69" y="3"/>
                    <a:pt x="72" y="6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8" y="52"/>
                    <a:pt x="119" y="54"/>
                    <a:pt x="119" y="56"/>
                  </a:cubicBezTo>
                  <a:cubicBezTo>
                    <a:pt x="119" y="58"/>
                    <a:pt x="118" y="60"/>
                    <a:pt x="116" y="6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5BF9AC-663C-46FC-A5A6-A2D63BC522CD}"/>
              </a:ext>
            </a:extLst>
          </p:cNvPr>
          <p:cNvGrpSpPr/>
          <p:nvPr/>
        </p:nvGrpSpPr>
        <p:grpSpPr>
          <a:xfrm>
            <a:off x="5703888" y="4132263"/>
            <a:ext cx="2197100" cy="1744662"/>
            <a:chOff x="5703888" y="4132263"/>
            <a:chExt cx="2197100" cy="1744662"/>
          </a:xfrm>
        </p:grpSpPr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B3891F25-CC9C-D14F-94F0-896F0CB1697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703888" y="4132263"/>
              <a:ext cx="2197100" cy="1744662"/>
            </a:xfrm>
            <a:custGeom>
              <a:avLst/>
              <a:gdLst>
                <a:gd name="T0" fmla="*/ 765 w 1007"/>
                <a:gd name="T1" fmla="*/ 286 h 799"/>
                <a:gd name="T2" fmla="*/ 765 w 1007"/>
                <a:gd name="T3" fmla="*/ 277 h 799"/>
                <a:gd name="T4" fmla="*/ 765 w 1007"/>
                <a:gd name="T5" fmla="*/ 0 h 799"/>
                <a:gd name="T6" fmla="*/ 594 w 1007"/>
                <a:gd name="T7" fmla="*/ 0 h 799"/>
                <a:gd name="T8" fmla="*/ 0 w 1007"/>
                <a:gd name="T9" fmla="*/ 0 h 799"/>
                <a:gd name="T10" fmla="*/ 0 w 1007"/>
                <a:gd name="T11" fmla="*/ 274 h 799"/>
                <a:gd name="T12" fmla="*/ 97 w 1007"/>
                <a:gd name="T13" fmla="*/ 246 h 799"/>
                <a:gd name="T14" fmla="*/ 242 w 1007"/>
                <a:gd name="T15" fmla="*/ 404 h 799"/>
                <a:gd name="T16" fmla="*/ 97 w 1007"/>
                <a:gd name="T17" fmla="*/ 561 h 799"/>
                <a:gd name="T18" fmla="*/ 0 w 1007"/>
                <a:gd name="T19" fmla="*/ 533 h 799"/>
                <a:gd name="T20" fmla="*/ 0 w 1007"/>
                <a:gd name="T21" fmla="*/ 799 h 799"/>
                <a:gd name="T22" fmla="*/ 189 w 1007"/>
                <a:gd name="T23" fmla="*/ 799 h 799"/>
                <a:gd name="T24" fmla="*/ 260 w 1007"/>
                <a:gd name="T25" fmla="*/ 799 h 799"/>
                <a:gd name="T26" fmla="*/ 260 w 1007"/>
                <a:gd name="T27" fmla="*/ 799 h 799"/>
                <a:gd name="T28" fmla="*/ 502 w 1007"/>
                <a:gd name="T29" fmla="*/ 799 h 799"/>
                <a:gd name="T30" fmla="*/ 765 w 1007"/>
                <a:gd name="T31" fmla="*/ 799 h 799"/>
                <a:gd name="T32" fmla="*/ 765 w 1007"/>
                <a:gd name="T33" fmla="*/ 529 h 799"/>
                <a:gd name="T34" fmla="*/ 765 w 1007"/>
                <a:gd name="T35" fmla="*/ 523 h 799"/>
                <a:gd name="T36" fmla="*/ 764 w 1007"/>
                <a:gd name="T37" fmla="*/ 492 h 799"/>
                <a:gd name="T38" fmla="*/ 771 w 1007"/>
                <a:gd name="T39" fmla="*/ 492 h 799"/>
                <a:gd name="T40" fmla="*/ 808 w 1007"/>
                <a:gd name="T41" fmla="*/ 445 h 799"/>
                <a:gd name="T42" fmla="*/ 890 w 1007"/>
                <a:gd name="T43" fmla="*/ 445 h 799"/>
                <a:gd name="T44" fmla="*/ 954 w 1007"/>
                <a:gd name="T45" fmla="*/ 468 h 799"/>
                <a:gd name="T46" fmla="*/ 1007 w 1007"/>
                <a:gd name="T47" fmla="*/ 404 h 799"/>
                <a:gd name="T48" fmla="*/ 954 w 1007"/>
                <a:gd name="T49" fmla="*/ 339 h 799"/>
                <a:gd name="T50" fmla="*/ 890 w 1007"/>
                <a:gd name="T51" fmla="*/ 362 h 799"/>
                <a:gd name="T52" fmla="*/ 808 w 1007"/>
                <a:gd name="T53" fmla="*/ 362 h 799"/>
                <a:gd name="T54" fmla="*/ 765 w 1007"/>
                <a:gd name="T55" fmla="*/ 28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07" h="799">
                  <a:moveTo>
                    <a:pt x="765" y="286"/>
                  </a:moveTo>
                  <a:cubicBezTo>
                    <a:pt x="765" y="277"/>
                    <a:pt x="765" y="277"/>
                    <a:pt x="765" y="277"/>
                  </a:cubicBezTo>
                  <a:cubicBezTo>
                    <a:pt x="765" y="0"/>
                    <a:pt x="765" y="0"/>
                    <a:pt x="765" y="0"/>
                  </a:cubicBezTo>
                  <a:cubicBezTo>
                    <a:pt x="594" y="0"/>
                    <a:pt x="594" y="0"/>
                    <a:pt x="5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24" y="264"/>
                    <a:pt x="66" y="246"/>
                    <a:pt x="97" y="246"/>
                  </a:cubicBezTo>
                  <a:cubicBezTo>
                    <a:pt x="177" y="246"/>
                    <a:pt x="242" y="317"/>
                    <a:pt x="242" y="404"/>
                  </a:cubicBezTo>
                  <a:cubicBezTo>
                    <a:pt x="242" y="490"/>
                    <a:pt x="177" y="561"/>
                    <a:pt x="97" y="561"/>
                  </a:cubicBezTo>
                  <a:cubicBezTo>
                    <a:pt x="66" y="561"/>
                    <a:pt x="23" y="543"/>
                    <a:pt x="0" y="533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189" y="799"/>
                    <a:pt x="189" y="799"/>
                    <a:pt x="189" y="799"/>
                  </a:cubicBezTo>
                  <a:cubicBezTo>
                    <a:pt x="245" y="799"/>
                    <a:pt x="257" y="799"/>
                    <a:pt x="260" y="799"/>
                  </a:cubicBezTo>
                  <a:cubicBezTo>
                    <a:pt x="260" y="799"/>
                    <a:pt x="260" y="799"/>
                    <a:pt x="260" y="799"/>
                  </a:cubicBezTo>
                  <a:cubicBezTo>
                    <a:pt x="260" y="799"/>
                    <a:pt x="501" y="799"/>
                    <a:pt x="502" y="799"/>
                  </a:cubicBezTo>
                  <a:cubicBezTo>
                    <a:pt x="765" y="799"/>
                    <a:pt x="765" y="799"/>
                    <a:pt x="765" y="799"/>
                  </a:cubicBezTo>
                  <a:cubicBezTo>
                    <a:pt x="765" y="529"/>
                    <a:pt x="765" y="529"/>
                    <a:pt x="765" y="529"/>
                  </a:cubicBezTo>
                  <a:cubicBezTo>
                    <a:pt x="765" y="526"/>
                    <a:pt x="765" y="524"/>
                    <a:pt x="765" y="523"/>
                  </a:cubicBezTo>
                  <a:cubicBezTo>
                    <a:pt x="764" y="492"/>
                    <a:pt x="764" y="492"/>
                    <a:pt x="764" y="492"/>
                  </a:cubicBezTo>
                  <a:cubicBezTo>
                    <a:pt x="771" y="492"/>
                    <a:pt x="771" y="492"/>
                    <a:pt x="771" y="492"/>
                  </a:cubicBezTo>
                  <a:cubicBezTo>
                    <a:pt x="778" y="471"/>
                    <a:pt x="790" y="455"/>
                    <a:pt x="808" y="445"/>
                  </a:cubicBezTo>
                  <a:cubicBezTo>
                    <a:pt x="832" y="431"/>
                    <a:pt x="862" y="431"/>
                    <a:pt x="890" y="445"/>
                  </a:cubicBezTo>
                  <a:cubicBezTo>
                    <a:pt x="914" y="457"/>
                    <a:pt x="945" y="468"/>
                    <a:pt x="954" y="468"/>
                  </a:cubicBezTo>
                  <a:cubicBezTo>
                    <a:pt x="983" y="468"/>
                    <a:pt x="1007" y="439"/>
                    <a:pt x="1007" y="404"/>
                  </a:cubicBezTo>
                  <a:cubicBezTo>
                    <a:pt x="1007" y="368"/>
                    <a:pt x="983" y="339"/>
                    <a:pt x="954" y="339"/>
                  </a:cubicBezTo>
                  <a:cubicBezTo>
                    <a:pt x="945" y="339"/>
                    <a:pt x="914" y="350"/>
                    <a:pt x="890" y="362"/>
                  </a:cubicBezTo>
                  <a:cubicBezTo>
                    <a:pt x="862" y="376"/>
                    <a:pt x="832" y="376"/>
                    <a:pt x="808" y="362"/>
                  </a:cubicBezTo>
                  <a:cubicBezTo>
                    <a:pt x="782" y="347"/>
                    <a:pt x="767" y="320"/>
                    <a:pt x="765" y="28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0B53B73-A295-4F4C-A15D-51F09B12B47B}"/>
                </a:ext>
              </a:extLst>
            </p:cNvPr>
            <p:cNvSpPr txBox="1"/>
            <p:nvPr/>
          </p:nvSpPr>
          <p:spPr>
            <a:xfrm>
              <a:off x="6417789" y="5035550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98">
              <a:extLst>
                <a:ext uri="{FF2B5EF4-FFF2-40B4-BE49-F238E27FC236}">
                  <a16:creationId xmlns:a16="http://schemas.microsoft.com/office/drawing/2014/main" id="{EA667B82-403E-EE4F-B48B-FCA5E59C9A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4000" y="4610100"/>
              <a:ext cx="393700" cy="368300"/>
            </a:xfrm>
            <a:custGeom>
              <a:avLst/>
              <a:gdLst>
                <a:gd name="T0" fmla="*/ 389950 w 105"/>
                <a:gd name="T1" fmla="*/ 120261 h 98"/>
                <a:gd name="T2" fmla="*/ 322459 w 105"/>
                <a:gd name="T3" fmla="*/ 334477 h 98"/>
                <a:gd name="T4" fmla="*/ 277465 w 105"/>
                <a:gd name="T5" fmla="*/ 368300 h 98"/>
                <a:gd name="T6" fmla="*/ 59992 w 105"/>
                <a:gd name="T7" fmla="*/ 368300 h 98"/>
                <a:gd name="T8" fmla="*/ 3750 w 105"/>
                <a:gd name="T9" fmla="*/ 326960 h 98"/>
                <a:gd name="T10" fmla="*/ 3750 w 105"/>
                <a:gd name="T11" fmla="*/ 296895 h 98"/>
                <a:gd name="T12" fmla="*/ 3750 w 105"/>
                <a:gd name="T13" fmla="*/ 281862 h 98"/>
                <a:gd name="T14" fmla="*/ 3750 w 105"/>
                <a:gd name="T15" fmla="*/ 270588 h 98"/>
                <a:gd name="T16" fmla="*/ 11249 w 105"/>
                <a:gd name="T17" fmla="*/ 255555 h 98"/>
                <a:gd name="T18" fmla="*/ 29996 w 105"/>
                <a:gd name="T19" fmla="*/ 210457 h 98"/>
                <a:gd name="T20" fmla="*/ 29996 w 105"/>
                <a:gd name="T21" fmla="*/ 199183 h 98"/>
                <a:gd name="T22" fmla="*/ 37495 w 105"/>
                <a:gd name="T23" fmla="*/ 187908 h 98"/>
                <a:gd name="T24" fmla="*/ 52493 w 105"/>
                <a:gd name="T25" fmla="*/ 142810 h 98"/>
                <a:gd name="T26" fmla="*/ 52493 w 105"/>
                <a:gd name="T27" fmla="*/ 131536 h 98"/>
                <a:gd name="T28" fmla="*/ 63742 w 105"/>
                <a:gd name="T29" fmla="*/ 116503 h 98"/>
                <a:gd name="T30" fmla="*/ 78740 w 105"/>
                <a:gd name="T31" fmla="*/ 75163 h 98"/>
                <a:gd name="T32" fmla="*/ 78740 w 105"/>
                <a:gd name="T33" fmla="*/ 63889 h 98"/>
                <a:gd name="T34" fmla="*/ 89989 w 105"/>
                <a:gd name="T35" fmla="*/ 48856 h 98"/>
                <a:gd name="T36" fmla="*/ 131233 w 105"/>
                <a:gd name="T37" fmla="*/ 11274 h 98"/>
                <a:gd name="T38" fmla="*/ 131233 w 105"/>
                <a:gd name="T39" fmla="*/ 11274 h 98"/>
                <a:gd name="T40" fmla="*/ 142482 w 105"/>
                <a:gd name="T41" fmla="*/ 7516 h 98"/>
                <a:gd name="T42" fmla="*/ 322459 w 105"/>
                <a:gd name="T43" fmla="*/ 7516 h 98"/>
                <a:gd name="T44" fmla="*/ 348706 w 105"/>
                <a:gd name="T45" fmla="*/ 22549 h 98"/>
                <a:gd name="T46" fmla="*/ 352455 w 105"/>
                <a:gd name="T47" fmla="*/ 52614 h 98"/>
                <a:gd name="T48" fmla="*/ 288713 w 105"/>
                <a:gd name="T49" fmla="*/ 263071 h 98"/>
                <a:gd name="T50" fmla="*/ 239970 w 105"/>
                <a:gd name="T51" fmla="*/ 308169 h 98"/>
                <a:gd name="T52" fmla="*/ 37495 w 105"/>
                <a:gd name="T53" fmla="*/ 308169 h 98"/>
                <a:gd name="T54" fmla="*/ 29996 w 105"/>
                <a:gd name="T55" fmla="*/ 311928 h 98"/>
                <a:gd name="T56" fmla="*/ 26247 w 105"/>
                <a:gd name="T57" fmla="*/ 323202 h 98"/>
                <a:gd name="T58" fmla="*/ 59992 w 105"/>
                <a:gd name="T59" fmla="*/ 338235 h 98"/>
                <a:gd name="T60" fmla="*/ 277465 w 105"/>
                <a:gd name="T61" fmla="*/ 338235 h 98"/>
                <a:gd name="T62" fmla="*/ 299962 w 105"/>
                <a:gd name="T63" fmla="*/ 326960 h 98"/>
                <a:gd name="T64" fmla="*/ 371203 w 105"/>
                <a:gd name="T65" fmla="*/ 93954 h 98"/>
                <a:gd name="T66" fmla="*/ 371203 w 105"/>
                <a:gd name="T67" fmla="*/ 78921 h 98"/>
                <a:gd name="T68" fmla="*/ 386201 w 105"/>
                <a:gd name="T69" fmla="*/ 90196 h 98"/>
                <a:gd name="T70" fmla="*/ 389950 w 105"/>
                <a:gd name="T71" fmla="*/ 120261 h 98"/>
                <a:gd name="T72" fmla="*/ 119985 w 105"/>
                <a:gd name="T73" fmla="*/ 157843 h 98"/>
                <a:gd name="T74" fmla="*/ 262467 w 105"/>
                <a:gd name="T75" fmla="*/ 157843 h 98"/>
                <a:gd name="T76" fmla="*/ 273715 w 105"/>
                <a:gd name="T77" fmla="*/ 150327 h 98"/>
                <a:gd name="T78" fmla="*/ 277465 w 105"/>
                <a:gd name="T79" fmla="*/ 135294 h 98"/>
                <a:gd name="T80" fmla="*/ 273715 w 105"/>
                <a:gd name="T81" fmla="*/ 127778 h 98"/>
                <a:gd name="T82" fmla="*/ 131233 w 105"/>
                <a:gd name="T83" fmla="*/ 127778 h 98"/>
                <a:gd name="T84" fmla="*/ 119985 w 105"/>
                <a:gd name="T85" fmla="*/ 135294 h 98"/>
                <a:gd name="T86" fmla="*/ 116235 w 105"/>
                <a:gd name="T87" fmla="*/ 150327 h 98"/>
                <a:gd name="T88" fmla="*/ 119985 w 105"/>
                <a:gd name="T89" fmla="*/ 157843 h 98"/>
                <a:gd name="T90" fmla="*/ 138732 w 105"/>
                <a:gd name="T91" fmla="*/ 97712 h 98"/>
                <a:gd name="T92" fmla="*/ 281214 w 105"/>
                <a:gd name="T93" fmla="*/ 97712 h 98"/>
                <a:gd name="T94" fmla="*/ 292463 w 105"/>
                <a:gd name="T95" fmla="*/ 90196 h 98"/>
                <a:gd name="T96" fmla="*/ 296212 w 105"/>
                <a:gd name="T97" fmla="*/ 75163 h 98"/>
                <a:gd name="T98" fmla="*/ 292463 w 105"/>
                <a:gd name="T99" fmla="*/ 67647 h 98"/>
                <a:gd name="T100" fmla="*/ 149981 w 105"/>
                <a:gd name="T101" fmla="*/ 67647 h 98"/>
                <a:gd name="T102" fmla="*/ 138732 w 105"/>
                <a:gd name="T103" fmla="*/ 75163 h 98"/>
                <a:gd name="T104" fmla="*/ 134983 w 105"/>
                <a:gd name="T105" fmla="*/ 90196 h 98"/>
                <a:gd name="T106" fmla="*/ 138732 w 105"/>
                <a:gd name="T107" fmla="*/ 97712 h 9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5" h="98">
                  <a:moveTo>
                    <a:pt x="104" y="32"/>
                  </a:moveTo>
                  <a:cubicBezTo>
                    <a:pt x="86" y="89"/>
                    <a:pt x="86" y="89"/>
                    <a:pt x="86" y="89"/>
                  </a:cubicBezTo>
                  <a:cubicBezTo>
                    <a:pt x="85" y="94"/>
                    <a:pt x="79" y="98"/>
                    <a:pt x="74" y="98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0" y="98"/>
                    <a:pt x="3" y="93"/>
                    <a:pt x="1" y="87"/>
                  </a:cubicBezTo>
                  <a:cubicBezTo>
                    <a:pt x="0" y="84"/>
                    <a:pt x="0" y="81"/>
                    <a:pt x="1" y="79"/>
                  </a:cubicBezTo>
                  <a:cubicBezTo>
                    <a:pt x="1" y="77"/>
                    <a:pt x="1" y="76"/>
                    <a:pt x="1" y="75"/>
                  </a:cubicBezTo>
                  <a:cubicBezTo>
                    <a:pt x="1" y="74"/>
                    <a:pt x="1" y="73"/>
                    <a:pt x="1" y="72"/>
                  </a:cubicBezTo>
                  <a:cubicBezTo>
                    <a:pt x="1" y="71"/>
                    <a:pt x="2" y="70"/>
                    <a:pt x="3" y="68"/>
                  </a:cubicBezTo>
                  <a:cubicBezTo>
                    <a:pt x="5" y="65"/>
                    <a:pt x="7" y="60"/>
                    <a:pt x="8" y="56"/>
                  </a:cubicBezTo>
                  <a:cubicBezTo>
                    <a:pt x="8" y="55"/>
                    <a:pt x="8" y="54"/>
                    <a:pt x="8" y="53"/>
                  </a:cubicBezTo>
                  <a:cubicBezTo>
                    <a:pt x="8" y="52"/>
                    <a:pt x="10" y="51"/>
                    <a:pt x="10" y="50"/>
                  </a:cubicBezTo>
                  <a:cubicBezTo>
                    <a:pt x="12" y="47"/>
                    <a:pt x="14" y="41"/>
                    <a:pt x="14" y="38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5" y="33"/>
                    <a:pt x="16" y="32"/>
                    <a:pt x="17" y="31"/>
                  </a:cubicBezTo>
                  <a:cubicBezTo>
                    <a:pt x="19" y="29"/>
                    <a:pt x="21" y="23"/>
                    <a:pt x="21" y="20"/>
                  </a:cubicBezTo>
                  <a:cubicBezTo>
                    <a:pt x="22" y="19"/>
                    <a:pt x="21" y="18"/>
                    <a:pt x="21" y="17"/>
                  </a:cubicBezTo>
                  <a:cubicBezTo>
                    <a:pt x="21" y="16"/>
                    <a:pt x="23" y="14"/>
                    <a:pt x="24" y="13"/>
                  </a:cubicBezTo>
                  <a:cubicBezTo>
                    <a:pt x="26" y="9"/>
                    <a:pt x="27" y="0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8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91" y="4"/>
                    <a:pt x="93" y="6"/>
                  </a:cubicBezTo>
                  <a:cubicBezTo>
                    <a:pt x="94" y="8"/>
                    <a:pt x="95" y="11"/>
                    <a:pt x="94" y="14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4" y="80"/>
                    <a:pt x="72" y="82"/>
                    <a:pt x="64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9" y="82"/>
                    <a:pt x="8" y="82"/>
                    <a:pt x="8" y="83"/>
                  </a:cubicBezTo>
                  <a:cubicBezTo>
                    <a:pt x="7" y="84"/>
                    <a:pt x="7" y="84"/>
                    <a:pt x="7" y="86"/>
                  </a:cubicBezTo>
                  <a:cubicBezTo>
                    <a:pt x="9" y="89"/>
                    <a:pt x="13" y="90"/>
                    <a:pt x="16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6" y="90"/>
                    <a:pt x="79" y="89"/>
                    <a:pt x="80" y="87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4"/>
                    <a:pt x="99" y="23"/>
                    <a:pt x="99" y="21"/>
                  </a:cubicBezTo>
                  <a:cubicBezTo>
                    <a:pt x="100" y="22"/>
                    <a:pt x="102" y="23"/>
                    <a:pt x="103" y="24"/>
                  </a:cubicBezTo>
                  <a:cubicBezTo>
                    <a:pt x="104" y="26"/>
                    <a:pt x="105" y="29"/>
                    <a:pt x="104" y="32"/>
                  </a:cubicBezTo>
                  <a:close/>
                  <a:moveTo>
                    <a:pt x="32" y="42"/>
                  </a:moveTo>
                  <a:cubicBezTo>
                    <a:pt x="70" y="42"/>
                    <a:pt x="70" y="42"/>
                    <a:pt x="70" y="42"/>
                  </a:cubicBezTo>
                  <a:cubicBezTo>
                    <a:pt x="71" y="42"/>
                    <a:pt x="72" y="41"/>
                    <a:pt x="73" y="40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5" y="35"/>
                    <a:pt x="74" y="34"/>
                    <a:pt x="73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4" y="34"/>
                    <a:pt x="33" y="35"/>
                    <a:pt x="32" y="36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2"/>
                    <a:pt x="32" y="42"/>
                  </a:cubicBezTo>
                  <a:close/>
                  <a:moveTo>
                    <a:pt x="37" y="26"/>
                  </a:moveTo>
                  <a:cubicBezTo>
                    <a:pt x="75" y="26"/>
                    <a:pt x="75" y="26"/>
                    <a:pt x="75" y="26"/>
                  </a:cubicBezTo>
                  <a:cubicBezTo>
                    <a:pt x="76" y="26"/>
                    <a:pt x="78" y="25"/>
                    <a:pt x="78" y="24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80" y="19"/>
                    <a:pt x="79" y="18"/>
                    <a:pt x="78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8"/>
                    <a:pt x="38" y="19"/>
                    <a:pt x="37" y="20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5"/>
                    <a:pt x="36" y="26"/>
                    <a:pt x="37" y="26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3B66DAD-A028-4E46-B82E-56FEB5CECC3F}"/>
              </a:ext>
            </a:extLst>
          </p:cNvPr>
          <p:cNvGrpSpPr/>
          <p:nvPr/>
        </p:nvGrpSpPr>
        <p:grpSpPr>
          <a:xfrm>
            <a:off x="9382125" y="4132263"/>
            <a:ext cx="2273300" cy="1749425"/>
            <a:chOff x="9382125" y="4132263"/>
            <a:chExt cx="2273300" cy="1749425"/>
          </a:xfrm>
        </p:grpSpPr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BE8D38E0-D906-FF43-AB8C-076251A6BB5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382125" y="4132263"/>
              <a:ext cx="2273300" cy="1749425"/>
            </a:xfrm>
            <a:custGeom>
              <a:avLst/>
              <a:gdLst>
                <a:gd name="T0" fmla="*/ 843 w 1042"/>
                <a:gd name="T1" fmla="*/ 445 h 801"/>
                <a:gd name="T2" fmla="*/ 926 w 1042"/>
                <a:gd name="T3" fmla="*/ 445 h 801"/>
                <a:gd name="T4" fmla="*/ 989 w 1042"/>
                <a:gd name="T5" fmla="*/ 468 h 801"/>
                <a:gd name="T6" fmla="*/ 1042 w 1042"/>
                <a:gd name="T7" fmla="*/ 401 h 801"/>
                <a:gd name="T8" fmla="*/ 989 w 1042"/>
                <a:gd name="T9" fmla="*/ 333 h 801"/>
                <a:gd name="T10" fmla="*/ 926 w 1042"/>
                <a:gd name="T11" fmla="*/ 356 h 801"/>
                <a:gd name="T12" fmla="*/ 843 w 1042"/>
                <a:gd name="T13" fmla="*/ 356 h 801"/>
                <a:gd name="T14" fmla="*/ 801 w 1042"/>
                <a:gd name="T15" fmla="*/ 289 h 801"/>
                <a:gd name="T16" fmla="*/ 801 w 1042"/>
                <a:gd name="T17" fmla="*/ 285 h 801"/>
                <a:gd name="T18" fmla="*/ 801 w 1042"/>
                <a:gd name="T19" fmla="*/ 277 h 801"/>
                <a:gd name="T20" fmla="*/ 801 w 1042"/>
                <a:gd name="T21" fmla="*/ 268 h 801"/>
                <a:gd name="T22" fmla="*/ 801 w 1042"/>
                <a:gd name="T23" fmla="*/ 0 h 801"/>
                <a:gd name="T24" fmla="*/ 523 w 1042"/>
                <a:gd name="T25" fmla="*/ 0 h 801"/>
                <a:gd name="T26" fmla="*/ 552 w 1042"/>
                <a:gd name="T27" fmla="*/ 101 h 801"/>
                <a:gd name="T28" fmla="*/ 395 w 1042"/>
                <a:gd name="T29" fmla="*/ 250 h 801"/>
                <a:gd name="T30" fmla="*/ 238 w 1042"/>
                <a:gd name="T31" fmla="*/ 101 h 801"/>
                <a:gd name="T32" fmla="*/ 267 w 1042"/>
                <a:gd name="T33" fmla="*/ 0 h 801"/>
                <a:gd name="T34" fmla="*/ 2 w 1042"/>
                <a:gd name="T35" fmla="*/ 0 h 801"/>
                <a:gd name="T36" fmla="*/ 2 w 1042"/>
                <a:gd name="T37" fmla="*/ 261 h 801"/>
                <a:gd name="T38" fmla="*/ 2 w 1042"/>
                <a:gd name="T39" fmla="*/ 505 h 801"/>
                <a:gd name="T40" fmla="*/ 2 w 1042"/>
                <a:gd name="T41" fmla="*/ 512 h 801"/>
                <a:gd name="T42" fmla="*/ 2 w 1042"/>
                <a:gd name="T43" fmla="*/ 800 h 801"/>
                <a:gd name="T44" fmla="*/ 314 w 1042"/>
                <a:gd name="T45" fmla="*/ 800 h 801"/>
                <a:gd name="T46" fmla="*/ 314 w 1042"/>
                <a:gd name="T47" fmla="*/ 800 h 801"/>
                <a:gd name="T48" fmla="*/ 648 w 1042"/>
                <a:gd name="T49" fmla="*/ 800 h 801"/>
                <a:gd name="T50" fmla="*/ 671 w 1042"/>
                <a:gd name="T51" fmla="*/ 801 h 801"/>
                <a:gd name="T52" fmla="*/ 671 w 1042"/>
                <a:gd name="T53" fmla="*/ 800 h 801"/>
                <a:gd name="T54" fmla="*/ 782 w 1042"/>
                <a:gd name="T55" fmla="*/ 800 h 801"/>
                <a:gd name="T56" fmla="*/ 801 w 1042"/>
                <a:gd name="T57" fmla="*/ 800 h 801"/>
                <a:gd name="T58" fmla="*/ 801 w 1042"/>
                <a:gd name="T59" fmla="*/ 524 h 801"/>
                <a:gd name="T60" fmla="*/ 801 w 1042"/>
                <a:gd name="T61" fmla="*/ 524 h 801"/>
                <a:gd name="T62" fmla="*/ 800 w 1042"/>
                <a:gd name="T63" fmla="*/ 493 h 801"/>
                <a:gd name="T64" fmla="*/ 806 w 1042"/>
                <a:gd name="T65" fmla="*/ 493 h 801"/>
                <a:gd name="T66" fmla="*/ 843 w 1042"/>
                <a:gd name="T67" fmla="*/ 445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2" h="801">
                  <a:moveTo>
                    <a:pt x="843" y="445"/>
                  </a:moveTo>
                  <a:cubicBezTo>
                    <a:pt x="867" y="430"/>
                    <a:pt x="898" y="430"/>
                    <a:pt x="926" y="445"/>
                  </a:cubicBezTo>
                  <a:cubicBezTo>
                    <a:pt x="950" y="457"/>
                    <a:pt x="981" y="468"/>
                    <a:pt x="989" y="468"/>
                  </a:cubicBezTo>
                  <a:cubicBezTo>
                    <a:pt x="1018" y="468"/>
                    <a:pt x="1042" y="437"/>
                    <a:pt x="1042" y="401"/>
                  </a:cubicBezTo>
                  <a:cubicBezTo>
                    <a:pt x="1042" y="364"/>
                    <a:pt x="1018" y="333"/>
                    <a:pt x="989" y="333"/>
                  </a:cubicBezTo>
                  <a:cubicBezTo>
                    <a:pt x="980" y="333"/>
                    <a:pt x="950" y="344"/>
                    <a:pt x="926" y="356"/>
                  </a:cubicBezTo>
                  <a:cubicBezTo>
                    <a:pt x="898" y="371"/>
                    <a:pt x="867" y="371"/>
                    <a:pt x="843" y="356"/>
                  </a:cubicBezTo>
                  <a:cubicBezTo>
                    <a:pt x="820" y="343"/>
                    <a:pt x="806" y="319"/>
                    <a:pt x="801" y="289"/>
                  </a:cubicBezTo>
                  <a:cubicBezTo>
                    <a:pt x="801" y="285"/>
                    <a:pt x="801" y="285"/>
                    <a:pt x="801" y="285"/>
                  </a:cubicBezTo>
                  <a:cubicBezTo>
                    <a:pt x="801" y="277"/>
                    <a:pt x="801" y="277"/>
                    <a:pt x="801" y="277"/>
                  </a:cubicBezTo>
                  <a:cubicBezTo>
                    <a:pt x="801" y="268"/>
                    <a:pt x="801" y="268"/>
                    <a:pt x="801" y="268"/>
                  </a:cubicBezTo>
                  <a:cubicBezTo>
                    <a:pt x="801" y="0"/>
                    <a:pt x="801" y="0"/>
                    <a:pt x="801" y="0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534" y="24"/>
                    <a:pt x="552" y="68"/>
                    <a:pt x="552" y="101"/>
                  </a:cubicBezTo>
                  <a:cubicBezTo>
                    <a:pt x="552" y="183"/>
                    <a:pt x="482" y="250"/>
                    <a:pt x="395" y="250"/>
                  </a:cubicBezTo>
                  <a:cubicBezTo>
                    <a:pt x="309" y="250"/>
                    <a:pt x="238" y="183"/>
                    <a:pt x="238" y="101"/>
                  </a:cubicBezTo>
                  <a:cubicBezTo>
                    <a:pt x="238" y="68"/>
                    <a:pt x="257" y="23"/>
                    <a:pt x="26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61"/>
                    <a:pt x="2" y="261"/>
                    <a:pt x="2" y="261"/>
                  </a:cubicBezTo>
                  <a:cubicBezTo>
                    <a:pt x="2" y="263"/>
                    <a:pt x="0" y="464"/>
                    <a:pt x="2" y="505"/>
                  </a:cubicBezTo>
                  <a:cubicBezTo>
                    <a:pt x="2" y="507"/>
                    <a:pt x="2" y="510"/>
                    <a:pt x="2" y="512"/>
                  </a:cubicBezTo>
                  <a:cubicBezTo>
                    <a:pt x="2" y="800"/>
                    <a:pt x="2" y="800"/>
                    <a:pt x="2" y="800"/>
                  </a:cubicBezTo>
                  <a:cubicBezTo>
                    <a:pt x="314" y="800"/>
                    <a:pt x="314" y="800"/>
                    <a:pt x="314" y="800"/>
                  </a:cubicBezTo>
                  <a:cubicBezTo>
                    <a:pt x="314" y="800"/>
                    <a:pt x="314" y="800"/>
                    <a:pt x="314" y="800"/>
                  </a:cubicBezTo>
                  <a:cubicBezTo>
                    <a:pt x="648" y="800"/>
                    <a:pt x="648" y="800"/>
                    <a:pt x="648" y="800"/>
                  </a:cubicBezTo>
                  <a:cubicBezTo>
                    <a:pt x="656" y="800"/>
                    <a:pt x="664" y="800"/>
                    <a:pt x="671" y="801"/>
                  </a:cubicBezTo>
                  <a:cubicBezTo>
                    <a:pt x="671" y="800"/>
                    <a:pt x="671" y="800"/>
                    <a:pt x="671" y="800"/>
                  </a:cubicBezTo>
                  <a:cubicBezTo>
                    <a:pt x="782" y="800"/>
                    <a:pt x="782" y="800"/>
                    <a:pt x="782" y="800"/>
                  </a:cubicBezTo>
                  <a:cubicBezTo>
                    <a:pt x="783" y="800"/>
                    <a:pt x="791" y="800"/>
                    <a:pt x="801" y="800"/>
                  </a:cubicBezTo>
                  <a:cubicBezTo>
                    <a:pt x="801" y="524"/>
                    <a:pt x="801" y="524"/>
                    <a:pt x="801" y="524"/>
                  </a:cubicBezTo>
                  <a:cubicBezTo>
                    <a:pt x="801" y="524"/>
                    <a:pt x="801" y="524"/>
                    <a:pt x="801" y="524"/>
                  </a:cubicBezTo>
                  <a:cubicBezTo>
                    <a:pt x="800" y="493"/>
                    <a:pt x="800" y="493"/>
                    <a:pt x="800" y="493"/>
                  </a:cubicBezTo>
                  <a:cubicBezTo>
                    <a:pt x="806" y="493"/>
                    <a:pt x="806" y="493"/>
                    <a:pt x="806" y="493"/>
                  </a:cubicBezTo>
                  <a:cubicBezTo>
                    <a:pt x="813" y="472"/>
                    <a:pt x="826" y="455"/>
                    <a:pt x="843" y="4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6DE2DD9-8FA9-D149-A82E-41181620BE15}"/>
                </a:ext>
              </a:extLst>
            </p:cNvPr>
            <p:cNvSpPr txBox="1"/>
            <p:nvPr/>
          </p:nvSpPr>
          <p:spPr>
            <a:xfrm>
              <a:off x="10483376" y="5235575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id-ID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21">
              <a:extLst>
                <a:ext uri="{FF2B5EF4-FFF2-40B4-BE49-F238E27FC236}">
                  <a16:creationId xmlns:a16="http://schemas.microsoft.com/office/drawing/2014/main" id="{5F79B39A-6188-0945-9FA9-EA6D3884CF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8313" y="4805363"/>
              <a:ext cx="481012" cy="360362"/>
            </a:xfrm>
            <a:custGeom>
              <a:avLst/>
              <a:gdLst>
                <a:gd name="T0" fmla="*/ 481013 w 303"/>
                <a:gd name="T1" fmla="*/ 360363 h 227"/>
                <a:gd name="T2" fmla="*/ 0 w 303"/>
                <a:gd name="T3" fmla="*/ 360363 h 227"/>
                <a:gd name="T4" fmla="*/ 0 w 303"/>
                <a:gd name="T5" fmla="*/ 0 h 227"/>
                <a:gd name="T6" fmla="*/ 30163 w 303"/>
                <a:gd name="T7" fmla="*/ 0 h 227"/>
                <a:gd name="T8" fmla="*/ 30163 w 303"/>
                <a:gd name="T9" fmla="*/ 330200 h 227"/>
                <a:gd name="T10" fmla="*/ 481013 w 303"/>
                <a:gd name="T11" fmla="*/ 330200 h 227"/>
                <a:gd name="T12" fmla="*/ 481013 w 303"/>
                <a:gd name="T13" fmla="*/ 360363 h 227"/>
                <a:gd name="T14" fmla="*/ 149225 w 303"/>
                <a:gd name="T15" fmla="*/ 300038 h 227"/>
                <a:gd name="T16" fmla="*/ 90488 w 303"/>
                <a:gd name="T17" fmla="*/ 300038 h 227"/>
                <a:gd name="T18" fmla="*/ 90488 w 303"/>
                <a:gd name="T19" fmla="*/ 179388 h 227"/>
                <a:gd name="T20" fmla="*/ 149225 w 303"/>
                <a:gd name="T21" fmla="*/ 179388 h 227"/>
                <a:gd name="T22" fmla="*/ 149225 w 303"/>
                <a:gd name="T23" fmla="*/ 300038 h 227"/>
                <a:gd name="T24" fmla="*/ 239713 w 303"/>
                <a:gd name="T25" fmla="*/ 300038 h 227"/>
                <a:gd name="T26" fmla="*/ 179388 w 303"/>
                <a:gd name="T27" fmla="*/ 300038 h 227"/>
                <a:gd name="T28" fmla="*/ 179388 w 303"/>
                <a:gd name="T29" fmla="*/ 58738 h 227"/>
                <a:gd name="T30" fmla="*/ 239713 w 303"/>
                <a:gd name="T31" fmla="*/ 58738 h 227"/>
                <a:gd name="T32" fmla="*/ 239713 w 303"/>
                <a:gd name="T33" fmla="*/ 300038 h 227"/>
                <a:gd name="T34" fmla="*/ 330200 w 303"/>
                <a:gd name="T35" fmla="*/ 300038 h 227"/>
                <a:gd name="T36" fmla="*/ 269875 w 303"/>
                <a:gd name="T37" fmla="*/ 300038 h 227"/>
                <a:gd name="T38" fmla="*/ 269875 w 303"/>
                <a:gd name="T39" fmla="*/ 119063 h 227"/>
                <a:gd name="T40" fmla="*/ 330200 w 303"/>
                <a:gd name="T41" fmla="*/ 119063 h 227"/>
                <a:gd name="T42" fmla="*/ 330200 w 303"/>
                <a:gd name="T43" fmla="*/ 300038 h 227"/>
                <a:gd name="T44" fmla="*/ 420688 w 303"/>
                <a:gd name="T45" fmla="*/ 300038 h 227"/>
                <a:gd name="T46" fmla="*/ 360363 w 303"/>
                <a:gd name="T47" fmla="*/ 300038 h 227"/>
                <a:gd name="T48" fmla="*/ 360363 w 303"/>
                <a:gd name="T49" fmla="*/ 28575 h 227"/>
                <a:gd name="T50" fmla="*/ 420688 w 303"/>
                <a:gd name="T51" fmla="*/ 28575 h 227"/>
                <a:gd name="T52" fmla="*/ 420688 w 303"/>
                <a:gd name="T53" fmla="*/ 300038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03" h="227">
                  <a:moveTo>
                    <a:pt x="303" y="227"/>
                  </a:moveTo>
                  <a:lnTo>
                    <a:pt x="0" y="227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208"/>
                  </a:lnTo>
                  <a:lnTo>
                    <a:pt x="303" y="208"/>
                  </a:lnTo>
                  <a:lnTo>
                    <a:pt x="303" y="227"/>
                  </a:lnTo>
                  <a:close/>
                  <a:moveTo>
                    <a:pt x="94" y="189"/>
                  </a:moveTo>
                  <a:lnTo>
                    <a:pt x="57" y="189"/>
                  </a:lnTo>
                  <a:lnTo>
                    <a:pt x="57" y="113"/>
                  </a:lnTo>
                  <a:lnTo>
                    <a:pt x="94" y="113"/>
                  </a:lnTo>
                  <a:lnTo>
                    <a:pt x="94" y="189"/>
                  </a:lnTo>
                  <a:close/>
                  <a:moveTo>
                    <a:pt x="151" y="189"/>
                  </a:moveTo>
                  <a:lnTo>
                    <a:pt x="113" y="189"/>
                  </a:lnTo>
                  <a:lnTo>
                    <a:pt x="113" y="37"/>
                  </a:lnTo>
                  <a:lnTo>
                    <a:pt x="151" y="37"/>
                  </a:lnTo>
                  <a:lnTo>
                    <a:pt x="151" y="189"/>
                  </a:lnTo>
                  <a:close/>
                  <a:moveTo>
                    <a:pt x="208" y="189"/>
                  </a:moveTo>
                  <a:lnTo>
                    <a:pt x="170" y="189"/>
                  </a:lnTo>
                  <a:lnTo>
                    <a:pt x="170" y="75"/>
                  </a:lnTo>
                  <a:lnTo>
                    <a:pt x="208" y="75"/>
                  </a:lnTo>
                  <a:lnTo>
                    <a:pt x="208" y="189"/>
                  </a:lnTo>
                  <a:close/>
                  <a:moveTo>
                    <a:pt x="265" y="189"/>
                  </a:moveTo>
                  <a:lnTo>
                    <a:pt x="227" y="189"/>
                  </a:lnTo>
                  <a:lnTo>
                    <a:pt x="227" y="18"/>
                  </a:lnTo>
                  <a:lnTo>
                    <a:pt x="265" y="18"/>
                  </a:lnTo>
                  <a:lnTo>
                    <a:pt x="265" y="189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1112" name="Slide Number Placeholder 2">
            <a:extLst>
              <a:ext uri="{FF2B5EF4-FFF2-40B4-BE49-F238E27FC236}">
                <a16:creationId xmlns:a16="http://schemas.microsoft.com/office/drawing/2014/main" id="{15B90A6F-61F1-E042-8A66-5C4CFC39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3A5D758F-D6E9-7C4D-9203-A6739F4A35CA}" type="slidenum">
              <a:rPr lang="en-US" altLang="en-US" sz="1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altLang="en-US" sz="1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Details 1">
            <a:extLst>
              <a:ext uri="{FF2B5EF4-FFF2-40B4-BE49-F238E27FC236}">
                <a16:creationId xmlns:a16="http://schemas.microsoft.com/office/drawing/2014/main" id="{7BC46F8B-D4EF-7640-AEFF-399EC5B3E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811" y="1322389"/>
            <a:ext cx="5835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This </a:t>
            </a:r>
            <a:r>
              <a:rPr lang="en-US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Great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Paragraph line is a sample Lorem ipsum dolor sit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eliteiusmod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tempor</a:t>
            </a:r>
            <a:endParaRPr lang="en-US" altLang="en-US" sz="1200" dirty="0">
              <a:solidFill>
                <a:schemeClr val="tx2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320131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/>
      <p:bldP spid="13111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>
            <a:extLst>
              <a:ext uri="{FF2B5EF4-FFF2-40B4-BE49-F238E27FC236}">
                <a16:creationId xmlns:a16="http://schemas.microsoft.com/office/drawing/2014/main" id="{C390A022-878B-7647-9259-B34D65EF6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5"/>
            <a:ext cx="10515600" cy="860425"/>
          </a:xfrm>
        </p:spPr>
        <p:txBody>
          <a:bodyPr/>
          <a:lstStyle/>
          <a:p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132099" name="Freeform 5">
            <a:extLst>
              <a:ext uri="{FF2B5EF4-FFF2-40B4-BE49-F238E27FC236}">
                <a16:creationId xmlns:a16="http://schemas.microsoft.com/office/drawing/2014/main" id="{F1A4EB8B-1081-1B43-98C7-A38C44ED39BA}"/>
              </a:ext>
            </a:extLst>
          </p:cNvPr>
          <p:cNvSpPr>
            <a:spLocks/>
          </p:cNvSpPr>
          <p:nvPr/>
        </p:nvSpPr>
        <p:spPr bwMode="auto">
          <a:xfrm>
            <a:off x="7510463" y="3951288"/>
            <a:ext cx="3175" cy="0"/>
          </a:xfrm>
          <a:custGeom>
            <a:avLst/>
            <a:gdLst>
              <a:gd name="T0" fmla="*/ 0 w 1"/>
              <a:gd name="T1" fmla="*/ 2993 w 1"/>
              <a:gd name="T2" fmla="*/ 0 w 1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0" name="Freeform 6">
            <a:extLst>
              <a:ext uri="{FF2B5EF4-FFF2-40B4-BE49-F238E27FC236}">
                <a16:creationId xmlns:a16="http://schemas.microsoft.com/office/drawing/2014/main" id="{57E5DF74-32FF-9F4A-9FCB-484C412F055A}"/>
              </a:ext>
            </a:extLst>
          </p:cNvPr>
          <p:cNvSpPr>
            <a:spLocks/>
          </p:cNvSpPr>
          <p:nvPr/>
        </p:nvSpPr>
        <p:spPr bwMode="auto">
          <a:xfrm>
            <a:off x="7713663" y="3951288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1" name="Rectangle 7">
            <a:extLst>
              <a:ext uri="{FF2B5EF4-FFF2-40B4-BE49-F238E27FC236}">
                <a16:creationId xmlns:a16="http://schemas.microsoft.com/office/drawing/2014/main" id="{35DEF8FF-A40B-FA43-9E95-0AA5CE2F5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0" y="3962400"/>
            <a:ext cx="1588" cy="1588"/>
          </a:xfrm>
          <a:prstGeom prst="rect">
            <a:avLst/>
          </a:pr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2" name="Freeform 8">
            <a:extLst>
              <a:ext uri="{FF2B5EF4-FFF2-40B4-BE49-F238E27FC236}">
                <a16:creationId xmlns:a16="http://schemas.microsoft.com/office/drawing/2014/main" id="{A919570B-E58A-4C43-94A7-C2E135F77FF6}"/>
              </a:ext>
            </a:extLst>
          </p:cNvPr>
          <p:cNvSpPr>
            <a:spLocks/>
          </p:cNvSpPr>
          <p:nvPr/>
        </p:nvSpPr>
        <p:spPr bwMode="auto">
          <a:xfrm>
            <a:off x="7526338" y="4014788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3" name="Freeform 9">
            <a:extLst>
              <a:ext uri="{FF2B5EF4-FFF2-40B4-BE49-F238E27FC236}">
                <a16:creationId xmlns:a16="http://schemas.microsoft.com/office/drawing/2014/main" id="{CB7FC7A1-630F-4F44-9735-B0EB66C804F2}"/>
              </a:ext>
            </a:extLst>
          </p:cNvPr>
          <p:cNvSpPr>
            <a:spLocks/>
          </p:cNvSpPr>
          <p:nvPr/>
        </p:nvSpPr>
        <p:spPr bwMode="auto">
          <a:xfrm>
            <a:off x="7713663" y="4092575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4" name="Freeform 10">
            <a:extLst>
              <a:ext uri="{FF2B5EF4-FFF2-40B4-BE49-F238E27FC236}">
                <a16:creationId xmlns:a16="http://schemas.microsoft.com/office/drawing/2014/main" id="{6743315B-F88E-D14D-B731-9C8734EC04E3}"/>
              </a:ext>
            </a:extLst>
          </p:cNvPr>
          <p:cNvSpPr>
            <a:spLocks/>
          </p:cNvSpPr>
          <p:nvPr/>
        </p:nvSpPr>
        <p:spPr bwMode="auto">
          <a:xfrm>
            <a:off x="7518400" y="3962400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  <a:gd name="T3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  <a:cxn ang="T3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5" name="Freeform 11">
            <a:extLst>
              <a:ext uri="{FF2B5EF4-FFF2-40B4-BE49-F238E27FC236}">
                <a16:creationId xmlns:a16="http://schemas.microsoft.com/office/drawing/2014/main" id="{68AA13F1-543A-DA44-ACF9-360A9D563C7B}"/>
              </a:ext>
            </a:extLst>
          </p:cNvPr>
          <p:cNvSpPr>
            <a:spLocks/>
          </p:cNvSpPr>
          <p:nvPr/>
        </p:nvSpPr>
        <p:spPr bwMode="auto">
          <a:xfrm>
            <a:off x="7518400" y="4071938"/>
            <a:ext cx="4763" cy="0"/>
          </a:xfrm>
          <a:custGeom>
            <a:avLst/>
            <a:gdLst>
              <a:gd name="T0" fmla="*/ 0 w 1"/>
              <a:gd name="T1" fmla="*/ 4490 w 1"/>
              <a:gd name="T2" fmla="*/ 0 w 1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6" name="Freeform 12">
            <a:extLst>
              <a:ext uri="{FF2B5EF4-FFF2-40B4-BE49-F238E27FC236}">
                <a16:creationId xmlns:a16="http://schemas.microsoft.com/office/drawing/2014/main" id="{2AC13975-0A65-E04B-B51A-5B6D96CD93EF}"/>
              </a:ext>
            </a:extLst>
          </p:cNvPr>
          <p:cNvSpPr>
            <a:spLocks/>
          </p:cNvSpPr>
          <p:nvPr/>
        </p:nvSpPr>
        <p:spPr bwMode="auto">
          <a:xfrm>
            <a:off x="7513638" y="4087813"/>
            <a:ext cx="0" cy="4762"/>
          </a:xfrm>
          <a:custGeom>
            <a:avLst/>
            <a:gdLst>
              <a:gd name="T0" fmla="*/ 4490 h 1"/>
              <a:gd name="T1" fmla="*/ 0 h 1"/>
              <a:gd name="T2" fmla="*/ 4490 h 1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0" y="T0"/>
              </a:cxn>
              <a:cxn ang="T4">
                <a:pos x="0" y="T1"/>
              </a:cxn>
              <a:cxn ang="T5">
                <a:pos x="0" y="T2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7" name="Freeform 13">
            <a:extLst>
              <a:ext uri="{FF2B5EF4-FFF2-40B4-BE49-F238E27FC236}">
                <a16:creationId xmlns:a16="http://schemas.microsoft.com/office/drawing/2014/main" id="{35E2E2DB-E9CC-EC41-83A4-55B8B8DB7F4C}"/>
              </a:ext>
            </a:extLst>
          </p:cNvPr>
          <p:cNvSpPr>
            <a:spLocks/>
          </p:cNvSpPr>
          <p:nvPr/>
        </p:nvSpPr>
        <p:spPr bwMode="auto">
          <a:xfrm>
            <a:off x="7705725" y="4071938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8" name="Freeform 14">
            <a:extLst>
              <a:ext uri="{FF2B5EF4-FFF2-40B4-BE49-F238E27FC236}">
                <a16:creationId xmlns:a16="http://schemas.microsoft.com/office/drawing/2014/main" id="{89EE1A1A-8CD7-D742-A4F8-F9A28C7EABDE}"/>
              </a:ext>
            </a:extLst>
          </p:cNvPr>
          <p:cNvSpPr>
            <a:spLocks/>
          </p:cNvSpPr>
          <p:nvPr/>
        </p:nvSpPr>
        <p:spPr bwMode="auto">
          <a:xfrm>
            <a:off x="7526338" y="4035425"/>
            <a:ext cx="0" cy="0"/>
          </a:xfrm>
          <a:custGeom>
            <a:avLst/>
            <a:gdLst>
              <a:gd name="T0" fmla="*/ 0 60000 65536"/>
              <a:gd name="T1" fmla="*/ 0 60000 65536"/>
              <a:gd name="T2" fmla="*/ 0 60000 65536"/>
            </a:gdLst>
            <a:ahLst/>
            <a:cxnLst>
              <a:cxn ang="T0">
                <a:pos x="0" y="0"/>
              </a:cxn>
              <a:cxn ang="T1">
                <a:pos x="0" y="0"/>
              </a:cxn>
              <a:cxn ang="T2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497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0" name="Freeform 16">
            <a:extLst>
              <a:ext uri="{FF2B5EF4-FFF2-40B4-BE49-F238E27FC236}">
                <a16:creationId xmlns:a16="http://schemas.microsoft.com/office/drawing/2014/main" id="{D5F14487-7C82-E741-A9A6-BF00590A886D}"/>
              </a:ext>
            </a:extLst>
          </p:cNvPr>
          <p:cNvSpPr>
            <a:spLocks/>
          </p:cNvSpPr>
          <p:nvPr/>
        </p:nvSpPr>
        <p:spPr bwMode="auto">
          <a:xfrm>
            <a:off x="7505700" y="3937000"/>
            <a:ext cx="4763" cy="14288"/>
          </a:xfrm>
          <a:custGeom>
            <a:avLst/>
            <a:gdLst>
              <a:gd name="T0" fmla="*/ 0 w 1"/>
              <a:gd name="T1" fmla="*/ 0 h 3"/>
              <a:gd name="T2" fmla="*/ 4490 w 1"/>
              <a:gd name="T3" fmla="*/ 13470 h 3"/>
              <a:gd name="T4" fmla="*/ 0 w 1"/>
              <a:gd name="T5" fmla="*/ 0 h 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1"/>
                  <a:pt x="1" y="2"/>
                  <a:pt x="1" y="3"/>
                </a:cubicBezTo>
                <a:cubicBezTo>
                  <a:pt x="1" y="2"/>
                  <a:pt x="0" y="1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1" name="Freeform 17">
            <a:extLst>
              <a:ext uri="{FF2B5EF4-FFF2-40B4-BE49-F238E27FC236}">
                <a16:creationId xmlns:a16="http://schemas.microsoft.com/office/drawing/2014/main" id="{BA6048FB-D3BE-8346-8A17-13686CDB18A0}"/>
              </a:ext>
            </a:extLst>
          </p:cNvPr>
          <p:cNvSpPr>
            <a:spLocks/>
          </p:cNvSpPr>
          <p:nvPr/>
        </p:nvSpPr>
        <p:spPr bwMode="auto">
          <a:xfrm>
            <a:off x="7708900" y="3951288"/>
            <a:ext cx="4763" cy="11112"/>
          </a:xfrm>
          <a:custGeom>
            <a:avLst/>
            <a:gdLst>
              <a:gd name="T0" fmla="*/ 4490 w 1"/>
              <a:gd name="T1" fmla="*/ 0 h 3"/>
              <a:gd name="T2" fmla="*/ 0 w 1"/>
              <a:gd name="T3" fmla="*/ 11972 h 3"/>
              <a:gd name="T4" fmla="*/ 0 w 1"/>
              <a:gd name="T5" fmla="*/ 11972 h 3"/>
              <a:gd name="T6" fmla="*/ 4490 w 1"/>
              <a:gd name="T7" fmla="*/ 0 h 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" h="3">
                <a:moveTo>
                  <a:pt x="1" y="0"/>
                </a:moveTo>
                <a:cubicBezTo>
                  <a:pt x="1" y="1"/>
                  <a:pt x="0" y="2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1"/>
                  <a:pt x="1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2" name="Freeform 18">
            <a:extLst>
              <a:ext uri="{FF2B5EF4-FFF2-40B4-BE49-F238E27FC236}">
                <a16:creationId xmlns:a16="http://schemas.microsoft.com/office/drawing/2014/main" id="{8B41912E-1A9C-EF41-8079-F2ED9182CD23}"/>
              </a:ext>
            </a:extLst>
          </p:cNvPr>
          <p:cNvSpPr>
            <a:spLocks/>
          </p:cNvSpPr>
          <p:nvPr/>
        </p:nvSpPr>
        <p:spPr bwMode="auto">
          <a:xfrm>
            <a:off x="7713663" y="3937000"/>
            <a:ext cx="7937" cy="14288"/>
          </a:xfrm>
          <a:custGeom>
            <a:avLst/>
            <a:gdLst>
              <a:gd name="T0" fmla="*/ 0 w 2"/>
              <a:gd name="T1" fmla="*/ 13470 h 3"/>
              <a:gd name="T2" fmla="*/ 7483 w 2"/>
              <a:gd name="T3" fmla="*/ 0 h 3"/>
              <a:gd name="T4" fmla="*/ 0 w 2"/>
              <a:gd name="T5" fmla="*/ 13470 h 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3">
                <a:moveTo>
                  <a:pt x="0" y="3"/>
                </a:moveTo>
                <a:cubicBezTo>
                  <a:pt x="1" y="2"/>
                  <a:pt x="1" y="1"/>
                  <a:pt x="2" y="0"/>
                </a:cubicBezTo>
                <a:cubicBezTo>
                  <a:pt x="1" y="1"/>
                  <a:pt x="1" y="2"/>
                  <a:pt x="0" y="3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3" name="Freeform 19">
            <a:extLst>
              <a:ext uri="{FF2B5EF4-FFF2-40B4-BE49-F238E27FC236}">
                <a16:creationId xmlns:a16="http://schemas.microsoft.com/office/drawing/2014/main" id="{3D920F6B-9FBF-424F-89BB-78B134869A17}"/>
              </a:ext>
            </a:extLst>
          </p:cNvPr>
          <p:cNvSpPr>
            <a:spLocks/>
          </p:cNvSpPr>
          <p:nvPr/>
        </p:nvSpPr>
        <p:spPr bwMode="auto">
          <a:xfrm>
            <a:off x="7513638" y="3951288"/>
            <a:ext cx="4762" cy="11112"/>
          </a:xfrm>
          <a:custGeom>
            <a:avLst/>
            <a:gdLst>
              <a:gd name="T0" fmla="*/ 0 w 1"/>
              <a:gd name="T1" fmla="*/ 0 h 3"/>
              <a:gd name="T2" fmla="*/ 4490 w 1"/>
              <a:gd name="T3" fmla="*/ 11972 h 3"/>
              <a:gd name="T4" fmla="*/ 0 w 1"/>
              <a:gd name="T5" fmla="*/ 0 h 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" h="3">
                <a:moveTo>
                  <a:pt x="0" y="0"/>
                </a:moveTo>
                <a:cubicBezTo>
                  <a:pt x="0" y="1"/>
                  <a:pt x="0" y="2"/>
                  <a:pt x="1" y="3"/>
                </a:cubicBezTo>
                <a:cubicBezTo>
                  <a:pt x="0" y="2"/>
                  <a:pt x="0" y="1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4" name="Freeform 20">
            <a:extLst>
              <a:ext uri="{FF2B5EF4-FFF2-40B4-BE49-F238E27FC236}">
                <a16:creationId xmlns:a16="http://schemas.microsoft.com/office/drawing/2014/main" id="{0539DA31-A136-5C46-A143-C12FBBE972FE}"/>
              </a:ext>
            </a:extLst>
          </p:cNvPr>
          <p:cNvSpPr>
            <a:spLocks/>
          </p:cNvSpPr>
          <p:nvPr/>
        </p:nvSpPr>
        <p:spPr bwMode="auto">
          <a:xfrm>
            <a:off x="7526338" y="4014788"/>
            <a:ext cx="0" cy="20637"/>
          </a:xfrm>
          <a:custGeom>
            <a:avLst/>
            <a:gdLst>
              <a:gd name="T0" fmla="*/ 0 h 5"/>
              <a:gd name="T1" fmla="*/ 20952 h 5"/>
              <a:gd name="T2" fmla="*/ 0 h 5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0" y="T0"/>
              </a:cxn>
              <a:cxn ang="T4">
                <a:pos x="0" y="T1"/>
              </a:cxn>
              <a:cxn ang="T5">
                <a:pos x="0" y="T2"/>
              </a:cxn>
            </a:cxnLst>
            <a:rect l="0" t="0" r="r" b="b"/>
            <a:pathLst>
              <a:path h="5">
                <a:moveTo>
                  <a:pt x="0" y="0"/>
                </a:moveTo>
                <a:cubicBezTo>
                  <a:pt x="0" y="2"/>
                  <a:pt x="0" y="3"/>
                  <a:pt x="0" y="5"/>
                </a:cubicBezTo>
                <a:cubicBezTo>
                  <a:pt x="0" y="3"/>
                  <a:pt x="0" y="2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5" name="Freeform 21">
            <a:extLst>
              <a:ext uri="{FF2B5EF4-FFF2-40B4-BE49-F238E27FC236}">
                <a16:creationId xmlns:a16="http://schemas.microsoft.com/office/drawing/2014/main" id="{0AC26B18-D9A9-3249-8C32-21F845E26B39}"/>
              </a:ext>
            </a:extLst>
          </p:cNvPr>
          <p:cNvSpPr>
            <a:spLocks/>
          </p:cNvSpPr>
          <p:nvPr/>
        </p:nvSpPr>
        <p:spPr bwMode="auto">
          <a:xfrm>
            <a:off x="7518400" y="3962400"/>
            <a:ext cx="7938" cy="52388"/>
          </a:xfrm>
          <a:custGeom>
            <a:avLst/>
            <a:gdLst>
              <a:gd name="T0" fmla="*/ 7483 w 2"/>
              <a:gd name="T1" fmla="*/ 52380 h 13"/>
              <a:gd name="T2" fmla="*/ 0 w 2"/>
              <a:gd name="T3" fmla="*/ 0 h 13"/>
              <a:gd name="T4" fmla="*/ 7483 w 2"/>
              <a:gd name="T5" fmla="*/ 52380 h 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3">
                <a:moveTo>
                  <a:pt x="2" y="13"/>
                </a:moveTo>
                <a:cubicBezTo>
                  <a:pt x="2" y="9"/>
                  <a:pt x="1" y="4"/>
                  <a:pt x="0" y="0"/>
                </a:cubicBezTo>
                <a:cubicBezTo>
                  <a:pt x="1" y="4"/>
                  <a:pt x="2" y="9"/>
                  <a:pt x="2" y="13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7" name="Freeform 23">
            <a:extLst>
              <a:ext uri="{FF2B5EF4-FFF2-40B4-BE49-F238E27FC236}">
                <a16:creationId xmlns:a16="http://schemas.microsoft.com/office/drawing/2014/main" id="{D040D6CD-846F-AB42-ABED-602CC14133D2}"/>
              </a:ext>
            </a:extLst>
          </p:cNvPr>
          <p:cNvSpPr>
            <a:spLocks/>
          </p:cNvSpPr>
          <p:nvPr/>
        </p:nvSpPr>
        <p:spPr bwMode="auto">
          <a:xfrm>
            <a:off x="7513638" y="4071938"/>
            <a:ext cx="4762" cy="15875"/>
          </a:xfrm>
          <a:custGeom>
            <a:avLst/>
            <a:gdLst>
              <a:gd name="T0" fmla="*/ 0 w 1"/>
              <a:gd name="T1" fmla="*/ 16463 h 4"/>
              <a:gd name="T2" fmla="*/ 4490 w 1"/>
              <a:gd name="T3" fmla="*/ 0 h 4"/>
              <a:gd name="T4" fmla="*/ 0 w 1"/>
              <a:gd name="T5" fmla="*/ 16463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" h="4">
                <a:moveTo>
                  <a:pt x="0" y="4"/>
                </a:moveTo>
                <a:cubicBezTo>
                  <a:pt x="1" y="3"/>
                  <a:pt x="1" y="2"/>
                  <a:pt x="1" y="0"/>
                </a:cubicBezTo>
                <a:cubicBezTo>
                  <a:pt x="1" y="2"/>
                  <a:pt x="1" y="3"/>
                  <a:pt x="0" y="4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8" name="Freeform 24">
            <a:extLst>
              <a:ext uri="{FF2B5EF4-FFF2-40B4-BE49-F238E27FC236}">
                <a16:creationId xmlns:a16="http://schemas.microsoft.com/office/drawing/2014/main" id="{38829EB6-4488-874D-A17D-5EF756A5800A}"/>
              </a:ext>
            </a:extLst>
          </p:cNvPr>
          <p:cNvSpPr>
            <a:spLocks/>
          </p:cNvSpPr>
          <p:nvPr/>
        </p:nvSpPr>
        <p:spPr bwMode="auto">
          <a:xfrm>
            <a:off x="7523163" y="4035425"/>
            <a:ext cx="3175" cy="36513"/>
          </a:xfrm>
          <a:custGeom>
            <a:avLst/>
            <a:gdLst>
              <a:gd name="T0" fmla="*/ 0 w 1"/>
              <a:gd name="T1" fmla="*/ 35917 h 9"/>
              <a:gd name="T2" fmla="*/ 2993 w 1"/>
              <a:gd name="T3" fmla="*/ 0 h 9"/>
              <a:gd name="T4" fmla="*/ 0 w 1"/>
              <a:gd name="T5" fmla="*/ 35917 h 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" h="9">
                <a:moveTo>
                  <a:pt x="0" y="9"/>
                </a:moveTo>
                <a:cubicBezTo>
                  <a:pt x="0" y="6"/>
                  <a:pt x="1" y="3"/>
                  <a:pt x="1" y="0"/>
                </a:cubicBezTo>
                <a:cubicBezTo>
                  <a:pt x="1" y="3"/>
                  <a:pt x="0" y="6"/>
                  <a:pt x="0" y="9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19" name="Freeform 25">
            <a:extLst>
              <a:ext uri="{FF2B5EF4-FFF2-40B4-BE49-F238E27FC236}">
                <a16:creationId xmlns:a16="http://schemas.microsoft.com/office/drawing/2014/main" id="{02057D60-335C-B340-92F3-1502ED12636E}"/>
              </a:ext>
            </a:extLst>
          </p:cNvPr>
          <p:cNvSpPr>
            <a:spLocks/>
          </p:cNvSpPr>
          <p:nvPr/>
        </p:nvSpPr>
        <p:spPr bwMode="auto">
          <a:xfrm>
            <a:off x="7705725" y="4071938"/>
            <a:ext cx="7938" cy="20637"/>
          </a:xfrm>
          <a:custGeom>
            <a:avLst/>
            <a:gdLst>
              <a:gd name="T0" fmla="*/ 0 w 2"/>
              <a:gd name="T1" fmla="*/ 0 h 5"/>
              <a:gd name="T2" fmla="*/ 8979 w 2"/>
              <a:gd name="T3" fmla="*/ 20952 h 5"/>
              <a:gd name="T4" fmla="*/ 0 w 2"/>
              <a:gd name="T5" fmla="*/ 0 h 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5">
                <a:moveTo>
                  <a:pt x="0" y="0"/>
                </a:moveTo>
                <a:cubicBezTo>
                  <a:pt x="1" y="2"/>
                  <a:pt x="1" y="3"/>
                  <a:pt x="2" y="5"/>
                </a:cubicBezTo>
                <a:cubicBezTo>
                  <a:pt x="1" y="3"/>
                  <a:pt x="1" y="2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20" name="Freeform 26">
            <a:extLst>
              <a:ext uri="{FF2B5EF4-FFF2-40B4-BE49-F238E27FC236}">
                <a16:creationId xmlns:a16="http://schemas.microsoft.com/office/drawing/2014/main" id="{CDB410BC-0CBD-0E45-84C1-39B829518300}"/>
              </a:ext>
            </a:extLst>
          </p:cNvPr>
          <p:cNvSpPr>
            <a:spLocks/>
          </p:cNvSpPr>
          <p:nvPr/>
        </p:nvSpPr>
        <p:spPr bwMode="auto">
          <a:xfrm>
            <a:off x="7505700" y="4092575"/>
            <a:ext cx="7938" cy="17463"/>
          </a:xfrm>
          <a:custGeom>
            <a:avLst/>
            <a:gdLst>
              <a:gd name="T0" fmla="*/ 0 w 2"/>
              <a:gd name="T1" fmla="*/ 16463 h 4"/>
              <a:gd name="T2" fmla="*/ 7483 w 2"/>
              <a:gd name="T3" fmla="*/ 0 h 4"/>
              <a:gd name="T4" fmla="*/ 0 w 2"/>
              <a:gd name="T5" fmla="*/ 16463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4">
                <a:moveTo>
                  <a:pt x="0" y="4"/>
                </a:moveTo>
                <a:cubicBezTo>
                  <a:pt x="1" y="3"/>
                  <a:pt x="1" y="2"/>
                  <a:pt x="2" y="0"/>
                </a:cubicBezTo>
                <a:cubicBezTo>
                  <a:pt x="1" y="2"/>
                  <a:pt x="1" y="3"/>
                  <a:pt x="0" y="4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21" name="Freeform 27">
            <a:extLst>
              <a:ext uri="{FF2B5EF4-FFF2-40B4-BE49-F238E27FC236}">
                <a16:creationId xmlns:a16="http://schemas.microsoft.com/office/drawing/2014/main" id="{0D3BB413-511D-064B-B849-CC9E1CE67E1D}"/>
              </a:ext>
            </a:extLst>
          </p:cNvPr>
          <p:cNvSpPr>
            <a:spLocks/>
          </p:cNvSpPr>
          <p:nvPr/>
        </p:nvSpPr>
        <p:spPr bwMode="auto">
          <a:xfrm>
            <a:off x="7713663" y="4092575"/>
            <a:ext cx="7937" cy="17463"/>
          </a:xfrm>
          <a:custGeom>
            <a:avLst/>
            <a:gdLst>
              <a:gd name="T0" fmla="*/ 0 w 2"/>
              <a:gd name="T1" fmla="*/ 0 h 4"/>
              <a:gd name="T2" fmla="*/ 7483 w 2"/>
              <a:gd name="T3" fmla="*/ 16463 h 4"/>
              <a:gd name="T4" fmla="*/ 0 w 2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4">
                <a:moveTo>
                  <a:pt x="0" y="0"/>
                </a:moveTo>
                <a:cubicBezTo>
                  <a:pt x="1" y="2"/>
                  <a:pt x="1" y="3"/>
                  <a:pt x="2" y="4"/>
                </a:cubicBezTo>
                <a:cubicBezTo>
                  <a:pt x="1" y="3"/>
                  <a:pt x="1" y="2"/>
                  <a:pt x="0" y="0"/>
                </a:cubicBezTo>
                <a:close/>
              </a:path>
            </a:pathLst>
          </a:custGeom>
          <a:solidFill>
            <a:srgbClr val="EC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EB6C44-9628-40B3-869E-2AB0269429E2}"/>
              </a:ext>
            </a:extLst>
          </p:cNvPr>
          <p:cNvGrpSpPr/>
          <p:nvPr/>
        </p:nvGrpSpPr>
        <p:grpSpPr>
          <a:xfrm>
            <a:off x="4164013" y="1938338"/>
            <a:ext cx="2473325" cy="1914525"/>
            <a:chOff x="4164013" y="1938338"/>
            <a:chExt cx="2473325" cy="1914525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2AFBED3-0FAF-0346-9D34-466A48D7E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1938338"/>
              <a:ext cx="2473325" cy="1914525"/>
            </a:xfrm>
            <a:custGeom>
              <a:avLst/>
              <a:gdLst>
                <a:gd name="T0" fmla="*/ 2337688 w 606"/>
                <a:gd name="T1" fmla="*/ 326499 h 469"/>
                <a:gd name="T2" fmla="*/ 2182658 w 606"/>
                <a:gd name="T3" fmla="*/ 383637 h 469"/>
                <a:gd name="T4" fmla="*/ 2023548 w 606"/>
                <a:gd name="T5" fmla="*/ 391799 h 469"/>
                <a:gd name="T6" fmla="*/ 2003150 w 606"/>
                <a:gd name="T7" fmla="*/ 383637 h 469"/>
                <a:gd name="T8" fmla="*/ 1966432 w 606"/>
                <a:gd name="T9" fmla="*/ 355068 h 469"/>
                <a:gd name="T10" fmla="*/ 1913395 w 606"/>
                <a:gd name="T11" fmla="*/ 236712 h 469"/>
                <a:gd name="T12" fmla="*/ 1909316 w 606"/>
                <a:gd name="T13" fmla="*/ 232631 h 469"/>
                <a:gd name="T14" fmla="*/ 1909316 w 606"/>
                <a:gd name="T15" fmla="*/ 208143 h 469"/>
                <a:gd name="T16" fmla="*/ 1909316 w 606"/>
                <a:gd name="T17" fmla="*/ 204062 h 469"/>
                <a:gd name="T18" fmla="*/ 1909316 w 606"/>
                <a:gd name="T19" fmla="*/ 191818 h 469"/>
                <a:gd name="T20" fmla="*/ 1909316 w 606"/>
                <a:gd name="T21" fmla="*/ 0 h 469"/>
                <a:gd name="T22" fmla="*/ 0 w 606"/>
                <a:gd name="T23" fmla="*/ 1914102 h 469"/>
                <a:gd name="T24" fmla="*/ 191748 w 606"/>
                <a:gd name="T25" fmla="*/ 1910021 h 469"/>
                <a:gd name="T26" fmla="*/ 252944 w 606"/>
                <a:gd name="T27" fmla="*/ 1877371 h 469"/>
                <a:gd name="T28" fmla="*/ 248864 w 606"/>
                <a:gd name="T29" fmla="*/ 1807990 h 469"/>
                <a:gd name="T30" fmla="*/ 179508 w 606"/>
                <a:gd name="T31" fmla="*/ 1599846 h 469"/>
                <a:gd name="T32" fmla="*/ 465090 w 606"/>
                <a:gd name="T33" fmla="*/ 1346810 h 469"/>
                <a:gd name="T34" fmla="*/ 754751 w 606"/>
                <a:gd name="T35" fmla="*/ 1599846 h 469"/>
                <a:gd name="T36" fmla="*/ 685395 w 606"/>
                <a:gd name="T37" fmla="*/ 1803908 h 469"/>
                <a:gd name="T38" fmla="*/ 681316 w 606"/>
                <a:gd name="T39" fmla="*/ 1877371 h 469"/>
                <a:gd name="T40" fmla="*/ 746591 w 606"/>
                <a:gd name="T41" fmla="*/ 1914102 h 469"/>
                <a:gd name="T42" fmla="*/ 946498 w 606"/>
                <a:gd name="T43" fmla="*/ 1914102 h 469"/>
                <a:gd name="T44" fmla="*/ 1909316 w 606"/>
                <a:gd name="T45" fmla="*/ 950929 h 469"/>
                <a:gd name="T46" fmla="*/ 1909316 w 606"/>
                <a:gd name="T47" fmla="*/ 767273 h 469"/>
                <a:gd name="T48" fmla="*/ 1966432 w 606"/>
                <a:gd name="T49" fmla="*/ 644836 h 469"/>
                <a:gd name="T50" fmla="*/ 2003150 w 606"/>
                <a:gd name="T51" fmla="*/ 616267 h 469"/>
                <a:gd name="T52" fmla="*/ 2023548 w 606"/>
                <a:gd name="T53" fmla="*/ 604024 h 469"/>
                <a:gd name="T54" fmla="*/ 2182658 w 606"/>
                <a:gd name="T55" fmla="*/ 616267 h 469"/>
                <a:gd name="T56" fmla="*/ 2337688 w 606"/>
                <a:gd name="T57" fmla="*/ 673405 h 469"/>
                <a:gd name="T58" fmla="*/ 2472319 w 606"/>
                <a:gd name="T59" fmla="*/ 497911 h 469"/>
                <a:gd name="T60" fmla="*/ 2337688 w 606"/>
                <a:gd name="T61" fmla="*/ 326499 h 46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606" h="469">
                  <a:moveTo>
                    <a:pt x="573" y="80"/>
                  </a:moveTo>
                  <a:cubicBezTo>
                    <a:pt x="566" y="80"/>
                    <a:pt x="547" y="87"/>
                    <a:pt x="535" y="94"/>
                  </a:cubicBezTo>
                  <a:cubicBezTo>
                    <a:pt x="521" y="100"/>
                    <a:pt x="508" y="101"/>
                    <a:pt x="496" y="96"/>
                  </a:cubicBezTo>
                  <a:cubicBezTo>
                    <a:pt x="494" y="96"/>
                    <a:pt x="492" y="95"/>
                    <a:pt x="491" y="94"/>
                  </a:cubicBezTo>
                  <a:cubicBezTo>
                    <a:pt x="487" y="92"/>
                    <a:pt x="485" y="90"/>
                    <a:pt x="482" y="87"/>
                  </a:cubicBezTo>
                  <a:cubicBezTo>
                    <a:pt x="475" y="80"/>
                    <a:pt x="470" y="70"/>
                    <a:pt x="469" y="58"/>
                  </a:cubicBezTo>
                  <a:cubicBezTo>
                    <a:pt x="468" y="57"/>
                    <a:pt x="468" y="57"/>
                    <a:pt x="468" y="57"/>
                  </a:cubicBezTo>
                  <a:cubicBezTo>
                    <a:pt x="468" y="51"/>
                    <a:pt x="468" y="51"/>
                    <a:pt x="468" y="51"/>
                  </a:cubicBezTo>
                  <a:cubicBezTo>
                    <a:pt x="468" y="50"/>
                    <a:pt x="468" y="50"/>
                    <a:pt x="468" y="50"/>
                  </a:cubicBezTo>
                  <a:cubicBezTo>
                    <a:pt x="468" y="47"/>
                    <a:pt x="468" y="47"/>
                    <a:pt x="468" y="47"/>
                  </a:cubicBezTo>
                  <a:cubicBezTo>
                    <a:pt x="468" y="0"/>
                    <a:pt x="468" y="0"/>
                    <a:pt x="468" y="0"/>
                  </a:cubicBezTo>
                  <a:cubicBezTo>
                    <a:pt x="213" y="8"/>
                    <a:pt x="7" y="214"/>
                    <a:pt x="0" y="469"/>
                  </a:cubicBezTo>
                  <a:cubicBezTo>
                    <a:pt x="47" y="468"/>
                    <a:pt x="47" y="468"/>
                    <a:pt x="47" y="468"/>
                  </a:cubicBezTo>
                  <a:cubicBezTo>
                    <a:pt x="52" y="468"/>
                    <a:pt x="59" y="465"/>
                    <a:pt x="62" y="460"/>
                  </a:cubicBezTo>
                  <a:cubicBezTo>
                    <a:pt x="66" y="454"/>
                    <a:pt x="64" y="447"/>
                    <a:pt x="61" y="443"/>
                  </a:cubicBezTo>
                  <a:cubicBezTo>
                    <a:pt x="59" y="439"/>
                    <a:pt x="44" y="409"/>
                    <a:pt x="44" y="392"/>
                  </a:cubicBezTo>
                  <a:cubicBezTo>
                    <a:pt x="44" y="358"/>
                    <a:pt x="76" y="330"/>
                    <a:pt x="114" y="330"/>
                  </a:cubicBezTo>
                  <a:cubicBezTo>
                    <a:pt x="153" y="330"/>
                    <a:pt x="185" y="358"/>
                    <a:pt x="185" y="392"/>
                  </a:cubicBezTo>
                  <a:cubicBezTo>
                    <a:pt x="185" y="409"/>
                    <a:pt x="169" y="439"/>
                    <a:pt x="168" y="442"/>
                  </a:cubicBezTo>
                  <a:cubicBezTo>
                    <a:pt x="165" y="447"/>
                    <a:pt x="163" y="454"/>
                    <a:pt x="167" y="460"/>
                  </a:cubicBezTo>
                  <a:cubicBezTo>
                    <a:pt x="170" y="466"/>
                    <a:pt x="178" y="468"/>
                    <a:pt x="183" y="469"/>
                  </a:cubicBezTo>
                  <a:cubicBezTo>
                    <a:pt x="232" y="469"/>
                    <a:pt x="232" y="469"/>
                    <a:pt x="232" y="469"/>
                  </a:cubicBezTo>
                  <a:cubicBezTo>
                    <a:pt x="239" y="342"/>
                    <a:pt x="341" y="240"/>
                    <a:pt x="468" y="233"/>
                  </a:cubicBezTo>
                  <a:cubicBezTo>
                    <a:pt x="468" y="188"/>
                    <a:pt x="468" y="188"/>
                    <a:pt x="468" y="188"/>
                  </a:cubicBezTo>
                  <a:cubicBezTo>
                    <a:pt x="470" y="176"/>
                    <a:pt x="475" y="165"/>
                    <a:pt x="482" y="158"/>
                  </a:cubicBezTo>
                  <a:cubicBezTo>
                    <a:pt x="485" y="155"/>
                    <a:pt x="487" y="153"/>
                    <a:pt x="491" y="151"/>
                  </a:cubicBezTo>
                  <a:cubicBezTo>
                    <a:pt x="492" y="150"/>
                    <a:pt x="494" y="149"/>
                    <a:pt x="496" y="148"/>
                  </a:cubicBezTo>
                  <a:cubicBezTo>
                    <a:pt x="508" y="143"/>
                    <a:pt x="521" y="144"/>
                    <a:pt x="535" y="151"/>
                  </a:cubicBezTo>
                  <a:cubicBezTo>
                    <a:pt x="547" y="158"/>
                    <a:pt x="566" y="165"/>
                    <a:pt x="573" y="165"/>
                  </a:cubicBezTo>
                  <a:cubicBezTo>
                    <a:pt x="591" y="165"/>
                    <a:pt x="606" y="146"/>
                    <a:pt x="606" y="122"/>
                  </a:cubicBezTo>
                  <a:cubicBezTo>
                    <a:pt x="606" y="99"/>
                    <a:pt x="591" y="80"/>
                    <a:pt x="573" y="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2CBC96-0366-904A-86B6-E6B48E970C14}"/>
                </a:ext>
              </a:extLst>
            </p:cNvPr>
            <p:cNvSpPr txBox="1"/>
            <p:nvPr/>
          </p:nvSpPr>
          <p:spPr>
            <a:xfrm rot="19354060">
              <a:off x="4880246" y="2649474"/>
              <a:ext cx="1188015" cy="425546"/>
            </a:xfrm>
            <a:prstGeom prst="rect">
              <a:avLst/>
            </a:prstGeom>
            <a:noFill/>
          </p:spPr>
          <p:txBody>
            <a:bodyPr spcFirstLastPara="1" wrap="none" anchor="ctr">
              <a:prstTxWarp prst="textArchUp">
                <a:avLst/>
              </a:prstTxWarp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01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11D5E74-EBA1-4710-9B1D-6CB18AE5CCBA}"/>
              </a:ext>
            </a:extLst>
          </p:cNvPr>
          <p:cNvGrpSpPr/>
          <p:nvPr/>
        </p:nvGrpSpPr>
        <p:grpSpPr>
          <a:xfrm>
            <a:off x="6188075" y="1938338"/>
            <a:ext cx="1909763" cy="2447925"/>
            <a:chOff x="6188075" y="1938338"/>
            <a:chExt cx="1909763" cy="2447925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C0C893F-F8AF-E041-BC30-2D1AE8EB4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5" y="1938338"/>
              <a:ext cx="1909763" cy="2447925"/>
            </a:xfrm>
            <a:custGeom>
              <a:avLst/>
              <a:gdLst>
                <a:gd name="T0" fmla="*/ 0 w 468"/>
                <a:gd name="T1" fmla="*/ 0 h 600"/>
                <a:gd name="T2" fmla="*/ 0 w 468"/>
                <a:gd name="T3" fmla="*/ 224434 h 600"/>
                <a:gd name="T4" fmla="*/ 36723 w 468"/>
                <a:gd name="T5" fmla="*/ 285644 h 600"/>
                <a:gd name="T6" fmla="*/ 106090 w 468"/>
                <a:gd name="T7" fmla="*/ 281563 h 600"/>
                <a:gd name="T8" fmla="*/ 314188 w 468"/>
                <a:gd name="T9" fmla="*/ 212192 h 600"/>
                <a:gd name="T10" fmla="*/ 563091 w 468"/>
                <a:gd name="T11" fmla="*/ 497836 h 600"/>
                <a:gd name="T12" fmla="*/ 314188 w 468"/>
                <a:gd name="T13" fmla="*/ 783480 h 600"/>
                <a:gd name="T14" fmla="*/ 106090 w 468"/>
                <a:gd name="T15" fmla="*/ 718190 h 600"/>
                <a:gd name="T16" fmla="*/ 36723 w 468"/>
                <a:gd name="T17" fmla="*/ 714109 h 600"/>
                <a:gd name="T18" fmla="*/ 0 w 468"/>
                <a:gd name="T19" fmla="*/ 779399 h 600"/>
                <a:gd name="T20" fmla="*/ 0 w 468"/>
                <a:gd name="T21" fmla="*/ 950785 h 600"/>
                <a:gd name="T22" fmla="*/ 962967 w 468"/>
                <a:gd name="T23" fmla="*/ 1913812 h 600"/>
                <a:gd name="T24" fmla="*/ 1171065 w 468"/>
                <a:gd name="T25" fmla="*/ 1913812 h 600"/>
                <a:gd name="T26" fmla="*/ 1293477 w 468"/>
                <a:gd name="T27" fmla="*/ 1966860 h 600"/>
                <a:gd name="T28" fmla="*/ 1317959 w 468"/>
                <a:gd name="T29" fmla="*/ 1999505 h 600"/>
                <a:gd name="T30" fmla="*/ 1322039 w 468"/>
                <a:gd name="T31" fmla="*/ 2011747 h 600"/>
                <a:gd name="T32" fmla="*/ 1326119 w 468"/>
                <a:gd name="T33" fmla="*/ 2011747 h 600"/>
                <a:gd name="T34" fmla="*/ 1330200 w 468"/>
                <a:gd name="T35" fmla="*/ 2023989 h 600"/>
                <a:gd name="T36" fmla="*/ 1330200 w 468"/>
                <a:gd name="T37" fmla="*/ 2023989 h 600"/>
                <a:gd name="T38" fmla="*/ 1330200 w 468"/>
                <a:gd name="T39" fmla="*/ 2023989 h 600"/>
                <a:gd name="T40" fmla="*/ 1338361 w 468"/>
                <a:gd name="T41" fmla="*/ 2077037 h 600"/>
                <a:gd name="T42" fmla="*/ 1338361 w 468"/>
                <a:gd name="T43" fmla="*/ 2077037 h 600"/>
                <a:gd name="T44" fmla="*/ 1338361 w 468"/>
                <a:gd name="T45" fmla="*/ 2097440 h 600"/>
                <a:gd name="T46" fmla="*/ 1338361 w 468"/>
                <a:gd name="T47" fmla="*/ 2097440 h 600"/>
                <a:gd name="T48" fmla="*/ 1334280 w 468"/>
                <a:gd name="T49" fmla="*/ 2134166 h 600"/>
                <a:gd name="T50" fmla="*/ 1330200 w 468"/>
                <a:gd name="T51" fmla="*/ 2134166 h 600"/>
                <a:gd name="T52" fmla="*/ 1326119 w 468"/>
                <a:gd name="T53" fmla="*/ 2150488 h 600"/>
                <a:gd name="T54" fmla="*/ 1326119 w 468"/>
                <a:gd name="T55" fmla="*/ 2154569 h 600"/>
                <a:gd name="T56" fmla="*/ 1317959 w 468"/>
                <a:gd name="T57" fmla="*/ 2170892 h 600"/>
                <a:gd name="T58" fmla="*/ 1264914 w 468"/>
                <a:gd name="T59" fmla="*/ 2317794 h 600"/>
                <a:gd name="T60" fmla="*/ 1424048 w 468"/>
                <a:gd name="T61" fmla="*/ 2448374 h 600"/>
                <a:gd name="T62" fmla="*/ 1587263 w 468"/>
                <a:gd name="T63" fmla="*/ 2317794 h 600"/>
                <a:gd name="T64" fmla="*/ 1534218 w 468"/>
                <a:gd name="T65" fmla="*/ 2170892 h 600"/>
                <a:gd name="T66" fmla="*/ 1526057 w 468"/>
                <a:gd name="T67" fmla="*/ 2154569 h 600"/>
                <a:gd name="T68" fmla="*/ 1526057 w 468"/>
                <a:gd name="T69" fmla="*/ 2154569 h 600"/>
                <a:gd name="T70" fmla="*/ 1517897 w 468"/>
                <a:gd name="T71" fmla="*/ 2134166 h 600"/>
                <a:gd name="T72" fmla="*/ 1517897 w 468"/>
                <a:gd name="T73" fmla="*/ 2134166 h 600"/>
                <a:gd name="T74" fmla="*/ 1513816 w 468"/>
                <a:gd name="T75" fmla="*/ 2097440 h 600"/>
                <a:gd name="T76" fmla="*/ 1513816 w 468"/>
                <a:gd name="T77" fmla="*/ 2097440 h 600"/>
                <a:gd name="T78" fmla="*/ 1509736 w 468"/>
                <a:gd name="T79" fmla="*/ 2077037 h 600"/>
                <a:gd name="T80" fmla="*/ 1509736 w 468"/>
                <a:gd name="T81" fmla="*/ 2077037 h 600"/>
                <a:gd name="T82" fmla="*/ 1521977 w 468"/>
                <a:gd name="T83" fmla="*/ 2023989 h 600"/>
                <a:gd name="T84" fmla="*/ 1526057 w 468"/>
                <a:gd name="T85" fmla="*/ 2011747 h 600"/>
                <a:gd name="T86" fmla="*/ 1526057 w 468"/>
                <a:gd name="T87" fmla="*/ 2011747 h 600"/>
                <a:gd name="T88" fmla="*/ 1534218 w 468"/>
                <a:gd name="T89" fmla="*/ 1999505 h 600"/>
                <a:gd name="T90" fmla="*/ 1558700 w 468"/>
                <a:gd name="T91" fmla="*/ 1966860 h 600"/>
                <a:gd name="T92" fmla="*/ 1672951 w 468"/>
                <a:gd name="T93" fmla="*/ 1913812 h 600"/>
                <a:gd name="T94" fmla="*/ 1677031 w 468"/>
                <a:gd name="T95" fmla="*/ 1913812 h 600"/>
                <a:gd name="T96" fmla="*/ 1701513 w 468"/>
                <a:gd name="T97" fmla="*/ 1913812 h 600"/>
                <a:gd name="T98" fmla="*/ 1705594 w 468"/>
                <a:gd name="T99" fmla="*/ 1913812 h 600"/>
                <a:gd name="T100" fmla="*/ 1717835 w 468"/>
                <a:gd name="T101" fmla="*/ 1913812 h 600"/>
                <a:gd name="T102" fmla="*/ 1909612 w 468"/>
                <a:gd name="T103" fmla="*/ 1913812 h 600"/>
                <a:gd name="T104" fmla="*/ 0 w 468"/>
                <a:gd name="T105" fmla="*/ 0 h 6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68" h="600">
                  <a:moveTo>
                    <a:pt x="0" y="0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1" y="60"/>
                    <a:pt x="3" y="67"/>
                    <a:pt x="9" y="70"/>
                  </a:cubicBezTo>
                  <a:cubicBezTo>
                    <a:pt x="13" y="73"/>
                    <a:pt x="19" y="72"/>
                    <a:pt x="26" y="69"/>
                  </a:cubicBezTo>
                  <a:cubicBezTo>
                    <a:pt x="29" y="67"/>
                    <a:pt x="60" y="52"/>
                    <a:pt x="77" y="52"/>
                  </a:cubicBezTo>
                  <a:cubicBezTo>
                    <a:pt x="111" y="52"/>
                    <a:pt x="138" y="84"/>
                    <a:pt x="138" y="122"/>
                  </a:cubicBezTo>
                  <a:cubicBezTo>
                    <a:pt x="138" y="161"/>
                    <a:pt x="111" y="192"/>
                    <a:pt x="77" y="192"/>
                  </a:cubicBezTo>
                  <a:cubicBezTo>
                    <a:pt x="60" y="192"/>
                    <a:pt x="29" y="177"/>
                    <a:pt x="26" y="176"/>
                  </a:cubicBezTo>
                  <a:cubicBezTo>
                    <a:pt x="19" y="172"/>
                    <a:pt x="13" y="172"/>
                    <a:pt x="9" y="175"/>
                  </a:cubicBezTo>
                  <a:cubicBezTo>
                    <a:pt x="3" y="178"/>
                    <a:pt x="1" y="186"/>
                    <a:pt x="0" y="191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27" y="240"/>
                    <a:pt x="229" y="342"/>
                    <a:pt x="236" y="469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99" y="470"/>
                    <a:pt x="310" y="475"/>
                    <a:pt x="317" y="482"/>
                  </a:cubicBezTo>
                  <a:cubicBezTo>
                    <a:pt x="319" y="485"/>
                    <a:pt x="321" y="487"/>
                    <a:pt x="323" y="490"/>
                  </a:cubicBezTo>
                  <a:cubicBezTo>
                    <a:pt x="323" y="491"/>
                    <a:pt x="324" y="492"/>
                    <a:pt x="324" y="493"/>
                  </a:cubicBezTo>
                  <a:cubicBezTo>
                    <a:pt x="324" y="493"/>
                    <a:pt x="325" y="493"/>
                    <a:pt x="325" y="493"/>
                  </a:cubicBezTo>
                  <a:cubicBezTo>
                    <a:pt x="325" y="494"/>
                    <a:pt x="325" y="495"/>
                    <a:pt x="326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7" y="500"/>
                    <a:pt x="328" y="505"/>
                    <a:pt x="328" y="509"/>
                  </a:cubicBezTo>
                  <a:cubicBezTo>
                    <a:pt x="328" y="509"/>
                    <a:pt x="328" y="509"/>
                    <a:pt x="328" y="509"/>
                  </a:cubicBezTo>
                  <a:cubicBezTo>
                    <a:pt x="328" y="511"/>
                    <a:pt x="328" y="512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7"/>
                    <a:pt x="327" y="520"/>
                    <a:pt x="327" y="523"/>
                  </a:cubicBezTo>
                  <a:cubicBezTo>
                    <a:pt x="327" y="523"/>
                    <a:pt x="327" y="523"/>
                    <a:pt x="326" y="523"/>
                  </a:cubicBezTo>
                  <a:cubicBezTo>
                    <a:pt x="326" y="525"/>
                    <a:pt x="326" y="526"/>
                    <a:pt x="325" y="527"/>
                  </a:cubicBezTo>
                  <a:cubicBezTo>
                    <a:pt x="325" y="528"/>
                    <a:pt x="325" y="528"/>
                    <a:pt x="325" y="528"/>
                  </a:cubicBezTo>
                  <a:cubicBezTo>
                    <a:pt x="324" y="530"/>
                    <a:pt x="324" y="531"/>
                    <a:pt x="323" y="532"/>
                  </a:cubicBezTo>
                  <a:cubicBezTo>
                    <a:pt x="317" y="545"/>
                    <a:pt x="310" y="562"/>
                    <a:pt x="310" y="568"/>
                  </a:cubicBezTo>
                  <a:cubicBezTo>
                    <a:pt x="310" y="586"/>
                    <a:pt x="328" y="600"/>
                    <a:pt x="349" y="600"/>
                  </a:cubicBezTo>
                  <a:cubicBezTo>
                    <a:pt x="371" y="600"/>
                    <a:pt x="389" y="586"/>
                    <a:pt x="389" y="568"/>
                  </a:cubicBezTo>
                  <a:cubicBezTo>
                    <a:pt x="389" y="562"/>
                    <a:pt x="382" y="545"/>
                    <a:pt x="376" y="532"/>
                  </a:cubicBezTo>
                  <a:cubicBezTo>
                    <a:pt x="375" y="531"/>
                    <a:pt x="375" y="530"/>
                    <a:pt x="374" y="528"/>
                  </a:cubicBezTo>
                  <a:cubicBezTo>
                    <a:pt x="374" y="528"/>
                    <a:pt x="374" y="528"/>
                    <a:pt x="374" y="528"/>
                  </a:cubicBezTo>
                  <a:cubicBezTo>
                    <a:pt x="373" y="526"/>
                    <a:pt x="373" y="525"/>
                    <a:pt x="372" y="523"/>
                  </a:cubicBezTo>
                  <a:cubicBezTo>
                    <a:pt x="372" y="523"/>
                    <a:pt x="372" y="523"/>
                    <a:pt x="372" y="523"/>
                  </a:cubicBezTo>
                  <a:cubicBezTo>
                    <a:pt x="371" y="520"/>
                    <a:pt x="371" y="517"/>
                    <a:pt x="371" y="514"/>
                  </a:cubicBezTo>
                  <a:cubicBezTo>
                    <a:pt x="371" y="514"/>
                    <a:pt x="371" y="514"/>
                    <a:pt x="371" y="514"/>
                  </a:cubicBezTo>
                  <a:cubicBezTo>
                    <a:pt x="370" y="512"/>
                    <a:pt x="370" y="511"/>
                    <a:pt x="370" y="509"/>
                  </a:cubicBezTo>
                  <a:cubicBezTo>
                    <a:pt x="370" y="509"/>
                    <a:pt x="370" y="509"/>
                    <a:pt x="370" y="509"/>
                  </a:cubicBezTo>
                  <a:cubicBezTo>
                    <a:pt x="371" y="505"/>
                    <a:pt x="371" y="500"/>
                    <a:pt x="373" y="496"/>
                  </a:cubicBezTo>
                  <a:cubicBezTo>
                    <a:pt x="373" y="495"/>
                    <a:pt x="374" y="494"/>
                    <a:pt x="374" y="493"/>
                  </a:cubicBezTo>
                  <a:cubicBezTo>
                    <a:pt x="374" y="493"/>
                    <a:pt x="374" y="493"/>
                    <a:pt x="374" y="493"/>
                  </a:cubicBezTo>
                  <a:cubicBezTo>
                    <a:pt x="375" y="492"/>
                    <a:pt x="375" y="491"/>
                    <a:pt x="376" y="490"/>
                  </a:cubicBezTo>
                  <a:cubicBezTo>
                    <a:pt x="378" y="487"/>
                    <a:pt x="380" y="485"/>
                    <a:pt x="382" y="482"/>
                  </a:cubicBezTo>
                  <a:cubicBezTo>
                    <a:pt x="389" y="475"/>
                    <a:pt x="399" y="470"/>
                    <a:pt x="410" y="469"/>
                  </a:cubicBezTo>
                  <a:cubicBezTo>
                    <a:pt x="411" y="469"/>
                    <a:pt x="411" y="469"/>
                    <a:pt x="411" y="469"/>
                  </a:cubicBezTo>
                  <a:cubicBezTo>
                    <a:pt x="417" y="469"/>
                    <a:pt x="417" y="469"/>
                    <a:pt x="417" y="469"/>
                  </a:cubicBezTo>
                  <a:cubicBezTo>
                    <a:pt x="418" y="469"/>
                    <a:pt x="418" y="469"/>
                    <a:pt x="418" y="469"/>
                  </a:cubicBezTo>
                  <a:cubicBezTo>
                    <a:pt x="421" y="469"/>
                    <a:pt x="421" y="469"/>
                    <a:pt x="421" y="469"/>
                  </a:cubicBezTo>
                  <a:cubicBezTo>
                    <a:pt x="468" y="469"/>
                    <a:pt x="468" y="469"/>
                    <a:pt x="468" y="469"/>
                  </a:cubicBezTo>
                  <a:cubicBezTo>
                    <a:pt x="461" y="214"/>
                    <a:pt x="255" y="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77DFF2-FA23-4E4A-91EC-3F4212696D64}"/>
                </a:ext>
              </a:extLst>
            </p:cNvPr>
            <p:cNvSpPr txBox="1"/>
            <p:nvPr/>
          </p:nvSpPr>
          <p:spPr>
            <a:xfrm rot="3060043">
              <a:off x="6566901" y="2982526"/>
              <a:ext cx="1188015" cy="425546"/>
            </a:xfrm>
            <a:prstGeom prst="rect">
              <a:avLst/>
            </a:prstGeom>
            <a:noFill/>
          </p:spPr>
          <p:txBody>
            <a:bodyPr spcFirstLastPara="1" wrap="none" anchor="ctr">
              <a:prstTxWarp prst="textArchUp">
                <a:avLst/>
              </a:prstTxWarp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02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009A726-AD93-41DC-9886-34177DBF7123}"/>
              </a:ext>
            </a:extLst>
          </p:cNvPr>
          <p:cNvGrpSpPr/>
          <p:nvPr/>
        </p:nvGrpSpPr>
        <p:grpSpPr>
          <a:xfrm>
            <a:off x="5624513" y="3962400"/>
            <a:ext cx="2473325" cy="1909763"/>
            <a:chOff x="5624513" y="3962400"/>
            <a:chExt cx="2473325" cy="1909763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76FB78A-8C99-2748-B567-4628855C2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513" y="3962400"/>
              <a:ext cx="2473325" cy="1909763"/>
            </a:xfrm>
            <a:custGeom>
              <a:avLst/>
              <a:gdLst>
                <a:gd name="T0" fmla="*/ 552 w 606"/>
                <a:gd name="T1" fmla="*/ 0 h 468"/>
                <a:gd name="T2" fmla="*/ 538 w 606"/>
                <a:gd name="T3" fmla="*/ 8 h 468"/>
                <a:gd name="T4" fmla="*/ 539 w 606"/>
                <a:gd name="T5" fmla="*/ 24 h 468"/>
                <a:gd name="T6" fmla="*/ 555 w 606"/>
                <a:gd name="T7" fmla="*/ 72 h 468"/>
                <a:gd name="T8" fmla="*/ 487 w 606"/>
                <a:gd name="T9" fmla="*/ 131 h 468"/>
                <a:gd name="T10" fmla="*/ 420 w 606"/>
                <a:gd name="T11" fmla="*/ 72 h 468"/>
                <a:gd name="T12" fmla="*/ 436 w 606"/>
                <a:gd name="T13" fmla="*/ 24 h 468"/>
                <a:gd name="T14" fmla="*/ 437 w 606"/>
                <a:gd name="T15" fmla="*/ 8 h 468"/>
                <a:gd name="T16" fmla="*/ 422 w 606"/>
                <a:gd name="T17" fmla="*/ 0 h 468"/>
                <a:gd name="T18" fmla="*/ 374 w 606"/>
                <a:gd name="T19" fmla="*/ 0 h 468"/>
                <a:gd name="T20" fmla="*/ 138 w 606"/>
                <a:gd name="T21" fmla="*/ 236 h 468"/>
                <a:gd name="T22" fmla="*/ 138 w 606"/>
                <a:gd name="T23" fmla="*/ 287 h 468"/>
                <a:gd name="T24" fmla="*/ 124 w 606"/>
                <a:gd name="T25" fmla="*/ 317 h 468"/>
                <a:gd name="T26" fmla="*/ 116 w 606"/>
                <a:gd name="T27" fmla="*/ 324 h 468"/>
                <a:gd name="T28" fmla="*/ 110 w 606"/>
                <a:gd name="T29" fmla="*/ 327 h 468"/>
                <a:gd name="T30" fmla="*/ 72 w 606"/>
                <a:gd name="T31" fmla="*/ 324 h 468"/>
                <a:gd name="T32" fmla="*/ 34 w 606"/>
                <a:gd name="T33" fmla="*/ 310 h 468"/>
                <a:gd name="T34" fmla="*/ 0 w 606"/>
                <a:gd name="T35" fmla="*/ 352 h 468"/>
                <a:gd name="T36" fmla="*/ 34 w 606"/>
                <a:gd name="T37" fmla="*/ 395 h 468"/>
                <a:gd name="T38" fmla="*/ 72 w 606"/>
                <a:gd name="T39" fmla="*/ 381 h 468"/>
                <a:gd name="T40" fmla="*/ 110 w 606"/>
                <a:gd name="T41" fmla="*/ 378 h 468"/>
                <a:gd name="T42" fmla="*/ 116 w 606"/>
                <a:gd name="T43" fmla="*/ 381 h 468"/>
                <a:gd name="T44" fmla="*/ 124 w 606"/>
                <a:gd name="T45" fmla="*/ 388 h 468"/>
                <a:gd name="T46" fmla="*/ 138 w 606"/>
                <a:gd name="T47" fmla="*/ 417 h 468"/>
                <a:gd name="T48" fmla="*/ 138 w 606"/>
                <a:gd name="T49" fmla="*/ 418 h 468"/>
                <a:gd name="T50" fmla="*/ 138 w 606"/>
                <a:gd name="T51" fmla="*/ 424 h 468"/>
                <a:gd name="T52" fmla="*/ 138 w 606"/>
                <a:gd name="T53" fmla="*/ 425 h 468"/>
                <a:gd name="T54" fmla="*/ 138 w 606"/>
                <a:gd name="T55" fmla="*/ 428 h 468"/>
                <a:gd name="T56" fmla="*/ 138 w 606"/>
                <a:gd name="T57" fmla="*/ 468 h 468"/>
                <a:gd name="T58" fmla="*/ 606 w 606"/>
                <a:gd name="T59" fmla="*/ 0 h 468"/>
                <a:gd name="T60" fmla="*/ 552 w 606"/>
                <a:gd name="T61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06" h="468">
                  <a:moveTo>
                    <a:pt x="552" y="0"/>
                  </a:moveTo>
                  <a:cubicBezTo>
                    <a:pt x="547" y="1"/>
                    <a:pt x="541" y="3"/>
                    <a:pt x="538" y="8"/>
                  </a:cubicBezTo>
                  <a:cubicBezTo>
                    <a:pt x="535" y="13"/>
                    <a:pt x="536" y="20"/>
                    <a:pt x="539" y="24"/>
                  </a:cubicBezTo>
                  <a:cubicBezTo>
                    <a:pt x="540" y="27"/>
                    <a:pt x="555" y="56"/>
                    <a:pt x="555" y="72"/>
                  </a:cubicBezTo>
                  <a:cubicBezTo>
                    <a:pt x="555" y="105"/>
                    <a:pt x="524" y="131"/>
                    <a:pt x="487" y="131"/>
                  </a:cubicBezTo>
                  <a:cubicBezTo>
                    <a:pt x="450" y="131"/>
                    <a:pt x="420" y="105"/>
                    <a:pt x="420" y="72"/>
                  </a:cubicBezTo>
                  <a:cubicBezTo>
                    <a:pt x="420" y="56"/>
                    <a:pt x="435" y="27"/>
                    <a:pt x="436" y="24"/>
                  </a:cubicBezTo>
                  <a:cubicBezTo>
                    <a:pt x="438" y="20"/>
                    <a:pt x="440" y="13"/>
                    <a:pt x="437" y="8"/>
                  </a:cubicBezTo>
                  <a:cubicBezTo>
                    <a:pt x="434" y="3"/>
                    <a:pt x="427" y="1"/>
                    <a:pt x="422" y="0"/>
                  </a:cubicBezTo>
                  <a:cubicBezTo>
                    <a:pt x="374" y="0"/>
                    <a:pt x="374" y="0"/>
                    <a:pt x="374" y="0"/>
                  </a:cubicBezTo>
                  <a:cubicBezTo>
                    <a:pt x="367" y="127"/>
                    <a:pt x="265" y="229"/>
                    <a:pt x="138" y="236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99"/>
                    <a:pt x="132" y="310"/>
                    <a:pt x="124" y="317"/>
                  </a:cubicBezTo>
                  <a:cubicBezTo>
                    <a:pt x="122" y="320"/>
                    <a:pt x="119" y="322"/>
                    <a:pt x="116" y="324"/>
                  </a:cubicBezTo>
                  <a:cubicBezTo>
                    <a:pt x="114" y="325"/>
                    <a:pt x="112" y="326"/>
                    <a:pt x="110" y="327"/>
                  </a:cubicBezTo>
                  <a:cubicBezTo>
                    <a:pt x="99" y="331"/>
                    <a:pt x="85" y="331"/>
                    <a:pt x="72" y="324"/>
                  </a:cubicBezTo>
                  <a:cubicBezTo>
                    <a:pt x="59" y="317"/>
                    <a:pt x="40" y="310"/>
                    <a:pt x="34" y="310"/>
                  </a:cubicBezTo>
                  <a:cubicBezTo>
                    <a:pt x="15" y="310"/>
                    <a:pt x="0" y="329"/>
                    <a:pt x="0" y="352"/>
                  </a:cubicBezTo>
                  <a:cubicBezTo>
                    <a:pt x="0" y="376"/>
                    <a:pt x="15" y="395"/>
                    <a:pt x="34" y="395"/>
                  </a:cubicBezTo>
                  <a:cubicBezTo>
                    <a:pt x="40" y="395"/>
                    <a:pt x="59" y="388"/>
                    <a:pt x="72" y="381"/>
                  </a:cubicBezTo>
                  <a:cubicBezTo>
                    <a:pt x="85" y="374"/>
                    <a:pt x="99" y="374"/>
                    <a:pt x="110" y="378"/>
                  </a:cubicBezTo>
                  <a:cubicBezTo>
                    <a:pt x="112" y="379"/>
                    <a:pt x="114" y="380"/>
                    <a:pt x="116" y="381"/>
                  </a:cubicBezTo>
                  <a:cubicBezTo>
                    <a:pt x="119" y="383"/>
                    <a:pt x="122" y="385"/>
                    <a:pt x="124" y="388"/>
                  </a:cubicBezTo>
                  <a:cubicBezTo>
                    <a:pt x="131" y="395"/>
                    <a:pt x="136" y="405"/>
                    <a:pt x="138" y="417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8" y="424"/>
                    <a:pt x="138" y="424"/>
                    <a:pt x="138" y="424"/>
                  </a:cubicBezTo>
                  <a:cubicBezTo>
                    <a:pt x="138" y="425"/>
                    <a:pt x="138" y="425"/>
                    <a:pt x="138" y="425"/>
                  </a:cubicBezTo>
                  <a:cubicBezTo>
                    <a:pt x="138" y="428"/>
                    <a:pt x="138" y="428"/>
                    <a:pt x="138" y="428"/>
                  </a:cubicBezTo>
                  <a:cubicBezTo>
                    <a:pt x="138" y="468"/>
                    <a:pt x="138" y="468"/>
                    <a:pt x="138" y="468"/>
                  </a:cubicBezTo>
                  <a:cubicBezTo>
                    <a:pt x="393" y="461"/>
                    <a:pt x="599" y="255"/>
                    <a:pt x="606" y="0"/>
                  </a:cubicBezTo>
                  <a:lnTo>
                    <a:pt x="5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CE882B-8B96-BE4F-9E33-01B76F544474}"/>
                </a:ext>
              </a:extLst>
            </p:cNvPr>
            <p:cNvSpPr txBox="1"/>
            <p:nvPr/>
          </p:nvSpPr>
          <p:spPr>
            <a:xfrm rot="19427176">
              <a:off x="6313168" y="4752920"/>
              <a:ext cx="1188015" cy="425546"/>
            </a:xfrm>
            <a:prstGeom prst="rect">
              <a:avLst/>
            </a:prstGeom>
            <a:noFill/>
          </p:spPr>
          <p:txBody>
            <a:bodyPr spcFirstLastPara="1" wrap="none" anchor="ctr">
              <a:prstTxWarp prst="textArchDown">
                <a:avLst/>
              </a:prstTxWarp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0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CEBB68-0F60-4876-B20D-8E7ED8F98A20}"/>
              </a:ext>
            </a:extLst>
          </p:cNvPr>
          <p:cNvGrpSpPr/>
          <p:nvPr/>
        </p:nvGrpSpPr>
        <p:grpSpPr>
          <a:xfrm>
            <a:off x="4164013" y="3398838"/>
            <a:ext cx="1909762" cy="2473325"/>
            <a:chOff x="4164013" y="3398838"/>
            <a:chExt cx="1909762" cy="2473325"/>
          </a:xfrm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C88DFDB-987A-9644-999E-7F93AED14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3398838"/>
              <a:ext cx="1909762" cy="2473325"/>
            </a:xfrm>
            <a:custGeom>
              <a:avLst/>
              <a:gdLst>
                <a:gd name="T0" fmla="*/ 392 w 468"/>
                <a:gd name="T1" fmla="*/ 420 h 606"/>
                <a:gd name="T2" fmla="*/ 442 w 468"/>
                <a:gd name="T3" fmla="*/ 437 h 606"/>
                <a:gd name="T4" fmla="*/ 460 w 468"/>
                <a:gd name="T5" fmla="*/ 438 h 606"/>
                <a:gd name="T6" fmla="*/ 468 w 468"/>
                <a:gd name="T7" fmla="*/ 422 h 606"/>
                <a:gd name="T8" fmla="*/ 468 w 468"/>
                <a:gd name="T9" fmla="*/ 374 h 606"/>
                <a:gd name="T10" fmla="*/ 232 w 468"/>
                <a:gd name="T11" fmla="*/ 138 h 606"/>
                <a:gd name="T12" fmla="*/ 180 w 468"/>
                <a:gd name="T13" fmla="*/ 138 h 606"/>
                <a:gd name="T14" fmla="*/ 143 w 468"/>
                <a:gd name="T15" fmla="*/ 116 h 606"/>
                <a:gd name="T16" fmla="*/ 140 w 468"/>
                <a:gd name="T17" fmla="*/ 111 h 606"/>
                <a:gd name="T18" fmla="*/ 143 w 468"/>
                <a:gd name="T19" fmla="*/ 72 h 606"/>
                <a:gd name="T20" fmla="*/ 157 w 468"/>
                <a:gd name="T21" fmla="*/ 34 h 606"/>
                <a:gd name="T22" fmla="*/ 114 w 468"/>
                <a:gd name="T23" fmla="*/ 0 h 606"/>
                <a:gd name="T24" fmla="*/ 72 w 468"/>
                <a:gd name="T25" fmla="*/ 34 h 606"/>
                <a:gd name="T26" fmla="*/ 86 w 468"/>
                <a:gd name="T27" fmla="*/ 72 h 606"/>
                <a:gd name="T28" fmla="*/ 89 w 468"/>
                <a:gd name="T29" fmla="*/ 111 h 606"/>
                <a:gd name="T30" fmla="*/ 86 w 468"/>
                <a:gd name="T31" fmla="*/ 116 h 606"/>
                <a:gd name="T32" fmla="*/ 50 w 468"/>
                <a:gd name="T33" fmla="*/ 138 h 606"/>
                <a:gd name="T34" fmla="*/ 49 w 468"/>
                <a:gd name="T35" fmla="*/ 138 h 606"/>
                <a:gd name="T36" fmla="*/ 43 w 468"/>
                <a:gd name="T37" fmla="*/ 138 h 606"/>
                <a:gd name="T38" fmla="*/ 42 w 468"/>
                <a:gd name="T39" fmla="*/ 138 h 606"/>
                <a:gd name="T40" fmla="*/ 39 w 468"/>
                <a:gd name="T41" fmla="*/ 138 h 606"/>
                <a:gd name="T42" fmla="*/ 0 w 468"/>
                <a:gd name="T43" fmla="*/ 138 h 606"/>
                <a:gd name="T44" fmla="*/ 468 w 468"/>
                <a:gd name="T45" fmla="*/ 606 h 606"/>
                <a:gd name="T46" fmla="*/ 468 w 468"/>
                <a:gd name="T47" fmla="*/ 558 h 606"/>
                <a:gd name="T48" fmla="*/ 460 w 468"/>
                <a:gd name="T49" fmla="*/ 543 h 606"/>
                <a:gd name="T50" fmla="*/ 442 w 468"/>
                <a:gd name="T51" fmla="*/ 544 h 606"/>
                <a:gd name="T52" fmla="*/ 392 w 468"/>
                <a:gd name="T53" fmla="*/ 561 h 606"/>
                <a:gd name="T54" fmla="*/ 330 w 468"/>
                <a:gd name="T55" fmla="*/ 490 h 606"/>
                <a:gd name="T56" fmla="*/ 392 w 468"/>
                <a:gd name="T57" fmla="*/ 420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8" h="606">
                  <a:moveTo>
                    <a:pt x="392" y="420"/>
                  </a:moveTo>
                  <a:cubicBezTo>
                    <a:pt x="409" y="420"/>
                    <a:pt x="439" y="435"/>
                    <a:pt x="442" y="437"/>
                  </a:cubicBezTo>
                  <a:cubicBezTo>
                    <a:pt x="449" y="441"/>
                    <a:pt x="455" y="441"/>
                    <a:pt x="460" y="438"/>
                  </a:cubicBezTo>
                  <a:cubicBezTo>
                    <a:pt x="466" y="435"/>
                    <a:pt x="468" y="427"/>
                    <a:pt x="468" y="422"/>
                  </a:cubicBezTo>
                  <a:cubicBezTo>
                    <a:pt x="468" y="374"/>
                    <a:pt x="468" y="374"/>
                    <a:pt x="468" y="374"/>
                  </a:cubicBezTo>
                  <a:cubicBezTo>
                    <a:pt x="341" y="367"/>
                    <a:pt x="239" y="265"/>
                    <a:pt x="232" y="138"/>
                  </a:cubicBezTo>
                  <a:cubicBezTo>
                    <a:pt x="180" y="138"/>
                    <a:pt x="180" y="138"/>
                    <a:pt x="180" y="138"/>
                  </a:cubicBezTo>
                  <a:cubicBezTo>
                    <a:pt x="164" y="136"/>
                    <a:pt x="150" y="128"/>
                    <a:pt x="143" y="116"/>
                  </a:cubicBezTo>
                  <a:cubicBezTo>
                    <a:pt x="142" y="114"/>
                    <a:pt x="141" y="112"/>
                    <a:pt x="140" y="111"/>
                  </a:cubicBezTo>
                  <a:cubicBezTo>
                    <a:pt x="136" y="99"/>
                    <a:pt x="136" y="85"/>
                    <a:pt x="143" y="72"/>
                  </a:cubicBezTo>
                  <a:cubicBezTo>
                    <a:pt x="150" y="59"/>
                    <a:pt x="157" y="40"/>
                    <a:pt x="157" y="34"/>
                  </a:cubicBezTo>
                  <a:cubicBezTo>
                    <a:pt x="157" y="15"/>
                    <a:pt x="138" y="0"/>
                    <a:pt x="114" y="0"/>
                  </a:cubicBezTo>
                  <a:cubicBezTo>
                    <a:pt x="91" y="0"/>
                    <a:pt x="72" y="15"/>
                    <a:pt x="72" y="34"/>
                  </a:cubicBezTo>
                  <a:cubicBezTo>
                    <a:pt x="72" y="40"/>
                    <a:pt x="79" y="59"/>
                    <a:pt x="86" y="72"/>
                  </a:cubicBezTo>
                  <a:cubicBezTo>
                    <a:pt x="92" y="85"/>
                    <a:pt x="93" y="99"/>
                    <a:pt x="89" y="111"/>
                  </a:cubicBezTo>
                  <a:cubicBezTo>
                    <a:pt x="88" y="112"/>
                    <a:pt x="87" y="114"/>
                    <a:pt x="86" y="116"/>
                  </a:cubicBezTo>
                  <a:cubicBezTo>
                    <a:pt x="79" y="128"/>
                    <a:pt x="66" y="136"/>
                    <a:pt x="50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3" y="138"/>
                    <a:pt x="43" y="138"/>
                    <a:pt x="43" y="138"/>
                  </a:cubicBezTo>
                  <a:cubicBezTo>
                    <a:pt x="42" y="138"/>
                    <a:pt x="42" y="138"/>
                    <a:pt x="42" y="13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7" y="393"/>
                    <a:pt x="213" y="599"/>
                    <a:pt x="468" y="606"/>
                  </a:cubicBezTo>
                  <a:cubicBezTo>
                    <a:pt x="468" y="558"/>
                    <a:pt x="468" y="558"/>
                    <a:pt x="468" y="558"/>
                  </a:cubicBezTo>
                  <a:cubicBezTo>
                    <a:pt x="467" y="553"/>
                    <a:pt x="465" y="546"/>
                    <a:pt x="460" y="543"/>
                  </a:cubicBezTo>
                  <a:cubicBezTo>
                    <a:pt x="455" y="540"/>
                    <a:pt x="449" y="540"/>
                    <a:pt x="442" y="544"/>
                  </a:cubicBezTo>
                  <a:cubicBezTo>
                    <a:pt x="439" y="545"/>
                    <a:pt x="409" y="561"/>
                    <a:pt x="392" y="561"/>
                  </a:cubicBezTo>
                  <a:cubicBezTo>
                    <a:pt x="358" y="561"/>
                    <a:pt x="330" y="529"/>
                    <a:pt x="330" y="490"/>
                  </a:cubicBezTo>
                  <a:cubicBezTo>
                    <a:pt x="330" y="452"/>
                    <a:pt x="358" y="420"/>
                    <a:pt x="39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0F272A-6915-9740-B561-1E2E06E16D3A}"/>
                </a:ext>
              </a:extLst>
            </p:cNvPr>
            <p:cNvSpPr txBox="1"/>
            <p:nvPr/>
          </p:nvSpPr>
          <p:spPr>
            <a:xfrm rot="3219207">
              <a:off x="4354358" y="4474986"/>
              <a:ext cx="1188015" cy="425546"/>
            </a:xfrm>
            <a:prstGeom prst="rect">
              <a:avLst/>
            </a:prstGeom>
            <a:noFill/>
          </p:spPr>
          <p:txBody>
            <a:bodyPr spcFirstLastPara="1" wrap="none" anchor="ctr">
              <a:prstTxWarp prst="textArchDown">
                <a:avLst/>
              </a:prstTxWarp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0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840E5BA-4559-45F2-A608-D0EA5441979E}"/>
              </a:ext>
            </a:extLst>
          </p:cNvPr>
          <p:cNvGrpSpPr/>
          <p:nvPr/>
        </p:nvGrpSpPr>
        <p:grpSpPr>
          <a:xfrm>
            <a:off x="946376" y="5176838"/>
            <a:ext cx="3716112" cy="1067201"/>
            <a:chOff x="946376" y="5176838"/>
            <a:chExt cx="3716112" cy="106720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7CAD18D-29DF-9C44-A84B-9E082BFFFB02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667125" y="5367338"/>
              <a:ext cx="995363" cy="255587"/>
              <a:chOff x="2925773" y="2095999"/>
              <a:chExt cx="1336765" cy="343013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5254025-4EF2-BA45-A9E2-63424DED3CF7}"/>
                  </a:ext>
                </a:extLst>
              </p:cNvPr>
              <p:cNvCxnSpPr/>
              <p:nvPr/>
            </p:nvCxnSpPr>
            <p:spPr>
              <a:xfrm flipH="1" flipV="1">
                <a:off x="3919285" y="2098129"/>
                <a:ext cx="343253" cy="343014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D47E44CC-57DB-3C47-8809-7B81AC721B54}"/>
                  </a:ext>
                </a:extLst>
              </p:cNvPr>
              <p:cNvCxnSpPr/>
              <p:nvPr/>
            </p:nvCxnSpPr>
            <p:spPr>
              <a:xfrm flipH="1">
                <a:off x="2925773" y="2095999"/>
                <a:ext cx="995645" cy="0"/>
              </a:xfrm>
              <a:prstGeom prst="straightConnector1">
                <a:avLst/>
              </a:prstGeom>
              <a:ln w="1905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F793751-586D-A345-892A-20A1C97875E2}"/>
                </a:ext>
              </a:extLst>
            </p:cNvPr>
            <p:cNvSpPr txBox="1"/>
            <p:nvPr/>
          </p:nvSpPr>
          <p:spPr>
            <a:xfrm>
              <a:off x="2366145" y="5176838"/>
              <a:ext cx="125335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Two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E24CD0-6FB1-9746-A1D5-01E61A7C30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376" y="5421313"/>
              <a:ext cx="18492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20">
              <a:extLst>
                <a:ext uri="{FF2B5EF4-FFF2-40B4-BE49-F238E27FC236}">
                  <a16:creationId xmlns:a16="http://schemas.microsoft.com/office/drawing/2014/main" id="{3296D4E8-8E0C-404C-A99D-C0422E7C6E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7825" y="5538788"/>
              <a:ext cx="434975" cy="382587"/>
            </a:xfrm>
            <a:custGeom>
              <a:avLst/>
              <a:gdLst>
                <a:gd name="T0" fmla="*/ 52 w 64"/>
                <a:gd name="T1" fmla="*/ 4 h 56"/>
                <a:gd name="T2" fmla="*/ 52 w 64"/>
                <a:gd name="T3" fmla="*/ 8 h 56"/>
                <a:gd name="T4" fmla="*/ 8 w 64"/>
                <a:gd name="T5" fmla="*/ 20 h 56"/>
                <a:gd name="T6" fmla="*/ 0 w 64"/>
                <a:gd name="T7" fmla="*/ 16 h 56"/>
                <a:gd name="T8" fmla="*/ 0 w 64"/>
                <a:gd name="T9" fmla="*/ 40 h 56"/>
                <a:gd name="T10" fmla="*/ 8 w 64"/>
                <a:gd name="T11" fmla="*/ 36 h 56"/>
                <a:gd name="T12" fmla="*/ 13 w 64"/>
                <a:gd name="T13" fmla="*/ 37 h 56"/>
                <a:gd name="T14" fmla="*/ 11 w 64"/>
                <a:gd name="T15" fmla="*/ 42 h 56"/>
                <a:gd name="T16" fmla="*/ 16 w 64"/>
                <a:gd name="T17" fmla="*/ 50 h 56"/>
                <a:gd name="T18" fmla="*/ 28 w 64"/>
                <a:gd name="T19" fmla="*/ 53 h 56"/>
                <a:gd name="T20" fmla="*/ 29 w 64"/>
                <a:gd name="T21" fmla="*/ 53 h 56"/>
                <a:gd name="T22" fmla="*/ 35 w 64"/>
                <a:gd name="T23" fmla="*/ 48 h 56"/>
                <a:gd name="T24" fmla="*/ 36 w 64"/>
                <a:gd name="T25" fmla="*/ 44 h 56"/>
                <a:gd name="T26" fmla="*/ 52 w 64"/>
                <a:gd name="T27" fmla="*/ 48 h 56"/>
                <a:gd name="T28" fmla="*/ 52 w 64"/>
                <a:gd name="T29" fmla="*/ 52 h 56"/>
                <a:gd name="T30" fmla="*/ 64 w 64"/>
                <a:gd name="T31" fmla="*/ 56 h 56"/>
                <a:gd name="T32" fmla="*/ 64 w 64"/>
                <a:gd name="T33" fmla="*/ 0 h 56"/>
                <a:gd name="T34" fmla="*/ 52 w 64"/>
                <a:gd name="T35" fmla="*/ 4 h 56"/>
                <a:gd name="T36" fmla="*/ 31 w 64"/>
                <a:gd name="T37" fmla="*/ 47 h 56"/>
                <a:gd name="T38" fmla="*/ 29 w 64"/>
                <a:gd name="T39" fmla="*/ 49 h 56"/>
                <a:gd name="T40" fmla="*/ 17 w 64"/>
                <a:gd name="T41" fmla="*/ 46 h 56"/>
                <a:gd name="T42" fmla="*/ 15 w 64"/>
                <a:gd name="T43" fmla="*/ 43 h 56"/>
                <a:gd name="T44" fmla="*/ 17 w 64"/>
                <a:gd name="T45" fmla="*/ 38 h 56"/>
                <a:gd name="T46" fmla="*/ 32 w 64"/>
                <a:gd name="T47" fmla="*/ 43 h 56"/>
                <a:gd name="T48" fmla="*/ 31 w 64"/>
                <a:gd name="T49" fmla="*/ 47 h 56"/>
                <a:gd name="T50" fmla="*/ 52 w 64"/>
                <a:gd name="T51" fmla="*/ 28 h 56"/>
                <a:gd name="T52" fmla="*/ 8 w 64"/>
                <a:gd name="T53" fmla="*/ 28 h 56"/>
                <a:gd name="T54" fmla="*/ 8 w 64"/>
                <a:gd name="T55" fmla="*/ 24 h 56"/>
                <a:gd name="T56" fmla="*/ 52 w 64"/>
                <a:gd name="T57" fmla="*/ 12 h 56"/>
                <a:gd name="T58" fmla="*/ 52 w 64"/>
                <a:gd name="T59" fmla="*/ 28 h 56"/>
                <a:gd name="T60" fmla="*/ 60 w 64"/>
                <a:gd name="T61" fmla="*/ 28 h 56"/>
                <a:gd name="T62" fmla="*/ 56 w 64"/>
                <a:gd name="T63" fmla="*/ 28 h 56"/>
                <a:gd name="T64" fmla="*/ 56 w 64"/>
                <a:gd name="T65" fmla="*/ 8 h 56"/>
                <a:gd name="T66" fmla="*/ 60 w 64"/>
                <a:gd name="T67" fmla="*/ 8 h 56"/>
                <a:gd name="T68" fmla="*/ 60 w 64"/>
                <a:gd name="T69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56">
                  <a:moveTo>
                    <a:pt x="52" y="4"/>
                  </a:moveTo>
                  <a:cubicBezTo>
                    <a:pt x="52" y="8"/>
                    <a:pt x="52" y="8"/>
                    <a:pt x="52" y="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6"/>
                    <a:pt x="13" y="49"/>
                    <a:pt x="16" y="50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9" y="53"/>
                    <a:pt x="29" y="53"/>
                  </a:cubicBezTo>
                  <a:cubicBezTo>
                    <a:pt x="32" y="53"/>
                    <a:pt x="34" y="51"/>
                    <a:pt x="35" y="48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52" y="4"/>
                  </a:lnTo>
                  <a:close/>
                  <a:moveTo>
                    <a:pt x="31" y="47"/>
                  </a:moveTo>
                  <a:cubicBezTo>
                    <a:pt x="31" y="48"/>
                    <a:pt x="30" y="49"/>
                    <a:pt x="29" y="4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5"/>
                    <a:pt x="15" y="44"/>
                    <a:pt x="15" y="43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32" y="43"/>
                    <a:pt x="32" y="43"/>
                    <a:pt x="32" y="43"/>
                  </a:cubicBezTo>
                  <a:lnTo>
                    <a:pt x="31" y="47"/>
                  </a:lnTo>
                  <a:close/>
                  <a:moveTo>
                    <a:pt x="52" y="28"/>
                  </a:moveTo>
                  <a:cubicBezTo>
                    <a:pt x="8" y="28"/>
                    <a:pt x="8" y="28"/>
                    <a:pt x="8" y="2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52" y="12"/>
                    <a:pt x="52" y="12"/>
                    <a:pt x="52" y="12"/>
                  </a:cubicBezTo>
                  <a:lnTo>
                    <a:pt x="52" y="28"/>
                  </a:lnTo>
                  <a:close/>
                  <a:moveTo>
                    <a:pt x="60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60" y="8"/>
                    <a:pt x="60" y="8"/>
                    <a:pt x="60" y="8"/>
                  </a:cubicBezTo>
                  <a:lnTo>
                    <a:pt x="60" y="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B39B63F-1595-4105-82DD-D118581777AD}"/>
              </a:ext>
            </a:extLst>
          </p:cNvPr>
          <p:cNvGrpSpPr/>
          <p:nvPr/>
        </p:nvGrpSpPr>
        <p:grpSpPr>
          <a:xfrm>
            <a:off x="946376" y="1854200"/>
            <a:ext cx="3716112" cy="1067201"/>
            <a:chOff x="946376" y="1854200"/>
            <a:chExt cx="3716112" cy="106720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0E10FC3-CF35-EE45-B3E3-6C1077C58C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67125" y="2197100"/>
              <a:ext cx="995363" cy="255588"/>
              <a:chOff x="2925773" y="2095999"/>
              <a:chExt cx="1336765" cy="343013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029B5D3-0E8E-BC48-ACE2-F6AE89FE0093}"/>
                  </a:ext>
                </a:extLst>
              </p:cNvPr>
              <p:cNvCxnSpPr/>
              <p:nvPr/>
            </p:nvCxnSpPr>
            <p:spPr>
              <a:xfrm flipH="1" flipV="1">
                <a:off x="3919285" y="2095999"/>
                <a:ext cx="343253" cy="343013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423DF9BD-272A-3D49-811A-120A4A4AA3EB}"/>
                  </a:ext>
                </a:extLst>
              </p:cNvPr>
              <p:cNvCxnSpPr/>
              <p:nvPr/>
            </p:nvCxnSpPr>
            <p:spPr>
              <a:xfrm flipH="1">
                <a:off x="2925773" y="2095999"/>
                <a:ext cx="995645" cy="0"/>
              </a:xfrm>
              <a:prstGeom prst="straightConnector1">
                <a:avLst/>
              </a:prstGeom>
              <a:ln w="1905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9DB672-FBA1-044E-AF15-2350839B3D29}"/>
                </a:ext>
              </a:extLst>
            </p:cNvPr>
            <p:cNvSpPr txBox="1"/>
            <p:nvPr/>
          </p:nvSpPr>
          <p:spPr>
            <a:xfrm>
              <a:off x="2337026" y="1854200"/>
              <a:ext cx="1257074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One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723791-B718-7547-A31C-0E12EADAD2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376" y="2098675"/>
              <a:ext cx="18238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2E369D9-D708-DC43-837B-854BA1EDCDB3}"/>
                </a:ext>
              </a:extLst>
            </p:cNvPr>
            <p:cNvGrpSpPr/>
            <p:nvPr/>
          </p:nvGrpSpPr>
          <p:grpSpPr>
            <a:xfrm>
              <a:off x="2884481" y="2230043"/>
              <a:ext cx="432836" cy="395571"/>
              <a:chOff x="4054476" y="2609851"/>
              <a:chExt cx="239713" cy="219075"/>
            </a:xfrm>
            <a:solidFill>
              <a:schemeClr val="accent1"/>
            </a:solidFill>
          </p:grpSpPr>
          <p:sp>
            <p:nvSpPr>
              <p:cNvPr id="64" name="Rectangle 160">
                <a:extLst>
                  <a:ext uri="{FF2B5EF4-FFF2-40B4-BE49-F238E27FC236}">
                    <a16:creationId xmlns:a16="http://schemas.microsoft.com/office/drawing/2014/main" id="{7DBF9238-1850-3040-876E-AA6D739EC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0351" y="2782888"/>
                <a:ext cx="44450" cy="46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161">
                <a:extLst>
                  <a:ext uri="{FF2B5EF4-FFF2-40B4-BE49-F238E27FC236}">
                    <a16:creationId xmlns:a16="http://schemas.microsoft.com/office/drawing/2014/main" id="{E70A8D5E-62B0-9740-95BB-0F58BA385A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9088" y="2752726"/>
                <a:ext cx="46038" cy="762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Rectangle 162">
                <a:extLst>
                  <a:ext uri="{FF2B5EF4-FFF2-40B4-BE49-F238E27FC236}">
                    <a16:creationId xmlns:a16="http://schemas.microsoft.com/office/drawing/2014/main" id="{503C11EC-9BCE-574F-846D-2A7F623E3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9413" y="2722563"/>
                <a:ext cx="46038" cy="1063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Rectangle 163">
                <a:extLst>
                  <a:ext uri="{FF2B5EF4-FFF2-40B4-BE49-F238E27FC236}">
                    <a16:creationId xmlns:a16="http://schemas.microsoft.com/office/drawing/2014/main" id="{4447748D-CCE9-CB45-AB84-F378C4408F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9738" y="2692401"/>
                <a:ext cx="44450" cy="1365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64">
                <a:extLst>
                  <a:ext uri="{FF2B5EF4-FFF2-40B4-BE49-F238E27FC236}">
                    <a16:creationId xmlns:a16="http://schemas.microsoft.com/office/drawing/2014/main" id="{86D7CC5D-C7EC-684B-8A98-BB2682129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4476" y="2609851"/>
                <a:ext cx="239713" cy="142875"/>
              </a:xfrm>
              <a:custGeom>
                <a:avLst/>
                <a:gdLst>
                  <a:gd name="T0" fmla="*/ 130 w 151"/>
                  <a:gd name="T1" fmla="*/ 22 h 90"/>
                  <a:gd name="T2" fmla="*/ 102 w 151"/>
                  <a:gd name="T3" fmla="*/ 22 h 90"/>
                  <a:gd name="T4" fmla="*/ 66 w 151"/>
                  <a:gd name="T5" fmla="*/ 48 h 90"/>
                  <a:gd name="T6" fmla="*/ 47 w 151"/>
                  <a:gd name="T7" fmla="*/ 38 h 90"/>
                  <a:gd name="T8" fmla="*/ 0 w 151"/>
                  <a:gd name="T9" fmla="*/ 78 h 90"/>
                  <a:gd name="T10" fmla="*/ 0 w 151"/>
                  <a:gd name="T11" fmla="*/ 90 h 90"/>
                  <a:gd name="T12" fmla="*/ 47 w 151"/>
                  <a:gd name="T13" fmla="*/ 50 h 90"/>
                  <a:gd name="T14" fmla="*/ 66 w 151"/>
                  <a:gd name="T15" fmla="*/ 59 h 90"/>
                  <a:gd name="T16" fmla="*/ 107 w 151"/>
                  <a:gd name="T17" fmla="*/ 31 h 90"/>
                  <a:gd name="T18" fmla="*/ 135 w 151"/>
                  <a:gd name="T19" fmla="*/ 31 h 90"/>
                  <a:gd name="T20" fmla="*/ 151 w 151"/>
                  <a:gd name="T21" fmla="*/ 15 h 90"/>
                  <a:gd name="T22" fmla="*/ 151 w 151"/>
                  <a:gd name="T23" fmla="*/ 0 h 90"/>
                  <a:gd name="T24" fmla="*/ 130 w 151"/>
                  <a:gd name="T25" fmla="*/ 2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1" h="90">
                    <a:moveTo>
                      <a:pt x="130" y="22"/>
                    </a:moveTo>
                    <a:lnTo>
                      <a:pt x="102" y="22"/>
                    </a:lnTo>
                    <a:lnTo>
                      <a:pt x="66" y="48"/>
                    </a:lnTo>
                    <a:lnTo>
                      <a:pt x="47" y="3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7" y="50"/>
                    </a:lnTo>
                    <a:lnTo>
                      <a:pt x="66" y="59"/>
                    </a:lnTo>
                    <a:lnTo>
                      <a:pt x="107" y="31"/>
                    </a:lnTo>
                    <a:lnTo>
                      <a:pt x="135" y="31"/>
                    </a:lnTo>
                    <a:lnTo>
                      <a:pt x="151" y="15"/>
                    </a:lnTo>
                    <a:lnTo>
                      <a:pt x="151" y="0"/>
                    </a:lnTo>
                    <a:lnTo>
                      <a:pt x="13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D17E4BF-4E99-4EBA-B6A0-FEF0131E3FDE}"/>
              </a:ext>
            </a:extLst>
          </p:cNvPr>
          <p:cNvGrpSpPr/>
          <p:nvPr/>
        </p:nvGrpSpPr>
        <p:grpSpPr>
          <a:xfrm>
            <a:off x="7600950" y="5226050"/>
            <a:ext cx="3752850" cy="1017989"/>
            <a:chOff x="7600950" y="5226050"/>
            <a:chExt cx="3752850" cy="101798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A633F40-CEC7-C846-AACC-B85B750DEE1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7600950" y="5367338"/>
              <a:ext cx="995363" cy="255587"/>
              <a:chOff x="2925773" y="2095999"/>
              <a:chExt cx="1336765" cy="343013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180D87DC-D6A7-5944-8BC7-DDEAFC9EEC7C}"/>
                  </a:ext>
                </a:extLst>
              </p:cNvPr>
              <p:cNvCxnSpPr/>
              <p:nvPr/>
            </p:nvCxnSpPr>
            <p:spPr>
              <a:xfrm flipH="1" flipV="1">
                <a:off x="3919285" y="2095999"/>
                <a:ext cx="343253" cy="343013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BBBCAE12-EE51-444B-B2EB-9DBFC7F4796F}"/>
                  </a:ext>
                </a:extLst>
              </p:cNvPr>
              <p:cNvCxnSpPr/>
              <p:nvPr/>
            </p:nvCxnSpPr>
            <p:spPr>
              <a:xfrm flipH="1">
                <a:off x="2925773" y="2093868"/>
                <a:ext cx="995645" cy="0"/>
              </a:xfrm>
              <a:prstGeom prst="straightConnector1">
                <a:avLst/>
              </a:prstGeom>
              <a:ln w="1905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C98AFD0-7570-1D4E-9FD5-55826F6210EC}"/>
                </a:ext>
              </a:extLst>
            </p:cNvPr>
            <p:cNvSpPr txBox="1"/>
            <p:nvPr/>
          </p:nvSpPr>
          <p:spPr>
            <a:xfrm>
              <a:off x="8655050" y="5226050"/>
              <a:ext cx="1253356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Two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CF5411F-634D-DE4B-A85C-B30AA6383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3725" y="5421313"/>
              <a:ext cx="1870075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165">
              <a:extLst>
                <a:ext uri="{FF2B5EF4-FFF2-40B4-BE49-F238E27FC236}">
                  <a16:creationId xmlns:a16="http://schemas.microsoft.com/office/drawing/2014/main" id="{86613CB2-AA04-5A4D-A28D-7F87977929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4300" y="5554663"/>
              <a:ext cx="395288" cy="396875"/>
            </a:xfrm>
            <a:custGeom>
              <a:avLst/>
              <a:gdLst>
                <a:gd name="T0" fmla="*/ 76 w 151"/>
                <a:gd name="T1" fmla="*/ 0 h 152"/>
                <a:gd name="T2" fmla="*/ 9 w 151"/>
                <a:gd name="T3" fmla="*/ 142 h 152"/>
                <a:gd name="T4" fmla="*/ 0 w 151"/>
                <a:gd name="T5" fmla="*/ 152 h 152"/>
                <a:gd name="T6" fmla="*/ 151 w 151"/>
                <a:gd name="T7" fmla="*/ 38 h 152"/>
                <a:gd name="T8" fmla="*/ 57 w 151"/>
                <a:gd name="T9" fmla="*/ 142 h 152"/>
                <a:gd name="T10" fmla="*/ 28 w 151"/>
                <a:gd name="T11" fmla="*/ 123 h 152"/>
                <a:gd name="T12" fmla="*/ 57 w 151"/>
                <a:gd name="T13" fmla="*/ 142 h 152"/>
                <a:gd name="T14" fmla="*/ 19 w 151"/>
                <a:gd name="T15" fmla="*/ 104 h 152"/>
                <a:gd name="T16" fmla="*/ 66 w 151"/>
                <a:gd name="T17" fmla="*/ 95 h 152"/>
                <a:gd name="T18" fmla="*/ 66 w 151"/>
                <a:gd name="T19" fmla="*/ 85 h 152"/>
                <a:gd name="T20" fmla="*/ 19 w 151"/>
                <a:gd name="T21" fmla="*/ 76 h 152"/>
                <a:gd name="T22" fmla="*/ 66 w 151"/>
                <a:gd name="T23" fmla="*/ 85 h 152"/>
                <a:gd name="T24" fmla="*/ 19 w 151"/>
                <a:gd name="T25" fmla="*/ 66 h 152"/>
                <a:gd name="T26" fmla="*/ 66 w 151"/>
                <a:gd name="T27" fmla="*/ 57 h 152"/>
                <a:gd name="T28" fmla="*/ 66 w 151"/>
                <a:gd name="T29" fmla="*/ 47 h 152"/>
                <a:gd name="T30" fmla="*/ 19 w 151"/>
                <a:gd name="T31" fmla="*/ 38 h 152"/>
                <a:gd name="T32" fmla="*/ 66 w 151"/>
                <a:gd name="T33" fmla="*/ 47 h 152"/>
                <a:gd name="T34" fmla="*/ 19 w 151"/>
                <a:gd name="T35" fmla="*/ 29 h 152"/>
                <a:gd name="T36" fmla="*/ 66 w 151"/>
                <a:gd name="T37" fmla="*/ 19 h 152"/>
                <a:gd name="T38" fmla="*/ 113 w 151"/>
                <a:gd name="T39" fmla="*/ 133 h 152"/>
                <a:gd name="T40" fmla="*/ 95 w 151"/>
                <a:gd name="T41" fmla="*/ 114 h 152"/>
                <a:gd name="T42" fmla="*/ 113 w 151"/>
                <a:gd name="T43" fmla="*/ 133 h 152"/>
                <a:gd name="T44" fmla="*/ 95 w 151"/>
                <a:gd name="T45" fmla="*/ 104 h 152"/>
                <a:gd name="T46" fmla="*/ 113 w 151"/>
                <a:gd name="T47" fmla="*/ 85 h 152"/>
                <a:gd name="T48" fmla="*/ 113 w 151"/>
                <a:gd name="T49" fmla="*/ 76 h 152"/>
                <a:gd name="T50" fmla="*/ 95 w 151"/>
                <a:gd name="T51" fmla="*/ 57 h 152"/>
                <a:gd name="T52" fmla="*/ 113 w 151"/>
                <a:gd name="T53" fmla="*/ 76 h 152"/>
                <a:gd name="T54" fmla="*/ 123 w 151"/>
                <a:gd name="T55" fmla="*/ 133 h 152"/>
                <a:gd name="T56" fmla="*/ 142 w 151"/>
                <a:gd name="T57" fmla="*/ 114 h 152"/>
                <a:gd name="T58" fmla="*/ 142 w 151"/>
                <a:gd name="T59" fmla="*/ 104 h 152"/>
                <a:gd name="T60" fmla="*/ 123 w 151"/>
                <a:gd name="T61" fmla="*/ 85 h 152"/>
                <a:gd name="T62" fmla="*/ 142 w 151"/>
                <a:gd name="T63" fmla="*/ 104 h 152"/>
                <a:gd name="T64" fmla="*/ 123 w 151"/>
                <a:gd name="T65" fmla="*/ 76 h 152"/>
                <a:gd name="T66" fmla="*/ 142 w 151"/>
                <a:gd name="T67" fmla="*/ 5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1" h="152">
                  <a:moveTo>
                    <a:pt x="76" y="38"/>
                  </a:moveTo>
                  <a:lnTo>
                    <a:pt x="76" y="0"/>
                  </a:lnTo>
                  <a:lnTo>
                    <a:pt x="9" y="0"/>
                  </a:lnTo>
                  <a:lnTo>
                    <a:pt x="9" y="142"/>
                  </a:lnTo>
                  <a:lnTo>
                    <a:pt x="0" y="142"/>
                  </a:lnTo>
                  <a:lnTo>
                    <a:pt x="0" y="152"/>
                  </a:lnTo>
                  <a:lnTo>
                    <a:pt x="151" y="152"/>
                  </a:lnTo>
                  <a:lnTo>
                    <a:pt x="151" y="38"/>
                  </a:lnTo>
                  <a:lnTo>
                    <a:pt x="76" y="38"/>
                  </a:lnTo>
                  <a:close/>
                  <a:moveTo>
                    <a:pt x="57" y="142"/>
                  </a:moveTo>
                  <a:lnTo>
                    <a:pt x="28" y="142"/>
                  </a:lnTo>
                  <a:lnTo>
                    <a:pt x="28" y="123"/>
                  </a:lnTo>
                  <a:lnTo>
                    <a:pt x="57" y="123"/>
                  </a:lnTo>
                  <a:lnTo>
                    <a:pt x="57" y="142"/>
                  </a:lnTo>
                  <a:close/>
                  <a:moveTo>
                    <a:pt x="66" y="104"/>
                  </a:moveTo>
                  <a:lnTo>
                    <a:pt x="19" y="104"/>
                  </a:lnTo>
                  <a:lnTo>
                    <a:pt x="19" y="95"/>
                  </a:lnTo>
                  <a:lnTo>
                    <a:pt x="66" y="95"/>
                  </a:lnTo>
                  <a:lnTo>
                    <a:pt x="66" y="104"/>
                  </a:lnTo>
                  <a:close/>
                  <a:moveTo>
                    <a:pt x="66" y="85"/>
                  </a:moveTo>
                  <a:lnTo>
                    <a:pt x="19" y="85"/>
                  </a:lnTo>
                  <a:lnTo>
                    <a:pt x="19" y="76"/>
                  </a:lnTo>
                  <a:lnTo>
                    <a:pt x="66" y="76"/>
                  </a:lnTo>
                  <a:lnTo>
                    <a:pt x="66" y="85"/>
                  </a:lnTo>
                  <a:close/>
                  <a:moveTo>
                    <a:pt x="66" y="66"/>
                  </a:moveTo>
                  <a:lnTo>
                    <a:pt x="19" y="66"/>
                  </a:lnTo>
                  <a:lnTo>
                    <a:pt x="19" y="57"/>
                  </a:lnTo>
                  <a:lnTo>
                    <a:pt x="66" y="57"/>
                  </a:lnTo>
                  <a:lnTo>
                    <a:pt x="66" y="66"/>
                  </a:lnTo>
                  <a:close/>
                  <a:moveTo>
                    <a:pt x="66" y="47"/>
                  </a:moveTo>
                  <a:lnTo>
                    <a:pt x="19" y="47"/>
                  </a:lnTo>
                  <a:lnTo>
                    <a:pt x="19" y="38"/>
                  </a:lnTo>
                  <a:lnTo>
                    <a:pt x="66" y="38"/>
                  </a:lnTo>
                  <a:lnTo>
                    <a:pt x="66" y="47"/>
                  </a:lnTo>
                  <a:close/>
                  <a:moveTo>
                    <a:pt x="66" y="29"/>
                  </a:moveTo>
                  <a:lnTo>
                    <a:pt x="19" y="29"/>
                  </a:lnTo>
                  <a:lnTo>
                    <a:pt x="19" y="19"/>
                  </a:lnTo>
                  <a:lnTo>
                    <a:pt x="66" y="19"/>
                  </a:lnTo>
                  <a:lnTo>
                    <a:pt x="66" y="29"/>
                  </a:lnTo>
                  <a:close/>
                  <a:moveTo>
                    <a:pt x="113" y="133"/>
                  </a:moveTo>
                  <a:lnTo>
                    <a:pt x="95" y="133"/>
                  </a:lnTo>
                  <a:lnTo>
                    <a:pt x="95" y="114"/>
                  </a:lnTo>
                  <a:lnTo>
                    <a:pt x="113" y="114"/>
                  </a:lnTo>
                  <a:lnTo>
                    <a:pt x="113" y="133"/>
                  </a:lnTo>
                  <a:close/>
                  <a:moveTo>
                    <a:pt x="113" y="104"/>
                  </a:moveTo>
                  <a:lnTo>
                    <a:pt x="95" y="104"/>
                  </a:lnTo>
                  <a:lnTo>
                    <a:pt x="95" y="85"/>
                  </a:lnTo>
                  <a:lnTo>
                    <a:pt x="113" y="85"/>
                  </a:lnTo>
                  <a:lnTo>
                    <a:pt x="113" y="104"/>
                  </a:lnTo>
                  <a:close/>
                  <a:moveTo>
                    <a:pt x="113" y="76"/>
                  </a:moveTo>
                  <a:lnTo>
                    <a:pt x="95" y="76"/>
                  </a:lnTo>
                  <a:lnTo>
                    <a:pt x="95" y="57"/>
                  </a:lnTo>
                  <a:lnTo>
                    <a:pt x="113" y="57"/>
                  </a:lnTo>
                  <a:lnTo>
                    <a:pt x="113" y="76"/>
                  </a:lnTo>
                  <a:close/>
                  <a:moveTo>
                    <a:pt x="142" y="133"/>
                  </a:moveTo>
                  <a:lnTo>
                    <a:pt x="123" y="133"/>
                  </a:lnTo>
                  <a:lnTo>
                    <a:pt x="123" y="114"/>
                  </a:lnTo>
                  <a:lnTo>
                    <a:pt x="142" y="114"/>
                  </a:lnTo>
                  <a:lnTo>
                    <a:pt x="142" y="133"/>
                  </a:lnTo>
                  <a:close/>
                  <a:moveTo>
                    <a:pt x="142" y="104"/>
                  </a:moveTo>
                  <a:lnTo>
                    <a:pt x="123" y="104"/>
                  </a:lnTo>
                  <a:lnTo>
                    <a:pt x="123" y="85"/>
                  </a:lnTo>
                  <a:lnTo>
                    <a:pt x="142" y="85"/>
                  </a:lnTo>
                  <a:lnTo>
                    <a:pt x="142" y="104"/>
                  </a:lnTo>
                  <a:close/>
                  <a:moveTo>
                    <a:pt x="142" y="76"/>
                  </a:moveTo>
                  <a:lnTo>
                    <a:pt x="123" y="76"/>
                  </a:lnTo>
                  <a:lnTo>
                    <a:pt x="123" y="57"/>
                  </a:lnTo>
                  <a:lnTo>
                    <a:pt x="142" y="57"/>
                  </a:lnTo>
                  <a:lnTo>
                    <a:pt x="142" y="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AA0FEC9-2049-4A22-9E3B-57870DC86C93}"/>
              </a:ext>
            </a:extLst>
          </p:cNvPr>
          <p:cNvGrpSpPr/>
          <p:nvPr/>
        </p:nvGrpSpPr>
        <p:grpSpPr>
          <a:xfrm>
            <a:off x="7600950" y="1817688"/>
            <a:ext cx="3660775" cy="1017988"/>
            <a:chOff x="7600950" y="1817688"/>
            <a:chExt cx="3660775" cy="101798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5773EFE-602A-C74C-96FA-F977EC49ACA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600950" y="2197100"/>
              <a:ext cx="995363" cy="255588"/>
              <a:chOff x="2925773" y="2095999"/>
              <a:chExt cx="1336765" cy="343013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B98DE90-F6F3-2A47-901A-1F1A4449489A}"/>
                  </a:ext>
                </a:extLst>
              </p:cNvPr>
              <p:cNvCxnSpPr/>
              <p:nvPr/>
            </p:nvCxnSpPr>
            <p:spPr>
              <a:xfrm flipH="1" flipV="1">
                <a:off x="3919285" y="2095999"/>
                <a:ext cx="343253" cy="343013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EC8BB7EC-9F18-CA46-8F24-9F56B8D0425E}"/>
                  </a:ext>
                </a:extLst>
              </p:cNvPr>
              <p:cNvCxnSpPr/>
              <p:nvPr/>
            </p:nvCxnSpPr>
            <p:spPr>
              <a:xfrm flipH="1">
                <a:off x="2925773" y="2095999"/>
                <a:ext cx="995645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38ECD41-4172-7C4C-9103-8394F92E3B31}"/>
                </a:ext>
              </a:extLst>
            </p:cNvPr>
            <p:cNvSpPr txBox="1"/>
            <p:nvPr/>
          </p:nvSpPr>
          <p:spPr>
            <a:xfrm>
              <a:off x="8659813" y="1817688"/>
              <a:ext cx="125707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One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A403130-6AC8-8041-AEBA-E5F07C13E1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8488" y="2012950"/>
              <a:ext cx="1773237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all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d-ID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D9E649C-F838-8948-B302-E55A74D7C644}"/>
                </a:ext>
              </a:extLst>
            </p:cNvPr>
            <p:cNvGrpSpPr/>
            <p:nvPr/>
          </p:nvGrpSpPr>
          <p:grpSpPr>
            <a:xfrm>
              <a:off x="9020988" y="2118423"/>
              <a:ext cx="377887" cy="441835"/>
              <a:chOff x="4535488" y="1625601"/>
              <a:chExt cx="206376" cy="241300"/>
            </a:xfrm>
            <a:solidFill>
              <a:schemeClr val="accent2"/>
            </a:solidFill>
          </p:grpSpPr>
          <p:sp>
            <p:nvSpPr>
              <p:cNvPr id="71" name="Freeform 68">
                <a:extLst>
                  <a:ext uri="{FF2B5EF4-FFF2-40B4-BE49-F238E27FC236}">
                    <a16:creationId xmlns:a16="http://schemas.microsoft.com/office/drawing/2014/main" id="{3BEE227E-58AF-BC49-9F87-13A65C306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3426" y="1625601"/>
                <a:ext cx="198438" cy="188913"/>
              </a:xfrm>
              <a:custGeom>
                <a:avLst/>
                <a:gdLst>
                  <a:gd name="T0" fmla="*/ 49 w 53"/>
                  <a:gd name="T1" fmla="*/ 8 h 50"/>
                  <a:gd name="T2" fmla="*/ 53 w 53"/>
                  <a:gd name="T3" fmla="*/ 4 h 50"/>
                  <a:gd name="T4" fmla="*/ 49 w 53"/>
                  <a:gd name="T5" fmla="*/ 0 h 50"/>
                  <a:gd name="T6" fmla="*/ 45 w 53"/>
                  <a:gd name="T7" fmla="*/ 4 h 50"/>
                  <a:gd name="T8" fmla="*/ 45 w 53"/>
                  <a:gd name="T9" fmla="*/ 6 h 50"/>
                  <a:gd name="T10" fmla="*/ 25 w 53"/>
                  <a:gd name="T11" fmla="*/ 20 h 50"/>
                  <a:gd name="T12" fmla="*/ 7 w 53"/>
                  <a:gd name="T13" fmla="*/ 2 h 50"/>
                  <a:gd name="T14" fmla="*/ 3 w 53"/>
                  <a:gd name="T15" fmla="*/ 1 h 50"/>
                  <a:gd name="T16" fmla="*/ 0 w 53"/>
                  <a:gd name="T17" fmla="*/ 4 h 50"/>
                  <a:gd name="T18" fmla="*/ 14 w 53"/>
                  <a:gd name="T19" fmla="*/ 37 h 50"/>
                  <a:gd name="T20" fmla="*/ 46 w 53"/>
                  <a:gd name="T21" fmla="*/ 50 h 50"/>
                  <a:gd name="T22" fmla="*/ 50 w 53"/>
                  <a:gd name="T23" fmla="*/ 48 h 50"/>
                  <a:gd name="T24" fmla="*/ 49 w 53"/>
                  <a:gd name="T25" fmla="*/ 43 h 50"/>
                  <a:gd name="T26" fmla="*/ 33 w 53"/>
                  <a:gd name="T27" fmla="*/ 27 h 50"/>
                  <a:gd name="T28" fmla="*/ 46 w 53"/>
                  <a:gd name="T29" fmla="*/ 7 h 50"/>
                  <a:gd name="T30" fmla="*/ 49 w 53"/>
                  <a:gd name="T31" fmla="*/ 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3" h="50">
                    <a:moveTo>
                      <a:pt x="49" y="8"/>
                    </a:moveTo>
                    <a:cubicBezTo>
                      <a:pt x="51" y="8"/>
                      <a:pt x="53" y="6"/>
                      <a:pt x="53" y="4"/>
                    </a:cubicBezTo>
                    <a:cubicBezTo>
                      <a:pt x="53" y="2"/>
                      <a:pt x="51" y="0"/>
                      <a:pt x="49" y="0"/>
                    </a:cubicBezTo>
                    <a:cubicBezTo>
                      <a:pt x="46" y="0"/>
                      <a:pt x="45" y="2"/>
                      <a:pt x="45" y="4"/>
                    </a:cubicBezTo>
                    <a:cubicBezTo>
                      <a:pt x="45" y="5"/>
                      <a:pt x="45" y="6"/>
                      <a:pt x="45" y="6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4" y="0"/>
                      <a:pt x="3" y="1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6"/>
                      <a:pt x="5" y="28"/>
                      <a:pt x="14" y="37"/>
                    </a:cubicBezTo>
                    <a:cubicBezTo>
                      <a:pt x="22" y="46"/>
                      <a:pt x="34" y="50"/>
                      <a:pt x="46" y="50"/>
                    </a:cubicBezTo>
                    <a:cubicBezTo>
                      <a:pt x="48" y="50"/>
                      <a:pt x="49" y="49"/>
                      <a:pt x="50" y="48"/>
                    </a:cubicBezTo>
                    <a:cubicBezTo>
                      <a:pt x="51" y="46"/>
                      <a:pt x="50" y="44"/>
                      <a:pt x="49" y="43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7" y="8"/>
                      <a:pt x="48" y="8"/>
                      <a:pt x="4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69">
                <a:extLst>
                  <a:ext uri="{FF2B5EF4-FFF2-40B4-BE49-F238E27FC236}">
                    <a16:creationId xmlns:a16="http://schemas.microsoft.com/office/drawing/2014/main" id="{DF1498DC-DCC5-FE43-B6CC-43F8EDF45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488" y="1779588"/>
                <a:ext cx="96838" cy="87313"/>
              </a:xfrm>
              <a:custGeom>
                <a:avLst/>
                <a:gdLst>
                  <a:gd name="T0" fmla="*/ 23 w 26"/>
                  <a:gd name="T1" fmla="*/ 9 h 23"/>
                  <a:gd name="T2" fmla="*/ 22 w 26"/>
                  <a:gd name="T3" fmla="*/ 8 h 23"/>
                  <a:gd name="T4" fmla="*/ 12 w 26"/>
                  <a:gd name="T5" fmla="*/ 0 h 23"/>
                  <a:gd name="T6" fmla="*/ 11 w 26"/>
                  <a:gd name="T7" fmla="*/ 0 h 23"/>
                  <a:gd name="T8" fmla="*/ 11 w 26"/>
                  <a:gd name="T9" fmla="*/ 0 h 23"/>
                  <a:gd name="T10" fmla="*/ 0 w 26"/>
                  <a:gd name="T11" fmla="*/ 20 h 23"/>
                  <a:gd name="T12" fmla="*/ 0 w 26"/>
                  <a:gd name="T13" fmla="*/ 22 h 23"/>
                  <a:gd name="T14" fmla="*/ 2 w 26"/>
                  <a:gd name="T15" fmla="*/ 23 h 23"/>
                  <a:gd name="T16" fmla="*/ 24 w 26"/>
                  <a:gd name="T17" fmla="*/ 23 h 23"/>
                  <a:gd name="T18" fmla="*/ 26 w 26"/>
                  <a:gd name="T19" fmla="*/ 22 h 23"/>
                  <a:gd name="T20" fmla="*/ 26 w 26"/>
                  <a:gd name="T21" fmla="*/ 20 h 23"/>
                  <a:gd name="T22" fmla="*/ 23 w 26"/>
                  <a:gd name="T23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3">
                    <a:moveTo>
                      <a:pt x="23" y="9"/>
                    </a:moveTo>
                    <a:cubicBezTo>
                      <a:pt x="22" y="8"/>
                      <a:pt x="22" y="8"/>
                      <a:pt x="22" y="8"/>
                    </a:cubicBezTo>
                    <a:cubicBezTo>
                      <a:pt x="18" y="6"/>
                      <a:pt x="15" y="3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1"/>
                      <a:pt x="0" y="22"/>
                    </a:cubicBezTo>
                    <a:cubicBezTo>
                      <a:pt x="1" y="23"/>
                      <a:pt x="1" y="23"/>
                      <a:pt x="2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5" y="23"/>
                      <a:pt x="25" y="23"/>
                      <a:pt x="26" y="22"/>
                    </a:cubicBezTo>
                    <a:cubicBezTo>
                      <a:pt x="26" y="22"/>
                      <a:pt x="26" y="21"/>
                      <a:pt x="26" y="20"/>
                    </a:cubicBezTo>
                    <a:lnTo>
                      <a:pt x="23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2144" name="Slide Number Placeholder 2">
            <a:extLst>
              <a:ext uri="{FF2B5EF4-FFF2-40B4-BE49-F238E27FC236}">
                <a16:creationId xmlns:a16="http://schemas.microsoft.com/office/drawing/2014/main" id="{64505DEF-9786-2B46-9F73-3614E8B4D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9DDC2C13-7D32-A546-90B2-28817C310E85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22317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2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2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  <p:bldP spid="1321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>
            <a:extLst>
              <a:ext uri="{FF2B5EF4-FFF2-40B4-BE49-F238E27FC236}">
                <a16:creationId xmlns:a16="http://schemas.microsoft.com/office/drawing/2014/main" id="{369438E0-8992-5B4D-AD53-B2583B948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5"/>
            <a:ext cx="10515600" cy="860425"/>
          </a:xfrm>
        </p:spPr>
        <p:txBody>
          <a:bodyPr/>
          <a:lstStyle/>
          <a:p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 Diagram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3F5DD8-F220-4A58-A956-881FDFC5C451}"/>
              </a:ext>
            </a:extLst>
          </p:cNvPr>
          <p:cNvGrpSpPr/>
          <p:nvPr/>
        </p:nvGrpSpPr>
        <p:grpSpPr>
          <a:xfrm>
            <a:off x="4211638" y="1825625"/>
            <a:ext cx="2366962" cy="1857375"/>
            <a:chOff x="4211638" y="1825625"/>
            <a:chExt cx="2366962" cy="185737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4893B7E-1D37-6C4E-9FFE-2ACCD2191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638" y="1825625"/>
              <a:ext cx="2366962" cy="1857375"/>
            </a:xfrm>
            <a:custGeom>
              <a:avLst/>
              <a:gdLst>
                <a:gd name="T0" fmla="*/ 2067035 w 1101"/>
                <a:gd name="T1" fmla="*/ 708587 h 865"/>
                <a:gd name="T2" fmla="*/ 1858612 w 1101"/>
                <a:gd name="T3" fmla="*/ 792330 h 865"/>
                <a:gd name="T4" fmla="*/ 1858612 w 1101"/>
                <a:gd name="T5" fmla="*/ 0 h 865"/>
                <a:gd name="T6" fmla="*/ 0 w 1101"/>
                <a:gd name="T7" fmla="*/ 1857358 h 865"/>
                <a:gd name="T8" fmla="*/ 734850 w 1101"/>
                <a:gd name="T9" fmla="*/ 1857358 h 865"/>
                <a:gd name="T10" fmla="*/ 702620 w 1101"/>
                <a:gd name="T11" fmla="*/ 1715641 h 865"/>
                <a:gd name="T12" fmla="*/ 1039963 w 1101"/>
                <a:gd name="T13" fmla="*/ 1378525 h 865"/>
                <a:gd name="T14" fmla="*/ 1379456 w 1101"/>
                <a:gd name="T15" fmla="*/ 1715641 h 865"/>
                <a:gd name="T16" fmla="*/ 1347225 w 1101"/>
                <a:gd name="T17" fmla="*/ 1857358 h 865"/>
                <a:gd name="T18" fmla="*/ 1858612 w 1101"/>
                <a:gd name="T19" fmla="*/ 1857358 h 865"/>
                <a:gd name="T20" fmla="*/ 1858612 w 1101"/>
                <a:gd name="T21" fmla="*/ 1223924 h 865"/>
                <a:gd name="T22" fmla="*/ 2067035 w 1101"/>
                <a:gd name="T23" fmla="*/ 1307666 h 865"/>
                <a:gd name="T24" fmla="*/ 2365702 w 1101"/>
                <a:gd name="T25" fmla="*/ 1009200 h 865"/>
                <a:gd name="T26" fmla="*/ 2067035 w 1101"/>
                <a:gd name="T27" fmla="*/ 708587 h 8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1" h="865">
                  <a:moveTo>
                    <a:pt x="962" y="330"/>
                  </a:moveTo>
                  <a:cubicBezTo>
                    <a:pt x="924" y="330"/>
                    <a:pt x="890" y="345"/>
                    <a:pt x="865" y="369"/>
                  </a:cubicBezTo>
                  <a:cubicBezTo>
                    <a:pt x="865" y="0"/>
                    <a:pt x="865" y="0"/>
                    <a:pt x="865" y="0"/>
                  </a:cubicBezTo>
                  <a:cubicBezTo>
                    <a:pt x="390" y="6"/>
                    <a:pt x="6" y="390"/>
                    <a:pt x="0" y="865"/>
                  </a:cubicBezTo>
                  <a:cubicBezTo>
                    <a:pt x="342" y="865"/>
                    <a:pt x="342" y="865"/>
                    <a:pt x="342" y="865"/>
                  </a:cubicBezTo>
                  <a:cubicBezTo>
                    <a:pt x="332" y="845"/>
                    <a:pt x="327" y="823"/>
                    <a:pt x="327" y="799"/>
                  </a:cubicBezTo>
                  <a:cubicBezTo>
                    <a:pt x="327" y="712"/>
                    <a:pt x="398" y="642"/>
                    <a:pt x="484" y="642"/>
                  </a:cubicBezTo>
                  <a:cubicBezTo>
                    <a:pt x="571" y="642"/>
                    <a:pt x="642" y="712"/>
                    <a:pt x="642" y="799"/>
                  </a:cubicBezTo>
                  <a:cubicBezTo>
                    <a:pt x="642" y="823"/>
                    <a:pt x="636" y="845"/>
                    <a:pt x="627" y="865"/>
                  </a:cubicBezTo>
                  <a:cubicBezTo>
                    <a:pt x="865" y="865"/>
                    <a:pt x="865" y="865"/>
                    <a:pt x="865" y="865"/>
                  </a:cubicBezTo>
                  <a:cubicBezTo>
                    <a:pt x="865" y="570"/>
                    <a:pt x="865" y="570"/>
                    <a:pt x="865" y="570"/>
                  </a:cubicBezTo>
                  <a:cubicBezTo>
                    <a:pt x="890" y="594"/>
                    <a:pt x="924" y="609"/>
                    <a:pt x="962" y="609"/>
                  </a:cubicBezTo>
                  <a:cubicBezTo>
                    <a:pt x="1039" y="609"/>
                    <a:pt x="1101" y="547"/>
                    <a:pt x="1101" y="470"/>
                  </a:cubicBezTo>
                  <a:cubicBezTo>
                    <a:pt x="1101" y="392"/>
                    <a:pt x="1039" y="330"/>
                    <a:pt x="962" y="3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62">
              <a:extLst>
                <a:ext uri="{FF2B5EF4-FFF2-40B4-BE49-F238E27FC236}">
                  <a16:creationId xmlns:a16="http://schemas.microsoft.com/office/drawing/2014/main" id="{9BE118BC-F306-D846-AD6F-89D4449F4D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1900" y="2560638"/>
              <a:ext cx="469900" cy="465137"/>
            </a:xfrm>
            <a:custGeom>
              <a:avLst/>
              <a:gdLst>
                <a:gd name="T0" fmla="*/ 469263 w 112"/>
                <a:gd name="T1" fmla="*/ 438872 h 111"/>
                <a:gd name="T2" fmla="*/ 444124 w 112"/>
                <a:gd name="T3" fmla="*/ 463950 h 111"/>
                <a:gd name="T4" fmla="*/ 192733 w 112"/>
                <a:gd name="T5" fmla="*/ 463950 h 111"/>
                <a:gd name="T6" fmla="*/ 167594 w 112"/>
                <a:gd name="T7" fmla="*/ 438872 h 111"/>
                <a:gd name="T8" fmla="*/ 167594 w 112"/>
                <a:gd name="T9" fmla="*/ 397074 h 111"/>
                <a:gd name="T10" fmla="*/ 25139 w 112"/>
                <a:gd name="T11" fmla="*/ 397074 h 111"/>
                <a:gd name="T12" fmla="*/ 0 w 112"/>
                <a:gd name="T13" fmla="*/ 371996 h 111"/>
                <a:gd name="T14" fmla="*/ 0 w 112"/>
                <a:gd name="T15" fmla="*/ 25078 h 111"/>
                <a:gd name="T16" fmla="*/ 25139 w 112"/>
                <a:gd name="T17" fmla="*/ 0 h 111"/>
                <a:gd name="T18" fmla="*/ 310049 w 112"/>
                <a:gd name="T19" fmla="*/ 0 h 111"/>
                <a:gd name="T20" fmla="*/ 335188 w 112"/>
                <a:gd name="T21" fmla="*/ 25078 h 111"/>
                <a:gd name="T22" fmla="*/ 335188 w 112"/>
                <a:gd name="T23" fmla="*/ 108673 h 111"/>
                <a:gd name="T24" fmla="*/ 343568 w 112"/>
                <a:gd name="T25" fmla="*/ 117032 h 111"/>
                <a:gd name="T26" fmla="*/ 452504 w 112"/>
                <a:gd name="T27" fmla="*/ 221526 h 111"/>
                <a:gd name="T28" fmla="*/ 469263 w 112"/>
                <a:gd name="T29" fmla="*/ 267503 h 111"/>
                <a:gd name="T30" fmla="*/ 469263 w 112"/>
                <a:gd name="T31" fmla="*/ 438872 h 111"/>
                <a:gd name="T32" fmla="*/ 268150 w 112"/>
                <a:gd name="T33" fmla="*/ 41797 h 111"/>
                <a:gd name="T34" fmla="*/ 259771 w 112"/>
                <a:gd name="T35" fmla="*/ 33438 h 111"/>
                <a:gd name="T36" fmla="*/ 75417 w 112"/>
                <a:gd name="T37" fmla="*/ 33438 h 111"/>
                <a:gd name="T38" fmla="*/ 67038 w 112"/>
                <a:gd name="T39" fmla="*/ 41797 h 111"/>
                <a:gd name="T40" fmla="*/ 67038 w 112"/>
                <a:gd name="T41" fmla="*/ 58516 h 111"/>
                <a:gd name="T42" fmla="*/ 75417 w 112"/>
                <a:gd name="T43" fmla="*/ 66876 h 111"/>
                <a:gd name="T44" fmla="*/ 259771 w 112"/>
                <a:gd name="T45" fmla="*/ 66876 h 111"/>
                <a:gd name="T46" fmla="*/ 268150 w 112"/>
                <a:gd name="T47" fmla="*/ 58516 h 111"/>
                <a:gd name="T48" fmla="*/ 268150 w 112"/>
                <a:gd name="T49" fmla="*/ 41797 h 111"/>
                <a:gd name="T50" fmla="*/ 435744 w 112"/>
                <a:gd name="T51" fmla="*/ 430512 h 111"/>
                <a:gd name="T52" fmla="*/ 435744 w 112"/>
                <a:gd name="T53" fmla="*/ 267503 h 111"/>
                <a:gd name="T54" fmla="*/ 326808 w 112"/>
                <a:gd name="T55" fmla="*/ 267503 h 111"/>
                <a:gd name="T56" fmla="*/ 301669 w 112"/>
                <a:gd name="T57" fmla="*/ 242424 h 111"/>
                <a:gd name="T58" fmla="*/ 301669 w 112"/>
                <a:gd name="T59" fmla="*/ 133751 h 111"/>
                <a:gd name="T60" fmla="*/ 201113 w 112"/>
                <a:gd name="T61" fmla="*/ 133751 h 111"/>
                <a:gd name="T62" fmla="*/ 201113 w 112"/>
                <a:gd name="T63" fmla="*/ 430512 h 111"/>
                <a:gd name="T64" fmla="*/ 435744 w 112"/>
                <a:gd name="T65" fmla="*/ 430512 h 111"/>
                <a:gd name="T66" fmla="*/ 414795 w 112"/>
                <a:gd name="T67" fmla="*/ 234065 h 111"/>
                <a:gd name="T68" fmla="*/ 335188 w 112"/>
                <a:gd name="T69" fmla="*/ 154650 h 111"/>
                <a:gd name="T70" fmla="*/ 335188 w 112"/>
                <a:gd name="T71" fmla="*/ 234065 h 111"/>
                <a:gd name="T72" fmla="*/ 414795 w 112"/>
                <a:gd name="T73" fmla="*/ 234065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2" h="111">
                  <a:moveTo>
                    <a:pt x="112" y="105"/>
                  </a:moveTo>
                  <a:cubicBezTo>
                    <a:pt x="112" y="109"/>
                    <a:pt x="109" y="111"/>
                    <a:pt x="106" y="111"/>
                  </a:cubicBezTo>
                  <a:cubicBezTo>
                    <a:pt x="46" y="111"/>
                    <a:pt x="46" y="111"/>
                    <a:pt x="46" y="111"/>
                  </a:cubicBezTo>
                  <a:cubicBezTo>
                    <a:pt x="43" y="111"/>
                    <a:pt x="40" y="109"/>
                    <a:pt x="40" y="105"/>
                  </a:cubicBezTo>
                  <a:cubicBezTo>
                    <a:pt x="40" y="95"/>
                    <a:pt x="40" y="95"/>
                    <a:pt x="40" y="95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3" y="95"/>
                    <a:pt x="0" y="93"/>
                    <a:pt x="0" y="8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7" y="0"/>
                    <a:pt x="80" y="2"/>
                    <a:pt x="80" y="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1" y="27"/>
                    <a:pt x="82" y="27"/>
                    <a:pt x="82" y="28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10" y="56"/>
                    <a:pt x="112" y="60"/>
                    <a:pt x="112" y="64"/>
                  </a:cubicBezTo>
                  <a:lnTo>
                    <a:pt x="112" y="105"/>
                  </a:lnTo>
                  <a:close/>
                  <a:moveTo>
                    <a:pt x="64" y="10"/>
                  </a:moveTo>
                  <a:cubicBezTo>
                    <a:pt x="64" y="8"/>
                    <a:pt x="63" y="8"/>
                    <a:pt x="62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6" y="8"/>
                    <a:pt x="16" y="10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5"/>
                    <a:pt x="17" y="16"/>
                    <a:pt x="18" y="16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3" y="16"/>
                    <a:pt x="64" y="15"/>
                    <a:pt x="64" y="14"/>
                  </a:cubicBezTo>
                  <a:lnTo>
                    <a:pt x="64" y="10"/>
                  </a:lnTo>
                  <a:close/>
                  <a:moveTo>
                    <a:pt x="104" y="103"/>
                  </a:moveTo>
                  <a:cubicBezTo>
                    <a:pt x="104" y="64"/>
                    <a:pt x="104" y="64"/>
                    <a:pt x="104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5" y="64"/>
                    <a:pt x="72" y="61"/>
                    <a:pt x="72" y="58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103"/>
                    <a:pt x="48" y="103"/>
                    <a:pt x="48" y="103"/>
                  </a:cubicBezTo>
                  <a:lnTo>
                    <a:pt x="104" y="103"/>
                  </a:lnTo>
                  <a:close/>
                  <a:moveTo>
                    <a:pt x="99" y="56"/>
                  </a:moveTo>
                  <a:cubicBezTo>
                    <a:pt x="80" y="37"/>
                    <a:pt x="80" y="37"/>
                    <a:pt x="80" y="37"/>
                  </a:cubicBezTo>
                  <a:cubicBezTo>
                    <a:pt x="80" y="56"/>
                    <a:pt x="80" y="56"/>
                    <a:pt x="80" y="56"/>
                  </a:cubicBezTo>
                  <a:lnTo>
                    <a:pt x="99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395AF48-BC5E-4312-B81A-39366028EED0}"/>
              </a:ext>
            </a:extLst>
          </p:cNvPr>
          <p:cNvGrpSpPr/>
          <p:nvPr/>
        </p:nvGrpSpPr>
        <p:grpSpPr>
          <a:xfrm>
            <a:off x="6108700" y="1825625"/>
            <a:ext cx="1871663" cy="2365375"/>
            <a:chOff x="6108700" y="1825625"/>
            <a:chExt cx="1871663" cy="2365375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17C15DF-77A3-8640-9BAE-586F7F4A3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00" y="1825625"/>
              <a:ext cx="1871663" cy="2365375"/>
            </a:xfrm>
            <a:custGeom>
              <a:avLst/>
              <a:gdLst>
                <a:gd name="T0" fmla="*/ 1870494 w 870"/>
                <a:gd name="T1" fmla="*/ 1857580 h 1101"/>
                <a:gd name="T2" fmla="*/ 0 w 870"/>
                <a:gd name="T3" fmla="*/ 0 h 1101"/>
                <a:gd name="T4" fmla="*/ 0 w 870"/>
                <a:gd name="T5" fmla="*/ 715115 h 1101"/>
                <a:gd name="T6" fmla="*/ 169849 w 870"/>
                <a:gd name="T7" fmla="*/ 670017 h 1101"/>
                <a:gd name="T8" fmla="*/ 507398 w 870"/>
                <a:gd name="T9" fmla="*/ 1009321 h 1101"/>
                <a:gd name="T10" fmla="*/ 169849 w 870"/>
                <a:gd name="T11" fmla="*/ 1346477 h 1101"/>
                <a:gd name="T12" fmla="*/ 0 w 870"/>
                <a:gd name="T13" fmla="*/ 1301380 h 1101"/>
                <a:gd name="T14" fmla="*/ 0 w 870"/>
                <a:gd name="T15" fmla="*/ 1857580 h 1101"/>
                <a:gd name="T16" fmla="*/ 642848 w 870"/>
                <a:gd name="T17" fmla="*/ 1857580 h 1101"/>
                <a:gd name="T18" fmla="*/ 558998 w 870"/>
                <a:gd name="T19" fmla="*/ 2065887 h 1101"/>
                <a:gd name="T20" fmla="*/ 859997 w 870"/>
                <a:gd name="T21" fmla="*/ 2364388 h 1101"/>
                <a:gd name="T22" fmla="*/ 1160996 w 870"/>
                <a:gd name="T23" fmla="*/ 2065887 h 1101"/>
                <a:gd name="T24" fmla="*/ 1077147 w 870"/>
                <a:gd name="T25" fmla="*/ 1857580 h 1101"/>
                <a:gd name="T26" fmla="*/ 1870494 w 870"/>
                <a:gd name="T27" fmla="*/ 1857580 h 110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70" h="1101">
                  <a:moveTo>
                    <a:pt x="870" y="865"/>
                  </a:moveTo>
                  <a:cubicBezTo>
                    <a:pt x="864" y="388"/>
                    <a:pt x="478" y="3"/>
                    <a:pt x="0" y="0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23" y="320"/>
                    <a:pt x="50" y="312"/>
                    <a:pt x="79" y="312"/>
                  </a:cubicBezTo>
                  <a:cubicBezTo>
                    <a:pt x="165" y="312"/>
                    <a:pt x="236" y="383"/>
                    <a:pt x="236" y="470"/>
                  </a:cubicBezTo>
                  <a:cubicBezTo>
                    <a:pt x="236" y="556"/>
                    <a:pt x="165" y="627"/>
                    <a:pt x="79" y="627"/>
                  </a:cubicBezTo>
                  <a:cubicBezTo>
                    <a:pt x="50" y="627"/>
                    <a:pt x="23" y="619"/>
                    <a:pt x="0" y="606"/>
                  </a:cubicBezTo>
                  <a:cubicBezTo>
                    <a:pt x="0" y="865"/>
                    <a:pt x="0" y="865"/>
                    <a:pt x="0" y="865"/>
                  </a:cubicBezTo>
                  <a:cubicBezTo>
                    <a:pt x="299" y="865"/>
                    <a:pt x="299" y="865"/>
                    <a:pt x="299" y="865"/>
                  </a:cubicBezTo>
                  <a:cubicBezTo>
                    <a:pt x="275" y="890"/>
                    <a:pt x="260" y="924"/>
                    <a:pt x="260" y="962"/>
                  </a:cubicBezTo>
                  <a:cubicBezTo>
                    <a:pt x="260" y="1039"/>
                    <a:pt x="323" y="1101"/>
                    <a:pt x="400" y="1101"/>
                  </a:cubicBezTo>
                  <a:cubicBezTo>
                    <a:pt x="477" y="1101"/>
                    <a:pt x="540" y="1039"/>
                    <a:pt x="540" y="962"/>
                  </a:cubicBezTo>
                  <a:cubicBezTo>
                    <a:pt x="540" y="924"/>
                    <a:pt x="525" y="890"/>
                    <a:pt x="501" y="865"/>
                  </a:cubicBezTo>
                  <a:lnTo>
                    <a:pt x="870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77">
              <a:extLst>
                <a:ext uri="{FF2B5EF4-FFF2-40B4-BE49-F238E27FC236}">
                  <a16:creationId xmlns:a16="http://schemas.microsoft.com/office/drawing/2014/main" id="{8F61827E-4910-4447-9526-DE57CBF07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57988" y="2624138"/>
              <a:ext cx="476250" cy="336550"/>
            </a:xfrm>
            <a:custGeom>
              <a:avLst/>
              <a:gdLst>
                <a:gd name="T0" fmla="*/ 463811 w 114"/>
                <a:gd name="T1" fmla="*/ 336452 h 80"/>
                <a:gd name="T2" fmla="*/ 279958 w 114"/>
                <a:gd name="T3" fmla="*/ 336452 h 80"/>
                <a:gd name="T4" fmla="*/ 288315 w 114"/>
                <a:gd name="T5" fmla="*/ 328041 h 80"/>
                <a:gd name="T6" fmla="*/ 284136 w 114"/>
                <a:gd name="T7" fmla="*/ 260750 h 80"/>
                <a:gd name="T8" fmla="*/ 275779 w 114"/>
                <a:gd name="T9" fmla="*/ 252339 h 80"/>
                <a:gd name="T10" fmla="*/ 204745 w 114"/>
                <a:gd name="T11" fmla="*/ 252339 h 80"/>
                <a:gd name="T12" fmla="*/ 196388 w 114"/>
                <a:gd name="T13" fmla="*/ 260750 h 80"/>
                <a:gd name="T14" fmla="*/ 188031 w 114"/>
                <a:gd name="T15" fmla="*/ 328041 h 80"/>
                <a:gd name="T16" fmla="*/ 196388 w 114"/>
                <a:gd name="T17" fmla="*/ 336452 h 80"/>
                <a:gd name="T18" fmla="*/ 12535 w 114"/>
                <a:gd name="T19" fmla="*/ 336452 h 80"/>
                <a:gd name="T20" fmla="*/ 0 w 114"/>
                <a:gd name="T21" fmla="*/ 319629 h 80"/>
                <a:gd name="T22" fmla="*/ 8357 w 114"/>
                <a:gd name="T23" fmla="*/ 290190 h 80"/>
                <a:gd name="T24" fmla="*/ 116997 w 114"/>
                <a:gd name="T25" fmla="*/ 12617 h 80"/>
                <a:gd name="T26" fmla="*/ 133711 w 114"/>
                <a:gd name="T27" fmla="*/ 0 h 80"/>
                <a:gd name="T28" fmla="*/ 221459 w 114"/>
                <a:gd name="T29" fmla="*/ 0 h 80"/>
                <a:gd name="T30" fmla="*/ 213102 w 114"/>
                <a:gd name="T31" fmla="*/ 8411 h 80"/>
                <a:gd name="T32" fmla="*/ 208924 w 114"/>
                <a:gd name="T33" fmla="*/ 58879 h 80"/>
                <a:gd name="T34" fmla="*/ 217281 w 114"/>
                <a:gd name="T35" fmla="*/ 67290 h 80"/>
                <a:gd name="T36" fmla="*/ 263244 w 114"/>
                <a:gd name="T37" fmla="*/ 67290 h 80"/>
                <a:gd name="T38" fmla="*/ 267422 w 114"/>
                <a:gd name="T39" fmla="*/ 58879 h 80"/>
                <a:gd name="T40" fmla="*/ 263244 w 114"/>
                <a:gd name="T41" fmla="*/ 8411 h 80"/>
                <a:gd name="T42" fmla="*/ 254887 w 114"/>
                <a:gd name="T43" fmla="*/ 0 h 80"/>
                <a:gd name="T44" fmla="*/ 342635 w 114"/>
                <a:gd name="T45" fmla="*/ 0 h 80"/>
                <a:gd name="T46" fmla="*/ 359349 w 114"/>
                <a:gd name="T47" fmla="*/ 12617 h 80"/>
                <a:gd name="T48" fmla="*/ 472168 w 114"/>
                <a:gd name="T49" fmla="*/ 290190 h 80"/>
                <a:gd name="T50" fmla="*/ 476346 w 114"/>
                <a:gd name="T51" fmla="*/ 319629 h 80"/>
                <a:gd name="T52" fmla="*/ 463811 w 114"/>
                <a:gd name="T53" fmla="*/ 336452 h 80"/>
                <a:gd name="T54" fmla="*/ 279958 w 114"/>
                <a:gd name="T55" fmla="*/ 193460 h 80"/>
                <a:gd name="T56" fmla="*/ 271601 w 114"/>
                <a:gd name="T57" fmla="*/ 109347 h 80"/>
                <a:gd name="T58" fmla="*/ 263244 w 114"/>
                <a:gd name="T59" fmla="*/ 100936 h 80"/>
                <a:gd name="T60" fmla="*/ 217281 w 114"/>
                <a:gd name="T61" fmla="*/ 100936 h 80"/>
                <a:gd name="T62" fmla="*/ 204745 w 114"/>
                <a:gd name="T63" fmla="*/ 109347 h 80"/>
                <a:gd name="T64" fmla="*/ 200567 w 114"/>
                <a:gd name="T65" fmla="*/ 193460 h 80"/>
                <a:gd name="T66" fmla="*/ 200567 w 114"/>
                <a:gd name="T67" fmla="*/ 197666 h 80"/>
                <a:gd name="T68" fmla="*/ 208924 w 114"/>
                <a:gd name="T69" fmla="*/ 201871 h 80"/>
                <a:gd name="T70" fmla="*/ 271601 w 114"/>
                <a:gd name="T71" fmla="*/ 201871 h 80"/>
                <a:gd name="T72" fmla="*/ 279958 w 114"/>
                <a:gd name="T73" fmla="*/ 197666 h 80"/>
                <a:gd name="T74" fmla="*/ 279958 w 114"/>
                <a:gd name="T75" fmla="*/ 193460 h 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4" h="80">
                  <a:moveTo>
                    <a:pt x="111" y="80"/>
                  </a:moveTo>
                  <a:cubicBezTo>
                    <a:pt x="67" y="80"/>
                    <a:pt x="67" y="80"/>
                    <a:pt x="67" y="80"/>
                  </a:cubicBezTo>
                  <a:cubicBezTo>
                    <a:pt x="68" y="80"/>
                    <a:pt x="69" y="80"/>
                    <a:pt x="69" y="78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8" y="61"/>
                    <a:pt x="67" y="60"/>
                    <a:pt x="6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8" y="60"/>
                    <a:pt x="47" y="61"/>
                    <a:pt x="47" y="62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45" y="80"/>
                    <a:pt x="46" y="80"/>
                    <a:pt x="47" y="80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1" y="80"/>
                    <a:pt x="0" y="78"/>
                    <a:pt x="0" y="76"/>
                  </a:cubicBezTo>
                  <a:cubicBezTo>
                    <a:pt x="0" y="73"/>
                    <a:pt x="1" y="71"/>
                    <a:pt x="2" y="69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2"/>
                    <a:pt x="30" y="0"/>
                    <a:pt x="32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2" y="0"/>
                    <a:pt x="51" y="1"/>
                    <a:pt x="51" y="2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6"/>
                    <a:pt x="51" y="16"/>
                    <a:pt x="52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4" y="16"/>
                    <a:pt x="64" y="16"/>
                    <a:pt x="64" y="14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2" y="0"/>
                    <a:pt x="61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3"/>
                  </a:cubicBezTo>
                  <a:cubicBezTo>
                    <a:pt x="113" y="69"/>
                    <a:pt x="113" y="69"/>
                    <a:pt x="113" y="69"/>
                  </a:cubicBezTo>
                  <a:cubicBezTo>
                    <a:pt x="113" y="71"/>
                    <a:pt x="114" y="73"/>
                    <a:pt x="114" y="76"/>
                  </a:cubicBezTo>
                  <a:cubicBezTo>
                    <a:pt x="114" y="78"/>
                    <a:pt x="114" y="80"/>
                    <a:pt x="111" y="80"/>
                  </a:cubicBezTo>
                  <a:close/>
                  <a:moveTo>
                    <a:pt x="67" y="46"/>
                  </a:moveTo>
                  <a:cubicBezTo>
                    <a:pt x="65" y="26"/>
                    <a:pt x="65" y="26"/>
                    <a:pt x="65" y="26"/>
                  </a:cubicBezTo>
                  <a:cubicBezTo>
                    <a:pt x="65" y="25"/>
                    <a:pt x="64" y="24"/>
                    <a:pt x="63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0" y="24"/>
                    <a:pt x="49" y="25"/>
                    <a:pt x="49" y="2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8"/>
                    <a:pt x="49" y="48"/>
                    <a:pt x="50" y="48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6" y="48"/>
                    <a:pt x="67" y="48"/>
                    <a:pt x="67" y="47"/>
                  </a:cubicBezTo>
                  <a:lnTo>
                    <a:pt x="67" y="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7AC7533-9632-4A3D-8504-E85148595612}"/>
              </a:ext>
            </a:extLst>
          </p:cNvPr>
          <p:cNvGrpSpPr/>
          <p:nvPr/>
        </p:nvGrpSpPr>
        <p:grpSpPr>
          <a:xfrm>
            <a:off x="4211638" y="3240088"/>
            <a:ext cx="1858962" cy="2351087"/>
            <a:chOff x="4211638" y="3240088"/>
            <a:chExt cx="1858962" cy="2351087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D9A9AB8-5BB3-3143-84A3-7D18F4186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638" y="3240088"/>
              <a:ext cx="1858962" cy="2351087"/>
            </a:xfrm>
            <a:custGeom>
              <a:avLst/>
              <a:gdLst>
                <a:gd name="T0" fmla="*/ 788 w 865"/>
                <a:gd name="T1" fmla="*/ 479 h 1094"/>
                <a:gd name="T2" fmla="*/ 865 w 865"/>
                <a:gd name="T3" fmla="*/ 500 h 1094"/>
                <a:gd name="T4" fmla="*/ 865 w 865"/>
                <a:gd name="T5" fmla="*/ 224 h 1094"/>
                <a:gd name="T6" fmla="*/ 596 w 865"/>
                <a:gd name="T7" fmla="*/ 224 h 1094"/>
                <a:gd name="T8" fmla="*/ 624 w 865"/>
                <a:gd name="T9" fmla="*/ 140 h 1094"/>
                <a:gd name="T10" fmla="*/ 484 w 865"/>
                <a:gd name="T11" fmla="*/ 0 h 1094"/>
                <a:gd name="T12" fmla="*/ 345 w 865"/>
                <a:gd name="T13" fmla="*/ 140 h 1094"/>
                <a:gd name="T14" fmla="*/ 373 w 865"/>
                <a:gd name="T15" fmla="*/ 224 h 1094"/>
                <a:gd name="T16" fmla="*/ 0 w 865"/>
                <a:gd name="T17" fmla="*/ 224 h 1094"/>
                <a:gd name="T18" fmla="*/ 865 w 865"/>
                <a:gd name="T19" fmla="*/ 1094 h 1094"/>
                <a:gd name="T20" fmla="*/ 865 w 865"/>
                <a:gd name="T21" fmla="*/ 773 h 1094"/>
                <a:gd name="T22" fmla="*/ 788 w 865"/>
                <a:gd name="T23" fmla="*/ 794 h 1094"/>
                <a:gd name="T24" fmla="*/ 631 w 865"/>
                <a:gd name="T25" fmla="*/ 637 h 1094"/>
                <a:gd name="T26" fmla="*/ 788 w 865"/>
                <a:gd name="T27" fmla="*/ 479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5" h="1094">
                  <a:moveTo>
                    <a:pt x="788" y="479"/>
                  </a:moveTo>
                  <a:cubicBezTo>
                    <a:pt x="816" y="479"/>
                    <a:pt x="842" y="487"/>
                    <a:pt x="865" y="500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596" y="224"/>
                    <a:pt x="596" y="224"/>
                    <a:pt x="596" y="224"/>
                  </a:cubicBezTo>
                  <a:cubicBezTo>
                    <a:pt x="614" y="201"/>
                    <a:pt x="624" y="172"/>
                    <a:pt x="624" y="140"/>
                  </a:cubicBezTo>
                  <a:cubicBezTo>
                    <a:pt x="624" y="63"/>
                    <a:pt x="562" y="0"/>
                    <a:pt x="484" y="0"/>
                  </a:cubicBezTo>
                  <a:cubicBezTo>
                    <a:pt x="407" y="0"/>
                    <a:pt x="345" y="63"/>
                    <a:pt x="345" y="140"/>
                  </a:cubicBezTo>
                  <a:cubicBezTo>
                    <a:pt x="345" y="172"/>
                    <a:pt x="355" y="201"/>
                    <a:pt x="373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3" y="702"/>
                    <a:pt x="388" y="1088"/>
                    <a:pt x="865" y="1094"/>
                  </a:cubicBezTo>
                  <a:cubicBezTo>
                    <a:pt x="865" y="773"/>
                    <a:pt x="865" y="773"/>
                    <a:pt x="865" y="773"/>
                  </a:cubicBezTo>
                  <a:cubicBezTo>
                    <a:pt x="842" y="786"/>
                    <a:pt x="816" y="794"/>
                    <a:pt x="788" y="794"/>
                  </a:cubicBezTo>
                  <a:cubicBezTo>
                    <a:pt x="701" y="794"/>
                    <a:pt x="631" y="723"/>
                    <a:pt x="631" y="637"/>
                  </a:cubicBezTo>
                  <a:cubicBezTo>
                    <a:pt x="631" y="550"/>
                    <a:pt x="701" y="479"/>
                    <a:pt x="788" y="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86">
              <a:extLst>
                <a:ext uri="{FF2B5EF4-FFF2-40B4-BE49-F238E27FC236}">
                  <a16:creationId xmlns:a16="http://schemas.microsoft.com/office/drawing/2014/main" id="{73443AF3-F2E0-DF44-8226-CB856CB29A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6825" y="4308475"/>
              <a:ext cx="401638" cy="404813"/>
            </a:xfrm>
            <a:custGeom>
              <a:avLst/>
              <a:gdLst>
                <a:gd name="T0" fmla="*/ 393598 w 96"/>
                <a:gd name="T1" fmla="*/ 248133 h 96"/>
                <a:gd name="T2" fmla="*/ 196799 w 96"/>
                <a:gd name="T3" fmla="*/ 403742 h 96"/>
                <a:gd name="T4" fmla="*/ 62808 w 96"/>
                <a:gd name="T5" fmla="*/ 349069 h 96"/>
                <a:gd name="T6" fmla="*/ 29310 w 96"/>
                <a:gd name="T7" fmla="*/ 382714 h 96"/>
                <a:gd name="T8" fmla="*/ 16749 w 96"/>
                <a:gd name="T9" fmla="*/ 386919 h 96"/>
                <a:gd name="T10" fmla="*/ 0 w 96"/>
                <a:gd name="T11" fmla="*/ 370097 h 96"/>
                <a:gd name="T12" fmla="*/ 0 w 96"/>
                <a:gd name="T13" fmla="*/ 252339 h 96"/>
                <a:gd name="T14" fmla="*/ 16749 w 96"/>
                <a:gd name="T15" fmla="*/ 235516 h 96"/>
                <a:gd name="T16" fmla="*/ 133991 w 96"/>
                <a:gd name="T17" fmla="*/ 235516 h 96"/>
                <a:gd name="T18" fmla="*/ 150740 w 96"/>
                <a:gd name="T19" fmla="*/ 252339 h 96"/>
                <a:gd name="T20" fmla="*/ 142365 w 96"/>
                <a:gd name="T21" fmla="*/ 264956 h 96"/>
                <a:gd name="T22" fmla="*/ 108867 w 96"/>
                <a:gd name="T23" fmla="*/ 302807 h 96"/>
                <a:gd name="T24" fmla="*/ 200986 w 96"/>
                <a:gd name="T25" fmla="*/ 336452 h 96"/>
                <a:gd name="T26" fmla="*/ 314041 w 96"/>
                <a:gd name="T27" fmla="*/ 273367 h 96"/>
                <a:gd name="T28" fmla="*/ 326602 w 96"/>
                <a:gd name="T29" fmla="*/ 243927 h 96"/>
                <a:gd name="T30" fmla="*/ 334977 w 96"/>
                <a:gd name="T31" fmla="*/ 235516 h 96"/>
                <a:gd name="T32" fmla="*/ 385223 w 96"/>
                <a:gd name="T33" fmla="*/ 235516 h 96"/>
                <a:gd name="T34" fmla="*/ 393598 w 96"/>
                <a:gd name="T35" fmla="*/ 243927 h 96"/>
                <a:gd name="T36" fmla="*/ 393598 w 96"/>
                <a:gd name="T37" fmla="*/ 248133 h 96"/>
                <a:gd name="T38" fmla="*/ 401972 w 96"/>
                <a:gd name="T39" fmla="*/ 151403 h 96"/>
                <a:gd name="T40" fmla="*/ 385223 w 96"/>
                <a:gd name="T41" fmla="*/ 168226 h 96"/>
                <a:gd name="T42" fmla="*/ 267981 w 96"/>
                <a:gd name="T43" fmla="*/ 168226 h 96"/>
                <a:gd name="T44" fmla="*/ 251232 w 96"/>
                <a:gd name="T45" fmla="*/ 151403 h 96"/>
                <a:gd name="T46" fmla="*/ 255420 w 96"/>
                <a:gd name="T47" fmla="*/ 138786 h 96"/>
                <a:gd name="T48" fmla="*/ 288917 w 96"/>
                <a:gd name="T49" fmla="*/ 105141 h 96"/>
                <a:gd name="T50" fmla="*/ 200986 w 96"/>
                <a:gd name="T51" fmla="*/ 67290 h 96"/>
                <a:gd name="T52" fmla="*/ 83744 w 96"/>
                <a:gd name="T53" fmla="*/ 130375 h 96"/>
                <a:gd name="T54" fmla="*/ 71183 w 96"/>
                <a:gd name="T55" fmla="*/ 164020 h 96"/>
                <a:gd name="T56" fmla="*/ 62808 w 96"/>
                <a:gd name="T57" fmla="*/ 168226 h 96"/>
                <a:gd name="T58" fmla="*/ 12562 w 96"/>
                <a:gd name="T59" fmla="*/ 168226 h 96"/>
                <a:gd name="T60" fmla="*/ 4187 w 96"/>
                <a:gd name="T61" fmla="*/ 159815 h 96"/>
                <a:gd name="T62" fmla="*/ 4187 w 96"/>
                <a:gd name="T63" fmla="*/ 159815 h 96"/>
                <a:gd name="T64" fmla="*/ 200986 w 96"/>
                <a:gd name="T65" fmla="*/ 0 h 96"/>
                <a:gd name="T66" fmla="*/ 339164 w 96"/>
                <a:gd name="T67" fmla="*/ 58879 h 96"/>
                <a:gd name="T68" fmla="*/ 372662 w 96"/>
                <a:gd name="T69" fmla="*/ 21028 h 96"/>
                <a:gd name="T70" fmla="*/ 385223 w 96"/>
                <a:gd name="T71" fmla="*/ 16823 h 96"/>
                <a:gd name="T72" fmla="*/ 401972 w 96"/>
                <a:gd name="T73" fmla="*/ 33645 h 96"/>
                <a:gd name="T74" fmla="*/ 401972 w 96"/>
                <a:gd name="T75" fmla="*/ 151403 h 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6" h="96">
                  <a:moveTo>
                    <a:pt x="94" y="59"/>
                  </a:moveTo>
                  <a:cubicBezTo>
                    <a:pt x="89" y="81"/>
                    <a:pt x="70" y="96"/>
                    <a:pt x="47" y="96"/>
                  </a:cubicBezTo>
                  <a:cubicBezTo>
                    <a:pt x="35" y="96"/>
                    <a:pt x="23" y="91"/>
                    <a:pt x="15" y="83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6" y="92"/>
                    <a:pt x="5" y="92"/>
                    <a:pt x="4" y="92"/>
                  </a:cubicBezTo>
                  <a:cubicBezTo>
                    <a:pt x="2" y="92"/>
                    <a:pt x="0" y="90"/>
                    <a:pt x="0" y="88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8"/>
                    <a:pt x="2" y="56"/>
                    <a:pt x="4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4" y="56"/>
                    <a:pt x="36" y="58"/>
                    <a:pt x="36" y="60"/>
                  </a:cubicBezTo>
                  <a:cubicBezTo>
                    <a:pt x="36" y="61"/>
                    <a:pt x="35" y="62"/>
                    <a:pt x="34" y="63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32" y="77"/>
                    <a:pt x="40" y="80"/>
                    <a:pt x="48" y="80"/>
                  </a:cubicBezTo>
                  <a:cubicBezTo>
                    <a:pt x="59" y="80"/>
                    <a:pt x="69" y="74"/>
                    <a:pt x="75" y="65"/>
                  </a:cubicBezTo>
                  <a:cubicBezTo>
                    <a:pt x="76" y="63"/>
                    <a:pt x="77" y="60"/>
                    <a:pt x="78" y="58"/>
                  </a:cubicBezTo>
                  <a:cubicBezTo>
                    <a:pt x="79" y="57"/>
                    <a:pt x="79" y="56"/>
                    <a:pt x="80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3" y="56"/>
                    <a:pt x="94" y="57"/>
                    <a:pt x="94" y="58"/>
                  </a:cubicBezTo>
                  <a:cubicBezTo>
                    <a:pt x="94" y="58"/>
                    <a:pt x="94" y="59"/>
                    <a:pt x="94" y="59"/>
                  </a:cubicBezTo>
                  <a:close/>
                  <a:moveTo>
                    <a:pt x="96" y="36"/>
                  </a:moveTo>
                  <a:cubicBezTo>
                    <a:pt x="96" y="38"/>
                    <a:pt x="94" y="40"/>
                    <a:pt x="92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1" y="40"/>
                    <a:pt x="60" y="38"/>
                    <a:pt x="60" y="36"/>
                  </a:cubicBezTo>
                  <a:cubicBezTo>
                    <a:pt x="60" y="35"/>
                    <a:pt x="60" y="34"/>
                    <a:pt x="61" y="33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4" y="19"/>
                    <a:pt x="56" y="16"/>
                    <a:pt x="48" y="16"/>
                  </a:cubicBezTo>
                  <a:cubicBezTo>
                    <a:pt x="37" y="16"/>
                    <a:pt x="26" y="22"/>
                    <a:pt x="20" y="31"/>
                  </a:cubicBezTo>
                  <a:cubicBezTo>
                    <a:pt x="19" y="34"/>
                    <a:pt x="18" y="36"/>
                    <a:pt x="17" y="39"/>
                  </a:cubicBezTo>
                  <a:cubicBezTo>
                    <a:pt x="17" y="40"/>
                    <a:pt x="16" y="40"/>
                    <a:pt x="15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0"/>
                    <a:pt x="1" y="39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6" y="16"/>
                    <a:pt x="25" y="0"/>
                    <a:pt x="48" y="0"/>
                  </a:cubicBezTo>
                  <a:cubicBezTo>
                    <a:pt x="60" y="0"/>
                    <a:pt x="72" y="5"/>
                    <a:pt x="81" y="14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90" y="5"/>
                    <a:pt x="91" y="4"/>
                    <a:pt x="92" y="4"/>
                  </a:cubicBezTo>
                  <a:cubicBezTo>
                    <a:pt x="94" y="4"/>
                    <a:pt x="96" y="6"/>
                    <a:pt x="96" y="8"/>
                  </a:cubicBezTo>
                  <a:lnTo>
                    <a:pt x="96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9EDF86D-0707-42D1-A892-A32589707996}"/>
              </a:ext>
            </a:extLst>
          </p:cNvPr>
          <p:cNvGrpSpPr/>
          <p:nvPr/>
        </p:nvGrpSpPr>
        <p:grpSpPr>
          <a:xfrm>
            <a:off x="5605463" y="3722688"/>
            <a:ext cx="2374900" cy="1868487"/>
            <a:chOff x="5605463" y="3722688"/>
            <a:chExt cx="2374900" cy="1868487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37D56774-0B77-4446-AEA5-AA998BCF1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722688"/>
              <a:ext cx="2374900" cy="1868487"/>
            </a:xfrm>
            <a:custGeom>
              <a:avLst/>
              <a:gdLst>
                <a:gd name="T0" fmla="*/ 771 w 1105"/>
                <a:gd name="T1" fmla="*/ 0 h 870"/>
                <a:gd name="T2" fmla="*/ 792 w 1105"/>
                <a:gd name="T3" fmla="*/ 79 h 870"/>
                <a:gd name="T4" fmla="*/ 635 w 1105"/>
                <a:gd name="T5" fmla="*/ 236 h 870"/>
                <a:gd name="T6" fmla="*/ 478 w 1105"/>
                <a:gd name="T7" fmla="*/ 79 h 870"/>
                <a:gd name="T8" fmla="*/ 499 w 1105"/>
                <a:gd name="T9" fmla="*/ 0 h 870"/>
                <a:gd name="T10" fmla="*/ 235 w 1105"/>
                <a:gd name="T11" fmla="*/ 0 h 870"/>
                <a:gd name="T12" fmla="*/ 235 w 1105"/>
                <a:gd name="T13" fmla="*/ 311 h 870"/>
                <a:gd name="T14" fmla="*/ 140 w 1105"/>
                <a:gd name="T15" fmla="*/ 273 h 870"/>
                <a:gd name="T16" fmla="*/ 0 w 1105"/>
                <a:gd name="T17" fmla="*/ 413 h 870"/>
                <a:gd name="T18" fmla="*/ 140 w 1105"/>
                <a:gd name="T19" fmla="*/ 552 h 870"/>
                <a:gd name="T20" fmla="*/ 235 w 1105"/>
                <a:gd name="T21" fmla="*/ 514 h 870"/>
                <a:gd name="T22" fmla="*/ 235 w 1105"/>
                <a:gd name="T23" fmla="*/ 870 h 870"/>
                <a:gd name="T24" fmla="*/ 1105 w 1105"/>
                <a:gd name="T25" fmla="*/ 0 h 870"/>
                <a:gd name="T26" fmla="*/ 771 w 1105"/>
                <a:gd name="T27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05" h="870">
                  <a:moveTo>
                    <a:pt x="771" y="0"/>
                  </a:moveTo>
                  <a:cubicBezTo>
                    <a:pt x="785" y="23"/>
                    <a:pt x="792" y="50"/>
                    <a:pt x="792" y="79"/>
                  </a:cubicBezTo>
                  <a:cubicBezTo>
                    <a:pt x="792" y="165"/>
                    <a:pt x="722" y="236"/>
                    <a:pt x="635" y="236"/>
                  </a:cubicBezTo>
                  <a:cubicBezTo>
                    <a:pt x="548" y="236"/>
                    <a:pt x="478" y="165"/>
                    <a:pt x="478" y="79"/>
                  </a:cubicBezTo>
                  <a:cubicBezTo>
                    <a:pt x="478" y="50"/>
                    <a:pt x="485" y="23"/>
                    <a:pt x="499" y="0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311"/>
                    <a:pt x="235" y="311"/>
                    <a:pt x="235" y="311"/>
                  </a:cubicBezTo>
                  <a:cubicBezTo>
                    <a:pt x="210" y="287"/>
                    <a:pt x="177" y="273"/>
                    <a:pt x="140" y="273"/>
                  </a:cubicBezTo>
                  <a:cubicBezTo>
                    <a:pt x="63" y="273"/>
                    <a:pt x="0" y="336"/>
                    <a:pt x="0" y="413"/>
                  </a:cubicBezTo>
                  <a:cubicBezTo>
                    <a:pt x="0" y="490"/>
                    <a:pt x="63" y="552"/>
                    <a:pt x="140" y="552"/>
                  </a:cubicBezTo>
                  <a:cubicBezTo>
                    <a:pt x="177" y="552"/>
                    <a:pt x="210" y="538"/>
                    <a:pt x="235" y="514"/>
                  </a:cubicBezTo>
                  <a:cubicBezTo>
                    <a:pt x="235" y="870"/>
                    <a:pt x="235" y="870"/>
                    <a:pt x="235" y="870"/>
                  </a:cubicBezTo>
                  <a:cubicBezTo>
                    <a:pt x="714" y="867"/>
                    <a:pt x="1102" y="479"/>
                    <a:pt x="1105" y="0"/>
                  </a:cubicBezTo>
                  <a:lnTo>
                    <a:pt x="7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90">
              <a:extLst>
                <a:ext uri="{FF2B5EF4-FFF2-40B4-BE49-F238E27FC236}">
                  <a16:creationId xmlns:a16="http://schemas.microsoft.com/office/drawing/2014/main" id="{AAB64F63-B7E4-7644-9516-8D409D80F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25" y="4325938"/>
              <a:ext cx="434975" cy="369887"/>
            </a:xfrm>
            <a:custGeom>
              <a:avLst/>
              <a:gdLst>
                <a:gd name="T0" fmla="*/ 418863 w 104"/>
                <a:gd name="T1" fmla="*/ 281779 h 88"/>
                <a:gd name="T2" fmla="*/ 414674 w 104"/>
                <a:gd name="T3" fmla="*/ 294396 h 88"/>
                <a:gd name="T4" fmla="*/ 364410 w 104"/>
                <a:gd name="T5" fmla="*/ 302807 h 88"/>
                <a:gd name="T6" fmla="*/ 301581 w 104"/>
                <a:gd name="T7" fmla="*/ 353275 h 88"/>
                <a:gd name="T8" fmla="*/ 301581 w 104"/>
                <a:gd name="T9" fmla="*/ 361687 h 88"/>
                <a:gd name="T10" fmla="*/ 293204 w 104"/>
                <a:gd name="T11" fmla="*/ 370098 h 88"/>
                <a:gd name="T12" fmla="*/ 276449 w 104"/>
                <a:gd name="T13" fmla="*/ 370098 h 88"/>
                <a:gd name="T14" fmla="*/ 268072 w 104"/>
                <a:gd name="T15" fmla="*/ 361687 h 88"/>
                <a:gd name="T16" fmla="*/ 268072 w 104"/>
                <a:gd name="T17" fmla="*/ 210283 h 88"/>
                <a:gd name="T18" fmla="*/ 276449 w 104"/>
                <a:gd name="T19" fmla="*/ 201872 h 88"/>
                <a:gd name="T20" fmla="*/ 293204 w 104"/>
                <a:gd name="T21" fmla="*/ 201872 h 88"/>
                <a:gd name="T22" fmla="*/ 301581 w 104"/>
                <a:gd name="T23" fmla="*/ 210283 h 88"/>
                <a:gd name="T24" fmla="*/ 301581 w 104"/>
                <a:gd name="T25" fmla="*/ 218694 h 88"/>
                <a:gd name="T26" fmla="*/ 356033 w 104"/>
                <a:gd name="T27" fmla="*/ 252340 h 88"/>
                <a:gd name="T28" fmla="*/ 376976 w 104"/>
                <a:gd name="T29" fmla="*/ 252340 h 88"/>
                <a:gd name="T30" fmla="*/ 385354 w 104"/>
                <a:gd name="T31" fmla="*/ 201872 h 88"/>
                <a:gd name="T32" fmla="*/ 217809 w 104"/>
                <a:gd name="T33" fmla="*/ 50468 h 88"/>
                <a:gd name="T34" fmla="*/ 50264 w 104"/>
                <a:gd name="T35" fmla="*/ 201872 h 88"/>
                <a:gd name="T36" fmla="*/ 54452 w 104"/>
                <a:gd name="T37" fmla="*/ 252340 h 88"/>
                <a:gd name="T38" fmla="*/ 75395 w 104"/>
                <a:gd name="T39" fmla="*/ 252340 h 88"/>
                <a:gd name="T40" fmla="*/ 134036 w 104"/>
                <a:gd name="T41" fmla="*/ 218694 h 88"/>
                <a:gd name="T42" fmla="*/ 134036 w 104"/>
                <a:gd name="T43" fmla="*/ 210283 h 88"/>
                <a:gd name="T44" fmla="*/ 142413 w 104"/>
                <a:gd name="T45" fmla="*/ 201872 h 88"/>
                <a:gd name="T46" fmla="*/ 159168 w 104"/>
                <a:gd name="T47" fmla="*/ 201872 h 88"/>
                <a:gd name="T48" fmla="*/ 167545 w 104"/>
                <a:gd name="T49" fmla="*/ 210283 h 88"/>
                <a:gd name="T50" fmla="*/ 167545 w 104"/>
                <a:gd name="T51" fmla="*/ 361687 h 88"/>
                <a:gd name="T52" fmla="*/ 159168 w 104"/>
                <a:gd name="T53" fmla="*/ 370098 h 88"/>
                <a:gd name="T54" fmla="*/ 142413 w 104"/>
                <a:gd name="T55" fmla="*/ 370098 h 88"/>
                <a:gd name="T56" fmla="*/ 134036 w 104"/>
                <a:gd name="T57" fmla="*/ 361687 h 88"/>
                <a:gd name="T58" fmla="*/ 134036 w 104"/>
                <a:gd name="T59" fmla="*/ 353275 h 88"/>
                <a:gd name="T60" fmla="*/ 67018 w 104"/>
                <a:gd name="T61" fmla="*/ 302807 h 88"/>
                <a:gd name="T62" fmla="*/ 20943 w 104"/>
                <a:gd name="T63" fmla="*/ 294396 h 88"/>
                <a:gd name="T64" fmla="*/ 12566 w 104"/>
                <a:gd name="T65" fmla="*/ 281779 h 88"/>
                <a:gd name="T66" fmla="*/ 0 w 104"/>
                <a:gd name="T67" fmla="*/ 201872 h 88"/>
                <a:gd name="T68" fmla="*/ 217809 w 104"/>
                <a:gd name="T69" fmla="*/ 0 h 88"/>
                <a:gd name="T70" fmla="*/ 435617 w 104"/>
                <a:gd name="T71" fmla="*/ 201872 h 88"/>
                <a:gd name="T72" fmla="*/ 418863 w 104"/>
                <a:gd name="T73" fmla="*/ 281779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4" h="88">
                  <a:moveTo>
                    <a:pt x="100" y="67"/>
                  </a:moveTo>
                  <a:cubicBezTo>
                    <a:pt x="99" y="70"/>
                    <a:pt x="99" y="70"/>
                    <a:pt x="99" y="70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5" y="79"/>
                    <a:pt x="79" y="84"/>
                    <a:pt x="72" y="84"/>
                  </a:cubicBezTo>
                  <a:cubicBezTo>
                    <a:pt x="72" y="86"/>
                    <a:pt x="72" y="86"/>
                    <a:pt x="72" y="86"/>
                  </a:cubicBezTo>
                  <a:cubicBezTo>
                    <a:pt x="72" y="87"/>
                    <a:pt x="71" y="88"/>
                    <a:pt x="70" y="88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4" y="88"/>
                    <a:pt x="64" y="87"/>
                    <a:pt x="64" y="86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49"/>
                    <a:pt x="64" y="48"/>
                    <a:pt x="66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1" y="48"/>
                    <a:pt x="72" y="49"/>
                    <a:pt x="72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8" y="52"/>
                    <a:pt x="83" y="56"/>
                    <a:pt x="85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1" y="56"/>
                    <a:pt x="92" y="52"/>
                    <a:pt x="92" y="48"/>
                  </a:cubicBezTo>
                  <a:cubicBezTo>
                    <a:pt x="92" y="29"/>
                    <a:pt x="73" y="12"/>
                    <a:pt x="52" y="12"/>
                  </a:cubicBezTo>
                  <a:cubicBezTo>
                    <a:pt x="30" y="12"/>
                    <a:pt x="12" y="29"/>
                    <a:pt x="12" y="48"/>
                  </a:cubicBezTo>
                  <a:cubicBezTo>
                    <a:pt x="12" y="52"/>
                    <a:pt x="12" y="56"/>
                    <a:pt x="13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20" y="56"/>
                    <a:pt x="26" y="52"/>
                    <a:pt x="32" y="5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49"/>
                    <a:pt x="32" y="48"/>
                    <a:pt x="3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8"/>
                    <a:pt x="40" y="49"/>
                    <a:pt x="40" y="50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0" y="87"/>
                    <a:pt x="39" y="88"/>
                    <a:pt x="38" y="88"/>
                  </a:cubicBezTo>
                  <a:cubicBezTo>
                    <a:pt x="34" y="88"/>
                    <a:pt x="34" y="88"/>
                    <a:pt x="34" y="88"/>
                  </a:cubicBezTo>
                  <a:cubicBezTo>
                    <a:pt x="32" y="88"/>
                    <a:pt x="32" y="87"/>
                    <a:pt x="32" y="86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24" y="84"/>
                    <a:pt x="18" y="79"/>
                    <a:pt x="16" y="72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" y="61"/>
                    <a:pt x="0" y="54"/>
                    <a:pt x="0" y="48"/>
                  </a:cubicBezTo>
                  <a:cubicBezTo>
                    <a:pt x="0" y="22"/>
                    <a:pt x="23" y="0"/>
                    <a:pt x="52" y="0"/>
                  </a:cubicBezTo>
                  <a:cubicBezTo>
                    <a:pt x="80" y="0"/>
                    <a:pt x="104" y="22"/>
                    <a:pt x="104" y="48"/>
                  </a:cubicBezTo>
                  <a:cubicBezTo>
                    <a:pt x="104" y="54"/>
                    <a:pt x="102" y="61"/>
                    <a:pt x="100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599195-E960-489F-AE35-D8EA7D32FD2E}"/>
              </a:ext>
            </a:extLst>
          </p:cNvPr>
          <p:cNvGrpSpPr/>
          <p:nvPr/>
        </p:nvGrpSpPr>
        <p:grpSpPr>
          <a:xfrm>
            <a:off x="715963" y="1971675"/>
            <a:ext cx="3817937" cy="1044976"/>
            <a:chOff x="715963" y="1971675"/>
            <a:chExt cx="3817937" cy="1044976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BDA2C29D-9E9A-1E42-B843-669480D225DB}"/>
                </a:ext>
              </a:extLst>
            </p:cNvPr>
            <p:cNvSpPr txBox="1"/>
            <p:nvPr/>
          </p:nvSpPr>
          <p:spPr>
            <a:xfrm>
              <a:off x="957263" y="1971675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Money Management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Details 1">
              <a:extLst>
                <a:ext uri="{FF2B5EF4-FFF2-40B4-BE49-F238E27FC236}">
                  <a16:creationId xmlns:a16="http://schemas.microsoft.com/office/drawing/2014/main" id="{BAF43E6C-080A-5447-B368-56449CB9D1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5963" y="2193925"/>
              <a:ext cx="2867025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34E6FBE-A7E9-1545-A750-B6604D100F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3813" y="2200275"/>
              <a:ext cx="700087" cy="255588"/>
              <a:chOff x="3321130" y="2095999"/>
              <a:chExt cx="941408" cy="343013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091EADB-A3A8-6C4B-A31E-1C78D77D7C97}"/>
                  </a:ext>
                </a:extLst>
              </p:cNvPr>
              <p:cNvCxnSpPr/>
              <p:nvPr/>
            </p:nvCxnSpPr>
            <p:spPr>
              <a:xfrm flipH="1" flipV="1">
                <a:off x="3918850" y="2095999"/>
                <a:ext cx="343688" cy="343013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9EAA3AF6-5C08-D94E-A198-8C50C34B85EC}"/>
                  </a:ext>
                </a:extLst>
              </p:cNvPr>
              <p:cNvCxnSpPr/>
              <p:nvPr/>
            </p:nvCxnSpPr>
            <p:spPr>
              <a:xfrm flipH="1">
                <a:off x="3321130" y="2095999"/>
                <a:ext cx="599854" cy="0"/>
              </a:xfrm>
              <a:prstGeom prst="straightConnector1">
                <a:avLst/>
              </a:prstGeom>
              <a:ln w="1905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23B0274-5D56-4795-AA53-653F4C0C461A}"/>
              </a:ext>
            </a:extLst>
          </p:cNvPr>
          <p:cNvGrpSpPr/>
          <p:nvPr/>
        </p:nvGrpSpPr>
        <p:grpSpPr>
          <a:xfrm>
            <a:off x="7629525" y="1933575"/>
            <a:ext cx="3641725" cy="1044976"/>
            <a:chOff x="7629525" y="1933575"/>
            <a:chExt cx="3641725" cy="1044976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552B9C90-B6AE-CA42-9331-2D8143A17832}"/>
                </a:ext>
              </a:extLst>
            </p:cNvPr>
            <p:cNvSpPr txBox="1"/>
            <p:nvPr/>
          </p:nvSpPr>
          <p:spPr>
            <a:xfrm>
              <a:off x="8402638" y="1933575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Upgrading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Details 1">
              <a:extLst>
                <a:ext uri="{FF2B5EF4-FFF2-40B4-BE49-F238E27FC236}">
                  <a16:creationId xmlns:a16="http://schemas.microsoft.com/office/drawing/2014/main" id="{F6003934-9EC3-B34A-970B-5A3905CA1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638" y="2155825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954033F-0A95-D046-9B18-B4017C60D70D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629525" y="2200275"/>
              <a:ext cx="700088" cy="255588"/>
              <a:chOff x="3321130" y="2095999"/>
              <a:chExt cx="941408" cy="343013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5CAD070-F66D-BA41-A389-065884BF76B1}"/>
                  </a:ext>
                </a:extLst>
              </p:cNvPr>
              <p:cNvCxnSpPr/>
              <p:nvPr/>
            </p:nvCxnSpPr>
            <p:spPr>
              <a:xfrm flipH="1" flipV="1">
                <a:off x="3918849" y="2095999"/>
                <a:ext cx="343689" cy="343013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278D22AC-858E-5B40-B5CE-6E8EFCD9F504}"/>
                  </a:ext>
                </a:extLst>
              </p:cNvPr>
              <p:cNvCxnSpPr/>
              <p:nvPr/>
            </p:nvCxnSpPr>
            <p:spPr>
              <a:xfrm flipH="1">
                <a:off x="3321130" y="2095999"/>
                <a:ext cx="599854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E447BB-9000-4541-A7AE-B16CFAC65B61}"/>
              </a:ext>
            </a:extLst>
          </p:cNvPr>
          <p:cNvGrpSpPr/>
          <p:nvPr/>
        </p:nvGrpSpPr>
        <p:grpSpPr>
          <a:xfrm>
            <a:off x="7629525" y="5018088"/>
            <a:ext cx="3641725" cy="1044976"/>
            <a:chOff x="7629525" y="5018088"/>
            <a:chExt cx="3641725" cy="1044976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66039EA1-78BE-1D49-8D3D-938269CA5205}"/>
                </a:ext>
              </a:extLst>
            </p:cNvPr>
            <p:cNvSpPr txBox="1"/>
            <p:nvPr/>
          </p:nvSpPr>
          <p:spPr>
            <a:xfrm>
              <a:off x="8402638" y="5018088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 Management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Details 1">
              <a:extLst>
                <a:ext uri="{FF2B5EF4-FFF2-40B4-BE49-F238E27FC236}">
                  <a16:creationId xmlns:a16="http://schemas.microsoft.com/office/drawing/2014/main" id="{44C33FB6-3697-884F-A8F5-D1A58FF686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638" y="5240338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1D28A56-39F0-1849-AD91-96FCCD129DF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7629525" y="5024438"/>
              <a:ext cx="700088" cy="255587"/>
              <a:chOff x="3321130" y="2095999"/>
              <a:chExt cx="941408" cy="343013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43ADCEF-020B-5340-9C1D-C294CF35B43F}"/>
                  </a:ext>
                </a:extLst>
              </p:cNvPr>
              <p:cNvCxnSpPr/>
              <p:nvPr/>
            </p:nvCxnSpPr>
            <p:spPr>
              <a:xfrm flipH="1" flipV="1">
                <a:off x="3918849" y="2095999"/>
                <a:ext cx="343689" cy="343013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BFA321EB-D09B-6143-B612-2FE6B3168ABD}"/>
                  </a:ext>
                </a:extLst>
              </p:cNvPr>
              <p:cNvCxnSpPr/>
              <p:nvPr/>
            </p:nvCxnSpPr>
            <p:spPr>
              <a:xfrm flipH="1">
                <a:off x="3321130" y="2093868"/>
                <a:ext cx="599854" cy="0"/>
              </a:xfrm>
              <a:prstGeom prst="straightConnector1">
                <a:avLst/>
              </a:prstGeom>
              <a:ln w="1905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EF8D61-E44E-457A-A31F-6389703EBB37}"/>
              </a:ext>
            </a:extLst>
          </p:cNvPr>
          <p:cNvGrpSpPr/>
          <p:nvPr/>
        </p:nvGrpSpPr>
        <p:grpSpPr>
          <a:xfrm>
            <a:off x="808038" y="5018088"/>
            <a:ext cx="3725862" cy="1044976"/>
            <a:chOff x="808038" y="5018088"/>
            <a:chExt cx="3725862" cy="1044976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AF8ACC32-299E-3E41-AC77-CC390ECE7538}"/>
                </a:ext>
              </a:extLst>
            </p:cNvPr>
            <p:cNvSpPr txBox="1"/>
            <p:nvPr/>
          </p:nvSpPr>
          <p:spPr>
            <a:xfrm>
              <a:off x="1050925" y="5018088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Details 1">
              <a:extLst>
                <a:ext uri="{FF2B5EF4-FFF2-40B4-BE49-F238E27FC236}">
                  <a16:creationId xmlns:a16="http://schemas.microsoft.com/office/drawing/2014/main" id="{BCE9ECEB-44EC-C54F-B4B8-810C7117C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038" y="5240338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CBFE9D8-1A23-3348-A8A1-25DE839E385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833813" y="5024438"/>
              <a:ext cx="700087" cy="255587"/>
              <a:chOff x="3321130" y="2095999"/>
              <a:chExt cx="941408" cy="343013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31D1784-60C2-0743-94BD-2C413343FD8A}"/>
                  </a:ext>
                </a:extLst>
              </p:cNvPr>
              <p:cNvCxnSpPr/>
              <p:nvPr/>
            </p:nvCxnSpPr>
            <p:spPr>
              <a:xfrm flipH="1" flipV="1">
                <a:off x="3918850" y="2098129"/>
                <a:ext cx="343688" cy="343014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906EBE52-44DA-5B4A-AA24-D4E006980998}"/>
                  </a:ext>
                </a:extLst>
              </p:cNvPr>
              <p:cNvCxnSpPr/>
              <p:nvPr/>
            </p:nvCxnSpPr>
            <p:spPr>
              <a:xfrm flipH="1">
                <a:off x="3321130" y="2095999"/>
                <a:ext cx="599854" cy="0"/>
              </a:xfrm>
              <a:prstGeom prst="straightConnector1">
                <a:avLst/>
              </a:prstGeom>
              <a:ln w="1905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3143" name="Slide Number Placeholder 2">
            <a:extLst>
              <a:ext uri="{FF2B5EF4-FFF2-40B4-BE49-F238E27FC236}">
                <a16:creationId xmlns:a16="http://schemas.microsoft.com/office/drawing/2014/main" id="{4E0D23A8-EE08-2E43-BFF7-55D8C843E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4C321DB7-591C-3A42-B679-7124764A5BF9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19626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/>
      <p:bldP spid="1331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>
            <a:extLst>
              <a:ext uri="{FF2B5EF4-FFF2-40B4-BE49-F238E27FC236}">
                <a16:creationId xmlns:a16="http://schemas.microsoft.com/office/drawing/2014/main" id="{B6A82B29-2B10-D742-A5F4-DFB5E8C11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4" y="536582"/>
            <a:ext cx="10388596" cy="860425"/>
          </a:xfrm>
        </p:spPr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Bag 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E08E47-C4F6-4A1E-AC83-94D7E706FCFC}"/>
              </a:ext>
            </a:extLst>
          </p:cNvPr>
          <p:cNvGrpSpPr/>
          <p:nvPr/>
        </p:nvGrpSpPr>
        <p:grpSpPr>
          <a:xfrm>
            <a:off x="7272338" y="1060450"/>
            <a:ext cx="4919662" cy="5467350"/>
            <a:chOff x="7272338" y="1060450"/>
            <a:chExt cx="4919662" cy="546735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8AA6501-F7BE-4B47-A1A9-9C29D57F44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02613" y="1060450"/>
              <a:ext cx="3989387" cy="2603500"/>
              <a:chOff x="8202121" y="1060510"/>
              <a:chExt cx="3989879" cy="2602778"/>
            </a:xfrm>
          </p:grpSpPr>
          <p:sp>
            <p:nvSpPr>
              <p:cNvPr id="134183" name="Freeform 5">
                <a:extLst>
                  <a:ext uri="{FF2B5EF4-FFF2-40B4-BE49-F238E27FC236}">
                    <a16:creationId xmlns:a16="http://schemas.microsoft.com/office/drawing/2014/main" id="{44425FA3-7051-E34C-B327-4B350950555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272891" y="2609595"/>
                <a:ext cx="1322621" cy="1053693"/>
              </a:xfrm>
              <a:custGeom>
                <a:avLst/>
                <a:gdLst>
                  <a:gd name="T0" fmla="*/ 710909 w 320"/>
                  <a:gd name="T1" fmla="*/ 954522 h 255"/>
                  <a:gd name="T2" fmla="*/ 698509 w 320"/>
                  <a:gd name="T3" fmla="*/ 925597 h 255"/>
                  <a:gd name="T4" fmla="*/ 698509 w 320"/>
                  <a:gd name="T5" fmla="*/ 863615 h 255"/>
                  <a:gd name="T6" fmla="*/ 1285422 w 320"/>
                  <a:gd name="T7" fmla="*/ 863615 h 255"/>
                  <a:gd name="T8" fmla="*/ 1301955 w 320"/>
                  <a:gd name="T9" fmla="*/ 814029 h 255"/>
                  <a:gd name="T10" fmla="*/ 665444 w 320"/>
                  <a:gd name="T11" fmla="*/ 4132 h 255"/>
                  <a:gd name="T12" fmla="*/ 665444 w 320"/>
                  <a:gd name="T13" fmla="*/ 0 h 255"/>
                  <a:gd name="T14" fmla="*/ 661311 w 320"/>
                  <a:gd name="T15" fmla="*/ 4132 h 255"/>
                  <a:gd name="T16" fmla="*/ 661311 w 320"/>
                  <a:gd name="T17" fmla="*/ 0 h 255"/>
                  <a:gd name="T18" fmla="*/ 661311 w 320"/>
                  <a:gd name="T19" fmla="*/ 4132 h 255"/>
                  <a:gd name="T20" fmla="*/ 20666 w 320"/>
                  <a:gd name="T21" fmla="*/ 814029 h 255"/>
                  <a:gd name="T22" fmla="*/ 37199 w 320"/>
                  <a:gd name="T23" fmla="*/ 863615 h 255"/>
                  <a:gd name="T24" fmla="*/ 653044 w 320"/>
                  <a:gd name="T25" fmla="*/ 863615 h 255"/>
                  <a:gd name="T26" fmla="*/ 653044 w 320"/>
                  <a:gd name="T27" fmla="*/ 925597 h 255"/>
                  <a:gd name="T28" fmla="*/ 640645 w 320"/>
                  <a:gd name="T29" fmla="*/ 954522 h 255"/>
                  <a:gd name="T30" fmla="*/ 611712 w 320"/>
                  <a:gd name="T31" fmla="*/ 1004107 h 255"/>
                  <a:gd name="T32" fmla="*/ 669577 w 320"/>
                  <a:gd name="T33" fmla="*/ 1053693 h 255"/>
                  <a:gd name="T34" fmla="*/ 681976 w 320"/>
                  <a:gd name="T35" fmla="*/ 1053693 h 255"/>
                  <a:gd name="T36" fmla="*/ 735708 w 320"/>
                  <a:gd name="T37" fmla="*/ 999975 h 255"/>
                  <a:gd name="T38" fmla="*/ 710909 w 320"/>
                  <a:gd name="T39" fmla="*/ 954522 h 25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20" h="255">
                    <a:moveTo>
                      <a:pt x="172" y="231"/>
                    </a:moveTo>
                    <a:cubicBezTo>
                      <a:pt x="172" y="231"/>
                      <a:pt x="169" y="229"/>
                      <a:pt x="169" y="224"/>
                    </a:cubicBezTo>
                    <a:cubicBezTo>
                      <a:pt x="169" y="222"/>
                      <a:pt x="169" y="225"/>
                      <a:pt x="169" y="209"/>
                    </a:cubicBezTo>
                    <a:cubicBezTo>
                      <a:pt x="311" y="209"/>
                      <a:pt x="311" y="209"/>
                      <a:pt x="311" y="209"/>
                    </a:cubicBezTo>
                    <a:cubicBezTo>
                      <a:pt x="318" y="209"/>
                      <a:pt x="320" y="201"/>
                      <a:pt x="315" y="197"/>
                    </a:cubicBezTo>
                    <a:cubicBezTo>
                      <a:pt x="256" y="151"/>
                      <a:pt x="198" y="95"/>
                      <a:pt x="161" y="1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60" y="0"/>
                      <a:pt x="160" y="0"/>
                      <a:pt x="160" y="1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160" y="1"/>
                      <a:pt x="160" y="1"/>
                      <a:pt x="160" y="1"/>
                    </a:cubicBezTo>
                    <a:cubicBezTo>
                      <a:pt x="123" y="95"/>
                      <a:pt x="65" y="151"/>
                      <a:pt x="5" y="197"/>
                    </a:cubicBezTo>
                    <a:cubicBezTo>
                      <a:pt x="0" y="201"/>
                      <a:pt x="3" y="209"/>
                      <a:pt x="9" y="209"/>
                    </a:cubicBezTo>
                    <a:cubicBezTo>
                      <a:pt x="158" y="209"/>
                      <a:pt x="158" y="209"/>
                      <a:pt x="158" y="209"/>
                    </a:cubicBezTo>
                    <a:cubicBezTo>
                      <a:pt x="158" y="225"/>
                      <a:pt x="158" y="222"/>
                      <a:pt x="158" y="224"/>
                    </a:cubicBezTo>
                    <a:cubicBezTo>
                      <a:pt x="158" y="230"/>
                      <a:pt x="155" y="231"/>
                      <a:pt x="155" y="231"/>
                    </a:cubicBezTo>
                    <a:cubicBezTo>
                      <a:pt x="151" y="233"/>
                      <a:pt x="148" y="238"/>
                      <a:pt x="148" y="243"/>
                    </a:cubicBezTo>
                    <a:cubicBezTo>
                      <a:pt x="149" y="250"/>
                      <a:pt x="155" y="255"/>
                      <a:pt x="162" y="255"/>
                    </a:cubicBezTo>
                    <a:cubicBezTo>
                      <a:pt x="165" y="255"/>
                      <a:pt x="165" y="255"/>
                      <a:pt x="165" y="255"/>
                    </a:cubicBezTo>
                    <a:cubicBezTo>
                      <a:pt x="173" y="255"/>
                      <a:pt x="178" y="249"/>
                      <a:pt x="178" y="242"/>
                    </a:cubicBezTo>
                    <a:cubicBezTo>
                      <a:pt x="178" y="242"/>
                      <a:pt x="179" y="235"/>
                      <a:pt x="172" y="2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184" name="Freeform 6">
                <a:extLst>
                  <a:ext uri="{FF2B5EF4-FFF2-40B4-BE49-F238E27FC236}">
                    <a16:creationId xmlns:a16="http://schemas.microsoft.com/office/drawing/2014/main" id="{B8242EF4-B213-C64C-8416-D32DA4101FA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404997" y="1779223"/>
                <a:ext cx="1009658" cy="380587"/>
              </a:xfrm>
              <a:custGeom>
                <a:avLst/>
                <a:gdLst>
                  <a:gd name="T0" fmla="*/ 0 w 244"/>
                  <a:gd name="T1" fmla="*/ 136515 h 92"/>
                  <a:gd name="T2" fmla="*/ 566898 w 244"/>
                  <a:gd name="T3" fmla="*/ 0 h 92"/>
                  <a:gd name="T4" fmla="*/ 988968 w 244"/>
                  <a:gd name="T5" fmla="*/ 24821 h 92"/>
                  <a:gd name="T6" fmla="*/ 831726 w 244"/>
                  <a:gd name="T7" fmla="*/ 335082 h 92"/>
                  <a:gd name="T8" fmla="*/ 0 w 244"/>
                  <a:gd name="T9" fmla="*/ 136515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4" h="92">
                    <a:moveTo>
                      <a:pt x="0" y="33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239" y="6"/>
                      <a:pt x="239" y="6"/>
                      <a:pt x="239" y="6"/>
                    </a:cubicBezTo>
                    <a:cubicBezTo>
                      <a:pt x="239" y="6"/>
                      <a:pt x="244" y="70"/>
                      <a:pt x="201" y="81"/>
                    </a:cubicBezTo>
                    <a:cubicBezTo>
                      <a:pt x="158" y="92"/>
                      <a:pt x="0" y="33"/>
                      <a:pt x="0" y="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185" name="Freeform 7">
                <a:extLst>
                  <a:ext uri="{FF2B5EF4-FFF2-40B4-BE49-F238E27FC236}">
                    <a16:creationId xmlns:a16="http://schemas.microsoft.com/office/drawing/2014/main" id="{1BF2A881-84B4-D248-9C8C-2232393EFA9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430159" y="1060510"/>
                <a:ext cx="1004940" cy="891708"/>
              </a:xfrm>
              <a:custGeom>
                <a:avLst/>
                <a:gdLst>
                  <a:gd name="T0" fmla="*/ 723722 w 243"/>
                  <a:gd name="T1" fmla="*/ 891708 h 216"/>
                  <a:gd name="T2" fmla="*/ 1004940 w 243"/>
                  <a:gd name="T3" fmla="*/ 326134 h 216"/>
                  <a:gd name="T4" fmla="*/ 727858 w 243"/>
                  <a:gd name="T5" fmla="*/ 231184 h 216"/>
                  <a:gd name="T6" fmla="*/ 533487 w 243"/>
                  <a:gd name="T7" fmla="*/ 317877 h 216"/>
                  <a:gd name="T8" fmla="*/ 0 w 243"/>
                  <a:gd name="T9" fmla="*/ 206414 h 216"/>
                  <a:gd name="T10" fmla="*/ 293624 w 243"/>
                  <a:gd name="T11" fmla="*/ 891708 h 216"/>
                  <a:gd name="T12" fmla="*/ 723722 w 243"/>
                  <a:gd name="T13" fmla="*/ 891708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3" h="216">
                    <a:moveTo>
                      <a:pt x="175" y="216"/>
                    </a:moveTo>
                    <a:cubicBezTo>
                      <a:pt x="184" y="171"/>
                      <a:pt x="210" y="125"/>
                      <a:pt x="243" y="79"/>
                    </a:cubicBezTo>
                    <a:cubicBezTo>
                      <a:pt x="243" y="79"/>
                      <a:pt x="229" y="34"/>
                      <a:pt x="176" y="56"/>
                    </a:cubicBezTo>
                    <a:cubicBezTo>
                      <a:pt x="176" y="56"/>
                      <a:pt x="146" y="81"/>
                      <a:pt x="129" y="77"/>
                    </a:cubicBezTo>
                    <a:cubicBezTo>
                      <a:pt x="111" y="74"/>
                      <a:pt x="50" y="0"/>
                      <a:pt x="0" y="50"/>
                    </a:cubicBezTo>
                    <a:cubicBezTo>
                      <a:pt x="0" y="50"/>
                      <a:pt x="63" y="157"/>
                      <a:pt x="71" y="216"/>
                    </a:cubicBezTo>
                    <a:lnTo>
                      <a:pt x="175" y="2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186" name="Freeform 8">
                <a:extLst>
                  <a:ext uri="{FF2B5EF4-FFF2-40B4-BE49-F238E27FC236}">
                    <a16:creationId xmlns:a16="http://schemas.microsoft.com/office/drawing/2014/main" id="{C49FD725-E514-6F4A-9AB6-1C440CD335C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202121" y="1862574"/>
                <a:ext cx="2030325" cy="1350929"/>
              </a:xfrm>
              <a:custGeom>
                <a:avLst/>
                <a:gdLst>
                  <a:gd name="T0" fmla="*/ 1298416 w 491"/>
                  <a:gd name="T1" fmla="*/ 0 h 327"/>
                  <a:gd name="T2" fmla="*/ 880772 w 491"/>
                  <a:gd name="T3" fmla="*/ 37182 h 327"/>
                  <a:gd name="T4" fmla="*/ 744315 w 491"/>
                  <a:gd name="T5" fmla="*/ 82626 h 327"/>
                  <a:gd name="T6" fmla="*/ 574776 w 491"/>
                  <a:gd name="T7" fmla="*/ 173514 h 327"/>
                  <a:gd name="T8" fmla="*/ 0 w 491"/>
                  <a:gd name="T9" fmla="*/ 169383 h 327"/>
                  <a:gd name="T10" fmla="*/ 28946 w 491"/>
                  <a:gd name="T11" fmla="*/ 1070002 h 327"/>
                  <a:gd name="T12" fmla="*/ 599587 w 491"/>
                  <a:gd name="T13" fmla="*/ 1127840 h 327"/>
                  <a:gd name="T14" fmla="*/ 868367 w 491"/>
                  <a:gd name="T15" fmla="*/ 1268303 h 327"/>
                  <a:gd name="T16" fmla="*/ 980014 w 491"/>
                  <a:gd name="T17" fmla="*/ 1309616 h 327"/>
                  <a:gd name="T18" fmla="*/ 1323226 w 491"/>
                  <a:gd name="T19" fmla="*/ 1338535 h 327"/>
                  <a:gd name="T20" fmla="*/ 1451414 w 491"/>
                  <a:gd name="T21" fmla="*/ 1338535 h 327"/>
                  <a:gd name="T22" fmla="*/ 1757410 w 491"/>
                  <a:gd name="T23" fmla="*/ 1276566 h 327"/>
                  <a:gd name="T24" fmla="*/ 1835976 w 491"/>
                  <a:gd name="T25" fmla="*/ 1198072 h 327"/>
                  <a:gd name="T26" fmla="*/ 1852516 w 491"/>
                  <a:gd name="T27" fmla="*/ 1131971 h 327"/>
                  <a:gd name="T28" fmla="*/ 1807031 w 491"/>
                  <a:gd name="T29" fmla="*/ 1020426 h 327"/>
                  <a:gd name="T30" fmla="*/ 1802896 w 491"/>
                  <a:gd name="T31" fmla="*/ 1020426 h 327"/>
                  <a:gd name="T32" fmla="*/ 1807031 w 491"/>
                  <a:gd name="T33" fmla="*/ 1012164 h 327"/>
                  <a:gd name="T34" fmla="*/ 1835976 w 491"/>
                  <a:gd name="T35" fmla="*/ 1008033 h 327"/>
                  <a:gd name="T36" fmla="*/ 1922813 w 491"/>
                  <a:gd name="T37" fmla="*/ 933670 h 327"/>
                  <a:gd name="T38" fmla="*/ 1939353 w 491"/>
                  <a:gd name="T39" fmla="*/ 838650 h 327"/>
                  <a:gd name="T40" fmla="*/ 1898002 w 491"/>
                  <a:gd name="T41" fmla="*/ 718843 h 327"/>
                  <a:gd name="T42" fmla="*/ 1864922 w 491"/>
                  <a:gd name="T43" fmla="*/ 702318 h 327"/>
                  <a:gd name="T44" fmla="*/ 1864922 w 491"/>
                  <a:gd name="T45" fmla="*/ 689924 h 327"/>
                  <a:gd name="T46" fmla="*/ 1906273 w 491"/>
                  <a:gd name="T47" fmla="*/ 694055 h 327"/>
                  <a:gd name="T48" fmla="*/ 1980704 w 491"/>
                  <a:gd name="T49" fmla="*/ 607298 h 327"/>
                  <a:gd name="T50" fmla="*/ 1993109 w 491"/>
                  <a:gd name="T51" fmla="*/ 528804 h 327"/>
                  <a:gd name="T52" fmla="*/ 1881462 w 491"/>
                  <a:gd name="T53" fmla="*/ 417259 h 327"/>
                  <a:gd name="T54" fmla="*/ 1856652 w 491"/>
                  <a:gd name="T55" fmla="*/ 408997 h 327"/>
                  <a:gd name="T56" fmla="*/ 1856652 w 491"/>
                  <a:gd name="T57" fmla="*/ 400734 h 327"/>
                  <a:gd name="T58" fmla="*/ 1926948 w 491"/>
                  <a:gd name="T59" fmla="*/ 388340 h 327"/>
                  <a:gd name="T60" fmla="*/ 2013785 w 491"/>
                  <a:gd name="T61" fmla="*/ 297452 h 327"/>
                  <a:gd name="T62" fmla="*/ 2026190 w 491"/>
                  <a:gd name="T63" fmla="*/ 185908 h 327"/>
                  <a:gd name="T64" fmla="*/ 1935218 w 491"/>
                  <a:gd name="T65" fmla="*/ 74363 h 327"/>
                  <a:gd name="T66" fmla="*/ 1298416 w 491"/>
                  <a:gd name="T67" fmla="*/ 0 h 32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91" h="327">
                    <a:moveTo>
                      <a:pt x="314" y="0"/>
                    </a:moveTo>
                    <a:cubicBezTo>
                      <a:pt x="213" y="9"/>
                      <a:pt x="213" y="9"/>
                      <a:pt x="213" y="9"/>
                    </a:cubicBezTo>
                    <a:cubicBezTo>
                      <a:pt x="202" y="11"/>
                      <a:pt x="190" y="14"/>
                      <a:pt x="180" y="20"/>
                    </a:cubicBezTo>
                    <a:cubicBezTo>
                      <a:pt x="139" y="42"/>
                      <a:pt x="139" y="42"/>
                      <a:pt x="139" y="42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7" y="259"/>
                      <a:pt x="7" y="259"/>
                      <a:pt x="7" y="259"/>
                    </a:cubicBezTo>
                    <a:cubicBezTo>
                      <a:pt x="145" y="273"/>
                      <a:pt x="145" y="273"/>
                      <a:pt x="145" y="273"/>
                    </a:cubicBezTo>
                    <a:cubicBezTo>
                      <a:pt x="210" y="307"/>
                      <a:pt x="210" y="307"/>
                      <a:pt x="210" y="307"/>
                    </a:cubicBezTo>
                    <a:cubicBezTo>
                      <a:pt x="218" y="312"/>
                      <a:pt x="227" y="315"/>
                      <a:pt x="237" y="317"/>
                    </a:cubicBezTo>
                    <a:cubicBezTo>
                      <a:pt x="320" y="324"/>
                      <a:pt x="320" y="324"/>
                      <a:pt x="320" y="324"/>
                    </a:cubicBezTo>
                    <a:cubicBezTo>
                      <a:pt x="330" y="327"/>
                      <a:pt x="341" y="327"/>
                      <a:pt x="351" y="324"/>
                    </a:cubicBezTo>
                    <a:cubicBezTo>
                      <a:pt x="425" y="309"/>
                      <a:pt x="425" y="309"/>
                      <a:pt x="425" y="309"/>
                    </a:cubicBezTo>
                    <a:cubicBezTo>
                      <a:pt x="435" y="307"/>
                      <a:pt x="442" y="300"/>
                      <a:pt x="444" y="290"/>
                    </a:cubicBezTo>
                    <a:cubicBezTo>
                      <a:pt x="448" y="274"/>
                      <a:pt x="448" y="274"/>
                      <a:pt x="448" y="274"/>
                    </a:cubicBezTo>
                    <a:cubicBezTo>
                      <a:pt x="451" y="264"/>
                      <a:pt x="446" y="253"/>
                      <a:pt x="437" y="247"/>
                    </a:cubicBezTo>
                    <a:cubicBezTo>
                      <a:pt x="436" y="247"/>
                      <a:pt x="436" y="247"/>
                      <a:pt x="436" y="247"/>
                    </a:cubicBezTo>
                    <a:cubicBezTo>
                      <a:pt x="436" y="246"/>
                      <a:pt x="436" y="245"/>
                      <a:pt x="437" y="245"/>
                    </a:cubicBezTo>
                    <a:cubicBezTo>
                      <a:pt x="444" y="244"/>
                      <a:pt x="444" y="244"/>
                      <a:pt x="444" y="244"/>
                    </a:cubicBezTo>
                    <a:cubicBezTo>
                      <a:pt x="455" y="244"/>
                      <a:pt x="463" y="237"/>
                      <a:pt x="465" y="226"/>
                    </a:cubicBezTo>
                    <a:cubicBezTo>
                      <a:pt x="469" y="203"/>
                      <a:pt x="469" y="203"/>
                      <a:pt x="469" y="203"/>
                    </a:cubicBezTo>
                    <a:cubicBezTo>
                      <a:pt x="472" y="193"/>
                      <a:pt x="468" y="180"/>
                      <a:pt x="459" y="174"/>
                    </a:cubicBezTo>
                    <a:cubicBezTo>
                      <a:pt x="451" y="170"/>
                      <a:pt x="451" y="170"/>
                      <a:pt x="451" y="170"/>
                    </a:cubicBezTo>
                    <a:cubicBezTo>
                      <a:pt x="450" y="169"/>
                      <a:pt x="450" y="167"/>
                      <a:pt x="451" y="167"/>
                    </a:cubicBezTo>
                    <a:cubicBezTo>
                      <a:pt x="461" y="168"/>
                      <a:pt x="461" y="168"/>
                      <a:pt x="461" y="168"/>
                    </a:cubicBezTo>
                    <a:cubicBezTo>
                      <a:pt x="474" y="169"/>
                      <a:pt x="477" y="160"/>
                      <a:pt x="479" y="147"/>
                    </a:cubicBezTo>
                    <a:cubicBezTo>
                      <a:pt x="482" y="128"/>
                      <a:pt x="482" y="128"/>
                      <a:pt x="482" y="128"/>
                    </a:cubicBezTo>
                    <a:cubicBezTo>
                      <a:pt x="483" y="108"/>
                      <a:pt x="466" y="105"/>
                      <a:pt x="455" y="101"/>
                    </a:cubicBezTo>
                    <a:cubicBezTo>
                      <a:pt x="449" y="99"/>
                      <a:pt x="449" y="99"/>
                      <a:pt x="449" y="99"/>
                    </a:cubicBezTo>
                    <a:cubicBezTo>
                      <a:pt x="448" y="99"/>
                      <a:pt x="448" y="97"/>
                      <a:pt x="449" y="97"/>
                    </a:cubicBezTo>
                    <a:cubicBezTo>
                      <a:pt x="466" y="94"/>
                      <a:pt x="466" y="94"/>
                      <a:pt x="466" y="94"/>
                    </a:cubicBezTo>
                    <a:cubicBezTo>
                      <a:pt x="477" y="93"/>
                      <a:pt x="486" y="83"/>
                      <a:pt x="487" y="72"/>
                    </a:cubicBezTo>
                    <a:cubicBezTo>
                      <a:pt x="490" y="45"/>
                      <a:pt x="490" y="45"/>
                      <a:pt x="490" y="45"/>
                    </a:cubicBezTo>
                    <a:cubicBezTo>
                      <a:pt x="491" y="31"/>
                      <a:pt x="481" y="19"/>
                      <a:pt x="468" y="18"/>
                    </a:cubicBez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DFBC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FBA556DA-A2C8-014D-BEF4-FB423804932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696142" y="1939741"/>
                <a:ext cx="503300" cy="1169664"/>
              </a:xfrm>
              <a:custGeom>
                <a:avLst/>
                <a:gdLst>
                  <a:gd name="T0" fmla="*/ 294 w 320"/>
                  <a:gd name="T1" fmla="*/ 0 h 744"/>
                  <a:gd name="T2" fmla="*/ 320 w 320"/>
                  <a:gd name="T3" fmla="*/ 744 h 744"/>
                  <a:gd name="T4" fmla="*/ 50 w 320"/>
                  <a:gd name="T5" fmla="*/ 736 h 744"/>
                  <a:gd name="T6" fmla="*/ 0 w 320"/>
                  <a:gd name="T7" fmla="*/ 3 h 744"/>
                  <a:gd name="T8" fmla="*/ 294 w 320"/>
                  <a:gd name="T9" fmla="*/ 0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0" h="744">
                    <a:moveTo>
                      <a:pt x="294" y="0"/>
                    </a:moveTo>
                    <a:lnTo>
                      <a:pt x="320" y="744"/>
                    </a:lnTo>
                    <a:lnTo>
                      <a:pt x="50" y="736"/>
                    </a:lnTo>
                    <a:lnTo>
                      <a:pt x="0" y="3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D0DB029-7E55-BA4A-89AC-985995EA9B0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026383" y="1906413"/>
                <a:ext cx="2165617" cy="1295041"/>
              </a:xfrm>
              <a:custGeom>
                <a:avLst/>
                <a:gdLst>
                  <a:gd name="T0" fmla="*/ 0 w 1377"/>
                  <a:gd name="T1" fmla="*/ 0 h 823"/>
                  <a:gd name="T2" fmla="*/ 0 w 1377"/>
                  <a:gd name="T3" fmla="*/ 823 h 823"/>
                  <a:gd name="T4" fmla="*/ 1377 w 1377"/>
                  <a:gd name="T5" fmla="*/ 812 h 823"/>
                  <a:gd name="T6" fmla="*/ 1372 w 1377"/>
                  <a:gd name="T7" fmla="*/ 3 h 823"/>
                  <a:gd name="T8" fmla="*/ 0 w 1377"/>
                  <a:gd name="T9" fmla="*/ 0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7" h="823">
                    <a:moveTo>
                      <a:pt x="0" y="0"/>
                    </a:moveTo>
                    <a:lnTo>
                      <a:pt x="0" y="823"/>
                    </a:lnTo>
                    <a:lnTo>
                      <a:pt x="1377" y="812"/>
                    </a:lnTo>
                    <a:lnTo>
                      <a:pt x="1372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189" name="Freeform 11">
                <a:extLst>
                  <a:ext uri="{FF2B5EF4-FFF2-40B4-BE49-F238E27FC236}">
                    <a16:creationId xmlns:a16="http://schemas.microsoft.com/office/drawing/2014/main" id="{12FCDF43-0346-DB4D-8857-86AC7400798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202122" y="1862574"/>
                <a:ext cx="732867" cy="1343066"/>
              </a:xfrm>
              <a:custGeom>
                <a:avLst/>
                <a:gdLst>
                  <a:gd name="T0" fmla="*/ 153198 w 177"/>
                  <a:gd name="T1" fmla="*/ 1338933 h 325"/>
                  <a:gd name="T2" fmla="*/ 459595 w 177"/>
                  <a:gd name="T3" fmla="*/ 1276946 h 325"/>
                  <a:gd name="T4" fmla="*/ 538264 w 177"/>
                  <a:gd name="T5" fmla="*/ 1198428 h 325"/>
                  <a:gd name="T6" fmla="*/ 554826 w 177"/>
                  <a:gd name="T7" fmla="*/ 1132308 h 325"/>
                  <a:gd name="T8" fmla="*/ 509280 w 177"/>
                  <a:gd name="T9" fmla="*/ 1020730 h 325"/>
                  <a:gd name="T10" fmla="*/ 505140 w 177"/>
                  <a:gd name="T11" fmla="*/ 1020730 h 325"/>
                  <a:gd name="T12" fmla="*/ 509280 w 177"/>
                  <a:gd name="T13" fmla="*/ 1012465 h 325"/>
                  <a:gd name="T14" fmla="*/ 538264 w 177"/>
                  <a:gd name="T15" fmla="*/ 1008333 h 325"/>
                  <a:gd name="T16" fmla="*/ 625214 w 177"/>
                  <a:gd name="T17" fmla="*/ 933947 h 325"/>
                  <a:gd name="T18" fmla="*/ 641776 w 177"/>
                  <a:gd name="T19" fmla="*/ 838900 h 325"/>
                  <a:gd name="T20" fmla="*/ 600371 w 177"/>
                  <a:gd name="T21" fmla="*/ 719057 h 325"/>
                  <a:gd name="T22" fmla="*/ 567247 w 177"/>
                  <a:gd name="T23" fmla="*/ 702527 h 325"/>
                  <a:gd name="T24" fmla="*/ 567247 w 177"/>
                  <a:gd name="T25" fmla="*/ 690129 h 325"/>
                  <a:gd name="T26" fmla="*/ 608652 w 177"/>
                  <a:gd name="T27" fmla="*/ 694262 h 325"/>
                  <a:gd name="T28" fmla="*/ 683181 w 177"/>
                  <a:gd name="T29" fmla="*/ 607479 h 325"/>
                  <a:gd name="T30" fmla="*/ 695603 w 177"/>
                  <a:gd name="T31" fmla="*/ 528961 h 325"/>
                  <a:gd name="T32" fmla="*/ 583809 w 177"/>
                  <a:gd name="T33" fmla="*/ 417384 h 325"/>
                  <a:gd name="T34" fmla="*/ 558966 w 177"/>
                  <a:gd name="T35" fmla="*/ 409119 h 325"/>
                  <a:gd name="T36" fmla="*/ 558966 w 177"/>
                  <a:gd name="T37" fmla="*/ 400854 h 325"/>
                  <a:gd name="T38" fmla="*/ 629355 w 177"/>
                  <a:gd name="T39" fmla="*/ 388456 h 325"/>
                  <a:gd name="T40" fmla="*/ 716305 w 177"/>
                  <a:gd name="T41" fmla="*/ 297541 h 325"/>
                  <a:gd name="T42" fmla="*/ 728727 w 177"/>
                  <a:gd name="T43" fmla="*/ 185963 h 325"/>
                  <a:gd name="T44" fmla="*/ 637636 w 177"/>
                  <a:gd name="T45" fmla="*/ 74385 h 325"/>
                  <a:gd name="T46" fmla="*/ 0 w 177"/>
                  <a:gd name="T47" fmla="*/ 0 h 325"/>
                  <a:gd name="T48" fmla="*/ 128355 w 177"/>
                  <a:gd name="T49" fmla="*/ 1343066 h 325"/>
                  <a:gd name="T50" fmla="*/ 153198 w 177"/>
                  <a:gd name="T51" fmla="*/ 1338933 h 32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7" h="325">
                    <a:moveTo>
                      <a:pt x="37" y="324"/>
                    </a:moveTo>
                    <a:cubicBezTo>
                      <a:pt x="111" y="309"/>
                      <a:pt x="111" y="309"/>
                      <a:pt x="111" y="309"/>
                    </a:cubicBezTo>
                    <a:cubicBezTo>
                      <a:pt x="121" y="307"/>
                      <a:pt x="128" y="300"/>
                      <a:pt x="130" y="290"/>
                    </a:cubicBezTo>
                    <a:cubicBezTo>
                      <a:pt x="134" y="274"/>
                      <a:pt x="134" y="274"/>
                      <a:pt x="134" y="274"/>
                    </a:cubicBezTo>
                    <a:cubicBezTo>
                      <a:pt x="137" y="264"/>
                      <a:pt x="132" y="253"/>
                      <a:pt x="123" y="247"/>
                    </a:cubicBezTo>
                    <a:cubicBezTo>
                      <a:pt x="122" y="247"/>
                      <a:pt x="122" y="247"/>
                      <a:pt x="122" y="247"/>
                    </a:cubicBezTo>
                    <a:cubicBezTo>
                      <a:pt x="122" y="246"/>
                      <a:pt x="122" y="245"/>
                      <a:pt x="123" y="245"/>
                    </a:cubicBezTo>
                    <a:cubicBezTo>
                      <a:pt x="130" y="244"/>
                      <a:pt x="130" y="244"/>
                      <a:pt x="130" y="244"/>
                    </a:cubicBezTo>
                    <a:cubicBezTo>
                      <a:pt x="141" y="244"/>
                      <a:pt x="149" y="237"/>
                      <a:pt x="151" y="226"/>
                    </a:cubicBezTo>
                    <a:cubicBezTo>
                      <a:pt x="155" y="203"/>
                      <a:pt x="155" y="203"/>
                      <a:pt x="155" y="203"/>
                    </a:cubicBezTo>
                    <a:cubicBezTo>
                      <a:pt x="158" y="193"/>
                      <a:pt x="154" y="180"/>
                      <a:pt x="145" y="174"/>
                    </a:cubicBezTo>
                    <a:cubicBezTo>
                      <a:pt x="137" y="170"/>
                      <a:pt x="137" y="170"/>
                      <a:pt x="137" y="170"/>
                    </a:cubicBezTo>
                    <a:cubicBezTo>
                      <a:pt x="136" y="169"/>
                      <a:pt x="136" y="167"/>
                      <a:pt x="137" y="167"/>
                    </a:cubicBezTo>
                    <a:cubicBezTo>
                      <a:pt x="147" y="168"/>
                      <a:pt x="147" y="168"/>
                      <a:pt x="147" y="168"/>
                    </a:cubicBezTo>
                    <a:cubicBezTo>
                      <a:pt x="160" y="169"/>
                      <a:pt x="163" y="160"/>
                      <a:pt x="165" y="147"/>
                    </a:cubicBezTo>
                    <a:cubicBezTo>
                      <a:pt x="168" y="128"/>
                      <a:pt x="168" y="128"/>
                      <a:pt x="168" y="128"/>
                    </a:cubicBezTo>
                    <a:cubicBezTo>
                      <a:pt x="169" y="108"/>
                      <a:pt x="152" y="105"/>
                      <a:pt x="141" y="101"/>
                    </a:cubicBezTo>
                    <a:cubicBezTo>
                      <a:pt x="135" y="99"/>
                      <a:pt x="135" y="99"/>
                      <a:pt x="135" y="99"/>
                    </a:cubicBezTo>
                    <a:cubicBezTo>
                      <a:pt x="134" y="99"/>
                      <a:pt x="134" y="97"/>
                      <a:pt x="135" y="97"/>
                    </a:cubicBezTo>
                    <a:cubicBezTo>
                      <a:pt x="152" y="94"/>
                      <a:pt x="152" y="94"/>
                      <a:pt x="152" y="94"/>
                    </a:cubicBezTo>
                    <a:cubicBezTo>
                      <a:pt x="163" y="93"/>
                      <a:pt x="172" y="83"/>
                      <a:pt x="173" y="72"/>
                    </a:cubicBezTo>
                    <a:cubicBezTo>
                      <a:pt x="176" y="45"/>
                      <a:pt x="176" y="45"/>
                      <a:pt x="176" y="45"/>
                    </a:cubicBezTo>
                    <a:cubicBezTo>
                      <a:pt x="177" y="31"/>
                      <a:pt x="167" y="19"/>
                      <a:pt x="154" y="1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1" y="325"/>
                      <a:pt x="31" y="325"/>
                      <a:pt x="31" y="325"/>
                    </a:cubicBezTo>
                    <a:cubicBezTo>
                      <a:pt x="33" y="325"/>
                      <a:pt x="35" y="325"/>
                      <a:pt x="37" y="324"/>
                    </a:cubicBezTo>
                    <a:close/>
                  </a:path>
                </a:pathLst>
              </a:custGeom>
              <a:solidFill>
                <a:srgbClr val="D9B1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7A73EBA-FC6B-6E49-8537-09A2B3B1D9C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450138" y="3530600"/>
              <a:ext cx="919162" cy="906463"/>
            </a:xfrm>
            <a:custGeom>
              <a:avLst/>
              <a:gdLst>
                <a:gd name="T0" fmla="*/ 624706 w 222"/>
                <a:gd name="T1" fmla="*/ 806589 h 219"/>
                <a:gd name="T2" fmla="*/ 612295 w 222"/>
                <a:gd name="T3" fmla="*/ 777634 h 219"/>
                <a:gd name="T4" fmla="*/ 612295 w 222"/>
                <a:gd name="T5" fmla="*/ 719725 h 219"/>
                <a:gd name="T6" fmla="*/ 881208 w 222"/>
                <a:gd name="T7" fmla="*/ 719725 h 219"/>
                <a:gd name="T8" fmla="*/ 906031 w 222"/>
                <a:gd name="T9" fmla="*/ 678362 h 219"/>
                <a:gd name="T10" fmla="*/ 235816 w 222"/>
                <a:gd name="T11" fmla="*/ 12409 h 219"/>
                <a:gd name="T12" fmla="*/ 190308 w 222"/>
                <a:gd name="T13" fmla="*/ 33091 h 219"/>
                <a:gd name="T14" fmla="*/ 190308 w 222"/>
                <a:gd name="T15" fmla="*/ 566680 h 219"/>
                <a:gd name="T16" fmla="*/ 128251 w 222"/>
                <a:gd name="T17" fmla="*/ 566680 h 219"/>
                <a:gd name="T18" fmla="*/ 99291 w 222"/>
                <a:gd name="T19" fmla="*/ 554271 h 219"/>
                <a:gd name="T20" fmla="*/ 49646 w 222"/>
                <a:gd name="T21" fmla="*/ 529453 h 219"/>
                <a:gd name="T22" fmla="*/ 0 w 222"/>
                <a:gd name="T23" fmla="*/ 583226 h 219"/>
                <a:gd name="T24" fmla="*/ 0 w 222"/>
                <a:gd name="T25" fmla="*/ 599771 h 219"/>
                <a:gd name="T26" fmla="*/ 53783 w 222"/>
                <a:gd name="T27" fmla="*/ 653544 h 219"/>
                <a:gd name="T28" fmla="*/ 99291 w 222"/>
                <a:gd name="T29" fmla="*/ 628725 h 219"/>
                <a:gd name="T30" fmla="*/ 128251 w 222"/>
                <a:gd name="T31" fmla="*/ 616316 h 219"/>
                <a:gd name="T32" fmla="*/ 190308 w 222"/>
                <a:gd name="T33" fmla="*/ 616316 h 219"/>
                <a:gd name="T34" fmla="*/ 190308 w 222"/>
                <a:gd name="T35" fmla="*/ 690771 h 219"/>
                <a:gd name="T36" fmla="*/ 219268 w 222"/>
                <a:gd name="T37" fmla="*/ 719725 h 219"/>
                <a:gd name="T38" fmla="*/ 562649 w 222"/>
                <a:gd name="T39" fmla="*/ 719725 h 219"/>
                <a:gd name="T40" fmla="*/ 562649 w 222"/>
                <a:gd name="T41" fmla="*/ 777634 h 219"/>
                <a:gd name="T42" fmla="*/ 550238 w 222"/>
                <a:gd name="T43" fmla="*/ 806589 h 219"/>
                <a:gd name="T44" fmla="*/ 525415 w 222"/>
                <a:gd name="T45" fmla="*/ 856225 h 219"/>
                <a:gd name="T46" fmla="*/ 583335 w 222"/>
                <a:gd name="T47" fmla="*/ 905861 h 219"/>
                <a:gd name="T48" fmla="*/ 595746 w 222"/>
                <a:gd name="T49" fmla="*/ 905861 h 219"/>
                <a:gd name="T50" fmla="*/ 649529 w 222"/>
                <a:gd name="T51" fmla="*/ 852088 h 219"/>
                <a:gd name="T52" fmla="*/ 624706 w 222"/>
                <a:gd name="T53" fmla="*/ 806589 h 2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2" h="219">
                  <a:moveTo>
                    <a:pt x="151" y="195"/>
                  </a:moveTo>
                  <a:cubicBezTo>
                    <a:pt x="151" y="195"/>
                    <a:pt x="148" y="192"/>
                    <a:pt x="148" y="188"/>
                  </a:cubicBezTo>
                  <a:cubicBezTo>
                    <a:pt x="148" y="186"/>
                    <a:pt x="148" y="188"/>
                    <a:pt x="148" y="174"/>
                  </a:cubicBezTo>
                  <a:cubicBezTo>
                    <a:pt x="213" y="174"/>
                    <a:pt x="213" y="174"/>
                    <a:pt x="213" y="174"/>
                  </a:cubicBezTo>
                  <a:cubicBezTo>
                    <a:pt x="218" y="174"/>
                    <a:pt x="222" y="168"/>
                    <a:pt x="219" y="164"/>
                  </a:cubicBezTo>
                  <a:cubicBezTo>
                    <a:pt x="179" y="91"/>
                    <a:pt x="119" y="49"/>
                    <a:pt x="57" y="3"/>
                  </a:cubicBezTo>
                  <a:cubicBezTo>
                    <a:pt x="52" y="0"/>
                    <a:pt x="46" y="3"/>
                    <a:pt x="46" y="8"/>
                  </a:cubicBezTo>
                  <a:cubicBezTo>
                    <a:pt x="46" y="137"/>
                    <a:pt x="46" y="137"/>
                    <a:pt x="46" y="137"/>
                  </a:cubicBezTo>
                  <a:cubicBezTo>
                    <a:pt x="30" y="137"/>
                    <a:pt x="33" y="137"/>
                    <a:pt x="31" y="137"/>
                  </a:cubicBezTo>
                  <a:cubicBezTo>
                    <a:pt x="25" y="137"/>
                    <a:pt x="24" y="134"/>
                    <a:pt x="24" y="134"/>
                  </a:cubicBezTo>
                  <a:cubicBezTo>
                    <a:pt x="21" y="130"/>
                    <a:pt x="17" y="127"/>
                    <a:pt x="12" y="128"/>
                  </a:cubicBezTo>
                  <a:cubicBezTo>
                    <a:pt x="5" y="128"/>
                    <a:pt x="0" y="134"/>
                    <a:pt x="0" y="141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5" y="158"/>
                    <a:pt x="13" y="158"/>
                  </a:cubicBezTo>
                  <a:cubicBezTo>
                    <a:pt x="13" y="158"/>
                    <a:pt x="20" y="159"/>
                    <a:pt x="24" y="152"/>
                  </a:cubicBezTo>
                  <a:cubicBezTo>
                    <a:pt x="24" y="152"/>
                    <a:pt x="26" y="149"/>
                    <a:pt x="31" y="149"/>
                  </a:cubicBezTo>
                  <a:cubicBezTo>
                    <a:pt x="33" y="149"/>
                    <a:pt x="30" y="149"/>
                    <a:pt x="46" y="149"/>
                  </a:cubicBezTo>
                  <a:cubicBezTo>
                    <a:pt x="46" y="167"/>
                    <a:pt x="46" y="167"/>
                    <a:pt x="46" y="167"/>
                  </a:cubicBezTo>
                  <a:cubicBezTo>
                    <a:pt x="46" y="171"/>
                    <a:pt x="49" y="174"/>
                    <a:pt x="53" y="174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88"/>
                    <a:pt x="136" y="186"/>
                    <a:pt x="136" y="188"/>
                  </a:cubicBezTo>
                  <a:cubicBezTo>
                    <a:pt x="136" y="193"/>
                    <a:pt x="133" y="195"/>
                    <a:pt x="133" y="195"/>
                  </a:cubicBezTo>
                  <a:cubicBezTo>
                    <a:pt x="129" y="197"/>
                    <a:pt x="126" y="202"/>
                    <a:pt x="127" y="207"/>
                  </a:cubicBezTo>
                  <a:cubicBezTo>
                    <a:pt x="127" y="214"/>
                    <a:pt x="134" y="219"/>
                    <a:pt x="141" y="219"/>
                  </a:cubicBezTo>
                  <a:cubicBezTo>
                    <a:pt x="144" y="219"/>
                    <a:pt x="144" y="219"/>
                    <a:pt x="144" y="219"/>
                  </a:cubicBezTo>
                  <a:cubicBezTo>
                    <a:pt x="151" y="219"/>
                    <a:pt x="157" y="213"/>
                    <a:pt x="157" y="206"/>
                  </a:cubicBezTo>
                  <a:cubicBezTo>
                    <a:pt x="157" y="206"/>
                    <a:pt x="158" y="199"/>
                    <a:pt x="151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5AF1654-BDBD-F749-9380-6DA279E5F74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272338" y="4283075"/>
              <a:ext cx="1120775" cy="930275"/>
            </a:xfrm>
            <a:custGeom>
              <a:avLst/>
              <a:gdLst>
                <a:gd name="T0" fmla="*/ 648708 w 271"/>
                <a:gd name="T1" fmla="*/ 831715 h 225"/>
                <a:gd name="T2" fmla="*/ 636313 w 271"/>
                <a:gd name="T3" fmla="*/ 802750 h 225"/>
                <a:gd name="T4" fmla="*/ 636313 w 271"/>
                <a:gd name="T5" fmla="*/ 744819 h 225"/>
                <a:gd name="T6" fmla="*/ 1090822 w 271"/>
                <a:gd name="T7" fmla="*/ 744819 h 225"/>
                <a:gd name="T8" fmla="*/ 1119745 w 271"/>
                <a:gd name="T9" fmla="*/ 715854 h 225"/>
                <a:gd name="T10" fmla="*/ 975128 w 271"/>
                <a:gd name="T11" fmla="*/ 16552 h 225"/>
                <a:gd name="T12" fmla="*/ 950337 w 271"/>
                <a:gd name="T13" fmla="*/ 0 h 225"/>
                <a:gd name="T14" fmla="*/ 669368 w 271"/>
                <a:gd name="T15" fmla="*/ 0 h 225"/>
                <a:gd name="T16" fmla="*/ 669368 w 271"/>
                <a:gd name="T17" fmla="*/ 24827 h 225"/>
                <a:gd name="T18" fmla="*/ 665236 w 271"/>
                <a:gd name="T19" fmla="*/ 24827 h 225"/>
                <a:gd name="T20" fmla="*/ 706555 w 271"/>
                <a:gd name="T21" fmla="*/ 99309 h 225"/>
                <a:gd name="T22" fmla="*/ 619785 w 271"/>
                <a:gd name="T23" fmla="*/ 186205 h 225"/>
                <a:gd name="T24" fmla="*/ 607389 w 271"/>
                <a:gd name="T25" fmla="*/ 186205 h 225"/>
                <a:gd name="T26" fmla="*/ 516488 w 271"/>
                <a:gd name="T27" fmla="*/ 99309 h 225"/>
                <a:gd name="T28" fmla="*/ 553675 w 271"/>
                <a:gd name="T29" fmla="*/ 24827 h 225"/>
                <a:gd name="T30" fmla="*/ 553675 w 271"/>
                <a:gd name="T31" fmla="*/ 24827 h 225"/>
                <a:gd name="T32" fmla="*/ 553675 w 271"/>
                <a:gd name="T33" fmla="*/ 0 h 225"/>
                <a:gd name="T34" fmla="*/ 24791 w 271"/>
                <a:gd name="T35" fmla="*/ 0 h 225"/>
                <a:gd name="T36" fmla="*/ 0 w 271"/>
                <a:gd name="T37" fmla="*/ 28965 h 225"/>
                <a:gd name="T38" fmla="*/ 0 w 271"/>
                <a:gd name="T39" fmla="*/ 715854 h 225"/>
                <a:gd name="T40" fmla="*/ 24791 w 271"/>
                <a:gd name="T41" fmla="*/ 744819 h 225"/>
                <a:gd name="T42" fmla="*/ 586730 w 271"/>
                <a:gd name="T43" fmla="*/ 744819 h 225"/>
                <a:gd name="T44" fmla="*/ 586730 w 271"/>
                <a:gd name="T45" fmla="*/ 802750 h 225"/>
                <a:gd name="T46" fmla="*/ 574334 w 271"/>
                <a:gd name="T47" fmla="*/ 831715 h 225"/>
                <a:gd name="T48" fmla="*/ 549543 w 271"/>
                <a:gd name="T49" fmla="*/ 881369 h 225"/>
                <a:gd name="T50" fmla="*/ 607389 w 271"/>
                <a:gd name="T51" fmla="*/ 931024 h 225"/>
                <a:gd name="T52" fmla="*/ 619785 w 271"/>
                <a:gd name="T53" fmla="*/ 931024 h 225"/>
                <a:gd name="T54" fmla="*/ 673500 w 271"/>
                <a:gd name="T55" fmla="*/ 877232 h 225"/>
                <a:gd name="T56" fmla="*/ 648708 w 271"/>
                <a:gd name="T57" fmla="*/ 831715 h 22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1" h="225">
                  <a:moveTo>
                    <a:pt x="157" y="201"/>
                  </a:moveTo>
                  <a:cubicBezTo>
                    <a:pt x="157" y="201"/>
                    <a:pt x="154" y="199"/>
                    <a:pt x="154" y="194"/>
                  </a:cubicBezTo>
                  <a:cubicBezTo>
                    <a:pt x="154" y="192"/>
                    <a:pt x="154" y="195"/>
                    <a:pt x="154" y="180"/>
                  </a:cubicBezTo>
                  <a:cubicBezTo>
                    <a:pt x="264" y="180"/>
                    <a:pt x="264" y="180"/>
                    <a:pt x="264" y="180"/>
                  </a:cubicBezTo>
                  <a:cubicBezTo>
                    <a:pt x="268" y="180"/>
                    <a:pt x="271" y="177"/>
                    <a:pt x="271" y="173"/>
                  </a:cubicBezTo>
                  <a:cubicBezTo>
                    <a:pt x="269" y="102"/>
                    <a:pt x="256" y="48"/>
                    <a:pt x="236" y="4"/>
                  </a:cubicBezTo>
                  <a:cubicBezTo>
                    <a:pt x="235" y="2"/>
                    <a:pt x="233" y="0"/>
                    <a:pt x="230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61" y="6"/>
                    <a:pt x="161" y="6"/>
                  </a:cubicBezTo>
                  <a:cubicBezTo>
                    <a:pt x="170" y="11"/>
                    <a:pt x="172" y="19"/>
                    <a:pt x="171" y="24"/>
                  </a:cubicBezTo>
                  <a:cubicBezTo>
                    <a:pt x="171" y="36"/>
                    <a:pt x="161" y="45"/>
                    <a:pt x="150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35" y="45"/>
                    <a:pt x="125" y="35"/>
                    <a:pt x="125" y="24"/>
                  </a:cubicBezTo>
                  <a:cubicBezTo>
                    <a:pt x="125" y="17"/>
                    <a:pt x="128" y="10"/>
                    <a:pt x="134" y="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77"/>
                    <a:pt x="3" y="180"/>
                    <a:pt x="6" y="180"/>
                  </a:cubicBezTo>
                  <a:cubicBezTo>
                    <a:pt x="142" y="180"/>
                    <a:pt x="142" y="180"/>
                    <a:pt x="142" y="180"/>
                  </a:cubicBezTo>
                  <a:cubicBezTo>
                    <a:pt x="142" y="195"/>
                    <a:pt x="142" y="192"/>
                    <a:pt x="142" y="194"/>
                  </a:cubicBezTo>
                  <a:cubicBezTo>
                    <a:pt x="142" y="200"/>
                    <a:pt x="139" y="201"/>
                    <a:pt x="139" y="201"/>
                  </a:cubicBezTo>
                  <a:cubicBezTo>
                    <a:pt x="135" y="204"/>
                    <a:pt x="132" y="208"/>
                    <a:pt x="133" y="213"/>
                  </a:cubicBezTo>
                  <a:cubicBezTo>
                    <a:pt x="133" y="220"/>
                    <a:pt x="140" y="225"/>
                    <a:pt x="147" y="225"/>
                  </a:cubicBezTo>
                  <a:cubicBezTo>
                    <a:pt x="150" y="225"/>
                    <a:pt x="150" y="225"/>
                    <a:pt x="150" y="225"/>
                  </a:cubicBezTo>
                  <a:cubicBezTo>
                    <a:pt x="157" y="225"/>
                    <a:pt x="163" y="220"/>
                    <a:pt x="163" y="212"/>
                  </a:cubicBezTo>
                  <a:cubicBezTo>
                    <a:pt x="163" y="212"/>
                    <a:pt x="164" y="205"/>
                    <a:pt x="157" y="2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1107359-C0FB-2A49-95FD-E0D2B4949E8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377113" y="5837238"/>
              <a:ext cx="1214437" cy="620712"/>
            </a:xfrm>
            <a:custGeom>
              <a:avLst/>
              <a:gdLst>
                <a:gd name="T0" fmla="*/ 282 w 294"/>
                <a:gd name="T1" fmla="*/ 82 h 150"/>
                <a:gd name="T2" fmla="*/ 282 w 294"/>
                <a:gd name="T3" fmla="*/ 82 h 150"/>
                <a:gd name="T4" fmla="*/ 273 w 294"/>
                <a:gd name="T5" fmla="*/ 8 h 150"/>
                <a:gd name="T6" fmla="*/ 266 w 294"/>
                <a:gd name="T7" fmla="*/ 0 h 150"/>
                <a:gd name="T8" fmla="*/ 210 w 294"/>
                <a:gd name="T9" fmla="*/ 0 h 150"/>
                <a:gd name="T10" fmla="*/ 210 w 294"/>
                <a:gd name="T11" fmla="*/ 5 h 150"/>
                <a:gd name="T12" fmla="*/ 209 w 294"/>
                <a:gd name="T13" fmla="*/ 5 h 150"/>
                <a:gd name="T14" fmla="*/ 219 w 294"/>
                <a:gd name="T15" fmla="*/ 24 h 150"/>
                <a:gd name="T16" fmla="*/ 198 w 294"/>
                <a:gd name="T17" fmla="*/ 44 h 150"/>
                <a:gd name="T18" fmla="*/ 195 w 294"/>
                <a:gd name="T19" fmla="*/ 44 h 150"/>
                <a:gd name="T20" fmla="*/ 173 w 294"/>
                <a:gd name="T21" fmla="*/ 23 h 150"/>
                <a:gd name="T22" fmla="*/ 182 w 294"/>
                <a:gd name="T23" fmla="*/ 6 h 150"/>
                <a:gd name="T24" fmla="*/ 182 w 294"/>
                <a:gd name="T25" fmla="*/ 5 h 150"/>
                <a:gd name="T26" fmla="*/ 182 w 294"/>
                <a:gd name="T27" fmla="*/ 0 h 150"/>
                <a:gd name="T28" fmla="*/ 54 w 294"/>
                <a:gd name="T29" fmla="*/ 0 h 150"/>
                <a:gd name="T30" fmla="*/ 48 w 294"/>
                <a:gd name="T31" fmla="*/ 6 h 150"/>
                <a:gd name="T32" fmla="*/ 48 w 294"/>
                <a:gd name="T33" fmla="*/ 78 h 150"/>
                <a:gd name="T34" fmla="*/ 31 w 294"/>
                <a:gd name="T35" fmla="*/ 78 h 150"/>
                <a:gd name="T36" fmla="*/ 24 w 294"/>
                <a:gd name="T37" fmla="*/ 75 h 150"/>
                <a:gd name="T38" fmla="*/ 12 w 294"/>
                <a:gd name="T39" fmla="*/ 68 h 150"/>
                <a:gd name="T40" fmla="*/ 0 w 294"/>
                <a:gd name="T41" fmla="*/ 82 h 150"/>
                <a:gd name="T42" fmla="*/ 0 w 294"/>
                <a:gd name="T43" fmla="*/ 86 h 150"/>
                <a:gd name="T44" fmla="*/ 13 w 294"/>
                <a:gd name="T45" fmla="*/ 99 h 150"/>
                <a:gd name="T46" fmla="*/ 24 w 294"/>
                <a:gd name="T47" fmla="*/ 92 h 150"/>
                <a:gd name="T48" fmla="*/ 31 w 294"/>
                <a:gd name="T49" fmla="*/ 89 h 150"/>
                <a:gd name="T50" fmla="*/ 48 w 294"/>
                <a:gd name="T51" fmla="*/ 89 h 150"/>
                <a:gd name="T52" fmla="*/ 48 w 294"/>
                <a:gd name="T53" fmla="*/ 142 h 150"/>
                <a:gd name="T54" fmla="*/ 56 w 294"/>
                <a:gd name="T55" fmla="*/ 149 h 150"/>
                <a:gd name="T56" fmla="*/ 116 w 294"/>
                <a:gd name="T57" fmla="*/ 128 h 150"/>
                <a:gd name="T58" fmla="*/ 239 w 294"/>
                <a:gd name="T59" fmla="*/ 123 h 150"/>
                <a:gd name="T60" fmla="*/ 241 w 294"/>
                <a:gd name="T61" fmla="*/ 124 h 150"/>
                <a:gd name="T62" fmla="*/ 282 w 294"/>
                <a:gd name="T63" fmla="*/ 124 h 150"/>
                <a:gd name="T64" fmla="*/ 282 w 294"/>
                <a:gd name="T65" fmla="*/ 8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4" h="150">
                  <a:moveTo>
                    <a:pt x="282" y="82"/>
                  </a:moveTo>
                  <a:cubicBezTo>
                    <a:pt x="282" y="82"/>
                    <a:pt x="282" y="82"/>
                    <a:pt x="282" y="82"/>
                  </a:cubicBezTo>
                  <a:cubicBezTo>
                    <a:pt x="271" y="58"/>
                    <a:pt x="269" y="32"/>
                    <a:pt x="273" y="8"/>
                  </a:cubicBezTo>
                  <a:cubicBezTo>
                    <a:pt x="274" y="4"/>
                    <a:pt x="271" y="0"/>
                    <a:pt x="266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10" y="5"/>
                    <a:pt x="210" y="5"/>
                    <a:pt x="210" y="5"/>
                  </a:cubicBezTo>
                  <a:cubicBezTo>
                    <a:pt x="210" y="5"/>
                    <a:pt x="209" y="5"/>
                    <a:pt x="209" y="5"/>
                  </a:cubicBezTo>
                  <a:cubicBezTo>
                    <a:pt x="218" y="11"/>
                    <a:pt x="220" y="19"/>
                    <a:pt x="219" y="24"/>
                  </a:cubicBezTo>
                  <a:cubicBezTo>
                    <a:pt x="219" y="35"/>
                    <a:pt x="209" y="44"/>
                    <a:pt x="198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83" y="44"/>
                    <a:pt x="173" y="35"/>
                    <a:pt x="173" y="23"/>
                  </a:cubicBezTo>
                  <a:cubicBezTo>
                    <a:pt x="173" y="16"/>
                    <a:pt x="176" y="10"/>
                    <a:pt x="182" y="6"/>
                  </a:cubicBezTo>
                  <a:cubicBezTo>
                    <a:pt x="182" y="6"/>
                    <a:pt x="182" y="5"/>
                    <a:pt x="182" y="5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1" y="0"/>
                    <a:pt x="48" y="3"/>
                    <a:pt x="48" y="6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30" y="78"/>
                    <a:pt x="33" y="78"/>
                    <a:pt x="31" y="78"/>
                  </a:cubicBezTo>
                  <a:cubicBezTo>
                    <a:pt x="26" y="78"/>
                    <a:pt x="24" y="75"/>
                    <a:pt x="24" y="75"/>
                  </a:cubicBezTo>
                  <a:cubicBezTo>
                    <a:pt x="22" y="71"/>
                    <a:pt x="17" y="68"/>
                    <a:pt x="12" y="68"/>
                  </a:cubicBezTo>
                  <a:cubicBezTo>
                    <a:pt x="5" y="69"/>
                    <a:pt x="0" y="75"/>
                    <a:pt x="0" y="8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3"/>
                    <a:pt x="6" y="99"/>
                    <a:pt x="13" y="99"/>
                  </a:cubicBezTo>
                  <a:cubicBezTo>
                    <a:pt x="13" y="99"/>
                    <a:pt x="20" y="100"/>
                    <a:pt x="24" y="92"/>
                  </a:cubicBezTo>
                  <a:cubicBezTo>
                    <a:pt x="24" y="92"/>
                    <a:pt x="27" y="89"/>
                    <a:pt x="31" y="89"/>
                  </a:cubicBezTo>
                  <a:cubicBezTo>
                    <a:pt x="33" y="89"/>
                    <a:pt x="30" y="89"/>
                    <a:pt x="48" y="89"/>
                  </a:cubicBezTo>
                  <a:cubicBezTo>
                    <a:pt x="48" y="142"/>
                    <a:pt x="48" y="142"/>
                    <a:pt x="48" y="142"/>
                  </a:cubicBezTo>
                  <a:cubicBezTo>
                    <a:pt x="48" y="147"/>
                    <a:pt x="52" y="150"/>
                    <a:pt x="56" y="149"/>
                  </a:cubicBezTo>
                  <a:cubicBezTo>
                    <a:pt x="77" y="143"/>
                    <a:pt x="97" y="136"/>
                    <a:pt x="116" y="128"/>
                  </a:cubicBezTo>
                  <a:cubicBezTo>
                    <a:pt x="155" y="111"/>
                    <a:pt x="199" y="109"/>
                    <a:pt x="239" y="123"/>
                  </a:cubicBezTo>
                  <a:cubicBezTo>
                    <a:pt x="241" y="124"/>
                    <a:pt x="241" y="124"/>
                    <a:pt x="241" y="124"/>
                  </a:cubicBezTo>
                  <a:cubicBezTo>
                    <a:pt x="257" y="131"/>
                    <a:pt x="271" y="135"/>
                    <a:pt x="282" y="124"/>
                  </a:cubicBezTo>
                  <a:cubicBezTo>
                    <a:pt x="294" y="112"/>
                    <a:pt x="291" y="101"/>
                    <a:pt x="282" y="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4F24FEB-A425-BE4A-B7A4-CBEEFA5AD89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272338" y="5059363"/>
              <a:ext cx="1319212" cy="927100"/>
            </a:xfrm>
            <a:custGeom>
              <a:avLst/>
              <a:gdLst>
                <a:gd name="T0" fmla="*/ 313 w 319"/>
                <a:gd name="T1" fmla="*/ 0 h 224"/>
                <a:gd name="T2" fmla="*/ 210 w 319"/>
                <a:gd name="T3" fmla="*/ 0 h 224"/>
                <a:gd name="T4" fmla="*/ 210 w 319"/>
                <a:gd name="T5" fmla="*/ 6 h 224"/>
                <a:gd name="T6" fmla="*/ 209 w 319"/>
                <a:gd name="T7" fmla="*/ 7 h 224"/>
                <a:gd name="T8" fmla="*/ 219 w 319"/>
                <a:gd name="T9" fmla="*/ 25 h 224"/>
                <a:gd name="T10" fmla="*/ 198 w 319"/>
                <a:gd name="T11" fmla="*/ 46 h 224"/>
                <a:gd name="T12" fmla="*/ 195 w 319"/>
                <a:gd name="T13" fmla="*/ 46 h 224"/>
                <a:gd name="T14" fmla="*/ 173 w 319"/>
                <a:gd name="T15" fmla="*/ 24 h 224"/>
                <a:gd name="T16" fmla="*/ 182 w 319"/>
                <a:gd name="T17" fmla="*/ 7 h 224"/>
                <a:gd name="T18" fmla="*/ 182 w 319"/>
                <a:gd name="T19" fmla="*/ 6 h 224"/>
                <a:gd name="T20" fmla="*/ 182 w 319"/>
                <a:gd name="T21" fmla="*/ 0 h 224"/>
                <a:gd name="T22" fmla="*/ 54 w 319"/>
                <a:gd name="T23" fmla="*/ 0 h 224"/>
                <a:gd name="T24" fmla="*/ 48 w 319"/>
                <a:gd name="T25" fmla="*/ 7 h 224"/>
                <a:gd name="T26" fmla="*/ 48 w 319"/>
                <a:gd name="T27" fmla="*/ 135 h 224"/>
                <a:gd name="T28" fmla="*/ 31 w 319"/>
                <a:gd name="T29" fmla="*/ 135 h 224"/>
                <a:gd name="T30" fmla="*/ 24 w 319"/>
                <a:gd name="T31" fmla="*/ 132 h 224"/>
                <a:gd name="T32" fmla="*/ 12 w 319"/>
                <a:gd name="T33" fmla="*/ 126 h 224"/>
                <a:gd name="T34" fmla="*/ 0 w 319"/>
                <a:gd name="T35" fmla="*/ 139 h 224"/>
                <a:gd name="T36" fmla="*/ 0 w 319"/>
                <a:gd name="T37" fmla="*/ 143 h 224"/>
                <a:gd name="T38" fmla="*/ 13 w 319"/>
                <a:gd name="T39" fmla="*/ 156 h 224"/>
                <a:gd name="T40" fmla="*/ 24 w 319"/>
                <a:gd name="T41" fmla="*/ 150 h 224"/>
                <a:gd name="T42" fmla="*/ 31 w 319"/>
                <a:gd name="T43" fmla="*/ 146 h 224"/>
                <a:gd name="T44" fmla="*/ 48 w 319"/>
                <a:gd name="T45" fmla="*/ 146 h 224"/>
                <a:gd name="T46" fmla="*/ 48 w 319"/>
                <a:gd name="T47" fmla="*/ 173 h 224"/>
                <a:gd name="T48" fmla="*/ 54 w 319"/>
                <a:gd name="T49" fmla="*/ 180 h 224"/>
                <a:gd name="T50" fmla="*/ 190 w 319"/>
                <a:gd name="T51" fmla="*/ 180 h 224"/>
                <a:gd name="T52" fmla="*/ 190 w 319"/>
                <a:gd name="T53" fmla="*/ 193 h 224"/>
                <a:gd name="T54" fmla="*/ 187 w 319"/>
                <a:gd name="T55" fmla="*/ 200 h 224"/>
                <a:gd name="T56" fmla="*/ 181 w 319"/>
                <a:gd name="T57" fmla="*/ 212 h 224"/>
                <a:gd name="T58" fmla="*/ 195 w 319"/>
                <a:gd name="T59" fmla="*/ 224 h 224"/>
                <a:gd name="T60" fmla="*/ 198 w 319"/>
                <a:gd name="T61" fmla="*/ 224 h 224"/>
                <a:gd name="T62" fmla="*/ 211 w 319"/>
                <a:gd name="T63" fmla="*/ 211 h 224"/>
                <a:gd name="T64" fmla="*/ 205 w 319"/>
                <a:gd name="T65" fmla="*/ 200 h 224"/>
                <a:gd name="T66" fmla="*/ 202 w 319"/>
                <a:gd name="T67" fmla="*/ 193 h 224"/>
                <a:gd name="T68" fmla="*/ 202 w 319"/>
                <a:gd name="T69" fmla="*/ 180 h 224"/>
                <a:gd name="T70" fmla="*/ 272 w 319"/>
                <a:gd name="T71" fmla="*/ 180 h 224"/>
                <a:gd name="T72" fmla="*/ 279 w 319"/>
                <a:gd name="T73" fmla="*/ 175 h 224"/>
                <a:gd name="T74" fmla="*/ 285 w 319"/>
                <a:gd name="T75" fmla="*/ 161 h 224"/>
                <a:gd name="T76" fmla="*/ 319 w 319"/>
                <a:gd name="T77" fmla="*/ 7 h 224"/>
                <a:gd name="T78" fmla="*/ 319 w 319"/>
                <a:gd name="T79" fmla="*/ 7 h 224"/>
                <a:gd name="T80" fmla="*/ 313 w 319"/>
                <a:gd name="T81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9" h="224">
                  <a:moveTo>
                    <a:pt x="313" y="0"/>
                  </a:moveTo>
                  <a:cubicBezTo>
                    <a:pt x="210" y="0"/>
                    <a:pt x="210" y="0"/>
                    <a:pt x="210" y="0"/>
                  </a:cubicBezTo>
                  <a:cubicBezTo>
                    <a:pt x="210" y="6"/>
                    <a:pt x="210" y="6"/>
                    <a:pt x="210" y="6"/>
                  </a:cubicBezTo>
                  <a:cubicBezTo>
                    <a:pt x="210" y="6"/>
                    <a:pt x="209" y="7"/>
                    <a:pt x="209" y="7"/>
                  </a:cubicBezTo>
                  <a:cubicBezTo>
                    <a:pt x="218" y="12"/>
                    <a:pt x="220" y="20"/>
                    <a:pt x="219" y="25"/>
                  </a:cubicBezTo>
                  <a:cubicBezTo>
                    <a:pt x="219" y="36"/>
                    <a:pt x="209" y="46"/>
                    <a:pt x="198" y="46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83" y="46"/>
                    <a:pt x="173" y="36"/>
                    <a:pt x="173" y="24"/>
                  </a:cubicBezTo>
                  <a:cubicBezTo>
                    <a:pt x="173" y="17"/>
                    <a:pt x="176" y="11"/>
                    <a:pt x="182" y="7"/>
                  </a:cubicBezTo>
                  <a:cubicBezTo>
                    <a:pt x="182" y="7"/>
                    <a:pt x="182" y="7"/>
                    <a:pt x="182" y="6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1" y="0"/>
                    <a:pt x="48" y="3"/>
                    <a:pt x="48" y="7"/>
                  </a:cubicBezTo>
                  <a:cubicBezTo>
                    <a:pt x="48" y="135"/>
                    <a:pt x="48" y="135"/>
                    <a:pt x="48" y="135"/>
                  </a:cubicBezTo>
                  <a:cubicBezTo>
                    <a:pt x="30" y="135"/>
                    <a:pt x="33" y="135"/>
                    <a:pt x="31" y="135"/>
                  </a:cubicBezTo>
                  <a:cubicBezTo>
                    <a:pt x="26" y="135"/>
                    <a:pt x="24" y="132"/>
                    <a:pt x="24" y="132"/>
                  </a:cubicBezTo>
                  <a:cubicBezTo>
                    <a:pt x="22" y="128"/>
                    <a:pt x="17" y="125"/>
                    <a:pt x="12" y="126"/>
                  </a:cubicBezTo>
                  <a:cubicBezTo>
                    <a:pt x="5" y="126"/>
                    <a:pt x="0" y="132"/>
                    <a:pt x="0" y="139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50"/>
                    <a:pt x="6" y="156"/>
                    <a:pt x="13" y="156"/>
                  </a:cubicBezTo>
                  <a:cubicBezTo>
                    <a:pt x="13" y="156"/>
                    <a:pt x="20" y="157"/>
                    <a:pt x="24" y="150"/>
                  </a:cubicBezTo>
                  <a:cubicBezTo>
                    <a:pt x="24" y="150"/>
                    <a:pt x="27" y="146"/>
                    <a:pt x="31" y="146"/>
                  </a:cubicBezTo>
                  <a:cubicBezTo>
                    <a:pt x="33" y="146"/>
                    <a:pt x="30" y="146"/>
                    <a:pt x="48" y="146"/>
                  </a:cubicBezTo>
                  <a:cubicBezTo>
                    <a:pt x="48" y="173"/>
                    <a:pt x="48" y="173"/>
                    <a:pt x="48" y="173"/>
                  </a:cubicBezTo>
                  <a:cubicBezTo>
                    <a:pt x="48" y="177"/>
                    <a:pt x="51" y="180"/>
                    <a:pt x="54" y="180"/>
                  </a:cubicBezTo>
                  <a:cubicBezTo>
                    <a:pt x="190" y="180"/>
                    <a:pt x="190" y="180"/>
                    <a:pt x="190" y="180"/>
                  </a:cubicBezTo>
                  <a:cubicBezTo>
                    <a:pt x="190" y="194"/>
                    <a:pt x="190" y="191"/>
                    <a:pt x="190" y="193"/>
                  </a:cubicBezTo>
                  <a:cubicBezTo>
                    <a:pt x="190" y="199"/>
                    <a:pt x="187" y="200"/>
                    <a:pt x="187" y="200"/>
                  </a:cubicBezTo>
                  <a:cubicBezTo>
                    <a:pt x="183" y="203"/>
                    <a:pt x="180" y="207"/>
                    <a:pt x="181" y="212"/>
                  </a:cubicBezTo>
                  <a:cubicBezTo>
                    <a:pt x="181" y="219"/>
                    <a:pt x="188" y="224"/>
                    <a:pt x="195" y="224"/>
                  </a:cubicBezTo>
                  <a:cubicBezTo>
                    <a:pt x="198" y="224"/>
                    <a:pt x="198" y="224"/>
                    <a:pt x="198" y="224"/>
                  </a:cubicBezTo>
                  <a:cubicBezTo>
                    <a:pt x="205" y="224"/>
                    <a:pt x="211" y="218"/>
                    <a:pt x="211" y="211"/>
                  </a:cubicBezTo>
                  <a:cubicBezTo>
                    <a:pt x="211" y="211"/>
                    <a:pt x="212" y="204"/>
                    <a:pt x="205" y="200"/>
                  </a:cubicBezTo>
                  <a:cubicBezTo>
                    <a:pt x="205" y="200"/>
                    <a:pt x="202" y="198"/>
                    <a:pt x="202" y="193"/>
                  </a:cubicBezTo>
                  <a:cubicBezTo>
                    <a:pt x="202" y="191"/>
                    <a:pt x="202" y="194"/>
                    <a:pt x="202" y="180"/>
                  </a:cubicBezTo>
                  <a:cubicBezTo>
                    <a:pt x="272" y="180"/>
                    <a:pt x="272" y="180"/>
                    <a:pt x="272" y="180"/>
                  </a:cubicBezTo>
                  <a:cubicBezTo>
                    <a:pt x="275" y="180"/>
                    <a:pt x="278" y="178"/>
                    <a:pt x="279" y="175"/>
                  </a:cubicBezTo>
                  <a:cubicBezTo>
                    <a:pt x="280" y="170"/>
                    <a:pt x="282" y="166"/>
                    <a:pt x="285" y="161"/>
                  </a:cubicBezTo>
                  <a:cubicBezTo>
                    <a:pt x="307" y="117"/>
                    <a:pt x="319" y="65"/>
                    <a:pt x="319" y="7"/>
                  </a:cubicBezTo>
                  <a:cubicBezTo>
                    <a:pt x="319" y="7"/>
                    <a:pt x="319" y="7"/>
                    <a:pt x="319" y="7"/>
                  </a:cubicBezTo>
                  <a:cubicBezTo>
                    <a:pt x="319" y="3"/>
                    <a:pt x="316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63F7A1-B677-AF47-878E-5A82BD4E613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429625" y="5837238"/>
              <a:ext cx="1198563" cy="690562"/>
            </a:xfrm>
            <a:custGeom>
              <a:avLst/>
              <a:gdLst>
                <a:gd name="T0" fmla="*/ 264 w 290"/>
                <a:gd name="T1" fmla="*/ 60 h 167"/>
                <a:gd name="T2" fmla="*/ 282 w 290"/>
                <a:gd name="T3" fmla="*/ 70 h 167"/>
                <a:gd name="T4" fmla="*/ 282 w 290"/>
                <a:gd name="T5" fmla="*/ 70 h 167"/>
                <a:gd name="T6" fmla="*/ 290 w 290"/>
                <a:gd name="T7" fmla="*/ 70 h 167"/>
                <a:gd name="T8" fmla="*/ 290 w 290"/>
                <a:gd name="T9" fmla="*/ 6 h 167"/>
                <a:gd name="T10" fmla="*/ 284 w 290"/>
                <a:gd name="T11" fmla="*/ 0 h 167"/>
                <a:gd name="T12" fmla="*/ 53 w 290"/>
                <a:gd name="T13" fmla="*/ 0 h 167"/>
                <a:gd name="T14" fmla="*/ 46 w 290"/>
                <a:gd name="T15" fmla="*/ 6 h 167"/>
                <a:gd name="T16" fmla="*/ 46 w 290"/>
                <a:gd name="T17" fmla="*/ 78 h 167"/>
                <a:gd name="T18" fmla="*/ 31 w 290"/>
                <a:gd name="T19" fmla="*/ 78 h 167"/>
                <a:gd name="T20" fmla="*/ 24 w 290"/>
                <a:gd name="T21" fmla="*/ 75 h 167"/>
                <a:gd name="T22" fmla="*/ 12 w 290"/>
                <a:gd name="T23" fmla="*/ 68 h 167"/>
                <a:gd name="T24" fmla="*/ 0 w 290"/>
                <a:gd name="T25" fmla="*/ 82 h 167"/>
                <a:gd name="T26" fmla="*/ 0 w 290"/>
                <a:gd name="T27" fmla="*/ 86 h 167"/>
                <a:gd name="T28" fmla="*/ 13 w 290"/>
                <a:gd name="T29" fmla="*/ 99 h 167"/>
                <a:gd name="T30" fmla="*/ 24 w 290"/>
                <a:gd name="T31" fmla="*/ 92 h 167"/>
                <a:gd name="T32" fmla="*/ 31 w 290"/>
                <a:gd name="T33" fmla="*/ 89 h 167"/>
                <a:gd name="T34" fmla="*/ 46 w 290"/>
                <a:gd name="T35" fmla="*/ 89 h 167"/>
                <a:gd name="T36" fmla="*/ 46 w 290"/>
                <a:gd name="T37" fmla="*/ 148 h 167"/>
                <a:gd name="T38" fmla="*/ 51 w 290"/>
                <a:gd name="T39" fmla="*/ 154 h 167"/>
                <a:gd name="T40" fmla="*/ 168 w 290"/>
                <a:gd name="T41" fmla="*/ 167 h 167"/>
                <a:gd name="T42" fmla="*/ 168 w 290"/>
                <a:gd name="T43" fmla="*/ 167 h 167"/>
                <a:gd name="T44" fmla="*/ 168 w 290"/>
                <a:gd name="T45" fmla="*/ 167 h 167"/>
                <a:gd name="T46" fmla="*/ 169 w 290"/>
                <a:gd name="T47" fmla="*/ 167 h 167"/>
                <a:gd name="T48" fmla="*/ 169 w 290"/>
                <a:gd name="T49" fmla="*/ 167 h 167"/>
                <a:gd name="T50" fmla="*/ 285 w 290"/>
                <a:gd name="T51" fmla="*/ 154 h 167"/>
                <a:gd name="T52" fmla="*/ 290 w 290"/>
                <a:gd name="T53" fmla="*/ 148 h 167"/>
                <a:gd name="T54" fmla="*/ 290 w 290"/>
                <a:gd name="T55" fmla="*/ 97 h 167"/>
                <a:gd name="T56" fmla="*/ 282 w 290"/>
                <a:gd name="T57" fmla="*/ 97 h 167"/>
                <a:gd name="T58" fmla="*/ 282 w 290"/>
                <a:gd name="T59" fmla="*/ 97 h 167"/>
                <a:gd name="T60" fmla="*/ 264 w 290"/>
                <a:gd name="T61" fmla="*/ 107 h 167"/>
                <a:gd name="T62" fmla="*/ 243 w 290"/>
                <a:gd name="T63" fmla="*/ 86 h 167"/>
                <a:gd name="T64" fmla="*/ 243 w 290"/>
                <a:gd name="T65" fmla="*/ 82 h 167"/>
                <a:gd name="T66" fmla="*/ 264 w 290"/>
                <a:gd name="T67" fmla="*/ 6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0" h="167">
                  <a:moveTo>
                    <a:pt x="264" y="60"/>
                  </a:moveTo>
                  <a:cubicBezTo>
                    <a:pt x="271" y="60"/>
                    <a:pt x="278" y="64"/>
                    <a:pt x="282" y="70"/>
                  </a:cubicBezTo>
                  <a:cubicBezTo>
                    <a:pt x="282" y="70"/>
                    <a:pt x="282" y="70"/>
                    <a:pt x="282" y="70"/>
                  </a:cubicBezTo>
                  <a:cubicBezTo>
                    <a:pt x="290" y="70"/>
                    <a:pt x="290" y="70"/>
                    <a:pt x="290" y="70"/>
                  </a:cubicBezTo>
                  <a:cubicBezTo>
                    <a:pt x="290" y="6"/>
                    <a:pt x="290" y="6"/>
                    <a:pt x="290" y="6"/>
                  </a:cubicBezTo>
                  <a:cubicBezTo>
                    <a:pt x="290" y="3"/>
                    <a:pt x="287" y="0"/>
                    <a:pt x="284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9" y="0"/>
                    <a:pt x="46" y="3"/>
                    <a:pt x="46" y="6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31" y="78"/>
                    <a:pt x="33" y="78"/>
                    <a:pt x="31" y="78"/>
                  </a:cubicBezTo>
                  <a:cubicBezTo>
                    <a:pt x="26" y="78"/>
                    <a:pt x="24" y="75"/>
                    <a:pt x="24" y="75"/>
                  </a:cubicBezTo>
                  <a:cubicBezTo>
                    <a:pt x="22" y="71"/>
                    <a:pt x="17" y="68"/>
                    <a:pt x="12" y="68"/>
                  </a:cubicBezTo>
                  <a:cubicBezTo>
                    <a:pt x="5" y="69"/>
                    <a:pt x="0" y="75"/>
                    <a:pt x="0" y="82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3"/>
                    <a:pt x="6" y="99"/>
                    <a:pt x="13" y="99"/>
                  </a:cubicBezTo>
                  <a:cubicBezTo>
                    <a:pt x="13" y="99"/>
                    <a:pt x="20" y="100"/>
                    <a:pt x="24" y="92"/>
                  </a:cubicBezTo>
                  <a:cubicBezTo>
                    <a:pt x="24" y="92"/>
                    <a:pt x="27" y="89"/>
                    <a:pt x="31" y="89"/>
                  </a:cubicBezTo>
                  <a:cubicBezTo>
                    <a:pt x="33" y="89"/>
                    <a:pt x="31" y="89"/>
                    <a:pt x="46" y="89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51"/>
                    <a:pt x="48" y="154"/>
                    <a:pt x="51" y="154"/>
                  </a:cubicBezTo>
                  <a:cubicBezTo>
                    <a:pt x="88" y="163"/>
                    <a:pt x="128" y="167"/>
                    <a:pt x="168" y="167"/>
                  </a:cubicBezTo>
                  <a:cubicBezTo>
                    <a:pt x="168" y="167"/>
                    <a:pt x="168" y="167"/>
                    <a:pt x="168" y="167"/>
                  </a:cubicBezTo>
                  <a:cubicBezTo>
                    <a:pt x="168" y="167"/>
                    <a:pt x="168" y="167"/>
                    <a:pt x="168" y="167"/>
                  </a:cubicBezTo>
                  <a:cubicBezTo>
                    <a:pt x="168" y="167"/>
                    <a:pt x="168" y="167"/>
                    <a:pt x="169" y="167"/>
                  </a:cubicBezTo>
                  <a:cubicBezTo>
                    <a:pt x="169" y="167"/>
                    <a:pt x="169" y="167"/>
                    <a:pt x="169" y="167"/>
                  </a:cubicBezTo>
                  <a:cubicBezTo>
                    <a:pt x="209" y="167"/>
                    <a:pt x="248" y="163"/>
                    <a:pt x="285" y="154"/>
                  </a:cubicBezTo>
                  <a:cubicBezTo>
                    <a:pt x="288" y="154"/>
                    <a:pt x="290" y="151"/>
                    <a:pt x="290" y="148"/>
                  </a:cubicBezTo>
                  <a:cubicBezTo>
                    <a:pt x="290" y="97"/>
                    <a:pt x="290" y="97"/>
                    <a:pt x="290" y="97"/>
                  </a:cubicBezTo>
                  <a:cubicBezTo>
                    <a:pt x="282" y="97"/>
                    <a:pt x="282" y="97"/>
                    <a:pt x="282" y="97"/>
                  </a:cubicBezTo>
                  <a:cubicBezTo>
                    <a:pt x="282" y="97"/>
                    <a:pt x="282" y="97"/>
                    <a:pt x="282" y="97"/>
                  </a:cubicBezTo>
                  <a:cubicBezTo>
                    <a:pt x="277" y="106"/>
                    <a:pt x="269" y="107"/>
                    <a:pt x="264" y="107"/>
                  </a:cubicBezTo>
                  <a:cubicBezTo>
                    <a:pt x="252" y="106"/>
                    <a:pt x="243" y="97"/>
                    <a:pt x="243" y="86"/>
                  </a:cubicBezTo>
                  <a:cubicBezTo>
                    <a:pt x="243" y="82"/>
                    <a:pt x="243" y="82"/>
                    <a:pt x="243" y="82"/>
                  </a:cubicBezTo>
                  <a:cubicBezTo>
                    <a:pt x="243" y="71"/>
                    <a:pt x="253" y="60"/>
                    <a:pt x="264" y="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C0373C0-1C31-FF4B-A080-9E2E5F92F32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472613" y="5651500"/>
              <a:ext cx="1016000" cy="806450"/>
            </a:xfrm>
            <a:custGeom>
              <a:avLst/>
              <a:gdLst>
                <a:gd name="T0" fmla="*/ 221 w 246"/>
                <a:gd name="T1" fmla="*/ 105 h 195"/>
                <a:gd name="T2" fmla="*/ 239 w 246"/>
                <a:gd name="T3" fmla="*/ 115 h 195"/>
                <a:gd name="T4" fmla="*/ 239 w 246"/>
                <a:gd name="T5" fmla="*/ 115 h 195"/>
                <a:gd name="T6" fmla="*/ 246 w 246"/>
                <a:gd name="T7" fmla="*/ 115 h 195"/>
                <a:gd name="T8" fmla="*/ 246 w 246"/>
                <a:gd name="T9" fmla="*/ 51 h 195"/>
                <a:gd name="T10" fmla="*/ 239 w 246"/>
                <a:gd name="T11" fmla="*/ 45 h 195"/>
                <a:gd name="T12" fmla="*/ 124 w 246"/>
                <a:gd name="T13" fmla="*/ 45 h 195"/>
                <a:gd name="T14" fmla="*/ 124 w 246"/>
                <a:gd name="T15" fmla="*/ 31 h 195"/>
                <a:gd name="T16" fmla="*/ 128 w 246"/>
                <a:gd name="T17" fmla="*/ 24 h 195"/>
                <a:gd name="T18" fmla="*/ 134 w 246"/>
                <a:gd name="T19" fmla="*/ 12 h 195"/>
                <a:gd name="T20" fmla="*/ 120 w 246"/>
                <a:gd name="T21" fmla="*/ 0 h 195"/>
                <a:gd name="T22" fmla="*/ 117 w 246"/>
                <a:gd name="T23" fmla="*/ 0 h 195"/>
                <a:gd name="T24" fmla="*/ 104 w 246"/>
                <a:gd name="T25" fmla="*/ 13 h 195"/>
                <a:gd name="T26" fmla="*/ 110 w 246"/>
                <a:gd name="T27" fmla="*/ 24 h 195"/>
                <a:gd name="T28" fmla="*/ 113 w 246"/>
                <a:gd name="T29" fmla="*/ 31 h 195"/>
                <a:gd name="T30" fmla="*/ 113 w 246"/>
                <a:gd name="T31" fmla="*/ 45 h 195"/>
                <a:gd name="T32" fmla="*/ 27 w 246"/>
                <a:gd name="T33" fmla="*/ 45 h 195"/>
                <a:gd name="T34" fmla="*/ 21 w 246"/>
                <a:gd name="T35" fmla="*/ 53 h 195"/>
                <a:gd name="T36" fmla="*/ 12 w 246"/>
                <a:gd name="T37" fmla="*/ 127 h 195"/>
                <a:gd name="T38" fmla="*/ 11 w 246"/>
                <a:gd name="T39" fmla="*/ 127 h 195"/>
                <a:gd name="T40" fmla="*/ 11 w 246"/>
                <a:gd name="T41" fmla="*/ 169 h 195"/>
                <a:gd name="T42" fmla="*/ 53 w 246"/>
                <a:gd name="T43" fmla="*/ 169 h 195"/>
                <a:gd name="T44" fmla="*/ 55 w 246"/>
                <a:gd name="T45" fmla="*/ 168 h 195"/>
                <a:gd name="T46" fmla="*/ 178 w 246"/>
                <a:gd name="T47" fmla="*/ 173 h 195"/>
                <a:gd name="T48" fmla="*/ 237 w 246"/>
                <a:gd name="T49" fmla="*/ 194 h 195"/>
                <a:gd name="T50" fmla="*/ 246 w 246"/>
                <a:gd name="T51" fmla="*/ 187 h 195"/>
                <a:gd name="T52" fmla="*/ 246 w 246"/>
                <a:gd name="T53" fmla="*/ 142 h 195"/>
                <a:gd name="T54" fmla="*/ 239 w 246"/>
                <a:gd name="T55" fmla="*/ 142 h 195"/>
                <a:gd name="T56" fmla="*/ 239 w 246"/>
                <a:gd name="T57" fmla="*/ 142 h 195"/>
                <a:gd name="T58" fmla="*/ 221 w 246"/>
                <a:gd name="T59" fmla="*/ 152 h 195"/>
                <a:gd name="T60" fmla="*/ 200 w 246"/>
                <a:gd name="T61" fmla="*/ 131 h 195"/>
                <a:gd name="T62" fmla="*/ 200 w 246"/>
                <a:gd name="T63" fmla="*/ 127 h 195"/>
                <a:gd name="T64" fmla="*/ 221 w 246"/>
                <a:gd name="T65" fmla="*/ 10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6" h="195">
                  <a:moveTo>
                    <a:pt x="221" y="105"/>
                  </a:moveTo>
                  <a:cubicBezTo>
                    <a:pt x="228" y="105"/>
                    <a:pt x="235" y="109"/>
                    <a:pt x="239" y="115"/>
                  </a:cubicBezTo>
                  <a:cubicBezTo>
                    <a:pt x="239" y="115"/>
                    <a:pt x="239" y="115"/>
                    <a:pt x="239" y="115"/>
                  </a:cubicBezTo>
                  <a:cubicBezTo>
                    <a:pt x="246" y="115"/>
                    <a:pt x="246" y="115"/>
                    <a:pt x="246" y="115"/>
                  </a:cubicBezTo>
                  <a:cubicBezTo>
                    <a:pt x="246" y="51"/>
                    <a:pt x="246" y="51"/>
                    <a:pt x="246" y="51"/>
                  </a:cubicBezTo>
                  <a:cubicBezTo>
                    <a:pt x="246" y="48"/>
                    <a:pt x="243" y="45"/>
                    <a:pt x="239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30"/>
                    <a:pt x="124" y="33"/>
                    <a:pt x="124" y="31"/>
                  </a:cubicBezTo>
                  <a:cubicBezTo>
                    <a:pt x="124" y="25"/>
                    <a:pt x="128" y="24"/>
                    <a:pt x="128" y="24"/>
                  </a:cubicBezTo>
                  <a:cubicBezTo>
                    <a:pt x="132" y="21"/>
                    <a:pt x="134" y="17"/>
                    <a:pt x="134" y="12"/>
                  </a:cubicBezTo>
                  <a:cubicBezTo>
                    <a:pt x="133" y="5"/>
                    <a:pt x="127" y="0"/>
                    <a:pt x="12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0" y="0"/>
                    <a:pt x="104" y="6"/>
                    <a:pt x="104" y="13"/>
                  </a:cubicBezTo>
                  <a:cubicBezTo>
                    <a:pt x="104" y="13"/>
                    <a:pt x="103" y="20"/>
                    <a:pt x="110" y="24"/>
                  </a:cubicBezTo>
                  <a:cubicBezTo>
                    <a:pt x="110" y="24"/>
                    <a:pt x="113" y="26"/>
                    <a:pt x="113" y="31"/>
                  </a:cubicBezTo>
                  <a:cubicBezTo>
                    <a:pt x="113" y="33"/>
                    <a:pt x="113" y="30"/>
                    <a:pt x="113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3" y="45"/>
                    <a:pt x="20" y="49"/>
                    <a:pt x="21" y="53"/>
                  </a:cubicBezTo>
                  <a:cubicBezTo>
                    <a:pt x="25" y="77"/>
                    <a:pt x="22" y="103"/>
                    <a:pt x="12" y="127"/>
                  </a:cubicBezTo>
                  <a:cubicBezTo>
                    <a:pt x="11" y="127"/>
                    <a:pt x="11" y="127"/>
                    <a:pt x="11" y="127"/>
                  </a:cubicBezTo>
                  <a:cubicBezTo>
                    <a:pt x="3" y="146"/>
                    <a:pt x="0" y="157"/>
                    <a:pt x="11" y="169"/>
                  </a:cubicBezTo>
                  <a:cubicBezTo>
                    <a:pt x="23" y="180"/>
                    <a:pt x="36" y="176"/>
                    <a:pt x="53" y="169"/>
                  </a:cubicBezTo>
                  <a:cubicBezTo>
                    <a:pt x="55" y="168"/>
                    <a:pt x="55" y="168"/>
                    <a:pt x="55" y="168"/>
                  </a:cubicBezTo>
                  <a:cubicBezTo>
                    <a:pt x="95" y="154"/>
                    <a:pt x="139" y="156"/>
                    <a:pt x="178" y="173"/>
                  </a:cubicBezTo>
                  <a:cubicBezTo>
                    <a:pt x="197" y="181"/>
                    <a:pt x="217" y="188"/>
                    <a:pt x="237" y="194"/>
                  </a:cubicBezTo>
                  <a:cubicBezTo>
                    <a:pt x="242" y="195"/>
                    <a:pt x="246" y="192"/>
                    <a:pt x="246" y="187"/>
                  </a:cubicBezTo>
                  <a:cubicBezTo>
                    <a:pt x="246" y="142"/>
                    <a:pt x="246" y="142"/>
                    <a:pt x="246" y="142"/>
                  </a:cubicBezTo>
                  <a:cubicBezTo>
                    <a:pt x="239" y="142"/>
                    <a:pt x="239" y="142"/>
                    <a:pt x="239" y="142"/>
                  </a:cubicBezTo>
                  <a:cubicBezTo>
                    <a:pt x="239" y="142"/>
                    <a:pt x="239" y="142"/>
                    <a:pt x="239" y="142"/>
                  </a:cubicBezTo>
                  <a:cubicBezTo>
                    <a:pt x="234" y="151"/>
                    <a:pt x="226" y="152"/>
                    <a:pt x="221" y="152"/>
                  </a:cubicBezTo>
                  <a:cubicBezTo>
                    <a:pt x="209" y="151"/>
                    <a:pt x="200" y="142"/>
                    <a:pt x="200" y="131"/>
                  </a:cubicBezTo>
                  <a:cubicBezTo>
                    <a:pt x="200" y="127"/>
                    <a:pt x="200" y="127"/>
                    <a:pt x="200" y="127"/>
                  </a:cubicBezTo>
                  <a:cubicBezTo>
                    <a:pt x="200" y="116"/>
                    <a:pt x="210" y="105"/>
                    <a:pt x="221" y="1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B366724-8096-1941-8608-6B2AA005BD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472613" y="4878388"/>
              <a:ext cx="1123950" cy="925512"/>
            </a:xfrm>
            <a:custGeom>
              <a:avLst/>
              <a:gdLst>
                <a:gd name="T0" fmla="*/ 150 w 272"/>
                <a:gd name="T1" fmla="*/ 44 h 224"/>
                <a:gd name="T2" fmla="*/ 150 w 272"/>
                <a:gd name="T3" fmla="*/ 31 h 224"/>
                <a:gd name="T4" fmla="*/ 154 w 272"/>
                <a:gd name="T5" fmla="*/ 24 h 224"/>
                <a:gd name="T6" fmla="*/ 160 w 272"/>
                <a:gd name="T7" fmla="*/ 12 h 224"/>
                <a:gd name="T8" fmla="*/ 146 w 272"/>
                <a:gd name="T9" fmla="*/ 0 h 224"/>
                <a:gd name="T10" fmla="*/ 143 w 272"/>
                <a:gd name="T11" fmla="*/ 0 h 224"/>
                <a:gd name="T12" fmla="*/ 130 w 272"/>
                <a:gd name="T13" fmla="*/ 13 h 224"/>
                <a:gd name="T14" fmla="*/ 136 w 272"/>
                <a:gd name="T15" fmla="*/ 24 h 224"/>
                <a:gd name="T16" fmla="*/ 139 w 272"/>
                <a:gd name="T17" fmla="*/ 31 h 224"/>
                <a:gd name="T18" fmla="*/ 139 w 272"/>
                <a:gd name="T19" fmla="*/ 44 h 224"/>
                <a:gd name="T20" fmla="*/ 7 w 272"/>
                <a:gd name="T21" fmla="*/ 44 h 224"/>
                <a:gd name="T22" fmla="*/ 0 w 272"/>
                <a:gd name="T23" fmla="*/ 51 h 224"/>
                <a:gd name="T24" fmla="*/ 0 w 272"/>
                <a:gd name="T25" fmla="*/ 51 h 224"/>
                <a:gd name="T26" fmla="*/ 35 w 272"/>
                <a:gd name="T27" fmla="*/ 205 h 224"/>
                <a:gd name="T28" fmla="*/ 41 w 272"/>
                <a:gd name="T29" fmla="*/ 219 h 224"/>
                <a:gd name="T30" fmla="*/ 47 w 272"/>
                <a:gd name="T31" fmla="*/ 224 h 224"/>
                <a:gd name="T32" fmla="*/ 131 w 272"/>
                <a:gd name="T33" fmla="*/ 224 h 224"/>
                <a:gd name="T34" fmla="*/ 131 w 272"/>
                <a:gd name="T35" fmla="*/ 218 h 224"/>
                <a:gd name="T36" fmla="*/ 131 w 272"/>
                <a:gd name="T37" fmla="*/ 218 h 224"/>
                <a:gd name="T38" fmla="*/ 122 w 272"/>
                <a:gd name="T39" fmla="*/ 199 h 224"/>
                <a:gd name="T40" fmla="*/ 143 w 272"/>
                <a:gd name="T41" fmla="*/ 179 h 224"/>
                <a:gd name="T42" fmla="*/ 146 w 272"/>
                <a:gd name="T43" fmla="*/ 179 h 224"/>
                <a:gd name="T44" fmla="*/ 168 w 272"/>
                <a:gd name="T45" fmla="*/ 200 h 224"/>
                <a:gd name="T46" fmla="*/ 159 w 272"/>
                <a:gd name="T47" fmla="*/ 217 h 224"/>
                <a:gd name="T48" fmla="*/ 159 w 272"/>
                <a:gd name="T49" fmla="*/ 218 h 224"/>
                <a:gd name="T50" fmla="*/ 159 w 272"/>
                <a:gd name="T51" fmla="*/ 224 h 224"/>
                <a:gd name="T52" fmla="*/ 265 w 272"/>
                <a:gd name="T53" fmla="*/ 224 h 224"/>
                <a:gd name="T54" fmla="*/ 272 w 272"/>
                <a:gd name="T55" fmla="*/ 217 h 224"/>
                <a:gd name="T56" fmla="*/ 272 w 272"/>
                <a:gd name="T57" fmla="*/ 51 h 224"/>
                <a:gd name="T58" fmla="*/ 265 w 272"/>
                <a:gd name="T59" fmla="*/ 44 h 224"/>
                <a:gd name="T60" fmla="*/ 150 w 272"/>
                <a:gd name="T61" fmla="*/ 4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2" h="224">
                  <a:moveTo>
                    <a:pt x="150" y="44"/>
                  </a:moveTo>
                  <a:cubicBezTo>
                    <a:pt x="150" y="30"/>
                    <a:pt x="150" y="33"/>
                    <a:pt x="150" y="31"/>
                  </a:cubicBezTo>
                  <a:cubicBezTo>
                    <a:pt x="150" y="25"/>
                    <a:pt x="154" y="24"/>
                    <a:pt x="154" y="24"/>
                  </a:cubicBezTo>
                  <a:cubicBezTo>
                    <a:pt x="158" y="22"/>
                    <a:pt x="160" y="17"/>
                    <a:pt x="160" y="12"/>
                  </a:cubicBezTo>
                  <a:cubicBezTo>
                    <a:pt x="159" y="5"/>
                    <a:pt x="153" y="0"/>
                    <a:pt x="146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36" y="0"/>
                    <a:pt x="130" y="6"/>
                    <a:pt x="130" y="13"/>
                  </a:cubicBezTo>
                  <a:cubicBezTo>
                    <a:pt x="130" y="13"/>
                    <a:pt x="129" y="20"/>
                    <a:pt x="136" y="24"/>
                  </a:cubicBezTo>
                  <a:cubicBezTo>
                    <a:pt x="136" y="24"/>
                    <a:pt x="139" y="26"/>
                    <a:pt x="139" y="31"/>
                  </a:cubicBezTo>
                  <a:cubicBezTo>
                    <a:pt x="139" y="33"/>
                    <a:pt x="139" y="30"/>
                    <a:pt x="139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3" y="44"/>
                    <a:pt x="0" y="47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109"/>
                    <a:pt x="13" y="161"/>
                    <a:pt x="35" y="205"/>
                  </a:cubicBezTo>
                  <a:cubicBezTo>
                    <a:pt x="37" y="210"/>
                    <a:pt x="39" y="214"/>
                    <a:pt x="41" y="219"/>
                  </a:cubicBezTo>
                  <a:cubicBezTo>
                    <a:pt x="42" y="222"/>
                    <a:pt x="45" y="224"/>
                    <a:pt x="47" y="224"/>
                  </a:cubicBezTo>
                  <a:cubicBezTo>
                    <a:pt x="131" y="224"/>
                    <a:pt x="131" y="224"/>
                    <a:pt x="131" y="224"/>
                  </a:cubicBezTo>
                  <a:cubicBezTo>
                    <a:pt x="131" y="218"/>
                    <a:pt x="131" y="218"/>
                    <a:pt x="131" y="218"/>
                  </a:cubicBezTo>
                  <a:cubicBezTo>
                    <a:pt x="131" y="218"/>
                    <a:pt x="131" y="218"/>
                    <a:pt x="131" y="218"/>
                  </a:cubicBezTo>
                  <a:cubicBezTo>
                    <a:pt x="123" y="213"/>
                    <a:pt x="121" y="204"/>
                    <a:pt x="122" y="199"/>
                  </a:cubicBezTo>
                  <a:cubicBezTo>
                    <a:pt x="122" y="188"/>
                    <a:pt x="131" y="179"/>
                    <a:pt x="143" y="179"/>
                  </a:cubicBezTo>
                  <a:cubicBezTo>
                    <a:pt x="146" y="179"/>
                    <a:pt x="146" y="179"/>
                    <a:pt x="146" y="179"/>
                  </a:cubicBezTo>
                  <a:cubicBezTo>
                    <a:pt x="158" y="179"/>
                    <a:pt x="168" y="188"/>
                    <a:pt x="168" y="200"/>
                  </a:cubicBezTo>
                  <a:cubicBezTo>
                    <a:pt x="168" y="207"/>
                    <a:pt x="165" y="213"/>
                    <a:pt x="159" y="217"/>
                  </a:cubicBezTo>
                  <a:cubicBezTo>
                    <a:pt x="159" y="218"/>
                    <a:pt x="159" y="218"/>
                    <a:pt x="159" y="218"/>
                  </a:cubicBezTo>
                  <a:cubicBezTo>
                    <a:pt x="159" y="224"/>
                    <a:pt x="159" y="224"/>
                    <a:pt x="159" y="224"/>
                  </a:cubicBezTo>
                  <a:cubicBezTo>
                    <a:pt x="265" y="224"/>
                    <a:pt x="265" y="224"/>
                    <a:pt x="265" y="224"/>
                  </a:cubicBezTo>
                  <a:cubicBezTo>
                    <a:pt x="269" y="224"/>
                    <a:pt x="272" y="221"/>
                    <a:pt x="272" y="217"/>
                  </a:cubicBezTo>
                  <a:cubicBezTo>
                    <a:pt x="272" y="51"/>
                    <a:pt x="272" y="51"/>
                    <a:pt x="272" y="51"/>
                  </a:cubicBezTo>
                  <a:cubicBezTo>
                    <a:pt x="272" y="47"/>
                    <a:pt x="269" y="44"/>
                    <a:pt x="265" y="44"/>
                  </a:cubicBezTo>
                  <a:lnTo>
                    <a:pt x="150" y="4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0AD6FD7-2FD2-7C4E-A7CF-68495665F9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12138" y="3506788"/>
              <a:ext cx="2203450" cy="742950"/>
            </a:xfrm>
            <a:custGeom>
              <a:avLst/>
              <a:gdLst>
                <a:gd name="T0" fmla="*/ 2174382 w 533"/>
                <a:gd name="T1" fmla="*/ 673621 h 180"/>
                <a:gd name="T2" fmla="*/ 2170249 w 533"/>
                <a:gd name="T3" fmla="*/ 669488 h 180"/>
                <a:gd name="T4" fmla="*/ 2095840 w 533"/>
                <a:gd name="T5" fmla="*/ 710815 h 180"/>
                <a:gd name="T6" fmla="*/ 2009030 w 533"/>
                <a:gd name="T7" fmla="*/ 624029 h 180"/>
                <a:gd name="T8" fmla="*/ 2009030 w 533"/>
                <a:gd name="T9" fmla="*/ 611631 h 180"/>
                <a:gd name="T10" fmla="*/ 2095840 w 533"/>
                <a:gd name="T11" fmla="*/ 520713 h 180"/>
                <a:gd name="T12" fmla="*/ 2170249 w 533"/>
                <a:gd name="T13" fmla="*/ 557907 h 180"/>
                <a:gd name="T14" fmla="*/ 2174382 w 533"/>
                <a:gd name="T15" fmla="*/ 557907 h 180"/>
                <a:gd name="T16" fmla="*/ 2203319 w 533"/>
                <a:gd name="T17" fmla="*/ 557907 h 180"/>
                <a:gd name="T18" fmla="*/ 2203319 w 533"/>
                <a:gd name="T19" fmla="*/ 28929 h 180"/>
                <a:gd name="T20" fmla="*/ 2174382 w 533"/>
                <a:gd name="T21" fmla="*/ 0 h 180"/>
                <a:gd name="T22" fmla="*/ 1550178 w 533"/>
                <a:gd name="T23" fmla="*/ 0 h 180"/>
                <a:gd name="T24" fmla="*/ 1550178 w 533"/>
                <a:gd name="T25" fmla="*/ 28929 h 180"/>
                <a:gd name="T26" fmla="*/ 1550178 w 533"/>
                <a:gd name="T27" fmla="*/ 28929 h 180"/>
                <a:gd name="T28" fmla="*/ 1591516 w 533"/>
                <a:gd name="T29" fmla="*/ 103316 h 180"/>
                <a:gd name="T30" fmla="*/ 1500572 w 533"/>
                <a:gd name="T31" fmla="*/ 190102 h 180"/>
                <a:gd name="T32" fmla="*/ 1488170 w 533"/>
                <a:gd name="T33" fmla="*/ 190102 h 180"/>
                <a:gd name="T34" fmla="*/ 1397227 w 533"/>
                <a:gd name="T35" fmla="*/ 103316 h 180"/>
                <a:gd name="T36" fmla="*/ 1434431 w 533"/>
                <a:gd name="T37" fmla="*/ 28929 h 180"/>
                <a:gd name="T38" fmla="*/ 1438565 w 533"/>
                <a:gd name="T39" fmla="*/ 28929 h 180"/>
                <a:gd name="T40" fmla="*/ 1438565 w 533"/>
                <a:gd name="T41" fmla="*/ 0 h 180"/>
                <a:gd name="T42" fmla="*/ 739951 w 533"/>
                <a:gd name="T43" fmla="*/ 0 h 180"/>
                <a:gd name="T44" fmla="*/ 723416 w 533"/>
                <a:gd name="T45" fmla="*/ 8265 h 180"/>
                <a:gd name="T46" fmla="*/ 12401 w 533"/>
                <a:gd name="T47" fmla="*/ 702550 h 180"/>
                <a:gd name="T48" fmla="*/ 33070 w 533"/>
                <a:gd name="T49" fmla="*/ 743876 h 180"/>
                <a:gd name="T50" fmla="*/ 359641 w 533"/>
                <a:gd name="T51" fmla="*/ 743876 h 180"/>
                <a:gd name="T52" fmla="*/ 359641 w 533"/>
                <a:gd name="T53" fmla="*/ 723213 h 180"/>
                <a:gd name="T54" fmla="*/ 359641 w 533"/>
                <a:gd name="T55" fmla="*/ 723213 h 180"/>
                <a:gd name="T56" fmla="*/ 322437 w 533"/>
                <a:gd name="T57" fmla="*/ 644693 h 180"/>
                <a:gd name="T58" fmla="*/ 409247 w 533"/>
                <a:gd name="T59" fmla="*/ 562040 h 180"/>
                <a:gd name="T60" fmla="*/ 421648 w 533"/>
                <a:gd name="T61" fmla="*/ 562040 h 180"/>
                <a:gd name="T62" fmla="*/ 512592 w 533"/>
                <a:gd name="T63" fmla="*/ 648825 h 180"/>
                <a:gd name="T64" fmla="*/ 475388 w 533"/>
                <a:gd name="T65" fmla="*/ 719080 h 180"/>
                <a:gd name="T66" fmla="*/ 475388 w 533"/>
                <a:gd name="T67" fmla="*/ 723213 h 180"/>
                <a:gd name="T68" fmla="*/ 475388 w 533"/>
                <a:gd name="T69" fmla="*/ 743876 h 180"/>
                <a:gd name="T70" fmla="*/ 2174382 w 533"/>
                <a:gd name="T71" fmla="*/ 743876 h 180"/>
                <a:gd name="T72" fmla="*/ 2203319 w 533"/>
                <a:gd name="T73" fmla="*/ 714947 h 180"/>
                <a:gd name="T74" fmla="*/ 2203319 w 533"/>
                <a:gd name="T75" fmla="*/ 673621 h 180"/>
                <a:gd name="T76" fmla="*/ 2174382 w 533"/>
                <a:gd name="T77" fmla="*/ 673621 h 18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33" h="180">
                  <a:moveTo>
                    <a:pt x="526" y="163"/>
                  </a:moveTo>
                  <a:cubicBezTo>
                    <a:pt x="525" y="163"/>
                    <a:pt x="525" y="162"/>
                    <a:pt x="525" y="162"/>
                  </a:cubicBezTo>
                  <a:cubicBezTo>
                    <a:pt x="520" y="171"/>
                    <a:pt x="512" y="172"/>
                    <a:pt x="507" y="172"/>
                  </a:cubicBezTo>
                  <a:cubicBezTo>
                    <a:pt x="496" y="172"/>
                    <a:pt x="486" y="162"/>
                    <a:pt x="486" y="151"/>
                  </a:cubicBezTo>
                  <a:cubicBezTo>
                    <a:pt x="486" y="148"/>
                    <a:pt x="486" y="148"/>
                    <a:pt x="486" y="148"/>
                  </a:cubicBezTo>
                  <a:cubicBezTo>
                    <a:pt x="486" y="136"/>
                    <a:pt x="496" y="126"/>
                    <a:pt x="507" y="126"/>
                  </a:cubicBezTo>
                  <a:cubicBezTo>
                    <a:pt x="515" y="125"/>
                    <a:pt x="521" y="129"/>
                    <a:pt x="525" y="135"/>
                  </a:cubicBezTo>
                  <a:cubicBezTo>
                    <a:pt x="525" y="135"/>
                    <a:pt x="525" y="135"/>
                    <a:pt x="526" y="135"/>
                  </a:cubicBezTo>
                  <a:cubicBezTo>
                    <a:pt x="533" y="135"/>
                    <a:pt x="533" y="135"/>
                    <a:pt x="533" y="135"/>
                  </a:cubicBezTo>
                  <a:cubicBezTo>
                    <a:pt x="533" y="7"/>
                    <a:pt x="533" y="7"/>
                    <a:pt x="533" y="7"/>
                  </a:cubicBezTo>
                  <a:cubicBezTo>
                    <a:pt x="533" y="3"/>
                    <a:pt x="530" y="0"/>
                    <a:pt x="526" y="0"/>
                  </a:cubicBezTo>
                  <a:cubicBezTo>
                    <a:pt x="375" y="0"/>
                    <a:pt x="375" y="0"/>
                    <a:pt x="375" y="0"/>
                  </a:cubicBezTo>
                  <a:cubicBezTo>
                    <a:pt x="375" y="7"/>
                    <a:pt x="375" y="7"/>
                    <a:pt x="375" y="7"/>
                  </a:cubicBezTo>
                  <a:cubicBezTo>
                    <a:pt x="375" y="7"/>
                    <a:pt x="375" y="7"/>
                    <a:pt x="375" y="7"/>
                  </a:cubicBezTo>
                  <a:cubicBezTo>
                    <a:pt x="383" y="12"/>
                    <a:pt x="385" y="21"/>
                    <a:pt x="385" y="25"/>
                  </a:cubicBezTo>
                  <a:cubicBezTo>
                    <a:pt x="384" y="37"/>
                    <a:pt x="375" y="46"/>
                    <a:pt x="363" y="46"/>
                  </a:cubicBezTo>
                  <a:cubicBezTo>
                    <a:pt x="360" y="46"/>
                    <a:pt x="360" y="46"/>
                    <a:pt x="360" y="46"/>
                  </a:cubicBezTo>
                  <a:cubicBezTo>
                    <a:pt x="349" y="46"/>
                    <a:pt x="338" y="37"/>
                    <a:pt x="338" y="25"/>
                  </a:cubicBezTo>
                  <a:cubicBezTo>
                    <a:pt x="338" y="18"/>
                    <a:pt x="342" y="11"/>
                    <a:pt x="347" y="7"/>
                  </a:cubicBezTo>
                  <a:cubicBezTo>
                    <a:pt x="347" y="7"/>
                    <a:pt x="348" y="7"/>
                    <a:pt x="348" y="7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177" y="0"/>
                    <a:pt x="176" y="1"/>
                    <a:pt x="175" y="2"/>
                  </a:cubicBezTo>
                  <a:cubicBezTo>
                    <a:pt x="109" y="50"/>
                    <a:pt x="44" y="94"/>
                    <a:pt x="3" y="170"/>
                  </a:cubicBezTo>
                  <a:cubicBezTo>
                    <a:pt x="0" y="174"/>
                    <a:pt x="3" y="180"/>
                    <a:pt x="8" y="180"/>
                  </a:cubicBezTo>
                  <a:cubicBezTo>
                    <a:pt x="87" y="180"/>
                    <a:pt x="87" y="180"/>
                    <a:pt x="87" y="180"/>
                  </a:cubicBezTo>
                  <a:cubicBezTo>
                    <a:pt x="87" y="175"/>
                    <a:pt x="87" y="175"/>
                    <a:pt x="87" y="175"/>
                  </a:cubicBezTo>
                  <a:cubicBezTo>
                    <a:pt x="87" y="175"/>
                    <a:pt x="87" y="175"/>
                    <a:pt x="87" y="175"/>
                  </a:cubicBezTo>
                  <a:cubicBezTo>
                    <a:pt x="79" y="169"/>
                    <a:pt x="77" y="161"/>
                    <a:pt x="78" y="156"/>
                  </a:cubicBezTo>
                  <a:cubicBezTo>
                    <a:pt x="78" y="145"/>
                    <a:pt x="87" y="136"/>
                    <a:pt x="99" y="136"/>
                  </a:cubicBezTo>
                  <a:cubicBezTo>
                    <a:pt x="102" y="136"/>
                    <a:pt x="102" y="136"/>
                    <a:pt x="102" y="136"/>
                  </a:cubicBezTo>
                  <a:cubicBezTo>
                    <a:pt x="114" y="136"/>
                    <a:pt x="124" y="145"/>
                    <a:pt x="124" y="157"/>
                  </a:cubicBezTo>
                  <a:cubicBezTo>
                    <a:pt x="124" y="164"/>
                    <a:pt x="121" y="170"/>
                    <a:pt x="115" y="174"/>
                  </a:cubicBezTo>
                  <a:cubicBezTo>
                    <a:pt x="115" y="174"/>
                    <a:pt x="115" y="175"/>
                    <a:pt x="115" y="175"/>
                  </a:cubicBezTo>
                  <a:cubicBezTo>
                    <a:pt x="115" y="180"/>
                    <a:pt x="115" y="180"/>
                    <a:pt x="115" y="180"/>
                  </a:cubicBezTo>
                  <a:cubicBezTo>
                    <a:pt x="526" y="180"/>
                    <a:pt x="526" y="180"/>
                    <a:pt x="526" y="180"/>
                  </a:cubicBezTo>
                  <a:cubicBezTo>
                    <a:pt x="530" y="180"/>
                    <a:pt x="533" y="177"/>
                    <a:pt x="533" y="173"/>
                  </a:cubicBezTo>
                  <a:cubicBezTo>
                    <a:pt x="533" y="163"/>
                    <a:pt x="533" y="163"/>
                    <a:pt x="533" y="163"/>
                  </a:cubicBezTo>
                  <a:lnTo>
                    <a:pt x="526" y="1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4622EB3-8FFF-3B4F-8501-7C649B5C7EC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429625" y="4283075"/>
              <a:ext cx="1009650" cy="1520825"/>
            </a:xfrm>
            <a:custGeom>
              <a:avLst/>
              <a:gdLst>
                <a:gd name="T0" fmla="*/ 218 w 244"/>
                <a:gd name="T1" fmla="*/ 305 h 368"/>
                <a:gd name="T2" fmla="*/ 236 w 244"/>
                <a:gd name="T3" fmla="*/ 315 h 368"/>
                <a:gd name="T4" fmla="*/ 236 w 244"/>
                <a:gd name="T5" fmla="*/ 315 h 368"/>
                <a:gd name="T6" fmla="*/ 244 w 244"/>
                <a:gd name="T7" fmla="*/ 315 h 368"/>
                <a:gd name="T8" fmla="*/ 244 w 244"/>
                <a:gd name="T9" fmla="*/ 7 h 368"/>
                <a:gd name="T10" fmla="*/ 238 w 244"/>
                <a:gd name="T11" fmla="*/ 0 h 368"/>
                <a:gd name="T12" fmla="*/ 7 w 244"/>
                <a:gd name="T13" fmla="*/ 0 h 368"/>
                <a:gd name="T14" fmla="*/ 0 w 244"/>
                <a:gd name="T15" fmla="*/ 7 h 368"/>
                <a:gd name="T16" fmla="*/ 0 w 244"/>
                <a:gd name="T17" fmla="*/ 28 h 368"/>
                <a:gd name="T18" fmla="*/ 6 w 244"/>
                <a:gd name="T19" fmla="*/ 28 h 368"/>
                <a:gd name="T20" fmla="*/ 6 w 244"/>
                <a:gd name="T21" fmla="*/ 29 h 368"/>
                <a:gd name="T22" fmla="*/ 25 w 244"/>
                <a:gd name="T23" fmla="*/ 19 h 368"/>
                <a:gd name="T24" fmla="*/ 45 w 244"/>
                <a:gd name="T25" fmla="*/ 40 h 368"/>
                <a:gd name="T26" fmla="*/ 45 w 244"/>
                <a:gd name="T27" fmla="*/ 43 h 368"/>
                <a:gd name="T28" fmla="*/ 24 w 244"/>
                <a:gd name="T29" fmla="*/ 65 h 368"/>
                <a:gd name="T30" fmla="*/ 7 w 244"/>
                <a:gd name="T31" fmla="*/ 56 h 368"/>
                <a:gd name="T32" fmla="*/ 6 w 244"/>
                <a:gd name="T33" fmla="*/ 56 h 368"/>
                <a:gd name="T34" fmla="*/ 0 w 244"/>
                <a:gd name="T35" fmla="*/ 56 h 368"/>
                <a:gd name="T36" fmla="*/ 0 w 244"/>
                <a:gd name="T37" fmla="*/ 361 h 368"/>
                <a:gd name="T38" fmla="*/ 7 w 244"/>
                <a:gd name="T39" fmla="*/ 368 h 368"/>
                <a:gd name="T40" fmla="*/ 238 w 244"/>
                <a:gd name="T41" fmla="*/ 368 h 368"/>
                <a:gd name="T42" fmla="*/ 244 w 244"/>
                <a:gd name="T43" fmla="*/ 361 h 368"/>
                <a:gd name="T44" fmla="*/ 244 w 244"/>
                <a:gd name="T45" fmla="*/ 342 h 368"/>
                <a:gd name="T46" fmla="*/ 236 w 244"/>
                <a:gd name="T47" fmla="*/ 342 h 368"/>
                <a:gd name="T48" fmla="*/ 236 w 244"/>
                <a:gd name="T49" fmla="*/ 342 h 368"/>
                <a:gd name="T50" fmla="*/ 218 w 244"/>
                <a:gd name="T51" fmla="*/ 352 h 368"/>
                <a:gd name="T52" fmla="*/ 197 w 244"/>
                <a:gd name="T53" fmla="*/ 331 h 368"/>
                <a:gd name="T54" fmla="*/ 197 w 244"/>
                <a:gd name="T55" fmla="*/ 327 h 368"/>
                <a:gd name="T56" fmla="*/ 218 w 244"/>
                <a:gd name="T57" fmla="*/ 30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4" h="368">
                  <a:moveTo>
                    <a:pt x="218" y="305"/>
                  </a:moveTo>
                  <a:cubicBezTo>
                    <a:pt x="225" y="305"/>
                    <a:pt x="232" y="309"/>
                    <a:pt x="236" y="315"/>
                  </a:cubicBezTo>
                  <a:cubicBezTo>
                    <a:pt x="236" y="315"/>
                    <a:pt x="236" y="315"/>
                    <a:pt x="236" y="315"/>
                  </a:cubicBezTo>
                  <a:cubicBezTo>
                    <a:pt x="244" y="315"/>
                    <a:pt x="244" y="315"/>
                    <a:pt x="244" y="315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4" y="3"/>
                    <a:pt x="241" y="0"/>
                    <a:pt x="23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9"/>
                    <a:pt x="6" y="29"/>
                  </a:cubicBezTo>
                  <a:cubicBezTo>
                    <a:pt x="11" y="20"/>
                    <a:pt x="20" y="18"/>
                    <a:pt x="25" y="19"/>
                  </a:cubicBezTo>
                  <a:cubicBezTo>
                    <a:pt x="36" y="19"/>
                    <a:pt x="45" y="29"/>
                    <a:pt x="45" y="40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5" y="55"/>
                    <a:pt x="36" y="65"/>
                    <a:pt x="24" y="65"/>
                  </a:cubicBezTo>
                  <a:cubicBezTo>
                    <a:pt x="17" y="65"/>
                    <a:pt x="11" y="62"/>
                    <a:pt x="7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361"/>
                    <a:pt x="0" y="361"/>
                    <a:pt x="0" y="361"/>
                  </a:cubicBezTo>
                  <a:cubicBezTo>
                    <a:pt x="0" y="365"/>
                    <a:pt x="3" y="368"/>
                    <a:pt x="7" y="368"/>
                  </a:cubicBezTo>
                  <a:cubicBezTo>
                    <a:pt x="238" y="368"/>
                    <a:pt x="238" y="368"/>
                    <a:pt x="238" y="368"/>
                  </a:cubicBezTo>
                  <a:cubicBezTo>
                    <a:pt x="241" y="368"/>
                    <a:pt x="244" y="365"/>
                    <a:pt x="244" y="361"/>
                  </a:cubicBezTo>
                  <a:cubicBezTo>
                    <a:pt x="244" y="342"/>
                    <a:pt x="244" y="342"/>
                    <a:pt x="244" y="342"/>
                  </a:cubicBezTo>
                  <a:cubicBezTo>
                    <a:pt x="236" y="342"/>
                    <a:pt x="236" y="342"/>
                    <a:pt x="236" y="342"/>
                  </a:cubicBezTo>
                  <a:cubicBezTo>
                    <a:pt x="236" y="342"/>
                    <a:pt x="236" y="342"/>
                    <a:pt x="236" y="342"/>
                  </a:cubicBezTo>
                  <a:cubicBezTo>
                    <a:pt x="231" y="351"/>
                    <a:pt x="223" y="352"/>
                    <a:pt x="218" y="352"/>
                  </a:cubicBezTo>
                  <a:cubicBezTo>
                    <a:pt x="206" y="352"/>
                    <a:pt x="197" y="342"/>
                    <a:pt x="197" y="331"/>
                  </a:cubicBezTo>
                  <a:cubicBezTo>
                    <a:pt x="197" y="327"/>
                    <a:pt x="197" y="327"/>
                    <a:pt x="197" y="327"/>
                  </a:cubicBezTo>
                  <a:cubicBezTo>
                    <a:pt x="197" y="316"/>
                    <a:pt x="207" y="305"/>
                    <a:pt x="218" y="3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9FA5C0C-9C57-0240-8A62-430A796E1FB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285288" y="4102100"/>
              <a:ext cx="1306512" cy="923925"/>
            </a:xfrm>
            <a:custGeom>
              <a:avLst/>
              <a:gdLst>
                <a:gd name="T0" fmla="*/ 303 w 316"/>
                <a:gd name="T1" fmla="*/ 71 h 224"/>
                <a:gd name="T2" fmla="*/ 292 w 316"/>
                <a:gd name="T3" fmla="*/ 77 h 224"/>
                <a:gd name="T4" fmla="*/ 285 w 316"/>
                <a:gd name="T5" fmla="*/ 80 h 224"/>
                <a:gd name="T6" fmla="*/ 271 w 316"/>
                <a:gd name="T7" fmla="*/ 80 h 224"/>
                <a:gd name="T8" fmla="*/ 271 w 316"/>
                <a:gd name="T9" fmla="*/ 51 h 224"/>
                <a:gd name="T10" fmla="*/ 264 w 316"/>
                <a:gd name="T11" fmla="*/ 44 h 224"/>
                <a:gd name="T12" fmla="*/ 149 w 316"/>
                <a:gd name="T13" fmla="*/ 44 h 224"/>
                <a:gd name="T14" fmla="*/ 149 w 316"/>
                <a:gd name="T15" fmla="*/ 31 h 224"/>
                <a:gd name="T16" fmla="*/ 153 w 316"/>
                <a:gd name="T17" fmla="*/ 24 h 224"/>
                <a:gd name="T18" fmla="*/ 159 w 316"/>
                <a:gd name="T19" fmla="*/ 12 h 224"/>
                <a:gd name="T20" fmla="*/ 145 w 316"/>
                <a:gd name="T21" fmla="*/ 0 h 224"/>
                <a:gd name="T22" fmla="*/ 142 w 316"/>
                <a:gd name="T23" fmla="*/ 0 h 224"/>
                <a:gd name="T24" fmla="*/ 129 w 316"/>
                <a:gd name="T25" fmla="*/ 13 h 224"/>
                <a:gd name="T26" fmla="*/ 135 w 316"/>
                <a:gd name="T27" fmla="*/ 24 h 224"/>
                <a:gd name="T28" fmla="*/ 138 w 316"/>
                <a:gd name="T29" fmla="*/ 31 h 224"/>
                <a:gd name="T30" fmla="*/ 138 w 316"/>
                <a:gd name="T31" fmla="*/ 44 h 224"/>
                <a:gd name="T32" fmla="*/ 41 w 316"/>
                <a:gd name="T33" fmla="*/ 44 h 224"/>
                <a:gd name="T34" fmla="*/ 35 w 316"/>
                <a:gd name="T35" fmla="*/ 48 h 224"/>
                <a:gd name="T36" fmla="*/ 0 w 316"/>
                <a:gd name="T37" fmla="*/ 217 h 224"/>
                <a:gd name="T38" fmla="*/ 7 w 316"/>
                <a:gd name="T39" fmla="*/ 224 h 224"/>
                <a:gd name="T40" fmla="*/ 130 w 316"/>
                <a:gd name="T41" fmla="*/ 224 h 224"/>
                <a:gd name="T42" fmla="*/ 130 w 316"/>
                <a:gd name="T43" fmla="*/ 219 h 224"/>
                <a:gd name="T44" fmla="*/ 130 w 316"/>
                <a:gd name="T45" fmla="*/ 219 h 224"/>
                <a:gd name="T46" fmla="*/ 121 w 316"/>
                <a:gd name="T47" fmla="*/ 200 h 224"/>
                <a:gd name="T48" fmla="*/ 142 w 316"/>
                <a:gd name="T49" fmla="*/ 180 h 224"/>
                <a:gd name="T50" fmla="*/ 145 w 316"/>
                <a:gd name="T51" fmla="*/ 180 h 224"/>
                <a:gd name="T52" fmla="*/ 167 w 316"/>
                <a:gd name="T53" fmla="*/ 201 h 224"/>
                <a:gd name="T54" fmla="*/ 158 w 316"/>
                <a:gd name="T55" fmla="*/ 218 h 224"/>
                <a:gd name="T56" fmla="*/ 158 w 316"/>
                <a:gd name="T57" fmla="*/ 219 h 224"/>
                <a:gd name="T58" fmla="*/ 158 w 316"/>
                <a:gd name="T59" fmla="*/ 224 h 224"/>
                <a:gd name="T60" fmla="*/ 264 w 316"/>
                <a:gd name="T61" fmla="*/ 224 h 224"/>
                <a:gd name="T62" fmla="*/ 271 w 316"/>
                <a:gd name="T63" fmla="*/ 217 h 224"/>
                <a:gd name="T64" fmla="*/ 271 w 316"/>
                <a:gd name="T65" fmla="*/ 92 h 224"/>
                <a:gd name="T66" fmla="*/ 285 w 316"/>
                <a:gd name="T67" fmla="*/ 92 h 224"/>
                <a:gd name="T68" fmla="*/ 292 w 316"/>
                <a:gd name="T69" fmla="*/ 95 h 224"/>
                <a:gd name="T70" fmla="*/ 304 w 316"/>
                <a:gd name="T71" fmla="*/ 101 h 224"/>
                <a:gd name="T72" fmla="*/ 316 w 316"/>
                <a:gd name="T73" fmla="*/ 88 h 224"/>
                <a:gd name="T74" fmla="*/ 316 w 316"/>
                <a:gd name="T75" fmla="*/ 84 h 224"/>
                <a:gd name="T76" fmla="*/ 303 w 316"/>
                <a:gd name="T77" fmla="*/ 71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6" h="224">
                  <a:moveTo>
                    <a:pt x="303" y="71"/>
                  </a:moveTo>
                  <a:cubicBezTo>
                    <a:pt x="303" y="71"/>
                    <a:pt x="296" y="70"/>
                    <a:pt x="292" y="77"/>
                  </a:cubicBezTo>
                  <a:cubicBezTo>
                    <a:pt x="292" y="77"/>
                    <a:pt x="290" y="80"/>
                    <a:pt x="285" y="80"/>
                  </a:cubicBezTo>
                  <a:cubicBezTo>
                    <a:pt x="283" y="80"/>
                    <a:pt x="286" y="80"/>
                    <a:pt x="271" y="80"/>
                  </a:cubicBezTo>
                  <a:cubicBezTo>
                    <a:pt x="271" y="51"/>
                    <a:pt x="271" y="51"/>
                    <a:pt x="271" y="51"/>
                  </a:cubicBezTo>
                  <a:cubicBezTo>
                    <a:pt x="271" y="47"/>
                    <a:pt x="268" y="44"/>
                    <a:pt x="264" y="44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9" y="30"/>
                    <a:pt x="149" y="33"/>
                    <a:pt x="149" y="31"/>
                  </a:cubicBezTo>
                  <a:cubicBezTo>
                    <a:pt x="149" y="25"/>
                    <a:pt x="153" y="24"/>
                    <a:pt x="153" y="24"/>
                  </a:cubicBezTo>
                  <a:cubicBezTo>
                    <a:pt x="157" y="21"/>
                    <a:pt x="159" y="17"/>
                    <a:pt x="159" y="12"/>
                  </a:cubicBezTo>
                  <a:cubicBezTo>
                    <a:pt x="158" y="5"/>
                    <a:pt x="152" y="0"/>
                    <a:pt x="145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35" y="0"/>
                    <a:pt x="129" y="6"/>
                    <a:pt x="129" y="13"/>
                  </a:cubicBezTo>
                  <a:cubicBezTo>
                    <a:pt x="129" y="13"/>
                    <a:pt x="128" y="20"/>
                    <a:pt x="135" y="24"/>
                  </a:cubicBezTo>
                  <a:cubicBezTo>
                    <a:pt x="135" y="24"/>
                    <a:pt x="138" y="26"/>
                    <a:pt x="138" y="31"/>
                  </a:cubicBezTo>
                  <a:cubicBezTo>
                    <a:pt x="138" y="33"/>
                    <a:pt x="138" y="30"/>
                    <a:pt x="138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38" y="44"/>
                    <a:pt x="36" y="46"/>
                    <a:pt x="35" y="48"/>
                  </a:cubicBezTo>
                  <a:cubicBezTo>
                    <a:pt x="15" y="92"/>
                    <a:pt x="2" y="146"/>
                    <a:pt x="0" y="217"/>
                  </a:cubicBezTo>
                  <a:cubicBezTo>
                    <a:pt x="0" y="221"/>
                    <a:pt x="3" y="224"/>
                    <a:pt x="7" y="224"/>
                  </a:cubicBezTo>
                  <a:cubicBezTo>
                    <a:pt x="130" y="224"/>
                    <a:pt x="130" y="224"/>
                    <a:pt x="130" y="224"/>
                  </a:cubicBezTo>
                  <a:cubicBezTo>
                    <a:pt x="130" y="219"/>
                    <a:pt x="130" y="219"/>
                    <a:pt x="130" y="219"/>
                  </a:cubicBezTo>
                  <a:cubicBezTo>
                    <a:pt x="130" y="219"/>
                    <a:pt x="130" y="219"/>
                    <a:pt x="130" y="219"/>
                  </a:cubicBezTo>
                  <a:cubicBezTo>
                    <a:pt x="122" y="214"/>
                    <a:pt x="120" y="205"/>
                    <a:pt x="121" y="200"/>
                  </a:cubicBezTo>
                  <a:cubicBezTo>
                    <a:pt x="121" y="189"/>
                    <a:pt x="130" y="180"/>
                    <a:pt x="142" y="180"/>
                  </a:cubicBezTo>
                  <a:cubicBezTo>
                    <a:pt x="145" y="180"/>
                    <a:pt x="145" y="180"/>
                    <a:pt x="145" y="180"/>
                  </a:cubicBezTo>
                  <a:cubicBezTo>
                    <a:pt x="157" y="180"/>
                    <a:pt x="167" y="189"/>
                    <a:pt x="167" y="201"/>
                  </a:cubicBezTo>
                  <a:cubicBezTo>
                    <a:pt x="167" y="208"/>
                    <a:pt x="164" y="215"/>
                    <a:pt x="158" y="218"/>
                  </a:cubicBezTo>
                  <a:cubicBezTo>
                    <a:pt x="158" y="219"/>
                    <a:pt x="158" y="219"/>
                    <a:pt x="158" y="219"/>
                  </a:cubicBezTo>
                  <a:cubicBezTo>
                    <a:pt x="158" y="224"/>
                    <a:pt x="158" y="224"/>
                    <a:pt x="158" y="224"/>
                  </a:cubicBezTo>
                  <a:cubicBezTo>
                    <a:pt x="264" y="224"/>
                    <a:pt x="264" y="224"/>
                    <a:pt x="264" y="224"/>
                  </a:cubicBezTo>
                  <a:cubicBezTo>
                    <a:pt x="268" y="224"/>
                    <a:pt x="271" y="221"/>
                    <a:pt x="271" y="217"/>
                  </a:cubicBezTo>
                  <a:cubicBezTo>
                    <a:pt x="271" y="92"/>
                    <a:pt x="271" y="92"/>
                    <a:pt x="271" y="92"/>
                  </a:cubicBezTo>
                  <a:cubicBezTo>
                    <a:pt x="286" y="92"/>
                    <a:pt x="283" y="92"/>
                    <a:pt x="285" y="92"/>
                  </a:cubicBezTo>
                  <a:cubicBezTo>
                    <a:pt x="291" y="92"/>
                    <a:pt x="292" y="95"/>
                    <a:pt x="292" y="95"/>
                  </a:cubicBezTo>
                  <a:cubicBezTo>
                    <a:pt x="295" y="99"/>
                    <a:pt x="299" y="102"/>
                    <a:pt x="304" y="101"/>
                  </a:cubicBezTo>
                  <a:cubicBezTo>
                    <a:pt x="311" y="101"/>
                    <a:pt x="316" y="94"/>
                    <a:pt x="316" y="88"/>
                  </a:cubicBezTo>
                  <a:cubicBezTo>
                    <a:pt x="316" y="84"/>
                    <a:pt x="316" y="84"/>
                    <a:pt x="316" y="84"/>
                  </a:cubicBezTo>
                  <a:cubicBezTo>
                    <a:pt x="316" y="77"/>
                    <a:pt x="310" y="71"/>
                    <a:pt x="303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F40027-D288-9C4B-875A-EBF001B2E210}"/>
                </a:ext>
              </a:extLst>
            </p:cNvPr>
            <p:cNvSpPr txBox="1"/>
            <p:nvPr/>
          </p:nvSpPr>
          <p:spPr>
            <a:xfrm>
              <a:off x="8612326" y="4838700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84C4CBA-17A9-2240-B3D8-F7A87071FB23}"/>
                </a:ext>
              </a:extLst>
            </p:cNvPr>
            <p:cNvSpPr txBox="1"/>
            <p:nvPr/>
          </p:nvSpPr>
          <p:spPr>
            <a:xfrm>
              <a:off x="7512983" y="5294313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4109E9C-9513-8944-9F76-EEA81831E57D}"/>
                </a:ext>
              </a:extLst>
            </p:cNvPr>
            <p:cNvSpPr txBox="1"/>
            <p:nvPr/>
          </p:nvSpPr>
          <p:spPr>
            <a:xfrm>
              <a:off x="8717896" y="5962650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CE27CD-456E-1D49-ACC4-39E9C4072979}"/>
                </a:ext>
              </a:extLst>
            </p:cNvPr>
            <p:cNvSpPr txBox="1"/>
            <p:nvPr/>
          </p:nvSpPr>
          <p:spPr>
            <a:xfrm>
              <a:off x="9738658" y="5133975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70F4EFC-6D81-1043-A99F-BA7BE97D8D43}"/>
                </a:ext>
              </a:extLst>
            </p:cNvPr>
            <p:cNvSpPr txBox="1"/>
            <p:nvPr/>
          </p:nvSpPr>
          <p:spPr>
            <a:xfrm>
              <a:off x="7503458" y="4510088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301196C-5154-C14A-8E61-0B33CB232D75}"/>
                </a:ext>
              </a:extLst>
            </p:cNvPr>
            <p:cNvSpPr txBox="1"/>
            <p:nvPr/>
          </p:nvSpPr>
          <p:spPr>
            <a:xfrm>
              <a:off x="8614708" y="3749675"/>
              <a:ext cx="595035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30%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8E4E6B4-8B7E-4F46-B862-F03A3ED721AD}"/>
              </a:ext>
            </a:extLst>
          </p:cNvPr>
          <p:cNvGrpSpPr/>
          <p:nvPr/>
        </p:nvGrpSpPr>
        <p:grpSpPr>
          <a:xfrm>
            <a:off x="968379" y="2535237"/>
            <a:ext cx="2503488" cy="764073"/>
            <a:chOff x="968379" y="2535237"/>
            <a:chExt cx="2503488" cy="76407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EE1DD9-5DD5-8244-AE97-332B341FB8F3}"/>
                </a:ext>
              </a:extLst>
            </p:cNvPr>
            <p:cNvSpPr txBox="1"/>
            <p:nvPr/>
          </p:nvSpPr>
          <p:spPr>
            <a:xfrm>
              <a:off x="1200154" y="2535237"/>
              <a:ext cx="692818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Dollar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28EAF9-4A03-A54A-8BF9-1B0C22B28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154" y="2730500"/>
              <a:ext cx="2271713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C20C7554-C7BA-4C4E-A7BD-4CE23821AF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8379" y="2686050"/>
              <a:ext cx="188913" cy="292100"/>
            </a:xfrm>
            <a:custGeom>
              <a:avLst/>
              <a:gdLst>
                <a:gd name="T0" fmla="*/ 168068 w 1014"/>
                <a:gd name="T1" fmla="*/ 150924 h 1574"/>
                <a:gd name="T2" fmla="*/ 128741 w 1014"/>
                <a:gd name="T3" fmla="*/ 134216 h 1574"/>
                <a:gd name="T4" fmla="*/ 115199 w 1014"/>
                <a:gd name="T5" fmla="*/ 131246 h 1574"/>
                <a:gd name="T6" fmla="*/ 115199 w 1014"/>
                <a:gd name="T7" fmla="*/ 73698 h 1574"/>
                <a:gd name="T8" fmla="*/ 116312 w 1014"/>
                <a:gd name="T9" fmla="*/ 74255 h 1574"/>
                <a:gd name="T10" fmla="*/ 116869 w 1014"/>
                <a:gd name="T11" fmla="*/ 74812 h 1574"/>
                <a:gd name="T12" fmla="*/ 135419 w 1014"/>
                <a:gd name="T13" fmla="*/ 103400 h 1574"/>
                <a:gd name="T14" fmla="*/ 181054 w 1014"/>
                <a:gd name="T15" fmla="*/ 103400 h 1574"/>
                <a:gd name="T16" fmla="*/ 154341 w 1014"/>
                <a:gd name="T17" fmla="*/ 48637 h 1574"/>
                <a:gd name="T18" fmla="*/ 115199 w 1014"/>
                <a:gd name="T19" fmla="*/ 32115 h 1574"/>
                <a:gd name="T20" fmla="*/ 115199 w 1014"/>
                <a:gd name="T21" fmla="*/ 0 h 1574"/>
                <a:gd name="T22" fmla="*/ 73089 w 1014"/>
                <a:gd name="T23" fmla="*/ 0 h 1574"/>
                <a:gd name="T24" fmla="*/ 73089 w 1014"/>
                <a:gd name="T25" fmla="*/ 30816 h 1574"/>
                <a:gd name="T26" fmla="*/ 26156 w 1014"/>
                <a:gd name="T27" fmla="*/ 49937 h 1574"/>
                <a:gd name="T28" fmla="*/ 3525 w 1014"/>
                <a:gd name="T29" fmla="*/ 100987 h 1574"/>
                <a:gd name="T30" fmla="*/ 26713 w 1014"/>
                <a:gd name="T31" fmla="*/ 150367 h 1574"/>
                <a:gd name="T32" fmla="*/ 73089 w 1014"/>
                <a:gd name="T33" fmla="*/ 166888 h 1574"/>
                <a:gd name="T34" fmla="*/ 73089 w 1014"/>
                <a:gd name="T35" fmla="*/ 228706 h 1574"/>
                <a:gd name="T36" fmla="*/ 53982 w 1014"/>
                <a:gd name="T37" fmla="*/ 217382 h 1574"/>
                <a:gd name="T38" fmla="*/ 45078 w 1014"/>
                <a:gd name="T39" fmla="*/ 194920 h 1574"/>
                <a:gd name="T40" fmla="*/ 0 w 1014"/>
                <a:gd name="T41" fmla="*/ 194920 h 1574"/>
                <a:gd name="T42" fmla="*/ 25600 w 1014"/>
                <a:gd name="T43" fmla="*/ 250054 h 1574"/>
                <a:gd name="T44" fmla="*/ 73089 w 1014"/>
                <a:gd name="T45" fmla="*/ 268432 h 1574"/>
                <a:gd name="T46" fmla="*/ 73089 w 1014"/>
                <a:gd name="T47" fmla="*/ 292194 h 1574"/>
                <a:gd name="T48" fmla="*/ 115199 w 1014"/>
                <a:gd name="T49" fmla="*/ 292194 h 1574"/>
                <a:gd name="T50" fmla="*/ 115199 w 1014"/>
                <a:gd name="T51" fmla="*/ 269175 h 1574"/>
                <a:gd name="T52" fmla="*/ 164358 w 1014"/>
                <a:gd name="T53" fmla="*/ 249497 h 1574"/>
                <a:gd name="T54" fmla="*/ 188103 w 1014"/>
                <a:gd name="T55" fmla="*/ 197147 h 1574"/>
                <a:gd name="T56" fmla="*/ 168068 w 1014"/>
                <a:gd name="T57" fmla="*/ 150924 h 1574"/>
                <a:gd name="T58" fmla="*/ 73089 w 1014"/>
                <a:gd name="T59" fmla="*/ 121222 h 1574"/>
                <a:gd name="T60" fmla="*/ 58805 w 1014"/>
                <a:gd name="T61" fmla="*/ 115838 h 1574"/>
                <a:gd name="T62" fmla="*/ 47490 w 1014"/>
                <a:gd name="T63" fmla="*/ 97460 h 1574"/>
                <a:gd name="T64" fmla="*/ 58805 w 1014"/>
                <a:gd name="T65" fmla="*/ 76668 h 1574"/>
                <a:gd name="T66" fmla="*/ 73089 w 1014"/>
                <a:gd name="T67" fmla="*/ 70728 h 1574"/>
                <a:gd name="T68" fmla="*/ 73089 w 1014"/>
                <a:gd name="T69" fmla="*/ 121222 h 1574"/>
                <a:gd name="T70" fmla="*/ 122248 w 1014"/>
                <a:gd name="T71" fmla="*/ 227592 h 1574"/>
                <a:gd name="T72" fmla="*/ 115199 w 1014"/>
                <a:gd name="T73" fmla="*/ 229263 h 1574"/>
                <a:gd name="T74" fmla="*/ 115199 w 1014"/>
                <a:gd name="T75" fmla="*/ 176356 h 1574"/>
                <a:gd name="T76" fmla="*/ 132451 w 1014"/>
                <a:gd name="T77" fmla="*/ 183596 h 1574"/>
                <a:gd name="T78" fmla="*/ 142469 w 1014"/>
                <a:gd name="T79" fmla="*/ 201417 h 1574"/>
                <a:gd name="T80" fmla="*/ 122248 w 1014"/>
                <a:gd name="T81" fmla="*/ 227592 h 1574"/>
                <a:gd name="T82" fmla="*/ 122248 w 1014"/>
                <a:gd name="T83" fmla="*/ 227592 h 1574"/>
                <a:gd name="T84" fmla="*/ 122248 w 1014"/>
                <a:gd name="T85" fmla="*/ 227592 h 15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14" h="1574">
                  <a:moveTo>
                    <a:pt x="906" y="813"/>
                  </a:moveTo>
                  <a:cubicBezTo>
                    <a:pt x="859" y="777"/>
                    <a:pt x="788" y="747"/>
                    <a:pt x="694" y="723"/>
                  </a:cubicBezTo>
                  <a:cubicBezTo>
                    <a:pt x="621" y="707"/>
                    <a:pt x="621" y="707"/>
                    <a:pt x="621" y="707"/>
                  </a:cubicBezTo>
                  <a:cubicBezTo>
                    <a:pt x="621" y="397"/>
                    <a:pt x="621" y="397"/>
                    <a:pt x="621" y="397"/>
                  </a:cubicBezTo>
                  <a:cubicBezTo>
                    <a:pt x="623" y="399"/>
                    <a:pt x="625" y="400"/>
                    <a:pt x="627" y="400"/>
                  </a:cubicBezTo>
                  <a:cubicBezTo>
                    <a:pt x="629" y="400"/>
                    <a:pt x="630" y="401"/>
                    <a:pt x="630" y="403"/>
                  </a:cubicBezTo>
                  <a:cubicBezTo>
                    <a:pt x="692" y="433"/>
                    <a:pt x="725" y="484"/>
                    <a:pt x="730" y="557"/>
                  </a:cubicBezTo>
                  <a:cubicBezTo>
                    <a:pt x="976" y="557"/>
                    <a:pt x="976" y="557"/>
                    <a:pt x="976" y="557"/>
                  </a:cubicBezTo>
                  <a:cubicBezTo>
                    <a:pt x="972" y="429"/>
                    <a:pt x="924" y="331"/>
                    <a:pt x="832" y="262"/>
                  </a:cubicBezTo>
                  <a:cubicBezTo>
                    <a:pt x="772" y="218"/>
                    <a:pt x="702" y="188"/>
                    <a:pt x="621" y="173"/>
                  </a:cubicBezTo>
                  <a:cubicBezTo>
                    <a:pt x="621" y="0"/>
                    <a:pt x="621" y="0"/>
                    <a:pt x="621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394" y="166"/>
                    <a:pt x="394" y="166"/>
                    <a:pt x="394" y="166"/>
                  </a:cubicBezTo>
                  <a:cubicBezTo>
                    <a:pt x="287" y="179"/>
                    <a:pt x="203" y="213"/>
                    <a:pt x="141" y="269"/>
                  </a:cubicBezTo>
                  <a:cubicBezTo>
                    <a:pt x="60" y="341"/>
                    <a:pt x="19" y="433"/>
                    <a:pt x="19" y="544"/>
                  </a:cubicBezTo>
                  <a:cubicBezTo>
                    <a:pt x="19" y="663"/>
                    <a:pt x="61" y="752"/>
                    <a:pt x="144" y="810"/>
                  </a:cubicBezTo>
                  <a:cubicBezTo>
                    <a:pt x="189" y="842"/>
                    <a:pt x="272" y="871"/>
                    <a:pt x="394" y="899"/>
                  </a:cubicBezTo>
                  <a:cubicBezTo>
                    <a:pt x="394" y="1232"/>
                    <a:pt x="394" y="1232"/>
                    <a:pt x="394" y="1232"/>
                  </a:cubicBezTo>
                  <a:cubicBezTo>
                    <a:pt x="349" y="1219"/>
                    <a:pt x="315" y="1199"/>
                    <a:pt x="291" y="1171"/>
                  </a:cubicBezTo>
                  <a:cubicBezTo>
                    <a:pt x="266" y="1141"/>
                    <a:pt x="250" y="1101"/>
                    <a:pt x="243" y="1050"/>
                  </a:cubicBezTo>
                  <a:cubicBezTo>
                    <a:pt x="0" y="1050"/>
                    <a:pt x="0" y="1050"/>
                    <a:pt x="0" y="1050"/>
                  </a:cubicBezTo>
                  <a:cubicBezTo>
                    <a:pt x="0" y="1175"/>
                    <a:pt x="46" y="1275"/>
                    <a:pt x="138" y="1347"/>
                  </a:cubicBezTo>
                  <a:cubicBezTo>
                    <a:pt x="204" y="1398"/>
                    <a:pt x="289" y="1431"/>
                    <a:pt x="394" y="1446"/>
                  </a:cubicBezTo>
                  <a:cubicBezTo>
                    <a:pt x="394" y="1574"/>
                    <a:pt x="394" y="1574"/>
                    <a:pt x="394" y="1574"/>
                  </a:cubicBezTo>
                  <a:cubicBezTo>
                    <a:pt x="621" y="1574"/>
                    <a:pt x="621" y="1574"/>
                    <a:pt x="621" y="1574"/>
                  </a:cubicBezTo>
                  <a:cubicBezTo>
                    <a:pt x="621" y="1450"/>
                    <a:pt x="621" y="1450"/>
                    <a:pt x="621" y="1450"/>
                  </a:cubicBezTo>
                  <a:cubicBezTo>
                    <a:pt x="732" y="1435"/>
                    <a:pt x="820" y="1399"/>
                    <a:pt x="886" y="1344"/>
                  </a:cubicBezTo>
                  <a:cubicBezTo>
                    <a:pt x="972" y="1269"/>
                    <a:pt x="1014" y="1175"/>
                    <a:pt x="1014" y="1062"/>
                  </a:cubicBezTo>
                  <a:cubicBezTo>
                    <a:pt x="1014" y="954"/>
                    <a:pt x="978" y="870"/>
                    <a:pt x="906" y="813"/>
                  </a:cubicBezTo>
                  <a:close/>
                  <a:moveTo>
                    <a:pt x="394" y="653"/>
                  </a:moveTo>
                  <a:cubicBezTo>
                    <a:pt x="357" y="642"/>
                    <a:pt x="332" y="633"/>
                    <a:pt x="317" y="624"/>
                  </a:cubicBezTo>
                  <a:cubicBezTo>
                    <a:pt x="276" y="603"/>
                    <a:pt x="256" y="570"/>
                    <a:pt x="256" y="525"/>
                  </a:cubicBezTo>
                  <a:cubicBezTo>
                    <a:pt x="256" y="476"/>
                    <a:pt x="276" y="438"/>
                    <a:pt x="317" y="413"/>
                  </a:cubicBezTo>
                  <a:cubicBezTo>
                    <a:pt x="338" y="400"/>
                    <a:pt x="364" y="389"/>
                    <a:pt x="394" y="381"/>
                  </a:cubicBezTo>
                  <a:lnTo>
                    <a:pt x="394" y="653"/>
                  </a:lnTo>
                  <a:close/>
                  <a:moveTo>
                    <a:pt x="659" y="1226"/>
                  </a:moveTo>
                  <a:cubicBezTo>
                    <a:pt x="649" y="1230"/>
                    <a:pt x="636" y="1233"/>
                    <a:pt x="621" y="1235"/>
                  </a:cubicBezTo>
                  <a:cubicBezTo>
                    <a:pt x="621" y="950"/>
                    <a:pt x="621" y="950"/>
                    <a:pt x="621" y="950"/>
                  </a:cubicBezTo>
                  <a:cubicBezTo>
                    <a:pt x="661" y="963"/>
                    <a:pt x="692" y="976"/>
                    <a:pt x="714" y="989"/>
                  </a:cubicBezTo>
                  <a:cubicBezTo>
                    <a:pt x="750" y="1012"/>
                    <a:pt x="768" y="1044"/>
                    <a:pt x="768" y="1085"/>
                  </a:cubicBezTo>
                  <a:cubicBezTo>
                    <a:pt x="768" y="1153"/>
                    <a:pt x="732" y="1200"/>
                    <a:pt x="659" y="1226"/>
                  </a:cubicBezTo>
                  <a:close/>
                  <a:moveTo>
                    <a:pt x="659" y="1226"/>
                  </a:moveTo>
                  <a:cubicBezTo>
                    <a:pt x="659" y="1226"/>
                    <a:pt x="659" y="1226"/>
                    <a:pt x="659" y="122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BFE6673-4B46-47FD-9174-A8C560B0C12F}"/>
              </a:ext>
            </a:extLst>
          </p:cNvPr>
          <p:cNvGrpSpPr/>
          <p:nvPr/>
        </p:nvGrpSpPr>
        <p:grpSpPr>
          <a:xfrm>
            <a:off x="3906133" y="3665537"/>
            <a:ext cx="2653421" cy="764073"/>
            <a:chOff x="3906133" y="3665537"/>
            <a:chExt cx="2653421" cy="7640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1B02A68-916B-274E-AA41-02BA640ECC8B}"/>
                </a:ext>
              </a:extLst>
            </p:cNvPr>
            <p:cNvSpPr txBox="1"/>
            <p:nvPr/>
          </p:nvSpPr>
          <p:spPr>
            <a:xfrm>
              <a:off x="4287842" y="3665537"/>
              <a:ext cx="612668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Riyal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7D5FD14-2913-DA44-8F3B-158EA340A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7842" y="3860800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C6B404-F12B-5B4F-AA29-BE939CD5845F}"/>
                </a:ext>
              </a:extLst>
            </p:cNvPr>
            <p:cNvGrpSpPr/>
            <p:nvPr/>
          </p:nvGrpSpPr>
          <p:grpSpPr>
            <a:xfrm>
              <a:off x="3906133" y="3893030"/>
              <a:ext cx="389768" cy="289848"/>
              <a:chOff x="-328613" y="5624513"/>
              <a:chExt cx="749301" cy="557212"/>
            </a:xfrm>
            <a:solidFill>
              <a:schemeClr val="accent5"/>
            </a:solidFill>
          </p:grpSpPr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50A1A78C-8305-7049-80C8-E222D4D091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7463" y="5668963"/>
                <a:ext cx="263525" cy="349250"/>
              </a:xfrm>
              <a:custGeom>
                <a:avLst/>
                <a:gdLst>
                  <a:gd name="T0" fmla="*/ 58 w 100"/>
                  <a:gd name="T1" fmla="*/ 133 h 133"/>
                  <a:gd name="T2" fmla="*/ 58 w 100"/>
                  <a:gd name="T3" fmla="*/ 133 h 133"/>
                  <a:gd name="T4" fmla="*/ 74 w 100"/>
                  <a:gd name="T5" fmla="*/ 133 h 133"/>
                  <a:gd name="T6" fmla="*/ 76 w 100"/>
                  <a:gd name="T7" fmla="*/ 133 h 133"/>
                  <a:gd name="T8" fmla="*/ 94 w 100"/>
                  <a:gd name="T9" fmla="*/ 133 h 133"/>
                  <a:gd name="T10" fmla="*/ 97 w 100"/>
                  <a:gd name="T11" fmla="*/ 131 h 133"/>
                  <a:gd name="T12" fmla="*/ 84 w 100"/>
                  <a:gd name="T13" fmla="*/ 59 h 133"/>
                  <a:gd name="T14" fmla="*/ 82 w 100"/>
                  <a:gd name="T15" fmla="*/ 58 h 133"/>
                  <a:gd name="T16" fmla="*/ 82 w 100"/>
                  <a:gd name="T17" fmla="*/ 58 h 133"/>
                  <a:gd name="T18" fmla="*/ 80 w 100"/>
                  <a:gd name="T19" fmla="*/ 59 h 133"/>
                  <a:gd name="T20" fmla="*/ 80 w 100"/>
                  <a:gd name="T21" fmla="*/ 88 h 133"/>
                  <a:gd name="T22" fmla="*/ 86 w 100"/>
                  <a:gd name="T23" fmla="*/ 103 h 133"/>
                  <a:gd name="T24" fmla="*/ 87 w 100"/>
                  <a:gd name="T25" fmla="*/ 109 h 133"/>
                  <a:gd name="T26" fmla="*/ 74 w 100"/>
                  <a:gd name="T27" fmla="*/ 109 h 133"/>
                  <a:gd name="T28" fmla="*/ 72 w 100"/>
                  <a:gd name="T29" fmla="*/ 109 h 133"/>
                  <a:gd name="T30" fmla="*/ 59 w 100"/>
                  <a:gd name="T31" fmla="*/ 109 h 133"/>
                  <a:gd name="T32" fmla="*/ 39 w 100"/>
                  <a:gd name="T33" fmla="*/ 109 h 133"/>
                  <a:gd name="T34" fmla="*/ 38 w 100"/>
                  <a:gd name="T35" fmla="*/ 109 h 133"/>
                  <a:gd name="T36" fmla="*/ 26 w 100"/>
                  <a:gd name="T37" fmla="*/ 100 h 133"/>
                  <a:gd name="T38" fmla="*/ 23 w 100"/>
                  <a:gd name="T39" fmla="*/ 70 h 133"/>
                  <a:gd name="T40" fmla="*/ 21 w 100"/>
                  <a:gd name="T41" fmla="*/ 37 h 133"/>
                  <a:gd name="T42" fmla="*/ 12 w 100"/>
                  <a:gd name="T43" fmla="*/ 2 h 133"/>
                  <a:gd name="T44" fmla="*/ 9 w 100"/>
                  <a:gd name="T45" fmla="*/ 0 h 133"/>
                  <a:gd name="T46" fmla="*/ 7 w 100"/>
                  <a:gd name="T47" fmla="*/ 2 h 133"/>
                  <a:gd name="T48" fmla="*/ 4 w 100"/>
                  <a:gd name="T49" fmla="*/ 8 h 133"/>
                  <a:gd name="T50" fmla="*/ 1 w 100"/>
                  <a:gd name="T51" fmla="*/ 22 h 133"/>
                  <a:gd name="T52" fmla="*/ 5 w 100"/>
                  <a:gd name="T53" fmla="*/ 52 h 133"/>
                  <a:gd name="T54" fmla="*/ 6 w 100"/>
                  <a:gd name="T55" fmla="*/ 52 h 133"/>
                  <a:gd name="T56" fmla="*/ 9 w 100"/>
                  <a:gd name="T57" fmla="*/ 72 h 133"/>
                  <a:gd name="T58" fmla="*/ 11 w 100"/>
                  <a:gd name="T59" fmla="*/ 91 h 133"/>
                  <a:gd name="T60" fmla="*/ 14 w 100"/>
                  <a:gd name="T61" fmla="*/ 114 h 133"/>
                  <a:gd name="T62" fmla="*/ 33 w 100"/>
                  <a:gd name="T63" fmla="*/ 133 h 133"/>
                  <a:gd name="T64" fmla="*/ 58 w 100"/>
                  <a:gd name="T65" fmla="*/ 133 h 133"/>
                  <a:gd name="T66" fmla="*/ 58 w 100"/>
                  <a:gd name="T67" fmla="*/ 133 h 133"/>
                  <a:gd name="T68" fmla="*/ 58 w 100"/>
                  <a:gd name="T69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0" h="133">
                    <a:moveTo>
                      <a:pt x="58" y="133"/>
                    </a:moveTo>
                    <a:cubicBezTo>
                      <a:pt x="58" y="133"/>
                      <a:pt x="58" y="133"/>
                      <a:pt x="58" y="133"/>
                    </a:cubicBezTo>
                    <a:cubicBezTo>
                      <a:pt x="63" y="133"/>
                      <a:pt x="69" y="133"/>
                      <a:pt x="74" y="133"/>
                    </a:cubicBezTo>
                    <a:cubicBezTo>
                      <a:pt x="76" y="133"/>
                      <a:pt x="76" y="133"/>
                      <a:pt x="76" y="133"/>
                    </a:cubicBezTo>
                    <a:cubicBezTo>
                      <a:pt x="82" y="133"/>
                      <a:pt x="88" y="133"/>
                      <a:pt x="94" y="133"/>
                    </a:cubicBezTo>
                    <a:cubicBezTo>
                      <a:pt x="96" y="133"/>
                      <a:pt x="97" y="132"/>
                      <a:pt x="97" y="131"/>
                    </a:cubicBezTo>
                    <a:cubicBezTo>
                      <a:pt x="100" y="88"/>
                      <a:pt x="97" y="69"/>
                      <a:pt x="84" y="59"/>
                    </a:cubicBezTo>
                    <a:cubicBezTo>
                      <a:pt x="83" y="58"/>
                      <a:pt x="83" y="58"/>
                      <a:pt x="82" y="58"/>
                    </a:cubicBezTo>
                    <a:cubicBezTo>
                      <a:pt x="82" y="58"/>
                      <a:pt x="82" y="58"/>
                      <a:pt x="82" y="58"/>
                    </a:cubicBezTo>
                    <a:cubicBezTo>
                      <a:pt x="81" y="58"/>
                      <a:pt x="80" y="58"/>
                      <a:pt x="80" y="59"/>
                    </a:cubicBezTo>
                    <a:cubicBezTo>
                      <a:pt x="72" y="69"/>
                      <a:pt x="73" y="78"/>
                      <a:pt x="80" y="88"/>
                    </a:cubicBezTo>
                    <a:cubicBezTo>
                      <a:pt x="83" y="92"/>
                      <a:pt x="84" y="97"/>
                      <a:pt x="86" y="103"/>
                    </a:cubicBezTo>
                    <a:cubicBezTo>
                      <a:pt x="86" y="105"/>
                      <a:pt x="86" y="107"/>
                      <a:pt x="87" y="109"/>
                    </a:cubicBezTo>
                    <a:cubicBezTo>
                      <a:pt x="82" y="109"/>
                      <a:pt x="78" y="109"/>
                      <a:pt x="74" y="109"/>
                    </a:cubicBezTo>
                    <a:cubicBezTo>
                      <a:pt x="72" y="109"/>
                      <a:pt x="72" y="109"/>
                      <a:pt x="72" y="109"/>
                    </a:cubicBezTo>
                    <a:cubicBezTo>
                      <a:pt x="68" y="109"/>
                      <a:pt x="63" y="109"/>
                      <a:pt x="59" y="109"/>
                    </a:cubicBezTo>
                    <a:cubicBezTo>
                      <a:pt x="51" y="109"/>
                      <a:pt x="44" y="109"/>
                      <a:pt x="39" y="109"/>
                    </a:cubicBezTo>
                    <a:cubicBezTo>
                      <a:pt x="38" y="109"/>
                      <a:pt x="38" y="109"/>
                      <a:pt x="38" y="109"/>
                    </a:cubicBezTo>
                    <a:cubicBezTo>
                      <a:pt x="30" y="109"/>
                      <a:pt x="26" y="107"/>
                      <a:pt x="26" y="100"/>
                    </a:cubicBezTo>
                    <a:cubicBezTo>
                      <a:pt x="25" y="91"/>
                      <a:pt x="24" y="80"/>
                      <a:pt x="23" y="70"/>
                    </a:cubicBezTo>
                    <a:cubicBezTo>
                      <a:pt x="22" y="56"/>
                      <a:pt x="21" y="44"/>
                      <a:pt x="21" y="37"/>
                    </a:cubicBezTo>
                    <a:cubicBezTo>
                      <a:pt x="20" y="24"/>
                      <a:pt x="13" y="4"/>
                      <a:pt x="12" y="2"/>
                    </a:cubicBezTo>
                    <a:cubicBezTo>
                      <a:pt x="12" y="1"/>
                      <a:pt x="11" y="0"/>
                      <a:pt x="9" y="0"/>
                    </a:cubicBezTo>
                    <a:cubicBezTo>
                      <a:pt x="8" y="0"/>
                      <a:pt x="7" y="1"/>
                      <a:pt x="7" y="2"/>
                    </a:cubicBezTo>
                    <a:cubicBezTo>
                      <a:pt x="6" y="4"/>
                      <a:pt x="5" y="6"/>
                      <a:pt x="4" y="8"/>
                    </a:cubicBezTo>
                    <a:cubicBezTo>
                      <a:pt x="2" y="12"/>
                      <a:pt x="0" y="17"/>
                      <a:pt x="1" y="22"/>
                    </a:cubicBezTo>
                    <a:cubicBezTo>
                      <a:pt x="2" y="32"/>
                      <a:pt x="4" y="42"/>
                      <a:pt x="5" y="52"/>
                    </a:cubicBezTo>
                    <a:cubicBezTo>
                      <a:pt x="6" y="52"/>
                      <a:pt x="6" y="52"/>
                      <a:pt x="6" y="52"/>
                    </a:cubicBezTo>
                    <a:cubicBezTo>
                      <a:pt x="7" y="59"/>
                      <a:pt x="8" y="65"/>
                      <a:pt x="9" y="72"/>
                    </a:cubicBezTo>
                    <a:cubicBezTo>
                      <a:pt x="10" y="78"/>
                      <a:pt x="10" y="85"/>
                      <a:pt x="11" y="91"/>
                    </a:cubicBezTo>
                    <a:cubicBezTo>
                      <a:pt x="12" y="99"/>
                      <a:pt x="13" y="106"/>
                      <a:pt x="14" y="114"/>
                    </a:cubicBezTo>
                    <a:cubicBezTo>
                      <a:pt x="16" y="126"/>
                      <a:pt x="23" y="133"/>
                      <a:pt x="33" y="133"/>
                    </a:cubicBezTo>
                    <a:cubicBezTo>
                      <a:pt x="40" y="133"/>
                      <a:pt x="48" y="133"/>
                      <a:pt x="58" y="133"/>
                    </a:cubicBezTo>
                    <a:close/>
                    <a:moveTo>
                      <a:pt x="58" y="133"/>
                    </a:moveTo>
                    <a:cubicBezTo>
                      <a:pt x="58" y="133"/>
                      <a:pt x="58" y="133"/>
                      <a:pt x="58" y="13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34891263-BE83-7749-8E10-C70921FE0A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213" y="6034088"/>
                <a:ext cx="150813" cy="82550"/>
              </a:xfrm>
              <a:custGeom>
                <a:avLst/>
                <a:gdLst>
                  <a:gd name="T0" fmla="*/ 30 w 58"/>
                  <a:gd name="T1" fmla="*/ 17 h 31"/>
                  <a:gd name="T2" fmla="*/ 41 w 58"/>
                  <a:gd name="T3" fmla="*/ 30 h 31"/>
                  <a:gd name="T4" fmla="*/ 43 w 58"/>
                  <a:gd name="T5" fmla="*/ 31 h 31"/>
                  <a:gd name="T6" fmla="*/ 43 w 58"/>
                  <a:gd name="T7" fmla="*/ 31 h 31"/>
                  <a:gd name="T8" fmla="*/ 45 w 58"/>
                  <a:gd name="T9" fmla="*/ 30 h 31"/>
                  <a:gd name="T10" fmla="*/ 57 w 58"/>
                  <a:gd name="T11" fmla="*/ 19 h 31"/>
                  <a:gd name="T12" fmla="*/ 57 w 58"/>
                  <a:gd name="T13" fmla="*/ 15 h 31"/>
                  <a:gd name="T14" fmla="*/ 45 w 58"/>
                  <a:gd name="T15" fmla="*/ 1 h 31"/>
                  <a:gd name="T16" fmla="*/ 43 w 58"/>
                  <a:gd name="T17" fmla="*/ 1 h 31"/>
                  <a:gd name="T18" fmla="*/ 41 w 58"/>
                  <a:gd name="T19" fmla="*/ 1 h 31"/>
                  <a:gd name="T20" fmla="*/ 29 w 58"/>
                  <a:gd name="T21" fmla="*/ 13 h 31"/>
                  <a:gd name="T22" fmla="*/ 28 w 58"/>
                  <a:gd name="T23" fmla="*/ 14 h 31"/>
                  <a:gd name="T24" fmla="*/ 17 w 58"/>
                  <a:gd name="T25" fmla="*/ 1 h 31"/>
                  <a:gd name="T26" fmla="*/ 15 w 58"/>
                  <a:gd name="T27" fmla="*/ 0 h 31"/>
                  <a:gd name="T28" fmla="*/ 13 w 58"/>
                  <a:gd name="T29" fmla="*/ 1 h 31"/>
                  <a:gd name="T30" fmla="*/ 1 w 58"/>
                  <a:gd name="T31" fmla="*/ 12 h 31"/>
                  <a:gd name="T32" fmla="*/ 1 w 58"/>
                  <a:gd name="T33" fmla="*/ 15 h 31"/>
                  <a:gd name="T34" fmla="*/ 13 w 58"/>
                  <a:gd name="T35" fmla="*/ 29 h 31"/>
                  <a:gd name="T36" fmla="*/ 15 w 58"/>
                  <a:gd name="T37" fmla="*/ 30 h 31"/>
                  <a:gd name="T38" fmla="*/ 15 w 58"/>
                  <a:gd name="T39" fmla="*/ 30 h 31"/>
                  <a:gd name="T40" fmla="*/ 17 w 58"/>
                  <a:gd name="T41" fmla="*/ 30 h 31"/>
                  <a:gd name="T42" fmla="*/ 29 w 58"/>
                  <a:gd name="T43" fmla="*/ 19 h 31"/>
                  <a:gd name="T44" fmla="*/ 30 w 58"/>
                  <a:gd name="T45" fmla="*/ 17 h 31"/>
                  <a:gd name="T46" fmla="*/ 30 w 58"/>
                  <a:gd name="T47" fmla="*/ 17 h 31"/>
                  <a:gd name="T48" fmla="*/ 30 w 58"/>
                  <a:gd name="T49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8" h="31">
                    <a:moveTo>
                      <a:pt x="30" y="17"/>
                    </a:move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1"/>
                      <a:pt x="42" y="31"/>
                      <a:pt x="43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4" y="31"/>
                      <a:pt x="44" y="31"/>
                      <a:pt x="45" y="30"/>
                    </a:cubicBezTo>
                    <a:cubicBezTo>
                      <a:pt x="57" y="19"/>
                      <a:pt x="57" y="19"/>
                      <a:pt x="57" y="19"/>
                    </a:cubicBezTo>
                    <a:cubicBezTo>
                      <a:pt x="58" y="18"/>
                      <a:pt x="58" y="16"/>
                      <a:pt x="57" y="15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4" y="1"/>
                      <a:pt x="43" y="1"/>
                    </a:cubicBezTo>
                    <a:cubicBezTo>
                      <a:pt x="43" y="1"/>
                      <a:pt x="42" y="1"/>
                      <a:pt x="41" y="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9" y="13"/>
                      <a:pt x="29" y="13"/>
                      <a:pt x="28" y="1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6" y="0"/>
                      <a:pt x="15" y="0"/>
                    </a:cubicBezTo>
                    <a:cubicBezTo>
                      <a:pt x="15" y="0"/>
                      <a:pt x="14" y="0"/>
                      <a:pt x="13" y="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0" y="13"/>
                      <a:pt x="0" y="14"/>
                      <a:pt x="1" y="15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4" y="30"/>
                      <a:pt x="14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6" y="30"/>
                      <a:pt x="17" y="30"/>
                      <a:pt x="17" y="30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8"/>
                      <a:pt x="30" y="18"/>
                      <a:pt x="30" y="17"/>
                    </a:cubicBezTo>
                    <a:close/>
                    <a:moveTo>
                      <a:pt x="30" y="17"/>
                    </a:moveTo>
                    <a:cubicBezTo>
                      <a:pt x="30" y="17"/>
                      <a:pt x="30" y="17"/>
                      <a:pt x="30" y="17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6D2F7281-AFC1-9349-B4F1-D6BA4A3E8F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28613" y="5624513"/>
                <a:ext cx="293688" cy="468312"/>
              </a:xfrm>
              <a:custGeom>
                <a:avLst/>
                <a:gdLst>
                  <a:gd name="T0" fmla="*/ 111 w 112"/>
                  <a:gd name="T1" fmla="*/ 22 h 178"/>
                  <a:gd name="T2" fmla="*/ 101 w 112"/>
                  <a:gd name="T3" fmla="*/ 10 h 178"/>
                  <a:gd name="T4" fmla="*/ 95 w 112"/>
                  <a:gd name="T5" fmla="*/ 4 h 178"/>
                  <a:gd name="T6" fmla="*/ 91 w 112"/>
                  <a:gd name="T7" fmla="*/ 1 h 178"/>
                  <a:gd name="T8" fmla="*/ 89 w 112"/>
                  <a:gd name="T9" fmla="*/ 0 h 178"/>
                  <a:gd name="T10" fmla="*/ 89 w 112"/>
                  <a:gd name="T11" fmla="*/ 0 h 178"/>
                  <a:gd name="T12" fmla="*/ 87 w 112"/>
                  <a:gd name="T13" fmla="*/ 2 h 178"/>
                  <a:gd name="T14" fmla="*/ 85 w 112"/>
                  <a:gd name="T15" fmla="*/ 35 h 178"/>
                  <a:gd name="T16" fmla="*/ 86 w 112"/>
                  <a:gd name="T17" fmla="*/ 38 h 178"/>
                  <a:gd name="T18" fmla="*/ 95 w 112"/>
                  <a:gd name="T19" fmla="*/ 106 h 178"/>
                  <a:gd name="T20" fmla="*/ 96 w 112"/>
                  <a:gd name="T21" fmla="*/ 114 h 178"/>
                  <a:gd name="T22" fmla="*/ 91 w 112"/>
                  <a:gd name="T23" fmla="*/ 144 h 178"/>
                  <a:gd name="T24" fmla="*/ 61 w 112"/>
                  <a:gd name="T25" fmla="*/ 155 h 178"/>
                  <a:gd name="T26" fmla="*/ 54 w 112"/>
                  <a:gd name="T27" fmla="*/ 155 h 178"/>
                  <a:gd name="T28" fmla="*/ 49 w 112"/>
                  <a:gd name="T29" fmla="*/ 155 h 178"/>
                  <a:gd name="T30" fmla="*/ 19 w 112"/>
                  <a:gd name="T31" fmla="*/ 144 h 178"/>
                  <a:gd name="T32" fmla="*/ 16 w 112"/>
                  <a:gd name="T33" fmla="*/ 134 h 178"/>
                  <a:gd name="T34" fmla="*/ 27 w 112"/>
                  <a:gd name="T35" fmla="*/ 107 h 178"/>
                  <a:gd name="T36" fmla="*/ 28 w 112"/>
                  <a:gd name="T37" fmla="*/ 102 h 178"/>
                  <a:gd name="T38" fmla="*/ 25 w 112"/>
                  <a:gd name="T39" fmla="*/ 98 h 178"/>
                  <a:gd name="T40" fmla="*/ 16 w 112"/>
                  <a:gd name="T41" fmla="*/ 100 h 178"/>
                  <a:gd name="T42" fmla="*/ 2 w 112"/>
                  <a:gd name="T43" fmla="*/ 134 h 178"/>
                  <a:gd name="T44" fmla="*/ 7 w 112"/>
                  <a:gd name="T45" fmla="*/ 162 h 178"/>
                  <a:gd name="T46" fmla="*/ 32 w 112"/>
                  <a:gd name="T47" fmla="*/ 177 h 178"/>
                  <a:gd name="T48" fmla="*/ 50 w 112"/>
                  <a:gd name="T49" fmla="*/ 178 h 178"/>
                  <a:gd name="T50" fmla="*/ 67 w 112"/>
                  <a:gd name="T51" fmla="*/ 177 h 178"/>
                  <a:gd name="T52" fmla="*/ 101 w 112"/>
                  <a:gd name="T53" fmla="*/ 162 h 178"/>
                  <a:gd name="T54" fmla="*/ 111 w 112"/>
                  <a:gd name="T55" fmla="*/ 122 h 178"/>
                  <a:gd name="T56" fmla="*/ 106 w 112"/>
                  <a:gd name="T57" fmla="*/ 78 h 178"/>
                  <a:gd name="T58" fmla="*/ 106 w 112"/>
                  <a:gd name="T59" fmla="*/ 77 h 178"/>
                  <a:gd name="T60" fmla="*/ 102 w 112"/>
                  <a:gd name="T61" fmla="*/ 45 h 178"/>
                  <a:gd name="T62" fmla="*/ 104 w 112"/>
                  <a:gd name="T63" fmla="*/ 38 h 178"/>
                  <a:gd name="T64" fmla="*/ 111 w 112"/>
                  <a:gd name="T65" fmla="*/ 22 h 178"/>
                  <a:gd name="T66" fmla="*/ 111 w 112"/>
                  <a:gd name="T67" fmla="*/ 22 h 178"/>
                  <a:gd name="T68" fmla="*/ 111 w 112"/>
                  <a:gd name="T69" fmla="*/ 22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12" h="178">
                    <a:moveTo>
                      <a:pt x="111" y="22"/>
                    </a:moveTo>
                    <a:cubicBezTo>
                      <a:pt x="111" y="17"/>
                      <a:pt x="107" y="14"/>
                      <a:pt x="101" y="10"/>
                    </a:cubicBezTo>
                    <a:cubicBezTo>
                      <a:pt x="99" y="9"/>
                      <a:pt x="97" y="7"/>
                      <a:pt x="95" y="4"/>
                    </a:cubicBezTo>
                    <a:cubicBezTo>
                      <a:pt x="93" y="3"/>
                      <a:pt x="92" y="2"/>
                      <a:pt x="91" y="1"/>
                    </a:cubicBezTo>
                    <a:cubicBezTo>
                      <a:pt x="91" y="1"/>
                      <a:pt x="90" y="0"/>
                      <a:pt x="89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8" y="0"/>
                      <a:pt x="87" y="1"/>
                      <a:pt x="87" y="2"/>
                    </a:cubicBezTo>
                    <a:cubicBezTo>
                      <a:pt x="80" y="13"/>
                      <a:pt x="82" y="23"/>
                      <a:pt x="85" y="35"/>
                    </a:cubicBezTo>
                    <a:cubicBezTo>
                      <a:pt x="86" y="38"/>
                      <a:pt x="86" y="38"/>
                      <a:pt x="86" y="38"/>
                    </a:cubicBezTo>
                    <a:cubicBezTo>
                      <a:pt x="91" y="60"/>
                      <a:pt x="93" y="83"/>
                      <a:pt x="95" y="106"/>
                    </a:cubicBezTo>
                    <a:cubicBezTo>
                      <a:pt x="96" y="114"/>
                      <a:pt x="96" y="114"/>
                      <a:pt x="96" y="114"/>
                    </a:cubicBezTo>
                    <a:cubicBezTo>
                      <a:pt x="98" y="128"/>
                      <a:pt x="96" y="138"/>
                      <a:pt x="91" y="144"/>
                    </a:cubicBezTo>
                    <a:cubicBezTo>
                      <a:pt x="86" y="150"/>
                      <a:pt x="77" y="153"/>
                      <a:pt x="61" y="155"/>
                    </a:cubicBezTo>
                    <a:cubicBezTo>
                      <a:pt x="59" y="155"/>
                      <a:pt x="56" y="155"/>
                      <a:pt x="54" y="155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35" y="155"/>
                      <a:pt x="25" y="151"/>
                      <a:pt x="19" y="144"/>
                    </a:cubicBezTo>
                    <a:cubicBezTo>
                      <a:pt x="17" y="141"/>
                      <a:pt x="16" y="138"/>
                      <a:pt x="16" y="134"/>
                    </a:cubicBezTo>
                    <a:cubicBezTo>
                      <a:pt x="16" y="130"/>
                      <a:pt x="21" y="117"/>
                      <a:pt x="27" y="107"/>
                    </a:cubicBezTo>
                    <a:cubicBezTo>
                      <a:pt x="28" y="106"/>
                      <a:pt x="28" y="104"/>
                      <a:pt x="28" y="102"/>
                    </a:cubicBezTo>
                    <a:cubicBezTo>
                      <a:pt x="28" y="100"/>
                      <a:pt x="27" y="99"/>
                      <a:pt x="25" y="98"/>
                    </a:cubicBezTo>
                    <a:cubicBezTo>
                      <a:pt x="22" y="96"/>
                      <a:pt x="18" y="97"/>
                      <a:pt x="16" y="100"/>
                    </a:cubicBezTo>
                    <a:cubicBezTo>
                      <a:pt x="7" y="113"/>
                      <a:pt x="3" y="130"/>
                      <a:pt x="2" y="134"/>
                    </a:cubicBezTo>
                    <a:cubicBezTo>
                      <a:pt x="0" y="144"/>
                      <a:pt x="1" y="154"/>
                      <a:pt x="7" y="162"/>
                    </a:cubicBezTo>
                    <a:cubicBezTo>
                      <a:pt x="13" y="170"/>
                      <a:pt x="22" y="175"/>
                      <a:pt x="32" y="177"/>
                    </a:cubicBezTo>
                    <a:cubicBezTo>
                      <a:pt x="38" y="177"/>
                      <a:pt x="44" y="178"/>
                      <a:pt x="50" y="178"/>
                    </a:cubicBezTo>
                    <a:cubicBezTo>
                      <a:pt x="55" y="178"/>
                      <a:pt x="61" y="177"/>
                      <a:pt x="67" y="177"/>
                    </a:cubicBezTo>
                    <a:cubicBezTo>
                      <a:pt x="82" y="176"/>
                      <a:pt x="94" y="171"/>
                      <a:pt x="101" y="162"/>
                    </a:cubicBezTo>
                    <a:cubicBezTo>
                      <a:pt x="109" y="153"/>
                      <a:pt x="112" y="139"/>
                      <a:pt x="111" y="122"/>
                    </a:cubicBezTo>
                    <a:cubicBezTo>
                      <a:pt x="109" y="107"/>
                      <a:pt x="108" y="92"/>
                      <a:pt x="106" y="78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5" y="66"/>
                      <a:pt x="103" y="55"/>
                      <a:pt x="102" y="45"/>
                    </a:cubicBezTo>
                    <a:cubicBezTo>
                      <a:pt x="102" y="42"/>
                      <a:pt x="102" y="39"/>
                      <a:pt x="104" y="38"/>
                    </a:cubicBezTo>
                    <a:cubicBezTo>
                      <a:pt x="109" y="32"/>
                      <a:pt x="112" y="27"/>
                      <a:pt x="111" y="22"/>
                    </a:cubicBezTo>
                    <a:close/>
                    <a:moveTo>
                      <a:pt x="111" y="22"/>
                    </a:moveTo>
                    <a:cubicBezTo>
                      <a:pt x="111" y="22"/>
                      <a:pt x="111" y="22"/>
                      <a:pt x="111" y="2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DA97D9E7-463D-AC4E-A56E-E4E15720D3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175" y="5845175"/>
                <a:ext cx="290513" cy="336550"/>
              </a:xfrm>
              <a:custGeom>
                <a:avLst/>
                <a:gdLst>
                  <a:gd name="T0" fmla="*/ 101 w 111"/>
                  <a:gd name="T1" fmla="*/ 30 h 128"/>
                  <a:gd name="T2" fmla="*/ 99 w 111"/>
                  <a:gd name="T3" fmla="*/ 28 h 128"/>
                  <a:gd name="T4" fmla="*/ 80 w 111"/>
                  <a:gd name="T5" fmla="*/ 5 h 128"/>
                  <a:gd name="T6" fmla="*/ 66 w 111"/>
                  <a:gd name="T7" fmla="*/ 4 h 128"/>
                  <a:gd name="T8" fmla="*/ 65 w 111"/>
                  <a:gd name="T9" fmla="*/ 18 h 128"/>
                  <a:gd name="T10" fmla="*/ 81 w 111"/>
                  <a:gd name="T11" fmla="*/ 38 h 128"/>
                  <a:gd name="T12" fmla="*/ 82 w 111"/>
                  <a:gd name="T13" fmla="*/ 40 h 128"/>
                  <a:gd name="T14" fmla="*/ 84 w 111"/>
                  <a:gd name="T15" fmla="*/ 42 h 128"/>
                  <a:gd name="T16" fmla="*/ 88 w 111"/>
                  <a:gd name="T17" fmla="*/ 75 h 128"/>
                  <a:gd name="T18" fmla="*/ 29 w 111"/>
                  <a:gd name="T19" fmla="*/ 114 h 128"/>
                  <a:gd name="T20" fmla="*/ 29 w 111"/>
                  <a:gd name="T21" fmla="*/ 114 h 128"/>
                  <a:gd name="T22" fmla="*/ 24 w 111"/>
                  <a:gd name="T23" fmla="*/ 114 h 128"/>
                  <a:gd name="T24" fmla="*/ 11 w 111"/>
                  <a:gd name="T25" fmla="*/ 112 h 128"/>
                  <a:gd name="T26" fmla="*/ 8 w 111"/>
                  <a:gd name="T27" fmla="*/ 111 h 128"/>
                  <a:gd name="T28" fmla="*/ 4 w 111"/>
                  <a:gd name="T29" fmla="*/ 110 h 128"/>
                  <a:gd name="T30" fmla="*/ 0 w 111"/>
                  <a:gd name="T31" fmla="*/ 113 h 128"/>
                  <a:gd name="T32" fmla="*/ 2 w 111"/>
                  <a:gd name="T33" fmla="*/ 116 h 128"/>
                  <a:gd name="T34" fmla="*/ 16 w 111"/>
                  <a:gd name="T35" fmla="*/ 121 h 128"/>
                  <a:gd name="T36" fmla="*/ 47 w 111"/>
                  <a:gd name="T37" fmla="*/ 128 h 128"/>
                  <a:gd name="T38" fmla="*/ 49 w 111"/>
                  <a:gd name="T39" fmla="*/ 128 h 128"/>
                  <a:gd name="T40" fmla="*/ 101 w 111"/>
                  <a:gd name="T41" fmla="*/ 89 h 128"/>
                  <a:gd name="T42" fmla="*/ 110 w 111"/>
                  <a:gd name="T43" fmla="*/ 60 h 128"/>
                  <a:gd name="T44" fmla="*/ 101 w 111"/>
                  <a:gd name="T45" fmla="*/ 30 h 128"/>
                  <a:gd name="T46" fmla="*/ 101 w 111"/>
                  <a:gd name="T47" fmla="*/ 30 h 128"/>
                  <a:gd name="T48" fmla="*/ 101 w 111"/>
                  <a:gd name="T49" fmla="*/ 3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1" h="128">
                    <a:moveTo>
                      <a:pt x="101" y="30"/>
                    </a:moveTo>
                    <a:cubicBezTo>
                      <a:pt x="99" y="28"/>
                      <a:pt x="99" y="28"/>
                      <a:pt x="99" y="28"/>
                    </a:cubicBezTo>
                    <a:cubicBezTo>
                      <a:pt x="96" y="24"/>
                      <a:pt x="88" y="13"/>
                      <a:pt x="80" y="5"/>
                    </a:cubicBezTo>
                    <a:cubicBezTo>
                      <a:pt x="77" y="1"/>
                      <a:pt x="70" y="0"/>
                      <a:pt x="66" y="4"/>
                    </a:cubicBezTo>
                    <a:cubicBezTo>
                      <a:pt x="61" y="7"/>
                      <a:pt x="61" y="14"/>
                      <a:pt x="65" y="18"/>
                    </a:cubicBezTo>
                    <a:cubicBezTo>
                      <a:pt x="70" y="25"/>
                      <a:pt x="76" y="32"/>
                      <a:pt x="81" y="38"/>
                    </a:cubicBezTo>
                    <a:cubicBezTo>
                      <a:pt x="81" y="39"/>
                      <a:pt x="82" y="39"/>
                      <a:pt x="82" y="40"/>
                    </a:cubicBezTo>
                    <a:cubicBezTo>
                      <a:pt x="83" y="41"/>
                      <a:pt x="84" y="42"/>
                      <a:pt x="84" y="42"/>
                    </a:cubicBezTo>
                    <a:cubicBezTo>
                      <a:pt x="90" y="49"/>
                      <a:pt x="97" y="61"/>
                      <a:pt x="88" y="75"/>
                    </a:cubicBezTo>
                    <a:cubicBezTo>
                      <a:pt x="71" y="101"/>
                      <a:pt x="51" y="114"/>
                      <a:pt x="29" y="114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27" y="114"/>
                      <a:pt x="25" y="114"/>
                      <a:pt x="24" y="114"/>
                    </a:cubicBezTo>
                    <a:cubicBezTo>
                      <a:pt x="19" y="114"/>
                      <a:pt x="15" y="113"/>
                      <a:pt x="11" y="112"/>
                    </a:cubicBezTo>
                    <a:cubicBezTo>
                      <a:pt x="10" y="111"/>
                      <a:pt x="9" y="111"/>
                      <a:pt x="8" y="111"/>
                    </a:cubicBezTo>
                    <a:cubicBezTo>
                      <a:pt x="7" y="111"/>
                      <a:pt x="5" y="111"/>
                      <a:pt x="4" y="110"/>
                    </a:cubicBezTo>
                    <a:cubicBezTo>
                      <a:pt x="2" y="110"/>
                      <a:pt x="1" y="112"/>
                      <a:pt x="0" y="113"/>
                    </a:cubicBezTo>
                    <a:cubicBezTo>
                      <a:pt x="0" y="114"/>
                      <a:pt x="1" y="116"/>
                      <a:pt x="2" y="116"/>
                    </a:cubicBezTo>
                    <a:cubicBezTo>
                      <a:pt x="7" y="117"/>
                      <a:pt x="12" y="119"/>
                      <a:pt x="16" y="121"/>
                    </a:cubicBezTo>
                    <a:cubicBezTo>
                      <a:pt x="26" y="124"/>
                      <a:pt x="37" y="128"/>
                      <a:pt x="47" y="128"/>
                    </a:cubicBezTo>
                    <a:cubicBezTo>
                      <a:pt x="48" y="128"/>
                      <a:pt x="48" y="128"/>
                      <a:pt x="49" y="128"/>
                    </a:cubicBezTo>
                    <a:cubicBezTo>
                      <a:pt x="71" y="127"/>
                      <a:pt x="85" y="112"/>
                      <a:pt x="101" y="89"/>
                    </a:cubicBezTo>
                    <a:cubicBezTo>
                      <a:pt x="101" y="89"/>
                      <a:pt x="110" y="79"/>
                      <a:pt x="110" y="60"/>
                    </a:cubicBezTo>
                    <a:cubicBezTo>
                      <a:pt x="111" y="41"/>
                      <a:pt x="101" y="30"/>
                      <a:pt x="101" y="30"/>
                    </a:cubicBezTo>
                    <a:close/>
                    <a:moveTo>
                      <a:pt x="101" y="30"/>
                    </a:moveTo>
                    <a:cubicBezTo>
                      <a:pt x="101" y="30"/>
                      <a:pt x="101" y="30"/>
                      <a:pt x="101" y="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10C1FF-3422-44E1-9665-086A6CE9F564}"/>
              </a:ext>
            </a:extLst>
          </p:cNvPr>
          <p:cNvGrpSpPr/>
          <p:nvPr/>
        </p:nvGrpSpPr>
        <p:grpSpPr>
          <a:xfrm>
            <a:off x="965204" y="4795837"/>
            <a:ext cx="2506663" cy="764073"/>
            <a:chOff x="965204" y="4795837"/>
            <a:chExt cx="2506663" cy="76407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7DF381-E51F-BB45-A5DF-73CEDFB0FC48}"/>
                </a:ext>
              </a:extLst>
            </p:cNvPr>
            <p:cNvSpPr txBox="1"/>
            <p:nvPr/>
          </p:nvSpPr>
          <p:spPr>
            <a:xfrm>
              <a:off x="1200154" y="4795837"/>
              <a:ext cx="503408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45C5FD-9712-8A40-8FE6-ECBE991AE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154" y="4991100"/>
              <a:ext cx="2271713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83D30C8C-3C92-A64F-9708-BE6358D95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204" y="4948237"/>
              <a:ext cx="195263" cy="266700"/>
            </a:xfrm>
            <a:custGeom>
              <a:avLst/>
              <a:gdLst>
                <a:gd name="T0" fmla="*/ 266 w 268"/>
                <a:gd name="T1" fmla="*/ 4 h 367"/>
                <a:gd name="T2" fmla="*/ 259 w 268"/>
                <a:gd name="T3" fmla="*/ 0 h 367"/>
                <a:gd name="T4" fmla="*/ 210 w 268"/>
                <a:gd name="T5" fmla="*/ 0 h 367"/>
                <a:gd name="T6" fmla="*/ 202 w 268"/>
                <a:gd name="T7" fmla="*/ 5 h 367"/>
                <a:gd name="T8" fmla="*/ 152 w 268"/>
                <a:gd name="T9" fmla="*/ 114 h 367"/>
                <a:gd name="T10" fmla="*/ 145 w 268"/>
                <a:gd name="T11" fmla="*/ 130 h 367"/>
                <a:gd name="T12" fmla="*/ 137 w 268"/>
                <a:gd name="T13" fmla="*/ 148 h 367"/>
                <a:gd name="T14" fmla="*/ 123 w 268"/>
                <a:gd name="T15" fmla="*/ 115 h 367"/>
                <a:gd name="T16" fmla="*/ 66 w 268"/>
                <a:gd name="T17" fmla="*/ 5 h 367"/>
                <a:gd name="T18" fmla="*/ 59 w 268"/>
                <a:gd name="T19" fmla="*/ 0 h 367"/>
                <a:gd name="T20" fmla="*/ 8 w 268"/>
                <a:gd name="T21" fmla="*/ 0 h 367"/>
                <a:gd name="T22" fmla="*/ 1 w 268"/>
                <a:gd name="T23" fmla="*/ 4 h 367"/>
                <a:gd name="T24" fmla="*/ 1 w 268"/>
                <a:gd name="T25" fmla="*/ 13 h 367"/>
                <a:gd name="T26" fmla="*/ 85 w 268"/>
                <a:gd name="T27" fmla="*/ 163 h 367"/>
                <a:gd name="T28" fmla="*/ 29 w 268"/>
                <a:gd name="T29" fmla="*/ 163 h 367"/>
                <a:gd name="T30" fmla="*/ 23 w 268"/>
                <a:gd name="T31" fmla="*/ 166 h 367"/>
                <a:gd name="T32" fmla="*/ 21 w 268"/>
                <a:gd name="T33" fmla="*/ 172 h 367"/>
                <a:gd name="T34" fmla="*/ 21 w 268"/>
                <a:gd name="T35" fmla="*/ 199 h 367"/>
                <a:gd name="T36" fmla="*/ 23 w 268"/>
                <a:gd name="T37" fmla="*/ 205 h 367"/>
                <a:gd name="T38" fmla="*/ 29 w 268"/>
                <a:gd name="T39" fmla="*/ 207 h 367"/>
                <a:gd name="T40" fmla="*/ 104 w 268"/>
                <a:gd name="T41" fmla="*/ 207 h 367"/>
                <a:gd name="T42" fmla="*/ 104 w 268"/>
                <a:gd name="T43" fmla="*/ 229 h 367"/>
                <a:gd name="T44" fmla="*/ 29 w 268"/>
                <a:gd name="T45" fmla="*/ 229 h 367"/>
                <a:gd name="T46" fmla="*/ 23 w 268"/>
                <a:gd name="T47" fmla="*/ 232 h 367"/>
                <a:gd name="T48" fmla="*/ 21 w 268"/>
                <a:gd name="T49" fmla="*/ 238 h 367"/>
                <a:gd name="T50" fmla="*/ 21 w 268"/>
                <a:gd name="T51" fmla="*/ 264 h 367"/>
                <a:gd name="T52" fmla="*/ 23 w 268"/>
                <a:gd name="T53" fmla="*/ 270 h 367"/>
                <a:gd name="T54" fmla="*/ 29 w 268"/>
                <a:gd name="T55" fmla="*/ 273 h 367"/>
                <a:gd name="T56" fmla="*/ 104 w 268"/>
                <a:gd name="T57" fmla="*/ 273 h 367"/>
                <a:gd name="T58" fmla="*/ 104 w 268"/>
                <a:gd name="T59" fmla="*/ 359 h 367"/>
                <a:gd name="T60" fmla="*/ 107 w 268"/>
                <a:gd name="T61" fmla="*/ 365 h 367"/>
                <a:gd name="T62" fmla="*/ 112 w 268"/>
                <a:gd name="T63" fmla="*/ 367 h 367"/>
                <a:gd name="T64" fmla="*/ 157 w 268"/>
                <a:gd name="T65" fmla="*/ 367 h 367"/>
                <a:gd name="T66" fmla="*/ 163 w 268"/>
                <a:gd name="T67" fmla="*/ 365 h 367"/>
                <a:gd name="T68" fmla="*/ 166 w 268"/>
                <a:gd name="T69" fmla="*/ 359 h 367"/>
                <a:gd name="T70" fmla="*/ 166 w 268"/>
                <a:gd name="T71" fmla="*/ 273 h 367"/>
                <a:gd name="T72" fmla="*/ 241 w 268"/>
                <a:gd name="T73" fmla="*/ 273 h 367"/>
                <a:gd name="T74" fmla="*/ 247 w 268"/>
                <a:gd name="T75" fmla="*/ 270 h 367"/>
                <a:gd name="T76" fmla="*/ 250 w 268"/>
                <a:gd name="T77" fmla="*/ 264 h 367"/>
                <a:gd name="T78" fmla="*/ 250 w 268"/>
                <a:gd name="T79" fmla="*/ 238 h 367"/>
                <a:gd name="T80" fmla="*/ 247 w 268"/>
                <a:gd name="T81" fmla="*/ 232 h 367"/>
                <a:gd name="T82" fmla="*/ 241 w 268"/>
                <a:gd name="T83" fmla="*/ 229 h 367"/>
                <a:gd name="T84" fmla="*/ 166 w 268"/>
                <a:gd name="T85" fmla="*/ 229 h 367"/>
                <a:gd name="T86" fmla="*/ 166 w 268"/>
                <a:gd name="T87" fmla="*/ 207 h 367"/>
                <a:gd name="T88" fmla="*/ 241 w 268"/>
                <a:gd name="T89" fmla="*/ 207 h 367"/>
                <a:gd name="T90" fmla="*/ 247 w 268"/>
                <a:gd name="T91" fmla="*/ 205 h 367"/>
                <a:gd name="T92" fmla="*/ 250 w 268"/>
                <a:gd name="T93" fmla="*/ 199 h 367"/>
                <a:gd name="T94" fmla="*/ 250 w 268"/>
                <a:gd name="T95" fmla="*/ 172 h 367"/>
                <a:gd name="T96" fmla="*/ 247 w 268"/>
                <a:gd name="T97" fmla="*/ 166 h 367"/>
                <a:gd name="T98" fmla="*/ 241 w 268"/>
                <a:gd name="T99" fmla="*/ 163 h 367"/>
                <a:gd name="T100" fmla="*/ 185 w 268"/>
                <a:gd name="T101" fmla="*/ 163 h 367"/>
                <a:gd name="T102" fmla="*/ 267 w 268"/>
                <a:gd name="T103" fmla="*/ 12 h 367"/>
                <a:gd name="T104" fmla="*/ 266 w 268"/>
                <a:gd name="T105" fmla="*/ 4 h 367"/>
                <a:gd name="T106" fmla="*/ 266 w 268"/>
                <a:gd name="T107" fmla="*/ 4 h 367"/>
                <a:gd name="T108" fmla="*/ 266 w 268"/>
                <a:gd name="T109" fmla="*/ 4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8" h="367">
                  <a:moveTo>
                    <a:pt x="266" y="4"/>
                  </a:moveTo>
                  <a:cubicBezTo>
                    <a:pt x="265" y="1"/>
                    <a:pt x="262" y="0"/>
                    <a:pt x="259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6" y="0"/>
                    <a:pt x="203" y="2"/>
                    <a:pt x="202" y="5"/>
                  </a:cubicBezTo>
                  <a:cubicBezTo>
                    <a:pt x="152" y="114"/>
                    <a:pt x="152" y="114"/>
                    <a:pt x="152" y="114"/>
                  </a:cubicBezTo>
                  <a:cubicBezTo>
                    <a:pt x="151" y="117"/>
                    <a:pt x="149" y="123"/>
                    <a:pt x="145" y="130"/>
                  </a:cubicBezTo>
                  <a:cubicBezTo>
                    <a:pt x="142" y="138"/>
                    <a:pt x="139" y="144"/>
                    <a:pt x="137" y="148"/>
                  </a:cubicBezTo>
                  <a:cubicBezTo>
                    <a:pt x="131" y="133"/>
                    <a:pt x="126" y="122"/>
                    <a:pt x="123" y="11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5" y="2"/>
                    <a:pt x="62" y="0"/>
                    <a:pt x="5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3" y="1"/>
                    <a:pt x="1" y="4"/>
                  </a:cubicBezTo>
                  <a:cubicBezTo>
                    <a:pt x="0" y="7"/>
                    <a:pt x="0" y="10"/>
                    <a:pt x="1" y="13"/>
                  </a:cubicBezTo>
                  <a:cubicBezTo>
                    <a:pt x="85" y="163"/>
                    <a:pt x="85" y="163"/>
                    <a:pt x="85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7" y="163"/>
                    <a:pt x="25" y="164"/>
                    <a:pt x="23" y="166"/>
                  </a:cubicBezTo>
                  <a:cubicBezTo>
                    <a:pt x="21" y="167"/>
                    <a:pt x="21" y="169"/>
                    <a:pt x="21" y="172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1" y="201"/>
                    <a:pt x="21" y="203"/>
                    <a:pt x="23" y="205"/>
                  </a:cubicBezTo>
                  <a:cubicBezTo>
                    <a:pt x="25" y="206"/>
                    <a:pt x="27" y="207"/>
                    <a:pt x="29" y="207"/>
                  </a:cubicBezTo>
                  <a:cubicBezTo>
                    <a:pt x="104" y="207"/>
                    <a:pt x="104" y="207"/>
                    <a:pt x="104" y="207"/>
                  </a:cubicBezTo>
                  <a:cubicBezTo>
                    <a:pt x="104" y="229"/>
                    <a:pt x="104" y="229"/>
                    <a:pt x="104" y="229"/>
                  </a:cubicBezTo>
                  <a:cubicBezTo>
                    <a:pt x="29" y="229"/>
                    <a:pt x="29" y="229"/>
                    <a:pt x="29" y="229"/>
                  </a:cubicBezTo>
                  <a:cubicBezTo>
                    <a:pt x="27" y="229"/>
                    <a:pt x="25" y="230"/>
                    <a:pt x="23" y="232"/>
                  </a:cubicBezTo>
                  <a:cubicBezTo>
                    <a:pt x="21" y="233"/>
                    <a:pt x="21" y="235"/>
                    <a:pt x="21" y="238"/>
                  </a:cubicBezTo>
                  <a:cubicBezTo>
                    <a:pt x="21" y="264"/>
                    <a:pt x="21" y="264"/>
                    <a:pt x="21" y="264"/>
                  </a:cubicBezTo>
                  <a:cubicBezTo>
                    <a:pt x="21" y="267"/>
                    <a:pt x="21" y="269"/>
                    <a:pt x="23" y="270"/>
                  </a:cubicBezTo>
                  <a:cubicBezTo>
                    <a:pt x="25" y="272"/>
                    <a:pt x="27" y="273"/>
                    <a:pt x="29" y="273"/>
                  </a:cubicBezTo>
                  <a:cubicBezTo>
                    <a:pt x="104" y="273"/>
                    <a:pt x="104" y="273"/>
                    <a:pt x="104" y="273"/>
                  </a:cubicBezTo>
                  <a:cubicBezTo>
                    <a:pt x="104" y="359"/>
                    <a:pt x="104" y="359"/>
                    <a:pt x="104" y="359"/>
                  </a:cubicBezTo>
                  <a:cubicBezTo>
                    <a:pt x="104" y="361"/>
                    <a:pt x="105" y="363"/>
                    <a:pt x="107" y="365"/>
                  </a:cubicBezTo>
                  <a:cubicBezTo>
                    <a:pt x="108" y="366"/>
                    <a:pt x="110" y="367"/>
                    <a:pt x="112" y="367"/>
                  </a:cubicBezTo>
                  <a:cubicBezTo>
                    <a:pt x="157" y="367"/>
                    <a:pt x="157" y="367"/>
                    <a:pt x="157" y="367"/>
                  </a:cubicBezTo>
                  <a:cubicBezTo>
                    <a:pt x="159" y="367"/>
                    <a:pt x="161" y="366"/>
                    <a:pt x="163" y="365"/>
                  </a:cubicBezTo>
                  <a:cubicBezTo>
                    <a:pt x="165" y="363"/>
                    <a:pt x="166" y="361"/>
                    <a:pt x="166" y="359"/>
                  </a:cubicBezTo>
                  <a:cubicBezTo>
                    <a:pt x="166" y="273"/>
                    <a:pt x="166" y="273"/>
                    <a:pt x="166" y="273"/>
                  </a:cubicBezTo>
                  <a:cubicBezTo>
                    <a:pt x="241" y="273"/>
                    <a:pt x="241" y="273"/>
                    <a:pt x="241" y="273"/>
                  </a:cubicBezTo>
                  <a:cubicBezTo>
                    <a:pt x="243" y="273"/>
                    <a:pt x="245" y="272"/>
                    <a:pt x="247" y="270"/>
                  </a:cubicBezTo>
                  <a:cubicBezTo>
                    <a:pt x="249" y="269"/>
                    <a:pt x="250" y="267"/>
                    <a:pt x="250" y="264"/>
                  </a:cubicBezTo>
                  <a:cubicBezTo>
                    <a:pt x="250" y="238"/>
                    <a:pt x="250" y="238"/>
                    <a:pt x="250" y="238"/>
                  </a:cubicBezTo>
                  <a:cubicBezTo>
                    <a:pt x="250" y="235"/>
                    <a:pt x="249" y="233"/>
                    <a:pt x="247" y="232"/>
                  </a:cubicBezTo>
                  <a:cubicBezTo>
                    <a:pt x="245" y="230"/>
                    <a:pt x="243" y="229"/>
                    <a:pt x="241" y="229"/>
                  </a:cubicBezTo>
                  <a:cubicBezTo>
                    <a:pt x="166" y="229"/>
                    <a:pt x="166" y="229"/>
                    <a:pt x="166" y="229"/>
                  </a:cubicBezTo>
                  <a:cubicBezTo>
                    <a:pt x="166" y="207"/>
                    <a:pt x="166" y="207"/>
                    <a:pt x="166" y="207"/>
                  </a:cubicBezTo>
                  <a:cubicBezTo>
                    <a:pt x="241" y="207"/>
                    <a:pt x="241" y="207"/>
                    <a:pt x="241" y="207"/>
                  </a:cubicBezTo>
                  <a:cubicBezTo>
                    <a:pt x="243" y="207"/>
                    <a:pt x="245" y="206"/>
                    <a:pt x="247" y="205"/>
                  </a:cubicBezTo>
                  <a:cubicBezTo>
                    <a:pt x="249" y="203"/>
                    <a:pt x="250" y="201"/>
                    <a:pt x="250" y="199"/>
                  </a:cubicBezTo>
                  <a:cubicBezTo>
                    <a:pt x="250" y="172"/>
                    <a:pt x="250" y="172"/>
                    <a:pt x="250" y="172"/>
                  </a:cubicBezTo>
                  <a:cubicBezTo>
                    <a:pt x="250" y="169"/>
                    <a:pt x="249" y="167"/>
                    <a:pt x="247" y="166"/>
                  </a:cubicBezTo>
                  <a:cubicBezTo>
                    <a:pt x="245" y="164"/>
                    <a:pt x="243" y="163"/>
                    <a:pt x="241" y="163"/>
                  </a:cubicBezTo>
                  <a:cubicBezTo>
                    <a:pt x="185" y="163"/>
                    <a:pt x="185" y="163"/>
                    <a:pt x="185" y="163"/>
                  </a:cubicBezTo>
                  <a:cubicBezTo>
                    <a:pt x="267" y="12"/>
                    <a:pt x="267" y="12"/>
                    <a:pt x="267" y="12"/>
                  </a:cubicBezTo>
                  <a:cubicBezTo>
                    <a:pt x="268" y="9"/>
                    <a:pt x="268" y="7"/>
                    <a:pt x="266" y="4"/>
                  </a:cubicBezTo>
                  <a:close/>
                  <a:moveTo>
                    <a:pt x="266" y="4"/>
                  </a:moveTo>
                  <a:cubicBezTo>
                    <a:pt x="266" y="4"/>
                    <a:pt x="266" y="4"/>
                    <a:pt x="266" y="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1946D3-4A1A-4072-A348-2FDA4A730D0A}"/>
              </a:ext>
            </a:extLst>
          </p:cNvPr>
          <p:cNvGrpSpPr/>
          <p:nvPr/>
        </p:nvGrpSpPr>
        <p:grpSpPr>
          <a:xfrm>
            <a:off x="4000504" y="4795837"/>
            <a:ext cx="2559050" cy="764073"/>
            <a:chOff x="4000504" y="4795837"/>
            <a:chExt cx="2559050" cy="76407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7221FB-CA7C-384B-A27F-A8E68315183D}"/>
                </a:ext>
              </a:extLst>
            </p:cNvPr>
            <p:cNvSpPr txBox="1"/>
            <p:nvPr/>
          </p:nvSpPr>
          <p:spPr>
            <a:xfrm>
              <a:off x="4287842" y="4795837"/>
              <a:ext cx="145745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Pound Sterling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8083652-39FA-3E4A-B591-46AAE4D37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7842" y="4991100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9D1862E6-6CC5-7143-AFA3-55D29CD89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00504" y="4930775"/>
              <a:ext cx="201613" cy="301625"/>
            </a:xfrm>
            <a:custGeom>
              <a:avLst/>
              <a:gdLst>
                <a:gd name="T0" fmla="*/ 658 w 684"/>
                <a:gd name="T1" fmla="*/ 880 h 1028"/>
                <a:gd name="T2" fmla="*/ 535 w 684"/>
                <a:gd name="T3" fmla="*/ 860 h 1028"/>
                <a:gd name="T4" fmla="*/ 395 w 684"/>
                <a:gd name="T5" fmla="*/ 818 h 1028"/>
                <a:gd name="T6" fmla="*/ 196 w 684"/>
                <a:gd name="T7" fmla="*/ 845 h 1028"/>
                <a:gd name="T8" fmla="*/ 225 w 684"/>
                <a:gd name="T9" fmla="*/ 596 h 1028"/>
                <a:gd name="T10" fmla="*/ 537 w 684"/>
                <a:gd name="T11" fmla="*/ 596 h 1028"/>
                <a:gd name="T12" fmla="*/ 537 w 684"/>
                <a:gd name="T13" fmla="*/ 452 h 1028"/>
                <a:gd name="T14" fmla="*/ 216 w 684"/>
                <a:gd name="T15" fmla="*/ 452 h 1028"/>
                <a:gd name="T16" fmla="*/ 235 w 684"/>
                <a:gd name="T17" fmla="*/ 315 h 1028"/>
                <a:gd name="T18" fmla="*/ 367 w 684"/>
                <a:gd name="T19" fmla="*/ 168 h 1028"/>
                <a:gd name="T20" fmla="*/ 579 w 684"/>
                <a:gd name="T21" fmla="*/ 244 h 1028"/>
                <a:gd name="T22" fmla="*/ 676 w 684"/>
                <a:gd name="T23" fmla="*/ 138 h 1028"/>
                <a:gd name="T24" fmla="*/ 332 w 684"/>
                <a:gd name="T25" fmla="*/ 28 h 1028"/>
                <a:gd name="T26" fmla="*/ 99 w 684"/>
                <a:gd name="T27" fmla="*/ 269 h 1028"/>
                <a:gd name="T28" fmla="*/ 98 w 684"/>
                <a:gd name="T29" fmla="*/ 272 h 1028"/>
                <a:gd name="T30" fmla="*/ 72 w 684"/>
                <a:gd name="T31" fmla="*/ 452 h 1028"/>
                <a:gd name="T32" fmla="*/ 2 w 684"/>
                <a:gd name="T33" fmla="*/ 452 h 1028"/>
                <a:gd name="T34" fmla="*/ 2 w 684"/>
                <a:gd name="T35" fmla="*/ 596 h 1028"/>
                <a:gd name="T36" fmla="*/ 80 w 684"/>
                <a:gd name="T37" fmla="*/ 596 h 1028"/>
                <a:gd name="T38" fmla="*/ 0 w 684"/>
                <a:gd name="T39" fmla="*/ 904 h 1028"/>
                <a:gd name="T40" fmla="*/ 58 w 684"/>
                <a:gd name="T41" fmla="*/ 1019 h 1028"/>
                <a:gd name="T42" fmla="*/ 219 w 684"/>
                <a:gd name="T43" fmla="*/ 988 h 1028"/>
                <a:gd name="T44" fmla="*/ 379 w 684"/>
                <a:gd name="T45" fmla="*/ 961 h 1028"/>
                <a:gd name="T46" fmla="*/ 380 w 684"/>
                <a:gd name="T47" fmla="*/ 961 h 1028"/>
                <a:gd name="T48" fmla="*/ 475 w 684"/>
                <a:gd name="T49" fmla="*/ 991 h 1028"/>
                <a:gd name="T50" fmla="*/ 619 w 684"/>
                <a:gd name="T51" fmla="*/ 1028 h 1028"/>
                <a:gd name="T52" fmla="*/ 684 w 684"/>
                <a:gd name="T53" fmla="*/ 1022 h 1028"/>
                <a:gd name="T54" fmla="*/ 658 w 684"/>
                <a:gd name="T55" fmla="*/ 880 h 1028"/>
                <a:gd name="T56" fmla="*/ 658 w 684"/>
                <a:gd name="T57" fmla="*/ 880 h 1028"/>
                <a:gd name="T58" fmla="*/ 658 w 684"/>
                <a:gd name="T59" fmla="*/ 88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4" h="1028">
                  <a:moveTo>
                    <a:pt x="658" y="880"/>
                  </a:moveTo>
                  <a:cubicBezTo>
                    <a:pt x="601" y="891"/>
                    <a:pt x="577" y="879"/>
                    <a:pt x="535" y="860"/>
                  </a:cubicBezTo>
                  <a:cubicBezTo>
                    <a:pt x="501" y="844"/>
                    <a:pt x="458" y="824"/>
                    <a:pt x="395" y="818"/>
                  </a:cubicBezTo>
                  <a:cubicBezTo>
                    <a:pt x="325" y="810"/>
                    <a:pt x="257" y="827"/>
                    <a:pt x="196" y="845"/>
                  </a:cubicBezTo>
                  <a:cubicBezTo>
                    <a:pt x="230" y="754"/>
                    <a:pt x="230" y="672"/>
                    <a:pt x="225" y="596"/>
                  </a:cubicBezTo>
                  <a:cubicBezTo>
                    <a:pt x="537" y="596"/>
                    <a:pt x="537" y="596"/>
                    <a:pt x="537" y="596"/>
                  </a:cubicBezTo>
                  <a:cubicBezTo>
                    <a:pt x="537" y="452"/>
                    <a:pt x="537" y="452"/>
                    <a:pt x="537" y="452"/>
                  </a:cubicBezTo>
                  <a:cubicBezTo>
                    <a:pt x="216" y="452"/>
                    <a:pt x="216" y="452"/>
                    <a:pt x="216" y="452"/>
                  </a:cubicBezTo>
                  <a:cubicBezTo>
                    <a:pt x="217" y="408"/>
                    <a:pt x="221" y="363"/>
                    <a:pt x="235" y="315"/>
                  </a:cubicBezTo>
                  <a:cubicBezTo>
                    <a:pt x="256" y="258"/>
                    <a:pt x="295" y="186"/>
                    <a:pt x="367" y="168"/>
                  </a:cubicBezTo>
                  <a:cubicBezTo>
                    <a:pt x="430" y="152"/>
                    <a:pt x="510" y="181"/>
                    <a:pt x="579" y="244"/>
                  </a:cubicBezTo>
                  <a:cubicBezTo>
                    <a:pt x="676" y="138"/>
                    <a:pt x="676" y="138"/>
                    <a:pt x="676" y="138"/>
                  </a:cubicBezTo>
                  <a:cubicBezTo>
                    <a:pt x="569" y="40"/>
                    <a:pt x="444" y="0"/>
                    <a:pt x="332" y="28"/>
                  </a:cubicBezTo>
                  <a:cubicBezTo>
                    <a:pt x="226" y="55"/>
                    <a:pt x="144" y="140"/>
                    <a:pt x="99" y="269"/>
                  </a:cubicBezTo>
                  <a:cubicBezTo>
                    <a:pt x="98" y="272"/>
                    <a:pt x="98" y="272"/>
                    <a:pt x="98" y="272"/>
                  </a:cubicBezTo>
                  <a:cubicBezTo>
                    <a:pt x="78" y="337"/>
                    <a:pt x="72" y="397"/>
                    <a:pt x="72" y="452"/>
                  </a:cubicBezTo>
                  <a:cubicBezTo>
                    <a:pt x="2" y="452"/>
                    <a:pt x="2" y="452"/>
                    <a:pt x="2" y="452"/>
                  </a:cubicBezTo>
                  <a:cubicBezTo>
                    <a:pt x="2" y="596"/>
                    <a:pt x="2" y="596"/>
                    <a:pt x="2" y="596"/>
                  </a:cubicBezTo>
                  <a:cubicBezTo>
                    <a:pt x="80" y="596"/>
                    <a:pt x="80" y="596"/>
                    <a:pt x="80" y="596"/>
                  </a:cubicBezTo>
                  <a:cubicBezTo>
                    <a:pt x="88" y="701"/>
                    <a:pt x="86" y="789"/>
                    <a:pt x="0" y="904"/>
                  </a:cubicBezTo>
                  <a:cubicBezTo>
                    <a:pt x="58" y="1019"/>
                    <a:pt x="58" y="1019"/>
                    <a:pt x="58" y="1019"/>
                  </a:cubicBezTo>
                  <a:cubicBezTo>
                    <a:pt x="112" y="1019"/>
                    <a:pt x="166" y="1003"/>
                    <a:pt x="219" y="988"/>
                  </a:cubicBezTo>
                  <a:cubicBezTo>
                    <a:pt x="274" y="972"/>
                    <a:pt x="331" y="956"/>
                    <a:pt x="379" y="961"/>
                  </a:cubicBezTo>
                  <a:cubicBezTo>
                    <a:pt x="380" y="961"/>
                    <a:pt x="380" y="961"/>
                    <a:pt x="380" y="961"/>
                  </a:cubicBezTo>
                  <a:cubicBezTo>
                    <a:pt x="419" y="965"/>
                    <a:pt x="445" y="977"/>
                    <a:pt x="475" y="991"/>
                  </a:cubicBezTo>
                  <a:cubicBezTo>
                    <a:pt x="513" y="1009"/>
                    <a:pt x="556" y="1028"/>
                    <a:pt x="619" y="1028"/>
                  </a:cubicBezTo>
                  <a:cubicBezTo>
                    <a:pt x="639" y="1028"/>
                    <a:pt x="660" y="1026"/>
                    <a:pt x="684" y="1022"/>
                  </a:cubicBezTo>
                  <a:lnTo>
                    <a:pt x="658" y="880"/>
                  </a:lnTo>
                  <a:close/>
                  <a:moveTo>
                    <a:pt x="658" y="880"/>
                  </a:moveTo>
                  <a:cubicBezTo>
                    <a:pt x="658" y="880"/>
                    <a:pt x="658" y="880"/>
                    <a:pt x="658" y="88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1A35A23-1589-4385-945D-A977C983B7B3}"/>
              </a:ext>
            </a:extLst>
          </p:cNvPr>
          <p:cNvGrpSpPr/>
          <p:nvPr/>
        </p:nvGrpSpPr>
        <p:grpSpPr>
          <a:xfrm>
            <a:off x="3963914" y="2535237"/>
            <a:ext cx="2595640" cy="764073"/>
            <a:chOff x="3963914" y="2535237"/>
            <a:chExt cx="2595640" cy="76407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4025D85-CEF7-3A45-A61D-6872D456DD8B}"/>
                </a:ext>
              </a:extLst>
            </p:cNvPr>
            <p:cNvSpPr txBox="1"/>
            <p:nvPr/>
          </p:nvSpPr>
          <p:spPr>
            <a:xfrm>
              <a:off x="4287842" y="2535237"/>
              <a:ext cx="79060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Rupiah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59C729-6836-4A4B-97D3-2660DFC59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7842" y="2730500"/>
              <a:ext cx="2271712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2CD78EB-9BBF-0848-8714-1A250CDF6BA0}"/>
                </a:ext>
              </a:extLst>
            </p:cNvPr>
            <p:cNvGrpSpPr/>
            <p:nvPr/>
          </p:nvGrpSpPr>
          <p:grpSpPr>
            <a:xfrm>
              <a:off x="3963914" y="2699921"/>
              <a:ext cx="274207" cy="265113"/>
              <a:chOff x="2393950" y="6224588"/>
              <a:chExt cx="622300" cy="601662"/>
            </a:xfrm>
            <a:solidFill>
              <a:schemeClr val="accent4"/>
            </a:solidFill>
          </p:grpSpPr>
          <p:sp>
            <p:nvSpPr>
              <p:cNvPr id="61" name="Freeform 24">
                <a:extLst>
                  <a:ext uri="{FF2B5EF4-FFF2-40B4-BE49-F238E27FC236}">
                    <a16:creationId xmlns:a16="http://schemas.microsoft.com/office/drawing/2014/main" id="{E1E85022-77DA-F440-935F-CE073DD57B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4625" y="6372225"/>
                <a:ext cx="301625" cy="454025"/>
              </a:xfrm>
              <a:custGeom>
                <a:avLst/>
                <a:gdLst>
                  <a:gd name="T0" fmla="*/ 62 w 115"/>
                  <a:gd name="T1" fmla="*/ 0 h 173"/>
                  <a:gd name="T2" fmla="*/ 24 w 115"/>
                  <a:gd name="T3" fmla="*/ 17 h 173"/>
                  <a:gd name="T4" fmla="*/ 24 w 115"/>
                  <a:gd name="T5" fmla="*/ 6 h 173"/>
                  <a:gd name="T6" fmla="*/ 21 w 115"/>
                  <a:gd name="T7" fmla="*/ 3 h 173"/>
                  <a:gd name="T8" fmla="*/ 3 w 115"/>
                  <a:gd name="T9" fmla="*/ 3 h 173"/>
                  <a:gd name="T10" fmla="*/ 1 w 115"/>
                  <a:gd name="T11" fmla="*/ 4 h 173"/>
                  <a:gd name="T12" fmla="*/ 0 w 115"/>
                  <a:gd name="T13" fmla="*/ 6 h 173"/>
                  <a:gd name="T14" fmla="*/ 0 w 115"/>
                  <a:gd name="T15" fmla="*/ 171 h 173"/>
                  <a:gd name="T16" fmla="*/ 1 w 115"/>
                  <a:gd name="T17" fmla="*/ 173 h 173"/>
                  <a:gd name="T18" fmla="*/ 3 w 115"/>
                  <a:gd name="T19" fmla="*/ 173 h 173"/>
                  <a:gd name="T20" fmla="*/ 22 w 115"/>
                  <a:gd name="T21" fmla="*/ 173 h 173"/>
                  <a:gd name="T22" fmla="*/ 25 w 115"/>
                  <a:gd name="T23" fmla="*/ 171 h 173"/>
                  <a:gd name="T24" fmla="*/ 25 w 115"/>
                  <a:gd name="T25" fmla="*/ 115 h 173"/>
                  <a:gd name="T26" fmla="*/ 58 w 115"/>
                  <a:gd name="T27" fmla="*/ 128 h 173"/>
                  <a:gd name="T28" fmla="*/ 115 w 115"/>
                  <a:gd name="T29" fmla="*/ 62 h 173"/>
                  <a:gd name="T30" fmla="*/ 62 w 115"/>
                  <a:gd name="T31" fmla="*/ 0 h 173"/>
                  <a:gd name="T32" fmla="*/ 58 w 115"/>
                  <a:gd name="T33" fmla="*/ 106 h 173"/>
                  <a:gd name="T34" fmla="*/ 24 w 115"/>
                  <a:gd name="T35" fmla="*/ 64 h 173"/>
                  <a:gd name="T36" fmla="*/ 58 w 115"/>
                  <a:gd name="T37" fmla="*/ 23 h 173"/>
                  <a:gd name="T38" fmla="*/ 93 w 115"/>
                  <a:gd name="T39" fmla="*/ 64 h 173"/>
                  <a:gd name="T40" fmla="*/ 58 w 115"/>
                  <a:gd name="T41" fmla="*/ 106 h 173"/>
                  <a:gd name="T42" fmla="*/ 58 w 115"/>
                  <a:gd name="T43" fmla="*/ 106 h 173"/>
                  <a:gd name="T44" fmla="*/ 58 w 115"/>
                  <a:gd name="T45" fmla="*/ 10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5" h="173">
                    <a:moveTo>
                      <a:pt x="62" y="0"/>
                    </a:moveTo>
                    <a:cubicBezTo>
                      <a:pt x="46" y="0"/>
                      <a:pt x="33" y="6"/>
                      <a:pt x="24" y="17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4" y="4"/>
                      <a:pt x="23" y="3"/>
                      <a:pt x="21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0" y="172"/>
                      <a:pt x="1" y="173"/>
                    </a:cubicBezTo>
                    <a:cubicBezTo>
                      <a:pt x="2" y="173"/>
                      <a:pt x="2" y="173"/>
                      <a:pt x="3" y="173"/>
                    </a:cubicBezTo>
                    <a:cubicBezTo>
                      <a:pt x="22" y="173"/>
                      <a:pt x="22" y="173"/>
                      <a:pt x="22" y="173"/>
                    </a:cubicBezTo>
                    <a:cubicBezTo>
                      <a:pt x="23" y="173"/>
                      <a:pt x="25" y="172"/>
                      <a:pt x="25" y="171"/>
                    </a:cubicBezTo>
                    <a:cubicBezTo>
                      <a:pt x="25" y="115"/>
                      <a:pt x="25" y="115"/>
                      <a:pt x="25" y="115"/>
                    </a:cubicBezTo>
                    <a:cubicBezTo>
                      <a:pt x="33" y="123"/>
                      <a:pt x="44" y="128"/>
                      <a:pt x="58" y="128"/>
                    </a:cubicBezTo>
                    <a:cubicBezTo>
                      <a:pt x="85" y="128"/>
                      <a:pt x="115" y="108"/>
                      <a:pt x="115" y="62"/>
                    </a:cubicBezTo>
                    <a:cubicBezTo>
                      <a:pt x="115" y="26"/>
                      <a:pt x="92" y="0"/>
                      <a:pt x="62" y="0"/>
                    </a:cubicBezTo>
                    <a:close/>
                    <a:moveTo>
                      <a:pt x="58" y="106"/>
                    </a:moveTo>
                    <a:cubicBezTo>
                      <a:pt x="39" y="106"/>
                      <a:pt x="24" y="87"/>
                      <a:pt x="24" y="64"/>
                    </a:cubicBezTo>
                    <a:cubicBezTo>
                      <a:pt x="24" y="41"/>
                      <a:pt x="39" y="23"/>
                      <a:pt x="58" y="23"/>
                    </a:cubicBezTo>
                    <a:cubicBezTo>
                      <a:pt x="77" y="23"/>
                      <a:pt x="93" y="41"/>
                      <a:pt x="93" y="64"/>
                    </a:cubicBezTo>
                    <a:cubicBezTo>
                      <a:pt x="93" y="87"/>
                      <a:pt x="77" y="106"/>
                      <a:pt x="58" y="106"/>
                    </a:cubicBezTo>
                    <a:close/>
                    <a:moveTo>
                      <a:pt x="58" y="106"/>
                    </a:moveTo>
                    <a:cubicBezTo>
                      <a:pt x="58" y="106"/>
                      <a:pt x="58" y="106"/>
                      <a:pt x="58" y="10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25">
                <a:extLst>
                  <a:ext uri="{FF2B5EF4-FFF2-40B4-BE49-F238E27FC236}">
                    <a16:creationId xmlns:a16="http://schemas.microsoft.com/office/drawing/2014/main" id="{877CBC77-3EFC-E940-9918-DEF366B54A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93950" y="6224588"/>
                <a:ext cx="292100" cy="438150"/>
              </a:xfrm>
              <a:custGeom>
                <a:avLst/>
                <a:gdLst>
                  <a:gd name="T0" fmla="*/ 84 w 111"/>
                  <a:gd name="T1" fmla="*/ 91 h 167"/>
                  <a:gd name="T2" fmla="*/ 105 w 111"/>
                  <a:gd name="T3" fmla="*/ 47 h 167"/>
                  <a:gd name="T4" fmla="*/ 91 w 111"/>
                  <a:gd name="T5" fmla="*/ 14 h 167"/>
                  <a:gd name="T6" fmla="*/ 43 w 111"/>
                  <a:gd name="T7" fmla="*/ 0 h 167"/>
                  <a:gd name="T8" fmla="*/ 4 w 111"/>
                  <a:gd name="T9" fmla="*/ 0 h 167"/>
                  <a:gd name="T10" fmla="*/ 0 w 111"/>
                  <a:gd name="T11" fmla="*/ 4 h 167"/>
                  <a:gd name="T12" fmla="*/ 0 w 111"/>
                  <a:gd name="T13" fmla="*/ 163 h 167"/>
                  <a:gd name="T14" fmla="*/ 4 w 111"/>
                  <a:gd name="T15" fmla="*/ 167 h 167"/>
                  <a:gd name="T16" fmla="*/ 24 w 111"/>
                  <a:gd name="T17" fmla="*/ 167 h 167"/>
                  <a:gd name="T18" fmla="*/ 28 w 111"/>
                  <a:gd name="T19" fmla="*/ 163 h 167"/>
                  <a:gd name="T20" fmla="*/ 28 w 111"/>
                  <a:gd name="T21" fmla="*/ 98 h 167"/>
                  <a:gd name="T22" fmla="*/ 58 w 111"/>
                  <a:gd name="T23" fmla="*/ 98 h 167"/>
                  <a:gd name="T24" fmla="*/ 82 w 111"/>
                  <a:gd name="T25" fmla="*/ 164 h 167"/>
                  <a:gd name="T26" fmla="*/ 86 w 111"/>
                  <a:gd name="T27" fmla="*/ 167 h 167"/>
                  <a:gd name="T28" fmla="*/ 107 w 111"/>
                  <a:gd name="T29" fmla="*/ 167 h 167"/>
                  <a:gd name="T30" fmla="*/ 110 w 111"/>
                  <a:gd name="T31" fmla="*/ 165 h 167"/>
                  <a:gd name="T32" fmla="*/ 110 w 111"/>
                  <a:gd name="T33" fmla="*/ 162 h 167"/>
                  <a:gd name="T34" fmla="*/ 84 w 111"/>
                  <a:gd name="T35" fmla="*/ 91 h 167"/>
                  <a:gd name="T36" fmla="*/ 77 w 111"/>
                  <a:gd name="T37" fmla="*/ 49 h 167"/>
                  <a:gd name="T38" fmla="*/ 45 w 111"/>
                  <a:gd name="T39" fmla="*/ 75 h 167"/>
                  <a:gd name="T40" fmla="*/ 28 w 111"/>
                  <a:gd name="T41" fmla="*/ 75 h 167"/>
                  <a:gd name="T42" fmla="*/ 28 w 111"/>
                  <a:gd name="T43" fmla="*/ 23 h 167"/>
                  <a:gd name="T44" fmla="*/ 44 w 111"/>
                  <a:gd name="T45" fmla="*/ 23 h 167"/>
                  <a:gd name="T46" fmla="*/ 77 w 111"/>
                  <a:gd name="T47" fmla="*/ 49 h 167"/>
                  <a:gd name="T48" fmla="*/ 77 w 111"/>
                  <a:gd name="T49" fmla="*/ 49 h 167"/>
                  <a:gd name="T50" fmla="*/ 77 w 111"/>
                  <a:gd name="T51" fmla="*/ 49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1" h="167">
                    <a:moveTo>
                      <a:pt x="84" y="91"/>
                    </a:moveTo>
                    <a:cubicBezTo>
                      <a:pt x="99" y="78"/>
                      <a:pt x="105" y="66"/>
                      <a:pt x="105" y="47"/>
                    </a:cubicBezTo>
                    <a:cubicBezTo>
                      <a:pt x="105" y="33"/>
                      <a:pt x="100" y="22"/>
                      <a:pt x="91" y="14"/>
                    </a:cubicBezTo>
                    <a:cubicBezTo>
                      <a:pt x="81" y="4"/>
                      <a:pt x="66" y="0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5"/>
                      <a:pt x="2" y="167"/>
                      <a:pt x="4" y="167"/>
                    </a:cubicBezTo>
                    <a:cubicBezTo>
                      <a:pt x="24" y="167"/>
                      <a:pt x="24" y="167"/>
                      <a:pt x="24" y="167"/>
                    </a:cubicBezTo>
                    <a:cubicBezTo>
                      <a:pt x="26" y="167"/>
                      <a:pt x="28" y="165"/>
                      <a:pt x="28" y="163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58" y="98"/>
                      <a:pt x="58" y="98"/>
                      <a:pt x="58" y="98"/>
                    </a:cubicBezTo>
                    <a:cubicBezTo>
                      <a:pt x="82" y="164"/>
                      <a:pt x="82" y="164"/>
                      <a:pt x="82" y="164"/>
                    </a:cubicBezTo>
                    <a:cubicBezTo>
                      <a:pt x="83" y="166"/>
                      <a:pt x="84" y="167"/>
                      <a:pt x="86" y="167"/>
                    </a:cubicBezTo>
                    <a:cubicBezTo>
                      <a:pt x="107" y="167"/>
                      <a:pt x="107" y="167"/>
                      <a:pt x="107" y="167"/>
                    </a:cubicBezTo>
                    <a:cubicBezTo>
                      <a:pt x="108" y="167"/>
                      <a:pt x="109" y="166"/>
                      <a:pt x="110" y="165"/>
                    </a:cubicBezTo>
                    <a:cubicBezTo>
                      <a:pt x="111" y="164"/>
                      <a:pt x="111" y="163"/>
                      <a:pt x="110" y="162"/>
                    </a:cubicBezTo>
                    <a:lnTo>
                      <a:pt x="84" y="91"/>
                    </a:lnTo>
                    <a:close/>
                    <a:moveTo>
                      <a:pt x="77" y="49"/>
                    </a:moveTo>
                    <a:cubicBezTo>
                      <a:pt x="77" y="65"/>
                      <a:pt x="64" y="75"/>
                      <a:pt x="45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66" y="23"/>
                      <a:pt x="77" y="32"/>
                      <a:pt x="77" y="49"/>
                    </a:cubicBezTo>
                    <a:close/>
                    <a:moveTo>
                      <a:pt x="77" y="49"/>
                    </a:moveTo>
                    <a:cubicBezTo>
                      <a:pt x="77" y="49"/>
                      <a:pt x="77" y="49"/>
                      <a:pt x="77" y="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DD372E5-6F08-4635-B959-9B0A806A4C9F}"/>
              </a:ext>
            </a:extLst>
          </p:cNvPr>
          <p:cNvGrpSpPr/>
          <p:nvPr/>
        </p:nvGrpSpPr>
        <p:grpSpPr>
          <a:xfrm>
            <a:off x="933454" y="3665537"/>
            <a:ext cx="2538413" cy="764073"/>
            <a:chOff x="933454" y="3665537"/>
            <a:chExt cx="2538413" cy="7640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F22D6D-B7F4-E949-8DB2-81D24F3B6968}"/>
                </a:ext>
              </a:extLst>
            </p:cNvPr>
            <p:cNvSpPr txBox="1"/>
            <p:nvPr/>
          </p:nvSpPr>
          <p:spPr>
            <a:xfrm>
              <a:off x="1200154" y="3665537"/>
              <a:ext cx="59343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5AAB09-3F3D-104B-A93B-E1B210F37D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154" y="3860800"/>
              <a:ext cx="2271713" cy="56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B84458FF-143A-C84C-9B64-93F5CB199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454" y="3898900"/>
              <a:ext cx="258763" cy="277812"/>
            </a:xfrm>
            <a:custGeom>
              <a:avLst/>
              <a:gdLst>
                <a:gd name="T0" fmla="*/ 154837 w 930"/>
                <a:gd name="T1" fmla="*/ 236978 h 995"/>
                <a:gd name="T2" fmla="*/ 86887 w 930"/>
                <a:gd name="T3" fmla="*/ 188524 h 995"/>
                <a:gd name="T4" fmla="*/ 177673 w 930"/>
                <a:gd name="T5" fmla="*/ 188524 h 995"/>
                <a:gd name="T6" fmla="*/ 177673 w 930"/>
                <a:gd name="T7" fmla="*/ 148425 h 995"/>
                <a:gd name="T8" fmla="*/ 76305 w 930"/>
                <a:gd name="T9" fmla="*/ 148425 h 995"/>
                <a:gd name="T10" fmla="*/ 75748 w 930"/>
                <a:gd name="T11" fmla="*/ 138400 h 995"/>
                <a:gd name="T12" fmla="*/ 76305 w 930"/>
                <a:gd name="T13" fmla="*/ 128653 h 995"/>
                <a:gd name="T14" fmla="*/ 177673 w 930"/>
                <a:gd name="T15" fmla="*/ 128653 h 995"/>
                <a:gd name="T16" fmla="*/ 177673 w 930"/>
                <a:gd name="T17" fmla="*/ 88554 h 995"/>
                <a:gd name="T18" fmla="*/ 86887 w 930"/>
                <a:gd name="T19" fmla="*/ 88554 h 995"/>
                <a:gd name="T20" fmla="*/ 154837 w 930"/>
                <a:gd name="T21" fmla="*/ 40100 h 995"/>
                <a:gd name="T22" fmla="*/ 222787 w 930"/>
                <a:gd name="T23" fmla="*/ 88554 h 995"/>
                <a:gd name="T24" fmla="*/ 258990 w 930"/>
                <a:gd name="T25" fmla="*/ 71288 h 995"/>
                <a:gd name="T26" fmla="*/ 154837 w 930"/>
                <a:gd name="T27" fmla="*/ 0 h 995"/>
                <a:gd name="T28" fmla="*/ 69342 w 930"/>
                <a:gd name="T29" fmla="*/ 42049 h 995"/>
                <a:gd name="T30" fmla="*/ 43722 w 930"/>
                <a:gd name="T31" fmla="*/ 88554 h 995"/>
                <a:gd name="T32" fmla="*/ 0 w 930"/>
                <a:gd name="T33" fmla="*/ 88554 h 995"/>
                <a:gd name="T34" fmla="*/ 0 w 930"/>
                <a:gd name="T35" fmla="*/ 128653 h 995"/>
                <a:gd name="T36" fmla="*/ 35924 w 930"/>
                <a:gd name="T37" fmla="*/ 128653 h 995"/>
                <a:gd name="T38" fmla="*/ 35646 w 930"/>
                <a:gd name="T39" fmla="*/ 138400 h 995"/>
                <a:gd name="T40" fmla="*/ 35924 w 930"/>
                <a:gd name="T41" fmla="*/ 148425 h 995"/>
                <a:gd name="T42" fmla="*/ 0 w 930"/>
                <a:gd name="T43" fmla="*/ 148425 h 995"/>
                <a:gd name="T44" fmla="*/ 0 w 930"/>
                <a:gd name="T45" fmla="*/ 188524 h 995"/>
                <a:gd name="T46" fmla="*/ 43722 w 930"/>
                <a:gd name="T47" fmla="*/ 188524 h 995"/>
                <a:gd name="T48" fmla="*/ 69342 w 930"/>
                <a:gd name="T49" fmla="*/ 235029 h 995"/>
                <a:gd name="T50" fmla="*/ 154837 w 930"/>
                <a:gd name="T51" fmla="*/ 277078 h 995"/>
                <a:gd name="T52" fmla="*/ 258990 w 930"/>
                <a:gd name="T53" fmla="*/ 205790 h 995"/>
                <a:gd name="T54" fmla="*/ 222787 w 930"/>
                <a:gd name="T55" fmla="*/ 188524 h 995"/>
                <a:gd name="T56" fmla="*/ 154837 w 930"/>
                <a:gd name="T57" fmla="*/ 236978 h 99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30" h="995">
                  <a:moveTo>
                    <a:pt x="556" y="851"/>
                  </a:moveTo>
                  <a:cubicBezTo>
                    <a:pt x="452" y="851"/>
                    <a:pt x="361" y="781"/>
                    <a:pt x="312" y="677"/>
                  </a:cubicBezTo>
                  <a:cubicBezTo>
                    <a:pt x="638" y="677"/>
                    <a:pt x="638" y="677"/>
                    <a:pt x="638" y="677"/>
                  </a:cubicBezTo>
                  <a:cubicBezTo>
                    <a:pt x="638" y="533"/>
                    <a:pt x="638" y="533"/>
                    <a:pt x="638" y="533"/>
                  </a:cubicBezTo>
                  <a:cubicBezTo>
                    <a:pt x="274" y="533"/>
                    <a:pt x="274" y="533"/>
                    <a:pt x="274" y="533"/>
                  </a:cubicBezTo>
                  <a:cubicBezTo>
                    <a:pt x="273" y="521"/>
                    <a:pt x="272" y="509"/>
                    <a:pt x="272" y="497"/>
                  </a:cubicBezTo>
                  <a:cubicBezTo>
                    <a:pt x="272" y="486"/>
                    <a:pt x="273" y="474"/>
                    <a:pt x="274" y="462"/>
                  </a:cubicBezTo>
                  <a:cubicBezTo>
                    <a:pt x="638" y="462"/>
                    <a:pt x="638" y="462"/>
                    <a:pt x="638" y="462"/>
                  </a:cubicBezTo>
                  <a:cubicBezTo>
                    <a:pt x="638" y="318"/>
                    <a:pt x="638" y="318"/>
                    <a:pt x="638" y="318"/>
                  </a:cubicBezTo>
                  <a:cubicBezTo>
                    <a:pt x="312" y="318"/>
                    <a:pt x="312" y="318"/>
                    <a:pt x="312" y="318"/>
                  </a:cubicBezTo>
                  <a:cubicBezTo>
                    <a:pt x="361" y="214"/>
                    <a:pt x="452" y="144"/>
                    <a:pt x="556" y="144"/>
                  </a:cubicBezTo>
                  <a:cubicBezTo>
                    <a:pt x="655" y="144"/>
                    <a:pt x="748" y="211"/>
                    <a:pt x="800" y="318"/>
                  </a:cubicBezTo>
                  <a:cubicBezTo>
                    <a:pt x="930" y="256"/>
                    <a:pt x="930" y="256"/>
                    <a:pt x="930" y="256"/>
                  </a:cubicBezTo>
                  <a:cubicBezTo>
                    <a:pt x="854" y="98"/>
                    <a:pt x="711" y="0"/>
                    <a:pt x="556" y="0"/>
                  </a:cubicBezTo>
                  <a:cubicBezTo>
                    <a:pt x="439" y="0"/>
                    <a:pt x="330" y="54"/>
                    <a:pt x="249" y="151"/>
                  </a:cubicBezTo>
                  <a:cubicBezTo>
                    <a:pt x="208" y="199"/>
                    <a:pt x="177" y="256"/>
                    <a:pt x="157" y="318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462"/>
                    <a:pt x="0" y="462"/>
                    <a:pt x="0" y="462"/>
                  </a:cubicBezTo>
                  <a:cubicBezTo>
                    <a:pt x="129" y="462"/>
                    <a:pt x="129" y="462"/>
                    <a:pt x="129" y="462"/>
                  </a:cubicBezTo>
                  <a:cubicBezTo>
                    <a:pt x="128" y="474"/>
                    <a:pt x="128" y="486"/>
                    <a:pt x="128" y="497"/>
                  </a:cubicBezTo>
                  <a:cubicBezTo>
                    <a:pt x="128" y="509"/>
                    <a:pt x="128" y="521"/>
                    <a:pt x="129" y="533"/>
                  </a:cubicBezTo>
                  <a:cubicBezTo>
                    <a:pt x="0" y="533"/>
                    <a:pt x="0" y="533"/>
                    <a:pt x="0" y="533"/>
                  </a:cubicBezTo>
                  <a:cubicBezTo>
                    <a:pt x="0" y="677"/>
                    <a:pt x="0" y="677"/>
                    <a:pt x="0" y="677"/>
                  </a:cubicBezTo>
                  <a:cubicBezTo>
                    <a:pt x="157" y="677"/>
                    <a:pt x="157" y="677"/>
                    <a:pt x="157" y="677"/>
                  </a:cubicBezTo>
                  <a:cubicBezTo>
                    <a:pt x="177" y="739"/>
                    <a:pt x="208" y="796"/>
                    <a:pt x="249" y="844"/>
                  </a:cubicBezTo>
                  <a:cubicBezTo>
                    <a:pt x="330" y="941"/>
                    <a:pt x="439" y="995"/>
                    <a:pt x="556" y="995"/>
                  </a:cubicBezTo>
                  <a:cubicBezTo>
                    <a:pt x="711" y="995"/>
                    <a:pt x="854" y="897"/>
                    <a:pt x="930" y="739"/>
                  </a:cubicBezTo>
                  <a:cubicBezTo>
                    <a:pt x="800" y="677"/>
                    <a:pt x="800" y="677"/>
                    <a:pt x="800" y="677"/>
                  </a:cubicBezTo>
                  <a:cubicBezTo>
                    <a:pt x="748" y="784"/>
                    <a:pt x="655" y="851"/>
                    <a:pt x="556" y="8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4182" name="Slide Number Placeholder 2">
            <a:extLst>
              <a:ext uri="{FF2B5EF4-FFF2-40B4-BE49-F238E27FC236}">
                <a16:creationId xmlns:a16="http://schemas.microsoft.com/office/drawing/2014/main" id="{F0ADA067-2460-F74F-A7C3-386B2B42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DB6ED2BE-7491-D041-80F5-AB88E3D8F07E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348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4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4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/>
      <p:bldP spid="13418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>
            <a:extLst>
              <a:ext uri="{FF2B5EF4-FFF2-40B4-BE49-F238E27FC236}">
                <a16:creationId xmlns:a16="http://schemas.microsoft.com/office/drawing/2014/main" id="{9855AD8B-69FE-4A46-9294-178611C3D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744"/>
            <a:ext cx="10515600" cy="860425"/>
          </a:xfrm>
        </p:spPr>
        <p:txBody>
          <a:bodyPr/>
          <a:lstStyle/>
          <a:p>
            <a:pPr algn="ctr"/>
            <a:r>
              <a:rPr lang="id-ID" alt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Suitcase</a:t>
            </a:r>
            <a:r>
              <a:rPr lang="id-ID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endParaRPr lang="en-US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5" name="Slide Number Placeholder 2">
            <a:extLst>
              <a:ext uri="{FF2B5EF4-FFF2-40B4-BE49-F238E27FC236}">
                <a16:creationId xmlns:a16="http://schemas.microsoft.com/office/drawing/2014/main" id="{1AF8CCA5-B801-8645-8B6E-8638CB2E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9F16FB1D-33B8-C146-9665-39FABF2A5551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A945DE4-C9B4-5540-B500-3DFF14DFE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4138613"/>
            <a:ext cx="3967163" cy="1076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id-ID" alt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id-ID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</a:t>
            </a:r>
            <a:r>
              <a:rPr lang="id-ID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id-ID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6F49210-E598-2141-9456-1AEAA21412CB}"/>
              </a:ext>
            </a:extLst>
          </p:cNvPr>
          <p:cNvSpPr txBox="1"/>
          <p:nvPr/>
        </p:nvSpPr>
        <p:spPr>
          <a:xfrm>
            <a:off x="6865938" y="2811463"/>
            <a:ext cx="184319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Analysis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175187C-57E4-6149-8A92-E7A251AE6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3192463"/>
            <a:ext cx="2497138" cy="7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carts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abandoned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transaction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completed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d-ID" alt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endParaRPr lang="id-ID" alt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02517C5-AFFC-C949-A72F-5C796D68E036}"/>
              </a:ext>
            </a:extLst>
          </p:cNvPr>
          <p:cNvSpPr txBox="1"/>
          <p:nvPr/>
        </p:nvSpPr>
        <p:spPr>
          <a:xfrm>
            <a:off x="6955099" y="3157538"/>
            <a:ext cx="141737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id-ID" sz="4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AC6CCF-0240-4104-AAE6-6885DB97033D}"/>
              </a:ext>
            </a:extLst>
          </p:cNvPr>
          <p:cNvGrpSpPr/>
          <p:nvPr/>
        </p:nvGrpSpPr>
        <p:grpSpPr>
          <a:xfrm>
            <a:off x="431800" y="4763"/>
            <a:ext cx="5389563" cy="6170612"/>
            <a:chOff x="431800" y="4763"/>
            <a:chExt cx="5389563" cy="6170612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DF9F19D-5ACD-E341-80B5-DA72653FD2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6863" y="4338638"/>
              <a:ext cx="496887" cy="681037"/>
              <a:chOff x="2836863" y="4338638"/>
              <a:chExt cx="496887" cy="681038"/>
            </a:xfrm>
          </p:grpSpPr>
          <p:sp>
            <p:nvSpPr>
              <p:cNvPr id="136236" name="Freeform 9">
                <a:extLst>
                  <a:ext uri="{FF2B5EF4-FFF2-40B4-BE49-F238E27FC236}">
                    <a16:creationId xmlns:a16="http://schemas.microsoft.com/office/drawing/2014/main" id="{82AB5B55-B221-2843-B769-93F660847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863" y="4338638"/>
                <a:ext cx="496887" cy="681038"/>
              </a:xfrm>
              <a:custGeom>
                <a:avLst/>
                <a:gdLst>
                  <a:gd name="T0" fmla="*/ 441161 w 107"/>
                  <a:gd name="T1" fmla="*/ 681038 h 147"/>
                  <a:gd name="T2" fmla="*/ 51082 w 107"/>
                  <a:gd name="T3" fmla="*/ 681038 h 147"/>
                  <a:gd name="T4" fmla="*/ 0 w 107"/>
                  <a:gd name="T5" fmla="*/ 630076 h 147"/>
                  <a:gd name="T6" fmla="*/ 0 w 107"/>
                  <a:gd name="T7" fmla="*/ 55595 h 147"/>
                  <a:gd name="T8" fmla="*/ 51082 w 107"/>
                  <a:gd name="T9" fmla="*/ 0 h 147"/>
                  <a:gd name="T10" fmla="*/ 441161 w 107"/>
                  <a:gd name="T11" fmla="*/ 0 h 147"/>
                  <a:gd name="T12" fmla="*/ 496887 w 107"/>
                  <a:gd name="T13" fmla="*/ 55595 h 147"/>
                  <a:gd name="T14" fmla="*/ 496887 w 107"/>
                  <a:gd name="T15" fmla="*/ 630076 h 147"/>
                  <a:gd name="T16" fmla="*/ 441161 w 107"/>
                  <a:gd name="T17" fmla="*/ 681038 h 1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7" h="147">
                    <a:moveTo>
                      <a:pt x="95" y="147"/>
                    </a:moveTo>
                    <a:cubicBezTo>
                      <a:pt x="11" y="147"/>
                      <a:pt x="11" y="147"/>
                      <a:pt x="11" y="147"/>
                    </a:cubicBezTo>
                    <a:cubicBezTo>
                      <a:pt x="5" y="147"/>
                      <a:pt x="0" y="142"/>
                      <a:pt x="0" y="136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02" y="0"/>
                      <a:pt x="107" y="5"/>
                      <a:pt x="107" y="12"/>
                    </a:cubicBezTo>
                    <a:cubicBezTo>
                      <a:pt x="107" y="136"/>
                      <a:pt x="107" y="136"/>
                      <a:pt x="107" y="136"/>
                    </a:cubicBezTo>
                    <a:cubicBezTo>
                      <a:pt x="107" y="142"/>
                      <a:pt x="102" y="147"/>
                      <a:pt x="95" y="14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7" name="Freeform 10">
                <a:extLst>
                  <a:ext uri="{FF2B5EF4-FFF2-40B4-BE49-F238E27FC236}">
                    <a16:creationId xmlns:a16="http://schemas.microsoft.com/office/drawing/2014/main" id="{245EFFD1-240C-924F-92FA-5AA0539364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863" y="4606925"/>
                <a:ext cx="496887" cy="412750"/>
              </a:xfrm>
              <a:custGeom>
                <a:avLst/>
                <a:gdLst>
                  <a:gd name="T0" fmla="*/ 0 w 107"/>
                  <a:gd name="T1" fmla="*/ 0 h 89"/>
                  <a:gd name="T2" fmla="*/ 0 w 107"/>
                  <a:gd name="T3" fmla="*/ 361736 h 89"/>
                  <a:gd name="T4" fmla="*/ 51082 w 107"/>
                  <a:gd name="T5" fmla="*/ 412750 h 89"/>
                  <a:gd name="T6" fmla="*/ 441161 w 107"/>
                  <a:gd name="T7" fmla="*/ 412750 h 89"/>
                  <a:gd name="T8" fmla="*/ 496887 w 107"/>
                  <a:gd name="T9" fmla="*/ 361736 h 89"/>
                  <a:gd name="T10" fmla="*/ 496887 w 107"/>
                  <a:gd name="T11" fmla="*/ 0 h 89"/>
                  <a:gd name="T12" fmla="*/ 0 w 107"/>
                  <a:gd name="T13" fmla="*/ 0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7" h="89">
                    <a:moveTo>
                      <a:pt x="0" y="0"/>
                    </a:moveTo>
                    <a:cubicBezTo>
                      <a:pt x="0" y="78"/>
                      <a:pt x="0" y="78"/>
                      <a:pt x="0" y="78"/>
                    </a:cubicBezTo>
                    <a:cubicBezTo>
                      <a:pt x="0" y="84"/>
                      <a:pt x="5" y="89"/>
                      <a:pt x="11" y="89"/>
                    </a:cubicBezTo>
                    <a:cubicBezTo>
                      <a:pt x="95" y="89"/>
                      <a:pt x="95" y="89"/>
                      <a:pt x="95" y="89"/>
                    </a:cubicBezTo>
                    <a:cubicBezTo>
                      <a:pt x="102" y="89"/>
                      <a:pt x="107" y="84"/>
                      <a:pt x="107" y="78"/>
                    </a:cubicBezTo>
                    <a:cubicBezTo>
                      <a:pt x="107" y="0"/>
                      <a:pt x="107" y="0"/>
                      <a:pt x="10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8" name="Freeform 11">
                <a:extLst>
                  <a:ext uri="{FF2B5EF4-FFF2-40B4-BE49-F238E27FC236}">
                    <a16:creationId xmlns:a16="http://schemas.microsoft.com/office/drawing/2014/main" id="{2FA2D40F-E1CC-F945-93D9-938FD4E23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900" y="4648200"/>
                <a:ext cx="398462" cy="330200"/>
              </a:xfrm>
              <a:custGeom>
                <a:avLst/>
                <a:gdLst>
                  <a:gd name="T0" fmla="*/ 0 w 86"/>
                  <a:gd name="T1" fmla="*/ 0 h 71"/>
                  <a:gd name="T2" fmla="*/ 0 w 86"/>
                  <a:gd name="T3" fmla="*/ 288344 h 71"/>
                  <a:gd name="T4" fmla="*/ 41700 w 86"/>
                  <a:gd name="T5" fmla="*/ 330200 h 71"/>
                  <a:gd name="T6" fmla="*/ 356762 w 86"/>
                  <a:gd name="T7" fmla="*/ 330200 h 71"/>
                  <a:gd name="T8" fmla="*/ 398462 w 86"/>
                  <a:gd name="T9" fmla="*/ 288344 h 71"/>
                  <a:gd name="T10" fmla="*/ 398462 w 86"/>
                  <a:gd name="T11" fmla="*/ 0 h 71"/>
                  <a:gd name="T12" fmla="*/ 0 w 86"/>
                  <a:gd name="T13" fmla="*/ 0 h 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" h="71">
                    <a:moveTo>
                      <a:pt x="0" y="0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67"/>
                      <a:pt x="4" y="71"/>
                      <a:pt x="9" y="71"/>
                    </a:cubicBezTo>
                    <a:cubicBezTo>
                      <a:pt x="77" y="71"/>
                      <a:pt x="77" y="71"/>
                      <a:pt x="77" y="71"/>
                    </a:cubicBezTo>
                    <a:cubicBezTo>
                      <a:pt x="82" y="71"/>
                      <a:pt x="86" y="67"/>
                      <a:pt x="86" y="62"/>
                    </a:cubicBezTo>
                    <a:cubicBezTo>
                      <a:pt x="86" y="0"/>
                      <a:pt x="86" y="0"/>
                      <a:pt x="8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9" name="Freeform 12">
                <a:extLst>
                  <a:ext uri="{FF2B5EF4-FFF2-40B4-BE49-F238E27FC236}">
                    <a16:creationId xmlns:a16="http://schemas.microsoft.com/office/drawing/2014/main" id="{26E1F705-8204-B647-9E7F-668CD762E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900" y="4394200"/>
                <a:ext cx="398462" cy="166688"/>
              </a:xfrm>
              <a:custGeom>
                <a:avLst/>
                <a:gdLst>
                  <a:gd name="T0" fmla="*/ 398462 w 86"/>
                  <a:gd name="T1" fmla="*/ 166688 h 36"/>
                  <a:gd name="T2" fmla="*/ 398462 w 86"/>
                  <a:gd name="T3" fmla="*/ 41672 h 36"/>
                  <a:gd name="T4" fmla="*/ 356762 w 86"/>
                  <a:gd name="T5" fmla="*/ 0 h 36"/>
                  <a:gd name="T6" fmla="*/ 41700 w 86"/>
                  <a:gd name="T7" fmla="*/ 0 h 36"/>
                  <a:gd name="T8" fmla="*/ 0 w 86"/>
                  <a:gd name="T9" fmla="*/ 41672 h 36"/>
                  <a:gd name="T10" fmla="*/ 0 w 86"/>
                  <a:gd name="T11" fmla="*/ 166688 h 36"/>
                  <a:gd name="T12" fmla="*/ 398462 w 86"/>
                  <a:gd name="T13" fmla="*/ 166688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" h="36">
                    <a:moveTo>
                      <a:pt x="86" y="36"/>
                    </a:moveTo>
                    <a:cubicBezTo>
                      <a:pt x="86" y="9"/>
                      <a:pt x="86" y="9"/>
                      <a:pt x="86" y="9"/>
                    </a:cubicBezTo>
                    <a:cubicBezTo>
                      <a:pt x="86" y="4"/>
                      <a:pt x="82" y="0"/>
                      <a:pt x="7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36"/>
                      <a:pt x="0" y="36"/>
                      <a:pt x="0" y="36"/>
                    </a:cubicBezTo>
                    <a:lnTo>
                      <a:pt x="86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40" name="Rectangle 13">
                <a:extLst>
                  <a:ext uri="{FF2B5EF4-FFF2-40B4-BE49-F238E27FC236}">
                    <a16:creationId xmlns:a16="http://schemas.microsoft.com/office/drawing/2014/main" id="{6EA1ADCE-91C9-BF4E-89F5-E81A1C0C16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350" y="4625975"/>
                <a:ext cx="55562" cy="157163"/>
              </a:xfrm>
              <a:prstGeom prst="rect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9pPr>
              </a:lstStyle>
              <a:p>
                <a:pPr eaLnBrk="1" hangingPunct="1"/>
                <a:endParaRPr lang="id-ID" alt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41" name="Oval 14">
                <a:extLst>
                  <a:ext uri="{FF2B5EF4-FFF2-40B4-BE49-F238E27FC236}">
                    <a16:creationId xmlns:a16="http://schemas.microsoft.com/office/drawing/2014/main" id="{F2CC5A89-FDC9-CE42-AFA4-C8852D629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5300" y="4843463"/>
                <a:ext cx="93662" cy="93663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Lato Light" pitchFamily="34" charset="0"/>
                  </a:defRPr>
                </a:lvl9pPr>
              </a:lstStyle>
              <a:p>
                <a:pPr eaLnBrk="1" hangingPunct="1"/>
                <a:endParaRPr lang="id-ID" alt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3C008AA0-F28D-E04F-9229-2FABD2033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3484563"/>
              <a:ext cx="1039813" cy="1117600"/>
            </a:xfrm>
            <a:custGeom>
              <a:avLst/>
              <a:gdLst>
                <a:gd name="T0" fmla="*/ 217 w 224"/>
                <a:gd name="T1" fmla="*/ 0 h 241"/>
                <a:gd name="T2" fmla="*/ 8 w 224"/>
                <a:gd name="T3" fmla="*/ 0 h 241"/>
                <a:gd name="T4" fmla="*/ 0 w 224"/>
                <a:gd name="T5" fmla="*/ 8 h 241"/>
                <a:gd name="T6" fmla="*/ 0 w 224"/>
                <a:gd name="T7" fmla="*/ 100 h 241"/>
                <a:gd name="T8" fmla="*/ 6 w 224"/>
                <a:gd name="T9" fmla="*/ 100 h 241"/>
                <a:gd name="T10" fmla="*/ 7 w 224"/>
                <a:gd name="T11" fmla="*/ 100 h 241"/>
                <a:gd name="T12" fmla="*/ 24 w 224"/>
                <a:gd name="T13" fmla="*/ 91 h 241"/>
                <a:gd name="T14" fmla="*/ 43 w 224"/>
                <a:gd name="T15" fmla="*/ 111 h 241"/>
                <a:gd name="T16" fmla="*/ 43 w 224"/>
                <a:gd name="T17" fmla="*/ 115 h 241"/>
                <a:gd name="T18" fmla="*/ 23 w 224"/>
                <a:gd name="T19" fmla="*/ 135 h 241"/>
                <a:gd name="T20" fmla="*/ 7 w 224"/>
                <a:gd name="T21" fmla="*/ 126 h 241"/>
                <a:gd name="T22" fmla="*/ 6 w 224"/>
                <a:gd name="T23" fmla="*/ 126 h 241"/>
                <a:gd name="T24" fmla="*/ 0 w 224"/>
                <a:gd name="T25" fmla="*/ 126 h 241"/>
                <a:gd name="T26" fmla="*/ 0 w 224"/>
                <a:gd name="T27" fmla="*/ 209 h 241"/>
                <a:gd name="T28" fmla="*/ 7 w 224"/>
                <a:gd name="T29" fmla="*/ 217 h 241"/>
                <a:gd name="T30" fmla="*/ 216 w 224"/>
                <a:gd name="T31" fmla="*/ 241 h 241"/>
                <a:gd name="T32" fmla="*/ 224 w 224"/>
                <a:gd name="T33" fmla="*/ 233 h 241"/>
                <a:gd name="T34" fmla="*/ 224 w 224"/>
                <a:gd name="T35" fmla="*/ 8 h 241"/>
                <a:gd name="T36" fmla="*/ 217 w 224"/>
                <a:gd name="T3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4" h="241">
                  <a:moveTo>
                    <a:pt x="217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6" y="100"/>
                    <a:pt x="7" y="100"/>
                    <a:pt x="7" y="100"/>
                  </a:cubicBezTo>
                  <a:cubicBezTo>
                    <a:pt x="12" y="92"/>
                    <a:pt x="19" y="91"/>
                    <a:pt x="24" y="91"/>
                  </a:cubicBezTo>
                  <a:cubicBezTo>
                    <a:pt x="35" y="91"/>
                    <a:pt x="43" y="100"/>
                    <a:pt x="43" y="111"/>
                  </a:cubicBezTo>
                  <a:cubicBezTo>
                    <a:pt x="43" y="115"/>
                    <a:pt x="43" y="115"/>
                    <a:pt x="43" y="115"/>
                  </a:cubicBezTo>
                  <a:cubicBezTo>
                    <a:pt x="43" y="126"/>
                    <a:pt x="34" y="135"/>
                    <a:pt x="23" y="135"/>
                  </a:cubicBezTo>
                  <a:cubicBezTo>
                    <a:pt x="17" y="135"/>
                    <a:pt x="10" y="132"/>
                    <a:pt x="7" y="126"/>
                  </a:cubicBezTo>
                  <a:cubicBezTo>
                    <a:pt x="6" y="126"/>
                    <a:pt x="6" y="126"/>
                    <a:pt x="6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0" y="213"/>
                    <a:pt x="3" y="216"/>
                    <a:pt x="7" y="217"/>
                  </a:cubicBezTo>
                  <a:cubicBezTo>
                    <a:pt x="69" y="228"/>
                    <a:pt x="140" y="236"/>
                    <a:pt x="216" y="241"/>
                  </a:cubicBezTo>
                  <a:cubicBezTo>
                    <a:pt x="221" y="241"/>
                    <a:pt x="224" y="237"/>
                    <a:pt x="224" y="233"/>
                  </a:cubicBezTo>
                  <a:cubicBezTo>
                    <a:pt x="224" y="8"/>
                    <a:pt x="224" y="8"/>
                    <a:pt x="224" y="8"/>
                  </a:cubicBezTo>
                  <a:cubicBezTo>
                    <a:pt x="224" y="3"/>
                    <a:pt x="221" y="0"/>
                    <a:pt x="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C914753-7579-AE43-BE87-BFBBA1136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5330825"/>
              <a:ext cx="1239838" cy="844550"/>
            </a:xfrm>
            <a:custGeom>
              <a:avLst/>
              <a:gdLst>
                <a:gd name="T0" fmla="*/ 255 w 267"/>
                <a:gd name="T1" fmla="*/ 80 h 182"/>
                <a:gd name="T2" fmla="*/ 244 w 267"/>
                <a:gd name="T3" fmla="*/ 86 h 182"/>
                <a:gd name="T4" fmla="*/ 237 w 267"/>
                <a:gd name="T5" fmla="*/ 89 h 182"/>
                <a:gd name="T6" fmla="*/ 224 w 267"/>
                <a:gd name="T7" fmla="*/ 89 h 182"/>
                <a:gd name="T8" fmla="*/ 224 w 267"/>
                <a:gd name="T9" fmla="*/ 7 h 182"/>
                <a:gd name="T10" fmla="*/ 217 w 267"/>
                <a:gd name="T11" fmla="*/ 0 h 182"/>
                <a:gd name="T12" fmla="*/ 8 w 267"/>
                <a:gd name="T13" fmla="*/ 0 h 182"/>
                <a:gd name="T14" fmla="*/ 0 w 267"/>
                <a:gd name="T15" fmla="*/ 7 h 182"/>
                <a:gd name="T16" fmla="*/ 0 w 267"/>
                <a:gd name="T17" fmla="*/ 82 h 182"/>
                <a:gd name="T18" fmla="*/ 6 w 267"/>
                <a:gd name="T19" fmla="*/ 82 h 182"/>
                <a:gd name="T20" fmla="*/ 7 w 267"/>
                <a:gd name="T21" fmla="*/ 82 h 182"/>
                <a:gd name="T22" fmla="*/ 24 w 267"/>
                <a:gd name="T23" fmla="*/ 73 h 182"/>
                <a:gd name="T24" fmla="*/ 43 w 267"/>
                <a:gd name="T25" fmla="*/ 93 h 182"/>
                <a:gd name="T26" fmla="*/ 43 w 267"/>
                <a:gd name="T27" fmla="*/ 97 h 182"/>
                <a:gd name="T28" fmla="*/ 23 w 267"/>
                <a:gd name="T29" fmla="*/ 117 h 182"/>
                <a:gd name="T30" fmla="*/ 7 w 267"/>
                <a:gd name="T31" fmla="*/ 108 h 182"/>
                <a:gd name="T32" fmla="*/ 6 w 267"/>
                <a:gd name="T33" fmla="*/ 108 h 182"/>
                <a:gd name="T34" fmla="*/ 0 w 267"/>
                <a:gd name="T35" fmla="*/ 108 h 182"/>
                <a:gd name="T36" fmla="*/ 0 w 267"/>
                <a:gd name="T37" fmla="*/ 174 h 182"/>
                <a:gd name="T38" fmla="*/ 8 w 267"/>
                <a:gd name="T39" fmla="*/ 182 h 182"/>
                <a:gd name="T40" fmla="*/ 217 w 267"/>
                <a:gd name="T41" fmla="*/ 182 h 182"/>
                <a:gd name="T42" fmla="*/ 224 w 267"/>
                <a:gd name="T43" fmla="*/ 174 h 182"/>
                <a:gd name="T44" fmla="*/ 224 w 267"/>
                <a:gd name="T45" fmla="*/ 100 h 182"/>
                <a:gd name="T46" fmla="*/ 237 w 267"/>
                <a:gd name="T47" fmla="*/ 100 h 182"/>
                <a:gd name="T48" fmla="*/ 244 w 267"/>
                <a:gd name="T49" fmla="*/ 103 h 182"/>
                <a:gd name="T50" fmla="*/ 255 w 267"/>
                <a:gd name="T51" fmla="*/ 109 h 182"/>
                <a:gd name="T52" fmla="*/ 267 w 267"/>
                <a:gd name="T53" fmla="*/ 97 h 182"/>
                <a:gd name="T54" fmla="*/ 267 w 267"/>
                <a:gd name="T55" fmla="*/ 93 h 182"/>
                <a:gd name="T56" fmla="*/ 255 w 267"/>
                <a:gd name="T57" fmla="*/ 8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7" h="182">
                  <a:moveTo>
                    <a:pt x="255" y="80"/>
                  </a:moveTo>
                  <a:cubicBezTo>
                    <a:pt x="255" y="80"/>
                    <a:pt x="248" y="79"/>
                    <a:pt x="244" y="86"/>
                  </a:cubicBezTo>
                  <a:cubicBezTo>
                    <a:pt x="244" y="86"/>
                    <a:pt x="242" y="89"/>
                    <a:pt x="237" y="89"/>
                  </a:cubicBezTo>
                  <a:cubicBezTo>
                    <a:pt x="235" y="89"/>
                    <a:pt x="229" y="89"/>
                    <a:pt x="224" y="89"/>
                  </a:cubicBezTo>
                  <a:cubicBezTo>
                    <a:pt x="224" y="7"/>
                    <a:pt x="224" y="7"/>
                    <a:pt x="224" y="7"/>
                  </a:cubicBezTo>
                  <a:cubicBezTo>
                    <a:pt x="224" y="3"/>
                    <a:pt x="221" y="0"/>
                    <a:pt x="21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2"/>
                    <a:pt x="7" y="82"/>
                    <a:pt x="7" y="82"/>
                  </a:cubicBezTo>
                  <a:cubicBezTo>
                    <a:pt x="12" y="74"/>
                    <a:pt x="19" y="72"/>
                    <a:pt x="24" y="73"/>
                  </a:cubicBezTo>
                  <a:cubicBezTo>
                    <a:pt x="35" y="73"/>
                    <a:pt x="43" y="82"/>
                    <a:pt x="43" y="93"/>
                  </a:cubicBezTo>
                  <a:cubicBezTo>
                    <a:pt x="43" y="97"/>
                    <a:pt x="43" y="97"/>
                    <a:pt x="43" y="97"/>
                  </a:cubicBezTo>
                  <a:cubicBezTo>
                    <a:pt x="43" y="108"/>
                    <a:pt x="34" y="117"/>
                    <a:pt x="23" y="117"/>
                  </a:cubicBezTo>
                  <a:cubicBezTo>
                    <a:pt x="17" y="117"/>
                    <a:pt x="10" y="113"/>
                    <a:pt x="7" y="108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0" y="178"/>
                    <a:pt x="4" y="182"/>
                    <a:pt x="8" y="182"/>
                  </a:cubicBezTo>
                  <a:cubicBezTo>
                    <a:pt x="217" y="182"/>
                    <a:pt x="217" y="182"/>
                    <a:pt x="217" y="182"/>
                  </a:cubicBezTo>
                  <a:cubicBezTo>
                    <a:pt x="221" y="182"/>
                    <a:pt x="224" y="178"/>
                    <a:pt x="224" y="174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9" y="100"/>
                    <a:pt x="235" y="100"/>
                    <a:pt x="237" y="100"/>
                  </a:cubicBezTo>
                  <a:cubicBezTo>
                    <a:pt x="243" y="100"/>
                    <a:pt x="244" y="103"/>
                    <a:pt x="244" y="103"/>
                  </a:cubicBezTo>
                  <a:cubicBezTo>
                    <a:pt x="246" y="107"/>
                    <a:pt x="250" y="109"/>
                    <a:pt x="255" y="109"/>
                  </a:cubicBezTo>
                  <a:cubicBezTo>
                    <a:pt x="262" y="109"/>
                    <a:pt x="267" y="104"/>
                    <a:pt x="267" y="97"/>
                  </a:cubicBezTo>
                  <a:cubicBezTo>
                    <a:pt x="267" y="93"/>
                    <a:pt x="267" y="93"/>
                    <a:pt x="267" y="93"/>
                  </a:cubicBezTo>
                  <a:cubicBezTo>
                    <a:pt x="267" y="86"/>
                    <a:pt x="262" y="80"/>
                    <a:pt x="255" y="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278FCDEE-98F3-2643-BA36-4F90AAE70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3" y="5130800"/>
              <a:ext cx="2139950" cy="1044575"/>
            </a:xfrm>
            <a:custGeom>
              <a:avLst/>
              <a:gdLst>
                <a:gd name="T0" fmla="*/ 453 w 461"/>
                <a:gd name="T1" fmla="*/ 43 h 225"/>
                <a:gd name="T2" fmla="*/ 356 w 461"/>
                <a:gd name="T3" fmla="*/ 43 h 225"/>
                <a:gd name="T4" fmla="*/ 356 w 461"/>
                <a:gd name="T5" fmla="*/ 30 h 225"/>
                <a:gd name="T6" fmla="*/ 359 w 461"/>
                <a:gd name="T7" fmla="*/ 24 h 225"/>
                <a:gd name="T8" fmla="*/ 365 w 461"/>
                <a:gd name="T9" fmla="*/ 13 h 225"/>
                <a:gd name="T10" fmla="*/ 353 w 461"/>
                <a:gd name="T11" fmla="*/ 0 h 225"/>
                <a:gd name="T12" fmla="*/ 349 w 461"/>
                <a:gd name="T13" fmla="*/ 0 h 225"/>
                <a:gd name="T14" fmla="*/ 336 w 461"/>
                <a:gd name="T15" fmla="*/ 13 h 225"/>
                <a:gd name="T16" fmla="*/ 342 w 461"/>
                <a:gd name="T17" fmla="*/ 24 h 225"/>
                <a:gd name="T18" fmla="*/ 345 w 461"/>
                <a:gd name="T19" fmla="*/ 30 h 225"/>
                <a:gd name="T20" fmla="*/ 345 w 461"/>
                <a:gd name="T21" fmla="*/ 43 h 225"/>
                <a:gd name="T22" fmla="*/ 119 w 461"/>
                <a:gd name="T23" fmla="*/ 43 h 225"/>
                <a:gd name="T24" fmla="*/ 119 w 461"/>
                <a:gd name="T25" fmla="*/ 30 h 225"/>
                <a:gd name="T26" fmla="*/ 122 w 461"/>
                <a:gd name="T27" fmla="*/ 24 h 225"/>
                <a:gd name="T28" fmla="*/ 128 w 461"/>
                <a:gd name="T29" fmla="*/ 13 h 225"/>
                <a:gd name="T30" fmla="*/ 115 w 461"/>
                <a:gd name="T31" fmla="*/ 0 h 225"/>
                <a:gd name="T32" fmla="*/ 111 w 461"/>
                <a:gd name="T33" fmla="*/ 0 h 225"/>
                <a:gd name="T34" fmla="*/ 99 w 461"/>
                <a:gd name="T35" fmla="*/ 13 h 225"/>
                <a:gd name="T36" fmla="*/ 105 w 461"/>
                <a:gd name="T37" fmla="*/ 24 h 225"/>
                <a:gd name="T38" fmla="*/ 108 w 461"/>
                <a:gd name="T39" fmla="*/ 30 h 225"/>
                <a:gd name="T40" fmla="*/ 108 w 461"/>
                <a:gd name="T41" fmla="*/ 43 h 225"/>
                <a:gd name="T42" fmla="*/ 8 w 461"/>
                <a:gd name="T43" fmla="*/ 43 h 225"/>
                <a:gd name="T44" fmla="*/ 0 w 461"/>
                <a:gd name="T45" fmla="*/ 50 h 225"/>
                <a:gd name="T46" fmla="*/ 0 w 461"/>
                <a:gd name="T47" fmla="*/ 125 h 225"/>
                <a:gd name="T48" fmla="*/ 4 w 461"/>
                <a:gd name="T49" fmla="*/ 125 h 225"/>
                <a:gd name="T50" fmla="*/ 5 w 461"/>
                <a:gd name="T51" fmla="*/ 125 h 225"/>
                <a:gd name="T52" fmla="*/ 22 w 461"/>
                <a:gd name="T53" fmla="*/ 116 h 225"/>
                <a:gd name="T54" fmla="*/ 42 w 461"/>
                <a:gd name="T55" fmla="*/ 136 h 225"/>
                <a:gd name="T56" fmla="*/ 42 w 461"/>
                <a:gd name="T57" fmla="*/ 140 h 225"/>
                <a:gd name="T58" fmla="*/ 22 w 461"/>
                <a:gd name="T59" fmla="*/ 160 h 225"/>
                <a:gd name="T60" fmla="*/ 5 w 461"/>
                <a:gd name="T61" fmla="*/ 151 h 225"/>
                <a:gd name="T62" fmla="*/ 4 w 461"/>
                <a:gd name="T63" fmla="*/ 151 h 225"/>
                <a:gd name="T64" fmla="*/ 0 w 461"/>
                <a:gd name="T65" fmla="*/ 151 h 225"/>
                <a:gd name="T66" fmla="*/ 0 w 461"/>
                <a:gd name="T67" fmla="*/ 217 h 225"/>
                <a:gd name="T68" fmla="*/ 8 w 461"/>
                <a:gd name="T69" fmla="*/ 225 h 225"/>
                <a:gd name="T70" fmla="*/ 453 w 461"/>
                <a:gd name="T71" fmla="*/ 225 h 225"/>
                <a:gd name="T72" fmla="*/ 461 w 461"/>
                <a:gd name="T73" fmla="*/ 217 h 225"/>
                <a:gd name="T74" fmla="*/ 461 w 461"/>
                <a:gd name="T75" fmla="*/ 50 h 225"/>
                <a:gd name="T76" fmla="*/ 453 w 461"/>
                <a:gd name="T77" fmla="*/ 43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61" h="225">
                  <a:moveTo>
                    <a:pt x="453" y="43"/>
                  </a:moveTo>
                  <a:cubicBezTo>
                    <a:pt x="356" y="43"/>
                    <a:pt x="356" y="43"/>
                    <a:pt x="356" y="43"/>
                  </a:cubicBezTo>
                  <a:cubicBezTo>
                    <a:pt x="356" y="38"/>
                    <a:pt x="356" y="33"/>
                    <a:pt x="356" y="30"/>
                  </a:cubicBezTo>
                  <a:cubicBezTo>
                    <a:pt x="356" y="25"/>
                    <a:pt x="359" y="24"/>
                    <a:pt x="359" y="24"/>
                  </a:cubicBezTo>
                  <a:cubicBezTo>
                    <a:pt x="363" y="21"/>
                    <a:pt x="365" y="17"/>
                    <a:pt x="365" y="13"/>
                  </a:cubicBezTo>
                  <a:cubicBezTo>
                    <a:pt x="365" y="6"/>
                    <a:pt x="360" y="0"/>
                    <a:pt x="353" y="0"/>
                  </a:cubicBezTo>
                  <a:cubicBezTo>
                    <a:pt x="349" y="0"/>
                    <a:pt x="349" y="0"/>
                    <a:pt x="349" y="0"/>
                  </a:cubicBezTo>
                  <a:cubicBezTo>
                    <a:pt x="342" y="0"/>
                    <a:pt x="336" y="6"/>
                    <a:pt x="336" y="13"/>
                  </a:cubicBezTo>
                  <a:cubicBezTo>
                    <a:pt x="336" y="13"/>
                    <a:pt x="335" y="20"/>
                    <a:pt x="342" y="24"/>
                  </a:cubicBezTo>
                  <a:cubicBezTo>
                    <a:pt x="342" y="24"/>
                    <a:pt x="345" y="26"/>
                    <a:pt x="345" y="30"/>
                  </a:cubicBezTo>
                  <a:cubicBezTo>
                    <a:pt x="345" y="33"/>
                    <a:pt x="345" y="38"/>
                    <a:pt x="345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38"/>
                    <a:pt x="119" y="33"/>
                    <a:pt x="119" y="30"/>
                  </a:cubicBezTo>
                  <a:cubicBezTo>
                    <a:pt x="119" y="25"/>
                    <a:pt x="122" y="24"/>
                    <a:pt x="122" y="24"/>
                  </a:cubicBezTo>
                  <a:cubicBezTo>
                    <a:pt x="126" y="21"/>
                    <a:pt x="128" y="17"/>
                    <a:pt x="128" y="13"/>
                  </a:cubicBezTo>
                  <a:cubicBezTo>
                    <a:pt x="128" y="6"/>
                    <a:pt x="122" y="0"/>
                    <a:pt x="115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4" y="0"/>
                    <a:pt x="99" y="6"/>
                    <a:pt x="99" y="13"/>
                  </a:cubicBezTo>
                  <a:cubicBezTo>
                    <a:pt x="99" y="13"/>
                    <a:pt x="98" y="20"/>
                    <a:pt x="105" y="24"/>
                  </a:cubicBezTo>
                  <a:cubicBezTo>
                    <a:pt x="105" y="24"/>
                    <a:pt x="108" y="26"/>
                    <a:pt x="108" y="30"/>
                  </a:cubicBezTo>
                  <a:cubicBezTo>
                    <a:pt x="108" y="33"/>
                    <a:pt x="108" y="38"/>
                    <a:pt x="10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3" y="43"/>
                    <a:pt x="0" y="46"/>
                    <a:pt x="0" y="50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10" y="117"/>
                    <a:pt x="18" y="115"/>
                    <a:pt x="22" y="116"/>
                  </a:cubicBezTo>
                  <a:cubicBezTo>
                    <a:pt x="33" y="116"/>
                    <a:pt x="42" y="125"/>
                    <a:pt x="42" y="136"/>
                  </a:cubicBezTo>
                  <a:cubicBezTo>
                    <a:pt x="42" y="140"/>
                    <a:pt x="42" y="140"/>
                    <a:pt x="42" y="140"/>
                  </a:cubicBezTo>
                  <a:cubicBezTo>
                    <a:pt x="42" y="151"/>
                    <a:pt x="33" y="160"/>
                    <a:pt x="22" y="160"/>
                  </a:cubicBezTo>
                  <a:cubicBezTo>
                    <a:pt x="15" y="160"/>
                    <a:pt x="9" y="156"/>
                    <a:pt x="5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21"/>
                    <a:pt x="3" y="225"/>
                    <a:pt x="8" y="225"/>
                  </a:cubicBezTo>
                  <a:cubicBezTo>
                    <a:pt x="453" y="225"/>
                    <a:pt x="453" y="225"/>
                    <a:pt x="453" y="225"/>
                  </a:cubicBezTo>
                  <a:cubicBezTo>
                    <a:pt x="457" y="225"/>
                    <a:pt x="461" y="221"/>
                    <a:pt x="461" y="217"/>
                  </a:cubicBezTo>
                  <a:cubicBezTo>
                    <a:pt x="461" y="50"/>
                    <a:pt x="461" y="50"/>
                    <a:pt x="461" y="50"/>
                  </a:cubicBezTo>
                  <a:cubicBezTo>
                    <a:pt x="461" y="46"/>
                    <a:pt x="457" y="43"/>
                    <a:pt x="453" y="4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B8485D8-4D3C-634B-9C67-D5F25B8C8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500" y="4676775"/>
              <a:ext cx="1039813" cy="617538"/>
            </a:xfrm>
            <a:custGeom>
              <a:avLst/>
              <a:gdLst>
                <a:gd name="T0" fmla="*/ 216 w 224"/>
                <a:gd name="T1" fmla="*/ 0 h 133"/>
                <a:gd name="T2" fmla="*/ 172 w 224"/>
                <a:gd name="T3" fmla="*/ 2 h 133"/>
                <a:gd name="T4" fmla="*/ 164 w 224"/>
                <a:gd name="T5" fmla="*/ 10 h 133"/>
                <a:gd name="T6" fmla="*/ 164 w 224"/>
                <a:gd name="T7" fmla="*/ 74 h 133"/>
                <a:gd name="T8" fmla="*/ 157 w 224"/>
                <a:gd name="T9" fmla="*/ 82 h 133"/>
                <a:gd name="T10" fmla="*/ 50 w 224"/>
                <a:gd name="T11" fmla="*/ 82 h 133"/>
                <a:gd name="T12" fmla="*/ 42 w 224"/>
                <a:gd name="T13" fmla="*/ 74 h 133"/>
                <a:gd name="T14" fmla="*/ 42 w 224"/>
                <a:gd name="T15" fmla="*/ 9 h 133"/>
                <a:gd name="T16" fmla="*/ 34 w 224"/>
                <a:gd name="T17" fmla="*/ 1 h 133"/>
                <a:gd name="T18" fmla="*/ 8 w 224"/>
                <a:gd name="T19" fmla="*/ 0 h 133"/>
                <a:gd name="T20" fmla="*/ 0 w 224"/>
                <a:gd name="T21" fmla="*/ 8 h 133"/>
                <a:gd name="T22" fmla="*/ 0 w 224"/>
                <a:gd name="T23" fmla="*/ 125 h 133"/>
                <a:gd name="T24" fmla="*/ 8 w 224"/>
                <a:gd name="T25" fmla="*/ 133 h 133"/>
                <a:gd name="T26" fmla="*/ 90 w 224"/>
                <a:gd name="T27" fmla="*/ 133 h 133"/>
                <a:gd name="T28" fmla="*/ 90 w 224"/>
                <a:gd name="T29" fmla="*/ 128 h 133"/>
                <a:gd name="T30" fmla="*/ 90 w 224"/>
                <a:gd name="T31" fmla="*/ 127 h 133"/>
                <a:gd name="T32" fmla="*/ 81 w 224"/>
                <a:gd name="T33" fmla="*/ 110 h 133"/>
                <a:gd name="T34" fmla="*/ 101 w 224"/>
                <a:gd name="T35" fmla="*/ 91 h 133"/>
                <a:gd name="T36" fmla="*/ 105 w 224"/>
                <a:gd name="T37" fmla="*/ 91 h 133"/>
                <a:gd name="T38" fmla="*/ 125 w 224"/>
                <a:gd name="T39" fmla="*/ 111 h 133"/>
                <a:gd name="T40" fmla="*/ 116 w 224"/>
                <a:gd name="T41" fmla="*/ 127 h 133"/>
                <a:gd name="T42" fmla="*/ 116 w 224"/>
                <a:gd name="T43" fmla="*/ 128 h 133"/>
                <a:gd name="T44" fmla="*/ 116 w 224"/>
                <a:gd name="T45" fmla="*/ 133 h 133"/>
                <a:gd name="T46" fmla="*/ 217 w 224"/>
                <a:gd name="T47" fmla="*/ 133 h 133"/>
                <a:gd name="T48" fmla="*/ 224 w 224"/>
                <a:gd name="T49" fmla="*/ 125 h 133"/>
                <a:gd name="T50" fmla="*/ 224 w 224"/>
                <a:gd name="T51" fmla="*/ 8 h 133"/>
                <a:gd name="T52" fmla="*/ 216 w 224"/>
                <a:gd name="T5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133">
                  <a:moveTo>
                    <a:pt x="216" y="0"/>
                  </a:moveTo>
                  <a:cubicBezTo>
                    <a:pt x="202" y="1"/>
                    <a:pt x="187" y="2"/>
                    <a:pt x="172" y="2"/>
                  </a:cubicBezTo>
                  <a:cubicBezTo>
                    <a:pt x="168" y="2"/>
                    <a:pt x="164" y="6"/>
                    <a:pt x="164" y="10"/>
                  </a:cubicBezTo>
                  <a:cubicBezTo>
                    <a:pt x="164" y="74"/>
                    <a:pt x="164" y="74"/>
                    <a:pt x="164" y="74"/>
                  </a:cubicBezTo>
                  <a:cubicBezTo>
                    <a:pt x="164" y="78"/>
                    <a:pt x="161" y="82"/>
                    <a:pt x="157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5" y="82"/>
                    <a:pt x="42" y="78"/>
                    <a:pt x="42" y="74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5"/>
                    <a:pt x="39" y="2"/>
                    <a:pt x="34" y="1"/>
                  </a:cubicBezTo>
                  <a:cubicBezTo>
                    <a:pt x="26" y="1"/>
                    <a:pt x="17" y="1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9"/>
                    <a:pt x="4" y="133"/>
                    <a:pt x="8" y="133"/>
                  </a:cubicBezTo>
                  <a:cubicBezTo>
                    <a:pt x="90" y="133"/>
                    <a:pt x="90" y="133"/>
                    <a:pt x="90" y="133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8"/>
                    <a:pt x="90" y="128"/>
                    <a:pt x="90" y="127"/>
                  </a:cubicBezTo>
                  <a:cubicBezTo>
                    <a:pt x="82" y="123"/>
                    <a:pt x="81" y="115"/>
                    <a:pt x="81" y="110"/>
                  </a:cubicBezTo>
                  <a:cubicBezTo>
                    <a:pt x="82" y="99"/>
                    <a:pt x="90" y="91"/>
                    <a:pt x="101" y="91"/>
                  </a:cubicBezTo>
                  <a:cubicBezTo>
                    <a:pt x="105" y="91"/>
                    <a:pt x="105" y="91"/>
                    <a:pt x="105" y="91"/>
                  </a:cubicBezTo>
                  <a:cubicBezTo>
                    <a:pt x="116" y="91"/>
                    <a:pt x="125" y="100"/>
                    <a:pt x="125" y="111"/>
                  </a:cubicBezTo>
                  <a:cubicBezTo>
                    <a:pt x="125" y="117"/>
                    <a:pt x="122" y="124"/>
                    <a:pt x="116" y="127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217" y="133"/>
                    <a:pt x="217" y="133"/>
                    <a:pt x="217" y="133"/>
                  </a:cubicBezTo>
                  <a:cubicBezTo>
                    <a:pt x="221" y="133"/>
                    <a:pt x="224" y="129"/>
                    <a:pt x="224" y="125"/>
                  </a:cubicBezTo>
                  <a:cubicBezTo>
                    <a:pt x="224" y="8"/>
                    <a:pt x="224" y="8"/>
                    <a:pt x="224" y="8"/>
                  </a:cubicBezTo>
                  <a:cubicBezTo>
                    <a:pt x="224" y="4"/>
                    <a:pt x="221" y="0"/>
                    <a:pt x="2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DE7CE629-A72A-8A4A-A463-34F9CF43D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500" y="5130800"/>
              <a:ext cx="1239838" cy="1044575"/>
            </a:xfrm>
            <a:custGeom>
              <a:avLst/>
              <a:gdLst>
                <a:gd name="T0" fmla="*/ 254 w 267"/>
                <a:gd name="T1" fmla="*/ 123 h 225"/>
                <a:gd name="T2" fmla="*/ 243 w 267"/>
                <a:gd name="T3" fmla="*/ 129 h 225"/>
                <a:gd name="T4" fmla="*/ 236 w 267"/>
                <a:gd name="T5" fmla="*/ 132 h 225"/>
                <a:gd name="T6" fmla="*/ 224 w 267"/>
                <a:gd name="T7" fmla="*/ 132 h 225"/>
                <a:gd name="T8" fmla="*/ 224 w 267"/>
                <a:gd name="T9" fmla="*/ 50 h 225"/>
                <a:gd name="T10" fmla="*/ 217 w 267"/>
                <a:gd name="T11" fmla="*/ 43 h 225"/>
                <a:gd name="T12" fmla="*/ 109 w 267"/>
                <a:gd name="T13" fmla="*/ 43 h 225"/>
                <a:gd name="T14" fmla="*/ 109 w 267"/>
                <a:gd name="T15" fmla="*/ 30 h 225"/>
                <a:gd name="T16" fmla="*/ 112 w 267"/>
                <a:gd name="T17" fmla="*/ 24 h 225"/>
                <a:gd name="T18" fmla="*/ 118 w 267"/>
                <a:gd name="T19" fmla="*/ 13 h 225"/>
                <a:gd name="T20" fmla="*/ 105 w 267"/>
                <a:gd name="T21" fmla="*/ 0 h 225"/>
                <a:gd name="T22" fmla="*/ 101 w 267"/>
                <a:gd name="T23" fmla="*/ 0 h 225"/>
                <a:gd name="T24" fmla="*/ 89 w 267"/>
                <a:gd name="T25" fmla="*/ 13 h 225"/>
                <a:gd name="T26" fmla="*/ 94 w 267"/>
                <a:gd name="T27" fmla="*/ 24 h 225"/>
                <a:gd name="T28" fmla="*/ 98 w 267"/>
                <a:gd name="T29" fmla="*/ 30 h 225"/>
                <a:gd name="T30" fmla="*/ 98 w 267"/>
                <a:gd name="T31" fmla="*/ 43 h 225"/>
                <a:gd name="T32" fmla="*/ 8 w 267"/>
                <a:gd name="T33" fmla="*/ 43 h 225"/>
                <a:gd name="T34" fmla="*/ 0 w 267"/>
                <a:gd name="T35" fmla="*/ 50 h 225"/>
                <a:gd name="T36" fmla="*/ 0 w 267"/>
                <a:gd name="T37" fmla="*/ 125 h 225"/>
                <a:gd name="T38" fmla="*/ 5 w 267"/>
                <a:gd name="T39" fmla="*/ 125 h 225"/>
                <a:gd name="T40" fmla="*/ 6 w 267"/>
                <a:gd name="T41" fmla="*/ 125 h 225"/>
                <a:gd name="T42" fmla="*/ 23 w 267"/>
                <a:gd name="T43" fmla="*/ 116 h 225"/>
                <a:gd name="T44" fmla="*/ 43 w 267"/>
                <a:gd name="T45" fmla="*/ 136 h 225"/>
                <a:gd name="T46" fmla="*/ 43 w 267"/>
                <a:gd name="T47" fmla="*/ 140 h 225"/>
                <a:gd name="T48" fmla="*/ 23 w 267"/>
                <a:gd name="T49" fmla="*/ 160 h 225"/>
                <a:gd name="T50" fmla="*/ 6 w 267"/>
                <a:gd name="T51" fmla="*/ 151 h 225"/>
                <a:gd name="T52" fmla="*/ 5 w 267"/>
                <a:gd name="T53" fmla="*/ 151 h 225"/>
                <a:gd name="T54" fmla="*/ 0 w 267"/>
                <a:gd name="T55" fmla="*/ 151 h 225"/>
                <a:gd name="T56" fmla="*/ 0 w 267"/>
                <a:gd name="T57" fmla="*/ 217 h 225"/>
                <a:gd name="T58" fmla="*/ 8 w 267"/>
                <a:gd name="T59" fmla="*/ 225 h 225"/>
                <a:gd name="T60" fmla="*/ 217 w 267"/>
                <a:gd name="T61" fmla="*/ 225 h 225"/>
                <a:gd name="T62" fmla="*/ 224 w 267"/>
                <a:gd name="T63" fmla="*/ 217 h 225"/>
                <a:gd name="T64" fmla="*/ 224 w 267"/>
                <a:gd name="T65" fmla="*/ 143 h 225"/>
                <a:gd name="T66" fmla="*/ 236 w 267"/>
                <a:gd name="T67" fmla="*/ 143 h 225"/>
                <a:gd name="T68" fmla="*/ 243 w 267"/>
                <a:gd name="T69" fmla="*/ 146 h 225"/>
                <a:gd name="T70" fmla="*/ 254 w 267"/>
                <a:gd name="T71" fmla="*/ 152 h 225"/>
                <a:gd name="T72" fmla="*/ 266 w 267"/>
                <a:gd name="T73" fmla="*/ 140 h 225"/>
                <a:gd name="T74" fmla="*/ 266 w 267"/>
                <a:gd name="T75" fmla="*/ 136 h 225"/>
                <a:gd name="T76" fmla="*/ 254 w 267"/>
                <a:gd name="T77" fmla="*/ 123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7" h="225">
                  <a:moveTo>
                    <a:pt x="254" y="123"/>
                  </a:moveTo>
                  <a:cubicBezTo>
                    <a:pt x="254" y="123"/>
                    <a:pt x="247" y="122"/>
                    <a:pt x="243" y="129"/>
                  </a:cubicBezTo>
                  <a:cubicBezTo>
                    <a:pt x="243" y="129"/>
                    <a:pt x="241" y="132"/>
                    <a:pt x="236" y="132"/>
                  </a:cubicBezTo>
                  <a:cubicBezTo>
                    <a:pt x="234" y="132"/>
                    <a:pt x="229" y="132"/>
                    <a:pt x="224" y="132"/>
                  </a:cubicBezTo>
                  <a:cubicBezTo>
                    <a:pt x="224" y="50"/>
                    <a:pt x="224" y="50"/>
                    <a:pt x="224" y="50"/>
                  </a:cubicBezTo>
                  <a:cubicBezTo>
                    <a:pt x="224" y="46"/>
                    <a:pt x="221" y="43"/>
                    <a:pt x="217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8"/>
                    <a:pt x="109" y="33"/>
                    <a:pt x="109" y="30"/>
                  </a:cubicBezTo>
                  <a:cubicBezTo>
                    <a:pt x="109" y="25"/>
                    <a:pt x="112" y="24"/>
                    <a:pt x="112" y="24"/>
                  </a:cubicBezTo>
                  <a:cubicBezTo>
                    <a:pt x="115" y="21"/>
                    <a:pt x="118" y="17"/>
                    <a:pt x="118" y="13"/>
                  </a:cubicBezTo>
                  <a:cubicBezTo>
                    <a:pt x="118" y="6"/>
                    <a:pt x="112" y="0"/>
                    <a:pt x="105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94" y="0"/>
                    <a:pt x="89" y="6"/>
                    <a:pt x="89" y="13"/>
                  </a:cubicBezTo>
                  <a:cubicBezTo>
                    <a:pt x="89" y="13"/>
                    <a:pt x="87" y="20"/>
                    <a:pt x="94" y="24"/>
                  </a:cubicBezTo>
                  <a:cubicBezTo>
                    <a:pt x="94" y="24"/>
                    <a:pt x="98" y="26"/>
                    <a:pt x="98" y="30"/>
                  </a:cubicBezTo>
                  <a:cubicBezTo>
                    <a:pt x="98" y="33"/>
                    <a:pt x="98" y="38"/>
                    <a:pt x="9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4" y="43"/>
                    <a:pt x="0" y="46"/>
                    <a:pt x="0" y="50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25"/>
                    <a:pt x="6" y="125"/>
                    <a:pt x="6" y="125"/>
                  </a:cubicBezTo>
                  <a:cubicBezTo>
                    <a:pt x="11" y="117"/>
                    <a:pt x="19" y="115"/>
                    <a:pt x="23" y="116"/>
                  </a:cubicBezTo>
                  <a:cubicBezTo>
                    <a:pt x="34" y="116"/>
                    <a:pt x="43" y="125"/>
                    <a:pt x="43" y="136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3" y="151"/>
                    <a:pt x="34" y="160"/>
                    <a:pt x="23" y="160"/>
                  </a:cubicBezTo>
                  <a:cubicBezTo>
                    <a:pt x="16" y="160"/>
                    <a:pt x="10" y="156"/>
                    <a:pt x="6" y="151"/>
                  </a:cubicBezTo>
                  <a:cubicBezTo>
                    <a:pt x="6" y="151"/>
                    <a:pt x="5" y="151"/>
                    <a:pt x="5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21"/>
                    <a:pt x="4" y="225"/>
                    <a:pt x="8" y="225"/>
                  </a:cubicBezTo>
                  <a:cubicBezTo>
                    <a:pt x="217" y="225"/>
                    <a:pt x="217" y="225"/>
                    <a:pt x="217" y="225"/>
                  </a:cubicBezTo>
                  <a:cubicBezTo>
                    <a:pt x="221" y="225"/>
                    <a:pt x="224" y="221"/>
                    <a:pt x="224" y="217"/>
                  </a:cubicBezTo>
                  <a:cubicBezTo>
                    <a:pt x="224" y="143"/>
                    <a:pt x="224" y="143"/>
                    <a:pt x="224" y="143"/>
                  </a:cubicBezTo>
                  <a:cubicBezTo>
                    <a:pt x="229" y="143"/>
                    <a:pt x="234" y="143"/>
                    <a:pt x="236" y="143"/>
                  </a:cubicBezTo>
                  <a:cubicBezTo>
                    <a:pt x="242" y="143"/>
                    <a:pt x="243" y="146"/>
                    <a:pt x="243" y="146"/>
                  </a:cubicBezTo>
                  <a:cubicBezTo>
                    <a:pt x="245" y="150"/>
                    <a:pt x="250" y="150"/>
                    <a:pt x="254" y="152"/>
                  </a:cubicBezTo>
                  <a:cubicBezTo>
                    <a:pt x="261" y="156"/>
                    <a:pt x="267" y="149"/>
                    <a:pt x="266" y="140"/>
                  </a:cubicBezTo>
                  <a:cubicBezTo>
                    <a:pt x="266" y="136"/>
                    <a:pt x="266" y="136"/>
                    <a:pt x="266" y="136"/>
                  </a:cubicBezTo>
                  <a:cubicBezTo>
                    <a:pt x="266" y="129"/>
                    <a:pt x="261" y="123"/>
                    <a:pt x="254" y="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580B64-BFF5-AC40-928B-ED85E18FA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1438" y="4565650"/>
              <a:ext cx="1225550" cy="728663"/>
            </a:xfrm>
            <a:custGeom>
              <a:avLst/>
              <a:gdLst>
                <a:gd name="T0" fmla="*/ 1193054 w 264"/>
                <a:gd name="T1" fmla="*/ 106747 h 157"/>
                <a:gd name="T2" fmla="*/ 227470 w 264"/>
                <a:gd name="T3" fmla="*/ 0 h 157"/>
                <a:gd name="T4" fmla="*/ 185689 w 264"/>
                <a:gd name="T5" fmla="*/ 37129 h 157"/>
                <a:gd name="T6" fmla="*/ 185689 w 264"/>
                <a:gd name="T7" fmla="*/ 380576 h 157"/>
                <a:gd name="T8" fmla="*/ 139267 w 264"/>
                <a:gd name="T9" fmla="*/ 380576 h 157"/>
                <a:gd name="T10" fmla="*/ 106771 w 264"/>
                <a:gd name="T11" fmla="*/ 366652 h 157"/>
                <a:gd name="T12" fmla="*/ 60349 w 264"/>
                <a:gd name="T13" fmla="*/ 338805 h 157"/>
                <a:gd name="T14" fmla="*/ 0 w 264"/>
                <a:gd name="T15" fmla="*/ 394499 h 157"/>
                <a:gd name="T16" fmla="*/ 0 w 264"/>
                <a:gd name="T17" fmla="*/ 413064 h 157"/>
                <a:gd name="T18" fmla="*/ 60349 w 264"/>
                <a:gd name="T19" fmla="*/ 473399 h 157"/>
                <a:gd name="T20" fmla="*/ 106771 w 264"/>
                <a:gd name="T21" fmla="*/ 445552 h 157"/>
                <a:gd name="T22" fmla="*/ 139267 w 264"/>
                <a:gd name="T23" fmla="*/ 431628 h 157"/>
                <a:gd name="T24" fmla="*/ 185689 w 264"/>
                <a:gd name="T25" fmla="*/ 431628 h 157"/>
                <a:gd name="T26" fmla="*/ 185689 w 264"/>
                <a:gd name="T27" fmla="*/ 691534 h 157"/>
                <a:gd name="T28" fmla="*/ 222827 w 264"/>
                <a:gd name="T29" fmla="*/ 728663 h 157"/>
                <a:gd name="T30" fmla="*/ 1193054 w 264"/>
                <a:gd name="T31" fmla="*/ 728663 h 157"/>
                <a:gd name="T32" fmla="*/ 1225550 w 264"/>
                <a:gd name="T33" fmla="*/ 691534 h 157"/>
                <a:gd name="T34" fmla="*/ 1225550 w 264"/>
                <a:gd name="T35" fmla="*/ 143876 h 157"/>
                <a:gd name="T36" fmla="*/ 1193054 w 264"/>
                <a:gd name="T37" fmla="*/ 106747 h 1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4" h="157">
                  <a:moveTo>
                    <a:pt x="257" y="23"/>
                  </a:moveTo>
                  <a:cubicBezTo>
                    <a:pt x="182" y="19"/>
                    <a:pt x="112" y="11"/>
                    <a:pt x="49" y="0"/>
                  </a:cubicBezTo>
                  <a:cubicBezTo>
                    <a:pt x="45" y="0"/>
                    <a:pt x="40" y="3"/>
                    <a:pt x="40" y="8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36" y="82"/>
                    <a:pt x="32" y="82"/>
                    <a:pt x="30" y="82"/>
                  </a:cubicBezTo>
                  <a:cubicBezTo>
                    <a:pt x="25" y="82"/>
                    <a:pt x="23" y="79"/>
                    <a:pt x="23" y="79"/>
                  </a:cubicBezTo>
                  <a:cubicBezTo>
                    <a:pt x="21" y="75"/>
                    <a:pt x="17" y="73"/>
                    <a:pt x="13" y="73"/>
                  </a:cubicBezTo>
                  <a:cubicBezTo>
                    <a:pt x="6" y="73"/>
                    <a:pt x="0" y="78"/>
                    <a:pt x="0" y="8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6"/>
                    <a:pt x="6" y="102"/>
                    <a:pt x="13" y="102"/>
                  </a:cubicBezTo>
                  <a:cubicBezTo>
                    <a:pt x="13" y="102"/>
                    <a:pt x="20" y="103"/>
                    <a:pt x="23" y="96"/>
                  </a:cubicBezTo>
                  <a:cubicBezTo>
                    <a:pt x="23" y="96"/>
                    <a:pt x="26" y="93"/>
                    <a:pt x="30" y="93"/>
                  </a:cubicBezTo>
                  <a:cubicBezTo>
                    <a:pt x="32" y="93"/>
                    <a:pt x="36" y="93"/>
                    <a:pt x="40" y="93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40" y="153"/>
                    <a:pt x="44" y="157"/>
                    <a:pt x="48" y="157"/>
                  </a:cubicBezTo>
                  <a:cubicBezTo>
                    <a:pt x="257" y="157"/>
                    <a:pt x="257" y="157"/>
                    <a:pt x="257" y="157"/>
                  </a:cubicBezTo>
                  <a:cubicBezTo>
                    <a:pt x="261" y="157"/>
                    <a:pt x="264" y="153"/>
                    <a:pt x="264" y="149"/>
                  </a:cubicBezTo>
                  <a:cubicBezTo>
                    <a:pt x="264" y="31"/>
                    <a:pt x="264" y="31"/>
                    <a:pt x="264" y="31"/>
                  </a:cubicBezTo>
                  <a:cubicBezTo>
                    <a:pt x="264" y="27"/>
                    <a:pt x="261" y="23"/>
                    <a:pt x="257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61511D42-121D-414D-81C9-1A31E0802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" y="2505075"/>
              <a:ext cx="1058863" cy="1146175"/>
            </a:xfrm>
            <a:custGeom>
              <a:avLst/>
              <a:gdLst>
                <a:gd name="T0" fmla="*/ 975268 w 228"/>
                <a:gd name="T1" fmla="*/ 431556 h 247"/>
                <a:gd name="T2" fmla="*/ 1049574 w 228"/>
                <a:gd name="T3" fmla="*/ 473319 h 247"/>
                <a:gd name="T4" fmla="*/ 1054218 w 228"/>
                <a:gd name="T5" fmla="*/ 473319 h 247"/>
                <a:gd name="T6" fmla="*/ 1058862 w 228"/>
                <a:gd name="T7" fmla="*/ 473319 h 247"/>
                <a:gd name="T8" fmla="*/ 1058862 w 228"/>
                <a:gd name="T9" fmla="*/ 37123 h 247"/>
                <a:gd name="T10" fmla="*/ 1026353 w 228"/>
                <a:gd name="T11" fmla="*/ 0 h 247"/>
                <a:gd name="T12" fmla="*/ 37153 w 228"/>
                <a:gd name="T13" fmla="*/ 0 h 247"/>
                <a:gd name="T14" fmla="*/ 0 w 228"/>
                <a:gd name="T15" fmla="*/ 37123 h 247"/>
                <a:gd name="T16" fmla="*/ 0 w 228"/>
                <a:gd name="T17" fmla="*/ 904875 h 247"/>
                <a:gd name="T18" fmla="*/ 37153 w 228"/>
                <a:gd name="T19" fmla="*/ 941998 h 247"/>
                <a:gd name="T20" fmla="*/ 538719 w 228"/>
                <a:gd name="T21" fmla="*/ 941998 h 247"/>
                <a:gd name="T22" fmla="*/ 538719 w 228"/>
                <a:gd name="T23" fmla="*/ 1006963 h 247"/>
                <a:gd name="T24" fmla="*/ 524787 w 228"/>
                <a:gd name="T25" fmla="*/ 1039446 h 247"/>
                <a:gd name="T26" fmla="*/ 496922 w 228"/>
                <a:gd name="T27" fmla="*/ 1085850 h 247"/>
                <a:gd name="T28" fmla="*/ 557296 w 228"/>
                <a:gd name="T29" fmla="*/ 1146175 h 247"/>
                <a:gd name="T30" fmla="*/ 575872 w 228"/>
                <a:gd name="T31" fmla="*/ 1146175 h 247"/>
                <a:gd name="T32" fmla="*/ 631602 w 228"/>
                <a:gd name="T33" fmla="*/ 1085850 h 247"/>
                <a:gd name="T34" fmla="*/ 603737 w 228"/>
                <a:gd name="T35" fmla="*/ 1039446 h 247"/>
                <a:gd name="T36" fmla="*/ 589805 w 228"/>
                <a:gd name="T37" fmla="*/ 1006963 h 247"/>
                <a:gd name="T38" fmla="*/ 589805 w 228"/>
                <a:gd name="T39" fmla="*/ 941998 h 247"/>
                <a:gd name="T40" fmla="*/ 1026353 w 228"/>
                <a:gd name="T41" fmla="*/ 941998 h 247"/>
                <a:gd name="T42" fmla="*/ 1058862 w 228"/>
                <a:gd name="T43" fmla="*/ 904875 h 247"/>
                <a:gd name="T44" fmla="*/ 1058862 w 228"/>
                <a:gd name="T45" fmla="*/ 593969 h 247"/>
                <a:gd name="T46" fmla="*/ 1054218 w 228"/>
                <a:gd name="T47" fmla="*/ 593969 h 247"/>
                <a:gd name="T48" fmla="*/ 1049574 w 228"/>
                <a:gd name="T49" fmla="*/ 593969 h 247"/>
                <a:gd name="T50" fmla="*/ 970624 w 228"/>
                <a:gd name="T51" fmla="*/ 635733 h 247"/>
                <a:gd name="T52" fmla="*/ 882385 w 228"/>
                <a:gd name="T53" fmla="*/ 542925 h 247"/>
                <a:gd name="T54" fmla="*/ 882385 w 228"/>
                <a:gd name="T55" fmla="*/ 524363 h 247"/>
                <a:gd name="T56" fmla="*/ 975268 w 228"/>
                <a:gd name="T57" fmla="*/ 431556 h 2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28" h="247">
                  <a:moveTo>
                    <a:pt x="210" y="93"/>
                  </a:moveTo>
                  <a:cubicBezTo>
                    <a:pt x="217" y="93"/>
                    <a:pt x="223" y="97"/>
                    <a:pt x="226" y="102"/>
                  </a:cubicBezTo>
                  <a:cubicBezTo>
                    <a:pt x="227" y="102"/>
                    <a:pt x="227" y="102"/>
                    <a:pt x="227" y="102"/>
                  </a:cubicBezTo>
                  <a:cubicBezTo>
                    <a:pt x="228" y="102"/>
                    <a:pt x="228" y="102"/>
                    <a:pt x="228" y="102"/>
                  </a:cubicBezTo>
                  <a:cubicBezTo>
                    <a:pt x="228" y="8"/>
                    <a:pt x="228" y="8"/>
                    <a:pt x="228" y="8"/>
                  </a:cubicBezTo>
                  <a:cubicBezTo>
                    <a:pt x="228" y="4"/>
                    <a:pt x="225" y="0"/>
                    <a:pt x="22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200"/>
                    <a:pt x="4" y="203"/>
                    <a:pt x="8" y="203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16" y="207"/>
                    <a:pt x="116" y="214"/>
                    <a:pt x="116" y="217"/>
                  </a:cubicBezTo>
                  <a:cubicBezTo>
                    <a:pt x="116" y="222"/>
                    <a:pt x="113" y="224"/>
                    <a:pt x="113" y="224"/>
                  </a:cubicBezTo>
                  <a:cubicBezTo>
                    <a:pt x="109" y="226"/>
                    <a:pt x="107" y="230"/>
                    <a:pt x="107" y="234"/>
                  </a:cubicBezTo>
                  <a:cubicBezTo>
                    <a:pt x="107" y="241"/>
                    <a:pt x="113" y="247"/>
                    <a:pt x="120" y="247"/>
                  </a:cubicBezTo>
                  <a:cubicBezTo>
                    <a:pt x="124" y="247"/>
                    <a:pt x="124" y="247"/>
                    <a:pt x="124" y="247"/>
                  </a:cubicBezTo>
                  <a:cubicBezTo>
                    <a:pt x="131" y="247"/>
                    <a:pt x="136" y="241"/>
                    <a:pt x="136" y="234"/>
                  </a:cubicBezTo>
                  <a:cubicBezTo>
                    <a:pt x="136" y="234"/>
                    <a:pt x="137" y="227"/>
                    <a:pt x="130" y="224"/>
                  </a:cubicBezTo>
                  <a:cubicBezTo>
                    <a:pt x="130" y="224"/>
                    <a:pt x="127" y="221"/>
                    <a:pt x="127" y="217"/>
                  </a:cubicBezTo>
                  <a:cubicBezTo>
                    <a:pt x="127" y="214"/>
                    <a:pt x="127" y="207"/>
                    <a:pt x="127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5" y="203"/>
                    <a:pt x="228" y="200"/>
                    <a:pt x="228" y="195"/>
                  </a:cubicBezTo>
                  <a:cubicBezTo>
                    <a:pt x="228" y="128"/>
                    <a:pt x="228" y="128"/>
                    <a:pt x="228" y="128"/>
                  </a:cubicBezTo>
                  <a:cubicBezTo>
                    <a:pt x="227" y="128"/>
                    <a:pt x="227" y="128"/>
                    <a:pt x="227" y="128"/>
                  </a:cubicBezTo>
                  <a:cubicBezTo>
                    <a:pt x="227" y="128"/>
                    <a:pt x="227" y="128"/>
                    <a:pt x="226" y="128"/>
                  </a:cubicBezTo>
                  <a:cubicBezTo>
                    <a:pt x="222" y="136"/>
                    <a:pt x="214" y="138"/>
                    <a:pt x="209" y="137"/>
                  </a:cubicBezTo>
                  <a:cubicBezTo>
                    <a:pt x="198" y="137"/>
                    <a:pt x="190" y="128"/>
                    <a:pt x="190" y="117"/>
                  </a:cubicBezTo>
                  <a:cubicBezTo>
                    <a:pt x="190" y="113"/>
                    <a:pt x="190" y="113"/>
                    <a:pt x="190" y="113"/>
                  </a:cubicBezTo>
                  <a:cubicBezTo>
                    <a:pt x="190" y="102"/>
                    <a:pt x="199" y="93"/>
                    <a:pt x="210" y="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DD921761-9333-4841-963F-F0828F657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6200" y="2505075"/>
              <a:ext cx="3375025" cy="1146175"/>
            </a:xfrm>
            <a:custGeom>
              <a:avLst/>
              <a:gdLst>
                <a:gd name="T0" fmla="*/ 3277535 w 727"/>
                <a:gd name="T1" fmla="*/ 431556 h 247"/>
                <a:gd name="T2" fmla="*/ 3356455 w 727"/>
                <a:gd name="T3" fmla="*/ 473319 h 247"/>
                <a:gd name="T4" fmla="*/ 3361098 w 727"/>
                <a:gd name="T5" fmla="*/ 473319 h 247"/>
                <a:gd name="T6" fmla="*/ 3375025 w 727"/>
                <a:gd name="T7" fmla="*/ 473319 h 247"/>
                <a:gd name="T8" fmla="*/ 3375025 w 727"/>
                <a:gd name="T9" fmla="*/ 37123 h 247"/>
                <a:gd name="T10" fmla="*/ 3337886 w 727"/>
                <a:gd name="T11" fmla="*/ 0 h 247"/>
                <a:gd name="T12" fmla="*/ 218193 w 727"/>
                <a:gd name="T13" fmla="*/ 0 h 247"/>
                <a:gd name="T14" fmla="*/ 181054 w 727"/>
                <a:gd name="T15" fmla="*/ 37123 h 247"/>
                <a:gd name="T16" fmla="*/ 181054 w 727"/>
                <a:gd name="T17" fmla="*/ 510442 h 247"/>
                <a:gd name="T18" fmla="*/ 139272 w 727"/>
                <a:gd name="T19" fmla="*/ 510442 h 247"/>
                <a:gd name="T20" fmla="*/ 111418 w 727"/>
                <a:gd name="T21" fmla="*/ 496521 h 247"/>
                <a:gd name="T22" fmla="*/ 60351 w 727"/>
                <a:gd name="T23" fmla="*/ 468679 h 247"/>
                <a:gd name="T24" fmla="*/ 0 w 727"/>
                <a:gd name="T25" fmla="*/ 524363 h 247"/>
                <a:gd name="T26" fmla="*/ 0 w 727"/>
                <a:gd name="T27" fmla="*/ 542925 h 247"/>
                <a:gd name="T28" fmla="*/ 60351 w 727"/>
                <a:gd name="T29" fmla="*/ 603250 h 247"/>
                <a:gd name="T30" fmla="*/ 111418 w 727"/>
                <a:gd name="T31" fmla="*/ 575408 h 247"/>
                <a:gd name="T32" fmla="*/ 139272 w 727"/>
                <a:gd name="T33" fmla="*/ 561487 h 247"/>
                <a:gd name="T34" fmla="*/ 181054 w 727"/>
                <a:gd name="T35" fmla="*/ 561487 h 247"/>
                <a:gd name="T36" fmla="*/ 181054 w 727"/>
                <a:gd name="T37" fmla="*/ 904875 h 247"/>
                <a:gd name="T38" fmla="*/ 218193 w 727"/>
                <a:gd name="T39" fmla="*/ 941998 h 247"/>
                <a:gd name="T40" fmla="*/ 1713046 w 727"/>
                <a:gd name="T41" fmla="*/ 941998 h 247"/>
                <a:gd name="T42" fmla="*/ 1713046 w 727"/>
                <a:gd name="T43" fmla="*/ 1006963 h 247"/>
                <a:gd name="T44" fmla="*/ 1699119 w 727"/>
                <a:gd name="T45" fmla="*/ 1039446 h 247"/>
                <a:gd name="T46" fmla="*/ 1671264 w 727"/>
                <a:gd name="T47" fmla="*/ 1085850 h 247"/>
                <a:gd name="T48" fmla="*/ 1731615 w 727"/>
                <a:gd name="T49" fmla="*/ 1146175 h 247"/>
                <a:gd name="T50" fmla="*/ 1750185 w 727"/>
                <a:gd name="T51" fmla="*/ 1146175 h 247"/>
                <a:gd name="T52" fmla="*/ 1805894 w 727"/>
                <a:gd name="T53" fmla="*/ 1085850 h 247"/>
                <a:gd name="T54" fmla="*/ 1782682 w 727"/>
                <a:gd name="T55" fmla="*/ 1039446 h 247"/>
                <a:gd name="T56" fmla="*/ 1764112 w 727"/>
                <a:gd name="T57" fmla="*/ 1006963 h 247"/>
                <a:gd name="T58" fmla="*/ 1764112 w 727"/>
                <a:gd name="T59" fmla="*/ 941998 h 247"/>
                <a:gd name="T60" fmla="*/ 2924712 w 727"/>
                <a:gd name="T61" fmla="*/ 941998 h 247"/>
                <a:gd name="T62" fmla="*/ 2924712 w 727"/>
                <a:gd name="T63" fmla="*/ 1006963 h 247"/>
                <a:gd name="T64" fmla="*/ 2910785 w 727"/>
                <a:gd name="T65" fmla="*/ 1039446 h 247"/>
                <a:gd name="T66" fmla="*/ 2878288 w 727"/>
                <a:gd name="T67" fmla="*/ 1085850 h 247"/>
                <a:gd name="T68" fmla="*/ 2938639 w 727"/>
                <a:gd name="T69" fmla="*/ 1146175 h 247"/>
                <a:gd name="T70" fmla="*/ 2957209 w 727"/>
                <a:gd name="T71" fmla="*/ 1146175 h 247"/>
                <a:gd name="T72" fmla="*/ 3017560 w 727"/>
                <a:gd name="T73" fmla="*/ 1085850 h 247"/>
                <a:gd name="T74" fmla="*/ 2989706 w 727"/>
                <a:gd name="T75" fmla="*/ 1039446 h 247"/>
                <a:gd name="T76" fmla="*/ 2975779 w 727"/>
                <a:gd name="T77" fmla="*/ 1006963 h 247"/>
                <a:gd name="T78" fmla="*/ 2975779 w 727"/>
                <a:gd name="T79" fmla="*/ 941998 h 247"/>
                <a:gd name="T80" fmla="*/ 3337886 w 727"/>
                <a:gd name="T81" fmla="*/ 941998 h 247"/>
                <a:gd name="T82" fmla="*/ 3375025 w 727"/>
                <a:gd name="T83" fmla="*/ 904875 h 247"/>
                <a:gd name="T84" fmla="*/ 3375025 w 727"/>
                <a:gd name="T85" fmla="*/ 593969 h 247"/>
                <a:gd name="T86" fmla="*/ 3361098 w 727"/>
                <a:gd name="T87" fmla="*/ 593969 h 247"/>
                <a:gd name="T88" fmla="*/ 3356455 w 727"/>
                <a:gd name="T89" fmla="*/ 593969 h 247"/>
                <a:gd name="T90" fmla="*/ 3277535 w 727"/>
                <a:gd name="T91" fmla="*/ 635733 h 247"/>
                <a:gd name="T92" fmla="*/ 3184687 w 727"/>
                <a:gd name="T93" fmla="*/ 542925 h 247"/>
                <a:gd name="T94" fmla="*/ 3184687 w 727"/>
                <a:gd name="T95" fmla="*/ 524363 h 247"/>
                <a:gd name="T96" fmla="*/ 3277535 w 727"/>
                <a:gd name="T97" fmla="*/ 431556 h 2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27" h="247">
                  <a:moveTo>
                    <a:pt x="706" y="93"/>
                  </a:moveTo>
                  <a:cubicBezTo>
                    <a:pt x="713" y="93"/>
                    <a:pt x="719" y="97"/>
                    <a:pt x="723" y="102"/>
                  </a:cubicBezTo>
                  <a:cubicBezTo>
                    <a:pt x="723" y="102"/>
                    <a:pt x="723" y="102"/>
                    <a:pt x="724" y="102"/>
                  </a:cubicBezTo>
                  <a:cubicBezTo>
                    <a:pt x="727" y="102"/>
                    <a:pt x="727" y="102"/>
                    <a:pt x="727" y="102"/>
                  </a:cubicBezTo>
                  <a:cubicBezTo>
                    <a:pt x="727" y="8"/>
                    <a:pt x="727" y="8"/>
                    <a:pt x="727" y="8"/>
                  </a:cubicBezTo>
                  <a:cubicBezTo>
                    <a:pt x="727" y="4"/>
                    <a:pt x="724" y="0"/>
                    <a:pt x="719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3" y="0"/>
                    <a:pt x="39" y="4"/>
                    <a:pt x="39" y="8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36" y="110"/>
                    <a:pt x="32" y="110"/>
                    <a:pt x="30" y="110"/>
                  </a:cubicBezTo>
                  <a:cubicBezTo>
                    <a:pt x="25" y="110"/>
                    <a:pt x="24" y="107"/>
                    <a:pt x="24" y="107"/>
                  </a:cubicBezTo>
                  <a:cubicBezTo>
                    <a:pt x="21" y="103"/>
                    <a:pt x="17" y="101"/>
                    <a:pt x="13" y="101"/>
                  </a:cubicBezTo>
                  <a:cubicBezTo>
                    <a:pt x="6" y="101"/>
                    <a:pt x="0" y="106"/>
                    <a:pt x="0" y="11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4"/>
                    <a:pt x="6" y="130"/>
                    <a:pt x="13" y="130"/>
                  </a:cubicBezTo>
                  <a:cubicBezTo>
                    <a:pt x="13" y="130"/>
                    <a:pt x="20" y="131"/>
                    <a:pt x="24" y="124"/>
                  </a:cubicBezTo>
                  <a:cubicBezTo>
                    <a:pt x="24" y="124"/>
                    <a:pt x="26" y="121"/>
                    <a:pt x="30" y="121"/>
                  </a:cubicBezTo>
                  <a:cubicBezTo>
                    <a:pt x="32" y="121"/>
                    <a:pt x="36" y="121"/>
                    <a:pt x="39" y="121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39" y="200"/>
                    <a:pt x="43" y="203"/>
                    <a:pt x="47" y="203"/>
                  </a:cubicBezTo>
                  <a:cubicBezTo>
                    <a:pt x="369" y="203"/>
                    <a:pt x="369" y="203"/>
                    <a:pt x="369" y="203"/>
                  </a:cubicBezTo>
                  <a:cubicBezTo>
                    <a:pt x="369" y="207"/>
                    <a:pt x="369" y="214"/>
                    <a:pt x="369" y="217"/>
                  </a:cubicBezTo>
                  <a:cubicBezTo>
                    <a:pt x="369" y="222"/>
                    <a:pt x="366" y="224"/>
                    <a:pt x="366" y="224"/>
                  </a:cubicBezTo>
                  <a:cubicBezTo>
                    <a:pt x="363" y="226"/>
                    <a:pt x="360" y="230"/>
                    <a:pt x="360" y="234"/>
                  </a:cubicBezTo>
                  <a:cubicBezTo>
                    <a:pt x="360" y="241"/>
                    <a:pt x="366" y="247"/>
                    <a:pt x="373" y="247"/>
                  </a:cubicBezTo>
                  <a:cubicBezTo>
                    <a:pt x="377" y="247"/>
                    <a:pt x="377" y="247"/>
                    <a:pt x="377" y="247"/>
                  </a:cubicBezTo>
                  <a:cubicBezTo>
                    <a:pt x="384" y="247"/>
                    <a:pt x="389" y="241"/>
                    <a:pt x="389" y="234"/>
                  </a:cubicBezTo>
                  <a:cubicBezTo>
                    <a:pt x="389" y="234"/>
                    <a:pt x="391" y="227"/>
                    <a:pt x="384" y="224"/>
                  </a:cubicBezTo>
                  <a:cubicBezTo>
                    <a:pt x="384" y="224"/>
                    <a:pt x="380" y="221"/>
                    <a:pt x="380" y="217"/>
                  </a:cubicBezTo>
                  <a:cubicBezTo>
                    <a:pt x="380" y="214"/>
                    <a:pt x="380" y="207"/>
                    <a:pt x="380" y="203"/>
                  </a:cubicBezTo>
                  <a:cubicBezTo>
                    <a:pt x="630" y="203"/>
                    <a:pt x="630" y="203"/>
                    <a:pt x="630" y="203"/>
                  </a:cubicBezTo>
                  <a:cubicBezTo>
                    <a:pt x="630" y="207"/>
                    <a:pt x="630" y="214"/>
                    <a:pt x="630" y="217"/>
                  </a:cubicBezTo>
                  <a:cubicBezTo>
                    <a:pt x="630" y="222"/>
                    <a:pt x="627" y="224"/>
                    <a:pt x="627" y="224"/>
                  </a:cubicBezTo>
                  <a:cubicBezTo>
                    <a:pt x="623" y="226"/>
                    <a:pt x="620" y="230"/>
                    <a:pt x="620" y="234"/>
                  </a:cubicBezTo>
                  <a:cubicBezTo>
                    <a:pt x="620" y="241"/>
                    <a:pt x="626" y="247"/>
                    <a:pt x="633" y="247"/>
                  </a:cubicBezTo>
                  <a:cubicBezTo>
                    <a:pt x="637" y="247"/>
                    <a:pt x="637" y="247"/>
                    <a:pt x="637" y="247"/>
                  </a:cubicBezTo>
                  <a:cubicBezTo>
                    <a:pt x="644" y="247"/>
                    <a:pt x="650" y="241"/>
                    <a:pt x="650" y="234"/>
                  </a:cubicBezTo>
                  <a:cubicBezTo>
                    <a:pt x="650" y="234"/>
                    <a:pt x="651" y="227"/>
                    <a:pt x="644" y="224"/>
                  </a:cubicBezTo>
                  <a:cubicBezTo>
                    <a:pt x="644" y="224"/>
                    <a:pt x="641" y="221"/>
                    <a:pt x="641" y="217"/>
                  </a:cubicBezTo>
                  <a:cubicBezTo>
                    <a:pt x="641" y="214"/>
                    <a:pt x="641" y="207"/>
                    <a:pt x="641" y="203"/>
                  </a:cubicBezTo>
                  <a:cubicBezTo>
                    <a:pt x="719" y="203"/>
                    <a:pt x="719" y="203"/>
                    <a:pt x="719" y="203"/>
                  </a:cubicBezTo>
                  <a:cubicBezTo>
                    <a:pt x="724" y="203"/>
                    <a:pt x="727" y="200"/>
                    <a:pt x="727" y="195"/>
                  </a:cubicBezTo>
                  <a:cubicBezTo>
                    <a:pt x="727" y="128"/>
                    <a:pt x="727" y="128"/>
                    <a:pt x="727" y="128"/>
                  </a:cubicBezTo>
                  <a:cubicBezTo>
                    <a:pt x="724" y="128"/>
                    <a:pt x="724" y="128"/>
                    <a:pt x="724" y="128"/>
                  </a:cubicBezTo>
                  <a:cubicBezTo>
                    <a:pt x="723" y="128"/>
                    <a:pt x="723" y="128"/>
                    <a:pt x="723" y="128"/>
                  </a:cubicBezTo>
                  <a:cubicBezTo>
                    <a:pt x="718" y="137"/>
                    <a:pt x="709" y="139"/>
                    <a:pt x="706" y="137"/>
                  </a:cubicBezTo>
                  <a:cubicBezTo>
                    <a:pt x="695" y="137"/>
                    <a:pt x="686" y="128"/>
                    <a:pt x="686" y="117"/>
                  </a:cubicBezTo>
                  <a:cubicBezTo>
                    <a:pt x="686" y="113"/>
                    <a:pt x="686" y="113"/>
                    <a:pt x="686" y="113"/>
                  </a:cubicBezTo>
                  <a:cubicBezTo>
                    <a:pt x="686" y="102"/>
                    <a:pt x="695" y="93"/>
                    <a:pt x="706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B235F12A-FFF4-6F4C-A697-41946FD2A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500" y="3484563"/>
              <a:ext cx="1039813" cy="1131887"/>
            </a:xfrm>
            <a:custGeom>
              <a:avLst/>
              <a:gdLst>
                <a:gd name="T0" fmla="*/ 221 w 224"/>
                <a:gd name="T1" fmla="*/ 126 h 244"/>
                <a:gd name="T2" fmla="*/ 220 w 224"/>
                <a:gd name="T3" fmla="*/ 126 h 244"/>
                <a:gd name="T4" fmla="*/ 202 w 224"/>
                <a:gd name="T5" fmla="*/ 135 h 244"/>
                <a:gd name="T6" fmla="*/ 183 w 224"/>
                <a:gd name="T7" fmla="*/ 115 h 244"/>
                <a:gd name="T8" fmla="*/ 183 w 224"/>
                <a:gd name="T9" fmla="*/ 111 h 244"/>
                <a:gd name="T10" fmla="*/ 203 w 224"/>
                <a:gd name="T11" fmla="*/ 91 h 244"/>
                <a:gd name="T12" fmla="*/ 220 w 224"/>
                <a:gd name="T13" fmla="*/ 100 h 244"/>
                <a:gd name="T14" fmla="*/ 221 w 224"/>
                <a:gd name="T15" fmla="*/ 100 h 244"/>
                <a:gd name="T16" fmla="*/ 224 w 224"/>
                <a:gd name="T17" fmla="*/ 100 h 244"/>
                <a:gd name="T18" fmla="*/ 224 w 224"/>
                <a:gd name="T19" fmla="*/ 8 h 244"/>
                <a:gd name="T20" fmla="*/ 217 w 224"/>
                <a:gd name="T21" fmla="*/ 0 h 244"/>
                <a:gd name="T22" fmla="*/ 117 w 224"/>
                <a:gd name="T23" fmla="*/ 0 h 244"/>
                <a:gd name="T24" fmla="*/ 117 w 224"/>
                <a:gd name="T25" fmla="*/ 6 h 244"/>
                <a:gd name="T26" fmla="*/ 117 w 224"/>
                <a:gd name="T27" fmla="*/ 7 h 244"/>
                <a:gd name="T28" fmla="*/ 126 w 224"/>
                <a:gd name="T29" fmla="*/ 24 h 244"/>
                <a:gd name="T30" fmla="*/ 106 w 224"/>
                <a:gd name="T31" fmla="*/ 43 h 244"/>
                <a:gd name="T32" fmla="*/ 102 w 224"/>
                <a:gd name="T33" fmla="*/ 43 h 244"/>
                <a:gd name="T34" fmla="*/ 82 w 224"/>
                <a:gd name="T35" fmla="*/ 23 h 244"/>
                <a:gd name="T36" fmla="*/ 91 w 224"/>
                <a:gd name="T37" fmla="*/ 7 h 244"/>
                <a:gd name="T38" fmla="*/ 91 w 224"/>
                <a:gd name="T39" fmla="*/ 6 h 244"/>
                <a:gd name="T40" fmla="*/ 91 w 224"/>
                <a:gd name="T41" fmla="*/ 0 h 244"/>
                <a:gd name="T42" fmla="*/ 8 w 224"/>
                <a:gd name="T43" fmla="*/ 0 h 244"/>
                <a:gd name="T44" fmla="*/ 0 w 224"/>
                <a:gd name="T45" fmla="*/ 8 h 244"/>
                <a:gd name="T46" fmla="*/ 0 w 224"/>
                <a:gd name="T47" fmla="*/ 234 h 244"/>
                <a:gd name="T48" fmla="*/ 7 w 224"/>
                <a:gd name="T49" fmla="*/ 242 h 244"/>
                <a:gd name="T50" fmla="*/ 34 w 224"/>
                <a:gd name="T51" fmla="*/ 243 h 244"/>
                <a:gd name="T52" fmla="*/ 42 w 224"/>
                <a:gd name="T53" fmla="*/ 235 h 244"/>
                <a:gd name="T54" fmla="*/ 42 w 224"/>
                <a:gd name="T55" fmla="*/ 184 h 244"/>
                <a:gd name="T56" fmla="*/ 50 w 224"/>
                <a:gd name="T57" fmla="*/ 177 h 244"/>
                <a:gd name="T58" fmla="*/ 157 w 224"/>
                <a:gd name="T59" fmla="*/ 177 h 244"/>
                <a:gd name="T60" fmla="*/ 164 w 224"/>
                <a:gd name="T61" fmla="*/ 184 h 244"/>
                <a:gd name="T62" fmla="*/ 164 w 224"/>
                <a:gd name="T63" fmla="*/ 236 h 244"/>
                <a:gd name="T64" fmla="*/ 172 w 224"/>
                <a:gd name="T65" fmla="*/ 243 h 244"/>
                <a:gd name="T66" fmla="*/ 217 w 224"/>
                <a:gd name="T67" fmla="*/ 242 h 244"/>
                <a:gd name="T68" fmla="*/ 224 w 224"/>
                <a:gd name="T69" fmla="*/ 234 h 244"/>
                <a:gd name="T70" fmla="*/ 224 w 224"/>
                <a:gd name="T71" fmla="*/ 126 h 244"/>
                <a:gd name="T72" fmla="*/ 221 w 224"/>
                <a:gd name="T73" fmla="*/ 12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4" h="244">
                  <a:moveTo>
                    <a:pt x="221" y="126"/>
                  </a:moveTo>
                  <a:cubicBezTo>
                    <a:pt x="220" y="126"/>
                    <a:pt x="220" y="126"/>
                    <a:pt x="220" y="126"/>
                  </a:cubicBezTo>
                  <a:cubicBezTo>
                    <a:pt x="213" y="135"/>
                    <a:pt x="204" y="137"/>
                    <a:pt x="202" y="135"/>
                  </a:cubicBezTo>
                  <a:cubicBezTo>
                    <a:pt x="192" y="135"/>
                    <a:pt x="183" y="126"/>
                    <a:pt x="183" y="115"/>
                  </a:cubicBezTo>
                  <a:cubicBezTo>
                    <a:pt x="183" y="111"/>
                    <a:pt x="183" y="111"/>
                    <a:pt x="183" y="111"/>
                  </a:cubicBezTo>
                  <a:cubicBezTo>
                    <a:pt x="183" y="100"/>
                    <a:pt x="192" y="91"/>
                    <a:pt x="203" y="91"/>
                  </a:cubicBezTo>
                  <a:cubicBezTo>
                    <a:pt x="210" y="91"/>
                    <a:pt x="216" y="94"/>
                    <a:pt x="220" y="100"/>
                  </a:cubicBezTo>
                  <a:cubicBezTo>
                    <a:pt x="220" y="100"/>
                    <a:pt x="220" y="100"/>
                    <a:pt x="221" y="100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4" y="8"/>
                    <a:pt x="224" y="8"/>
                    <a:pt x="224" y="8"/>
                  </a:cubicBezTo>
                  <a:cubicBezTo>
                    <a:pt x="224" y="3"/>
                    <a:pt x="221" y="0"/>
                    <a:pt x="217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7" y="6"/>
                    <a:pt x="117" y="7"/>
                  </a:cubicBezTo>
                  <a:cubicBezTo>
                    <a:pt x="125" y="11"/>
                    <a:pt x="126" y="19"/>
                    <a:pt x="126" y="24"/>
                  </a:cubicBezTo>
                  <a:cubicBezTo>
                    <a:pt x="125" y="35"/>
                    <a:pt x="117" y="43"/>
                    <a:pt x="106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91" y="43"/>
                    <a:pt x="82" y="34"/>
                    <a:pt x="82" y="23"/>
                  </a:cubicBezTo>
                  <a:cubicBezTo>
                    <a:pt x="82" y="17"/>
                    <a:pt x="85" y="10"/>
                    <a:pt x="91" y="7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3" y="242"/>
                    <a:pt x="7" y="242"/>
                  </a:cubicBezTo>
                  <a:cubicBezTo>
                    <a:pt x="16" y="242"/>
                    <a:pt x="25" y="243"/>
                    <a:pt x="34" y="243"/>
                  </a:cubicBezTo>
                  <a:cubicBezTo>
                    <a:pt x="38" y="243"/>
                    <a:pt x="42" y="240"/>
                    <a:pt x="42" y="235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2" y="180"/>
                    <a:pt x="45" y="177"/>
                    <a:pt x="50" y="177"/>
                  </a:cubicBezTo>
                  <a:cubicBezTo>
                    <a:pt x="157" y="177"/>
                    <a:pt x="157" y="177"/>
                    <a:pt x="157" y="177"/>
                  </a:cubicBezTo>
                  <a:cubicBezTo>
                    <a:pt x="161" y="177"/>
                    <a:pt x="164" y="180"/>
                    <a:pt x="164" y="184"/>
                  </a:cubicBezTo>
                  <a:cubicBezTo>
                    <a:pt x="164" y="236"/>
                    <a:pt x="164" y="236"/>
                    <a:pt x="164" y="236"/>
                  </a:cubicBezTo>
                  <a:cubicBezTo>
                    <a:pt x="164" y="240"/>
                    <a:pt x="168" y="244"/>
                    <a:pt x="172" y="243"/>
                  </a:cubicBezTo>
                  <a:cubicBezTo>
                    <a:pt x="187" y="243"/>
                    <a:pt x="202" y="243"/>
                    <a:pt x="217" y="242"/>
                  </a:cubicBezTo>
                  <a:cubicBezTo>
                    <a:pt x="221" y="242"/>
                    <a:pt x="224" y="238"/>
                    <a:pt x="224" y="234"/>
                  </a:cubicBezTo>
                  <a:cubicBezTo>
                    <a:pt x="224" y="126"/>
                    <a:pt x="224" y="126"/>
                    <a:pt x="224" y="126"/>
                  </a:cubicBezTo>
                  <a:lnTo>
                    <a:pt x="221" y="1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E13DE160-B4AF-7E4C-A0BE-3CD1DD989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150" y="3484563"/>
              <a:ext cx="1235075" cy="1117600"/>
            </a:xfrm>
            <a:custGeom>
              <a:avLst/>
              <a:gdLst>
                <a:gd name="T0" fmla="*/ 258 w 266"/>
                <a:gd name="T1" fmla="*/ 0 h 241"/>
                <a:gd name="T2" fmla="*/ 187 w 266"/>
                <a:gd name="T3" fmla="*/ 0 h 241"/>
                <a:gd name="T4" fmla="*/ 187 w 266"/>
                <a:gd name="T5" fmla="*/ 6 h 241"/>
                <a:gd name="T6" fmla="*/ 187 w 266"/>
                <a:gd name="T7" fmla="*/ 7 h 241"/>
                <a:gd name="T8" fmla="*/ 196 w 266"/>
                <a:gd name="T9" fmla="*/ 24 h 241"/>
                <a:gd name="T10" fmla="*/ 176 w 266"/>
                <a:gd name="T11" fmla="*/ 43 h 241"/>
                <a:gd name="T12" fmla="*/ 172 w 266"/>
                <a:gd name="T13" fmla="*/ 43 h 241"/>
                <a:gd name="T14" fmla="*/ 152 w 266"/>
                <a:gd name="T15" fmla="*/ 23 h 241"/>
                <a:gd name="T16" fmla="*/ 161 w 266"/>
                <a:gd name="T17" fmla="*/ 7 h 241"/>
                <a:gd name="T18" fmla="*/ 161 w 266"/>
                <a:gd name="T19" fmla="*/ 6 h 241"/>
                <a:gd name="T20" fmla="*/ 161 w 266"/>
                <a:gd name="T21" fmla="*/ 0 h 241"/>
                <a:gd name="T22" fmla="*/ 50 w 266"/>
                <a:gd name="T23" fmla="*/ 0 h 241"/>
                <a:gd name="T24" fmla="*/ 42 w 266"/>
                <a:gd name="T25" fmla="*/ 8 h 241"/>
                <a:gd name="T26" fmla="*/ 42 w 266"/>
                <a:gd name="T27" fmla="*/ 108 h 241"/>
                <a:gd name="T28" fmla="*/ 31 w 266"/>
                <a:gd name="T29" fmla="*/ 108 h 241"/>
                <a:gd name="T30" fmla="*/ 24 w 266"/>
                <a:gd name="T31" fmla="*/ 104 h 241"/>
                <a:gd name="T32" fmla="*/ 13 w 266"/>
                <a:gd name="T33" fmla="*/ 98 h 241"/>
                <a:gd name="T34" fmla="*/ 0 w 266"/>
                <a:gd name="T35" fmla="*/ 111 h 241"/>
                <a:gd name="T36" fmla="*/ 0 w 266"/>
                <a:gd name="T37" fmla="*/ 115 h 241"/>
                <a:gd name="T38" fmla="*/ 13 w 266"/>
                <a:gd name="T39" fmla="*/ 128 h 241"/>
                <a:gd name="T40" fmla="*/ 24 w 266"/>
                <a:gd name="T41" fmla="*/ 122 h 241"/>
                <a:gd name="T42" fmla="*/ 31 w 266"/>
                <a:gd name="T43" fmla="*/ 119 h 241"/>
                <a:gd name="T44" fmla="*/ 42 w 266"/>
                <a:gd name="T45" fmla="*/ 119 h 241"/>
                <a:gd name="T46" fmla="*/ 42 w 266"/>
                <a:gd name="T47" fmla="*/ 233 h 241"/>
                <a:gd name="T48" fmla="*/ 50 w 266"/>
                <a:gd name="T49" fmla="*/ 241 h 241"/>
                <a:gd name="T50" fmla="*/ 260 w 266"/>
                <a:gd name="T51" fmla="*/ 218 h 241"/>
                <a:gd name="T52" fmla="*/ 266 w 266"/>
                <a:gd name="T53" fmla="*/ 210 h 241"/>
                <a:gd name="T54" fmla="*/ 266 w 266"/>
                <a:gd name="T55" fmla="*/ 8 h 241"/>
                <a:gd name="T56" fmla="*/ 258 w 266"/>
                <a:gd name="T5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6" h="241">
                  <a:moveTo>
                    <a:pt x="258" y="0"/>
                  </a:moveTo>
                  <a:cubicBezTo>
                    <a:pt x="187" y="0"/>
                    <a:pt x="187" y="0"/>
                    <a:pt x="187" y="0"/>
                  </a:cubicBezTo>
                  <a:cubicBezTo>
                    <a:pt x="187" y="6"/>
                    <a:pt x="187" y="6"/>
                    <a:pt x="187" y="6"/>
                  </a:cubicBezTo>
                  <a:cubicBezTo>
                    <a:pt x="187" y="6"/>
                    <a:pt x="187" y="6"/>
                    <a:pt x="187" y="7"/>
                  </a:cubicBezTo>
                  <a:cubicBezTo>
                    <a:pt x="195" y="11"/>
                    <a:pt x="197" y="19"/>
                    <a:pt x="196" y="24"/>
                  </a:cubicBezTo>
                  <a:cubicBezTo>
                    <a:pt x="196" y="35"/>
                    <a:pt x="187" y="43"/>
                    <a:pt x="176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61" y="43"/>
                    <a:pt x="152" y="34"/>
                    <a:pt x="152" y="23"/>
                  </a:cubicBezTo>
                  <a:cubicBezTo>
                    <a:pt x="152" y="17"/>
                    <a:pt x="156" y="10"/>
                    <a:pt x="161" y="7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5" y="0"/>
                    <a:pt x="42" y="3"/>
                    <a:pt x="42" y="8"/>
                  </a:cubicBezTo>
                  <a:cubicBezTo>
                    <a:pt x="42" y="108"/>
                    <a:pt x="42" y="108"/>
                    <a:pt x="42" y="108"/>
                  </a:cubicBezTo>
                  <a:cubicBezTo>
                    <a:pt x="38" y="108"/>
                    <a:pt x="33" y="108"/>
                    <a:pt x="31" y="108"/>
                  </a:cubicBezTo>
                  <a:cubicBezTo>
                    <a:pt x="25" y="108"/>
                    <a:pt x="24" y="104"/>
                    <a:pt x="24" y="104"/>
                  </a:cubicBezTo>
                  <a:cubicBezTo>
                    <a:pt x="21" y="101"/>
                    <a:pt x="17" y="98"/>
                    <a:pt x="13" y="98"/>
                  </a:cubicBezTo>
                  <a:cubicBezTo>
                    <a:pt x="6" y="98"/>
                    <a:pt x="0" y="104"/>
                    <a:pt x="0" y="111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22"/>
                    <a:pt x="6" y="128"/>
                    <a:pt x="13" y="128"/>
                  </a:cubicBezTo>
                  <a:cubicBezTo>
                    <a:pt x="13" y="128"/>
                    <a:pt x="20" y="129"/>
                    <a:pt x="24" y="122"/>
                  </a:cubicBezTo>
                  <a:cubicBezTo>
                    <a:pt x="24" y="122"/>
                    <a:pt x="26" y="119"/>
                    <a:pt x="31" y="119"/>
                  </a:cubicBezTo>
                  <a:cubicBezTo>
                    <a:pt x="33" y="119"/>
                    <a:pt x="38" y="119"/>
                    <a:pt x="42" y="119"/>
                  </a:cubicBezTo>
                  <a:cubicBezTo>
                    <a:pt x="42" y="233"/>
                    <a:pt x="42" y="233"/>
                    <a:pt x="42" y="233"/>
                  </a:cubicBezTo>
                  <a:cubicBezTo>
                    <a:pt x="42" y="237"/>
                    <a:pt x="46" y="241"/>
                    <a:pt x="50" y="241"/>
                  </a:cubicBezTo>
                  <a:cubicBezTo>
                    <a:pt x="126" y="237"/>
                    <a:pt x="197" y="229"/>
                    <a:pt x="260" y="218"/>
                  </a:cubicBezTo>
                  <a:cubicBezTo>
                    <a:pt x="263" y="217"/>
                    <a:pt x="266" y="214"/>
                    <a:pt x="266" y="210"/>
                  </a:cubicBezTo>
                  <a:cubicBezTo>
                    <a:pt x="266" y="8"/>
                    <a:pt x="266" y="8"/>
                    <a:pt x="266" y="8"/>
                  </a:cubicBezTo>
                  <a:cubicBezTo>
                    <a:pt x="266" y="3"/>
                    <a:pt x="263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A09F687E-5641-4847-853D-E2C5ADFC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2505075"/>
              <a:ext cx="1254125" cy="1971675"/>
            </a:xfrm>
            <a:custGeom>
              <a:avLst/>
              <a:gdLst>
                <a:gd name="T0" fmla="*/ 1216966 w 270"/>
                <a:gd name="T1" fmla="*/ 0 h 425"/>
                <a:gd name="T2" fmla="*/ 227600 w 270"/>
                <a:gd name="T3" fmla="*/ 0 h 425"/>
                <a:gd name="T4" fmla="*/ 190441 w 270"/>
                <a:gd name="T5" fmla="*/ 37114 h 425"/>
                <a:gd name="T6" fmla="*/ 190441 w 270"/>
                <a:gd name="T7" fmla="*/ 510316 h 425"/>
                <a:gd name="T8" fmla="*/ 139347 w 270"/>
                <a:gd name="T9" fmla="*/ 510316 h 425"/>
                <a:gd name="T10" fmla="*/ 106833 w 270"/>
                <a:gd name="T11" fmla="*/ 496398 h 425"/>
                <a:gd name="T12" fmla="*/ 55739 w 270"/>
                <a:gd name="T13" fmla="*/ 468563 h 425"/>
                <a:gd name="T14" fmla="*/ 0 w 270"/>
                <a:gd name="T15" fmla="*/ 524234 h 425"/>
                <a:gd name="T16" fmla="*/ 0 w 270"/>
                <a:gd name="T17" fmla="*/ 542791 h 425"/>
                <a:gd name="T18" fmla="*/ 55739 w 270"/>
                <a:gd name="T19" fmla="*/ 603101 h 425"/>
                <a:gd name="T20" fmla="*/ 106833 w 270"/>
                <a:gd name="T21" fmla="*/ 575265 h 425"/>
                <a:gd name="T22" fmla="*/ 139347 w 270"/>
                <a:gd name="T23" fmla="*/ 561347 h 425"/>
                <a:gd name="T24" fmla="*/ 190441 w 270"/>
                <a:gd name="T25" fmla="*/ 561347 h 425"/>
                <a:gd name="T26" fmla="*/ 190441 w 270"/>
                <a:gd name="T27" fmla="*/ 1934561 h 425"/>
                <a:gd name="T28" fmla="*/ 232245 w 270"/>
                <a:gd name="T29" fmla="*/ 1967036 h 425"/>
                <a:gd name="T30" fmla="*/ 445911 w 270"/>
                <a:gd name="T31" fmla="*/ 1920643 h 425"/>
                <a:gd name="T32" fmla="*/ 622418 w 270"/>
                <a:gd name="T33" fmla="*/ 1869612 h 425"/>
                <a:gd name="T34" fmla="*/ 566679 w 270"/>
                <a:gd name="T35" fmla="*/ 1813941 h 425"/>
                <a:gd name="T36" fmla="*/ 627063 w 270"/>
                <a:gd name="T37" fmla="*/ 1697960 h 425"/>
                <a:gd name="T38" fmla="*/ 645642 w 270"/>
                <a:gd name="T39" fmla="*/ 1693321 h 425"/>
                <a:gd name="T40" fmla="*/ 761765 w 270"/>
                <a:gd name="T41" fmla="*/ 1748992 h 425"/>
                <a:gd name="T42" fmla="*/ 752475 w 270"/>
                <a:gd name="T43" fmla="*/ 1827859 h 425"/>
                <a:gd name="T44" fmla="*/ 1249480 w 270"/>
                <a:gd name="T45" fmla="*/ 1498473 h 425"/>
                <a:gd name="T46" fmla="*/ 1254125 w 270"/>
                <a:gd name="T47" fmla="*/ 1479916 h 425"/>
                <a:gd name="T48" fmla="*/ 1254125 w 270"/>
                <a:gd name="T49" fmla="*/ 37114 h 425"/>
                <a:gd name="T50" fmla="*/ 1216966 w 270"/>
                <a:gd name="T51" fmla="*/ 0 h 42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70" h="425">
                  <a:moveTo>
                    <a:pt x="262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4" y="0"/>
                    <a:pt x="41" y="4"/>
                    <a:pt x="41" y="8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37" y="110"/>
                    <a:pt x="32" y="110"/>
                    <a:pt x="30" y="110"/>
                  </a:cubicBezTo>
                  <a:cubicBezTo>
                    <a:pt x="24" y="110"/>
                    <a:pt x="23" y="107"/>
                    <a:pt x="23" y="107"/>
                  </a:cubicBezTo>
                  <a:cubicBezTo>
                    <a:pt x="21" y="103"/>
                    <a:pt x="17" y="101"/>
                    <a:pt x="12" y="101"/>
                  </a:cubicBezTo>
                  <a:cubicBezTo>
                    <a:pt x="5" y="101"/>
                    <a:pt x="0" y="106"/>
                    <a:pt x="0" y="113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4"/>
                    <a:pt x="5" y="130"/>
                    <a:pt x="12" y="130"/>
                  </a:cubicBezTo>
                  <a:cubicBezTo>
                    <a:pt x="12" y="130"/>
                    <a:pt x="19" y="131"/>
                    <a:pt x="23" y="124"/>
                  </a:cubicBezTo>
                  <a:cubicBezTo>
                    <a:pt x="23" y="124"/>
                    <a:pt x="25" y="121"/>
                    <a:pt x="30" y="121"/>
                  </a:cubicBezTo>
                  <a:cubicBezTo>
                    <a:pt x="32" y="121"/>
                    <a:pt x="37" y="121"/>
                    <a:pt x="41" y="121"/>
                  </a:cubicBezTo>
                  <a:cubicBezTo>
                    <a:pt x="41" y="417"/>
                    <a:pt x="41" y="417"/>
                    <a:pt x="41" y="417"/>
                  </a:cubicBezTo>
                  <a:cubicBezTo>
                    <a:pt x="41" y="421"/>
                    <a:pt x="45" y="425"/>
                    <a:pt x="50" y="424"/>
                  </a:cubicBezTo>
                  <a:cubicBezTo>
                    <a:pt x="66" y="421"/>
                    <a:pt x="82" y="418"/>
                    <a:pt x="96" y="414"/>
                  </a:cubicBezTo>
                  <a:cubicBezTo>
                    <a:pt x="108" y="411"/>
                    <a:pt x="121" y="408"/>
                    <a:pt x="134" y="403"/>
                  </a:cubicBezTo>
                  <a:cubicBezTo>
                    <a:pt x="126" y="401"/>
                    <a:pt x="123" y="395"/>
                    <a:pt x="122" y="391"/>
                  </a:cubicBezTo>
                  <a:cubicBezTo>
                    <a:pt x="119" y="380"/>
                    <a:pt x="125" y="369"/>
                    <a:pt x="135" y="366"/>
                  </a:cubicBezTo>
                  <a:cubicBezTo>
                    <a:pt x="139" y="365"/>
                    <a:pt x="139" y="365"/>
                    <a:pt x="139" y="365"/>
                  </a:cubicBezTo>
                  <a:cubicBezTo>
                    <a:pt x="149" y="361"/>
                    <a:pt x="161" y="367"/>
                    <a:pt x="164" y="377"/>
                  </a:cubicBezTo>
                  <a:cubicBezTo>
                    <a:pt x="166" y="383"/>
                    <a:pt x="165" y="389"/>
                    <a:pt x="162" y="394"/>
                  </a:cubicBezTo>
                  <a:cubicBezTo>
                    <a:pt x="207" y="378"/>
                    <a:pt x="252" y="354"/>
                    <a:pt x="269" y="323"/>
                  </a:cubicBezTo>
                  <a:cubicBezTo>
                    <a:pt x="269" y="322"/>
                    <a:pt x="270" y="320"/>
                    <a:pt x="270" y="319"/>
                  </a:cubicBezTo>
                  <a:cubicBezTo>
                    <a:pt x="270" y="8"/>
                    <a:pt x="270" y="8"/>
                    <a:pt x="270" y="8"/>
                  </a:cubicBezTo>
                  <a:cubicBezTo>
                    <a:pt x="270" y="4"/>
                    <a:pt x="266" y="0"/>
                    <a:pt x="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E4288434-56C5-6046-88E9-3324E2F0D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4157663"/>
              <a:ext cx="1063625" cy="1136650"/>
            </a:xfrm>
            <a:custGeom>
              <a:avLst/>
              <a:gdLst>
                <a:gd name="T0" fmla="*/ 216 w 229"/>
                <a:gd name="T1" fmla="*/ 5 h 245"/>
                <a:gd name="T2" fmla="*/ 117 w 229"/>
                <a:gd name="T3" fmla="*/ 56 h 245"/>
                <a:gd name="T4" fmla="*/ 113 w 229"/>
                <a:gd name="T5" fmla="*/ 43 h 245"/>
                <a:gd name="T6" fmla="*/ 114 w 229"/>
                <a:gd name="T7" fmla="*/ 36 h 245"/>
                <a:gd name="T8" fmla="*/ 116 w 229"/>
                <a:gd name="T9" fmla="*/ 24 h 245"/>
                <a:gd name="T10" fmla="*/ 100 w 229"/>
                <a:gd name="T11" fmla="*/ 15 h 245"/>
                <a:gd name="T12" fmla="*/ 96 w 229"/>
                <a:gd name="T13" fmla="*/ 17 h 245"/>
                <a:gd name="T14" fmla="*/ 88 w 229"/>
                <a:gd name="T15" fmla="*/ 33 h 245"/>
                <a:gd name="T16" fmla="*/ 97 w 229"/>
                <a:gd name="T17" fmla="*/ 41 h 245"/>
                <a:gd name="T18" fmla="*/ 102 w 229"/>
                <a:gd name="T19" fmla="*/ 47 h 245"/>
                <a:gd name="T20" fmla="*/ 107 w 229"/>
                <a:gd name="T21" fmla="*/ 59 h 245"/>
                <a:gd name="T22" fmla="*/ 59 w 229"/>
                <a:gd name="T23" fmla="*/ 73 h 245"/>
                <a:gd name="T24" fmla="*/ 6 w 229"/>
                <a:gd name="T25" fmla="*/ 85 h 245"/>
                <a:gd name="T26" fmla="*/ 0 w 229"/>
                <a:gd name="T27" fmla="*/ 92 h 245"/>
                <a:gd name="T28" fmla="*/ 0 w 229"/>
                <a:gd name="T29" fmla="*/ 237 h 245"/>
                <a:gd name="T30" fmla="*/ 8 w 229"/>
                <a:gd name="T31" fmla="*/ 245 h 245"/>
                <a:gd name="T32" fmla="*/ 106 w 229"/>
                <a:gd name="T33" fmla="*/ 245 h 245"/>
                <a:gd name="T34" fmla="*/ 106 w 229"/>
                <a:gd name="T35" fmla="*/ 240 h 245"/>
                <a:gd name="T36" fmla="*/ 105 w 229"/>
                <a:gd name="T37" fmla="*/ 239 h 245"/>
                <a:gd name="T38" fmla="*/ 97 w 229"/>
                <a:gd name="T39" fmla="*/ 222 h 245"/>
                <a:gd name="T40" fmla="*/ 117 w 229"/>
                <a:gd name="T41" fmla="*/ 203 h 245"/>
                <a:gd name="T42" fmla="*/ 121 w 229"/>
                <a:gd name="T43" fmla="*/ 203 h 245"/>
                <a:gd name="T44" fmla="*/ 141 w 229"/>
                <a:gd name="T45" fmla="*/ 223 h 245"/>
                <a:gd name="T46" fmla="*/ 131 w 229"/>
                <a:gd name="T47" fmla="*/ 239 h 245"/>
                <a:gd name="T48" fmla="*/ 131 w 229"/>
                <a:gd name="T49" fmla="*/ 240 h 245"/>
                <a:gd name="T50" fmla="*/ 131 w 229"/>
                <a:gd name="T51" fmla="*/ 245 h 245"/>
                <a:gd name="T52" fmla="*/ 221 w 229"/>
                <a:gd name="T53" fmla="*/ 245 h 245"/>
                <a:gd name="T54" fmla="*/ 229 w 229"/>
                <a:gd name="T55" fmla="*/ 237 h 245"/>
                <a:gd name="T56" fmla="*/ 229 w 229"/>
                <a:gd name="T57" fmla="*/ 11 h 245"/>
                <a:gd name="T58" fmla="*/ 216 w 229"/>
                <a:gd name="T59" fmla="*/ 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9" h="245">
                  <a:moveTo>
                    <a:pt x="216" y="5"/>
                  </a:moveTo>
                  <a:cubicBezTo>
                    <a:pt x="194" y="24"/>
                    <a:pt x="161" y="41"/>
                    <a:pt x="117" y="56"/>
                  </a:cubicBezTo>
                  <a:cubicBezTo>
                    <a:pt x="116" y="52"/>
                    <a:pt x="114" y="46"/>
                    <a:pt x="113" y="43"/>
                  </a:cubicBezTo>
                  <a:cubicBezTo>
                    <a:pt x="111" y="38"/>
                    <a:pt x="114" y="36"/>
                    <a:pt x="114" y="36"/>
                  </a:cubicBezTo>
                  <a:cubicBezTo>
                    <a:pt x="117" y="32"/>
                    <a:pt x="118" y="28"/>
                    <a:pt x="116" y="24"/>
                  </a:cubicBezTo>
                  <a:cubicBezTo>
                    <a:pt x="114" y="17"/>
                    <a:pt x="107" y="13"/>
                    <a:pt x="100" y="15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0" y="19"/>
                    <a:pt x="86" y="26"/>
                    <a:pt x="88" y="33"/>
                  </a:cubicBezTo>
                  <a:cubicBezTo>
                    <a:pt x="88" y="33"/>
                    <a:pt x="89" y="40"/>
                    <a:pt x="97" y="41"/>
                  </a:cubicBezTo>
                  <a:cubicBezTo>
                    <a:pt x="97" y="41"/>
                    <a:pt x="101" y="42"/>
                    <a:pt x="102" y="47"/>
                  </a:cubicBezTo>
                  <a:cubicBezTo>
                    <a:pt x="103" y="49"/>
                    <a:pt x="105" y="55"/>
                    <a:pt x="107" y="59"/>
                  </a:cubicBezTo>
                  <a:cubicBezTo>
                    <a:pt x="92" y="64"/>
                    <a:pt x="76" y="69"/>
                    <a:pt x="59" y="73"/>
                  </a:cubicBezTo>
                  <a:cubicBezTo>
                    <a:pt x="42" y="77"/>
                    <a:pt x="25" y="81"/>
                    <a:pt x="6" y="85"/>
                  </a:cubicBezTo>
                  <a:cubicBezTo>
                    <a:pt x="3" y="85"/>
                    <a:pt x="0" y="88"/>
                    <a:pt x="0" y="92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41"/>
                    <a:pt x="3" y="245"/>
                    <a:pt x="8" y="245"/>
                  </a:cubicBezTo>
                  <a:cubicBezTo>
                    <a:pt x="106" y="245"/>
                    <a:pt x="106" y="245"/>
                    <a:pt x="106" y="245"/>
                  </a:cubicBezTo>
                  <a:cubicBezTo>
                    <a:pt x="106" y="240"/>
                    <a:pt x="106" y="240"/>
                    <a:pt x="106" y="240"/>
                  </a:cubicBezTo>
                  <a:cubicBezTo>
                    <a:pt x="106" y="240"/>
                    <a:pt x="106" y="240"/>
                    <a:pt x="105" y="239"/>
                  </a:cubicBezTo>
                  <a:cubicBezTo>
                    <a:pt x="98" y="235"/>
                    <a:pt x="96" y="227"/>
                    <a:pt x="97" y="222"/>
                  </a:cubicBezTo>
                  <a:cubicBezTo>
                    <a:pt x="97" y="211"/>
                    <a:pt x="106" y="203"/>
                    <a:pt x="117" y="203"/>
                  </a:cubicBezTo>
                  <a:cubicBezTo>
                    <a:pt x="121" y="203"/>
                    <a:pt x="121" y="203"/>
                    <a:pt x="121" y="203"/>
                  </a:cubicBezTo>
                  <a:cubicBezTo>
                    <a:pt x="132" y="203"/>
                    <a:pt x="141" y="212"/>
                    <a:pt x="141" y="223"/>
                  </a:cubicBezTo>
                  <a:cubicBezTo>
                    <a:pt x="141" y="229"/>
                    <a:pt x="137" y="236"/>
                    <a:pt x="131" y="239"/>
                  </a:cubicBezTo>
                  <a:cubicBezTo>
                    <a:pt x="131" y="240"/>
                    <a:pt x="131" y="240"/>
                    <a:pt x="131" y="240"/>
                  </a:cubicBezTo>
                  <a:cubicBezTo>
                    <a:pt x="131" y="245"/>
                    <a:pt x="131" y="245"/>
                    <a:pt x="131" y="245"/>
                  </a:cubicBezTo>
                  <a:cubicBezTo>
                    <a:pt x="221" y="245"/>
                    <a:pt x="221" y="245"/>
                    <a:pt x="221" y="245"/>
                  </a:cubicBezTo>
                  <a:cubicBezTo>
                    <a:pt x="225" y="245"/>
                    <a:pt x="229" y="241"/>
                    <a:pt x="229" y="237"/>
                  </a:cubicBezTo>
                  <a:cubicBezTo>
                    <a:pt x="229" y="11"/>
                    <a:pt x="229" y="11"/>
                    <a:pt x="229" y="11"/>
                  </a:cubicBezTo>
                  <a:cubicBezTo>
                    <a:pt x="229" y="4"/>
                    <a:pt x="221" y="0"/>
                    <a:pt x="216" y="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02B35CB6-905A-5B4E-A619-783CA2A2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" y="4152900"/>
              <a:ext cx="1262063" cy="2022475"/>
            </a:xfrm>
            <a:custGeom>
              <a:avLst/>
              <a:gdLst>
                <a:gd name="T0" fmla="*/ 1201743 w 272"/>
                <a:gd name="T1" fmla="*/ 1549327 h 436"/>
                <a:gd name="T2" fmla="*/ 1155344 w 272"/>
                <a:gd name="T3" fmla="*/ 1577159 h 436"/>
                <a:gd name="T4" fmla="*/ 1122864 w 272"/>
                <a:gd name="T5" fmla="*/ 1591076 h 436"/>
                <a:gd name="T6" fmla="*/ 1057905 w 272"/>
                <a:gd name="T7" fmla="*/ 1591076 h 436"/>
                <a:gd name="T8" fmla="*/ 1057905 w 272"/>
                <a:gd name="T9" fmla="*/ 876715 h 436"/>
                <a:gd name="T10" fmla="*/ 1048625 w 272"/>
                <a:gd name="T11" fmla="*/ 876715 h 436"/>
                <a:gd name="T12" fmla="*/ 1043985 w 272"/>
                <a:gd name="T13" fmla="*/ 876715 h 436"/>
                <a:gd name="T14" fmla="*/ 965106 w 272"/>
                <a:gd name="T15" fmla="*/ 918463 h 436"/>
                <a:gd name="T16" fmla="*/ 876947 w 272"/>
                <a:gd name="T17" fmla="*/ 825689 h 436"/>
                <a:gd name="T18" fmla="*/ 876947 w 272"/>
                <a:gd name="T19" fmla="*/ 807135 h 436"/>
                <a:gd name="T20" fmla="*/ 969746 w 272"/>
                <a:gd name="T21" fmla="*/ 714360 h 436"/>
                <a:gd name="T22" fmla="*/ 1043985 w 272"/>
                <a:gd name="T23" fmla="*/ 756109 h 436"/>
                <a:gd name="T24" fmla="*/ 1048625 w 272"/>
                <a:gd name="T25" fmla="*/ 760747 h 436"/>
                <a:gd name="T26" fmla="*/ 1057905 w 272"/>
                <a:gd name="T27" fmla="*/ 760747 h 436"/>
                <a:gd name="T28" fmla="*/ 1057905 w 272"/>
                <a:gd name="T29" fmla="*/ 431399 h 436"/>
                <a:gd name="T30" fmla="*/ 1030065 w 272"/>
                <a:gd name="T31" fmla="*/ 394290 h 436"/>
                <a:gd name="T32" fmla="*/ 798069 w 272"/>
                <a:gd name="T33" fmla="*/ 343264 h 436"/>
                <a:gd name="T34" fmla="*/ 579992 w 272"/>
                <a:gd name="T35" fmla="*/ 282961 h 436"/>
                <a:gd name="T36" fmla="*/ 579992 w 272"/>
                <a:gd name="T37" fmla="*/ 347903 h 436"/>
                <a:gd name="T38" fmla="*/ 459353 w 272"/>
                <a:gd name="T39" fmla="*/ 398929 h 436"/>
                <a:gd name="T40" fmla="*/ 440794 w 272"/>
                <a:gd name="T41" fmla="*/ 394290 h 436"/>
                <a:gd name="T42" fmla="*/ 389754 w 272"/>
                <a:gd name="T43" fmla="*/ 273684 h 436"/>
                <a:gd name="T44" fmla="*/ 426874 w 272"/>
                <a:gd name="T45" fmla="*/ 227297 h 436"/>
                <a:gd name="T46" fmla="*/ 60319 w 272"/>
                <a:gd name="T47" fmla="*/ 18555 h 436"/>
                <a:gd name="T48" fmla="*/ 0 w 272"/>
                <a:gd name="T49" fmla="*/ 46387 h 436"/>
                <a:gd name="T50" fmla="*/ 0 w 272"/>
                <a:gd name="T51" fmla="*/ 1985365 h 436"/>
                <a:gd name="T52" fmla="*/ 37119 w 272"/>
                <a:gd name="T53" fmla="*/ 2022475 h 436"/>
                <a:gd name="T54" fmla="*/ 1025425 w 272"/>
                <a:gd name="T55" fmla="*/ 2022475 h 436"/>
                <a:gd name="T56" fmla="*/ 1057905 w 272"/>
                <a:gd name="T57" fmla="*/ 1985365 h 436"/>
                <a:gd name="T58" fmla="*/ 1057905 w 272"/>
                <a:gd name="T59" fmla="*/ 1642101 h 436"/>
                <a:gd name="T60" fmla="*/ 1122864 w 272"/>
                <a:gd name="T61" fmla="*/ 1642101 h 436"/>
                <a:gd name="T62" fmla="*/ 1155344 w 272"/>
                <a:gd name="T63" fmla="*/ 1656017 h 436"/>
                <a:gd name="T64" fmla="*/ 1201743 w 272"/>
                <a:gd name="T65" fmla="*/ 1683850 h 436"/>
                <a:gd name="T66" fmla="*/ 1262062 w 272"/>
                <a:gd name="T67" fmla="*/ 1628185 h 436"/>
                <a:gd name="T68" fmla="*/ 1262062 w 272"/>
                <a:gd name="T69" fmla="*/ 1609630 h 436"/>
                <a:gd name="T70" fmla="*/ 1201743 w 272"/>
                <a:gd name="T71" fmla="*/ 1549327 h 4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72" h="436">
                  <a:moveTo>
                    <a:pt x="259" y="334"/>
                  </a:moveTo>
                  <a:cubicBezTo>
                    <a:pt x="259" y="334"/>
                    <a:pt x="252" y="333"/>
                    <a:pt x="249" y="340"/>
                  </a:cubicBezTo>
                  <a:cubicBezTo>
                    <a:pt x="249" y="340"/>
                    <a:pt x="246" y="343"/>
                    <a:pt x="242" y="343"/>
                  </a:cubicBezTo>
                  <a:cubicBezTo>
                    <a:pt x="239" y="343"/>
                    <a:pt x="233" y="343"/>
                    <a:pt x="228" y="343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5" y="189"/>
                    <a:pt x="225" y="189"/>
                  </a:cubicBezTo>
                  <a:cubicBezTo>
                    <a:pt x="220" y="197"/>
                    <a:pt x="213" y="199"/>
                    <a:pt x="208" y="198"/>
                  </a:cubicBezTo>
                  <a:cubicBezTo>
                    <a:pt x="197" y="198"/>
                    <a:pt x="189" y="189"/>
                    <a:pt x="189" y="178"/>
                  </a:cubicBezTo>
                  <a:cubicBezTo>
                    <a:pt x="189" y="174"/>
                    <a:pt x="189" y="174"/>
                    <a:pt x="189" y="174"/>
                  </a:cubicBezTo>
                  <a:cubicBezTo>
                    <a:pt x="189" y="163"/>
                    <a:pt x="198" y="154"/>
                    <a:pt x="209" y="154"/>
                  </a:cubicBezTo>
                  <a:cubicBezTo>
                    <a:pt x="215" y="154"/>
                    <a:pt x="222" y="158"/>
                    <a:pt x="225" y="163"/>
                  </a:cubicBezTo>
                  <a:cubicBezTo>
                    <a:pt x="225" y="164"/>
                    <a:pt x="226" y="164"/>
                    <a:pt x="226" y="164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28" y="93"/>
                    <a:pt x="228" y="93"/>
                    <a:pt x="228" y="93"/>
                  </a:cubicBezTo>
                  <a:cubicBezTo>
                    <a:pt x="228" y="89"/>
                    <a:pt x="226" y="86"/>
                    <a:pt x="222" y="85"/>
                  </a:cubicBezTo>
                  <a:cubicBezTo>
                    <a:pt x="205" y="82"/>
                    <a:pt x="188" y="78"/>
                    <a:pt x="172" y="74"/>
                  </a:cubicBezTo>
                  <a:cubicBezTo>
                    <a:pt x="155" y="70"/>
                    <a:pt x="140" y="65"/>
                    <a:pt x="125" y="61"/>
                  </a:cubicBezTo>
                  <a:cubicBezTo>
                    <a:pt x="127" y="66"/>
                    <a:pt x="126" y="72"/>
                    <a:pt x="125" y="75"/>
                  </a:cubicBezTo>
                  <a:cubicBezTo>
                    <a:pt x="121" y="85"/>
                    <a:pt x="109" y="90"/>
                    <a:pt x="99" y="86"/>
                  </a:cubicBezTo>
                  <a:cubicBezTo>
                    <a:pt x="95" y="85"/>
                    <a:pt x="95" y="85"/>
                    <a:pt x="95" y="85"/>
                  </a:cubicBezTo>
                  <a:cubicBezTo>
                    <a:pt x="85" y="81"/>
                    <a:pt x="80" y="69"/>
                    <a:pt x="84" y="59"/>
                  </a:cubicBezTo>
                  <a:cubicBezTo>
                    <a:pt x="85" y="55"/>
                    <a:pt x="88" y="51"/>
                    <a:pt x="92" y="49"/>
                  </a:cubicBezTo>
                  <a:cubicBezTo>
                    <a:pt x="58" y="36"/>
                    <a:pt x="32" y="21"/>
                    <a:pt x="13" y="4"/>
                  </a:cubicBezTo>
                  <a:cubicBezTo>
                    <a:pt x="8" y="0"/>
                    <a:pt x="0" y="3"/>
                    <a:pt x="0" y="10"/>
                  </a:cubicBezTo>
                  <a:cubicBezTo>
                    <a:pt x="0" y="428"/>
                    <a:pt x="0" y="428"/>
                    <a:pt x="0" y="428"/>
                  </a:cubicBezTo>
                  <a:cubicBezTo>
                    <a:pt x="0" y="432"/>
                    <a:pt x="4" y="436"/>
                    <a:pt x="8" y="436"/>
                  </a:cubicBezTo>
                  <a:cubicBezTo>
                    <a:pt x="221" y="436"/>
                    <a:pt x="221" y="436"/>
                    <a:pt x="221" y="436"/>
                  </a:cubicBezTo>
                  <a:cubicBezTo>
                    <a:pt x="225" y="436"/>
                    <a:pt x="228" y="432"/>
                    <a:pt x="228" y="428"/>
                  </a:cubicBezTo>
                  <a:cubicBezTo>
                    <a:pt x="228" y="354"/>
                    <a:pt x="228" y="354"/>
                    <a:pt x="228" y="354"/>
                  </a:cubicBezTo>
                  <a:cubicBezTo>
                    <a:pt x="233" y="354"/>
                    <a:pt x="239" y="354"/>
                    <a:pt x="242" y="354"/>
                  </a:cubicBezTo>
                  <a:cubicBezTo>
                    <a:pt x="247" y="354"/>
                    <a:pt x="249" y="357"/>
                    <a:pt x="249" y="357"/>
                  </a:cubicBezTo>
                  <a:cubicBezTo>
                    <a:pt x="251" y="361"/>
                    <a:pt x="255" y="363"/>
                    <a:pt x="259" y="363"/>
                  </a:cubicBezTo>
                  <a:cubicBezTo>
                    <a:pt x="266" y="363"/>
                    <a:pt x="272" y="358"/>
                    <a:pt x="272" y="351"/>
                  </a:cubicBezTo>
                  <a:cubicBezTo>
                    <a:pt x="272" y="347"/>
                    <a:pt x="272" y="347"/>
                    <a:pt x="272" y="347"/>
                  </a:cubicBezTo>
                  <a:cubicBezTo>
                    <a:pt x="272" y="340"/>
                    <a:pt x="266" y="334"/>
                    <a:pt x="259" y="3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2016DFD6-6D9F-D749-8DB0-C5A6A100A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" y="3484563"/>
              <a:ext cx="1262063" cy="1047750"/>
            </a:xfrm>
            <a:custGeom>
              <a:avLst/>
              <a:gdLst>
                <a:gd name="T0" fmla="*/ 259 w 272"/>
                <a:gd name="T1" fmla="*/ 98 h 226"/>
                <a:gd name="T2" fmla="*/ 249 w 272"/>
                <a:gd name="T3" fmla="*/ 104 h 226"/>
                <a:gd name="T4" fmla="*/ 242 w 272"/>
                <a:gd name="T5" fmla="*/ 108 h 226"/>
                <a:gd name="T6" fmla="*/ 228 w 272"/>
                <a:gd name="T7" fmla="*/ 108 h 226"/>
                <a:gd name="T8" fmla="*/ 228 w 272"/>
                <a:gd name="T9" fmla="*/ 8 h 226"/>
                <a:gd name="T10" fmla="*/ 221 w 272"/>
                <a:gd name="T11" fmla="*/ 0 h 226"/>
                <a:gd name="T12" fmla="*/ 134 w 272"/>
                <a:gd name="T13" fmla="*/ 0 h 226"/>
                <a:gd name="T14" fmla="*/ 134 w 272"/>
                <a:gd name="T15" fmla="*/ 6 h 226"/>
                <a:gd name="T16" fmla="*/ 135 w 272"/>
                <a:gd name="T17" fmla="*/ 7 h 226"/>
                <a:gd name="T18" fmla="*/ 144 w 272"/>
                <a:gd name="T19" fmla="*/ 24 h 226"/>
                <a:gd name="T20" fmla="*/ 124 w 272"/>
                <a:gd name="T21" fmla="*/ 43 h 226"/>
                <a:gd name="T22" fmla="*/ 120 w 272"/>
                <a:gd name="T23" fmla="*/ 43 h 226"/>
                <a:gd name="T24" fmla="*/ 100 w 272"/>
                <a:gd name="T25" fmla="*/ 23 h 226"/>
                <a:gd name="T26" fmla="*/ 109 w 272"/>
                <a:gd name="T27" fmla="*/ 7 h 226"/>
                <a:gd name="T28" fmla="*/ 109 w 272"/>
                <a:gd name="T29" fmla="*/ 6 h 226"/>
                <a:gd name="T30" fmla="*/ 109 w 272"/>
                <a:gd name="T31" fmla="*/ 0 h 226"/>
                <a:gd name="T32" fmla="*/ 8 w 272"/>
                <a:gd name="T33" fmla="*/ 0 h 226"/>
                <a:gd name="T34" fmla="*/ 0 w 272"/>
                <a:gd name="T35" fmla="*/ 8 h 226"/>
                <a:gd name="T36" fmla="*/ 0 w 272"/>
                <a:gd name="T37" fmla="*/ 104 h 226"/>
                <a:gd name="T38" fmla="*/ 1 w 272"/>
                <a:gd name="T39" fmla="*/ 108 h 226"/>
                <a:gd name="T40" fmla="*/ 109 w 272"/>
                <a:gd name="T41" fmla="*/ 183 h 226"/>
                <a:gd name="T42" fmla="*/ 105 w 272"/>
                <a:gd name="T43" fmla="*/ 192 h 226"/>
                <a:gd name="T44" fmla="*/ 100 w 272"/>
                <a:gd name="T45" fmla="*/ 198 h 226"/>
                <a:gd name="T46" fmla="*/ 91 w 272"/>
                <a:gd name="T47" fmla="*/ 206 h 226"/>
                <a:gd name="T48" fmla="*/ 98 w 272"/>
                <a:gd name="T49" fmla="*/ 222 h 226"/>
                <a:gd name="T50" fmla="*/ 102 w 272"/>
                <a:gd name="T51" fmla="*/ 223 h 226"/>
                <a:gd name="T52" fmla="*/ 118 w 272"/>
                <a:gd name="T53" fmla="*/ 216 h 226"/>
                <a:gd name="T54" fmla="*/ 116 w 272"/>
                <a:gd name="T55" fmla="*/ 204 h 226"/>
                <a:gd name="T56" fmla="*/ 116 w 272"/>
                <a:gd name="T57" fmla="*/ 196 h 226"/>
                <a:gd name="T58" fmla="*/ 120 w 272"/>
                <a:gd name="T59" fmla="*/ 186 h 226"/>
                <a:gd name="T60" fmla="*/ 176 w 272"/>
                <a:gd name="T61" fmla="*/ 203 h 226"/>
                <a:gd name="T62" fmla="*/ 219 w 272"/>
                <a:gd name="T63" fmla="*/ 213 h 226"/>
                <a:gd name="T64" fmla="*/ 228 w 272"/>
                <a:gd name="T65" fmla="*/ 205 h 226"/>
                <a:gd name="T66" fmla="*/ 228 w 272"/>
                <a:gd name="T67" fmla="*/ 119 h 226"/>
                <a:gd name="T68" fmla="*/ 242 w 272"/>
                <a:gd name="T69" fmla="*/ 119 h 226"/>
                <a:gd name="T70" fmla="*/ 249 w 272"/>
                <a:gd name="T71" fmla="*/ 122 h 226"/>
                <a:gd name="T72" fmla="*/ 259 w 272"/>
                <a:gd name="T73" fmla="*/ 128 h 226"/>
                <a:gd name="T74" fmla="*/ 272 w 272"/>
                <a:gd name="T75" fmla="*/ 115 h 226"/>
                <a:gd name="T76" fmla="*/ 272 w 272"/>
                <a:gd name="T77" fmla="*/ 111 h 226"/>
                <a:gd name="T78" fmla="*/ 259 w 272"/>
                <a:gd name="T79" fmla="*/ 9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2" h="226">
                  <a:moveTo>
                    <a:pt x="259" y="98"/>
                  </a:moveTo>
                  <a:cubicBezTo>
                    <a:pt x="259" y="98"/>
                    <a:pt x="252" y="97"/>
                    <a:pt x="249" y="104"/>
                  </a:cubicBezTo>
                  <a:cubicBezTo>
                    <a:pt x="249" y="104"/>
                    <a:pt x="246" y="108"/>
                    <a:pt x="242" y="108"/>
                  </a:cubicBezTo>
                  <a:cubicBezTo>
                    <a:pt x="239" y="108"/>
                    <a:pt x="233" y="108"/>
                    <a:pt x="228" y="108"/>
                  </a:cubicBezTo>
                  <a:cubicBezTo>
                    <a:pt x="228" y="8"/>
                    <a:pt x="228" y="8"/>
                    <a:pt x="228" y="8"/>
                  </a:cubicBezTo>
                  <a:cubicBezTo>
                    <a:pt x="228" y="3"/>
                    <a:pt x="225" y="0"/>
                    <a:pt x="221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6"/>
                    <a:pt x="135" y="6"/>
                    <a:pt x="135" y="7"/>
                  </a:cubicBezTo>
                  <a:cubicBezTo>
                    <a:pt x="143" y="11"/>
                    <a:pt x="144" y="19"/>
                    <a:pt x="144" y="24"/>
                  </a:cubicBezTo>
                  <a:cubicBezTo>
                    <a:pt x="143" y="35"/>
                    <a:pt x="134" y="43"/>
                    <a:pt x="124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09" y="43"/>
                    <a:pt x="100" y="34"/>
                    <a:pt x="100" y="23"/>
                  </a:cubicBezTo>
                  <a:cubicBezTo>
                    <a:pt x="100" y="17"/>
                    <a:pt x="103" y="10"/>
                    <a:pt x="109" y="7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6"/>
                    <a:pt x="1" y="107"/>
                    <a:pt x="1" y="108"/>
                  </a:cubicBezTo>
                  <a:cubicBezTo>
                    <a:pt x="16" y="141"/>
                    <a:pt x="62" y="166"/>
                    <a:pt x="109" y="183"/>
                  </a:cubicBezTo>
                  <a:cubicBezTo>
                    <a:pt x="108" y="186"/>
                    <a:pt x="106" y="191"/>
                    <a:pt x="105" y="192"/>
                  </a:cubicBezTo>
                  <a:cubicBezTo>
                    <a:pt x="103" y="198"/>
                    <a:pt x="100" y="198"/>
                    <a:pt x="100" y="198"/>
                  </a:cubicBezTo>
                  <a:cubicBezTo>
                    <a:pt x="96" y="198"/>
                    <a:pt x="92" y="201"/>
                    <a:pt x="91" y="206"/>
                  </a:cubicBezTo>
                  <a:cubicBezTo>
                    <a:pt x="88" y="212"/>
                    <a:pt x="91" y="220"/>
                    <a:pt x="98" y="222"/>
                  </a:cubicBezTo>
                  <a:cubicBezTo>
                    <a:pt x="102" y="223"/>
                    <a:pt x="102" y="223"/>
                    <a:pt x="102" y="223"/>
                  </a:cubicBezTo>
                  <a:cubicBezTo>
                    <a:pt x="108" y="226"/>
                    <a:pt x="116" y="223"/>
                    <a:pt x="118" y="216"/>
                  </a:cubicBezTo>
                  <a:cubicBezTo>
                    <a:pt x="118" y="216"/>
                    <a:pt x="122" y="210"/>
                    <a:pt x="116" y="204"/>
                  </a:cubicBezTo>
                  <a:cubicBezTo>
                    <a:pt x="116" y="204"/>
                    <a:pt x="114" y="201"/>
                    <a:pt x="116" y="196"/>
                  </a:cubicBezTo>
                  <a:cubicBezTo>
                    <a:pt x="117" y="194"/>
                    <a:pt x="118" y="190"/>
                    <a:pt x="120" y="186"/>
                  </a:cubicBezTo>
                  <a:cubicBezTo>
                    <a:pt x="139" y="193"/>
                    <a:pt x="159" y="199"/>
                    <a:pt x="176" y="203"/>
                  </a:cubicBezTo>
                  <a:cubicBezTo>
                    <a:pt x="190" y="206"/>
                    <a:pt x="204" y="210"/>
                    <a:pt x="219" y="213"/>
                  </a:cubicBezTo>
                  <a:cubicBezTo>
                    <a:pt x="224" y="214"/>
                    <a:pt x="228" y="210"/>
                    <a:pt x="228" y="205"/>
                  </a:cubicBezTo>
                  <a:cubicBezTo>
                    <a:pt x="228" y="119"/>
                    <a:pt x="228" y="119"/>
                    <a:pt x="228" y="119"/>
                  </a:cubicBezTo>
                  <a:cubicBezTo>
                    <a:pt x="233" y="119"/>
                    <a:pt x="239" y="119"/>
                    <a:pt x="242" y="119"/>
                  </a:cubicBezTo>
                  <a:cubicBezTo>
                    <a:pt x="247" y="119"/>
                    <a:pt x="249" y="122"/>
                    <a:pt x="249" y="122"/>
                  </a:cubicBezTo>
                  <a:cubicBezTo>
                    <a:pt x="251" y="125"/>
                    <a:pt x="255" y="128"/>
                    <a:pt x="259" y="128"/>
                  </a:cubicBezTo>
                  <a:cubicBezTo>
                    <a:pt x="266" y="128"/>
                    <a:pt x="272" y="122"/>
                    <a:pt x="272" y="115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04"/>
                    <a:pt x="266" y="98"/>
                    <a:pt x="259" y="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59E90B3A-8D11-D745-BE1B-8CC130B62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3" y="4565650"/>
              <a:ext cx="1039812" cy="728663"/>
            </a:xfrm>
            <a:custGeom>
              <a:avLst/>
              <a:gdLst>
                <a:gd name="T0" fmla="*/ 998034 w 224"/>
                <a:gd name="T1" fmla="*/ 4641 h 157"/>
                <a:gd name="T2" fmla="*/ 32494 w 224"/>
                <a:gd name="T3" fmla="*/ 106747 h 157"/>
                <a:gd name="T4" fmla="*/ 0 w 224"/>
                <a:gd name="T5" fmla="*/ 143876 h 157"/>
                <a:gd name="T6" fmla="*/ 0 w 224"/>
                <a:gd name="T7" fmla="*/ 691534 h 157"/>
                <a:gd name="T8" fmla="*/ 37136 w 224"/>
                <a:gd name="T9" fmla="*/ 728663 h 157"/>
                <a:gd name="T10" fmla="*/ 464202 w 224"/>
                <a:gd name="T11" fmla="*/ 728663 h 157"/>
                <a:gd name="T12" fmla="*/ 464202 w 224"/>
                <a:gd name="T13" fmla="*/ 705457 h 157"/>
                <a:gd name="T14" fmla="*/ 464202 w 224"/>
                <a:gd name="T15" fmla="*/ 700816 h 157"/>
                <a:gd name="T16" fmla="*/ 422424 w 224"/>
                <a:gd name="T17" fmla="*/ 621916 h 157"/>
                <a:gd name="T18" fmla="*/ 515264 w 224"/>
                <a:gd name="T19" fmla="*/ 533734 h 157"/>
                <a:gd name="T20" fmla="*/ 533832 w 224"/>
                <a:gd name="T21" fmla="*/ 533734 h 157"/>
                <a:gd name="T22" fmla="*/ 626672 w 224"/>
                <a:gd name="T23" fmla="*/ 626557 h 157"/>
                <a:gd name="T24" fmla="*/ 584894 w 224"/>
                <a:gd name="T25" fmla="*/ 700816 h 157"/>
                <a:gd name="T26" fmla="*/ 584894 w 224"/>
                <a:gd name="T27" fmla="*/ 705457 h 157"/>
                <a:gd name="T28" fmla="*/ 584894 w 224"/>
                <a:gd name="T29" fmla="*/ 728663 h 157"/>
                <a:gd name="T30" fmla="*/ 1002676 w 224"/>
                <a:gd name="T31" fmla="*/ 728663 h 157"/>
                <a:gd name="T32" fmla="*/ 1039812 w 224"/>
                <a:gd name="T33" fmla="*/ 691534 h 157"/>
                <a:gd name="T34" fmla="*/ 1039812 w 224"/>
                <a:gd name="T35" fmla="*/ 37129 h 157"/>
                <a:gd name="T36" fmla="*/ 998034 w 224"/>
                <a:gd name="T37" fmla="*/ 4641 h 1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24" h="157">
                  <a:moveTo>
                    <a:pt x="215" y="1"/>
                  </a:moveTo>
                  <a:cubicBezTo>
                    <a:pt x="153" y="12"/>
                    <a:pt x="82" y="19"/>
                    <a:pt x="7" y="23"/>
                  </a:cubicBezTo>
                  <a:cubicBezTo>
                    <a:pt x="3" y="24"/>
                    <a:pt x="0" y="27"/>
                    <a:pt x="0" y="31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53"/>
                    <a:pt x="3" y="157"/>
                    <a:pt x="8" y="157"/>
                  </a:cubicBezTo>
                  <a:cubicBezTo>
                    <a:pt x="100" y="157"/>
                    <a:pt x="100" y="157"/>
                    <a:pt x="100" y="157"/>
                  </a:cubicBezTo>
                  <a:cubicBezTo>
                    <a:pt x="100" y="152"/>
                    <a:pt x="100" y="152"/>
                    <a:pt x="100" y="152"/>
                  </a:cubicBezTo>
                  <a:cubicBezTo>
                    <a:pt x="100" y="152"/>
                    <a:pt x="100" y="152"/>
                    <a:pt x="100" y="151"/>
                  </a:cubicBezTo>
                  <a:cubicBezTo>
                    <a:pt x="92" y="147"/>
                    <a:pt x="91" y="139"/>
                    <a:pt x="91" y="134"/>
                  </a:cubicBezTo>
                  <a:cubicBezTo>
                    <a:pt x="92" y="123"/>
                    <a:pt x="100" y="115"/>
                    <a:pt x="111" y="115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26" y="115"/>
                    <a:pt x="135" y="124"/>
                    <a:pt x="135" y="135"/>
                  </a:cubicBezTo>
                  <a:cubicBezTo>
                    <a:pt x="135" y="141"/>
                    <a:pt x="132" y="148"/>
                    <a:pt x="126" y="151"/>
                  </a:cubicBezTo>
                  <a:cubicBezTo>
                    <a:pt x="126" y="152"/>
                    <a:pt x="126" y="152"/>
                    <a:pt x="126" y="152"/>
                  </a:cubicBezTo>
                  <a:cubicBezTo>
                    <a:pt x="126" y="157"/>
                    <a:pt x="126" y="157"/>
                    <a:pt x="126" y="157"/>
                  </a:cubicBezTo>
                  <a:cubicBezTo>
                    <a:pt x="216" y="157"/>
                    <a:pt x="216" y="157"/>
                    <a:pt x="216" y="157"/>
                  </a:cubicBezTo>
                  <a:cubicBezTo>
                    <a:pt x="221" y="157"/>
                    <a:pt x="224" y="153"/>
                    <a:pt x="224" y="149"/>
                  </a:cubicBezTo>
                  <a:cubicBezTo>
                    <a:pt x="224" y="8"/>
                    <a:pt x="224" y="8"/>
                    <a:pt x="224" y="8"/>
                  </a:cubicBezTo>
                  <a:cubicBezTo>
                    <a:pt x="224" y="4"/>
                    <a:pt x="220" y="0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4E4A53CB-A4CE-2245-B6BA-E2B7FFC15C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14513" y="4763"/>
              <a:ext cx="2619375" cy="2500312"/>
              <a:chOff x="1814513" y="4763"/>
              <a:chExt cx="2619375" cy="2500313"/>
            </a:xfrm>
          </p:grpSpPr>
          <p:sp>
            <p:nvSpPr>
              <p:cNvPr id="136228" name="Freeform 5">
                <a:extLst>
                  <a:ext uri="{FF2B5EF4-FFF2-40B4-BE49-F238E27FC236}">
                    <a16:creationId xmlns:a16="http://schemas.microsoft.com/office/drawing/2014/main" id="{DE5AE761-D75A-BD48-8078-9FC8BB10D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4513" y="2309813"/>
                <a:ext cx="608012" cy="195263"/>
              </a:xfrm>
              <a:custGeom>
                <a:avLst/>
                <a:gdLst>
                  <a:gd name="T0" fmla="*/ 116033 w 131"/>
                  <a:gd name="T1" fmla="*/ 195263 h 42"/>
                  <a:gd name="T2" fmla="*/ 116033 w 131"/>
                  <a:gd name="T3" fmla="*/ 130175 h 42"/>
                  <a:gd name="T4" fmla="*/ 97468 w 131"/>
                  <a:gd name="T5" fmla="*/ 130175 h 42"/>
                  <a:gd name="T6" fmla="*/ 97468 w 131"/>
                  <a:gd name="T7" fmla="*/ 79035 h 42"/>
                  <a:gd name="T8" fmla="*/ 505903 w 131"/>
                  <a:gd name="T9" fmla="*/ 79035 h 42"/>
                  <a:gd name="T10" fmla="*/ 505903 w 131"/>
                  <a:gd name="T11" fmla="*/ 130175 h 42"/>
                  <a:gd name="T12" fmla="*/ 487338 w 131"/>
                  <a:gd name="T13" fmla="*/ 130175 h 42"/>
                  <a:gd name="T14" fmla="*/ 487338 w 131"/>
                  <a:gd name="T15" fmla="*/ 195263 h 42"/>
                  <a:gd name="T16" fmla="*/ 608012 w 131"/>
                  <a:gd name="T17" fmla="*/ 195263 h 42"/>
                  <a:gd name="T18" fmla="*/ 608012 w 131"/>
                  <a:gd name="T19" fmla="*/ 130175 h 42"/>
                  <a:gd name="T20" fmla="*/ 584805 w 131"/>
                  <a:gd name="T21" fmla="*/ 130175 h 42"/>
                  <a:gd name="T22" fmla="*/ 584805 w 131"/>
                  <a:gd name="T23" fmla="*/ 69737 h 42"/>
                  <a:gd name="T24" fmla="*/ 515186 w 131"/>
                  <a:gd name="T25" fmla="*/ 0 h 42"/>
                  <a:gd name="T26" fmla="*/ 92826 w 131"/>
                  <a:gd name="T27" fmla="*/ 0 h 42"/>
                  <a:gd name="T28" fmla="*/ 18565 w 131"/>
                  <a:gd name="T29" fmla="*/ 69737 h 42"/>
                  <a:gd name="T30" fmla="*/ 18565 w 131"/>
                  <a:gd name="T31" fmla="*/ 130175 h 42"/>
                  <a:gd name="T32" fmla="*/ 0 w 131"/>
                  <a:gd name="T33" fmla="*/ 130175 h 42"/>
                  <a:gd name="T34" fmla="*/ 0 w 131"/>
                  <a:gd name="T35" fmla="*/ 195263 h 42"/>
                  <a:gd name="T36" fmla="*/ 116033 w 131"/>
                  <a:gd name="T37" fmla="*/ 195263 h 4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31" h="42">
                    <a:moveTo>
                      <a:pt x="25" y="42"/>
                    </a:moveTo>
                    <a:cubicBezTo>
                      <a:pt x="25" y="28"/>
                      <a:pt x="25" y="28"/>
                      <a:pt x="25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09" y="28"/>
                      <a:pt x="109" y="28"/>
                      <a:pt x="109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42"/>
                      <a:pt x="105" y="42"/>
                      <a:pt x="105" y="42"/>
                    </a:cubicBezTo>
                    <a:cubicBezTo>
                      <a:pt x="131" y="42"/>
                      <a:pt x="131" y="42"/>
                      <a:pt x="131" y="42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6" y="28"/>
                      <a:pt x="126" y="28"/>
                      <a:pt x="126" y="28"/>
                    </a:cubicBezTo>
                    <a:cubicBezTo>
                      <a:pt x="126" y="15"/>
                      <a:pt x="126" y="15"/>
                      <a:pt x="126" y="15"/>
                    </a:cubicBezTo>
                    <a:cubicBezTo>
                      <a:pt x="126" y="7"/>
                      <a:pt x="119" y="0"/>
                      <a:pt x="11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1" y="0"/>
                      <a:pt x="4" y="7"/>
                      <a:pt x="4" y="15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42"/>
                      <a:pt x="0" y="42"/>
                      <a:pt x="0" y="42"/>
                    </a:cubicBezTo>
                    <a:lnTo>
                      <a:pt x="25" y="42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29" name="Freeform 6">
                <a:extLst>
                  <a:ext uri="{FF2B5EF4-FFF2-40B4-BE49-F238E27FC236}">
                    <a16:creationId xmlns:a16="http://schemas.microsoft.com/office/drawing/2014/main" id="{3D19BA3E-B2E4-F54D-A451-7BEB4B09F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288" y="2309813"/>
                <a:ext cx="609600" cy="195263"/>
              </a:xfrm>
              <a:custGeom>
                <a:avLst/>
                <a:gdLst>
                  <a:gd name="T0" fmla="*/ 116336 w 131"/>
                  <a:gd name="T1" fmla="*/ 195263 h 42"/>
                  <a:gd name="T2" fmla="*/ 116336 w 131"/>
                  <a:gd name="T3" fmla="*/ 130175 h 42"/>
                  <a:gd name="T4" fmla="*/ 97722 w 131"/>
                  <a:gd name="T5" fmla="*/ 130175 h 42"/>
                  <a:gd name="T6" fmla="*/ 97722 w 131"/>
                  <a:gd name="T7" fmla="*/ 79035 h 42"/>
                  <a:gd name="T8" fmla="*/ 511878 w 131"/>
                  <a:gd name="T9" fmla="*/ 79035 h 42"/>
                  <a:gd name="T10" fmla="*/ 511878 w 131"/>
                  <a:gd name="T11" fmla="*/ 130175 h 42"/>
                  <a:gd name="T12" fmla="*/ 493264 w 131"/>
                  <a:gd name="T13" fmla="*/ 130175 h 42"/>
                  <a:gd name="T14" fmla="*/ 493264 w 131"/>
                  <a:gd name="T15" fmla="*/ 195263 h 42"/>
                  <a:gd name="T16" fmla="*/ 609600 w 131"/>
                  <a:gd name="T17" fmla="*/ 195263 h 42"/>
                  <a:gd name="T18" fmla="*/ 609600 w 131"/>
                  <a:gd name="T19" fmla="*/ 130175 h 42"/>
                  <a:gd name="T20" fmla="*/ 590986 w 131"/>
                  <a:gd name="T21" fmla="*/ 130175 h 42"/>
                  <a:gd name="T22" fmla="*/ 590986 w 131"/>
                  <a:gd name="T23" fmla="*/ 69737 h 42"/>
                  <a:gd name="T24" fmla="*/ 516531 w 131"/>
                  <a:gd name="T25" fmla="*/ 0 h 42"/>
                  <a:gd name="T26" fmla="*/ 93069 w 131"/>
                  <a:gd name="T27" fmla="*/ 0 h 42"/>
                  <a:gd name="T28" fmla="*/ 18614 w 131"/>
                  <a:gd name="T29" fmla="*/ 69737 h 42"/>
                  <a:gd name="T30" fmla="*/ 18614 w 131"/>
                  <a:gd name="T31" fmla="*/ 130175 h 42"/>
                  <a:gd name="T32" fmla="*/ 0 w 131"/>
                  <a:gd name="T33" fmla="*/ 130175 h 42"/>
                  <a:gd name="T34" fmla="*/ 0 w 131"/>
                  <a:gd name="T35" fmla="*/ 195263 h 42"/>
                  <a:gd name="T36" fmla="*/ 116336 w 131"/>
                  <a:gd name="T37" fmla="*/ 195263 h 4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31" h="42">
                    <a:moveTo>
                      <a:pt x="25" y="42"/>
                    </a:moveTo>
                    <a:cubicBezTo>
                      <a:pt x="25" y="28"/>
                      <a:pt x="25" y="28"/>
                      <a:pt x="25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06" y="28"/>
                      <a:pt x="106" y="28"/>
                      <a:pt x="106" y="28"/>
                    </a:cubicBezTo>
                    <a:cubicBezTo>
                      <a:pt x="106" y="42"/>
                      <a:pt x="106" y="42"/>
                      <a:pt x="106" y="42"/>
                    </a:cubicBezTo>
                    <a:cubicBezTo>
                      <a:pt x="131" y="42"/>
                      <a:pt x="131" y="42"/>
                      <a:pt x="131" y="42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7" y="15"/>
                      <a:pt x="127" y="15"/>
                      <a:pt x="127" y="15"/>
                    </a:cubicBezTo>
                    <a:cubicBezTo>
                      <a:pt x="127" y="7"/>
                      <a:pt x="120" y="0"/>
                      <a:pt x="11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1" y="0"/>
                      <a:pt x="4" y="7"/>
                      <a:pt x="4" y="15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42"/>
                      <a:pt x="0" y="42"/>
                      <a:pt x="0" y="42"/>
                    </a:cubicBezTo>
                    <a:lnTo>
                      <a:pt x="25" y="42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0" name="Freeform 7">
                <a:extLst>
                  <a:ext uri="{FF2B5EF4-FFF2-40B4-BE49-F238E27FC236}">
                    <a16:creationId xmlns:a16="http://schemas.microsoft.com/office/drawing/2014/main" id="{2237136B-A8B2-5E4C-A5E5-F065203C9E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5" y="992188"/>
                <a:ext cx="419100" cy="1071563"/>
              </a:xfrm>
              <a:custGeom>
                <a:avLst/>
                <a:gdLst>
                  <a:gd name="T0" fmla="*/ 167640 w 90"/>
                  <a:gd name="T1" fmla="*/ 0 h 231"/>
                  <a:gd name="T2" fmla="*/ 386503 w 90"/>
                  <a:gd name="T3" fmla="*/ 565934 h 231"/>
                  <a:gd name="T4" fmla="*/ 419100 w 90"/>
                  <a:gd name="T5" fmla="*/ 1011259 h 231"/>
                  <a:gd name="T6" fmla="*/ 69850 w 90"/>
                  <a:gd name="T7" fmla="*/ 890650 h 231"/>
                  <a:gd name="T8" fmla="*/ 167640 w 90"/>
                  <a:gd name="T9" fmla="*/ 0 h 2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" h="231">
                    <a:moveTo>
                      <a:pt x="36" y="0"/>
                    </a:moveTo>
                    <a:cubicBezTo>
                      <a:pt x="83" y="122"/>
                      <a:pt x="83" y="122"/>
                      <a:pt x="83" y="122"/>
                    </a:cubicBezTo>
                    <a:cubicBezTo>
                      <a:pt x="90" y="218"/>
                      <a:pt x="90" y="218"/>
                      <a:pt x="90" y="218"/>
                    </a:cubicBezTo>
                    <a:cubicBezTo>
                      <a:pt x="90" y="218"/>
                      <a:pt x="31" y="231"/>
                      <a:pt x="15" y="192"/>
                    </a:cubicBezTo>
                    <a:cubicBezTo>
                      <a:pt x="0" y="153"/>
                      <a:pt x="36" y="0"/>
                      <a:pt x="36" y="0"/>
                    </a:cubicBezTo>
                    <a:close/>
                  </a:path>
                </a:pathLst>
              </a:custGeom>
              <a:solidFill>
                <a:srgbClr val="D9B1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1" name="Freeform 8">
                <a:extLst>
                  <a:ext uri="{FF2B5EF4-FFF2-40B4-BE49-F238E27FC236}">
                    <a16:creationId xmlns:a16="http://schemas.microsoft.com/office/drawing/2014/main" id="{3C8F6B08-2F26-1049-84FD-9EAE5081B7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2788" y="1581150"/>
                <a:ext cx="2301875" cy="873125"/>
              </a:xfrm>
              <a:custGeom>
                <a:avLst/>
                <a:gdLst>
                  <a:gd name="T0" fmla="*/ 2246184 w 496"/>
                  <a:gd name="T1" fmla="*/ 873125 h 188"/>
                  <a:gd name="T2" fmla="*/ 2065190 w 496"/>
                  <a:gd name="T3" fmla="*/ 873125 h 188"/>
                  <a:gd name="T4" fmla="*/ 2014141 w 496"/>
                  <a:gd name="T5" fmla="*/ 826682 h 188"/>
                  <a:gd name="T6" fmla="*/ 1424749 w 496"/>
                  <a:gd name="T7" fmla="*/ 287945 h 188"/>
                  <a:gd name="T8" fmla="*/ 872485 w 496"/>
                  <a:gd name="T9" fmla="*/ 287945 h 188"/>
                  <a:gd name="T10" fmla="*/ 287734 w 496"/>
                  <a:gd name="T11" fmla="*/ 826682 h 188"/>
                  <a:gd name="T12" fmla="*/ 236685 w 496"/>
                  <a:gd name="T13" fmla="*/ 873125 h 188"/>
                  <a:gd name="T14" fmla="*/ 51050 w 496"/>
                  <a:gd name="T15" fmla="*/ 873125 h 188"/>
                  <a:gd name="T16" fmla="*/ 0 w 496"/>
                  <a:gd name="T17" fmla="*/ 817394 h 188"/>
                  <a:gd name="T18" fmla="*/ 872485 w 496"/>
                  <a:gd name="T19" fmla="*/ 0 h 188"/>
                  <a:gd name="T20" fmla="*/ 1424749 w 496"/>
                  <a:gd name="T21" fmla="*/ 0 h 188"/>
                  <a:gd name="T22" fmla="*/ 2301875 w 496"/>
                  <a:gd name="T23" fmla="*/ 817394 h 188"/>
                  <a:gd name="T24" fmla="*/ 2246184 w 496"/>
                  <a:gd name="T25" fmla="*/ 873125 h 18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96" h="188">
                    <a:moveTo>
                      <a:pt x="484" y="188"/>
                    </a:moveTo>
                    <a:cubicBezTo>
                      <a:pt x="445" y="188"/>
                      <a:pt x="445" y="188"/>
                      <a:pt x="445" y="188"/>
                    </a:cubicBezTo>
                    <a:cubicBezTo>
                      <a:pt x="439" y="188"/>
                      <a:pt x="434" y="184"/>
                      <a:pt x="434" y="178"/>
                    </a:cubicBezTo>
                    <a:cubicBezTo>
                      <a:pt x="428" y="113"/>
                      <a:pt x="374" y="62"/>
                      <a:pt x="307" y="62"/>
                    </a:cubicBezTo>
                    <a:cubicBezTo>
                      <a:pt x="188" y="62"/>
                      <a:pt x="188" y="62"/>
                      <a:pt x="188" y="62"/>
                    </a:cubicBezTo>
                    <a:cubicBezTo>
                      <a:pt x="122" y="62"/>
                      <a:pt x="67" y="113"/>
                      <a:pt x="62" y="178"/>
                    </a:cubicBezTo>
                    <a:cubicBezTo>
                      <a:pt x="62" y="184"/>
                      <a:pt x="57" y="188"/>
                      <a:pt x="51" y="188"/>
                    </a:cubicBezTo>
                    <a:cubicBezTo>
                      <a:pt x="11" y="188"/>
                      <a:pt x="11" y="188"/>
                      <a:pt x="11" y="188"/>
                    </a:cubicBezTo>
                    <a:cubicBezTo>
                      <a:pt x="5" y="188"/>
                      <a:pt x="0" y="183"/>
                      <a:pt x="0" y="176"/>
                    </a:cubicBezTo>
                    <a:cubicBezTo>
                      <a:pt x="6" y="78"/>
                      <a:pt x="88" y="0"/>
                      <a:pt x="188" y="0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407" y="0"/>
                      <a:pt x="490" y="78"/>
                      <a:pt x="496" y="176"/>
                    </a:cubicBezTo>
                    <a:cubicBezTo>
                      <a:pt x="496" y="183"/>
                      <a:pt x="491" y="188"/>
                      <a:pt x="484" y="188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2" name="Freeform 31">
                <a:extLst>
                  <a:ext uri="{FF2B5EF4-FFF2-40B4-BE49-F238E27FC236}">
                    <a16:creationId xmlns:a16="http://schemas.microsoft.com/office/drawing/2014/main" id="{913EC834-5ED1-064E-8587-6C1D8AC7F4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963" y="157163"/>
                <a:ext cx="1462087" cy="2120900"/>
              </a:xfrm>
              <a:custGeom>
                <a:avLst/>
                <a:gdLst>
                  <a:gd name="T0" fmla="*/ 1448162 w 315"/>
                  <a:gd name="T1" fmla="*/ 1327303 h 457"/>
                  <a:gd name="T2" fmla="*/ 1350690 w 315"/>
                  <a:gd name="T3" fmla="*/ 895697 h 457"/>
                  <a:gd name="T4" fmla="*/ 1285708 w 315"/>
                  <a:gd name="T5" fmla="*/ 761111 h 457"/>
                  <a:gd name="T6" fmla="*/ 1165028 w 315"/>
                  <a:gd name="T7" fmla="*/ 598679 h 457"/>
                  <a:gd name="T8" fmla="*/ 1095405 w 315"/>
                  <a:gd name="T9" fmla="*/ 0 h 457"/>
                  <a:gd name="T10" fmla="*/ 157813 w 315"/>
                  <a:gd name="T11" fmla="*/ 153150 h 457"/>
                  <a:gd name="T12" fmla="*/ 176379 w 315"/>
                  <a:gd name="T13" fmla="*/ 751829 h 457"/>
                  <a:gd name="T14" fmla="*/ 64982 w 315"/>
                  <a:gd name="T15" fmla="*/ 1053489 h 457"/>
                  <a:gd name="T16" fmla="*/ 41774 w 315"/>
                  <a:gd name="T17" fmla="*/ 1174153 h 457"/>
                  <a:gd name="T18" fmla="*/ 0 w 315"/>
                  <a:gd name="T19" fmla="*/ 1545426 h 457"/>
                  <a:gd name="T20" fmla="*/ 18566 w 315"/>
                  <a:gd name="T21" fmla="*/ 1675372 h 457"/>
                  <a:gd name="T22" fmla="*/ 181020 w 315"/>
                  <a:gd name="T23" fmla="*/ 1981672 h 457"/>
                  <a:gd name="T24" fmla="*/ 273851 w 315"/>
                  <a:gd name="T25" fmla="*/ 2051286 h 457"/>
                  <a:gd name="T26" fmla="*/ 343474 w 315"/>
                  <a:gd name="T27" fmla="*/ 2060568 h 457"/>
                  <a:gd name="T28" fmla="*/ 454872 w 315"/>
                  <a:gd name="T29" fmla="*/ 1995595 h 457"/>
                  <a:gd name="T30" fmla="*/ 454872 w 315"/>
                  <a:gd name="T31" fmla="*/ 1995595 h 457"/>
                  <a:gd name="T32" fmla="*/ 464155 w 315"/>
                  <a:gd name="T33" fmla="*/ 1995595 h 457"/>
                  <a:gd name="T34" fmla="*/ 468796 w 315"/>
                  <a:gd name="T35" fmla="*/ 2023441 h 457"/>
                  <a:gd name="T36" fmla="*/ 561627 w 315"/>
                  <a:gd name="T37" fmla="*/ 2106977 h 457"/>
                  <a:gd name="T38" fmla="*/ 659100 w 315"/>
                  <a:gd name="T39" fmla="*/ 2106977 h 457"/>
                  <a:gd name="T40" fmla="*/ 779780 w 315"/>
                  <a:gd name="T41" fmla="*/ 2046645 h 457"/>
                  <a:gd name="T42" fmla="*/ 793704 w 315"/>
                  <a:gd name="T43" fmla="*/ 2009518 h 457"/>
                  <a:gd name="T44" fmla="*/ 802987 w 315"/>
                  <a:gd name="T45" fmla="*/ 2009518 h 457"/>
                  <a:gd name="T46" fmla="*/ 807629 w 315"/>
                  <a:gd name="T47" fmla="*/ 2051286 h 457"/>
                  <a:gd name="T48" fmla="*/ 909743 w 315"/>
                  <a:gd name="T49" fmla="*/ 2120900 h 457"/>
                  <a:gd name="T50" fmla="*/ 988649 w 315"/>
                  <a:gd name="T51" fmla="*/ 2120900 h 457"/>
                  <a:gd name="T52" fmla="*/ 1095405 w 315"/>
                  <a:gd name="T53" fmla="*/ 1990954 h 457"/>
                  <a:gd name="T54" fmla="*/ 1100046 w 315"/>
                  <a:gd name="T55" fmla="*/ 1963109 h 457"/>
                  <a:gd name="T56" fmla="*/ 1109330 w 315"/>
                  <a:gd name="T57" fmla="*/ 1963109 h 457"/>
                  <a:gd name="T58" fmla="*/ 1127896 w 315"/>
                  <a:gd name="T59" fmla="*/ 2032723 h 457"/>
                  <a:gd name="T60" fmla="*/ 1234651 w 315"/>
                  <a:gd name="T61" fmla="*/ 2111618 h 457"/>
                  <a:gd name="T62" fmla="*/ 1355331 w 315"/>
                  <a:gd name="T63" fmla="*/ 2106977 h 457"/>
                  <a:gd name="T64" fmla="*/ 1457445 w 315"/>
                  <a:gd name="T65" fmla="*/ 1995595 h 457"/>
                  <a:gd name="T66" fmla="*/ 1448162 w 315"/>
                  <a:gd name="T67" fmla="*/ 1327303 h 45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15" h="457">
                    <a:moveTo>
                      <a:pt x="312" y="286"/>
                    </a:moveTo>
                    <a:cubicBezTo>
                      <a:pt x="291" y="193"/>
                      <a:pt x="291" y="193"/>
                      <a:pt x="291" y="193"/>
                    </a:cubicBezTo>
                    <a:cubicBezTo>
                      <a:pt x="288" y="183"/>
                      <a:pt x="284" y="173"/>
                      <a:pt x="277" y="164"/>
                    </a:cubicBezTo>
                    <a:cubicBezTo>
                      <a:pt x="251" y="129"/>
                      <a:pt x="251" y="129"/>
                      <a:pt x="251" y="129"/>
                    </a:cubicBezTo>
                    <a:cubicBezTo>
                      <a:pt x="236" y="0"/>
                      <a:pt x="236" y="0"/>
                      <a:pt x="236" y="0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8" y="162"/>
                      <a:pt x="38" y="162"/>
                      <a:pt x="38" y="162"/>
                    </a:cubicBezTo>
                    <a:cubicBezTo>
                      <a:pt x="14" y="227"/>
                      <a:pt x="14" y="227"/>
                      <a:pt x="14" y="227"/>
                    </a:cubicBezTo>
                    <a:cubicBezTo>
                      <a:pt x="11" y="235"/>
                      <a:pt x="9" y="244"/>
                      <a:pt x="9" y="253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0" y="342"/>
                      <a:pt x="1" y="352"/>
                      <a:pt x="4" y="361"/>
                    </a:cubicBezTo>
                    <a:cubicBezTo>
                      <a:pt x="39" y="427"/>
                      <a:pt x="39" y="427"/>
                      <a:pt x="39" y="427"/>
                    </a:cubicBezTo>
                    <a:cubicBezTo>
                      <a:pt x="42" y="435"/>
                      <a:pt x="50" y="441"/>
                      <a:pt x="59" y="442"/>
                    </a:cubicBezTo>
                    <a:cubicBezTo>
                      <a:pt x="74" y="444"/>
                      <a:pt x="74" y="444"/>
                      <a:pt x="74" y="444"/>
                    </a:cubicBezTo>
                    <a:cubicBezTo>
                      <a:pt x="84" y="445"/>
                      <a:pt x="94" y="439"/>
                      <a:pt x="98" y="430"/>
                    </a:cubicBezTo>
                    <a:cubicBezTo>
                      <a:pt x="98" y="430"/>
                      <a:pt x="98" y="430"/>
                      <a:pt x="98" y="430"/>
                    </a:cubicBezTo>
                    <a:cubicBezTo>
                      <a:pt x="98" y="429"/>
                      <a:pt x="100" y="429"/>
                      <a:pt x="100" y="430"/>
                    </a:cubicBezTo>
                    <a:cubicBezTo>
                      <a:pt x="101" y="436"/>
                      <a:pt x="101" y="436"/>
                      <a:pt x="101" y="436"/>
                    </a:cubicBezTo>
                    <a:cubicBezTo>
                      <a:pt x="103" y="446"/>
                      <a:pt x="111" y="453"/>
                      <a:pt x="121" y="454"/>
                    </a:cubicBezTo>
                    <a:cubicBezTo>
                      <a:pt x="142" y="454"/>
                      <a:pt x="142" y="454"/>
                      <a:pt x="142" y="454"/>
                    </a:cubicBezTo>
                    <a:cubicBezTo>
                      <a:pt x="153" y="455"/>
                      <a:pt x="164" y="450"/>
                      <a:pt x="168" y="441"/>
                    </a:cubicBezTo>
                    <a:cubicBezTo>
                      <a:pt x="171" y="433"/>
                      <a:pt x="171" y="433"/>
                      <a:pt x="171" y="433"/>
                    </a:cubicBezTo>
                    <a:cubicBezTo>
                      <a:pt x="172" y="432"/>
                      <a:pt x="173" y="432"/>
                      <a:pt x="173" y="433"/>
                    </a:cubicBezTo>
                    <a:cubicBezTo>
                      <a:pt x="174" y="442"/>
                      <a:pt x="174" y="442"/>
                      <a:pt x="174" y="442"/>
                    </a:cubicBezTo>
                    <a:cubicBezTo>
                      <a:pt x="174" y="455"/>
                      <a:pt x="184" y="456"/>
                      <a:pt x="196" y="457"/>
                    </a:cubicBezTo>
                    <a:cubicBezTo>
                      <a:pt x="213" y="457"/>
                      <a:pt x="213" y="457"/>
                      <a:pt x="213" y="457"/>
                    </a:cubicBezTo>
                    <a:cubicBezTo>
                      <a:pt x="232" y="455"/>
                      <a:pt x="233" y="440"/>
                      <a:pt x="236" y="429"/>
                    </a:cubicBezTo>
                    <a:cubicBezTo>
                      <a:pt x="237" y="423"/>
                      <a:pt x="237" y="423"/>
                      <a:pt x="237" y="423"/>
                    </a:cubicBezTo>
                    <a:cubicBezTo>
                      <a:pt x="237" y="422"/>
                      <a:pt x="238" y="422"/>
                      <a:pt x="239" y="423"/>
                    </a:cubicBezTo>
                    <a:cubicBezTo>
                      <a:pt x="243" y="438"/>
                      <a:pt x="243" y="438"/>
                      <a:pt x="243" y="438"/>
                    </a:cubicBezTo>
                    <a:cubicBezTo>
                      <a:pt x="246" y="448"/>
                      <a:pt x="256" y="455"/>
                      <a:pt x="266" y="455"/>
                    </a:cubicBezTo>
                    <a:cubicBezTo>
                      <a:pt x="292" y="454"/>
                      <a:pt x="292" y="454"/>
                      <a:pt x="292" y="454"/>
                    </a:cubicBezTo>
                    <a:cubicBezTo>
                      <a:pt x="305" y="454"/>
                      <a:pt x="315" y="443"/>
                      <a:pt x="314" y="430"/>
                    </a:cubicBezTo>
                    <a:lnTo>
                      <a:pt x="312" y="286"/>
                    </a:lnTo>
                    <a:close/>
                  </a:path>
                </a:pathLst>
              </a:custGeom>
              <a:solidFill>
                <a:srgbClr val="DFBC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3" name="Freeform 32">
                <a:extLst>
                  <a:ext uri="{FF2B5EF4-FFF2-40B4-BE49-F238E27FC236}">
                    <a16:creationId xmlns:a16="http://schemas.microsoft.com/office/drawing/2014/main" id="{A5BCE498-40F3-D042-BC59-0A7A306B9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200" y="180975"/>
                <a:ext cx="1263650" cy="681038"/>
              </a:xfrm>
              <a:custGeom>
                <a:avLst/>
                <a:gdLst>
                  <a:gd name="T0" fmla="*/ 1263650 w 796"/>
                  <a:gd name="T1" fmla="*/ 482600 h 429"/>
                  <a:gd name="T2" fmla="*/ 47625 w 796"/>
                  <a:gd name="T3" fmla="*/ 681038 h 429"/>
                  <a:gd name="T4" fmla="*/ 0 w 796"/>
                  <a:gd name="T5" fmla="*/ 236538 h 429"/>
                  <a:gd name="T6" fmla="*/ 1193800 w 796"/>
                  <a:gd name="T7" fmla="*/ 0 h 429"/>
                  <a:gd name="T8" fmla="*/ 1263650 w 796"/>
                  <a:gd name="T9" fmla="*/ 482600 h 4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96" h="429">
                    <a:moveTo>
                      <a:pt x="796" y="304"/>
                    </a:moveTo>
                    <a:lnTo>
                      <a:pt x="30" y="429"/>
                    </a:lnTo>
                    <a:lnTo>
                      <a:pt x="0" y="149"/>
                    </a:lnTo>
                    <a:lnTo>
                      <a:pt x="752" y="0"/>
                    </a:lnTo>
                    <a:lnTo>
                      <a:pt x="796" y="304"/>
                    </a:lnTo>
                    <a:close/>
                  </a:path>
                </a:pathLst>
              </a:custGeom>
              <a:solidFill>
                <a:srgbClr val="CD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8158E9B2-94FD-744A-8BFF-E99837D0D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275" y="4763"/>
                <a:ext cx="1411288" cy="523875"/>
              </a:xfrm>
              <a:custGeom>
                <a:avLst/>
                <a:gdLst>
                  <a:gd name="T0" fmla="*/ 866 w 889"/>
                  <a:gd name="T1" fmla="*/ 0 h 330"/>
                  <a:gd name="T2" fmla="*/ 0 w 889"/>
                  <a:gd name="T3" fmla="*/ 0 h 330"/>
                  <a:gd name="T4" fmla="*/ 56 w 889"/>
                  <a:gd name="T5" fmla="*/ 330 h 330"/>
                  <a:gd name="T6" fmla="*/ 889 w 889"/>
                  <a:gd name="T7" fmla="*/ 216 h 330"/>
                  <a:gd name="T8" fmla="*/ 866 w 889"/>
                  <a:gd name="T9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9" h="330">
                    <a:moveTo>
                      <a:pt x="866" y="0"/>
                    </a:moveTo>
                    <a:lnTo>
                      <a:pt x="0" y="0"/>
                    </a:lnTo>
                    <a:lnTo>
                      <a:pt x="56" y="330"/>
                    </a:lnTo>
                    <a:lnTo>
                      <a:pt x="889" y="216"/>
                    </a:lnTo>
                    <a:lnTo>
                      <a:pt x="866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235" name="Freeform 34">
                <a:extLst>
                  <a:ext uri="{FF2B5EF4-FFF2-40B4-BE49-F238E27FC236}">
                    <a16:creationId xmlns:a16="http://schemas.microsoft.com/office/drawing/2014/main" id="{503399F5-F75C-9642-A047-7335DAE5E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250" y="1484313"/>
                <a:ext cx="1447800" cy="793750"/>
              </a:xfrm>
              <a:custGeom>
                <a:avLst/>
                <a:gdLst>
                  <a:gd name="T0" fmla="*/ 4640 w 312"/>
                  <a:gd name="T1" fmla="*/ 348136 h 171"/>
                  <a:gd name="T2" fmla="*/ 167054 w 312"/>
                  <a:gd name="T3" fmla="*/ 654496 h 171"/>
                  <a:gd name="T4" fmla="*/ 259862 w 312"/>
                  <a:gd name="T5" fmla="*/ 724123 h 171"/>
                  <a:gd name="T6" fmla="*/ 329467 w 312"/>
                  <a:gd name="T7" fmla="*/ 733406 h 171"/>
                  <a:gd name="T8" fmla="*/ 440837 w 312"/>
                  <a:gd name="T9" fmla="*/ 668421 h 171"/>
                  <a:gd name="T10" fmla="*/ 440837 w 312"/>
                  <a:gd name="T11" fmla="*/ 668421 h 171"/>
                  <a:gd name="T12" fmla="*/ 450117 w 312"/>
                  <a:gd name="T13" fmla="*/ 668421 h 171"/>
                  <a:gd name="T14" fmla="*/ 454758 w 312"/>
                  <a:gd name="T15" fmla="*/ 696272 h 171"/>
                  <a:gd name="T16" fmla="*/ 547565 w 312"/>
                  <a:gd name="T17" fmla="*/ 779825 h 171"/>
                  <a:gd name="T18" fmla="*/ 645013 w 312"/>
                  <a:gd name="T19" fmla="*/ 779825 h 171"/>
                  <a:gd name="T20" fmla="*/ 765663 w 312"/>
                  <a:gd name="T21" fmla="*/ 719481 h 171"/>
                  <a:gd name="T22" fmla="*/ 779585 w 312"/>
                  <a:gd name="T23" fmla="*/ 682346 h 171"/>
                  <a:gd name="T24" fmla="*/ 788865 w 312"/>
                  <a:gd name="T25" fmla="*/ 682346 h 171"/>
                  <a:gd name="T26" fmla="*/ 793506 w 312"/>
                  <a:gd name="T27" fmla="*/ 724123 h 171"/>
                  <a:gd name="T28" fmla="*/ 895594 w 312"/>
                  <a:gd name="T29" fmla="*/ 793750 h 171"/>
                  <a:gd name="T30" fmla="*/ 974481 w 312"/>
                  <a:gd name="T31" fmla="*/ 793750 h 171"/>
                  <a:gd name="T32" fmla="*/ 1081210 w 312"/>
                  <a:gd name="T33" fmla="*/ 663779 h 171"/>
                  <a:gd name="T34" fmla="*/ 1085850 w 312"/>
                  <a:gd name="T35" fmla="*/ 635928 h 171"/>
                  <a:gd name="T36" fmla="*/ 1095131 w 312"/>
                  <a:gd name="T37" fmla="*/ 635928 h 171"/>
                  <a:gd name="T38" fmla="*/ 1113692 w 312"/>
                  <a:gd name="T39" fmla="*/ 705556 h 171"/>
                  <a:gd name="T40" fmla="*/ 1220421 w 312"/>
                  <a:gd name="T41" fmla="*/ 784466 h 171"/>
                  <a:gd name="T42" fmla="*/ 1341071 w 312"/>
                  <a:gd name="T43" fmla="*/ 779825 h 171"/>
                  <a:gd name="T44" fmla="*/ 1443160 w 312"/>
                  <a:gd name="T45" fmla="*/ 668421 h 171"/>
                  <a:gd name="T46" fmla="*/ 1433879 w 312"/>
                  <a:gd name="T47" fmla="*/ 0 h 171"/>
                  <a:gd name="T48" fmla="*/ 0 w 312"/>
                  <a:gd name="T49" fmla="*/ 324927 h 171"/>
                  <a:gd name="T50" fmla="*/ 4640 w 312"/>
                  <a:gd name="T51" fmla="*/ 348136 h 1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12" h="171">
                    <a:moveTo>
                      <a:pt x="1" y="75"/>
                    </a:moveTo>
                    <a:cubicBezTo>
                      <a:pt x="36" y="141"/>
                      <a:pt x="36" y="141"/>
                      <a:pt x="36" y="141"/>
                    </a:cubicBezTo>
                    <a:cubicBezTo>
                      <a:pt x="39" y="149"/>
                      <a:pt x="47" y="155"/>
                      <a:pt x="56" y="156"/>
                    </a:cubicBezTo>
                    <a:cubicBezTo>
                      <a:pt x="71" y="158"/>
                      <a:pt x="71" y="158"/>
                      <a:pt x="71" y="158"/>
                    </a:cubicBezTo>
                    <a:cubicBezTo>
                      <a:pt x="81" y="159"/>
                      <a:pt x="91" y="153"/>
                      <a:pt x="95" y="144"/>
                    </a:cubicBezTo>
                    <a:cubicBezTo>
                      <a:pt x="95" y="144"/>
                      <a:pt x="95" y="144"/>
                      <a:pt x="95" y="144"/>
                    </a:cubicBezTo>
                    <a:cubicBezTo>
                      <a:pt x="95" y="143"/>
                      <a:pt x="97" y="143"/>
                      <a:pt x="97" y="144"/>
                    </a:cubicBezTo>
                    <a:cubicBezTo>
                      <a:pt x="98" y="150"/>
                      <a:pt x="98" y="150"/>
                      <a:pt x="98" y="150"/>
                    </a:cubicBezTo>
                    <a:cubicBezTo>
                      <a:pt x="100" y="160"/>
                      <a:pt x="108" y="167"/>
                      <a:pt x="118" y="168"/>
                    </a:cubicBezTo>
                    <a:cubicBezTo>
                      <a:pt x="139" y="168"/>
                      <a:pt x="139" y="168"/>
                      <a:pt x="139" y="168"/>
                    </a:cubicBezTo>
                    <a:cubicBezTo>
                      <a:pt x="150" y="169"/>
                      <a:pt x="161" y="164"/>
                      <a:pt x="165" y="155"/>
                    </a:cubicBezTo>
                    <a:cubicBezTo>
                      <a:pt x="168" y="147"/>
                      <a:pt x="168" y="147"/>
                      <a:pt x="168" y="147"/>
                    </a:cubicBezTo>
                    <a:cubicBezTo>
                      <a:pt x="169" y="146"/>
                      <a:pt x="170" y="146"/>
                      <a:pt x="170" y="147"/>
                    </a:cubicBezTo>
                    <a:cubicBezTo>
                      <a:pt x="171" y="156"/>
                      <a:pt x="171" y="156"/>
                      <a:pt x="171" y="156"/>
                    </a:cubicBezTo>
                    <a:cubicBezTo>
                      <a:pt x="171" y="169"/>
                      <a:pt x="181" y="170"/>
                      <a:pt x="193" y="171"/>
                    </a:cubicBezTo>
                    <a:cubicBezTo>
                      <a:pt x="210" y="171"/>
                      <a:pt x="210" y="171"/>
                      <a:pt x="210" y="171"/>
                    </a:cubicBezTo>
                    <a:cubicBezTo>
                      <a:pt x="229" y="169"/>
                      <a:pt x="230" y="154"/>
                      <a:pt x="233" y="143"/>
                    </a:cubicBezTo>
                    <a:cubicBezTo>
                      <a:pt x="234" y="137"/>
                      <a:pt x="234" y="137"/>
                      <a:pt x="234" y="137"/>
                    </a:cubicBezTo>
                    <a:cubicBezTo>
                      <a:pt x="234" y="136"/>
                      <a:pt x="235" y="136"/>
                      <a:pt x="236" y="137"/>
                    </a:cubicBezTo>
                    <a:cubicBezTo>
                      <a:pt x="240" y="152"/>
                      <a:pt x="240" y="152"/>
                      <a:pt x="240" y="152"/>
                    </a:cubicBezTo>
                    <a:cubicBezTo>
                      <a:pt x="243" y="162"/>
                      <a:pt x="253" y="169"/>
                      <a:pt x="263" y="169"/>
                    </a:cubicBezTo>
                    <a:cubicBezTo>
                      <a:pt x="289" y="168"/>
                      <a:pt x="289" y="168"/>
                      <a:pt x="289" y="168"/>
                    </a:cubicBezTo>
                    <a:cubicBezTo>
                      <a:pt x="302" y="168"/>
                      <a:pt x="312" y="157"/>
                      <a:pt x="311" y="144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2"/>
                      <a:pt x="0" y="74"/>
                      <a:pt x="1" y="75"/>
                    </a:cubicBezTo>
                    <a:close/>
                  </a:path>
                </a:pathLst>
              </a:custGeom>
              <a:solidFill>
                <a:srgbClr val="D9B1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3" name="Title 1">
              <a:extLst>
                <a:ext uri="{FF2B5EF4-FFF2-40B4-BE49-F238E27FC236}">
                  <a16:creationId xmlns:a16="http://schemas.microsoft.com/office/drawing/2014/main" id="{3B8E3989-13CB-C84E-BE0D-5A6478BA6EDD}"/>
                </a:ext>
              </a:extLst>
            </p:cNvPr>
            <p:cNvSpPr txBox="1"/>
            <p:nvPr/>
          </p:nvSpPr>
          <p:spPr>
            <a:xfrm>
              <a:off x="484188" y="2781300"/>
              <a:ext cx="857250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74" name="Title 1">
              <a:extLst>
                <a:ext uri="{FF2B5EF4-FFF2-40B4-BE49-F238E27FC236}">
                  <a16:creationId xmlns:a16="http://schemas.microsoft.com/office/drawing/2014/main" id="{B23DA82A-2AE5-B740-8B5C-010EE5A6D622}"/>
                </a:ext>
              </a:extLst>
            </p:cNvPr>
            <p:cNvSpPr txBox="1"/>
            <p:nvPr/>
          </p:nvSpPr>
          <p:spPr>
            <a:xfrm>
              <a:off x="1690688" y="5514975"/>
              <a:ext cx="855662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75" name="Title 1">
              <a:extLst>
                <a:ext uri="{FF2B5EF4-FFF2-40B4-BE49-F238E27FC236}">
                  <a16:creationId xmlns:a16="http://schemas.microsoft.com/office/drawing/2014/main" id="{EF892A5A-BC2B-5A40-AE0E-59CCF7C2212B}"/>
                </a:ext>
              </a:extLst>
            </p:cNvPr>
            <p:cNvSpPr txBox="1"/>
            <p:nvPr/>
          </p:nvSpPr>
          <p:spPr>
            <a:xfrm>
              <a:off x="4910138" y="4676775"/>
              <a:ext cx="857250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76" name="Title 1">
              <a:extLst>
                <a:ext uri="{FF2B5EF4-FFF2-40B4-BE49-F238E27FC236}">
                  <a16:creationId xmlns:a16="http://schemas.microsoft.com/office/drawing/2014/main" id="{0A5CE170-EEC4-A147-BAEF-AD52ABC5AA26}"/>
                </a:ext>
              </a:extLst>
            </p:cNvPr>
            <p:cNvSpPr txBox="1"/>
            <p:nvPr/>
          </p:nvSpPr>
          <p:spPr>
            <a:xfrm>
              <a:off x="3775075" y="4665663"/>
              <a:ext cx="855663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77" name="Title 1">
              <a:extLst>
                <a:ext uri="{FF2B5EF4-FFF2-40B4-BE49-F238E27FC236}">
                  <a16:creationId xmlns:a16="http://schemas.microsoft.com/office/drawing/2014/main" id="{130097C8-4EF3-C549-AFA2-24902D87B758}"/>
                </a:ext>
              </a:extLst>
            </p:cNvPr>
            <p:cNvSpPr txBox="1"/>
            <p:nvPr/>
          </p:nvSpPr>
          <p:spPr>
            <a:xfrm>
              <a:off x="2754313" y="5514975"/>
              <a:ext cx="857250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</a:p>
          </p:txBody>
        </p:sp>
        <p:sp>
          <p:nvSpPr>
            <p:cNvPr id="78" name="Freeform 92">
              <a:extLst>
                <a:ext uri="{FF2B5EF4-FFF2-40B4-BE49-F238E27FC236}">
                  <a16:creationId xmlns:a16="http://schemas.microsoft.com/office/drawing/2014/main" id="{A5CDB02D-160E-464D-B9C8-426C275A8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900" y="5073650"/>
              <a:ext cx="646113" cy="676275"/>
            </a:xfrm>
            <a:custGeom>
              <a:avLst/>
              <a:gdLst>
                <a:gd name="T0" fmla="*/ 598737 w 180"/>
                <a:gd name="T1" fmla="*/ 345045 h 188"/>
                <a:gd name="T2" fmla="*/ 645345 w 180"/>
                <a:gd name="T3" fmla="*/ 248001 h 188"/>
                <a:gd name="T4" fmla="*/ 645345 w 180"/>
                <a:gd name="T5" fmla="*/ 244407 h 188"/>
                <a:gd name="T6" fmla="*/ 641760 w 180"/>
                <a:gd name="T7" fmla="*/ 237219 h 188"/>
                <a:gd name="T8" fmla="*/ 595152 w 180"/>
                <a:gd name="T9" fmla="*/ 0 h 188"/>
                <a:gd name="T10" fmla="*/ 3585 w 180"/>
                <a:gd name="T11" fmla="*/ 237219 h 188"/>
                <a:gd name="T12" fmla="*/ 0 w 180"/>
                <a:gd name="T13" fmla="*/ 240813 h 188"/>
                <a:gd name="T14" fmla="*/ 0 w 180"/>
                <a:gd name="T15" fmla="*/ 248001 h 188"/>
                <a:gd name="T16" fmla="*/ 46608 w 180"/>
                <a:gd name="T17" fmla="*/ 348640 h 188"/>
                <a:gd name="T18" fmla="*/ 46608 w 180"/>
                <a:gd name="T19" fmla="*/ 348640 h 188"/>
                <a:gd name="T20" fmla="*/ 3585 w 180"/>
                <a:gd name="T21" fmla="*/ 675714 h 188"/>
                <a:gd name="T22" fmla="*/ 598737 w 180"/>
                <a:gd name="T23" fmla="*/ 585858 h 188"/>
                <a:gd name="T24" fmla="*/ 620248 w 180"/>
                <a:gd name="T25" fmla="*/ 287538 h 188"/>
                <a:gd name="T26" fmla="*/ 537788 w 180"/>
                <a:gd name="T27" fmla="*/ 287538 h 188"/>
                <a:gd name="T28" fmla="*/ 620248 w 180"/>
                <a:gd name="T29" fmla="*/ 287538 h 188"/>
                <a:gd name="T30" fmla="*/ 534202 w 180"/>
                <a:gd name="T31" fmla="*/ 233625 h 188"/>
                <a:gd name="T32" fmla="*/ 491179 w 180"/>
                <a:gd name="T33" fmla="*/ 176117 h 188"/>
                <a:gd name="T34" fmla="*/ 423060 w 180"/>
                <a:gd name="T35" fmla="*/ 176117 h 188"/>
                <a:gd name="T36" fmla="*/ 519861 w 180"/>
                <a:gd name="T37" fmla="*/ 287538 h 188"/>
                <a:gd name="T38" fmla="*/ 433815 w 180"/>
                <a:gd name="T39" fmla="*/ 287538 h 188"/>
                <a:gd name="T40" fmla="*/ 329843 w 180"/>
                <a:gd name="T41" fmla="*/ 176117 h 188"/>
                <a:gd name="T42" fmla="*/ 329843 w 180"/>
                <a:gd name="T43" fmla="*/ 233625 h 188"/>
                <a:gd name="T44" fmla="*/ 415889 w 180"/>
                <a:gd name="T45" fmla="*/ 287538 h 188"/>
                <a:gd name="T46" fmla="*/ 329843 w 180"/>
                <a:gd name="T47" fmla="*/ 287538 h 188"/>
                <a:gd name="T48" fmla="*/ 240212 w 180"/>
                <a:gd name="T49" fmla="*/ 176117 h 188"/>
                <a:gd name="T50" fmla="*/ 229456 w 180"/>
                <a:gd name="T51" fmla="*/ 233625 h 188"/>
                <a:gd name="T52" fmla="*/ 311917 w 180"/>
                <a:gd name="T53" fmla="*/ 258784 h 188"/>
                <a:gd name="T54" fmla="*/ 268894 w 180"/>
                <a:gd name="T55" fmla="*/ 327074 h 188"/>
                <a:gd name="T56" fmla="*/ 222286 w 180"/>
                <a:gd name="T57" fmla="*/ 176117 h 188"/>
                <a:gd name="T58" fmla="*/ 150581 w 180"/>
                <a:gd name="T59" fmla="*/ 176117 h 188"/>
                <a:gd name="T60" fmla="*/ 207945 w 180"/>
                <a:gd name="T61" fmla="*/ 287538 h 188"/>
                <a:gd name="T62" fmla="*/ 125484 w 180"/>
                <a:gd name="T63" fmla="*/ 287538 h 188"/>
                <a:gd name="T64" fmla="*/ 64535 w 180"/>
                <a:gd name="T65" fmla="*/ 176117 h 188"/>
                <a:gd name="T66" fmla="*/ 32267 w 180"/>
                <a:gd name="T67" fmla="*/ 233625 h 188"/>
                <a:gd name="T68" fmla="*/ 103972 w 180"/>
                <a:gd name="T69" fmla="*/ 258784 h 188"/>
                <a:gd name="T70" fmla="*/ 64535 w 180"/>
                <a:gd name="T71" fmla="*/ 327074 h 188"/>
                <a:gd name="T72" fmla="*/ 616663 w 180"/>
                <a:gd name="T73" fmla="*/ 650554 h 188"/>
                <a:gd name="T74" fmla="*/ 616663 w 180"/>
                <a:gd name="T75" fmla="*/ 611018 h 188"/>
                <a:gd name="T76" fmla="*/ 125484 w 180"/>
                <a:gd name="T77" fmla="*/ 585858 h 188"/>
                <a:gd name="T78" fmla="*/ 247382 w 180"/>
                <a:gd name="T79" fmla="*/ 585858 h 188"/>
                <a:gd name="T80" fmla="*/ 103972 w 180"/>
                <a:gd name="T81" fmla="*/ 384582 h 188"/>
                <a:gd name="T82" fmla="*/ 71705 w 180"/>
                <a:gd name="T83" fmla="*/ 348640 h 188"/>
                <a:gd name="T84" fmla="*/ 168507 w 180"/>
                <a:gd name="T85" fmla="*/ 348640 h 188"/>
                <a:gd name="T86" fmla="*/ 268894 w 180"/>
                <a:gd name="T87" fmla="*/ 348640 h 188"/>
                <a:gd name="T88" fmla="*/ 372866 w 180"/>
                <a:gd name="T89" fmla="*/ 348640 h 188"/>
                <a:gd name="T90" fmla="*/ 476838 w 180"/>
                <a:gd name="T91" fmla="*/ 348640 h 188"/>
                <a:gd name="T92" fmla="*/ 570055 w 180"/>
                <a:gd name="T93" fmla="*/ 585858 h 188"/>
                <a:gd name="T94" fmla="*/ 534202 w 180"/>
                <a:gd name="T95" fmla="*/ 524757 h 188"/>
                <a:gd name="T96" fmla="*/ 322673 w 180"/>
                <a:gd name="T97" fmla="*/ 524757 h 188"/>
                <a:gd name="T98" fmla="*/ 440986 w 180"/>
                <a:gd name="T99" fmla="*/ 402553 h 188"/>
                <a:gd name="T100" fmla="*/ 344184 w 180"/>
                <a:gd name="T101" fmla="*/ 402553 h 188"/>
                <a:gd name="T102" fmla="*/ 344184 w 180"/>
                <a:gd name="T103" fmla="*/ 503191 h 1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80" h="188">
                  <a:moveTo>
                    <a:pt x="167" y="96"/>
                  </a:moveTo>
                  <a:cubicBezTo>
                    <a:pt x="167" y="96"/>
                    <a:pt x="167" y="96"/>
                    <a:pt x="166" y="96"/>
                  </a:cubicBezTo>
                  <a:cubicBezTo>
                    <a:pt x="167" y="96"/>
                    <a:pt x="167" y="96"/>
                    <a:pt x="167" y="96"/>
                  </a:cubicBezTo>
                  <a:cubicBezTo>
                    <a:pt x="167" y="97"/>
                    <a:pt x="167" y="97"/>
                    <a:pt x="167" y="97"/>
                  </a:cubicBezTo>
                  <a:cubicBezTo>
                    <a:pt x="174" y="95"/>
                    <a:pt x="180" y="88"/>
                    <a:pt x="180" y="80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80" y="68"/>
                    <a:pt x="179" y="67"/>
                    <a:pt x="179" y="67"/>
                  </a:cubicBezTo>
                  <a:cubicBezTo>
                    <a:pt x="179" y="66"/>
                    <a:pt x="179" y="66"/>
                    <a:pt x="179" y="66"/>
                  </a:cubicBezTo>
                  <a:cubicBezTo>
                    <a:pt x="179" y="66"/>
                    <a:pt x="179" y="66"/>
                    <a:pt x="179" y="66"/>
                  </a:cubicBezTo>
                  <a:cubicBezTo>
                    <a:pt x="179" y="66"/>
                    <a:pt x="179" y="66"/>
                    <a:pt x="179" y="66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0" y="68"/>
                    <a:pt x="0" y="68"/>
                  </a:cubicBezTo>
                  <a:cubicBezTo>
                    <a:pt x="0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8"/>
                    <a:pt x="5" y="95"/>
                    <a:pt x="13" y="97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1" y="188"/>
                    <a:pt x="1" y="188"/>
                    <a:pt x="1" y="188"/>
                  </a:cubicBezTo>
                  <a:cubicBezTo>
                    <a:pt x="179" y="188"/>
                    <a:pt x="179" y="188"/>
                    <a:pt x="179" y="188"/>
                  </a:cubicBezTo>
                  <a:cubicBezTo>
                    <a:pt x="179" y="163"/>
                    <a:pt x="179" y="163"/>
                    <a:pt x="179" y="163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67" y="97"/>
                    <a:pt x="167" y="97"/>
                    <a:pt x="167" y="97"/>
                  </a:cubicBezTo>
                  <a:lnTo>
                    <a:pt x="167" y="96"/>
                  </a:lnTo>
                  <a:close/>
                  <a:moveTo>
                    <a:pt x="173" y="80"/>
                  </a:moveTo>
                  <a:cubicBezTo>
                    <a:pt x="173" y="86"/>
                    <a:pt x="168" y="91"/>
                    <a:pt x="162" y="91"/>
                  </a:cubicBezTo>
                  <a:cubicBezTo>
                    <a:pt x="162" y="91"/>
                    <a:pt x="162" y="91"/>
                    <a:pt x="162" y="91"/>
                  </a:cubicBezTo>
                  <a:cubicBezTo>
                    <a:pt x="155" y="91"/>
                    <a:pt x="150" y="86"/>
                    <a:pt x="150" y="80"/>
                  </a:cubicBezTo>
                  <a:cubicBezTo>
                    <a:pt x="150" y="72"/>
                    <a:pt x="150" y="72"/>
                    <a:pt x="150" y="72"/>
                  </a:cubicBezTo>
                  <a:cubicBezTo>
                    <a:pt x="173" y="72"/>
                    <a:pt x="173" y="72"/>
                    <a:pt x="173" y="72"/>
                  </a:cubicBezTo>
                  <a:lnTo>
                    <a:pt x="173" y="80"/>
                  </a:lnTo>
                  <a:close/>
                  <a:moveTo>
                    <a:pt x="161" y="49"/>
                  </a:moveTo>
                  <a:cubicBezTo>
                    <a:pt x="170" y="65"/>
                    <a:pt x="170" y="65"/>
                    <a:pt x="170" y="65"/>
                  </a:cubicBezTo>
                  <a:cubicBezTo>
                    <a:pt x="149" y="65"/>
                    <a:pt x="149" y="65"/>
                    <a:pt x="149" y="65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61" y="49"/>
                  </a:lnTo>
                  <a:close/>
                  <a:moveTo>
                    <a:pt x="137" y="49"/>
                  </a:moveTo>
                  <a:cubicBezTo>
                    <a:pt x="143" y="65"/>
                    <a:pt x="143" y="65"/>
                    <a:pt x="143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18" y="49"/>
                    <a:pt x="118" y="49"/>
                    <a:pt x="118" y="49"/>
                  </a:cubicBezTo>
                  <a:lnTo>
                    <a:pt x="137" y="49"/>
                  </a:lnTo>
                  <a:close/>
                  <a:moveTo>
                    <a:pt x="145" y="72"/>
                  </a:moveTo>
                  <a:cubicBezTo>
                    <a:pt x="145" y="80"/>
                    <a:pt x="145" y="80"/>
                    <a:pt x="145" y="80"/>
                  </a:cubicBezTo>
                  <a:cubicBezTo>
                    <a:pt x="145" y="86"/>
                    <a:pt x="139" y="91"/>
                    <a:pt x="133" y="91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26" y="91"/>
                    <a:pt x="121" y="86"/>
                    <a:pt x="121" y="80"/>
                  </a:cubicBezTo>
                  <a:cubicBezTo>
                    <a:pt x="121" y="72"/>
                    <a:pt x="121" y="72"/>
                    <a:pt x="121" y="72"/>
                  </a:cubicBezTo>
                  <a:lnTo>
                    <a:pt x="145" y="72"/>
                  </a:lnTo>
                  <a:close/>
                  <a:moveTo>
                    <a:pt x="92" y="49"/>
                  </a:moveTo>
                  <a:cubicBezTo>
                    <a:pt x="112" y="49"/>
                    <a:pt x="112" y="49"/>
                    <a:pt x="112" y="49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92" y="65"/>
                    <a:pt x="92" y="65"/>
                    <a:pt x="92" y="65"/>
                  </a:cubicBezTo>
                  <a:lnTo>
                    <a:pt x="92" y="49"/>
                  </a:lnTo>
                  <a:close/>
                  <a:moveTo>
                    <a:pt x="116" y="72"/>
                  </a:moveTo>
                  <a:cubicBezTo>
                    <a:pt x="116" y="80"/>
                    <a:pt x="116" y="80"/>
                    <a:pt x="116" y="80"/>
                  </a:cubicBezTo>
                  <a:cubicBezTo>
                    <a:pt x="116" y="86"/>
                    <a:pt x="111" y="91"/>
                    <a:pt x="104" y="91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98" y="91"/>
                    <a:pt x="92" y="86"/>
                    <a:pt x="92" y="80"/>
                  </a:cubicBezTo>
                  <a:cubicBezTo>
                    <a:pt x="92" y="72"/>
                    <a:pt x="92" y="72"/>
                    <a:pt x="92" y="72"/>
                  </a:cubicBezTo>
                  <a:lnTo>
                    <a:pt x="116" y="72"/>
                  </a:lnTo>
                  <a:close/>
                  <a:moveTo>
                    <a:pt x="67" y="49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64" y="65"/>
                    <a:pt x="64" y="65"/>
                    <a:pt x="64" y="65"/>
                  </a:cubicBezTo>
                  <a:lnTo>
                    <a:pt x="67" y="49"/>
                  </a:lnTo>
                  <a:close/>
                  <a:moveTo>
                    <a:pt x="64" y="72"/>
                  </a:moveTo>
                  <a:cubicBezTo>
                    <a:pt x="87" y="72"/>
                    <a:pt x="87" y="72"/>
                    <a:pt x="87" y="72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87" y="86"/>
                    <a:pt x="82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69" y="91"/>
                    <a:pt x="64" y="86"/>
                    <a:pt x="64" y="80"/>
                  </a:cubicBezTo>
                  <a:lnTo>
                    <a:pt x="64" y="72"/>
                  </a:lnTo>
                  <a:close/>
                  <a:moveTo>
                    <a:pt x="62" y="49"/>
                  </a:moveTo>
                  <a:cubicBezTo>
                    <a:pt x="59" y="65"/>
                    <a:pt x="59" y="65"/>
                    <a:pt x="59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42" y="49"/>
                    <a:pt x="42" y="49"/>
                    <a:pt x="42" y="49"/>
                  </a:cubicBezTo>
                  <a:lnTo>
                    <a:pt x="62" y="49"/>
                  </a:lnTo>
                  <a:close/>
                  <a:moveTo>
                    <a:pt x="58" y="72"/>
                  </a:moveTo>
                  <a:cubicBezTo>
                    <a:pt x="58" y="80"/>
                    <a:pt x="58" y="80"/>
                    <a:pt x="58" y="80"/>
                  </a:cubicBezTo>
                  <a:cubicBezTo>
                    <a:pt x="58" y="86"/>
                    <a:pt x="53" y="91"/>
                    <a:pt x="47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0" y="91"/>
                    <a:pt x="35" y="86"/>
                    <a:pt x="35" y="80"/>
                  </a:cubicBezTo>
                  <a:cubicBezTo>
                    <a:pt x="35" y="72"/>
                    <a:pt x="35" y="72"/>
                    <a:pt x="35" y="72"/>
                  </a:cubicBezTo>
                  <a:lnTo>
                    <a:pt x="58" y="72"/>
                  </a:lnTo>
                  <a:close/>
                  <a:moveTo>
                    <a:pt x="18" y="49"/>
                  </a:moveTo>
                  <a:cubicBezTo>
                    <a:pt x="37" y="49"/>
                    <a:pt x="37" y="49"/>
                    <a:pt x="37" y="49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9" y="65"/>
                    <a:pt x="9" y="65"/>
                    <a:pt x="9" y="65"/>
                  </a:cubicBezTo>
                  <a:lnTo>
                    <a:pt x="18" y="49"/>
                  </a:lnTo>
                  <a:close/>
                  <a:moveTo>
                    <a:pt x="6" y="72"/>
                  </a:moveTo>
                  <a:cubicBezTo>
                    <a:pt x="29" y="72"/>
                    <a:pt x="29" y="72"/>
                    <a:pt x="29" y="7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9" y="86"/>
                    <a:pt x="24" y="91"/>
                    <a:pt x="18" y="91"/>
                  </a:cubicBezTo>
                  <a:cubicBezTo>
                    <a:pt x="18" y="91"/>
                    <a:pt x="18" y="91"/>
                    <a:pt x="18" y="91"/>
                  </a:cubicBezTo>
                  <a:cubicBezTo>
                    <a:pt x="11" y="91"/>
                    <a:pt x="6" y="86"/>
                    <a:pt x="6" y="80"/>
                  </a:cubicBezTo>
                  <a:lnTo>
                    <a:pt x="6" y="72"/>
                  </a:lnTo>
                  <a:close/>
                  <a:moveTo>
                    <a:pt x="172" y="181"/>
                  </a:moveTo>
                  <a:cubicBezTo>
                    <a:pt x="8" y="181"/>
                    <a:pt x="8" y="181"/>
                    <a:pt x="8" y="181"/>
                  </a:cubicBezTo>
                  <a:cubicBezTo>
                    <a:pt x="8" y="170"/>
                    <a:pt x="8" y="170"/>
                    <a:pt x="8" y="170"/>
                  </a:cubicBezTo>
                  <a:cubicBezTo>
                    <a:pt x="172" y="170"/>
                    <a:pt x="172" y="170"/>
                    <a:pt x="172" y="170"/>
                  </a:cubicBezTo>
                  <a:lnTo>
                    <a:pt x="172" y="181"/>
                  </a:lnTo>
                  <a:close/>
                  <a:moveTo>
                    <a:pt x="69" y="163"/>
                  </a:moveTo>
                  <a:cubicBezTo>
                    <a:pt x="35" y="163"/>
                    <a:pt x="35" y="163"/>
                    <a:pt x="35" y="163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69" y="112"/>
                    <a:pt x="69" y="112"/>
                    <a:pt x="69" y="112"/>
                  </a:cubicBezTo>
                  <a:lnTo>
                    <a:pt x="69" y="163"/>
                  </a:lnTo>
                  <a:close/>
                  <a:moveTo>
                    <a:pt x="74" y="163"/>
                  </a:moveTo>
                  <a:cubicBezTo>
                    <a:pt x="74" y="107"/>
                    <a:pt x="74" y="107"/>
                    <a:pt x="74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0" y="163"/>
                    <a:pt x="20" y="163"/>
                    <a:pt x="20" y="163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5" y="96"/>
                    <a:pt x="29" y="93"/>
                    <a:pt x="32" y="89"/>
                  </a:cubicBezTo>
                  <a:cubicBezTo>
                    <a:pt x="35" y="94"/>
                    <a:pt x="40" y="97"/>
                    <a:pt x="46" y="97"/>
                  </a:cubicBezTo>
                  <a:cubicBezTo>
                    <a:pt x="47" y="97"/>
                    <a:pt x="47" y="97"/>
                    <a:pt x="47" y="97"/>
                  </a:cubicBezTo>
                  <a:cubicBezTo>
                    <a:pt x="53" y="97"/>
                    <a:pt x="58" y="94"/>
                    <a:pt x="61" y="89"/>
                  </a:cubicBezTo>
                  <a:cubicBezTo>
                    <a:pt x="64" y="94"/>
                    <a:pt x="69" y="97"/>
                    <a:pt x="75" y="97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81" y="97"/>
                    <a:pt x="87" y="94"/>
                    <a:pt x="90" y="89"/>
                  </a:cubicBezTo>
                  <a:cubicBezTo>
                    <a:pt x="93" y="94"/>
                    <a:pt x="98" y="97"/>
                    <a:pt x="104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10" y="97"/>
                    <a:pt x="115" y="94"/>
                    <a:pt x="118" y="89"/>
                  </a:cubicBezTo>
                  <a:cubicBezTo>
                    <a:pt x="122" y="94"/>
                    <a:pt x="127" y="97"/>
                    <a:pt x="133" y="97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9" y="97"/>
                    <a:pt x="144" y="94"/>
                    <a:pt x="147" y="89"/>
                  </a:cubicBezTo>
                  <a:cubicBezTo>
                    <a:pt x="150" y="93"/>
                    <a:pt x="154" y="96"/>
                    <a:pt x="159" y="97"/>
                  </a:cubicBezTo>
                  <a:cubicBezTo>
                    <a:pt x="159" y="163"/>
                    <a:pt x="159" y="163"/>
                    <a:pt x="159" y="163"/>
                  </a:cubicBezTo>
                  <a:lnTo>
                    <a:pt x="74" y="163"/>
                  </a:lnTo>
                  <a:close/>
                  <a:moveTo>
                    <a:pt x="90" y="146"/>
                  </a:moveTo>
                  <a:cubicBezTo>
                    <a:pt x="149" y="146"/>
                    <a:pt x="149" y="146"/>
                    <a:pt x="149" y="146"/>
                  </a:cubicBezTo>
                  <a:cubicBezTo>
                    <a:pt x="149" y="107"/>
                    <a:pt x="149" y="107"/>
                    <a:pt x="149" y="107"/>
                  </a:cubicBezTo>
                  <a:cubicBezTo>
                    <a:pt x="90" y="107"/>
                    <a:pt x="90" y="107"/>
                    <a:pt x="90" y="107"/>
                  </a:cubicBezTo>
                  <a:lnTo>
                    <a:pt x="90" y="146"/>
                  </a:lnTo>
                  <a:close/>
                  <a:moveTo>
                    <a:pt x="144" y="140"/>
                  </a:moveTo>
                  <a:cubicBezTo>
                    <a:pt x="123" y="140"/>
                    <a:pt x="123" y="140"/>
                    <a:pt x="123" y="140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44" y="112"/>
                    <a:pt x="144" y="112"/>
                    <a:pt x="144" y="112"/>
                  </a:cubicBezTo>
                  <a:lnTo>
                    <a:pt x="144" y="140"/>
                  </a:lnTo>
                  <a:close/>
                  <a:moveTo>
                    <a:pt x="96" y="112"/>
                  </a:moveTo>
                  <a:cubicBezTo>
                    <a:pt x="117" y="112"/>
                    <a:pt x="117" y="112"/>
                    <a:pt x="117" y="112"/>
                  </a:cubicBezTo>
                  <a:cubicBezTo>
                    <a:pt x="117" y="140"/>
                    <a:pt x="117" y="140"/>
                    <a:pt x="117" y="140"/>
                  </a:cubicBezTo>
                  <a:cubicBezTo>
                    <a:pt x="96" y="140"/>
                    <a:pt x="96" y="140"/>
                    <a:pt x="96" y="140"/>
                  </a:cubicBezTo>
                  <a:lnTo>
                    <a:pt x="96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97">
              <a:extLst>
                <a:ext uri="{FF2B5EF4-FFF2-40B4-BE49-F238E27FC236}">
                  <a16:creationId xmlns:a16="http://schemas.microsoft.com/office/drawing/2014/main" id="{8D7DEE49-8F1B-514B-BEB5-D3E0A20DA8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8638" y="2706688"/>
              <a:ext cx="736600" cy="571500"/>
            </a:xfrm>
            <a:custGeom>
              <a:avLst/>
              <a:gdLst>
                <a:gd name="T0" fmla="*/ 111366 w 205"/>
                <a:gd name="T1" fmla="*/ 527850 h 159"/>
                <a:gd name="T2" fmla="*/ 193992 w 205"/>
                <a:gd name="T3" fmla="*/ 527850 h 159"/>
                <a:gd name="T4" fmla="*/ 150883 w 205"/>
                <a:gd name="T5" fmla="*/ 535032 h 159"/>
                <a:gd name="T6" fmla="*/ 150883 w 205"/>
                <a:gd name="T7" fmla="*/ 524259 h 159"/>
                <a:gd name="T8" fmla="*/ 150883 w 205"/>
                <a:gd name="T9" fmla="*/ 535032 h 159"/>
                <a:gd name="T10" fmla="*/ 402354 w 205"/>
                <a:gd name="T11" fmla="*/ 527850 h 159"/>
                <a:gd name="T12" fmla="*/ 484981 w 205"/>
                <a:gd name="T13" fmla="*/ 527850 h 159"/>
                <a:gd name="T14" fmla="*/ 441871 w 205"/>
                <a:gd name="T15" fmla="*/ 535032 h 159"/>
                <a:gd name="T16" fmla="*/ 441871 w 205"/>
                <a:gd name="T17" fmla="*/ 524259 h 159"/>
                <a:gd name="T18" fmla="*/ 441871 w 205"/>
                <a:gd name="T19" fmla="*/ 535032 h 159"/>
                <a:gd name="T20" fmla="*/ 625086 w 205"/>
                <a:gd name="T21" fmla="*/ 0 h 159"/>
                <a:gd name="T22" fmla="*/ 581977 w 205"/>
                <a:gd name="T23" fmla="*/ 3591 h 159"/>
                <a:gd name="T24" fmla="*/ 549645 w 205"/>
                <a:gd name="T25" fmla="*/ 78998 h 159"/>
                <a:gd name="T26" fmla="*/ 7185 w 205"/>
                <a:gd name="T27" fmla="*/ 165178 h 159"/>
                <a:gd name="T28" fmla="*/ 7185 w 205"/>
                <a:gd name="T29" fmla="*/ 197495 h 159"/>
                <a:gd name="T30" fmla="*/ 71849 w 205"/>
                <a:gd name="T31" fmla="*/ 459625 h 159"/>
                <a:gd name="T32" fmla="*/ 89811 w 205"/>
                <a:gd name="T33" fmla="*/ 484760 h 159"/>
                <a:gd name="T34" fmla="*/ 535275 w 205"/>
                <a:gd name="T35" fmla="*/ 466806 h 159"/>
                <a:gd name="T36" fmla="*/ 114958 w 205"/>
                <a:gd name="T37" fmla="*/ 448852 h 159"/>
                <a:gd name="T38" fmla="*/ 510128 w 205"/>
                <a:gd name="T39" fmla="*/ 362673 h 159"/>
                <a:gd name="T40" fmla="*/ 596346 w 205"/>
                <a:gd name="T41" fmla="*/ 43090 h 159"/>
                <a:gd name="T42" fmla="*/ 625086 w 205"/>
                <a:gd name="T43" fmla="*/ 46681 h 159"/>
                <a:gd name="T44" fmla="*/ 736452 w 205"/>
                <a:gd name="T45" fmla="*/ 21545 h 159"/>
                <a:gd name="T46" fmla="*/ 122143 w 205"/>
                <a:gd name="T47" fmla="*/ 369854 h 159"/>
                <a:gd name="T48" fmla="*/ 93404 w 205"/>
                <a:gd name="T49" fmla="*/ 186723 h 159"/>
                <a:gd name="T50" fmla="*/ 122143 w 205"/>
                <a:gd name="T51" fmla="*/ 369854 h 159"/>
                <a:gd name="T52" fmla="*/ 129328 w 205"/>
                <a:gd name="T53" fmla="*/ 183132 h 159"/>
                <a:gd name="T54" fmla="*/ 222732 w 205"/>
                <a:gd name="T55" fmla="*/ 359082 h 159"/>
                <a:gd name="T56" fmla="*/ 258656 w 205"/>
                <a:gd name="T57" fmla="*/ 355491 h 159"/>
                <a:gd name="T58" fmla="*/ 273026 w 205"/>
                <a:gd name="T59" fmla="*/ 161587 h 159"/>
                <a:gd name="T60" fmla="*/ 258656 w 205"/>
                <a:gd name="T61" fmla="*/ 355491 h 159"/>
                <a:gd name="T62" fmla="*/ 330505 w 205"/>
                <a:gd name="T63" fmla="*/ 344718 h 159"/>
                <a:gd name="T64" fmla="*/ 366430 w 205"/>
                <a:gd name="T65" fmla="*/ 147224 h 159"/>
                <a:gd name="T66" fmla="*/ 431094 w 205"/>
                <a:gd name="T67" fmla="*/ 333946 h 159"/>
                <a:gd name="T68" fmla="*/ 405947 w 205"/>
                <a:gd name="T69" fmla="*/ 140042 h 159"/>
                <a:gd name="T70" fmla="*/ 431094 w 205"/>
                <a:gd name="T71" fmla="*/ 333946 h 159"/>
                <a:gd name="T72" fmla="*/ 470611 w 205"/>
                <a:gd name="T73" fmla="*/ 330355 h 159"/>
                <a:gd name="T74" fmla="*/ 499350 w 205"/>
                <a:gd name="T75" fmla="*/ 125679 h 159"/>
                <a:gd name="T76" fmla="*/ 492165 w 205"/>
                <a:gd name="T77" fmla="*/ 326764 h 15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05" h="159">
                  <a:moveTo>
                    <a:pt x="42" y="136"/>
                  </a:moveTo>
                  <a:cubicBezTo>
                    <a:pt x="36" y="136"/>
                    <a:pt x="31" y="141"/>
                    <a:pt x="31" y="147"/>
                  </a:cubicBezTo>
                  <a:cubicBezTo>
                    <a:pt x="31" y="154"/>
                    <a:pt x="36" y="159"/>
                    <a:pt x="42" y="159"/>
                  </a:cubicBezTo>
                  <a:cubicBezTo>
                    <a:pt x="49" y="159"/>
                    <a:pt x="54" y="154"/>
                    <a:pt x="54" y="147"/>
                  </a:cubicBezTo>
                  <a:cubicBezTo>
                    <a:pt x="54" y="141"/>
                    <a:pt x="49" y="136"/>
                    <a:pt x="42" y="136"/>
                  </a:cubicBezTo>
                  <a:close/>
                  <a:moveTo>
                    <a:pt x="42" y="149"/>
                  </a:moveTo>
                  <a:cubicBezTo>
                    <a:pt x="42" y="149"/>
                    <a:pt x="41" y="148"/>
                    <a:pt x="41" y="147"/>
                  </a:cubicBezTo>
                  <a:cubicBezTo>
                    <a:pt x="41" y="147"/>
                    <a:pt x="42" y="146"/>
                    <a:pt x="42" y="146"/>
                  </a:cubicBezTo>
                  <a:cubicBezTo>
                    <a:pt x="43" y="146"/>
                    <a:pt x="44" y="147"/>
                    <a:pt x="44" y="147"/>
                  </a:cubicBezTo>
                  <a:cubicBezTo>
                    <a:pt x="44" y="148"/>
                    <a:pt x="43" y="149"/>
                    <a:pt x="42" y="149"/>
                  </a:cubicBezTo>
                  <a:close/>
                  <a:moveTo>
                    <a:pt x="123" y="136"/>
                  </a:moveTo>
                  <a:cubicBezTo>
                    <a:pt x="117" y="136"/>
                    <a:pt x="112" y="141"/>
                    <a:pt x="112" y="147"/>
                  </a:cubicBezTo>
                  <a:cubicBezTo>
                    <a:pt x="112" y="154"/>
                    <a:pt x="117" y="159"/>
                    <a:pt x="123" y="159"/>
                  </a:cubicBezTo>
                  <a:cubicBezTo>
                    <a:pt x="130" y="159"/>
                    <a:pt x="135" y="154"/>
                    <a:pt x="135" y="147"/>
                  </a:cubicBezTo>
                  <a:cubicBezTo>
                    <a:pt x="135" y="141"/>
                    <a:pt x="130" y="136"/>
                    <a:pt x="123" y="136"/>
                  </a:cubicBezTo>
                  <a:close/>
                  <a:moveTo>
                    <a:pt x="123" y="149"/>
                  </a:moveTo>
                  <a:cubicBezTo>
                    <a:pt x="123" y="149"/>
                    <a:pt x="122" y="148"/>
                    <a:pt x="122" y="147"/>
                  </a:cubicBezTo>
                  <a:cubicBezTo>
                    <a:pt x="122" y="147"/>
                    <a:pt x="123" y="146"/>
                    <a:pt x="123" y="146"/>
                  </a:cubicBezTo>
                  <a:cubicBezTo>
                    <a:pt x="124" y="146"/>
                    <a:pt x="125" y="147"/>
                    <a:pt x="125" y="147"/>
                  </a:cubicBezTo>
                  <a:cubicBezTo>
                    <a:pt x="125" y="148"/>
                    <a:pt x="124" y="149"/>
                    <a:pt x="123" y="149"/>
                  </a:cubicBezTo>
                  <a:close/>
                  <a:moveTo>
                    <a:pt x="198" y="0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173" y="0"/>
                    <a:pt x="171" y="0"/>
                    <a:pt x="170" y="1"/>
                  </a:cubicBezTo>
                  <a:cubicBezTo>
                    <a:pt x="162" y="1"/>
                    <a:pt x="162" y="1"/>
                    <a:pt x="162" y="1"/>
                  </a:cubicBezTo>
                  <a:cubicBezTo>
                    <a:pt x="160" y="1"/>
                    <a:pt x="158" y="3"/>
                    <a:pt x="157" y="5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5"/>
                    <a:pt x="2" y="45"/>
                    <a:pt x="2" y="46"/>
                  </a:cubicBezTo>
                  <a:cubicBezTo>
                    <a:pt x="1" y="48"/>
                    <a:pt x="0" y="49"/>
                    <a:pt x="1" y="50"/>
                  </a:cubicBezTo>
                  <a:cubicBezTo>
                    <a:pt x="1" y="51"/>
                    <a:pt x="1" y="53"/>
                    <a:pt x="2" y="55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9" y="130"/>
                    <a:pt x="19" y="131"/>
                    <a:pt x="20" y="133"/>
                  </a:cubicBezTo>
                  <a:cubicBezTo>
                    <a:pt x="21" y="134"/>
                    <a:pt x="23" y="135"/>
                    <a:pt x="25" y="135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7" y="135"/>
                    <a:pt x="149" y="133"/>
                    <a:pt x="149" y="130"/>
                  </a:cubicBezTo>
                  <a:cubicBezTo>
                    <a:pt x="149" y="127"/>
                    <a:pt x="147" y="125"/>
                    <a:pt x="144" y="125"/>
                  </a:cubicBezTo>
                  <a:cubicBezTo>
                    <a:pt x="32" y="125"/>
                    <a:pt x="32" y="125"/>
                    <a:pt x="32" y="125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142" y="101"/>
                    <a:pt x="142" y="101"/>
                    <a:pt x="142" y="101"/>
                  </a:cubicBezTo>
                  <a:cubicBezTo>
                    <a:pt x="144" y="101"/>
                    <a:pt x="146" y="99"/>
                    <a:pt x="146" y="97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1" y="13"/>
                    <a:pt x="173" y="13"/>
                    <a:pt x="174" y="13"/>
                  </a:cubicBezTo>
                  <a:cubicBezTo>
                    <a:pt x="198" y="13"/>
                    <a:pt x="198" y="13"/>
                    <a:pt x="198" y="13"/>
                  </a:cubicBezTo>
                  <a:cubicBezTo>
                    <a:pt x="202" y="13"/>
                    <a:pt x="205" y="10"/>
                    <a:pt x="205" y="6"/>
                  </a:cubicBezTo>
                  <a:cubicBezTo>
                    <a:pt x="205" y="3"/>
                    <a:pt x="202" y="0"/>
                    <a:pt x="198" y="0"/>
                  </a:cubicBezTo>
                  <a:close/>
                  <a:moveTo>
                    <a:pt x="34" y="103"/>
                  </a:moveTo>
                  <a:cubicBezTo>
                    <a:pt x="13" y="54"/>
                    <a:pt x="13" y="54"/>
                    <a:pt x="13" y="54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42" y="102"/>
                    <a:pt x="42" y="102"/>
                    <a:pt x="42" y="102"/>
                  </a:cubicBezTo>
                  <a:lnTo>
                    <a:pt x="34" y="103"/>
                  </a:lnTo>
                  <a:close/>
                  <a:moveTo>
                    <a:pt x="53" y="101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62" y="100"/>
                    <a:pt x="62" y="100"/>
                    <a:pt x="62" y="100"/>
                  </a:cubicBezTo>
                  <a:lnTo>
                    <a:pt x="53" y="101"/>
                  </a:lnTo>
                  <a:close/>
                  <a:moveTo>
                    <a:pt x="72" y="99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81" y="98"/>
                    <a:pt x="81" y="98"/>
                    <a:pt x="81" y="98"/>
                  </a:cubicBezTo>
                  <a:lnTo>
                    <a:pt x="72" y="99"/>
                  </a:lnTo>
                  <a:close/>
                  <a:moveTo>
                    <a:pt x="100" y="95"/>
                  </a:moveTo>
                  <a:cubicBezTo>
                    <a:pt x="92" y="96"/>
                    <a:pt x="92" y="96"/>
                    <a:pt x="92" y="9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102" y="41"/>
                    <a:pt x="102" y="41"/>
                    <a:pt x="102" y="41"/>
                  </a:cubicBezTo>
                  <a:lnTo>
                    <a:pt x="100" y="95"/>
                  </a:lnTo>
                  <a:close/>
                  <a:moveTo>
                    <a:pt x="120" y="93"/>
                  </a:moveTo>
                  <a:cubicBezTo>
                    <a:pt x="111" y="94"/>
                    <a:pt x="111" y="94"/>
                    <a:pt x="111" y="94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28" y="37"/>
                    <a:pt x="128" y="37"/>
                    <a:pt x="128" y="37"/>
                  </a:cubicBezTo>
                  <a:lnTo>
                    <a:pt x="120" y="93"/>
                  </a:lnTo>
                  <a:close/>
                  <a:moveTo>
                    <a:pt x="137" y="91"/>
                  </a:moveTo>
                  <a:cubicBezTo>
                    <a:pt x="131" y="92"/>
                    <a:pt x="131" y="92"/>
                    <a:pt x="131" y="92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51" y="33"/>
                    <a:pt x="151" y="33"/>
                    <a:pt x="151" y="33"/>
                  </a:cubicBezTo>
                  <a:lnTo>
                    <a:pt x="137" y="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99">
              <a:extLst>
                <a:ext uri="{FF2B5EF4-FFF2-40B4-BE49-F238E27FC236}">
                  <a16:creationId xmlns:a16="http://schemas.microsoft.com/office/drawing/2014/main" id="{4203C313-FE44-B94B-9842-4490A198D9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438" y="3619500"/>
              <a:ext cx="568325" cy="635000"/>
            </a:xfrm>
            <a:custGeom>
              <a:avLst/>
              <a:gdLst>
                <a:gd name="T0" fmla="*/ 379403 w 201"/>
                <a:gd name="T1" fmla="*/ 255134 h 224"/>
                <a:gd name="T2" fmla="*/ 404885 w 201"/>
                <a:gd name="T3" fmla="*/ 204107 h 224"/>
                <a:gd name="T4" fmla="*/ 305787 w 201"/>
                <a:gd name="T5" fmla="*/ 133237 h 224"/>
                <a:gd name="T6" fmla="*/ 195364 w 201"/>
                <a:gd name="T7" fmla="*/ 635000 h 224"/>
                <a:gd name="T8" fmla="*/ 475669 w 201"/>
                <a:gd name="T9" fmla="*/ 187098 h 224"/>
                <a:gd name="T10" fmla="*/ 421873 w 201"/>
                <a:gd name="T11" fmla="*/ 255134 h 224"/>
                <a:gd name="T12" fmla="*/ 209521 w 201"/>
                <a:gd name="T13" fmla="*/ 479085 h 224"/>
                <a:gd name="T14" fmla="*/ 186870 w 201"/>
                <a:gd name="T15" fmla="*/ 501763 h 224"/>
                <a:gd name="T16" fmla="*/ 155725 w 201"/>
                <a:gd name="T17" fmla="*/ 496094 h 224"/>
                <a:gd name="T18" fmla="*/ 164219 w 201"/>
                <a:gd name="T19" fmla="*/ 481920 h 224"/>
                <a:gd name="T20" fmla="*/ 175545 w 201"/>
                <a:gd name="T21" fmla="*/ 487589 h 224"/>
                <a:gd name="T22" fmla="*/ 192533 w 201"/>
                <a:gd name="T23" fmla="*/ 473415 h 224"/>
                <a:gd name="T24" fmla="*/ 192533 w 201"/>
                <a:gd name="T25" fmla="*/ 464911 h 224"/>
                <a:gd name="T26" fmla="*/ 184039 w 201"/>
                <a:gd name="T27" fmla="*/ 464911 h 224"/>
                <a:gd name="T28" fmla="*/ 158556 w 201"/>
                <a:gd name="T29" fmla="*/ 479085 h 224"/>
                <a:gd name="T30" fmla="*/ 138737 w 201"/>
                <a:gd name="T31" fmla="*/ 473415 h 224"/>
                <a:gd name="T32" fmla="*/ 133074 w 201"/>
                <a:gd name="T33" fmla="*/ 447902 h 224"/>
                <a:gd name="T34" fmla="*/ 167050 w 201"/>
                <a:gd name="T35" fmla="*/ 425223 h 224"/>
                <a:gd name="T36" fmla="*/ 184039 w 201"/>
                <a:gd name="T37" fmla="*/ 436563 h 224"/>
                <a:gd name="T38" fmla="*/ 169882 w 201"/>
                <a:gd name="T39" fmla="*/ 445067 h 224"/>
                <a:gd name="T40" fmla="*/ 152894 w 201"/>
                <a:gd name="T41" fmla="*/ 447902 h 224"/>
                <a:gd name="T42" fmla="*/ 150062 w 201"/>
                <a:gd name="T43" fmla="*/ 462076 h 224"/>
                <a:gd name="T44" fmla="*/ 164219 w 201"/>
                <a:gd name="T45" fmla="*/ 456406 h 224"/>
                <a:gd name="T46" fmla="*/ 192533 w 201"/>
                <a:gd name="T47" fmla="*/ 447902 h 224"/>
                <a:gd name="T48" fmla="*/ 209521 w 201"/>
                <a:gd name="T49" fmla="*/ 464911 h 224"/>
                <a:gd name="T50" fmla="*/ 243497 w 201"/>
                <a:gd name="T51" fmla="*/ 416719 h 224"/>
                <a:gd name="T52" fmla="*/ 235003 w 201"/>
                <a:gd name="T53" fmla="*/ 456406 h 224"/>
                <a:gd name="T54" fmla="*/ 189701 w 201"/>
                <a:gd name="T55" fmla="*/ 391205 h 224"/>
                <a:gd name="T56" fmla="*/ 277474 w 201"/>
                <a:gd name="T57" fmla="*/ 413884 h 224"/>
                <a:gd name="T58" fmla="*/ 319944 w 201"/>
                <a:gd name="T59" fmla="*/ 371362 h 224"/>
                <a:gd name="T60" fmla="*/ 226509 w 201"/>
                <a:gd name="T61" fmla="*/ 351518 h 224"/>
                <a:gd name="T62" fmla="*/ 283136 w 201"/>
                <a:gd name="T63" fmla="*/ 385536 h 224"/>
                <a:gd name="T64" fmla="*/ 319944 w 201"/>
                <a:gd name="T65" fmla="*/ 371362 h 224"/>
                <a:gd name="T66" fmla="*/ 325607 w 201"/>
                <a:gd name="T67" fmla="*/ 365692 h 224"/>
                <a:gd name="T68" fmla="*/ 311450 w 201"/>
                <a:gd name="T69" fmla="*/ 266473 h 224"/>
                <a:gd name="T70" fmla="*/ 294462 w 201"/>
                <a:gd name="T71" fmla="*/ 308996 h 224"/>
                <a:gd name="T72" fmla="*/ 331269 w 201"/>
                <a:gd name="T73" fmla="*/ 291987 h 224"/>
                <a:gd name="T74" fmla="*/ 314281 w 201"/>
                <a:gd name="T75" fmla="*/ 328839 h 224"/>
                <a:gd name="T76" fmla="*/ 356752 w 201"/>
                <a:gd name="T77" fmla="*/ 311830 h 224"/>
                <a:gd name="T78" fmla="*/ 537959 w 201"/>
                <a:gd name="T79" fmla="*/ 2835 h 224"/>
                <a:gd name="T80" fmla="*/ 492657 w 201"/>
                <a:gd name="T81" fmla="*/ 59531 h 224"/>
                <a:gd name="T82" fmla="*/ 552116 w 201"/>
                <a:gd name="T83" fmla="*/ 133237 h 224"/>
                <a:gd name="T84" fmla="*/ 503983 w 201"/>
                <a:gd name="T85" fmla="*/ 184263 h 224"/>
                <a:gd name="T86" fmla="*/ 470006 w 201"/>
                <a:gd name="T87" fmla="*/ 178594 h 224"/>
                <a:gd name="T88" fmla="*/ 402054 w 201"/>
                <a:gd name="T89" fmla="*/ 232455 h 224"/>
                <a:gd name="T90" fmla="*/ 455849 w 201"/>
                <a:gd name="T91" fmla="*/ 164420 h 224"/>
                <a:gd name="T92" fmla="*/ 515308 w 201"/>
                <a:gd name="T93" fmla="*/ 170089 h 224"/>
                <a:gd name="T94" fmla="*/ 537959 w 201"/>
                <a:gd name="T95" fmla="*/ 147411 h 224"/>
                <a:gd name="T96" fmla="*/ 481332 w 201"/>
                <a:gd name="T97" fmla="*/ 48192 h 224"/>
                <a:gd name="T98" fmla="*/ 537959 w 201"/>
                <a:gd name="T99" fmla="*/ 2835 h 224"/>
                <a:gd name="T100" fmla="*/ 226509 w 201"/>
                <a:gd name="T101" fmla="*/ 411049 h 224"/>
                <a:gd name="T102" fmla="*/ 212352 w 201"/>
                <a:gd name="T103" fmla="*/ 405379 h 224"/>
                <a:gd name="T104" fmla="*/ 215184 w 201"/>
                <a:gd name="T105" fmla="*/ 405379 h 2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01" h="224">
                  <a:moveTo>
                    <a:pt x="149" y="90"/>
                  </a:moveTo>
                  <a:cubicBezTo>
                    <a:pt x="145" y="95"/>
                    <a:pt x="138" y="95"/>
                    <a:pt x="134" y="90"/>
                  </a:cubicBezTo>
                  <a:cubicBezTo>
                    <a:pt x="130" y="86"/>
                    <a:pt x="130" y="79"/>
                    <a:pt x="134" y="75"/>
                  </a:cubicBezTo>
                  <a:cubicBezTo>
                    <a:pt x="136" y="73"/>
                    <a:pt x="140" y="72"/>
                    <a:pt x="143" y="72"/>
                  </a:cubicBezTo>
                  <a:cubicBezTo>
                    <a:pt x="158" y="57"/>
                    <a:pt x="158" y="57"/>
                    <a:pt x="158" y="57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69" y="224"/>
                    <a:pt x="69" y="224"/>
                    <a:pt x="69" y="224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168" y="66"/>
                    <a:pt x="168" y="66"/>
                    <a:pt x="168" y="66"/>
                  </a:cubicBezTo>
                  <a:cubicBezTo>
                    <a:pt x="152" y="81"/>
                    <a:pt x="152" y="81"/>
                    <a:pt x="152" y="81"/>
                  </a:cubicBezTo>
                  <a:cubicBezTo>
                    <a:pt x="153" y="85"/>
                    <a:pt x="152" y="88"/>
                    <a:pt x="149" y="90"/>
                  </a:cubicBezTo>
                  <a:close/>
                  <a:moveTo>
                    <a:pt x="74" y="164"/>
                  </a:moveTo>
                  <a:cubicBezTo>
                    <a:pt x="75" y="166"/>
                    <a:pt x="75" y="167"/>
                    <a:pt x="74" y="169"/>
                  </a:cubicBezTo>
                  <a:cubicBezTo>
                    <a:pt x="73" y="171"/>
                    <a:pt x="72" y="172"/>
                    <a:pt x="71" y="174"/>
                  </a:cubicBezTo>
                  <a:cubicBezTo>
                    <a:pt x="69" y="176"/>
                    <a:pt x="67" y="177"/>
                    <a:pt x="66" y="177"/>
                  </a:cubicBezTo>
                  <a:cubicBezTo>
                    <a:pt x="64" y="178"/>
                    <a:pt x="62" y="178"/>
                    <a:pt x="60" y="178"/>
                  </a:cubicBezTo>
                  <a:cubicBezTo>
                    <a:pt x="58" y="178"/>
                    <a:pt x="57" y="177"/>
                    <a:pt x="55" y="175"/>
                  </a:cubicBezTo>
                  <a:cubicBezTo>
                    <a:pt x="54" y="174"/>
                    <a:pt x="54" y="174"/>
                    <a:pt x="54" y="174"/>
                  </a:cubicBezTo>
                  <a:cubicBezTo>
                    <a:pt x="58" y="170"/>
                    <a:pt x="58" y="170"/>
                    <a:pt x="58" y="170"/>
                  </a:cubicBezTo>
                  <a:cubicBezTo>
                    <a:pt x="59" y="171"/>
                    <a:pt x="59" y="171"/>
                    <a:pt x="59" y="171"/>
                  </a:cubicBezTo>
                  <a:cubicBezTo>
                    <a:pt x="60" y="171"/>
                    <a:pt x="61" y="172"/>
                    <a:pt x="62" y="172"/>
                  </a:cubicBezTo>
                  <a:cubicBezTo>
                    <a:pt x="62" y="172"/>
                    <a:pt x="63" y="172"/>
                    <a:pt x="64" y="172"/>
                  </a:cubicBezTo>
                  <a:cubicBezTo>
                    <a:pt x="66" y="171"/>
                    <a:pt x="68" y="169"/>
                    <a:pt x="68" y="167"/>
                  </a:cubicBezTo>
                  <a:cubicBezTo>
                    <a:pt x="69" y="167"/>
                    <a:pt x="69" y="166"/>
                    <a:pt x="69" y="166"/>
                  </a:cubicBezTo>
                  <a:cubicBezTo>
                    <a:pt x="69" y="165"/>
                    <a:pt x="68" y="165"/>
                    <a:pt x="68" y="164"/>
                  </a:cubicBezTo>
                  <a:cubicBezTo>
                    <a:pt x="68" y="164"/>
                    <a:pt x="67" y="164"/>
                    <a:pt x="67" y="164"/>
                  </a:cubicBezTo>
                  <a:cubicBezTo>
                    <a:pt x="67" y="164"/>
                    <a:pt x="66" y="164"/>
                    <a:pt x="65" y="164"/>
                  </a:cubicBezTo>
                  <a:cubicBezTo>
                    <a:pt x="65" y="164"/>
                    <a:pt x="64" y="165"/>
                    <a:pt x="61" y="166"/>
                  </a:cubicBezTo>
                  <a:cubicBezTo>
                    <a:pt x="59" y="168"/>
                    <a:pt x="57" y="169"/>
                    <a:pt x="56" y="169"/>
                  </a:cubicBezTo>
                  <a:cubicBezTo>
                    <a:pt x="55" y="169"/>
                    <a:pt x="53" y="169"/>
                    <a:pt x="52" y="169"/>
                  </a:cubicBezTo>
                  <a:cubicBezTo>
                    <a:pt x="51" y="169"/>
                    <a:pt x="50" y="168"/>
                    <a:pt x="49" y="167"/>
                  </a:cubicBezTo>
                  <a:cubicBezTo>
                    <a:pt x="47" y="166"/>
                    <a:pt x="47" y="165"/>
                    <a:pt x="46" y="163"/>
                  </a:cubicBezTo>
                  <a:cubicBezTo>
                    <a:pt x="46" y="162"/>
                    <a:pt x="46" y="160"/>
                    <a:pt x="47" y="158"/>
                  </a:cubicBezTo>
                  <a:cubicBezTo>
                    <a:pt x="48" y="155"/>
                    <a:pt x="51" y="152"/>
                    <a:pt x="54" y="151"/>
                  </a:cubicBezTo>
                  <a:cubicBezTo>
                    <a:pt x="56" y="150"/>
                    <a:pt x="58" y="150"/>
                    <a:pt x="59" y="150"/>
                  </a:cubicBezTo>
                  <a:cubicBezTo>
                    <a:pt x="61" y="151"/>
                    <a:pt x="63" y="151"/>
                    <a:pt x="64" y="153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60" y="157"/>
                    <a:pt x="60" y="157"/>
                    <a:pt x="60" y="157"/>
                  </a:cubicBezTo>
                  <a:cubicBezTo>
                    <a:pt x="59" y="156"/>
                    <a:pt x="58" y="156"/>
                    <a:pt x="57" y="156"/>
                  </a:cubicBezTo>
                  <a:cubicBezTo>
                    <a:pt x="56" y="156"/>
                    <a:pt x="55" y="157"/>
                    <a:pt x="54" y="158"/>
                  </a:cubicBezTo>
                  <a:cubicBezTo>
                    <a:pt x="53" y="160"/>
                    <a:pt x="52" y="161"/>
                    <a:pt x="52" y="161"/>
                  </a:cubicBezTo>
                  <a:cubicBezTo>
                    <a:pt x="52" y="162"/>
                    <a:pt x="52" y="162"/>
                    <a:pt x="53" y="163"/>
                  </a:cubicBezTo>
                  <a:cubicBezTo>
                    <a:pt x="53" y="163"/>
                    <a:pt x="53" y="163"/>
                    <a:pt x="54" y="163"/>
                  </a:cubicBezTo>
                  <a:cubicBezTo>
                    <a:pt x="54" y="163"/>
                    <a:pt x="55" y="163"/>
                    <a:pt x="58" y="161"/>
                  </a:cubicBezTo>
                  <a:cubicBezTo>
                    <a:pt x="60" y="160"/>
                    <a:pt x="62" y="159"/>
                    <a:pt x="63" y="158"/>
                  </a:cubicBezTo>
                  <a:cubicBezTo>
                    <a:pt x="65" y="158"/>
                    <a:pt x="67" y="157"/>
                    <a:pt x="68" y="158"/>
                  </a:cubicBezTo>
                  <a:cubicBezTo>
                    <a:pt x="70" y="158"/>
                    <a:pt x="71" y="159"/>
                    <a:pt x="72" y="160"/>
                  </a:cubicBezTo>
                  <a:cubicBezTo>
                    <a:pt x="73" y="161"/>
                    <a:pt x="74" y="162"/>
                    <a:pt x="74" y="164"/>
                  </a:cubicBezTo>
                  <a:close/>
                  <a:moveTo>
                    <a:pt x="93" y="151"/>
                  </a:moveTo>
                  <a:cubicBezTo>
                    <a:pt x="86" y="147"/>
                    <a:pt x="86" y="147"/>
                    <a:pt x="86" y="147"/>
                  </a:cubicBezTo>
                  <a:cubicBezTo>
                    <a:pt x="80" y="153"/>
                    <a:pt x="80" y="153"/>
                    <a:pt x="80" y="153"/>
                  </a:cubicBezTo>
                  <a:cubicBezTo>
                    <a:pt x="83" y="161"/>
                    <a:pt x="83" y="161"/>
                    <a:pt x="83" y="161"/>
                  </a:cubicBezTo>
                  <a:cubicBezTo>
                    <a:pt x="79" y="165"/>
                    <a:pt x="79" y="165"/>
                    <a:pt x="79" y="165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70" y="134"/>
                    <a:pt x="70" y="134"/>
                    <a:pt x="70" y="134"/>
                  </a:cubicBezTo>
                  <a:cubicBezTo>
                    <a:pt x="98" y="146"/>
                    <a:pt x="98" y="146"/>
                    <a:pt x="98" y="146"/>
                  </a:cubicBezTo>
                  <a:lnTo>
                    <a:pt x="93" y="151"/>
                  </a:lnTo>
                  <a:close/>
                  <a:moveTo>
                    <a:pt x="113" y="131"/>
                  </a:moveTo>
                  <a:cubicBezTo>
                    <a:pt x="100" y="144"/>
                    <a:pt x="100" y="144"/>
                    <a:pt x="100" y="144"/>
                  </a:cubicBezTo>
                  <a:cubicBezTo>
                    <a:pt x="80" y="124"/>
                    <a:pt x="80" y="124"/>
                    <a:pt x="80" y="124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100" y="136"/>
                    <a:pt x="100" y="136"/>
                    <a:pt x="100" y="136"/>
                  </a:cubicBezTo>
                  <a:cubicBezTo>
                    <a:pt x="109" y="127"/>
                    <a:pt x="109" y="127"/>
                    <a:pt x="109" y="127"/>
                  </a:cubicBezTo>
                  <a:lnTo>
                    <a:pt x="113" y="131"/>
                  </a:lnTo>
                  <a:close/>
                  <a:moveTo>
                    <a:pt x="130" y="114"/>
                  </a:moveTo>
                  <a:cubicBezTo>
                    <a:pt x="115" y="129"/>
                    <a:pt x="115" y="129"/>
                    <a:pt x="115" y="129"/>
                  </a:cubicBezTo>
                  <a:cubicBezTo>
                    <a:pt x="95" y="109"/>
                    <a:pt x="95" y="109"/>
                    <a:pt x="95" y="109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4" y="98"/>
                    <a:pt x="114" y="98"/>
                    <a:pt x="114" y="98"/>
                  </a:cubicBezTo>
                  <a:cubicBezTo>
                    <a:pt x="104" y="109"/>
                    <a:pt x="104" y="109"/>
                    <a:pt x="104" y="109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11" y="116"/>
                    <a:pt x="111" y="116"/>
                    <a:pt x="111" y="116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126" y="110"/>
                    <a:pt x="126" y="110"/>
                    <a:pt x="126" y="110"/>
                  </a:cubicBezTo>
                  <a:lnTo>
                    <a:pt x="130" y="114"/>
                  </a:lnTo>
                  <a:close/>
                  <a:moveTo>
                    <a:pt x="190" y="1"/>
                  </a:moveTo>
                  <a:cubicBezTo>
                    <a:pt x="191" y="2"/>
                    <a:pt x="191" y="5"/>
                    <a:pt x="190" y="6"/>
                  </a:cubicBezTo>
                  <a:cubicBezTo>
                    <a:pt x="174" y="21"/>
                    <a:pt x="174" y="21"/>
                    <a:pt x="174" y="21"/>
                  </a:cubicBezTo>
                  <a:cubicBezTo>
                    <a:pt x="173" y="22"/>
                    <a:pt x="174" y="26"/>
                    <a:pt x="177" y="29"/>
                  </a:cubicBezTo>
                  <a:cubicBezTo>
                    <a:pt x="195" y="47"/>
                    <a:pt x="195" y="47"/>
                    <a:pt x="195" y="47"/>
                  </a:cubicBezTo>
                  <a:cubicBezTo>
                    <a:pt x="200" y="52"/>
                    <a:pt x="201" y="61"/>
                    <a:pt x="196" y="66"/>
                  </a:cubicBezTo>
                  <a:cubicBezTo>
                    <a:pt x="191" y="70"/>
                    <a:pt x="183" y="70"/>
                    <a:pt x="178" y="65"/>
                  </a:cubicBezTo>
                  <a:cubicBezTo>
                    <a:pt x="176" y="63"/>
                    <a:pt x="176" y="63"/>
                    <a:pt x="176" y="63"/>
                  </a:cubicBezTo>
                  <a:cubicBezTo>
                    <a:pt x="173" y="60"/>
                    <a:pt x="169" y="60"/>
                    <a:pt x="166" y="63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6" y="83"/>
                    <a:pt x="144" y="83"/>
                    <a:pt x="142" y="82"/>
                  </a:cubicBezTo>
                  <a:cubicBezTo>
                    <a:pt x="141" y="81"/>
                    <a:pt x="141" y="79"/>
                    <a:pt x="142" y="77"/>
                  </a:cubicBezTo>
                  <a:cubicBezTo>
                    <a:pt x="161" y="58"/>
                    <a:pt x="161" y="58"/>
                    <a:pt x="161" y="58"/>
                  </a:cubicBezTo>
                  <a:cubicBezTo>
                    <a:pt x="167" y="53"/>
                    <a:pt x="175" y="53"/>
                    <a:pt x="181" y="58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85" y="63"/>
                    <a:pt x="189" y="63"/>
                    <a:pt x="191" y="61"/>
                  </a:cubicBezTo>
                  <a:cubicBezTo>
                    <a:pt x="194" y="59"/>
                    <a:pt x="193" y="55"/>
                    <a:pt x="190" y="52"/>
                  </a:cubicBezTo>
                  <a:cubicBezTo>
                    <a:pt x="172" y="34"/>
                    <a:pt x="172" y="34"/>
                    <a:pt x="172" y="34"/>
                  </a:cubicBezTo>
                  <a:cubicBezTo>
                    <a:pt x="167" y="28"/>
                    <a:pt x="166" y="21"/>
                    <a:pt x="170" y="17"/>
                  </a:cubicBezTo>
                  <a:cubicBezTo>
                    <a:pt x="185" y="1"/>
                    <a:pt x="185" y="1"/>
                    <a:pt x="185" y="1"/>
                  </a:cubicBezTo>
                  <a:cubicBezTo>
                    <a:pt x="186" y="0"/>
                    <a:pt x="189" y="0"/>
                    <a:pt x="190" y="1"/>
                  </a:cubicBezTo>
                  <a:close/>
                  <a:moveTo>
                    <a:pt x="76" y="143"/>
                  </a:moveTo>
                  <a:cubicBezTo>
                    <a:pt x="80" y="145"/>
                    <a:pt x="80" y="145"/>
                    <a:pt x="80" y="145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3"/>
                    <a:pt x="75" y="143"/>
                    <a:pt x="75" y="143"/>
                  </a:cubicBezTo>
                  <a:cubicBezTo>
                    <a:pt x="75" y="143"/>
                    <a:pt x="75" y="142"/>
                    <a:pt x="75" y="142"/>
                  </a:cubicBezTo>
                  <a:cubicBezTo>
                    <a:pt x="75" y="142"/>
                    <a:pt x="75" y="143"/>
                    <a:pt x="76" y="1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D790B43-4A86-004B-887E-15BD14552E9E}"/>
                </a:ext>
              </a:extLst>
            </p:cNvPr>
            <p:cNvSpPr txBox="1"/>
            <p:nvPr/>
          </p:nvSpPr>
          <p:spPr>
            <a:xfrm>
              <a:off x="2503488" y="2801938"/>
              <a:ext cx="1608133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E-Commerce</a:t>
              </a:r>
            </a:p>
          </p:txBody>
        </p:sp>
        <p:sp>
          <p:nvSpPr>
            <p:cNvPr id="85" name="Freeform 8">
              <a:extLst>
                <a:ext uri="{FF2B5EF4-FFF2-40B4-BE49-F238E27FC236}">
                  <a16:creationId xmlns:a16="http://schemas.microsoft.com/office/drawing/2014/main" id="{CF5F84A6-C647-0647-B817-B7EEF52EC0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7638" y="5548313"/>
              <a:ext cx="487362" cy="403225"/>
            </a:xfrm>
            <a:custGeom>
              <a:avLst/>
              <a:gdLst>
                <a:gd name="T0" fmla="*/ 242253 w 207"/>
                <a:gd name="T1" fmla="*/ 16506 h 171"/>
                <a:gd name="T2" fmla="*/ 242253 w 207"/>
                <a:gd name="T3" fmla="*/ 37729 h 171"/>
                <a:gd name="T4" fmla="*/ 254013 w 207"/>
                <a:gd name="T5" fmla="*/ 153273 h 171"/>
                <a:gd name="T6" fmla="*/ 258717 w 207"/>
                <a:gd name="T7" fmla="*/ 136767 h 171"/>
                <a:gd name="T8" fmla="*/ 251661 w 207"/>
                <a:gd name="T9" fmla="*/ 120260 h 171"/>
                <a:gd name="T10" fmla="*/ 235197 w 207"/>
                <a:gd name="T11" fmla="*/ 120260 h 171"/>
                <a:gd name="T12" fmla="*/ 244605 w 207"/>
                <a:gd name="T13" fmla="*/ 155631 h 171"/>
                <a:gd name="T14" fmla="*/ 254013 w 207"/>
                <a:gd name="T15" fmla="*/ 153273 h 171"/>
                <a:gd name="T16" fmla="*/ 183454 w 207"/>
                <a:gd name="T17" fmla="*/ 127335 h 171"/>
                <a:gd name="T18" fmla="*/ 178750 w 207"/>
                <a:gd name="T19" fmla="*/ 139125 h 171"/>
                <a:gd name="T20" fmla="*/ 183454 w 207"/>
                <a:gd name="T21" fmla="*/ 127335 h 171"/>
                <a:gd name="T22" fmla="*/ 432763 w 207"/>
                <a:gd name="T23" fmla="*/ 188644 h 171"/>
                <a:gd name="T24" fmla="*/ 366907 w 207"/>
                <a:gd name="T25" fmla="*/ 403226 h 171"/>
                <a:gd name="T26" fmla="*/ 117599 w 207"/>
                <a:gd name="T27" fmla="*/ 143841 h 171"/>
                <a:gd name="T28" fmla="*/ 54095 w 207"/>
                <a:gd name="T29" fmla="*/ 188644 h 171"/>
                <a:gd name="T30" fmla="*/ 77615 w 207"/>
                <a:gd name="T31" fmla="*/ 35371 h 171"/>
                <a:gd name="T32" fmla="*/ 242253 w 207"/>
                <a:gd name="T33" fmla="*/ 47161 h 171"/>
                <a:gd name="T34" fmla="*/ 390427 w 207"/>
                <a:gd name="T35" fmla="*/ 28297 h 171"/>
                <a:gd name="T36" fmla="*/ 221085 w 207"/>
                <a:gd name="T37" fmla="*/ 167421 h 171"/>
                <a:gd name="T38" fmla="*/ 254013 w 207"/>
                <a:gd name="T39" fmla="*/ 167421 h 171"/>
                <a:gd name="T40" fmla="*/ 268125 w 207"/>
                <a:gd name="T41" fmla="*/ 157989 h 171"/>
                <a:gd name="T42" fmla="*/ 272829 w 207"/>
                <a:gd name="T43" fmla="*/ 136767 h 171"/>
                <a:gd name="T44" fmla="*/ 263421 w 207"/>
                <a:gd name="T45" fmla="*/ 113186 h 171"/>
                <a:gd name="T46" fmla="*/ 244605 w 207"/>
                <a:gd name="T47" fmla="*/ 106112 h 171"/>
                <a:gd name="T48" fmla="*/ 221085 w 207"/>
                <a:gd name="T49" fmla="*/ 167421 h 171"/>
                <a:gd name="T50" fmla="*/ 169342 w 207"/>
                <a:gd name="T51" fmla="*/ 167421 h 171"/>
                <a:gd name="T52" fmla="*/ 192862 w 207"/>
                <a:gd name="T53" fmla="*/ 150915 h 171"/>
                <a:gd name="T54" fmla="*/ 214029 w 207"/>
                <a:gd name="T55" fmla="*/ 167421 h 171"/>
                <a:gd name="T56" fmla="*/ 176398 w 207"/>
                <a:gd name="T57" fmla="*/ 106112 h 171"/>
                <a:gd name="T58" fmla="*/ 331628 w 207"/>
                <a:gd name="T59" fmla="*/ 176854 h 171"/>
                <a:gd name="T60" fmla="*/ 152878 w 207"/>
                <a:gd name="T61" fmla="*/ 191002 h 171"/>
                <a:gd name="T62" fmla="*/ 331628 w 207"/>
                <a:gd name="T63" fmla="*/ 176854 h 171"/>
                <a:gd name="T64" fmla="*/ 329276 w 207"/>
                <a:gd name="T65" fmla="*/ 139125 h 171"/>
                <a:gd name="T66" fmla="*/ 308108 w 207"/>
                <a:gd name="T67" fmla="*/ 129693 h 171"/>
                <a:gd name="T68" fmla="*/ 296348 w 207"/>
                <a:gd name="T69" fmla="*/ 122618 h 171"/>
                <a:gd name="T70" fmla="*/ 305756 w 207"/>
                <a:gd name="T71" fmla="*/ 117902 h 171"/>
                <a:gd name="T72" fmla="*/ 317516 w 207"/>
                <a:gd name="T73" fmla="*/ 127335 h 171"/>
                <a:gd name="T74" fmla="*/ 329276 w 207"/>
                <a:gd name="T75" fmla="*/ 127335 h 171"/>
                <a:gd name="T76" fmla="*/ 326924 w 207"/>
                <a:gd name="T77" fmla="*/ 115544 h 171"/>
                <a:gd name="T78" fmla="*/ 296348 w 207"/>
                <a:gd name="T79" fmla="*/ 108470 h 171"/>
                <a:gd name="T80" fmla="*/ 284588 w 207"/>
                <a:gd name="T81" fmla="*/ 124976 h 171"/>
                <a:gd name="T82" fmla="*/ 293996 w 207"/>
                <a:gd name="T83" fmla="*/ 139125 h 171"/>
                <a:gd name="T84" fmla="*/ 315164 w 207"/>
                <a:gd name="T85" fmla="*/ 146199 h 171"/>
                <a:gd name="T86" fmla="*/ 317516 w 207"/>
                <a:gd name="T87" fmla="*/ 150915 h 171"/>
                <a:gd name="T88" fmla="*/ 315164 w 207"/>
                <a:gd name="T89" fmla="*/ 155631 h 171"/>
                <a:gd name="T90" fmla="*/ 296348 w 207"/>
                <a:gd name="T91" fmla="*/ 150915 h 171"/>
                <a:gd name="T92" fmla="*/ 293996 w 207"/>
                <a:gd name="T93" fmla="*/ 143841 h 171"/>
                <a:gd name="T94" fmla="*/ 282237 w 207"/>
                <a:gd name="T95" fmla="*/ 146199 h 171"/>
                <a:gd name="T96" fmla="*/ 293996 w 207"/>
                <a:gd name="T97" fmla="*/ 167421 h 171"/>
                <a:gd name="T98" fmla="*/ 319868 w 207"/>
                <a:gd name="T99" fmla="*/ 167421 h 171"/>
                <a:gd name="T100" fmla="*/ 331628 w 207"/>
                <a:gd name="T101" fmla="*/ 148557 h 17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07" h="171">
                  <a:moveTo>
                    <a:pt x="73" y="1"/>
                  </a:moveTo>
                  <a:cubicBezTo>
                    <a:pt x="82" y="5"/>
                    <a:pt x="92" y="7"/>
                    <a:pt x="103" y="7"/>
                  </a:cubicBezTo>
                  <a:cubicBezTo>
                    <a:pt x="114" y="7"/>
                    <a:pt x="125" y="5"/>
                    <a:pt x="134" y="1"/>
                  </a:cubicBezTo>
                  <a:cubicBezTo>
                    <a:pt x="126" y="11"/>
                    <a:pt x="115" y="16"/>
                    <a:pt x="103" y="16"/>
                  </a:cubicBezTo>
                  <a:cubicBezTo>
                    <a:pt x="92" y="16"/>
                    <a:pt x="80" y="11"/>
                    <a:pt x="73" y="1"/>
                  </a:cubicBezTo>
                  <a:close/>
                  <a:moveTo>
                    <a:pt x="108" y="65"/>
                  </a:moveTo>
                  <a:cubicBezTo>
                    <a:pt x="109" y="64"/>
                    <a:pt x="110" y="63"/>
                    <a:pt x="110" y="62"/>
                  </a:cubicBezTo>
                  <a:cubicBezTo>
                    <a:pt x="110" y="61"/>
                    <a:pt x="110" y="60"/>
                    <a:pt x="110" y="58"/>
                  </a:cubicBezTo>
                  <a:cubicBezTo>
                    <a:pt x="110" y="56"/>
                    <a:pt x="110" y="54"/>
                    <a:pt x="109" y="53"/>
                  </a:cubicBezTo>
                  <a:cubicBezTo>
                    <a:pt x="109" y="52"/>
                    <a:pt x="108" y="51"/>
                    <a:pt x="107" y="51"/>
                  </a:cubicBezTo>
                  <a:cubicBezTo>
                    <a:pt x="107" y="51"/>
                    <a:pt x="106" y="51"/>
                    <a:pt x="104" y="51"/>
                  </a:cubicBezTo>
                  <a:cubicBezTo>
                    <a:pt x="100" y="51"/>
                    <a:pt x="100" y="51"/>
                    <a:pt x="100" y="51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5" y="66"/>
                    <a:pt x="106" y="66"/>
                    <a:pt x="107" y="65"/>
                  </a:cubicBezTo>
                  <a:cubicBezTo>
                    <a:pt x="108" y="65"/>
                    <a:pt x="108" y="65"/>
                    <a:pt x="108" y="65"/>
                  </a:cubicBezTo>
                  <a:close/>
                  <a:moveTo>
                    <a:pt x="78" y="54"/>
                  </a:moveTo>
                  <a:cubicBezTo>
                    <a:pt x="78" y="54"/>
                    <a:pt x="78" y="54"/>
                    <a:pt x="78" y="54"/>
                  </a:cubicBezTo>
                  <a:cubicBezTo>
                    <a:pt x="78" y="54"/>
                    <a:pt x="78" y="54"/>
                    <a:pt x="78" y="54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80" y="59"/>
                    <a:pt x="80" y="59"/>
                    <a:pt x="80" y="59"/>
                  </a:cubicBezTo>
                  <a:lnTo>
                    <a:pt x="78" y="54"/>
                  </a:lnTo>
                  <a:close/>
                  <a:moveTo>
                    <a:pt x="207" y="49"/>
                  </a:moveTo>
                  <a:cubicBezTo>
                    <a:pt x="184" y="80"/>
                    <a:pt x="184" y="80"/>
                    <a:pt x="184" y="80"/>
                  </a:cubicBezTo>
                  <a:cubicBezTo>
                    <a:pt x="156" y="61"/>
                    <a:pt x="156" y="61"/>
                    <a:pt x="156" y="61"/>
                  </a:cubicBezTo>
                  <a:cubicBezTo>
                    <a:pt x="156" y="171"/>
                    <a:pt x="156" y="171"/>
                    <a:pt x="156" y="171"/>
                  </a:cubicBezTo>
                  <a:cubicBezTo>
                    <a:pt x="50" y="171"/>
                    <a:pt x="50" y="171"/>
                    <a:pt x="50" y="17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6" y="12"/>
                    <a:pt x="89" y="20"/>
                    <a:pt x="103" y="20"/>
                  </a:cubicBezTo>
                  <a:cubicBezTo>
                    <a:pt x="118" y="20"/>
                    <a:pt x="131" y="12"/>
                    <a:pt x="139" y="0"/>
                  </a:cubicBezTo>
                  <a:cubicBezTo>
                    <a:pt x="166" y="12"/>
                    <a:pt x="166" y="12"/>
                    <a:pt x="166" y="12"/>
                  </a:cubicBezTo>
                  <a:lnTo>
                    <a:pt x="207" y="49"/>
                  </a:lnTo>
                  <a:close/>
                  <a:moveTo>
                    <a:pt x="94" y="71"/>
                  </a:moveTo>
                  <a:cubicBezTo>
                    <a:pt x="104" y="71"/>
                    <a:pt x="104" y="71"/>
                    <a:pt x="104" y="71"/>
                  </a:cubicBezTo>
                  <a:cubicBezTo>
                    <a:pt x="106" y="71"/>
                    <a:pt x="107" y="71"/>
                    <a:pt x="108" y="71"/>
                  </a:cubicBezTo>
                  <a:cubicBezTo>
                    <a:pt x="109" y="70"/>
                    <a:pt x="110" y="70"/>
                    <a:pt x="111" y="69"/>
                  </a:cubicBezTo>
                  <a:cubicBezTo>
                    <a:pt x="112" y="69"/>
                    <a:pt x="113" y="68"/>
                    <a:pt x="114" y="67"/>
                  </a:cubicBezTo>
                  <a:cubicBezTo>
                    <a:pt x="115" y="66"/>
                    <a:pt x="115" y="65"/>
                    <a:pt x="116" y="63"/>
                  </a:cubicBezTo>
                  <a:cubicBezTo>
                    <a:pt x="116" y="62"/>
                    <a:pt x="116" y="60"/>
                    <a:pt x="116" y="58"/>
                  </a:cubicBezTo>
                  <a:cubicBezTo>
                    <a:pt x="116" y="56"/>
                    <a:pt x="116" y="54"/>
                    <a:pt x="115" y="52"/>
                  </a:cubicBezTo>
                  <a:cubicBezTo>
                    <a:pt x="115" y="50"/>
                    <a:pt x="114" y="49"/>
                    <a:pt x="112" y="48"/>
                  </a:cubicBezTo>
                  <a:cubicBezTo>
                    <a:pt x="111" y="47"/>
                    <a:pt x="110" y="46"/>
                    <a:pt x="108" y="46"/>
                  </a:cubicBezTo>
                  <a:cubicBezTo>
                    <a:pt x="107" y="45"/>
                    <a:pt x="106" y="45"/>
                    <a:pt x="104" y="45"/>
                  </a:cubicBezTo>
                  <a:cubicBezTo>
                    <a:pt x="94" y="45"/>
                    <a:pt x="94" y="45"/>
                    <a:pt x="94" y="45"/>
                  </a:cubicBezTo>
                  <a:lnTo>
                    <a:pt x="94" y="71"/>
                  </a:lnTo>
                  <a:close/>
                  <a:moveTo>
                    <a:pt x="65" y="71"/>
                  </a:moveTo>
                  <a:cubicBezTo>
                    <a:pt x="72" y="71"/>
                    <a:pt x="72" y="71"/>
                    <a:pt x="72" y="71"/>
                  </a:cubicBezTo>
                  <a:cubicBezTo>
                    <a:pt x="74" y="64"/>
                    <a:pt x="74" y="64"/>
                    <a:pt x="74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75" y="45"/>
                    <a:pt x="75" y="45"/>
                    <a:pt x="75" y="45"/>
                  </a:cubicBezTo>
                  <a:lnTo>
                    <a:pt x="65" y="71"/>
                  </a:lnTo>
                  <a:close/>
                  <a:moveTo>
                    <a:pt x="141" y="75"/>
                  </a:moveTo>
                  <a:cubicBezTo>
                    <a:pt x="65" y="75"/>
                    <a:pt x="65" y="75"/>
                    <a:pt x="65" y="75"/>
                  </a:cubicBezTo>
                  <a:cubicBezTo>
                    <a:pt x="65" y="81"/>
                    <a:pt x="65" y="81"/>
                    <a:pt x="65" y="81"/>
                  </a:cubicBezTo>
                  <a:cubicBezTo>
                    <a:pt x="141" y="81"/>
                    <a:pt x="141" y="81"/>
                    <a:pt x="141" y="81"/>
                  </a:cubicBezTo>
                  <a:lnTo>
                    <a:pt x="141" y="75"/>
                  </a:lnTo>
                  <a:close/>
                  <a:moveTo>
                    <a:pt x="141" y="63"/>
                  </a:moveTo>
                  <a:cubicBezTo>
                    <a:pt x="141" y="62"/>
                    <a:pt x="141" y="60"/>
                    <a:pt x="140" y="59"/>
                  </a:cubicBezTo>
                  <a:cubicBezTo>
                    <a:pt x="139" y="58"/>
                    <a:pt x="138" y="57"/>
                    <a:pt x="136" y="56"/>
                  </a:cubicBezTo>
                  <a:cubicBezTo>
                    <a:pt x="135" y="56"/>
                    <a:pt x="134" y="55"/>
                    <a:pt x="131" y="55"/>
                  </a:cubicBezTo>
                  <a:cubicBezTo>
                    <a:pt x="128" y="54"/>
                    <a:pt x="127" y="54"/>
                    <a:pt x="127" y="53"/>
                  </a:cubicBezTo>
                  <a:cubicBezTo>
                    <a:pt x="127" y="53"/>
                    <a:pt x="126" y="53"/>
                    <a:pt x="126" y="52"/>
                  </a:cubicBezTo>
                  <a:cubicBezTo>
                    <a:pt x="126" y="52"/>
                    <a:pt x="127" y="52"/>
                    <a:pt x="127" y="51"/>
                  </a:cubicBezTo>
                  <a:cubicBezTo>
                    <a:pt x="128" y="51"/>
                    <a:pt x="128" y="50"/>
                    <a:pt x="130" y="50"/>
                  </a:cubicBezTo>
                  <a:cubicBezTo>
                    <a:pt x="132" y="50"/>
                    <a:pt x="133" y="51"/>
                    <a:pt x="134" y="51"/>
                  </a:cubicBezTo>
                  <a:cubicBezTo>
                    <a:pt x="134" y="52"/>
                    <a:pt x="135" y="52"/>
                    <a:pt x="135" y="54"/>
                  </a:cubicBezTo>
                  <a:cubicBezTo>
                    <a:pt x="135" y="55"/>
                    <a:pt x="135" y="55"/>
                    <a:pt x="135" y="55"/>
                  </a:cubicBezTo>
                  <a:cubicBezTo>
                    <a:pt x="140" y="54"/>
                    <a:pt x="140" y="54"/>
                    <a:pt x="140" y="54"/>
                  </a:cubicBezTo>
                  <a:cubicBezTo>
                    <a:pt x="140" y="53"/>
                    <a:pt x="140" y="53"/>
                    <a:pt x="140" y="53"/>
                  </a:cubicBezTo>
                  <a:cubicBezTo>
                    <a:pt x="140" y="52"/>
                    <a:pt x="140" y="50"/>
                    <a:pt x="139" y="49"/>
                  </a:cubicBezTo>
                  <a:cubicBezTo>
                    <a:pt x="138" y="47"/>
                    <a:pt x="137" y="47"/>
                    <a:pt x="135" y="46"/>
                  </a:cubicBezTo>
                  <a:cubicBezTo>
                    <a:pt x="133" y="45"/>
                    <a:pt x="129" y="45"/>
                    <a:pt x="126" y="46"/>
                  </a:cubicBezTo>
                  <a:cubicBezTo>
                    <a:pt x="124" y="46"/>
                    <a:pt x="123" y="47"/>
                    <a:pt x="122" y="49"/>
                  </a:cubicBezTo>
                  <a:cubicBezTo>
                    <a:pt x="121" y="50"/>
                    <a:pt x="121" y="51"/>
                    <a:pt x="121" y="53"/>
                  </a:cubicBezTo>
                  <a:cubicBezTo>
                    <a:pt x="121" y="54"/>
                    <a:pt x="121" y="55"/>
                    <a:pt x="122" y="56"/>
                  </a:cubicBezTo>
                  <a:cubicBezTo>
                    <a:pt x="122" y="57"/>
                    <a:pt x="123" y="58"/>
                    <a:pt x="125" y="59"/>
                  </a:cubicBezTo>
                  <a:cubicBezTo>
                    <a:pt x="126" y="59"/>
                    <a:pt x="127" y="60"/>
                    <a:pt x="130" y="60"/>
                  </a:cubicBezTo>
                  <a:cubicBezTo>
                    <a:pt x="132" y="61"/>
                    <a:pt x="133" y="61"/>
                    <a:pt x="134" y="62"/>
                  </a:cubicBezTo>
                  <a:cubicBezTo>
                    <a:pt x="134" y="62"/>
                    <a:pt x="135" y="62"/>
                    <a:pt x="135" y="62"/>
                  </a:cubicBezTo>
                  <a:cubicBezTo>
                    <a:pt x="135" y="63"/>
                    <a:pt x="135" y="63"/>
                    <a:pt x="135" y="64"/>
                  </a:cubicBezTo>
                  <a:cubicBezTo>
                    <a:pt x="135" y="64"/>
                    <a:pt x="135" y="64"/>
                    <a:pt x="135" y="65"/>
                  </a:cubicBezTo>
                  <a:cubicBezTo>
                    <a:pt x="135" y="65"/>
                    <a:pt x="134" y="65"/>
                    <a:pt x="134" y="66"/>
                  </a:cubicBezTo>
                  <a:cubicBezTo>
                    <a:pt x="132" y="66"/>
                    <a:pt x="130" y="66"/>
                    <a:pt x="128" y="66"/>
                  </a:cubicBezTo>
                  <a:cubicBezTo>
                    <a:pt x="127" y="65"/>
                    <a:pt x="127" y="65"/>
                    <a:pt x="126" y="64"/>
                  </a:cubicBezTo>
                  <a:cubicBezTo>
                    <a:pt x="126" y="64"/>
                    <a:pt x="126" y="63"/>
                    <a:pt x="125" y="62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2"/>
                    <a:pt x="120" y="62"/>
                    <a:pt x="120" y="62"/>
                  </a:cubicBezTo>
                  <a:cubicBezTo>
                    <a:pt x="120" y="64"/>
                    <a:pt x="120" y="66"/>
                    <a:pt x="121" y="67"/>
                  </a:cubicBezTo>
                  <a:cubicBezTo>
                    <a:pt x="122" y="69"/>
                    <a:pt x="124" y="70"/>
                    <a:pt x="125" y="71"/>
                  </a:cubicBezTo>
                  <a:cubicBezTo>
                    <a:pt x="127" y="71"/>
                    <a:pt x="129" y="72"/>
                    <a:pt x="131" y="72"/>
                  </a:cubicBezTo>
                  <a:cubicBezTo>
                    <a:pt x="133" y="72"/>
                    <a:pt x="135" y="71"/>
                    <a:pt x="136" y="71"/>
                  </a:cubicBezTo>
                  <a:cubicBezTo>
                    <a:pt x="138" y="70"/>
                    <a:pt x="139" y="69"/>
                    <a:pt x="140" y="67"/>
                  </a:cubicBezTo>
                  <a:cubicBezTo>
                    <a:pt x="141" y="66"/>
                    <a:pt x="141" y="65"/>
                    <a:pt x="141" y="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47EFB41-D495-1B4F-896C-13DDA43441AE}"/>
                </a:ext>
              </a:extLst>
            </p:cNvPr>
            <p:cNvSpPr txBox="1"/>
            <p:nvPr/>
          </p:nvSpPr>
          <p:spPr>
            <a:xfrm>
              <a:off x="4483100" y="5546725"/>
              <a:ext cx="890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T-shirt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769432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/>
      <p:bldP spid="69" grpId="0"/>
      <p:bldP spid="70" grpId="0"/>
      <p:bldP spid="71" grpId="0"/>
      <p:bldP spid="7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>
            <a:extLst>
              <a:ext uri="{FF2B5EF4-FFF2-40B4-BE49-F238E27FC236}">
                <a16:creationId xmlns:a16="http://schemas.microsoft.com/office/drawing/2014/main" id="{9E5C5219-6C23-664F-A2F3-8E59D839B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609"/>
            <a:ext cx="10515600" cy="860425"/>
          </a:xfrm>
        </p:spPr>
        <p:txBody>
          <a:bodyPr/>
          <a:lstStyle/>
          <a:p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 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</a:p>
        </p:txBody>
      </p:sp>
      <p:sp>
        <p:nvSpPr>
          <p:cNvPr id="137219" name="Slide Number Placeholder 2">
            <a:extLst>
              <a:ext uri="{FF2B5EF4-FFF2-40B4-BE49-F238E27FC236}">
                <a16:creationId xmlns:a16="http://schemas.microsoft.com/office/drawing/2014/main" id="{9C4FC675-A04C-0049-B73A-626E5B48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1D619EAD-AD1E-2C44-90C0-04E5A4922C5D}" type="slidenum">
              <a:rPr lang="en-US" alt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67A46C-8612-4E54-8722-4E640826CF78}"/>
              </a:ext>
            </a:extLst>
          </p:cNvPr>
          <p:cNvGrpSpPr/>
          <p:nvPr/>
        </p:nvGrpSpPr>
        <p:grpSpPr>
          <a:xfrm>
            <a:off x="3843338" y="2351803"/>
            <a:ext cx="2247900" cy="2686050"/>
            <a:chOff x="3843338" y="2351803"/>
            <a:chExt cx="2247900" cy="2686050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2CCE3E72-46B7-3C4D-AF2D-1D6373169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3338" y="2351803"/>
              <a:ext cx="2247900" cy="2686050"/>
            </a:xfrm>
            <a:custGeom>
              <a:avLst/>
              <a:gdLst>
                <a:gd name="T0" fmla="*/ 0 w 582"/>
                <a:gd name="T1" fmla="*/ 1328108 h 696"/>
                <a:gd name="T2" fmla="*/ 930789 w 582"/>
                <a:gd name="T3" fmla="*/ 2687103 h 696"/>
                <a:gd name="T4" fmla="*/ 1274525 w 582"/>
                <a:gd name="T5" fmla="*/ 2347354 h 696"/>
                <a:gd name="T6" fmla="*/ 1398115 w 582"/>
                <a:gd name="T7" fmla="*/ 2320329 h 696"/>
                <a:gd name="T8" fmla="*/ 1425150 w 582"/>
                <a:gd name="T9" fmla="*/ 2409127 h 696"/>
                <a:gd name="T10" fmla="*/ 1513981 w 582"/>
                <a:gd name="T11" fmla="*/ 2555836 h 696"/>
                <a:gd name="T12" fmla="*/ 2000617 w 582"/>
                <a:gd name="T13" fmla="*/ 2555836 h 696"/>
                <a:gd name="T14" fmla="*/ 2000617 w 582"/>
                <a:gd name="T15" fmla="*/ 2069378 h 696"/>
                <a:gd name="T16" fmla="*/ 1853854 w 582"/>
                <a:gd name="T17" fmla="*/ 1980580 h 696"/>
                <a:gd name="T18" fmla="*/ 1765024 w 582"/>
                <a:gd name="T19" fmla="*/ 1953555 h 696"/>
                <a:gd name="T20" fmla="*/ 1749575 w 582"/>
                <a:gd name="T21" fmla="*/ 1895643 h 696"/>
                <a:gd name="T22" fmla="*/ 1792059 w 582"/>
                <a:gd name="T23" fmla="*/ 1830010 h 696"/>
                <a:gd name="T24" fmla="*/ 2247798 w 582"/>
                <a:gd name="T25" fmla="*/ 1370577 h 696"/>
                <a:gd name="T26" fmla="*/ 1792059 w 582"/>
                <a:gd name="T27" fmla="*/ 915005 h 696"/>
                <a:gd name="T28" fmla="*/ 1722539 w 582"/>
                <a:gd name="T29" fmla="*/ 876397 h 696"/>
                <a:gd name="T30" fmla="*/ 1695504 w 582"/>
                <a:gd name="T31" fmla="*/ 903423 h 696"/>
                <a:gd name="T32" fmla="*/ 1683917 w 582"/>
                <a:gd name="T33" fmla="*/ 953613 h 696"/>
                <a:gd name="T34" fmla="*/ 1683917 w 582"/>
                <a:gd name="T35" fmla="*/ 957473 h 696"/>
                <a:gd name="T36" fmla="*/ 1591225 w 582"/>
                <a:gd name="T37" fmla="*/ 1119626 h 696"/>
                <a:gd name="T38" fmla="*/ 1065966 w 582"/>
                <a:gd name="T39" fmla="*/ 1119626 h 696"/>
                <a:gd name="T40" fmla="*/ 1065966 w 582"/>
                <a:gd name="T41" fmla="*/ 598421 h 696"/>
                <a:gd name="T42" fmla="*/ 1232040 w 582"/>
                <a:gd name="T43" fmla="*/ 501901 h 696"/>
                <a:gd name="T44" fmla="*/ 1282249 w 582"/>
                <a:gd name="T45" fmla="*/ 494180 h 696"/>
                <a:gd name="T46" fmla="*/ 1309284 w 582"/>
                <a:gd name="T47" fmla="*/ 467154 h 696"/>
                <a:gd name="T48" fmla="*/ 1274525 w 582"/>
                <a:gd name="T49" fmla="*/ 393800 h 696"/>
                <a:gd name="T50" fmla="*/ 880581 w 582"/>
                <a:gd name="T51" fmla="*/ 0 h 696"/>
                <a:gd name="T52" fmla="*/ 0 w 582"/>
                <a:gd name="T53" fmla="*/ 1328108 h 69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82" h="696">
                  <a:moveTo>
                    <a:pt x="0" y="344"/>
                  </a:moveTo>
                  <a:cubicBezTo>
                    <a:pt x="0" y="489"/>
                    <a:pt x="95" y="617"/>
                    <a:pt x="241" y="696"/>
                  </a:cubicBezTo>
                  <a:cubicBezTo>
                    <a:pt x="330" y="608"/>
                    <a:pt x="330" y="608"/>
                    <a:pt x="330" y="608"/>
                  </a:cubicBezTo>
                  <a:cubicBezTo>
                    <a:pt x="342" y="595"/>
                    <a:pt x="354" y="593"/>
                    <a:pt x="362" y="601"/>
                  </a:cubicBezTo>
                  <a:cubicBezTo>
                    <a:pt x="367" y="605"/>
                    <a:pt x="369" y="613"/>
                    <a:pt x="369" y="624"/>
                  </a:cubicBezTo>
                  <a:cubicBezTo>
                    <a:pt x="369" y="624"/>
                    <a:pt x="370" y="639"/>
                    <a:pt x="392" y="662"/>
                  </a:cubicBezTo>
                  <a:cubicBezTo>
                    <a:pt x="427" y="696"/>
                    <a:pt x="483" y="696"/>
                    <a:pt x="518" y="662"/>
                  </a:cubicBezTo>
                  <a:cubicBezTo>
                    <a:pt x="552" y="627"/>
                    <a:pt x="552" y="571"/>
                    <a:pt x="518" y="536"/>
                  </a:cubicBezTo>
                  <a:cubicBezTo>
                    <a:pt x="496" y="514"/>
                    <a:pt x="480" y="513"/>
                    <a:pt x="480" y="513"/>
                  </a:cubicBezTo>
                  <a:cubicBezTo>
                    <a:pt x="469" y="513"/>
                    <a:pt x="461" y="511"/>
                    <a:pt x="457" y="506"/>
                  </a:cubicBezTo>
                  <a:cubicBezTo>
                    <a:pt x="453" y="502"/>
                    <a:pt x="451" y="497"/>
                    <a:pt x="453" y="491"/>
                  </a:cubicBezTo>
                  <a:cubicBezTo>
                    <a:pt x="454" y="485"/>
                    <a:pt x="458" y="480"/>
                    <a:pt x="464" y="474"/>
                  </a:cubicBezTo>
                  <a:cubicBezTo>
                    <a:pt x="582" y="355"/>
                    <a:pt x="582" y="355"/>
                    <a:pt x="582" y="355"/>
                  </a:cubicBezTo>
                  <a:cubicBezTo>
                    <a:pt x="464" y="237"/>
                    <a:pt x="464" y="237"/>
                    <a:pt x="464" y="237"/>
                  </a:cubicBezTo>
                  <a:cubicBezTo>
                    <a:pt x="457" y="230"/>
                    <a:pt x="450" y="226"/>
                    <a:pt x="446" y="227"/>
                  </a:cubicBezTo>
                  <a:cubicBezTo>
                    <a:pt x="443" y="228"/>
                    <a:pt x="440" y="230"/>
                    <a:pt x="439" y="234"/>
                  </a:cubicBezTo>
                  <a:cubicBezTo>
                    <a:pt x="438" y="239"/>
                    <a:pt x="437" y="243"/>
                    <a:pt x="436" y="247"/>
                  </a:cubicBezTo>
                  <a:cubicBezTo>
                    <a:pt x="436" y="248"/>
                    <a:pt x="436" y="248"/>
                    <a:pt x="436" y="248"/>
                  </a:cubicBezTo>
                  <a:cubicBezTo>
                    <a:pt x="436" y="249"/>
                    <a:pt x="436" y="266"/>
                    <a:pt x="412" y="290"/>
                  </a:cubicBezTo>
                  <a:cubicBezTo>
                    <a:pt x="374" y="328"/>
                    <a:pt x="313" y="328"/>
                    <a:pt x="276" y="290"/>
                  </a:cubicBezTo>
                  <a:cubicBezTo>
                    <a:pt x="239" y="253"/>
                    <a:pt x="239" y="192"/>
                    <a:pt x="276" y="155"/>
                  </a:cubicBezTo>
                  <a:cubicBezTo>
                    <a:pt x="300" y="130"/>
                    <a:pt x="318" y="130"/>
                    <a:pt x="319" y="130"/>
                  </a:cubicBezTo>
                  <a:cubicBezTo>
                    <a:pt x="323" y="129"/>
                    <a:pt x="328" y="128"/>
                    <a:pt x="332" y="128"/>
                  </a:cubicBezTo>
                  <a:cubicBezTo>
                    <a:pt x="336" y="126"/>
                    <a:pt x="338" y="124"/>
                    <a:pt x="339" y="121"/>
                  </a:cubicBezTo>
                  <a:cubicBezTo>
                    <a:pt x="340" y="116"/>
                    <a:pt x="337" y="109"/>
                    <a:pt x="330" y="102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89" y="80"/>
                    <a:pt x="0" y="204"/>
                    <a:pt x="0" y="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2E694B-7A4B-6C4C-B539-953303E73D35}"/>
                </a:ext>
              </a:extLst>
            </p:cNvPr>
            <p:cNvSpPr txBox="1"/>
            <p:nvPr/>
          </p:nvSpPr>
          <p:spPr>
            <a:xfrm>
              <a:off x="5347444" y="4460003"/>
              <a:ext cx="4700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B88CCDD-ED92-A54C-9AB3-E9F0E34D8156}"/>
                </a:ext>
              </a:extLst>
            </p:cNvPr>
            <p:cNvSpPr txBox="1"/>
            <p:nvPr/>
          </p:nvSpPr>
          <p:spPr>
            <a:xfrm>
              <a:off x="4144804" y="3742453"/>
              <a:ext cx="131318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CED8BA4-5E7B-47D7-B6AF-29F4DC268693}"/>
              </a:ext>
            </a:extLst>
          </p:cNvPr>
          <p:cNvGrpSpPr/>
          <p:nvPr/>
        </p:nvGrpSpPr>
        <p:grpSpPr>
          <a:xfrm>
            <a:off x="4802188" y="3740865"/>
            <a:ext cx="2698750" cy="1993900"/>
            <a:chOff x="4802188" y="3740865"/>
            <a:chExt cx="2698750" cy="199390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4379198-E7DD-1E4B-BED4-3F084FBAD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3740865"/>
              <a:ext cx="2698750" cy="1993900"/>
            </a:xfrm>
            <a:custGeom>
              <a:avLst/>
              <a:gdLst>
                <a:gd name="T0" fmla="*/ 608 w 699"/>
                <a:gd name="T1" fmla="*/ 213 h 516"/>
                <a:gd name="T2" fmla="*/ 646 w 699"/>
                <a:gd name="T3" fmla="*/ 190 h 516"/>
                <a:gd name="T4" fmla="*/ 646 w 699"/>
                <a:gd name="T5" fmla="*/ 65 h 516"/>
                <a:gd name="T6" fmla="*/ 520 w 699"/>
                <a:gd name="T7" fmla="*/ 65 h 516"/>
                <a:gd name="T8" fmla="*/ 498 w 699"/>
                <a:gd name="T9" fmla="*/ 103 h 516"/>
                <a:gd name="T10" fmla="*/ 485 w 699"/>
                <a:gd name="T11" fmla="*/ 129 h 516"/>
                <a:gd name="T12" fmla="*/ 458 w 699"/>
                <a:gd name="T13" fmla="*/ 119 h 516"/>
                <a:gd name="T14" fmla="*/ 339 w 699"/>
                <a:gd name="T15" fmla="*/ 0 h 516"/>
                <a:gd name="T16" fmla="*/ 221 w 699"/>
                <a:gd name="T17" fmla="*/ 119 h 516"/>
                <a:gd name="T18" fmla="*/ 218 w 699"/>
                <a:gd name="T19" fmla="*/ 144 h 516"/>
                <a:gd name="T20" fmla="*/ 231 w 699"/>
                <a:gd name="T21" fmla="*/ 146 h 516"/>
                <a:gd name="T22" fmla="*/ 232 w 699"/>
                <a:gd name="T23" fmla="*/ 146 h 516"/>
                <a:gd name="T24" fmla="*/ 275 w 699"/>
                <a:gd name="T25" fmla="*/ 171 h 516"/>
                <a:gd name="T26" fmla="*/ 275 w 699"/>
                <a:gd name="T27" fmla="*/ 306 h 516"/>
                <a:gd name="T28" fmla="*/ 139 w 699"/>
                <a:gd name="T29" fmla="*/ 306 h 516"/>
                <a:gd name="T30" fmla="*/ 114 w 699"/>
                <a:gd name="T31" fmla="*/ 263 h 516"/>
                <a:gd name="T32" fmla="*/ 112 w 699"/>
                <a:gd name="T33" fmla="*/ 250 h 516"/>
                <a:gd name="T34" fmla="*/ 87 w 699"/>
                <a:gd name="T35" fmla="*/ 253 h 516"/>
                <a:gd name="T36" fmla="*/ 0 w 699"/>
                <a:gd name="T37" fmla="*/ 340 h 516"/>
                <a:gd name="T38" fmla="*/ 335 w 699"/>
                <a:gd name="T39" fmla="*/ 419 h 516"/>
                <a:gd name="T40" fmla="*/ 543 w 699"/>
                <a:gd name="T41" fmla="*/ 390 h 516"/>
                <a:gd name="T42" fmla="*/ 483 w 699"/>
                <a:gd name="T43" fmla="*/ 516 h 516"/>
                <a:gd name="T44" fmla="*/ 699 w 699"/>
                <a:gd name="T45" fmla="*/ 360 h 516"/>
                <a:gd name="T46" fmla="*/ 592 w 699"/>
                <a:gd name="T47" fmla="*/ 253 h 516"/>
                <a:gd name="T48" fmla="*/ 582 w 699"/>
                <a:gd name="T49" fmla="*/ 225 h 516"/>
                <a:gd name="T50" fmla="*/ 608 w 699"/>
                <a:gd name="T51" fmla="*/ 213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9" h="516">
                  <a:moveTo>
                    <a:pt x="608" y="213"/>
                  </a:moveTo>
                  <a:cubicBezTo>
                    <a:pt x="608" y="213"/>
                    <a:pt x="624" y="212"/>
                    <a:pt x="646" y="190"/>
                  </a:cubicBezTo>
                  <a:cubicBezTo>
                    <a:pt x="681" y="156"/>
                    <a:pt x="681" y="99"/>
                    <a:pt x="646" y="65"/>
                  </a:cubicBezTo>
                  <a:cubicBezTo>
                    <a:pt x="611" y="30"/>
                    <a:pt x="555" y="30"/>
                    <a:pt x="520" y="65"/>
                  </a:cubicBezTo>
                  <a:cubicBezTo>
                    <a:pt x="498" y="87"/>
                    <a:pt x="498" y="102"/>
                    <a:pt x="498" y="103"/>
                  </a:cubicBezTo>
                  <a:cubicBezTo>
                    <a:pt x="498" y="116"/>
                    <a:pt x="493" y="126"/>
                    <a:pt x="485" y="129"/>
                  </a:cubicBezTo>
                  <a:cubicBezTo>
                    <a:pt x="478" y="132"/>
                    <a:pt x="468" y="129"/>
                    <a:pt x="458" y="119"/>
                  </a:cubicBezTo>
                  <a:cubicBezTo>
                    <a:pt x="339" y="0"/>
                    <a:pt x="339" y="0"/>
                    <a:pt x="339" y="0"/>
                  </a:cubicBezTo>
                  <a:cubicBezTo>
                    <a:pt x="221" y="119"/>
                    <a:pt x="221" y="119"/>
                    <a:pt x="221" y="119"/>
                  </a:cubicBezTo>
                  <a:cubicBezTo>
                    <a:pt x="210" y="130"/>
                    <a:pt x="209" y="140"/>
                    <a:pt x="218" y="144"/>
                  </a:cubicBezTo>
                  <a:cubicBezTo>
                    <a:pt x="223" y="144"/>
                    <a:pt x="227" y="145"/>
                    <a:pt x="231" y="146"/>
                  </a:cubicBezTo>
                  <a:cubicBezTo>
                    <a:pt x="232" y="146"/>
                    <a:pt x="232" y="146"/>
                    <a:pt x="232" y="146"/>
                  </a:cubicBezTo>
                  <a:cubicBezTo>
                    <a:pt x="233" y="146"/>
                    <a:pt x="250" y="147"/>
                    <a:pt x="275" y="171"/>
                  </a:cubicBezTo>
                  <a:cubicBezTo>
                    <a:pt x="312" y="208"/>
                    <a:pt x="312" y="269"/>
                    <a:pt x="275" y="306"/>
                  </a:cubicBezTo>
                  <a:cubicBezTo>
                    <a:pt x="237" y="344"/>
                    <a:pt x="176" y="344"/>
                    <a:pt x="139" y="306"/>
                  </a:cubicBezTo>
                  <a:cubicBezTo>
                    <a:pt x="115" y="282"/>
                    <a:pt x="114" y="265"/>
                    <a:pt x="114" y="263"/>
                  </a:cubicBezTo>
                  <a:cubicBezTo>
                    <a:pt x="113" y="259"/>
                    <a:pt x="112" y="255"/>
                    <a:pt x="112" y="250"/>
                  </a:cubicBezTo>
                  <a:cubicBezTo>
                    <a:pt x="108" y="240"/>
                    <a:pt x="98" y="241"/>
                    <a:pt x="87" y="253"/>
                  </a:cubicBezTo>
                  <a:cubicBezTo>
                    <a:pt x="0" y="340"/>
                    <a:pt x="0" y="340"/>
                    <a:pt x="0" y="340"/>
                  </a:cubicBezTo>
                  <a:cubicBezTo>
                    <a:pt x="95" y="390"/>
                    <a:pt x="210" y="419"/>
                    <a:pt x="335" y="419"/>
                  </a:cubicBezTo>
                  <a:cubicBezTo>
                    <a:pt x="408" y="419"/>
                    <a:pt x="478" y="409"/>
                    <a:pt x="543" y="390"/>
                  </a:cubicBezTo>
                  <a:cubicBezTo>
                    <a:pt x="483" y="516"/>
                    <a:pt x="483" y="516"/>
                    <a:pt x="483" y="516"/>
                  </a:cubicBezTo>
                  <a:cubicBezTo>
                    <a:pt x="483" y="516"/>
                    <a:pt x="589" y="460"/>
                    <a:pt x="699" y="360"/>
                  </a:cubicBezTo>
                  <a:cubicBezTo>
                    <a:pt x="592" y="253"/>
                    <a:pt x="592" y="253"/>
                    <a:pt x="592" y="253"/>
                  </a:cubicBezTo>
                  <a:cubicBezTo>
                    <a:pt x="582" y="243"/>
                    <a:pt x="578" y="233"/>
                    <a:pt x="582" y="225"/>
                  </a:cubicBezTo>
                  <a:cubicBezTo>
                    <a:pt x="585" y="218"/>
                    <a:pt x="594" y="213"/>
                    <a:pt x="608" y="2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22811A-8B60-9C4C-B136-F08E71981702}"/>
                </a:ext>
              </a:extLst>
            </p:cNvPr>
            <p:cNvSpPr txBox="1"/>
            <p:nvPr/>
          </p:nvSpPr>
          <p:spPr>
            <a:xfrm>
              <a:off x="6814294" y="4004390"/>
              <a:ext cx="4700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B4D30B-4855-8E40-9205-E22EDCF6EC6A}"/>
                </a:ext>
              </a:extLst>
            </p:cNvPr>
            <p:cNvSpPr txBox="1"/>
            <p:nvPr/>
          </p:nvSpPr>
          <p:spPr>
            <a:xfrm>
              <a:off x="5870417" y="4739403"/>
              <a:ext cx="131318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98F2815-5F80-48AC-875C-7A30AD74C78D}"/>
              </a:ext>
            </a:extLst>
          </p:cNvPr>
          <p:cNvGrpSpPr/>
          <p:nvPr/>
        </p:nvGrpSpPr>
        <p:grpSpPr>
          <a:xfrm>
            <a:off x="6130925" y="2362915"/>
            <a:ext cx="2217738" cy="2749550"/>
            <a:chOff x="6130925" y="2362915"/>
            <a:chExt cx="2217738" cy="2749550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AA033CE-62B6-D44E-9A6B-934458B21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2362915"/>
              <a:ext cx="2217738" cy="2749550"/>
            </a:xfrm>
            <a:custGeom>
              <a:avLst/>
              <a:gdLst>
                <a:gd name="T0" fmla="*/ 549 w 574"/>
                <a:gd name="T1" fmla="*/ 469 h 712"/>
                <a:gd name="T2" fmla="*/ 574 w 574"/>
                <a:gd name="T3" fmla="*/ 341 h 712"/>
                <a:gd name="T4" fmla="*/ 352 w 574"/>
                <a:gd name="T5" fmla="*/ 0 h 712"/>
                <a:gd name="T6" fmla="*/ 253 w 574"/>
                <a:gd name="T7" fmla="*/ 99 h 712"/>
                <a:gd name="T8" fmla="*/ 221 w 574"/>
                <a:gd name="T9" fmla="*/ 106 h 712"/>
                <a:gd name="T10" fmla="*/ 213 w 574"/>
                <a:gd name="T11" fmla="*/ 83 h 712"/>
                <a:gd name="T12" fmla="*/ 191 w 574"/>
                <a:gd name="T13" fmla="*/ 46 h 712"/>
                <a:gd name="T14" fmla="*/ 65 w 574"/>
                <a:gd name="T15" fmla="*/ 46 h 712"/>
                <a:gd name="T16" fmla="*/ 65 w 574"/>
                <a:gd name="T17" fmla="*/ 171 h 712"/>
                <a:gd name="T18" fmla="*/ 103 w 574"/>
                <a:gd name="T19" fmla="*/ 194 h 712"/>
                <a:gd name="T20" fmla="*/ 126 w 574"/>
                <a:gd name="T21" fmla="*/ 201 h 712"/>
                <a:gd name="T22" fmla="*/ 119 w 574"/>
                <a:gd name="T23" fmla="*/ 233 h 712"/>
                <a:gd name="T24" fmla="*/ 0 w 574"/>
                <a:gd name="T25" fmla="*/ 352 h 712"/>
                <a:gd name="T26" fmla="*/ 119 w 574"/>
                <a:gd name="T27" fmla="*/ 471 h 712"/>
                <a:gd name="T28" fmla="*/ 137 w 574"/>
                <a:gd name="T29" fmla="*/ 480 h 712"/>
                <a:gd name="T30" fmla="*/ 144 w 574"/>
                <a:gd name="T31" fmla="*/ 473 h 712"/>
                <a:gd name="T32" fmla="*/ 146 w 574"/>
                <a:gd name="T33" fmla="*/ 460 h 712"/>
                <a:gd name="T34" fmla="*/ 146 w 574"/>
                <a:gd name="T35" fmla="*/ 459 h 712"/>
                <a:gd name="T36" fmla="*/ 171 w 574"/>
                <a:gd name="T37" fmla="*/ 417 h 712"/>
                <a:gd name="T38" fmla="*/ 307 w 574"/>
                <a:gd name="T39" fmla="*/ 417 h 712"/>
                <a:gd name="T40" fmla="*/ 307 w 574"/>
                <a:gd name="T41" fmla="*/ 552 h 712"/>
                <a:gd name="T42" fmla="*/ 264 w 574"/>
                <a:gd name="T43" fmla="*/ 577 h 712"/>
                <a:gd name="T44" fmla="*/ 251 w 574"/>
                <a:gd name="T45" fmla="*/ 580 h 712"/>
                <a:gd name="T46" fmla="*/ 244 w 574"/>
                <a:gd name="T47" fmla="*/ 586 h 712"/>
                <a:gd name="T48" fmla="*/ 253 w 574"/>
                <a:gd name="T49" fmla="*/ 605 h 712"/>
                <a:gd name="T50" fmla="*/ 361 w 574"/>
                <a:gd name="T51" fmla="*/ 712 h 712"/>
                <a:gd name="T52" fmla="*/ 549 w 574"/>
                <a:gd name="T53" fmla="*/ 469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74" h="712">
                  <a:moveTo>
                    <a:pt x="549" y="469"/>
                  </a:moveTo>
                  <a:cubicBezTo>
                    <a:pt x="565" y="428"/>
                    <a:pt x="574" y="386"/>
                    <a:pt x="574" y="341"/>
                  </a:cubicBezTo>
                  <a:cubicBezTo>
                    <a:pt x="574" y="203"/>
                    <a:pt x="487" y="80"/>
                    <a:pt x="352" y="0"/>
                  </a:cubicBezTo>
                  <a:cubicBezTo>
                    <a:pt x="253" y="99"/>
                    <a:pt x="253" y="99"/>
                    <a:pt x="253" y="99"/>
                  </a:cubicBezTo>
                  <a:cubicBezTo>
                    <a:pt x="241" y="112"/>
                    <a:pt x="229" y="114"/>
                    <a:pt x="221" y="106"/>
                  </a:cubicBezTo>
                  <a:cubicBezTo>
                    <a:pt x="216" y="102"/>
                    <a:pt x="214" y="94"/>
                    <a:pt x="213" y="83"/>
                  </a:cubicBezTo>
                  <a:cubicBezTo>
                    <a:pt x="213" y="83"/>
                    <a:pt x="213" y="68"/>
                    <a:pt x="191" y="46"/>
                  </a:cubicBezTo>
                  <a:cubicBezTo>
                    <a:pt x="156" y="11"/>
                    <a:pt x="100" y="11"/>
                    <a:pt x="65" y="46"/>
                  </a:cubicBezTo>
                  <a:cubicBezTo>
                    <a:pt x="31" y="80"/>
                    <a:pt x="31" y="137"/>
                    <a:pt x="65" y="171"/>
                  </a:cubicBezTo>
                  <a:cubicBezTo>
                    <a:pt x="87" y="193"/>
                    <a:pt x="103" y="194"/>
                    <a:pt x="103" y="194"/>
                  </a:cubicBezTo>
                  <a:cubicBezTo>
                    <a:pt x="113" y="194"/>
                    <a:pt x="121" y="196"/>
                    <a:pt x="126" y="201"/>
                  </a:cubicBezTo>
                  <a:cubicBezTo>
                    <a:pt x="134" y="209"/>
                    <a:pt x="131" y="221"/>
                    <a:pt x="119" y="233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119" y="471"/>
                    <a:pt x="119" y="471"/>
                    <a:pt x="119" y="471"/>
                  </a:cubicBezTo>
                  <a:cubicBezTo>
                    <a:pt x="126" y="477"/>
                    <a:pt x="132" y="481"/>
                    <a:pt x="137" y="480"/>
                  </a:cubicBezTo>
                  <a:cubicBezTo>
                    <a:pt x="140" y="479"/>
                    <a:pt x="142" y="477"/>
                    <a:pt x="144" y="473"/>
                  </a:cubicBezTo>
                  <a:cubicBezTo>
                    <a:pt x="145" y="468"/>
                    <a:pt x="145" y="464"/>
                    <a:pt x="146" y="460"/>
                  </a:cubicBezTo>
                  <a:cubicBezTo>
                    <a:pt x="146" y="459"/>
                    <a:pt x="146" y="459"/>
                    <a:pt x="146" y="459"/>
                  </a:cubicBezTo>
                  <a:cubicBezTo>
                    <a:pt x="147" y="459"/>
                    <a:pt x="147" y="441"/>
                    <a:pt x="171" y="417"/>
                  </a:cubicBezTo>
                  <a:cubicBezTo>
                    <a:pt x="209" y="379"/>
                    <a:pt x="269" y="379"/>
                    <a:pt x="307" y="417"/>
                  </a:cubicBezTo>
                  <a:cubicBezTo>
                    <a:pt x="344" y="454"/>
                    <a:pt x="344" y="515"/>
                    <a:pt x="307" y="552"/>
                  </a:cubicBezTo>
                  <a:cubicBezTo>
                    <a:pt x="283" y="577"/>
                    <a:pt x="265" y="577"/>
                    <a:pt x="264" y="577"/>
                  </a:cubicBezTo>
                  <a:cubicBezTo>
                    <a:pt x="260" y="578"/>
                    <a:pt x="255" y="579"/>
                    <a:pt x="251" y="580"/>
                  </a:cubicBezTo>
                  <a:cubicBezTo>
                    <a:pt x="247" y="581"/>
                    <a:pt x="244" y="583"/>
                    <a:pt x="244" y="586"/>
                  </a:cubicBezTo>
                  <a:cubicBezTo>
                    <a:pt x="243" y="591"/>
                    <a:pt x="246" y="598"/>
                    <a:pt x="253" y="605"/>
                  </a:cubicBezTo>
                  <a:cubicBezTo>
                    <a:pt x="361" y="712"/>
                    <a:pt x="361" y="712"/>
                    <a:pt x="361" y="712"/>
                  </a:cubicBezTo>
                  <a:cubicBezTo>
                    <a:pt x="431" y="648"/>
                    <a:pt x="503" y="565"/>
                    <a:pt x="549" y="4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86659B-875E-A641-BC29-FC55074481C7}"/>
                </a:ext>
              </a:extLst>
            </p:cNvPr>
            <p:cNvSpPr txBox="1"/>
            <p:nvPr/>
          </p:nvSpPr>
          <p:spPr>
            <a:xfrm>
              <a:off x="6380112" y="2599453"/>
              <a:ext cx="4700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202E8C-1292-5847-A54E-DF33311CCAB2}"/>
                </a:ext>
              </a:extLst>
            </p:cNvPr>
            <p:cNvSpPr txBox="1"/>
            <p:nvPr/>
          </p:nvSpPr>
          <p:spPr>
            <a:xfrm>
              <a:off x="6795929" y="3424953"/>
              <a:ext cx="131318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A0222F4-795D-4866-AFFA-0057C4E38013}"/>
              </a:ext>
            </a:extLst>
          </p:cNvPr>
          <p:cNvGrpSpPr/>
          <p:nvPr/>
        </p:nvGrpSpPr>
        <p:grpSpPr>
          <a:xfrm>
            <a:off x="4748213" y="2004140"/>
            <a:ext cx="2717800" cy="1698625"/>
            <a:chOff x="4748213" y="2004140"/>
            <a:chExt cx="2717800" cy="169862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0CDE969-500B-9D42-AE47-C47E1AE77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8213" y="2004140"/>
              <a:ext cx="2717800" cy="1698625"/>
            </a:xfrm>
            <a:custGeom>
              <a:avLst/>
              <a:gdLst>
                <a:gd name="T0" fmla="*/ 1347901 w 704"/>
                <a:gd name="T1" fmla="*/ 0 h 440"/>
                <a:gd name="T2" fmla="*/ 0 w 704"/>
                <a:gd name="T3" fmla="*/ 335941 h 440"/>
                <a:gd name="T4" fmla="*/ 390080 w 704"/>
                <a:gd name="T5" fmla="*/ 722081 h 440"/>
                <a:gd name="T6" fmla="*/ 428702 w 704"/>
                <a:gd name="T7" fmla="*/ 830200 h 440"/>
                <a:gd name="T8" fmla="*/ 328285 w 704"/>
                <a:gd name="T9" fmla="*/ 876537 h 440"/>
                <a:gd name="T10" fmla="*/ 181523 w 704"/>
                <a:gd name="T11" fmla="*/ 965349 h 440"/>
                <a:gd name="T12" fmla="*/ 181523 w 704"/>
                <a:gd name="T13" fmla="*/ 1448023 h 440"/>
                <a:gd name="T14" fmla="*/ 664295 w 704"/>
                <a:gd name="T15" fmla="*/ 1448023 h 440"/>
                <a:gd name="T16" fmla="*/ 753125 w 704"/>
                <a:gd name="T17" fmla="*/ 1305152 h 440"/>
                <a:gd name="T18" fmla="*/ 799472 w 704"/>
                <a:gd name="T19" fmla="*/ 1200894 h 440"/>
                <a:gd name="T20" fmla="*/ 907613 w 704"/>
                <a:gd name="T21" fmla="*/ 1239508 h 440"/>
                <a:gd name="T22" fmla="*/ 1363350 w 704"/>
                <a:gd name="T23" fmla="*/ 1699014 h 440"/>
                <a:gd name="T24" fmla="*/ 1822950 w 704"/>
                <a:gd name="T25" fmla="*/ 1243369 h 440"/>
                <a:gd name="T26" fmla="*/ 1830674 w 704"/>
                <a:gd name="T27" fmla="*/ 1142973 h 440"/>
                <a:gd name="T28" fmla="*/ 1784328 w 704"/>
                <a:gd name="T29" fmla="*/ 1135250 h 440"/>
                <a:gd name="T30" fmla="*/ 1780466 w 704"/>
                <a:gd name="T31" fmla="*/ 1135250 h 440"/>
                <a:gd name="T32" fmla="*/ 1614392 w 704"/>
                <a:gd name="T33" fmla="*/ 1038715 h 440"/>
                <a:gd name="T34" fmla="*/ 1614392 w 704"/>
                <a:gd name="T35" fmla="*/ 517427 h 440"/>
                <a:gd name="T36" fmla="*/ 2139649 w 704"/>
                <a:gd name="T37" fmla="*/ 517427 h 440"/>
                <a:gd name="T38" fmla="*/ 2232341 w 704"/>
                <a:gd name="T39" fmla="*/ 683467 h 440"/>
                <a:gd name="T40" fmla="*/ 2243928 w 704"/>
                <a:gd name="T41" fmla="*/ 733665 h 440"/>
                <a:gd name="T42" fmla="*/ 2286412 w 704"/>
                <a:gd name="T43" fmla="*/ 756834 h 440"/>
                <a:gd name="T44" fmla="*/ 2340482 w 704"/>
                <a:gd name="T45" fmla="*/ 722081 h 440"/>
                <a:gd name="T46" fmla="*/ 2718976 w 704"/>
                <a:gd name="T47" fmla="*/ 347526 h 440"/>
                <a:gd name="T48" fmla="*/ 1347901 w 704"/>
                <a:gd name="T49" fmla="*/ 0 h 44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04" h="440">
                  <a:moveTo>
                    <a:pt x="349" y="0"/>
                  </a:moveTo>
                  <a:cubicBezTo>
                    <a:pt x="218" y="0"/>
                    <a:pt x="97" y="32"/>
                    <a:pt x="0" y="87"/>
                  </a:cubicBezTo>
                  <a:cubicBezTo>
                    <a:pt x="101" y="187"/>
                    <a:pt x="101" y="187"/>
                    <a:pt x="101" y="187"/>
                  </a:cubicBezTo>
                  <a:cubicBezTo>
                    <a:pt x="111" y="197"/>
                    <a:pt x="114" y="207"/>
                    <a:pt x="111" y="215"/>
                  </a:cubicBezTo>
                  <a:cubicBezTo>
                    <a:pt x="108" y="223"/>
                    <a:pt x="99" y="227"/>
                    <a:pt x="85" y="227"/>
                  </a:cubicBezTo>
                  <a:cubicBezTo>
                    <a:pt x="84" y="227"/>
                    <a:pt x="69" y="228"/>
                    <a:pt x="47" y="250"/>
                  </a:cubicBezTo>
                  <a:cubicBezTo>
                    <a:pt x="12" y="284"/>
                    <a:pt x="12" y="341"/>
                    <a:pt x="47" y="375"/>
                  </a:cubicBezTo>
                  <a:cubicBezTo>
                    <a:pt x="82" y="410"/>
                    <a:pt x="138" y="410"/>
                    <a:pt x="172" y="375"/>
                  </a:cubicBezTo>
                  <a:cubicBezTo>
                    <a:pt x="195" y="353"/>
                    <a:pt x="195" y="338"/>
                    <a:pt x="195" y="338"/>
                  </a:cubicBezTo>
                  <a:cubicBezTo>
                    <a:pt x="195" y="324"/>
                    <a:pt x="200" y="314"/>
                    <a:pt x="207" y="311"/>
                  </a:cubicBezTo>
                  <a:cubicBezTo>
                    <a:pt x="215" y="308"/>
                    <a:pt x="225" y="312"/>
                    <a:pt x="235" y="321"/>
                  </a:cubicBezTo>
                  <a:cubicBezTo>
                    <a:pt x="353" y="440"/>
                    <a:pt x="353" y="440"/>
                    <a:pt x="353" y="440"/>
                  </a:cubicBezTo>
                  <a:cubicBezTo>
                    <a:pt x="472" y="322"/>
                    <a:pt x="472" y="322"/>
                    <a:pt x="472" y="322"/>
                  </a:cubicBezTo>
                  <a:cubicBezTo>
                    <a:pt x="483" y="310"/>
                    <a:pt x="484" y="300"/>
                    <a:pt x="474" y="296"/>
                  </a:cubicBezTo>
                  <a:cubicBezTo>
                    <a:pt x="470" y="296"/>
                    <a:pt x="466" y="295"/>
                    <a:pt x="462" y="294"/>
                  </a:cubicBezTo>
                  <a:cubicBezTo>
                    <a:pt x="461" y="294"/>
                    <a:pt x="461" y="294"/>
                    <a:pt x="461" y="294"/>
                  </a:cubicBezTo>
                  <a:cubicBezTo>
                    <a:pt x="460" y="294"/>
                    <a:pt x="442" y="294"/>
                    <a:pt x="418" y="269"/>
                  </a:cubicBezTo>
                  <a:cubicBezTo>
                    <a:pt x="381" y="232"/>
                    <a:pt x="381" y="171"/>
                    <a:pt x="418" y="134"/>
                  </a:cubicBezTo>
                  <a:cubicBezTo>
                    <a:pt x="456" y="96"/>
                    <a:pt x="516" y="96"/>
                    <a:pt x="554" y="134"/>
                  </a:cubicBezTo>
                  <a:cubicBezTo>
                    <a:pt x="578" y="158"/>
                    <a:pt x="579" y="175"/>
                    <a:pt x="578" y="177"/>
                  </a:cubicBezTo>
                  <a:cubicBezTo>
                    <a:pt x="580" y="181"/>
                    <a:pt x="580" y="185"/>
                    <a:pt x="581" y="190"/>
                  </a:cubicBezTo>
                  <a:cubicBezTo>
                    <a:pt x="583" y="195"/>
                    <a:pt x="587" y="198"/>
                    <a:pt x="592" y="196"/>
                  </a:cubicBezTo>
                  <a:cubicBezTo>
                    <a:pt x="596" y="195"/>
                    <a:pt x="601" y="192"/>
                    <a:pt x="606" y="187"/>
                  </a:cubicBezTo>
                  <a:cubicBezTo>
                    <a:pt x="704" y="90"/>
                    <a:pt x="704" y="90"/>
                    <a:pt x="704" y="90"/>
                  </a:cubicBezTo>
                  <a:cubicBezTo>
                    <a:pt x="606" y="33"/>
                    <a:pt x="483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A768C2-3DE1-FA42-80E7-A33F2F0354B5}"/>
                </a:ext>
              </a:extLst>
            </p:cNvPr>
            <p:cNvSpPr txBox="1"/>
            <p:nvPr/>
          </p:nvSpPr>
          <p:spPr>
            <a:xfrm>
              <a:off x="4951362" y="3005853"/>
              <a:ext cx="4700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B03F01-3DFD-9B47-B63D-0964412FD614}"/>
                </a:ext>
              </a:extLst>
            </p:cNvPr>
            <p:cNvSpPr txBox="1"/>
            <p:nvPr/>
          </p:nvSpPr>
          <p:spPr>
            <a:xfrm>
              <a:off x="4991735" y="2356565"/>
              <a:ext cx="131318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Details 1">
            <a:extLst>
              <a:ext uri="{FF2B5EF4-FFF2-40B4-BE49-F238E27FC236}">
                <a16:creationId xmlns:a16="http://schemas.microsoft.com/office/drawing/2014/main" id="{686345DE-4E5E-024A-945E-FBD16E1D0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775" y="3228103"/>
            <a:ext cx="2867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Lorem ipsum dolor sit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alt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etails 1">
            <a:extLst>
              <a:ext uri="{FF2B5EF4-FFF2-40B4-BE49-F238E27FC236}">
                <a16:creationId xmlns:a16="http://schemas.microsoft.com/office/drawing/2014/main" id="{CD11F986-F30F-FF4E-9051-1DD75EF5E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3264615"/>
            <a:ext cx="28686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en-US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alt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Lorem ipsum dolor sit amet. Consectetur adipiscing eliteiusmod tempor</a:t>
            </a:r>
          </a:p>
        </p:txBody>
      </p:sp>
      <p:sp>
        <p:nvSpPr>
          <p:cNvPr id="34" name="Details 1">
            <a:extLst>
              <a:ext uri="{FF2B5EF4-FFF2-40B4-BE49-F238E27FC236}">
                <a16:creationId xmlns:a16="http://schemas.microsoft.com/office/drawing/2014/main" id="{FDCBAD5B-F11A-7248-8E5A-EEC69A471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825" y="5426790"/>
            <a:ext cx="2867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r" eaLnBrk="1" hangingPunct="1"/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Lorem ipsum dolor sit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alt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Details 1">
            <a:extLst>
              <a:ext uri="{FF2B5EF4-FFF2-40B4-BE49-F238E27FC236}">
                <a16:creationId xmlns:a16="http://schemas.microsoft.com/office/drawing/2014/main" id="{FB2CC482-B91C-CE48-BE27-2FF106A51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5463" y="1013739"/>
            <a:ext cx="2867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Lorem ipsum dolor sit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alt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9833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19" grpId="0"/>
      <p:bldP spid="32" grpId="0"/>
      <p:bldP spid="33" grpId="0"/>
      <p:bldP spid="34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>
            <a:extLst>
              <a:ext uri="{FF2B5EF4-FFF2-40B4-BE49-F238E27FC236}">
                <a16:creationId xmlns:a16="http://schemas.microsoft.com/office/drawing/2014/main" id="{C120E80C-B56F-4346-9AB3-82EDE1E7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303"/>
            <a:ext cx="10515600" cy="860425"/>
          </a:xfrm>
        </p:spPr>
        <p:txBody>
          <a:bodyPr>
            <a:normAutofit/>
          </a:bodyPr>
          <a:lstStyle/>
          <a:p>
            <a:pPr algn="ctr"/>
            <a:r>
              <a:rPr lang="en-US" altLang="en-U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</a:t>
            </a:r>
            <a:r>
              <a:rPr lang="en-US" altLang="en-US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Idea</a:t>
            </a:r>
          </a:p>
        </p:txBody>
      </p:sp>
      <p:sp>
        <p:nvSpPr>
          <p:cNvPr id="138243" name="Slide Number Placeholder 2">
            <a:extLst>
              <a:ext uri="{FF2B5EF4-FFF2-40B4-BE49-F238E27FC236}">
                <a16:creationId xmlns:a16="http://schemas.microsoft.com/office/drawing/2014/main" id="{E36D13B3-66C9-4849-8424-A40F2278F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B4B03D75-37B6-DC4F-9B4D-C0A9266D8999}" type="slidenum">
              <a:rPr lang="en-US" alt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5A4B0F-79C0-4010-B325-1EE91E3E18E3}"/>
              </a:ext>
            </a:extLst>
          </p:cNvPr>
          <p:cNvGrpSpPr/>
          <p:nvPr/>
        </p:nvGrpSpPr>
        <p:grpSpPr>
          <a:xfrm>
            <a:off x="5332413" y="5735638"/>
            <a:ext cx="1525587" cy="658812"/>
            <a:chOff x="5332413" y="5735638"/>
            <a:chExt cx="1525587" cy="658812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C5ED6E0-BE27-7847-84E3-D50BEEB12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2413" y="5735638"/>
              <a:ext cx="1525587" cy="246062"/>
            </a:xfrm>
            <a:custGeom>
              <a:avLst/>
              <a:gdLst>
                <a:gd name="T0" fmla="*/ 1676 w 1793"/>
                <a:gd name="T1" fmla="*/ 0 h 288"/>
                <a:gd name="T2" fmla="*/ 117 w 1793"/>
                <a:gd name="T3" fmla="*/ 0 h 288"/>
                <a:gd name="T4" fmla="*/ 0 w 1793"/>
                <a:gd name="T5" fmla="*/ 108 h 288"/>
                <a:gd name="T6" fmla="*/ 0 w 1793"/>
                <a:gd name="T7" fmla="*/ 180 h 288"/>
                <a:gd name="T8" fmla="*/ 117 w 1793"/>
                <a:gd name="T9" fmla="*/ 288 h 288"/>
                <a:gd name="T10" fmla="*/ 1676 w 1793"/>
                <a:gd name="T11" fmla="*/ 288 h 288"/>
                <a:gd name="T12" fmla="*/ 1793 w 1793"/>
                <a:gd name="T13" fmla="*/ 180 h 288"/>
                <a:gd name="T14" fmla="*/ 1793 w 1793"/>
                <a:gd name="T15" fmla="*/ 108 h 288"/>
                <a:gd name="T16" fmla="*/ 1676 w 1793"/>
                <a:gd name="T1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3" h="288">
                  <a:moveTo>
                    <a:pt x="1676" y="0"/>
                  </a:moveTo>
                  <a:cubicBezTo>
                    <a:pt x="117" y="0"/>
                    <a:pt x="117" y="0"/>
                    <a:pt x="117" y="0"/>
                  </a:cubicBezTo>
                  <a:cubicBezTo>
                    <a:pt x="53" y="0"/>
                    <a:pt x="0" y="49"/>
                    <a:pt x="0" y="108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240"/>
                    <a:pt x="53" y="288"/>
                    <a:pt x="117" y="288"/>
                  </a:cubicBezTo>
                  <a:cubicBezTo>
                    <a:pt x="1676" y="288"/>
                    <a:pt x="1676" y="288"/>
                    <a:pt x="1676" y="288"/>
                  </a:cubicBezTo>
                  <a:cubicBezTo>
                    <a:pt x="1741" y="288"/>
                    <a:pt x="1793" y="240"/>
                    <a:pt x="1793" y="180"/>
                  </a:cubicBezTo>
                  <a:cubicBezTo>
                    <a:pt x="1793" y="108"/>
                    <a:pt x="1793" y="108"/>
                    <a:pt x="1793" y="108"/>
                  </a:cubicBezTo>
                  <a:cubicBezTo>
                    <a:pt x="1793" y="49"/>
                    <a:pt x="1741" y="0"/>
                    <a:pt x="1676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31C1A703-9C5B-4944-B7E2-39A50E5E6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00" y="6088063"/>
              <a:ext cx="1108075" cy="306387"/>
            </a:xfrm>
            <a:custGeom>
              <a:avLst/>
              <a:gdLst>
                <a:gd name="T0" fmla="*/ 652 w 1303"/>
                <a:gd name="T1" fmla="*/ 359 h 359"/>
                <a:gd name="T2" fmla="*/ 1303 w 1303"/>
                <a:gd name="T3" fmla="*/ 0 h 359"/>
                <a:gd name="T4" fmla="*/ 0 w 1303"/>
                <a:gd name="T5" fmla="*/ 0 h 359"/>
                <a:gd name="T6" fmla="*/ 652 w 1303"/>
                <a:gd name="T7" fmla="*/ 35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3" h="359">
                  <a:moveTo>
                    <a:pt x="652" y="359"/>
                  </a:moveTo>
                  <a:cubicBezTo>
                    <a:pt x="956" y="359"/>
                    <a:pt x="1303" y="216"/>
                    <a:pt x="130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348" y="359"/>
                    <a:pt x="652" y="359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2CDAE2-9DB3-4E00-9A80-DF5330E19728}"/>
              </a:ext>
            </a:extLst>
          </p:cNvPr>
          <p:cNvGrpSpPr/>
          <p:nvPr/>
        </p:nvGrpSpPr>
        <p:grpSpPr>
          <a:xfrm>
            <a:off x="7567613" y="1771650"/>
            <a:ext cx="3814762" cy="1381988"/>
            <a:chOff x="7567613" y="1771650"/>
            <a:chExt cx="3814762" cy="138198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9730E89-7FA9-894C-92EC-6AD214A876D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567613" y="2082800"/>
              <a:ext cx="849312" cy="403225"/>
              <a:chOff x="3321130" y="2095999"/>
              <a:chExt cx="1139883" cy="541487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63B2791F-16B5-C84D-8D30-A7CB0980D5FB}"/>
                  </a:ext>
                </a:extLst>
              </p:cNvPr>
              <p:cNvCxnSpPr/>
              <p:nvPr/>
            </p:nvCxnSpPr>
            <p:spPr>
              <a:xfrm flipH="1" flipV="1">
                <a:off x="3919835" y="2095999"/>
                <a:ext cx="541178" cy="541487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532C6EB0-CCB0-2340-8EB9-B574AF6E7242}"/>
                  </a:ext>
                </a:extLst>
              </p:cNvPr>
              <p:cNvCxnSpPr/>
              <p:nvPr/>
            </p:nvCxnSpPr>
            <p:spPr>
              <a:xfrm flipH="1">
                <a:off x="3321130" y="2095999"/>
                <a:ext cx="598705" cy="0"/>
              </a:xfrm>
              <a:prstGeom prst="straightConnector1">
                <a:avLst/>
              </a:prstGeom>
              <a:ln w="1905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itle 1">
              <a:extLst>
                <a:ext uri="{FF2B5EF4-FFF2-40B4-BE49-F238E27FC236}">
                  <a16:creationId xmlns:a16="http://schemas.microsoft.com/office/drawing/2014/main" id="{536AFFFE-766B-A54B-881B-2B09CB5BDB3B}"/>
                </a:ext>
              </a:extLst>
            </p:cNvPr>
            <p:cNvSpPr txBox="1"/>
            <p:nvPr/>
          </p:nvSpPr>
          <p:spPr>
            <a:xfrm>
              <a:off x="8513763" y="1771650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Details 1">
              <a:extLst>
                <a:ext uri="{FF2B5EF4-FFF2-40B4-BE49-F238E27FC236}">
                  <a16:creationId xmlns:a16="http://schemas.microsoft.com/office/drawing/2014/main" id="{BA80483B-4A72-E944-A92E-6B16462079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3763" y="1987550"/>
              <a:ext cx="2868612" cy="11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6C5D1B-0149-4A64-9C8A-A5014C7B9C4F}"/>
              </a:ext>
            </a:extLst>
          </p:cNvPr>
          <p:cNvGrpSpPr/>
          <p:nvPr/>
        </p:nvGrpSpPr>
        <p:grpSpPr>
          <a:xfrm>
            <a:off x="806450" y="1809750"/>
            <a:ext cx="3811588" cy="1380401"/>
            <a:chOff x="806450" y="1809750"/>
            <a:chExt cx="3811588" cy="138040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0BCBEC6-8B1E-3249-9C3F-BDF4BF468F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8725" y="2084388"/>
              <a:ext cx="849313" cy="403225"/>
              <a:chOff x="3321130" y="2095999"/>
              <a:chExt cx="1139883" cy="541487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F3A1612-3B40-5640-BE30-A05AE7E42E8F}"/>
                  </a:ext>
                </a:extLst>
              </p:cNvPr>
              <p:cNvCxnSpPr/>
              <p:nvPr/>
            </p:nvCxnSpPr>
            <p:spPr>
              <a:xfrm flipH="1" flipV="1">
                <a:off x="3919835" y="2095999"/>
                <a:ext cx="541178" cy="541487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4915FF4-EB2B-4948-AA1A-B2694C481293}"/>
                  </a:ext>
                </a:extLst>
              </p:cNvPr>
              <p:cNvCxnSpPr/>
              <p:nvPr/>
            </p:nvCxnSpPr>
            <p:spPr>
              <a:xfrm flipH="1">
                <a:off x="3321130" y="2095999"/>
                <a:ext cx="598705" cy="0"/>
              </a:xfrm>
              <a:prstGeom prst="straightConnector1">
                <a:avLst/>
              </a:prstGeom>
              <a:ln w="1905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324D747D-AD53-0C46-A32E-65C343F1BBC7}"/>
                </a:ext>
              </a:extLst>
            </p:cNvPr>
            <p:cNvSpPr txBox="1"/>
            <p:nvPr/>
          </p:nvSpPr>
          <p:spPr>
            <a:xfrm>
              <a:off x="1047750" y="1809750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Details 1">
              <a:extLst>
                <a:ext uri="{FF2B5EF4-FFF2-40B4-BE49-F238E27FC236}">
                  <a16:creationId xmlns:a16="http://schemas.microsoft.com/office/drawing/2014/main" id="{9F116D7F-F3E9-4C4E-BE5E-47E4CCA20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450" y="2024063"/>
              <a:ext cx="2867025" cy="11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1862D8-FB94-47E6-9E03-9D8B86CF405A}"/>
              </a:ext>
            </a:extLst>
          </p:cNvPr>
          <p:cNvGrpSpPr/>
          <p:nvPr/>
        </p:nvGrpSpPr>
        <p:grpSpPr>
          <a:xfrm>
            <a:off x="7380288" y="4570413"/>
            <a:ext cx="4002087" cy="1658213"/>
            <a:chOff x="7380288" y="4570413"/>
            <a:chExt cx="4002087" cy="1658213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324B2E3-97EF-EE44-8867-2629B3DE16BB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7380288" y="4570413"/>
              <a:ext cx="1036637" cy="592137"/>
              <a:chOff x="3321130" y="2095999"/>
              <a:chExt cx="1392974" cy="794580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7F08666-D3C2-FB44-868C-AE2C62B6C668}"/>
                  </a:ext>
                </a:extLst>
              </p:cNvPr>
              <p:cNvCxnSpPr/>
              <p:nvPr/>
            </p:nvCxnSpPr>
            <p:spPr>
              <a:xfrm rot="10800000">
                <a:off x="3918424" y="2095999"/>
                <a:ext cx="793548" cy="794580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7F2BB6CF-F16C-1142-AE00-75A91D4D07F2}"/>
                  </a:ext>
                </a:extLst>
              </p:cNvPr>
              <p:cNvCxnSpPr/>
              <p:nvPr/>
            </p:nvCxnSpPr>
            <p:spPr>
              <a:xfrm flipH="1">
                <a:off x="3321130" y="2093868"/>
                <a:ext cx="599426" cy="0"/>
              </a:xfrm>
              <a:prstGeom prst="straightConnector1">
                <a:avLst/>
              </a:prstGeom>
              <a:ln w="1905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565B9E6C-6E0D-8748-8660-705FFAA0DA94}"/>
                </a:ext>
              </a:extLst>
            </p:cNvPr>
            <p:cNvSpPr txBox="1"/>
            <p:nvPr/>
          </p:nvSpPr>
          <p:spPr>
            <a:xfrm>
              <a:off x="8513763" y="4848225"/>
              <a:ext cx="2625725" cy="3063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Details 1">
              <a:extLst>
                <a:ext uri="{FF2B5EF4-FFF2-40B4-BE49-F238E27FC236}">
                  <a16:creationId xmlns:a16="http://schemas.microsoft.com/office/drawing/2014/main" id="{FB340F22-D390-0147-ADDE-D96E04DA3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3763" y="5062538"/>
              <a:ext cx="2868612" cy="11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7A2B6A-09B8-4746-9485-037B4FCCC188}"/>
              </a:ext>
            </a:extLst>
          </p:cNvPr>
          <p:cNvGrpSpPr/>
          <p:nvPr/>
        </p:nvGrpSpPr>
        <p:grpSpPr>
          <a:xfrm>
            <a:off x="806450" y="4570413"/>
            <a:ext cx="4002088" cy="1658213"/>
            <a:chOff x="806450" y="4570413"/>
            <a:chExt cx="4002088" cy="165821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D900189-9EA6-1C4D-82AC-B5BB8EA3069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768725" y="4570413"/>
              <a:ext cx="1039813" cy="593725"/>
              <a:chOff x="3321130" y="2095999"/>
              <a:chExt cx="1395723" cy="797329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5B94285-AB3B-C141-9F4C-0E558471AA9D}"/>
                  </a:ext>
                </a:extLst>
              </p:cNvPr>
              <p:cNvCxnSpPr/>
              <p:nvPr/>
            </p:nvCxnSpPr>
            <p:spPr>
              <a:xfrm rot="10800000">
                <a:off x="3922036" y="2098132"/>
                <a:ext cx="796947" cy="797329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B7CB9A51-9B25-6945-9A3E-1E381517DBC0}"/>
                  </a:ext>
                </a:extLst>
              </p:cNvPr>
              <p:cNvCxnSpPr/>
              <p:nvPr/>
            </p:nvCxnSpPr>
            <p:spPr>
              <a:xfrm flipH="1">
                <a:off x="3321130" y="2098132"/>
                <a:ext cx="598776" cy="0"/>
              </a:xfrm>
              <a:prstGeom prst="straightConnector1">
                <a:avLst/>
              </a:prstGeom>
              <a:ln w="19050">
                <a:solidFill>
                  <a:schemeClr val="accent4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itle 1">
              <a:extLst>
                <a:ext uri="{FF2B5EF4-FFF2-40B4-BE49-F238E27FC236}">
                  <a16:creationId xmlns:a16="http://schemas.microsoft.com/office/drawing/2014/main" id="{8D44F347-A61C-B740-ADD4-94EC83C4C10A}"/>
                </a:ext>
              </a:extLst>
            </p:cNvPr>
            <p:cNvSpPr txBox="1"/>
            <p:nvPr/>
          </p:nvSpPr>
          <p:spPr>
            <a:xfrm>
              <a:off x="1047750" y="4848225"/>
              <a:ext cx="2625725" cy="3063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Details 1">
              <a:extLst>
                <a:ext uri="{FF2B5EF4-FFF2-40B4-BE49-F238E27FC236}">
                  <a16:creationId xmlns:a16="http://schemas.microsoft.com/office/drawing/2014/main" id="{A8F85ADD-1967-7448-B912-BBC29872F2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450" y="5062538"/>
              <a:ext cx="2867025" cy="11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0F81112-C9F5-445B-907C-14585BB783BA}"/>
              </a:ext>
            </a:extLst>
          </p:cNvPr>
          <p:cNvGrpSpPr/>
          <p:nvPr/>
        </p:nvGrpSpPr>
        <p:grpSpPr>
          <a:xfrm>
            <a:off x="6143625" y="3157538"/>
            <a:ext cx="1562100" cy="2471737"/>
            <a:chOff x="6143625" y="3157538"/>
            <a:chExt cx="1562100" cy="2471737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EDDE3A6F-92B1-7846-86C9-30418912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5" y="3157538"/>
              <a:ext cx="1562100" cy="2471737"/>
            </a:xfrm>
            <a:custGeom>
              <a:avLst/>
              <a:gdLst>
                <a:gd name="T0" fmla="*/ 1267878 w 1837"/>
                <a:gd name="T1" fmla="*/ 572036 h 2908"/>
                <a:gd name="T2" fmla="*/ 1114814 w 1837"/>
                <a:gd name="T3" fmla="*/ 435189 h 2908"/>
                <a:gd name="T4" fmla="*/ 1130971 w 1837"/>
                <a:gd name="T5" fmla="*/ 364641 h 2908"/>
                <a:gd name="T6" fmla="*/ 1131821 w 1837"/>
                <a:gd name="T7" fmla="*/ 362941 h 2908"/>
                <a:gd name="T8" fmla="*/ 1184543 w 1837"/>
                <a:gd name="T9" fmla="*/ 184445 h 2908"/>
                <a:gd name="T10" fmla="*/ 1158182 w 1837"/>
                <a:gd name="T11" fmla="*/ 89248 h 2908"/>
                <a:gd name="T12" fmla="*/ 1153080 w 1837"/>
                <a:gd name="T13" fmla="*/ 81598 h 2908"/>
                <a:gd name="T14" fmla="*/ 1000866 w 1837"/>
                <a:gd name="T15" fmla="*/ 0 h 2908"/>
                <a:gd name="T16" fmla="*/ 847803 w 1837"/>
                <a:gd name="T17" fmla="*/ 81598 h 2908"/>
                <a:gd name="T18" fmla="*/ 844401 w 1837"/>
                <a:gd name="T19" fmla="*/ 86698 h 2908"/>
                <a:gd name="T20" fmla="*/ 842701 w 1837"/>
                <a:gd name="T21" fmla="*/ 89248 h 2908"/>
                <a:gd name="T22" fmla="*/ 816340 w 1837"/>
                <a:gd name="T23" fmla="*/ 184445 h 2908"/>
                <a:gd name="T24" fmla="*/ 869912 w 1837"/>
                <a:gd name="T25" fmla="*/ 362941 h 2908"/>
                <a:gd name="T26" fmla="*/ 870762 w 1837"/>
                <a:gd name="T27" fmla="*/ 363791 h 2908"/>
                <a:gd name="T28" fmla="*/ 879266 w 1837"/>
                <a:gd name="T29" fmla="*/ 388440 h 2908"/>
                <a:gd name="T30" fmla="*/ 886069 w 1837"/>
                <a:gd name="T31" fmla="*/ 435189 h 2908"/>
                <a:gd name="T32" fmla="*/ 877565 w 1837"/>
                <a:gd name="T33" fmla="*/ 481938 h 2908"/>
                <a:gd name="T34" fmla="*/ 733855 w 1837"/>
                <a:gd name="T35" fmla="*/ 572036 h 2908"/>
                <a:gd name="T36" fmla="*/ 0 w 1837"/>
                <a:gd name="T37" fmla="*/ 572036 h 2908"/>
                <a:gd name="T38" fmla="*/ 0 w 1837"/>
                <a:gd name="T39" fmla="*/ 1308967 h 2908"/>
                <a:gd name="T40" fmla="*/ 22960 w 1837"/>
                <a:gd name="T41" fmla="*/ 1364216 h 2908"/>
                <a:gd name="T42" fmla="*/ 82484 w 1837"/>
                <a:gd name="T43" fmla="*/ 1362516 h 2908"/>
                <a:gd name="T44" fmla="*/ 297624 w 1837"/>
                <a:gd name="T45" fmla="*/ 1301317 h 2908"/>
                <a:gd name="T46" fmla="*/ 528920 w 1837"/>
                <a:gd name="T47" fmla="*/ 1427114 h 2908"/>
                <a:gd name="T48" fmla="*/ 573138 w 1837"/>
                <a:gd name="T49" fmla="*/ 1575860 h 2908"/>
                <a:gd name="T50" fmla="*/ 297624 w 1837"/>
                <a:gd name="T51" fmla="*/ 1850404 h 2908"/>
                <a:gd name="T52" fmla="*/ 150513 w 1837"/>
                <a:gd name="T53" fmla="*/ 1816404 h 2908"/>
                <a:gd name="T54" fmla="*/ 82484 w 1837"/>
                <a:gd name="T55" fmla="*/ 1789205 h 2908"/>
                <a:gd name="T56" fmla="*/ 22960 w 1837"/>
                <a:gd name="T57" fmla="*/ 1787505 h 2908"/>
                <a:gd name="T58" fmla="*/ 0 w 1837"/>
                <a:gd name="T59" fmla="*/ 1842754 h 2908"/>
                <a:gd name="T60" fmla="*/ 0 w 1837"/>
                <a:gd name="T61" fmla="*/ 1929452 h 2908"/>
                <a:gd name="T62" fmla="*/ 0 w 1837"/>
                <a:gd name="T63" fmla="*/ 2471738 h 2908"/>
                <a:gd name="T64" fmla="*/ 691338 w 1837"/>
                <a:gd name="T65" fmla="*/ 2471738 h 2908"/>
                <a:gd name="T66" fmla="*/ 801884 w 1837"/>
                <a:gd name="T67" fmla="*/ 2379940 h 2908"/>
                <a:gd name="T68" fmla="*/ 801884 w 1837"/>
                <a:gd name="T69" fmla="*/ 2319592 h 2908"/>
                <a:gd name="T70" fmla="*/ 750862 w 1837"/>
                <a:gd name="T71" fmla="*/ 2242244 h 2908"/>
                <a:gd name="T72" fmla="*/ 802734 w 1837"/>
                <a:gd name="T73" fmla="*/ 2026349 h 2908"/>
                <a:gd name="T74" fmla="*/ 1380975 w 1837"/>
                <a:gd name="T75" fmla="*/ 1048024 h 2908"/>
                <a:gd name="T76" fmla="*/ 1562100 w 1837"/>
                <a:gd name="T77" fmla="*/ 572036 h 2908"/>
                <a:gd name="T78" fmla="*/ 1267878 w 1837"/>
                <a:gd name="T79" fmla="*/ 572036 h 290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837" h="2908">
                  <a:moveTo>
                    <a:pt x="1491" y="673"/>
                  </a:moveTo>
                  <a:cubicBezTo>
                    <a:pt x="1385" y="673"/>
                    <a:pt x="1311" y="607"/>
                    <a:pt x="1311" y="512"/>
                  </a:cubicBezTo>
                  <a:cubicBezTo>
                    <a:pt x="1311" y="485"/>
                    <a:pt x="1317" y="457"/>
                    <a:pt x="1330" y="429"/>
                  </a:cubicBezTo>
                  <a:cubicBezTo>
                    <a:pt x="1331" y="427"/>
                    <a:pt x="1331" y="427"/>
                    <a:pt x="1331" y="427"/>
                  </a:cubicBezTo>
                  <a:cubicBezTo>
                    <a:pt x="1356" y="369"/>
                    <a:pt x="1393" y="265"/>
                    <a:pt x="1393" y="217"/>
                  </a:cubicBezTo>
                  <a:cubicBezTo>
                    <a:pt x="1393" y="177"/>
                    <a:pt x="1383" y="139"/>
                    <a:pt x="1362" y="105"/>
                  </a:cubicBezTo>
                  <a:cubicBezTo>
                    <a:pt x="1360" y="102"/>
                    <a:pt x="1359" y="99"/>
                    <a:pt x="1356" y="96"/>
                  </a:cubicBezTo>
                  <a:cubicBezTo>
                    <a:pt x="1316" y="36"/>
                    <a:pt x="1249" y="0"/>
                    <a:pt x="1177" y="0"/>
                  </a:cubicBezTo>
                  <a:cubicBezTo>
                    <a:pt x="1105" y="0"/>
                    <a:pt x="1037" y="36"/>
                    <a:pt x="997" y="96"/>
                  </a:cubicBezTo>
                  <a:cubicBezTo>
                    <a:pt x="996" y="98"/>
                    <a:pt x="994" y="100"/>
                    <a:pt x="993" y="102"/>
                  </a:cubicBezTo>
                  <a:cubicBezTo>
                    <a:pt x="992" y="103"/>
                    <a:pt x="992" y="104"/>
                    <a:pt x="991" y="105"/>
                  </a:cubicBezTo>
                  <a:cubicBezTo>
                    <a:pt x="971" y="139"/>
                    <a:pt x="960" y="177"/>
                    <a:pt x="960" y="217"/>
                  </a:cubicBezTo>
                  <a:cubicBezTo>
                    <a:pt x="960" y="265"/>
                    <a:pt x="998" y="368"/>
                    <a:pt x="1023" y="427"/>
                  </a:cubicBezTo>
                  <a:cubicBezTo>
                    <a:pt x="1024" y="428"/>
                    <a:pt x="1024" y="428"/>
                    <a:pt x="1024" y="428"/>
                  </a:cubicBezTo>
                  <a:cubicBezTo>
                    <a:pt x="1028" y="438"/>
                    <a:pt x="1031" y="448"/>
                    <a:pt x="1034" y="457"/>
                  </a:cubicBezTo>
                  <a:cubicBezTo>
                    <a:pt x="1039" y="476"/>
                    <a:pt x="1042" y="494"/>
                    <a:pt x="1042" y="512"/>
                  </a:cubicBezTo>
                  <a:cubicBezTo>
                    <a:pt x="1042" y="532"/>
                    <a:pt x="1038" y="550"/>
                    <a:pt x="1032" y="567"/>
                  </a:cubicBezTo>
                  <a:cubicBezTo>
                    <a:pt x="1010" y="631"/>
                    <a:pt x="947" y="673"/>
                    <a:pt x="863" y="673"/>
                  </a:cubicBezTo>
                  <a:cubicBezTo>
                    <a:pt x="0" y="673"/>
                    <a:pt x="0" y="673"/>
                    <a:pt x="0" y="673"/>
                  </a:cubicBezTo>
                  <a:cubicBezTo>
                    <a:pt x="0" y="1540"/>
                    <a:pt x="0" y="1540"/>
                    <a:pt x="0" y="1540"/>
                  </a:cubicBezTo>
                  <a:cubicBezTo>
                    <a:pt x="0" y="1571"/>
                    <a:pt x="10" y="1594"/>
                    <a:pt x="27" y="1605"/>
                  </a:cubicBezTo>
                  <a:cubicBezTo>
                    <a:pt x="43" y="1616"/>
                    <a:pt x="68" y="1615"/>
                    <a:pt x="97" y="1603"/>
                  </a:cubicBezTo>
                  <a:cubicBezTo>
                    <a:pt x="114" y="1595"/>
                    <a:pt x="264" y="1531"/>
                    <a:pt x="350" y="1531"/>
                  </a:cubicBezTo>
                  <a:cubicBezTo>
                    <a:pt x="464" y="1531"/>
                    <a:pt x="564" y="1590"/>
                    <a:pt x="622" y="1679"/>
                  </a:cubicBezTo>
                  <a:cubicBezTo>
                    <a:pt x="654" y="1729"/>
                    <a:pt x="674" y="1789"/>
                    <a:pt x="674" y="1854"/>
                  </a:cubicBezTo>
                  <a:cubicBezTo>
                    <a:pt x="674" y="2032"/>
                    <a:pt x="528" y="2177"/>
                    <a:pt x="350" y="2177"/>
                  </a:cubicBezTo>
                  <a:cubicBezTo>
                    <a:pt x="301" y="2177"/>
                    <a:pt x="232" y="2156"/>
                    <a:pt x="177" y="2137"/>
                  </a:cubicBezTo>
                  <a:cubicBezTo>
                    <a:pt x="136" y="2122"/>
                    <a:pt x="104" y="2108"/>
                    <a:pt x="97" y="2105"/>
                  </a:cubicBezTo>
                  <a:cubicBezTo>
                    <a:pt x="68" y="2093"/>
                    <a:pt x="43" y="2092"/>
                    <a:pt x="27" y="2103"/>
                  </a:cubicBezTo>
                  <a:cubicBezTo>
                    <a:pt x="10" y="2114"/>
                    <a:pt x="0" y="2137"/>
                    <a:pt x="0" y="2168"/>
                  </a:cubicBezTo>
                  <a:cubicBezTo>
                    <a:pt x="0" y="2270"/>
                    <a:pt x="0" y="2270"/>
                    <a:pt x="0" y="2270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813" y="2908"/>
                    <a:pt x="813" y="2908"/>
                    <a:pt x="813" y="2908"/>
                  </a:cubicBezTo>
                  <a:cubicBezTo>
                    <a:pt x="885" y="2908"/>
                    <a:pt x="943" y="2860"/>
                    <a:pt x="943" y="2800"/>
                  </a:cubicBezTo>
                  <a:cubicBezTo>
                    <a:pt x="943" y="2729"/>
                    <a:pt x="943" y="2729"/>
                    <a:pt x="943" y="2729"/>
                  </a:cubicBezTo>
                  <a:cubicBezTo>
                    <a:pt x="943" y="2690"/>
                    <a:pt x="919" y="2657"/>
                    <a:pt x="883" y="2638"/>
                  </a:cubicBezTo>
                  <a:cubicBezTo>
                    <a:pt x="907" y="2572"/>
                    <a:pt x="927" y="2489"/>
                    <a:pt x="944" y="2384"/>
                  </a:cubicBezTo>
                  <a:cubicBezTo>
                    <a:pt x="1022" y="1918"/>
                    <a:pt x="1148" y="2090"/>
                    <a:pt x="1624" y="1233"/>
                  </a:cubicBezTo>
                  <a:cubicBezTo>
                    <a:pt x="1720" y="1060"/>
                    <a:pt x="1793" y="872"/>
                    <a:pt x="1837" y="673"/>
                  </a:cubicBezTo>
                  <a:lnTo>
                    <a:pt x="1491" y="6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113">
              <a:extLst>
                <a:ext uri="{FF2B5EF4-FFF2-40B4-BE49-F238E27FC236}">
                  <a16:creationId xmlns:a16="http://schemas.microsoft.com/office/drawing/2014/main" id="{F6C2BF77-F5FB-F04A-AD62-CD1391C70E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3700" y="3965575"/>
              <a:ext cx="411163" cy="400050"/>
            </a:xfrm>
            <a:custGeom>
              <a:avLst/>
              <a:gdLst>
                <a:gd name="T0" fmla="*/ 293327 w 132"/>
                <a:gd name="T1" fmla="*/ 0 h 128"/>
                <a:gd name="T2" fmla="*/ 174748 w 132"/>
                <a:gd name="T3" fmla="*/ 84380 h 128"/>
                <a:gd name="T4" fmla="*/ 171628 w 132"/>
                <a:gd name="T5" fmla="*/ 84380 h 128"/>
                <a:gd name="T6" fmla="*/ 43687 w 132"/>
                <a:gd name="T7" fmla="*/ 215638 h 128"/>
                <a:gd name="T8" fmla="*/ 3121 w 132"/>
                <a:gd name="T9" fmla="*/ 343771 h 128"/>
                <a:gd name="T10" fmla="*/ 43687 w 132"/>
                <a:gd name="T11" fmla="*/ 400024 h 128"/>
                <a:gd name="T12" fmla="*/ 165387 w 132"/>
                <a:gd name="T13" fmla="*/ 368772 h 128"/>
                <a:gd name="T14" fmla="*/ 374460 w 132"/>
                <a:gd name="T15" fmla="*/ 165635 h 128"/>
                <a:gd name="T16" fmla="*/ 199712 w 132"/>
                <a:gd name="T17" fmla="*/ 296893 h 128"/>
                <a:gd name="T18" fmla="*/ 308930 w 132"/>
                <a:gd name="T19" fmla="*/ 146884 h 128"/>
                <a:gd name="T20" fmla="*/ 296448 w 132"/>
                <a:gd name="T21" fmla="*/ 209388 h 128"/>
                <a:gd name="T22" fmla="*/ 199712 w 132"/>
                <a:gd name="T23" fmla="*/ 306268 h 128"/>
                <a:gd name="T24" fmla="*/ 184110 w 132"/>
                <a:gd name="T25" fmla="*/ 253140 h 128"/>
                <a:gd name="T26" fmla="*/ 143543 w 132"/>
                <a:gd name="T27" fmla="*/ 212513 h 128"/>
                <a:gd name="T28" fmla="*/ 287086 w 132"/>
                <a:gd name="T29" fmla="*/ 112507 h 128"/>
                <a:gd name="T30" fmla="*/ 184110 w 132"/>
                <a:gd name="T31" fmla="*/ 253140 h 128"/>
                <a:gd name="T32" fmla="*/ 93615 w 132"/>
                <a:gd name="T33" fmla="*/ 200012 h 128"/>
                <a:gd name="T34" fmla="*/ 249640 w 132"/>
                <a:gd name="T35" fmla="*/ 90630 h 128"/>
                <a:gd name="T36" fmla="*/ 53049 w 132"/>
                <a:gd name="T37" fmla="*/ 371897 h 128"/>
                <a:gd name="T38" fmla="*/ 24964 w 132"/>
                <a:gd name="T39" fmla="*/ 356271 h 128"/>
                <a:gd name="T40" fmla="*/ 40567 w 132"/>
                <a:gd name="T41" fmla="*/ 300018 h 128"/>
                <a:gd name="T42" fmla="*/ 99856 w 132"/>
                <a:gd name="T43" fmla="*/ 362522 h 128"/>
                <a:gd name="T44" fmla="*/ 109218 w 132"/>
                <a:gd name="T45" fmla="*/ 359397 h 128"/>
                <a:gd name="T46" fmla="*/ 43687 w 132"/>
                <a:gd name="T47" fmla="*/ 287517 h 128"/>
                <a:gd name="T48" fmla="*/ 59290 w 132"/>
                <a:gd name="T49" fmla="*/ 234389 h 128"/>
                <a:gd name="T50" fmla="*/ 162266 w 132"/>
                <a:gd name="T51" fmla="*/ 343771 h 128"/>
                <a:gd name="T52" fmla="*/ 109218 w 132"/>
                <a:gd name="T53" fmla="*/ 359397 h 128"/>
                <a:gd name="T54" fmla="*/ 337014 w 132"/>
                <a:gd name="T55" fmla="*/ 168760 h 128"/>
                <a:gd name="T56" fmla="*/ 305809 w 132"/>
                <a:gd name="T57" fmla="*/ 93756 h 128"/>
                <a:gd name="T58" fmla="*/ 252761 w 132"/>
                <a:gd name="T59" fmla="*/ 40627 h 128"/>
                <a:gd name="T60" fmla="*/ 349496 w 132"/>
                <a:gd name="T61" fmla="*/ 50003 h 128"/>
                <a:gd name="T62" fmla="*/ 358858 w 132"/>
                <a:gd name="T63" fmla="*/ 146884 h 1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2" h="128">
                  <a:moveTo>
                    <a:pt x="118" y="10"/>
                  </a:moveTo>
                  <a:cubicBezTo>
                    <a:pt x="111" y="4"/>
                    <a:pt x="102" y="0"/>
                    <a:pt x="94" y="0"/>
                  </a:cubicBezTo>
                  <a:cubicBezTo>
                    <a:pt x="87" y="0"/>
                    <a:pt x="80" y="3"/>
                    <a:pt x="75" y="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2" y="71"/>
                    <a:pt x="11" y="73"/>
                    <a:pt x="10" y="76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0" y="113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6" y="128"/>
                    <a:pt x="19" y="127"/>
                    <a:pt x="19" y="127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5" y="118"/>
                    <a:pt x="57" y="116"/>
                    <a:pt x="59" y="11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32" y="42"/>
                    <a:pt x="130" y="23"/>
                    <a:pt x="118" y="10"/>
                  </a:cubicBezTo>
                  <a:close/>
                  <a:moveTo>
                    <a:pt x="64" y="95"/>
                  </a:moveTo>
                  <a:cubicBezTo>
                    <a:pt x="64" y="92"/>
                    <a:pt x="63" y="88"/>
                    <a:pt x="61" y="85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101" y="54"/>
                    <a:pt x="100" y="62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4" y="97"/>
                    <a:pt x="64" y="96"/>
                    <a:pt x="64" y="95"/>
                  </a:cubicBezTo>
                  <a:close/>
                  <a:moveTo>
                    <a:pt x="59" y="81"/>
                  </a:moveTo>
                  <a:cubicBezTo>
                    <a:pt x="58" y="79"/>
                    <a:pt x="56" y="76"/>
                    <a:pt x="54" y="74"/>
                  </a:cubicBezTo>
                  <a:cubicBezTo>
                    <a:pt x="51" y="72"/>
                    <a:pt x="49" y="70"/>
                    <a:pt x="46" y="6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7" y="31"/>
                    <a:pt x="90" y="33"/>
                    <a:pt x="92" y="36"/>
                  </a:cubicBezTo>
                  <a:cubicBezTo>
                    <a:pt x="94" y="38"/>
                    <a:pt x="96" y="40"/>
                    <a:pt x="97" y="43"/>
                  </a:cubicBezTo>
                  <a:lnTo>
                    <a:pt x="59" y="81"/>
                  </a:lnTo>
                  <a:close/>
                  <a:moveTo>
                    <a:pt x="42" y="66"/>
                  </a:moveTo>
                  <a:cubicBezTo>
                    <a:pt x="38" y="65"/>
                    <a:pt x="34" y="64"/>
                    <a:pt x="30" y="6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6" y="28"/>
                    <a:pt x="73" y="27"/>
                    <a:pt x="80" y="29"/>
                  </a:cubicBezTo>
                  <a:lnTo>
                    <a:pt x="42" y="66"/>
                  </a:lnTo>
                  <a:close/>
                  <a:moveTo>
                    <a:pt x="17" y="119"/>
                  </a:moveTo>
                  <a:cubicBezTo>
                    <a:pt x="16" y="120"/>
                    <a:pt x="15" y="120"/>
                    <a:pt x="14" y="120"/>
                  </a:cubicBezTo>
                  <a:cubicBezTo>
                    <a:pt x="11" y="120"/>
                    <a:pt x="8" y="117"/>
                    <a:pt x="8" y="114"/>
                  </a:cubicBezTo>
                  <a:cubicBezTo>
                    <a:pt x="8" y="113"/>
                    <a:pt x="8" y="112"/>
                    <a:pt x="8" y="11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7" y="96"/>
                    <a:pt x="22" y="98"/>
                    <a:pt x="26" y="102"/>
                  </a:cubicBezTo>
                  <a:cubicBezTo>
                    <a:pt x="30" y="106"/>
                    <a:pt x="32" y="111"/>
                    <a:pt x="32" y="116"/>
                  </a:cubicBezTo>
                  <a:lnTo>
                    <a:pt x="17" y="119"/>
                  </a:lnTo>
                  <a:close/>
                  <a:moveTo>
                    <a:pt x="35" y="115"/>
                  </a:moveTo>
                  <a:cubicBezTo>
                    <a:pt x="35" y="109"/>
                    <a:pt x="33" y="104"/>
                    <a:pt x="29" y="99"/>
                  </a:cubicBezTo>
                  <a:cubicBezTo>
                    <a:pt x="25" y="95"/>
                    <a:pt x="19" y="93"/>
                    <a:pt x="14" y="92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7"/>
                    <a:pt x="19" y="76"/>
                    <a:pt x="19" y="75"/>
                  </a:cubicBezTo>
                  <a:cubicBezTo>
                    <a:pt x="27" y="69"/>
                    <a:pt x="40" y="71"/>
                    <a:pt x="48" y="80"/>
                  </a:cubicBezTo>
                  <a:cubicBezTo>
                    <a:pt x="57" y="89"/>
                    <a:pt x="59" y="102"/>
                    <a:pt x="52" y="110"/>
                  </a:cubicBezTo>
                  <a:cubicBezTo>
                    <a:pt x="51" y="110"/>
                    <a:pt x="51" y="111"/>
                    <a:pt x="50" y="111"/>
                  </a:cubicBezTo>
                  <a:lnTo>
                    <a:pt x="35" y="115"/>
                  </a:lnTo>
                  <a:close/>
                  <a:moveTo>
                    <a:pt x="115" y="47"/>
                  </a:moveTo>
                  <a:cubicBezTo>
                    <a:pt x="108" y="54"/>
                    <a:pt x="108" y="54"/>
                    <a:pt x="108" y="54"/>
                  </a:cubicBezTo>
                  <a:cubicBezTo>
                    <a:pt x="108" y="53"/>
                    <a:pt x="108" y="52"/>
                    <a:pt x="108" y="51"/>
                  </a:cubicBezTo>
                  <a:cubicBezTo>
                    <a:pt x="107" y="43"/>
                    <a:pt x="104" y="36"/>
                    <a:pt x="98" y="30"/>
                  </a:cubicBezTo>
                  <a:cubicBezTo>
                    <a:pt x="91" y="24"/>
                    <a:pt x="83" y="20"/>
                    <a:pt x="74" y="20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4" y="10"/>
                    <a:pt x="89" y="8"/>
                    <a:pt x="94" y="8"/>
                  </a:cubicBezTo>
                  <a:cubicBezTo>
                    <a:pt x="100" y="8"/>
                    <a:pt x="107" y="11"/>
                    <a:pt x="112" y="16"/>
                  </a:cubicBezTo>
                  <a:cubicBezTo>
                    <a:pt x="117" y="21"/>
                    <a:pt x="120" y="27"/>
                    <a:pt x="120" y="33"/>
                  </a:cubicBezTo>
                  <a:cubicBezTo>
                    <a:pt x="120" y="38"/>
                    <a:pt x="118" y="43"/>
                    <a:pt x="115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5E9F600-D628-45B2-8504-1137AF46AFA0}"/>
              </a:ext>
            </a:extLst>
          </p:cNvPr>
          <p:cNvGrpSpPr/>
          <p:nvPr/>
        </p:nvGrpSpPr>
        <p:grpSpPr>
          <a:xfrm>
            <a:off x="4446588" y="1736725"/>
            <a:ext cx="1603375" cy="2471738"/>
            <a:chOff x="4446588" y="1736725"/>
            <a:chExt cx="1603375" cy="2471738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96A296B-7027-5B45-83DA-42B340F3F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588" y="1736725"/>
              <a:ext cx="1603375" cy="2471738"/>
            </a:xfrm>
            <a:custGeom>
              <a:avLst/>
              <a:gdLst>
                <a:gd name="T0" fmla="*/ 1856 w 1883"/>
                <a:gd name="T1" fmla="*/ 1302 h 2907"/>
                <a:gd name="T2" fmla="*/ 1786 w 1883"/>
                <a:gd name="T3" fmla="*/ 1305 h 2907"/>
                <a:gd name="T4" fmla="*/ 1532 w 1883"/>
                <a:gd name="T5" fmla="*/ 1377 h 2907"/>
                <a:gd name="T6" fmla="*/ 1209 w 1883"/>
                <a:gd name="T7" fmla="*/ 1053 h 2907"/>
                <a:gd name="T8" fmla="*/ 1532 w 1883"/>
                <a:gd name="T9" fmla="*/ 730 h 2907"/>
                <a:gd name="T10" fmla="*/ 1786 w 1883"/>
                <a:gd name="T11" fmla="*/ 802 h 2907"/>
                <a:gd name="T12" fmla="*/ 1856 w 1883"/>
                <a:gd name="T13" fmla="*/ 805 h 2907"/>
                <a:gd name="T14" fmla="*/ 1882 w 1883"/>
                <a:gd name="T15" fmla="*/ 739 h 2907"/>
                <a:gd name="T16" fmla="*/ 1882 w 1883"/>
                <a:gd name="T17" fmla="*/ 309 h 2907"/>
                <a:gd name="T18" fmla="*/ 1883 w 1883"/>
                <a:gd name="T19" fmla="*/ 0 h 2907"/>
                <a:gd name="T20" fmla="*/ 1426 w 1883"/>
                <a:gd name="T21" fmla="*/ 68 h 2907"/>
                <a:gd name="T22" fmla="*/ 0 w 1883"/>
                <a:gd name="T23" fmla="*/ 1936 h 2907"/>
                <a:gd name="T24" fmla="*/ 24 w 1883"/>
                <a:gd name="T25" fmla="*/ 2234 h 2907"/>
                <a:gd name="T26" fmla="*/ 392 w 1883"/>
                <a:gd name="T27" fmla="*/ 2234 h 2907"/>
                <a:gd name="T28" fmla="*/ 571 w 1883"/>
                <a:gd name="T29" fmla="*/ 2395 h 2907"/>
                <a:gd name="T30" fmla="*/ 553 w 1883"/>
                <a:gd name="T31" fmla="*/ 2478 h 2907"/>
                <a:gd name="T32" fmla="*/ 552 w 1883"/>
                <a:gd name="T33" fmla="*/ 2481 h 2907"/>
                <a:gd name="T34" fmla="*/ 489 w 1883"/>
                <a:gd name="T35" fmla="*/ 2690 h 2907"/>
                <a:gd name="T36" fmla="*/ 520 w 1883"/>
                <a:gd name="T37" fmla="*/ 2802 h 2907"/>
                <a:gd name="T38" fmla="*/ 526 w 1883"/>
                <a:gd name="T39" fmla="*/ 2811 h 2907"/>
                <a:gd name="T40" fmla="*/ 706 w 1883"/>
                <a:gd name="T41" fmla="*/ 2907 h 2907"/>
                <a:gd name="T42" fmla="*/ 885 w 1883"/>
                <a:gd name="T43" fmla="*/ 2811 h 2907"/>
                <a:gd name="T44" fmla="*/ 891 w 1883"/>
                <a:gd name="T45" fmla="*/ 2803 h 2907"/>
                <a:gd name="T46" fmla="*/ 922 w 1883"/>
                <a:gd name="T47" fmla="*/ 2690 h 2907"/>
                <a:gd name="T48" fmla="*/ 859 w 1883"/>
                <a:gd name="T49" fmla="*/ 2481 h 2907"/>
                <a:gd name="T50" fmla="*/ 859 w 1883"/>
                <a:gd name="T51" fmla="*/ 2479 h 2907"/>
                <a:gd name="T52" fmla="*/ 840 w 1883"/>
                <a:gd name="T53" fmla="*/ 2395 h 2907"/>
                <a:gd name="T54" fmla="*/ 1020 w 1883"/>
                <a:gd name="T55" fmla="*/ 2234 h 2907"/>
                <a:gd name="T56" fmla="*/ 1882 w 1883"/>
                <a:gd name="T57" fmla="*/ 2234 h 2907"/>
                <a:gd name="T58" fmla="*/ 1882 w 1883"/>
                <a:gd name="T59" fmla="*/ 1368 h 2907"/>
                <a:gd name="T60" fmla="*/ 1856 w 1883"/>
                <a:gd name="T61" fmla="*/ 1302 h 2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83" h="2907">
                  <a:moveTo>
                    <a:pt x="1856" y="1302"/>
                  </a:moveTo>
                  <a:cubicBezTo>
                    <a:pt x="1839" y="1291"/>
                    <a:pt x="1814" y="1292"/>
                    <a:pt x="1786" y="1305"/>
                  </a:cubicBezTo>
                  <a:cubicBezTo>
                    <a:pt x="1769" y="1312"/>
                    <a:pt x="1618" y="1377"/>
                    <a:pt x="1532" y="1377"/>
                  </a:cubicBezTo>
                  <a:cubicBezTo>
                    <a:pt x="1354" y="1377"/>
                    <a:pt x="1209" y="1232"/>
                    <a:pt x="1209" y="1053"/>
                  </a:cubicBezTo>
                  <a:cubicBezTo>
                    <a:pt x="1209" y="875"/>
                    <a:pt x="1354" y="730"/>
                    <a:pt x="1532" y="730"/>
                  </a:cubicBezTo>
                  <a:cubicBezTo>
                    <a:pt x="1618" y="730"/>
                    <a:pt x="1769" y="795"/>
                    <a:pt x="1786" y="802"/>
                  </a:cubicBezTo>
                  <a:cubicBezTo>
                    <a:pt x="1814" y="815"/>
                    <a:pt x="1839" y="816"/>
                    <a:pt x="1856" y="805"/>
                  </a:cubicBezTo>
                  <a:cubicBezTo>
                    <a:pt x="1873" y="794"/>
                    <a:pt x="1882" y="770"/>
                    <a:pt x="1882" y="739"/>
                  </a:cubicBezTo>
                  <a:cubicBezTo>
                    <a:pt x="1882" y="309"/>
                    <a:pt x="1882" y="309"/>
                    <a:pt x="1882" y="309"/>
                  </a:cubicBezTo>
                  <a:cubicBezTo>
                    <a:pt x="1883" y="0"/>
                    <a:pt x="1883" y="0"/>
                    <a:pt x="1883" y="0"/>
                  </a:cubicBezTo>
                  <a:cubicBezTo>
                    <a:pt x="1725" y="5"/>
                    <a:pt x="1572" y="28"/>
                    <a:pt x="1426" y="68"/>
                  </a:cubicBezTo>
                  <a:cubicBezTo>
                    <a:pt x="604" y="293"/>
                    <a:pt x="0" y="1044"/>
                    <a:pt x="0" y="1936"/>
                  </a:cubicBezTo>
                  <a:cubicBezTo>
                    <a:pt x="0" y="2038"/>
                    <a:pt x="9" y="2137"/>
                    <a:pt x="24" y="2234"/>
                  </a:cubicBezTo>
                  <a:cubicBezTo>
                    <a:pt x="392" y="2234"/>
                    <a:pt x="392" y="2234"/>
                    <a:pt x="392" y="2234"/>
                  </a:cubicBezTo>
                  <a:cubicBezTo>
                    <a:pt x="497" y="2234"/>
                    <a:pt x="571" y="2300"/>
                    <a:pt x="571" y="2395"/>
                  </a:cubicBezTo>
                  <a:cubicBezTo>
                    <a:pt x="571" y="2422"/>
                    <a:pt x="565" y="2450"/>
                    <a:pt x="553" y="2478"/>
                  </a:cubicBezTo>
                  <a:cubicBezTo>
                    <a:pt x="552" y="2481"/>
                    <a:pt x="552" y="2481"/>
                    <a:pt x="552" y="2481"/>
                  </a:cubicBezTo>
                  <a:cubicBezTo>
                    <a:pt x="527" y="2539"/>
                    <a:pt x="489" y="2643"/>
                    <a:pt x="489" y="2690"/>
                  </a:cubicBezTo>
                  <a:cubicBezTo>
                    <a:pt x="489" y="2730"/>
                    <a:pt x="500" y="2769"/>
                    <a:pt x="520" y="2802"/>
                  </a:cubicBezTo>
                  <a:cubicBezTo>
                    <a:pt x="522" y="2805"/>
                    <a:pt x="524" y="2808"/>
                    <a:pt x="526" y="2811"/>
                  </a:cubicBezTo>
                  <a:cubicBezTo>
                    <a:pt x="566" y="2871"/>
                    <a:pt x="633" y="2907"/>
                    <a:pt x="706" y="2907"/>
                  </a:cubicBezTo>
                  <a:cubicBezTo>
                    <a:pt x="778" y="2907"/>
                    <a:pt x="845" y="2871"/>
                    <a:pt x="885" y="2811"/>
                  </a:cubicBezTo>
                  <a:cubicBezTo>
                    <a:pt x="887" y="2808"/>
                    <a:pt x="889" y="2806"/>
                    <a:pt x="891" y="2803"/>
                  </a:cubicBezTo>
                  <a:cubicBezTo>
                    <a:pt x="912" y="2769"/>
                    <a:pt x="922" y="2730"/>
                    <a:pt x="922" y="2690"/>
                  </a:cubicBezTo>
                  <a:cubicBezTo>
                    <a:pt x="922" y="2643"/>
                    <a:pt x="885" y="2539"/>
                    <a:pt x="859" y="2481"/>
                  </a:cubicBezTo>
                  <a:cubicBezTo>
                    <a:pt x="859" y="2479"/>
                    <a:pt x="859" y="2479"/>
                    <a:pt x="859" y="2479"/>
                  </a:cubicBezTo>
                  <a:cubicBezTo>
                    <a:pt x="846" y="2451"/>
                    <a:pt x="840" y="2422"/>
                    <a:pt x="840" y="2395"/>
                  </a:cubicBezTo>
                  <a:cubicBezTo>
                    <a:pt x="840" y="2300"/>
                    <a:pt x="914" y="2234"/>
                    <a:pt x="1020" y="2234"/>
                  </a:cubicBezTo>
                  <a:cubicBezTo>
                    <a:pt x="1882" y="2234"/>
                    <a:pt x="1882" y="2234"/>
                    <a:pt x="1882" y="2234"/>
                  </a:cubicBezTo>
                  <a:cubicBezTo>
                    <a:pt x="1882" y="1368"/>
                    <a:pt x="1882" y="1368"/>
                    <a:pt x="1882" y="1368"/>
                  </a:cubicBezTo>
                  <a:cubicBezTo>
                    <a:pt x="1882" y="1337"/>
                    <a:pt x="1873" y="1313"/>
                    <a:pt x="1856" y="13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260A11A-33B6-DF41-81CA-531C95A4674E}"/>
                </a:ext>
              </a:extLst>
            </p:cNvPr>
            <p:cNvGrpSpPr/>
            <p:nvPr/>
          </p:nvGrpSpPr>
          <p:grpSpPr>
            <a:xfrm>
              <a:off x="4952952" y="2877234"/>
              <a:ext cx="274604" cy="400024"/>
              <a:chOff x="3299397" y="1943557"/>
              <a:chExt cx="274604" cy="400024"/>
            </a:xfrm>
            <a:solidFill>
              <a:schemeClr val="bg1"/>
            </a:solidFill>
          </p:grpSpPr>
          <p:sp>
            <p:nvSpPr>
              <p:cNvPr id="58" name="Freeform 114">
                <a:extLst>
                  <a:ext uri="{FF2B5EF4-FFF2-40B4-BE49-F238E27FC236}">
                    <a16:creationId xmlns:a16="http://schemas.microsoft.com/office/drawing/2014/main" id="{41B37616-51D2-E741-BF8B-2B0DDC5420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9397" y="1943557"/>
                <a:ext cx="274604" cy="400024"/>
              </a:xfrm>
              <a:custGeom>
                <a:avLst/>
                <a:gdLst>
                  <a:gd name="T0" fmla="*/ 44 w 88"/>
                  <a:gd name="T1" fmla="*/ 0 h 128"/>
                  <a:gd name="T2" fmla="*/ 0 w 88"/>
                  <a:gd name="T3" fmla="*/ 44 h 128"/>
                  <a:gd name="T4" fmla="*/ 20 w 88"/>
                  <a:gd name="T5" fmla="*/ 92 h 128"/>
                  <a:gd name="T6" fmla="*/ 44 w 88"/>
                  <a:gd name="T7" fmla="*/ 128 h 128"/>
                  <a:gd name="T8" fmla="*/ 68 w 88"/>
                  <a:gd name="T9" fmla="*/ 92 h 128"/>
                  <a:gd name="T10" fmla="*/ 88 w 88"/>
                  <a:gd name="T11" fmla="*/ 44 h 128"/>
                  <a:gd name="T12" fmla="*/ 44 w 88"/>
                  <a:gd name="T13" fmla="*/ 0 h 128"/>
                  <a:gd name="T14" fmla="*/ 54 w 88"/>
                  <a:gd name="T15" fmla="*/ 109 h 128"/>
                  <a:gd name="T16" fmla="*/ 35 w 88"/>
                  <a:gd name="T17" fmla="*/ 111 h 128"/>
                  <a:gd name="T18" fmla="*/ 32 w 88"/>
                  <a:gd name="T19" fmla="*/ 104 h 128"/>
                  <a:gd name="T20" fmla="*/ 32 w 88"/>
                  <a:gd name="T21" fmla="*/ 103 h 128"/>
                  <a:gd name="T22" fmla="*/ 57 w 88"/>
                  <a:gd name="T23" fmla="*/ 100 h 128"/>
                  <a:gd name="T24" fmla="*/ 56 w 88"/>
                  <a:gd name="T25" fmla="*/ 104 h 128"/>
                  <a:gd name="T26" fmla="*/ 54 w 88"/>
                  <a:gd name="T27" fmla="*/ 109 h 128"/>
                  <a:gd name="T28" fmla="*/ 31 w 88"/>
                  <a:gd name="T29" fmla="*/ 100 h 128"/>
                  <a:gd name="T30" fmla="*/ 28 w 88"/>
                  <a:gd name="T31" fmla="*/ 92 h 128"/>
                  <a:gd name="T32" fmla="*/ 60 w 88"/>
                  <a:gd name="T33" fmla="*/ 92 h 128"/>
                  <a:gd name="T34" fmla="*/ 58 w 88"/>
                  <a:gd name="T35" fmla="*/ 96 h 128"/>
                  <a:gd name="T36" fmla="*/ 31 w 88"/>
                  <a:gd name="T37" fmla="*/ 100 h 128"/>
                  <a:gd name="T38" fmla="*/ 44 w 88"/>
                  <a:gd name="T39" fmla="*/ 120 h 128"/>
                  <a:gd name="T40" fmla="*/ 36 w 88"/>
                  <a:gd name="T41" fmla="*/ 115 h 128"/>
                  <a:gd name="T42" fmla="*/ 53 w 88"/>
                  <a:gd name="T43" fmla="*/ 113 h 128"/>
                  <a:gd name="T44" fmla="*/ 44 w 88"/>
                  <a:gd name="T45" fmla="*/ 120 h 128"/>
                  <a:gd name="T46" fmla="*/ 63 w 88"/>
                  <a:gd name="T47" fmla="*/ 84 h 128"/>
                  <a:gd name="T48" fmla="*/ 25 w 88"/>
                  <a:gd name="T49" fmla="*/ 84 h 128"/>
                  <a:gd name="T50" fmla="*/ 19 w 88"/>
                  <a:gd name="T51" fmla="*/ 71 h 128"/>
                  <a:gd name="T52" fmla="*/ 8 w 88"/>
                  <a:gd name="T53" fmla="*/ 44 h 128"/>
                  <a:gd name="T54" fmla="*/ 44 w 88"/>
                  <a:gd name="T55" fmla="*/ 8 h 128"/>
                  <a:gd name="T56" fmla="*/ 80 w 88"/>
                  <a:gd name="T57" fmla="*/ 44 h 128"/>
                  <a:gd name="T58" fmla="*/ 69 w 88"/>
                  <a:gd name="T59" fmla="*/ 71 h 128"/>
                  <a:gd name="T60" fmla="*/ 63 w 88"/>
                  <a:gd name="T61" fmla="*/ 8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8" h="128">
                    <a:moveTo>
                      <a:pt x="44" y="0"/>
                    </a:moveTo>
                    <a:cubicBezTo>
                      <a:pt x="20" y="0"/>
                      <a:pt x="0" y="20"/>
                      <a:pt x="0" y="44"/>
                    </a:cubicBezTo>
                    <a:cubicBezTo>
                      <a:pt x="0" y="60"/>
                      <a:pt x="15" y="77"/>
                      <a:pt x="20" y="92"/>
                    </a:cubicBezTo>
                    <a:cubicBezTo>
                      <a:pt x="28" y="115"/>
                      <a:pt x="27" y="128"/>
                      <a:pt x="44" y="128"/>
                    </a:cubicBezTo>
                    <a:cubicBezTo>
                      <a:pt x="61" y="128"/>
                      <a:pt x="60" y="115"/>
                      <a:pt x="68" y="92"/>
                    </a:cubicBezTo>
                    <a:cubicBezTo>
                      <a:pt x="73" y="77"/>
                      <a:pt x="88" y="60"/>
                      <a:pt x="88" y="44"/>
                    </a:cubicBezTo>
                    <a:cubicBezTo>
                      <a:pt x="88" y="20"/>
                      <a:pt x="68" y="0"/>
                      <a:pt x="44" y="0"/>
                    </a:cubicBezTo>
                    <a:close/>
                    <a:moveTo>
                      <a:pt x="54" y="109"/>
                    </a:moveTo>
                    <a:cubicBezTo>
                      <a:pt x="35" y="111"/>
                      <a:pt x="35" y="111"/>
                      <a:pt x="35" y="111"/>
                    </a:cubicBezTo>
                    <a:cubicBezTo>
                      <a:pt x="34" y="109"/>
                      <a:pt x="33" y="107"/>
                      <a:pt x="32" y="104"/>
                    </a:cubicBezTo>
                    <a:cubicBezTo>
                      <a:pt x="32" y="104"/>
                      <a:pt x="32" y="104"/>
                      <a:pt x="32" y="103"/>
                    </a:cubicBezTo>
                    <a:cubicBezTo>
                      <a:pt x="57" y="100"/>
                      <a:pt x="57" y="100"/>
                      <a:pt x="57" y="100"/>
                    </a:cubicBezTo>
                    <a:cubicBezTo>
                      <a:pt x="57" y="102"/>
                      <a:pt x="56" y="103"/>
                      <a:pt x="56" y="104"/>
                    </a:cubicBezTo>
                    <a:cubicBezTo>
                      <a:pt x="55" y="106"/>
                      <a:pt x="55" y="107"/>
                      <a:pt x="54" y="109"/>
                    </a:cubicBezTo>
                    <a:close/>
                    <a:moveTo>
                      <a:pt x="31" y="100"/>
                    </a:moveTo>
                    <a:cubicBezTo>
                      <a:pt x="30" y="97"/>
                      <a:pt x="29" y="95"/>
                      <a:pt x="28" y="92"/>
                    </a:cubicBezTo>
                    <a:cubicBezTo>
                      <a:pt x="60" y="92"/>
                      <a:pt x="60" y="92"/>
                      <a:pt x="60" y="92"/>
                    </a:cubicBezTo>
                    <a:cubicBezTo>
                      <a:pt x="59" y="93"/>
                      <a:pt x="59" y="95"/>
                      <a:pt x="58" y="96"/>
                    </a:cubicBezTo>
                    <a:lnTo>
                      <a:pt x="31" y="100"/>
                    </a:lnTo>
                    <a:close/>
                    <a:moveTo>
                      <a:pt x="44" y="120"/>
                    </a:moveTo>
                    <a:cubicBezTo>
                      <a:pt x="40" y="120"/>
                      <a:pt x="38" y="120"/>
                      <a:pt x="36" y="115"/>
                    </a:cubicBezTo>
                    <a:cubicBezTo>
                      <a:pt x="53" y="113"/>
                      <a:pt x="53" y="113"/>
                      <a:pt x="53" y="113"/>
                    </a:cubicBezTo>
                    <a:cubicBezTo>
                      <a:pt x="51" y="119"/>
                      <a:pt x="49" y="120"/>
                      <a:pt x="44" y="120"/>
                    </a:cubicBezTo>
                    <a:close/>
                    <a:moveTo>
                      <a:pt x="63" y="84"/>
                    </a:moveTo>
                    <a:cubicBezTo>
                      <a:pt x="25" y="84"/>
                      <a:pt x="25" y="84"/>
                      <a:pt x="25" y="84"/>
                    </a:cubicBezTo>
                    <a:cubicBezTo>
                      <a:pt x="23" y="80"/>
                      <a:pt x="21" y="75"/>
                      <a:pt x="19" y="71"/>
                    </a:cubicBezTo>
                    <a:cubicBezTo>
                      <a:pt x="13" y="62"/>
                      <a:pt x="8" y="52"/>
                      <a:pt x="8" y="44"/>
                    </a:cubicBezTo>
                    <a:cubicBezTo>
                      <a:pt x="8" y="24"/>
                      <a:pt x="24" y="8"/>
                      <a:pt x="44" y="8"/>
                    </a:cubicBezTo>
                    <a:cubicBezTo>
                      <a:pt x="64" y="8"/>
                      <a:pt x="80" y="24"/>
                      <a:pt x="80" y="44"/>
                    </a:cubicBezTo>
                    <a:cubicBezTo>
                      <a:pt x="80" y="52"/>
                      <a:pt x="75" y="62"/>
                      <a:pt x="69" y="71"/>
                    </a:cubicBezTo>
                    <a:cubicBezTo>
                      <a:pt x="67" y="75"/>
                      <a:pt x="65" y="80"/>
                      <a:pt x="63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15">
                <a:extLst>
                  <a:ext uri="{FF2B5EF4-FFF2-40B4-BE49-F238E27FC236}">
                    <a16:creationId xmlns:a16="http://schemas.microsoft.com/office/drawing/2014/main" id="{141D79AD-2BC7-FE45-9437-5F4E28CC4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1447" y="2006927"/>
                <a:ext cx="81853" cy="80533"/>
              </a:xfrm>
              <a:custGeom>
                <a:avLst/>
                <a:gdLst>
                  <a:gd name="T0" fmla="*/ 24 w 26"/>
                  <a:gd name="T1" fmla="*/ 0 h 26"/>
                  <a:gd name="T2" fmla="*/ 0 w 26"/>
                  <a:gd name="T3" fmla="*/ 24 h 26"/>
                  <a:gd name="T4" fmla="*/ 2 w 26"/>
                  <a:gd name="T5" fmla="*/ 26 h 26"/>
                  <a:gd name="T6" fmla="*/ 4 w 26"/>
                  <a:gd name="T7" fmla="*/ 24 h 26"/>
                  <a:gd name="T8" fmla="*/ 24 w 26"/>
                  <a:gd name="T9" fmla="*/ 4 h 26"/>
                  <a:gd name="T10" fmla="*/ 26 w 26"/>
                  <a:gd name="T11" fmla="*/ 2 h 26"/>
                  <a:gd name="T12" fmla="*/ 24 w 26"/>
                  <a:gd name="T1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"/>
                      <a:pt x="1" y="26"/>
                      <a:pt x="2" y="26"/>
                    </a:cubicBezTo>
                    <a:cubicBezTo>
                      <a:pt x="3" y="26"/>
                      <a:pt x="4" y="25"/>
                      <a:pt x="4" y="24"/>
                    </a:cubicBezTo>
                    <a:cubicBezTo>
                      <a:pt x="4" y="13"/>
                      <a:pt x="13" y="4"/>
                      <a:pt x="24" y="4"/>
                    </a:cubicBezTo>
                    <a:cubicBezTo>
                      <a:pt x="25" y="4"/>
                      <a:pt x="26" y="3"/>
                      <a:pt x="26" y="2"/>
                    </a:cubicBezTo>
                    <a:cubicBezTo>
                      <a:pt x="26" y="1"/>
                      <a:pt x="25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0AB1740-57BA-4C43-8532-385778F903CC}"/>
              </a:ext>
            </a:extLst>
          </p:cNvPr>
          <p:cNvGrpSpPr/>
          <p:nvPr/>
        </p:nvGrpSpPr>
        <p:grpSpPr>
          <a:xfrm>
            <a:off x="5570538" y="1736725"/>
            <a:ext cx="2174875" cy="1898650"/>
            <a:chOff x="5570538" y="1736725"/>
            <a:chExt cx="2174875" cy="1898650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C657E7C0-EB9B-AE42-A42F-2DBB36466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538" y="1736725"/>
              <a:ext cx="2174875" cy="1898650"/>
            </a:xfrm>
            <a:custGeom>
              <a:avLst/>
              <a:gdLst>
                <a:gd name="T0" fmla="*/ 572873 w 2555"/>
                <a:gd name="T1" fmla="*/ 0 h 2234"/>
                <a:gd name="T2" fmla="*/ 572873 w 2555"/>
                <a:gd name="T3" fmla="*/ 324657 h 2234"/>
                <a:gd name="T4" fmla="*/ 572873 w 2555"/>
                <a:gd name="T5" fmla="*/ 631467 h 2234"/>
                <a:gd name="T6" fmla="*/ 435826 w 2555"/>
                <a:gd name="T7" fmla="*/ 783597 h 2234"/>
                <a:gd name="T8" fmla="*/ 364323 w 2555"/>
                <a:gd name="T9" fmla="*/ 768299 h 2234"/>
                <a:gd name="T10" fmla="*/ 362621 w 2555"/>
                <a:gd name="T11" fmla="*/ 767449 h 2234"/>
                <a:gd name="T12" fmla="*/ 183864 w 2555"/>
                <a:gd name="T13" fmla="*/ 713906 h 2234"/>
                <a:gd name="T14" fmla="*/ 88527 w 2555"/>
                <a:gd name="T15" fmla="*/ 740253 h 2234"/>
                <a:gd name="T16" fmla="*/ 80866 w 2555"/>
                <a:gd name="T17" fmla="*/ 745352 h 2234"/>
                <a:gd name="T18" fmla="*/ 0 w 2555"/>
                <a:gd name="T19" fmla="*/ 898332 h 2234"/>
                <a:gd name="T20" fmla="*/ 81717 w 2555"/>
                <a:gd name="T21" fmla="*/ 1051312 h 2234"/>
                <a:gd name="T22" fmla="*/ 88527 w 2555"/>
                <a:gd name="T23" fmla="*/ 1055561 h 2234"/>
                <a:gd name="T24" fmla="*/ 183864 w 2555"/>
                <a:gd name="T25" fmla="*/ 1082757 h 2234"/>
                <a:gd name="T26" fmla="*/ 362621 w 2555"/>
                <a:gd name="T27" fmla="*/ 1029214 h 2234"/>
                <a:gd name="T28" fmla="*/ 364323 w 2555"/>
                <a:gd name="T29" fmla="*/ 1028365 h 2234"/>
                <a:gd name="T30" fmla="*/ 435826 w 2555"/>
                <a:gd name="T31" fmla="*/ 1013067 h 2234"/>
                <a:gd name="T32" fmla="*/ 572873 w 2555"/>
                <a:gd name="T33" fmla="*/ 1165197 h 2234"/>
                <a:gd name="T34" fmla="*/ 572873 w 2555"/>
                <a:gd name="T35" fmla="*/ 1898650 h 2234"/>
                <a:gd name="T36" fmla="*/ 1310032 w 2555"/>
                <a:gd name="T37" fmla="*/ 1897800 h 2234"/>
                <a:gd name="T38" fmla="*/ 1365362 w 2555"/>
                <a:gd name="T39" fmla="*/ 1875703 h 2234"/>
                <a:gd name="T40" fmla="*/ 1363659 w 2555"/>
                <a:gd name="T41" fmla="*/ 1816211 h 2234"/>
                <a:gd name="T42" fmla="*/ 1302371 w 2555"/>
                <a:gd name="T43" fmla="*/ 1601189 h 2234"/>
                <a:gd name="T44" fmla="*/ 1390899 w 2555"/>
                <a:gd name="T45" fmla="*/ 1398916 h 2234"/>
                <a:gd name="T46" fmla="*/ 1577316 w 2555"/>
                <a:gd name="T47" fmla="*/ 1325825 h 2234"/>
                <a:gd name="T48" fmla="*/ 1853113 w 2555"/>
                <a:gd name="T49" fmla="*/ 1601189 h 2234"/>
                <a:gd name="T50" fmla="*/ 1790973 w 2555"/>
                <a:gd name="T51" fmla="*/ 1816211 h 2234"/>
                <a:gd name="T52" fmla="*/ 1789271 w 2555"/>
                <a:gd name="T53" fmla="*/ 1875703 h 2234"/>
                <a:gd name="T54" fmla="*/ 1844600 w 2555"/>
                <a:gd name="T55" fmla="*/ 1897800 h 2234"/>
                <a:gd name="T56" fmla="*/ 2154446 w 2555"/>
                <a:gd name="T57" fmla="*/ 1898650 h 2234"/>
                <a:gd name="T58" fmla="*/ 2174875 w 2555"/>
                <a:gd name="T59" fmla="*/ 1645383 h 2234"/>
                <a:gd name="T60" fmla="*/ 572873 w 2555"/>
                <a:gd name="T61" fmla="*/ 0 h 22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555" h="2234">
                  <a:moveTo>
                    <a:pt x="673" y="0"/>
                  </a:moveTo>
                  <a:cubicBezTo>
                    <a:pt x="673" y="382"/>
                    <a:pt x="673" y="382"/>
                    <a:pt x="673" y="382"/>
                  </a:cubicBezTo>
                  <a:cubicBezTo>
                    <a:pt x="673" y="743"/>
                    <a:pt x="673" y="743"/>
                    <a:pt x="673" y="743"/>
                  </a:cubicBezTo>
                  <a:cubicBezTo>
                    <a:pt x="673" y="849"/>
                    <a:pt x="606" y="922"/>
                    <a:pt x="512" y="922"/>
                  </a:cubicBezTo>
                  <a:cubicBezTo>
                    <a:pt x="484" y="922"/>
                    <a:pt x="457" y="916"/>
                    <a:pt x="428" y="904"/>
                  </a:cubicBezTo>
                  <a:cubicBezTo>
                    <a:pt x="426" y="903"/>
                    <a:pt x="426" y="903"/>
                    <a:pt x="426" y="903"/>
                  </a:cubicBezTo>
                  <a:cubicBezTo>
                    <a:pt x="368" y="878"/>
                    <a:pt x="264" y="840"/>
                    <a:pt x="216" y="840"/>
                  </a:cubicBezTo>
                  <a:cubicBezTo>
                    <a:pt x="177" y="840"/>
                    <a:pt x="138" y="851"/>
                    <a:pt x="104" y="871"/>
                  </a:cubicBezTo>
                  <a:cubicBezTo>
                    <a:pt x="101" y="873"/>
                    <a:pt x="98" y="875"/>
                    <a:pt x="95" y="877"/>
                  </a:cubicBezTo>
                  <a:cubicBezTo>
                    <a:pt x="36" y="918"/>
                    <a:pt x="0" y="985"/>
                    <a:pt x="0" y="1057"/>
                  </a:cubicBezTo>
                  <a:cubicBezTo>
                    <a:pt x="0" y="1129"/>
                    <a:pt x="36" y="1196"/>
                    <a:pt x="96" y="1237"/>
                  </a:cubicBezTo>
                  <a:cubicBezTo>
                    <a:pt x="98" y="1239"/>
                    <a:pt x="101" y="1241"/>
                    <a:pt x="104" y="1242"/>
                  </a:cubicBezTo>
                  <a:cubicBezTo>
                    <a:pt x="138" y="1263"/>
                    <a:pt x="177" y="1274"/>
                    <a:pt x="216" y="1274"/>
                  </a:cubicBezTo>
                  <a:cubicBezTo>
                    <a:pt x="264" y="1274"/>
                    <a:pt x="368" y="1236"/>
                    <a:pt x="426" y="1211"/>
                  </a:cubicBezTo>
                  <a:cubicBezTo>
                    <a:pt x="428" y="1210"/>
                    <a:pt x="428" y="1210"/>
                    <a:pt x="428" y="1210"/>
                  </a:cubicBezTo>
                  <a:cubicBezTo>
                    <a:pt x="456" y="1198"/>
                    <a:pt x="484" y="1192"/>
                    <a:pt x="512" y="1192"/>
                  </a:cubicBezTo>
                  <a:cubicBezTo>
                    <a:pt x="606" y="1192"/>
                    <a:pt x="673" y="1265"/>
                    <a:pt x="673" y="1371"/>
                  </a:cubicBezTo>
                  <a:cubicBezTo>
                    <a:pt x="673" y="2234"/>
                    <a:pt x="673" y="2234"/>
                    <a:pt x="673" y="2234"/>
                  </a:cubicBezTo>
                  <a:cubicBezTo>
                    <a:pt x="1539" y="2233"/>
                    <a:pt x="1539" y="2233"/>
                    <a:pt x="1539" y="2233"/>
                  </a:cubicBezTo>
                  <a:cubicBezTo>
                    <a:pt x="1570" y="2233"/>
                    <a:pt x="1593" y="2224"/>
                    <a:pt x="1604" y="2207"/>
                  </a:cubicBezTo>
                  <a:cubicBezTo>
                    <a:pt x="1615" y="2190"/>
                    <a:pt x="1615" y="2165"/>
                    <a:pt x="1602" y="2137"/>
                  </a:cubicBezTo>
                  <a:cubicBezTo>
                    <a:pt x="1595" y="2120"/>
                    <a:pt x="1530" y="1970"/>
                    <a:pt x="1530" y="1884"/>
                  </a:cubicBezTo>
                  <a:cubicBezTo>
                    <a:pt x="1530" y="1790"/>
                    <a:pt x="1570" y="1706"/>
                    <a:pt x="1634" y="1646"/>
                  </a:cubicBezTo>
                  <a:cubicBezTo>
                    <a:pt x="1692" y="1593"/>
                    <a:pt x="1769" y="1560"/>
                    <a:pt x="1853" y="1560"/>
                  </a:cubicBezTo>
                  <a:cubicBezTo>
                    <a:pt x="2032" y="1560"/>
                    <a:pt x="2177" y="1705"/>
                    <a:pt x="2177" y="1884"/>
                  </a:cubicBezTo>
                  <a:cubicBezTo>
                    <a:pt x="2177" y="1970"/>
                    <a:pt x="2112" y="2120"/>
                    <a:pt x="2104" y="2137"/>
                  </a:cubicBezTo>
                  <a:cubicBezTo>
                    <a:pt x="2092" y="2165"/>
                    <a:pt x="2091" y="2190"/>
                    <a:pt x="2102" y="2207"/>
                  </a:cubicBezTo>
                  <a:cubicBezTo>
                    <a:pt x="2113" y="2224"/>
                    <a:pt x="2136" y="2233"/>
                    <a:pt x="2167" y="2233"/>
                  </a:cubicBezTo>
                  <a:cubicBezTo>
                    <a:pt x="2531" y="2234"/>
                    <a:pt x="2531" y="2234"/>
                    <a:pt x="2531" y="2234"/>
                  </a:cubicBezTo>
                  <a:cubicBezTo>
                    <a:pt x="2547" y="2137"/>
                    <a:pt x="2555" y="2038"/>
                    <a:pt x="2555" y="1936"/>
                  </a:cubicBezTo>
                  <a:cubicBezTo>
                    <a:pt x="2555" y="885"/>
                    <a:pt x="1717" y="30"/>
                    <a:pt x="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A2D88E8-EE4E-7E43-94D2-9370F5B411A9}"/>
                </a:ext>
              </a:extLst>
            </p:cNvPr>
            <p:cNvGrpSpPr/>
            <p:nvPr/>
          </p:nvGrpSpPr>
          <p:grpSpPr>
            <a:xfrm>
              <a:off x="6392945" y="2459124"/>
              <a:ext cx="400024" cy="398703"/>
              <a:chOff x="4037394" y="1144829"/>
              <a:chExt cx="400024" cy="398703"/>
            </a:xfrm>
            <a:solidFill>
              <a:schemeClr val="bg1"/>
            </a:solidFill>
          </p:grpSpPr>
          <p:sp>
            <p:nvSpPr>
              <p:cNvPr id="61" name="Freeform 124">
                <a:extLst>
                  <a:ext uri="{FF2B5EF4-FFF2-40B4-BE49-F238E27FC236}">
                    <a16:creationId xmlns:a16="http://schemas.microsoft.com/office/drawing/2014/main" id="{328F2092-EAD1-1A4A-B4C3-0482403E61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37394" y="1144829"/>
                <a:ext cx="400024" cy="398703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25">
                <a:extLst>
                  <a:ext uri="{FF2B5EF4-FFF2-40B4-BE49-F238E27FC236}">
                    <a16:creationId xmlns:a16="http://schemas.microsoft.com/office/drawing/2014/main" id="{09C1519C-2E1D-C047-8C26-7F47FA17D8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9612" y="1257048"/>
                <a:ext cx="174268" cy="174268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26">
                <a:extLst>
                  <a:ext uri="{FF2B5EF4-FFF2-40B4-BE49-F238E27FC236}">
                    <a16:creationId xmlns:a16="http://schemas.microsoft.com/office/drawing/2014/main" id="{B851B027-CD22-2A46-B561-D89E12BEC6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6578" y="1294013"/>
                <a:ext cx="100336" cy="100336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C5E5B89-979F-4C65-8855-6482A9777FBC}"/>
              </a:ext>
            </a:extLst>
          </p:cNvPr>
          <p:cNvGrpSpPr/>
          <p:nvPr/>
        </p:nvGrpSpPr>
        <p:grpSpPr>
          <a:xfrm>
            <a:off x="4484688" y="3729038"/>
            <a:ext cx="2136775" cy="1900237"/>
            <a:chOff x="4484688" y="3729038"/>
            <a:chExt cx="2136775" cy="1900237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A1633436-AECB-B84E-A7BE-52D5846F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4688" y="3729038"/>
              <a:ext cx="2136775" cy="1900237"/>
            </a:xfrm>
            <a:custGeom>
              <a:avLst/>
              <a:gdLst>
                <a:gd name="T0" fmla="*/ 2496 w 2511"/>
                <a:gd name="T1" fmla="*/ 1098 h 2234"/>
                <a:gd name="T2" fmla="*/ 2415 w 2511"/>
                <a:gd name="T3" fmla="*/ 997 h 2234"/>
                <a:gd name="T4" fmla="*/ 2406 w 2511"/>
                <a:gd name="T5" fmla="*/ 991 h 2234"/>
                <a:gd name="T6" fmla="*/ 2294 w 2511"/>
                <a:gd name="T7" fmla="*/ 960 h 2234"/>
                <a:gd name="T8" fmla="*/ 2084 w 2511"/>
                <a:gd name="T9" fmla="*/ 1023 h 2234"/>
                <a:gd name="T10" fmla="*/ 2083 w 2511"/>
                <a:gd name="T11" fmla="*/ 1023 h 2234"/>
                <a:gd name="T12" fmla="*/ 1999 w 2511"/>
                <a:gd name="T13" fmla="*/ 1042 h 2234"/>
                <a:gd name="T14" fmla="*/ 1838 w 2511"/>
                <a:gd name="T15" fmla="*/ 862 h 2234"/>
                <a:gd name="T16" fmla="*/ 1838 w 2511"/>
                <a:gd name="T17" fmla="*/ 0 h 2234"/>
                <a:gd name="T18" fmla="*/ 971 w 2511"/>
                <a:gd name="T19" fmla="*/ 0 h 2234"/>
                <a:gd name="T20" fmla="*/ 906 w 2511"/>
                <a:gd name="T21" fmla="*/ 26 h 2234"/>
                <a:gd name="T22" fmla="*/ 908 w 2511"/>
                <a:gd name="T23" fmla="*/ 96 h 2234"/>
                <a:gd name="T24" fmla="*/ 980 w 2511"/>
                <a:gd name="T25" fmla="*/ 350 h 2234"/>
                <a:gd name="T26" fmla="*/ 657 w 2511"/>
                <a:gd name="T27" fmla="*/ 673 h 2234"/>
                <a:gd name="T28" fmla="*/ 334 w 2511"/>
                <a:gd name="T29" fmla="*/ 350 h 2234"/>
                <a:gd name="T30" fmla="*/ 406 w 2511"/>
                <a:gd name="T31" fmla="*/ 96 h 2234"/>
                <a:gd name="T32" fmla="*/ 408 w 2511"/>
                <a:gd name="T33" fmla="*/ 26 h 2234"/>
                <a:gd name="T34" fmla="*/ 343 w 2511"/>
                <a:gd name="T35" fmla="*/ 0 h 2234"/>
                <a:gd name="T36" fmla="*/ 0 w 2511"/>
                <a:gd name="T37" fmla="*/ 0 h 2234"/>
                <a:gd name="T38" fmla="*/ 213 w 2511"/>
                <a:gd name="T39" fmla="*/ 559 h 2234"/>
                <a:gd name="T40" fmla="*/ 893 w 2511"/>
                <a:gd name="T41" fmla="*/ 1710 h 2234"/>
                <a:gd name="T42" fmla="*/ 955 w 2511"/>
                <a:gd name="T43" fmla="*/ 1964 h 2234"/>
                <a:gd name="T44" fmla="*/ 894 w 2511"/>
                <a:gd name="T45" fmla="*/ 2055 h 2234"/>
                <a:gd name="T46" fmla="*/ 894 w 2511"/>
                <a:gd name="T47" fmla="*/ 2084 h 2234"/>
                <a:gd name="T48" fmla="*/ 894 w 2511"/>
                <a:gd name="T49" fmla="*/ 2126 h 2234"/>
                <a:gd name="T50" fmla="*/ 1024 w 2511"/>
                <a:gd name="T51" fmla="*/ 2234 h 2234"/>
                <a:gd name="T52" fmla="*/ 1838 w 2511"/>
                <a:gd name="T53" fmla="*/ 2234 h 2234"/>
                <a:gd name="T54" fmla="*/ 1838 w 2511"/>
                <a:gd name="T55" fmla="*/ 1670 h 2234"/>
                <a:gd name="T56" fmla="*/ 1838 w 2511"/>
                <a:gd name="T57" fmla="*/ 1490 h 2234"/>
                <a:gd name="T58" fmla="*/ 1999 w 2511"/>
                <a:gd name="T59" fmla="*/ 1311 h 2234"/>
                <a:gd name="T60" fmla="*/ 2082 w 2511"/>
                <a:gd name="T61" fmla="*/ 1329 h 2234"/>
                <a:gd name="T62" fmla="*/ 2084 w 2511"/>
                <a:gd name="T63" fmla="*/ 1330 h 2234"/>
                <a:gd name="T64" fmla="*/ 2223 w 2511"/>
                <a:gd name="T65" fmla="*/ 1380 h 2234"/>
                <a:gd name="T66" fmla="*/ 2294 w 2511"/>
                <a:gd name="T67" fmla="*/ 1393 h 2234"/>
                <a:gd name="T68" fmla="*/ 2406 w 2511"/>
                <a:gd name="T69" fmla="*/ 1362 h 2234"/>
                <a:gd name="T70" fmla="*/ 2415 w 2511"/>
                <a:gd name="T71" fmla="*/ 1356 h 2234"/>
                <a:gd name="T72" fmla="*/ 2511 w 2511"/>
                <a:gd name="T73" fmla="*/ 1176 h 2234"/>
                <a:gd name="T74" fmla="*/ 2496 w 2511"/>
                <a:gd name="T75" fmla="*/ 1098 h 2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11" h="2234">
                  <a:moveTo>
                    <a:pt x="2496" y="1098"/>
                  </a:moveTo>
                  <a:cubicBezTo>
                    <a:pt x="2480" y="1058"/>
                    <a:pt x="2452" y="1022"/>
                    <a:pt x="2415" y="997"/>
                  </a:cubicBezTo>
                  <a:cubicBezTo>
                    <a:pt x="2412" y="995"/>
                    <a:pt x="2409" y="993"/>
                    <a:pt x="2406" y="991"/>
                  </a:cubicBezTo>
                  <a:cubicBezTo>
                    <a:pt x="2372" y="971"/>
                    <a:pt x="2334" y="960"/>
                    <a:pt x="2294" y="960"/>
                  </a:cubicBezTo>
                  <a:cubicBezTo>
                    <a:pt x="2246" y="960"/>
                    <a:pt x="2142" y="997"/>
                    <a:pt x="2084" y="1023"/>
                  </a:cubicBezTo>
                  <a:cubicBezTo>
                    <a:pt x="2083" y="1023"/>
                    <a:pt x="2083" y="1023"/>
                    <a:pt x="2083" y="1023"/>
                  </a:cubicBezTo>
                  <a:cubicBezTo>
                    <a:pt x="2054" y="1036"/>
                    <a:pt x="2026" y="1042"/>
                    <a:pt x="1999" y="1042"/>
                  </a:cubicBezTo>
                  <a:cubicBezTo>
                    <a:pt x="1904" y="1042"/>
                    <a:pt x="1838" y="968"/>
                    <a:pt x="1838" y="862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971" y="0"/>
                    <a:pt x="971" y="0"/>
                    <a:pt x="971" y="0"/>
                  </a:cubicBezTo>
                  <a:cubicBezTo>
                    <a:pt x="940" y="0"/>
                    <a:pt x="917" y="9"/>
                    <a:pt x="906" y="26"/>
                  </a:cubicBezTo>
                  <a:cubicBezTo>
                    <a:pt x="895" y="43"/>
                    <a:pt x="896" y="68"/>
                    <a:pt x="908" y="96"/>
                  </a:cubicBezTo>
                  <a:cubicBezTo>
                    <a:pt x="916" y="113"/>
                    <a:pt x="980" y="264"/>
                    <a:pt x="980" y="350"/>
                  </a:cubicBezTo>
                  <a:cubicBezTo>
                    <a:pt x="980" y="528"/>
                    <a:pt x="835" y="673"/>
                    <a:pt x="657" y="673"/>
                  </a:cubicBezTo>
                  <a:cubicBezTo>
                    <a:pt x="479" y="673"/>
                    <a:pt x="334" y="528"/>
                    <a:pt x="334" y="350"/>
                  </a:cubicBezTo>
                  <a:cubicBezTo>
                    <a:pt x="334" y="264"/>
                    <a:pt x="399" y="113"/>
                    <a:pt x="406" y="96"/>
                  </a:cubicBezTo>
                  <a:cubicBezTo>
                    <a:pt x="418" y="68"/>
                    <a:pt x="419" y="43"/>
                    <a:pt x="408" y="26"/>
                  </a:cubicBezTo>
                  <a:cubicBezTo>
                    <a:pt x="397" y="9"/>
                    <a:pt x="374" y="0"/>
                    <a:pt x="34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4" y="198"/>
                    <a:pt x="118" y="386"/>
                    <a:pt x="213" y="559"/>
                  </a:cubicBezTo>
                  <a:cubicBezTo>
                    <a:pt x="689" y="1416"/>
                    <a:pt x="815" y="1244"/>
                    <a:pt x="893" y="1710"/>
                  </a:cubicBezTo>
                  <a:cubicBezTo>
                    <a:pt x="910" y="1815"/>
                    <a:pt x="930" y="1898"/>
                    <a:pt x="955" y="1964"/>
                  </a:cubicBezTo>
                  <a:cubicBezTo>
                    <a:pt x="918" y="1983"/>
                    <a:pt x="894" y="2016"/>
                    <a:pt x="894" y="2055"/>
                  </a:cubicBezTo>
                  <a:cubicBezTo>
                    <a:pt x="894" y="2084"/>
                    <a:pt x="894" y="2084"/>
                    <a:pt x="894" y="2084"/>
                  </a:cubicBezTo>
                  <a:cubicBezTo>
                    <a:pt x="894" y="2126"/>
                    <a:pt x="894" y="2126"/>
                    <a:pt x="894" y="2126"/>
                  </a:cubicBezTo>
                  <a:cubicBezTo>
                    <a:pt x="894" y="2186"/>
                    <a:pt x="952" y="2234"/>
                    <a:pt x="1024" y="2234"/>
                  </a:cubicBezTo>
                  <a:cubicBezTo>
                    <a:pt x="1838" y="2234"/>
                    <a:pt x="1838" y="2234"/>
                    <a:pt x="1838" y="2234"/>
                  </a:cubicBezTo>
                  <a:cubicBezTo>
                    <a:pt x="1838" y="1670"/>
                    <a:pt x="1838" y="1670"/>
                    <a:pt x="1838" y="1670"/>
                  </a:cubicBezTo>
                  <a:cubicBezTo>
                    <a:pt x="1838" y="1490"/>
                    <a:pt x="1838" y="1490"/>
                    <a:pt x="1838" y="1490"/>
                  </a:cubicBezTo>
                  <a:cubicBezTo>
                    <a:pt x="1838" y="1385"/>
                    <a:pt x="1904" y="1311"/>
                    <a:pt x="1999" y="1311"/>
                  </a:cubicBezTo>
                  <a:cubicBezTo>
                    <a:pt x="2026" y="1311"/>
                    <a:pt x="2054" y="1317"/>
                    <a:pt x="2082" y="1329"/>
                  </a:cubicBezTo>
                  <a:cubicBezTo>
                    <a:pt x="2084" y="1330"/>
                    <a:pt x="2084" y="1330"/>
                    <a:pt x="2084" y="1330"/>
                  </a:cubicBezTo>
                  <a:cubicBezTo>
                    <a:pt x="2121" y="1346"/>
                    <a:pt x="2176" y="1367"/>
                    <a:pt x="2223" y="1380"/>
                  </a:cubicBezTo>
                  <a:cubicBezTo>
                    <a:pt x="2251" y="1388"/>
                    <a:pt x="2276" y="1393"/>
                    <a:pt x="2294" y="1393"/>
                  </a:cubicBezTo>
                  <a:cubicBezTo>
                    <a:pt x="2334" y="1393"/>
                    <a:pt x="2373" y="1382"/>
                    <a:pt x="2406" y="1362"/>
                  </a:cubicBezTo>
                  <a:cubicBezTo>
                    <a:pt x="2409" y="1360"/>
                    <a:pt x="2412" y="1358"/>
                    <a:pt x="2415" y="1356"/>
                  </a:cubicBezTo>
                  <a:cubicBezTo>
                    <a:pt x="2475" y="1316"/>
                    <a:pt x="2511" y="1249"/>
                    <a:pt x="2511" y="1176"/>
                  </a:cubicBezTo>
                  <a:cubicBezTo>
                    <a:pt x="2511" y="1149"/>
                    <a:pt x="2505" y="1123"/>
                    <a:pt x="2496" y="109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2750F82-C421-9F49-8F2B-A1C9A80A8187}"/>
                </a:ext>
              </a:extLst>
            </p:cNvPr>
            <p:cNvGrpSpPr/>
            <p:nvPr/>
          </p:nvGrpSpPr>
          <p:grpSpPr>
            <a:xfrm>
              <a:off x="5345419" y="4510861"/>
              <a:ext cx="425108" cy="365699"/>
              <a:chOff x="1624050" y="356664"/>
              <a:chExt cx="425108" cy="365699"/>
            </a:xfrm>
            <a:solidFill>
              <a:schemeClr val="bg1"/>
            </a:solidFill>
          </p:grpSpPr>
          <p:sp>
            <p:nvSpPr>
              <p:cNvPr id="65" name="Freeform 148">
                <a:extLst>
                  <a:ext uri="{FF2B5EF4-FFF2-40B4-BE49-F238E27FC236}">
                    <a16:creationId xmlns:a16="http://schemas.microsoft.com/office/drawing/2014/main" id="{DE60544C-A37D-0D4E-B11D-226A34CE36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4050" y="356664"/>
                <a:ext cx="425108" cy="365699"/>
              </a:xfrm>
              <a:custGeom>
                <a:avLst/>
                <a:gdLst>
                  <a:gd name="T0" fmla="*/ 121 w 136"/>
                  <a:gd name="T1" fmla="*/ 15 h 117"/>
                  <a:gd name="T2" fmla="*/ 68 w 136"/>
                  <a:gd name="T3" fmla="*/ 14 h 117"/>
                  <a:gd name="T4" fmla="*/ 15 w 136"/>
                  <a:gd name="T5" fmla="*/ 15 h 117"/>
                  <a:gd name="T6" fmla="*/ 15 w 136"/>
                  <a:gd name="T7" fmla="*/ 69 h 117"/>
                  <a:gd name="T8" fmla="*/ 59 w 136"/>
                  <a:gd name="T9" fmla="*/ 112 h 117"/>
                  <a:gd name="T10" fmla="*/ 77 w 136"/>
                  <a:gd name="T11" fmla="*/ 112 h 117"/>
                  <a:gd name="T12" fmla="*/ 121 w 136"/>
                  <a:gd name="T13" fmla="*/ 69 h 117"/>
                  <a:gd name="T14" fmla="*/ 121 w 136"/>
                  <a:gd name="T15" fmla="*/ 15 h 117"/>
                  <a:gd name="T16" fmla="*/ 115 w 136"/>
                  <a:gd name="T17" fmla="*/ 63 h 117"/>
                  <a:gd name="T18" fmla="*/ 71 w 136"/>
                  <a:gd name="T19" fmla="*/ 107 h 117"/>
                  <a:gd name="T20" fmla="*/ 65 w 136"/>
                  <a:gd name="T21" fmla="*/ 107 h 117"/>
                  <a:gd name="T22" fmla="*/ 21 w 136"/>
                  <a:gd name="T23" fmla="*/ 63 h 117"/>
                  <a:gd name="T24" fmla="*/ 21 w 136"/>
                  <a:gd name="T25" fmla="*/ 21 h 117"/>
                  <a:gd name="T26" fmla="*/ 63 w 136"/>
                  <a:gd name="T27" fmla="*/ 20 h 117"/>
                  <a:gd name="T28" fmla="*/ 68 w 136"/>
                  <a:gd name="T29" fmla="*/ 25 h 117"/>
                  <a:gd name="T30" fmla="*/ 73 w 136"/>
                  <a:gd name="T31" fmla="*/ 20 h 117"/>
                  <a:gd name="T32" fmla="*/ 115 w 136"/>
                  <a:gd name="T33" fmla="*/ 21 h 117"/>
                  <a:gd name="T34" fmla="*/ 115 w 136"/>
                  <a:gd name="T35" fmla="*/ 63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6" h="117">
                    <a:moveTo>
                      <a:pt x="121" y="15"/>
                    </a:moveTo>
                    <a:cubicBezTo>
                      <a:pt x="106" y="1"/>
                      <a:pt x="83" y="0"/>
                      <a:pt x="68" y="14"/>
                    </a:cubicBezTo>
                    <a:cubicBezTo>
                      <a:pt x="53" y="0"/>
                      <a:pt x="30" y="1"/>
                      <a:pt x="15" y="15"/>
                    </a:cubicBezTo>
                    <a:cubicBezTo>
                      <a:pt x="0" y="30"/>
                      <a:pt x="0" y="54"/>
                      <a:pt x="15" y="69"/>
                    </a:cubicBezTo>
                    <a:cubicBezTo>
                      <a:pt x="20" y="73"/>
                      <a:pt x="59" y="112"/>
                      <a:pt x="59" y="112"/>
                    </a:cubicBezTo>
                    <a:cubicBezTo>
                      <a:pt x="64" y="117"/>
                      <a:pt x="72" y="117"/>
                      <a:pt x="77" y="112"/>
                    </a:cubicBezTo>
                    <a:cubicBezTo>
                      <a:pt x="77" y="112"/>
                      <a:pt x="120" y="69"/>
                      <a:pt x="121" y="69"/>
                    </a:cubicBezTo>
                    <a:cubicBezTo>
                      <a:pt x="136" y="54"/>
                      <a:pt x="136" y="30"/>
                      <a:pt x="121" y="15"/>
                    </a:cubicBezTo>
                    <a:close/>
                    <a:moveTo>
                      <a:pt x="115" y="63"/>
                    </a:moveTo>
                    <a:cubicBezTo>
                      <a:pt x="71" y="107"/>
                      <a:pt x="71" y="107"/>
                      <a:pt x="71" y="107"/>
                    </a:cubicBezTo>
                    <a:cubicBezTo>
                      <a:pt x="69" y="108"/>
                      <a:pt x="67" y="108"/>
                      <a:pt x="65" y="107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9" y="51"/>
                      <a:pt x="9" y="32"/>
                      <a:pt x="21" y="21"/>
                    </a:cubicBezTo>
                    <a:cubicBezTo>
                      <a:pt x="32" y="9"/>
                      <a:pt x="51" y="9"/>
                      <a:pt x="63" y="20"/>
                    </a:cubicBezTo>
                    <a:cubicBezTo>
                      <a:pt x="68" y="25"/>
                      <a:pt x="68" y="25"/>
                      <a:pt x="68" y="25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85" y="9"/>
                      <a:pt x="104" y="9"/>
                      <a:pt x="115" y="21"/>
                    </a:cubicBezTo>
                    <a:cubicBezTo>
                      <a:pt x="127" y="32"/>
                      <a:pt x="127" y="51"/>
                      <a:pt x="115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149">
                <a:extLst>
                  <a:ext uri="{FF2B5EF4-FFF2-40B4-BE49-F238E27FC236}">
                    <a16:creationId xmlns:a16="http://schemas.microsoft.com/office/drawing/2014/main" id="{C93B1DDF-9C4D-1247-8A94-1B64A91FD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303" y="431916"/>
                <a:ext cx="59410" cy="59410"/>
              </a:xfrm>
              <a:custGeom>
                <a:avLst/>
                <a:gdLst>
                  <a:gd name="T0" fmla="*/ 17 w 19"/>
                  <a:gd name="T1" fmla="*/ 0 h 19"/>
                  <a:gd name="T2" fmla="*/ 17 w 19"/>
                  <a:gd name="T3" fmla="*/ 0 h 19"/>
                  <a:gd name="T4" fmla="*/ 0 w 19"/>
                  <a:gd name="T5" fmla="*/ 17 h 19"/>
                  <a:gd name="T6" fmla="*/ 0 w 19"/>
                  <a:gd name="T7" fmla="*/ 17 h 19"/>
                  <a:gd name="T8" fmla="*/ 2 w 19"/>
                  <a:gd name="T9" fmla="*/ 19 h 19"/>
                  <a:gd name="T10" fmla="*/ 4 w 19"/>
                  <a:gd name="T11" fmla="*/ 17 h 19"/>
                  <a:gd name="T12" fmla="*/ 4 w 19"/>
                  <a:gd name="T13" fmla="*/ 17 h 19"/>
                  <a:gd name="T14" fmla="*/ 17 w 19"/>
                  <a:gd name="T15" fmla="*/ 4 h 19"/>
                  <a:gd name="T16" fmla="*/ 17 w 19"/>
                  <a:gd name="T17" fmla="*/ 4 h 19"/>
                  <a:gd name="T18" fmla="*/ 19 w 19"/>
                  <a:gd name="T19" fmla="*/ 2 h 19"/>
                  <a:gd name="T20" fmla="*/ 17 w 19"/>
                  <a:gd name="T2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19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1" y="19"/>
                      <a:pt x="2" y="19"/>
                    </a:cubicBezTo>
                    <a:cubicBezTo>
                      <a:pt x="3" y="19"/>
                      <a:pt x="4" y="18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0"/>
                      <a:pt x="10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8" y="4"/>
                      <a:pt x="19" y="3"/>
                      <a:pt x="19" y="2"/>
                    </a:cubicBezTo>
                    <a:cubicBezTo>
                      <a:pt x="19" y="1"/>
                      <a:pt x="18" y="0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250239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>
            <a:extLst>
              <a:ext uri="{FF2B5EF4-FFF2-40B4-BE49-F238E27FC236}">
                <a16:creationId xmlns:a16="http://schemas.microsoft.com/office/drawing/2014/main" id="{1222FACC-E6CF-9A4F-8C1A-00B0F35EE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7192"/>
            <a:ext cx="10515600" cy="860425"/>
          </a:xfrm>
        </p:spPr>
        <p:txBody>
          <a:bodyPr/>
          <a:lstStyle/>
          <a:p>
            <a:pPr algn="ctr"/>
            <a:r>
              <a:rPr lang="id-ID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r>
              <a:rPr lang="id-ID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endParaRPr lang="en-US" alt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267" name="Slide Number Placeholder 2">
            <a:extLst>
              <a:ext uri="{FF2B5EF4-FFF2-40B4-BE49-F238E27FC236}">
                <a16:creationId xmlns:a16="http://schemas.microsoft.com/office/drawing/2014/main" id="{2B92F2D3-3872-F04E-A83A-5BC3505A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7129A97B-2C34-DF41-AB35-CC0B50EAA4AD}" type="slidenum">
              <a:rPr lang="en-US" alt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EDD8FD-4601-41A1-85C5-ACD1721A8CC8}"/>
              </a:ext>
            </a:extLst>
          </p:cNvPr>
          <p:cNvGrpSpPr/>
          <p:nvPr/>
        </p:nvGrpSpPr>
        <p:grpSpPr>
          <a:xfrm>
            <a:off x="4370388" y="1431925"/>
            <a:ext cx="3182937" cy="2930525"/>
            <a:chOff x="4370388" y="1431925"/>
            <a:chExt cx="3182937" cy="2930525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E120A60-EBE8-074D-B1F2-B9AED32CF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388" y="1431925"/>
              <a:ext cx="3182937" cy="2930525"/>
            </a:xfrm>
            <a:custGeom>
              <a:avLst/>
              <a:gdLst>
                <a:gd name="T0" fmla="*/ 455 w 630"/>
                <a:gd name="T1" fmla="*/ 462 h 580"/>
                <a:gd name="T2" fmla="*/ 458 w 630"/>
                <a:gd name="T3" fmla="*/ 459 h 580"/>
                <a:gd name="T4" fmla="*/ 459 w 630"/>
                <a:gd name="T5" fmla="*/ 458 h 580"/>
                <a:gd name="T6" fmla="*/ 459 w 630"/>
                <a:gd name="T7" fmla="*/ 457 h 580"/>
                <a:gd name="T8" fmla="*/ 458 w 630"/>
                <a:gd name="T9" fmla="*/ 437 h 580"/>
                <a:gd name="T10" fmla="*/ 445 w 630"/>
                <a:gd name="T11" fmla="*/ 435 h 580"/>
                <a:gd name="T12" fmla="*/ 444 w 630"/>
                <a:gd name="T13" fmla="*/ 435 h 580"/>
                <a:gd name="T14" fmla="*/ 402 w 630"/>
                <a:gd name="T15" fmla="*/ 410 h 580"/>
                <a:gd name="T16" fmla="*/ 381 w 630"/>
                <a:gd name="T17" fmla="*/ 379 h 580"/>
                <a:gd name="T18" fmla="*/ 402 w 630"/>
                <a:gd name="T19" fmla="*/ 276 h 580"/>
                <a:gd name="T20" fmla="*/ 536 w 630"/>
                <a:gd name="T21" fmla="*/ 276 h 580"/>
                <a:gd name="T22" fmla="*/ 561 w 630"/>
                <a:gd name="T23" fmla="*/ 318 h 580"/>
                <a:gd name="T24" fmla="*/ 561 w 630"/>
                <a:gd name="T25" fmla="*/ 319 h 580"/>
                <a:gd name="T26" fmla="*/ 563 w 630"/>
                <a:gd name="T27" fmla="*/ 332 h 580"/>
                <a:gd name="T28" fmla="*/ 569 w 630"/>
                <a:gd name="T29" fmla="*/ 338 h 580"/>
                <a:gd name="T30" fmla="*/ 569 w 630"/>
                <a:gd name="T31" fmla="*/ 338 h 580"/>
                <a:gd name="T32" fmla="*/ 571 w 630"/>
                <a:gd name="T33" fmla="*/ 338 h 580"/>
                <a:gd name="T34" fmla="*/ 571 w 630"/>
                <a:gd name="T35" fmla="*/ 338 h 580"/>
                <a:gd name="T36" fmla="*/ 574 w 630"/>
                <a:gd name="T37" fmla="*/ 338 h 580"/>
                <a:gd name="T38" fmla="*/ 574 w 630"/>
                <a:gd name="T39" fmla="*/ 338 h 580"/>
                <a:gd name="T40" fmla="*/ 577 w 630"/>
                <a:gd name="T41" fmla="*/ 337 h 580"/>
                <a:gd name="T42" fmla="*/ 578 w 630"/>
                <a:gd name="T43" fmla="*/ 337 h 580"/>
                <a:gd name="T44" fmla="*/ 588 w 630"/>
                <a:gd name="T45" fmla="*/ 329 h 580"/>
                <a:gd name="T46" fmla="*/ 630 w 630"/>
                <a:gd name="T47" fmla="*/ 287 h 580"/>
                <a:gd name="T48" fmla="*/ 340 w 630"/>
                <a:gd name="T49" fmla="*/ 0 h 580"/>
                <a:gd name="T50" fmla="*/ 49 w 630"/>
                <a:gd name="T51" fmla="*/ 291 h 580"/>
                <a:gd name="T52" fmla="*/ 87 w 630"/>
                <a:gd name="T53" fmla="*/ 329 h 580"/>
                <a:gd name="T54" fmla="*/ 98 w 630"/>
                <a:gd name="T55" fmla="*/ 354 h 580"/>
                <a:gd name="T56" fmla="*/ 87 w 630"/>
                <a:gd name="T57" fmla="*/ 366 h 580"/>
                <a:gd name="T58" fmla="*/ 86 w 630"/>
                <a:gd name="T59" fmla="*/ 366 h 580"/>
                <a:gd name="T60" fmla="*/ 73 w 630"/>
                <a:gd name="T61" fmla="*/ 368 h 580"/>
                <a:gd name="T62" fmla="*/ 71 w 630"/>
                <a:gd name="T63" fmla="*/ 368 h 580"/>
                <a:gd name="T64" fmla="*/ 34 w 630"/>
                <a:gd name="T65" fmla="*/ 391 h 580"/>
                <a:gd name="T66" fmla="*/ 34 w 630"/>
                <a:gd name="T67" fmla="*/ 515 h 580"/>
                <a:gd name="T68" fmla="*/ 158 w 630"/>
                <a:gd name="T69" fmla="*/ 515 h 580"/>
                <a:gd name="T70" fmla="*/ 181 w 630"/>
                <a:gd name="T71" fmla="*/ 478 h 580"/>
                <a:gd name="T72" fmla="*/ 181 w 630"/>
                <a:gd name="T73" fmla="*/ 476 h 580"/>
                <a:gd name="T74" fmla="*/ 183 w 630"/>
                <a:gd name="T75" fmla="*/ 463 h 580"/>
                <a:gd name="T76" fmla="*/ 183 w 630"/>
                <a:gd name="T77" fmla="*/ 463 h 580"/>
                <a:gd name="T78" fmla="*/ 196 w 630"/>
                <a:gd name="T79" fmla="*/ 451 h 580"/>
                <a:gd name="T80" fmla="*/ 220 w 630"/>
                <a:gd name="T81" fmla="*/ 462 h 580"/>
                <a:gd name="T82" fmla="*/ 338 w 630"/>
                <a:gd name="T83" fmla="*/ 580 h 580"/>
                <a:gd name="T84" fmla="*/ 455 w 630"/>
                <a:gd name="T85" fmla="*/ 462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30" h="580">
                  <a:moveTo>
                    <a:pt x="455" y="462"/>
                  </a:moveTo>
                  <a:cubicBezTo>
                    <a:pt x="456" y="461"/>
                    <a:pt x="457" y="460"/>
                    <a:pt x="458" y="459"/>
                  </a:cubicBezTo>
                  <a:cubicBezTo>
                    <a:pt x="458" y="459"/>
                    <a:pt x="458" y="459"/>
                    <a:pt x="459" y="458"/>
                  </a:cubicBezTo>
                  <a:cubicBezTo>
                    <a:pt x="459" y="458"/>
                    <a:pt x="459" y="458"/>
                    <a:pt x="459" y="457"/>
                  </a:cubicBezTo>
                  <a:cubicBezTo>
                    <a:pt x="466" y="448"/>
                    <a:pt x="466" y="441"/>
                    <a:pt x="458" y="437"/>
                  </a:cubicBezTo>
                  <a:cubicBezTo>
                    <a:pt x="453" y="437"/>
                    <a:pt x="449" y="436"/>
                    <a:pt x="445" y="435"/>
                  </a:cubicBezTo>
                  <a:cubicBezTo>
                    <a:pt x="444" y="435"/>
                    <a:pt x="444" y="435"/>
                    <a:pt x="444" y="435"/>
                  </a:cubicBezTo>
                  <a:cubicBezTo>
                    <a:pt x="443" y="435"/>
                    <a:pt x="426" y="434"/>
                    <a:pt x="402" y="410"/>
                  </a:cubicBezTo>
                  <a:cubicBezTo>
                    <a:pt x="393" y="401"/>
                    <a:pt x="386" y="390"/>
                    <a:pt x="381" y="379"/>
                  </a:cubicBezTo>
                  <a:cubicBezTo>
                    <a:pt x="367" y="344"/>
                    <a:pt x="374" y="304"/>
                    <a:pt x="402" y="276"/>
                  </a:cubicBezTo>
                  <a:cubicBezTo>
                    <a:pt x="439" y="239"/>
                    <a:pt x="499" y="239"/>
                    <a:pt x="536" y="276"/>
                  </a:cubicBezTo>
                  <a:cubicBezTo>
                    <a:pt x="560" y="300"/>
                    <a:pt x="561" y="317"/>
                    <a:pt x="561" y="318"/>
                  </a:cubicBezTo>
                  <a:cubicBezTo>
                    <a:pt x="561" y="318"/>
                    <a:pt x="561" y="319"/>
                    <a:pt x="561" y="319"/>
                  </a:cubicBezTo>
                  <a:cubicBezTo>
                    <a:pt x="562" y="323"/>
                    <a:pt x="563" y="327"/>
                    <a:pt x="563" y="332"/>
                  </a:cubicBezTo>
                  <a:cubicBezTo>
                    <a:pt x="565" y="335"/>
                    <a:pt x="567" y="337"/>
                    <a:pt x="569" y="338"/>
                  </a:cubicBezTo>
                  <a:cubicBezTo>
                    <a:pt x="569" y="338"/>
                    <a:pt x="569" y="338"/>
                    <a:pt x="569" y="338"/>
                  </a:cubicBezTo>
                  <a:cubicBezTo>
                    <a:pt x="570" y="338"/>
                    <a:pt x="570" y="338"/>
                    <a:pt x="571" y="338"/>
                  </a:cubicBezTo>
                  <a:cubicBezTo>
                    <a:pt x="571" y="338"/>
                    <a:pt x="571" y="338"/>
                    <a:pt x="571" y="338"/>
                  </a:cubicBezTo>
                  <a:cubicBezTo>
                    <a:pt x="572" y="339"/>
                    <a:pt x="573" y="338"/>
                    <a:pt x="574" y="338"/>
                  </a:cubicBezTo>
                  <a:cubicBezTo>
                    <a:pt x="574" y="338"/>
                    <a:pt x="574" y="338"/>
                    <a:pt x="574" y="338"/>
                  </a:cubicBezTo>
                  <a:cubicBezTo>
                    <a:pt x="575" y="338"/>
                    <a:pt x="576" y="338"/>
                    <a:pt x="577" y="337"/>
                  </a:cubicBezTo>
                  <a:cubicBezTo>
                    <a:pt x="578" y="337"/>
                    <a:pt x="578" y="337"/>
                    <a:pt x="578" y="337"/>
                  </a:cubicBezTo>
                  <a:cubicBezTo>
                    <a:pt x="581" y="335"/>
                    <a:pt x="584" y="333"/>
                    <a:pt x="588" y="329"/>
                  </a:cubicBezTo>
                  <a:cubicBezTo>
                    <a:pt x="630" y="287"/>
                    <a:pt x="630" y="287"/>
                    <a:pt x="630" y="28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49" y="291"/>
                    <a:pt x="49" y="291"/>
                    <a:pt x="49" y="291"/>
                  </a:cubicBezTo>
                  <a:cubicBezTo>
                    <a:pt x="87" y="329"/>
                    <a:pt x="87" y="329"/>
                    <a:pt x="87" y="329"/>
                  </a:cubicBezTo>
                  <a:cubicBezTo>
                    <a:pt x="96" y="338"/>
                    <a:pt x="100" y="346"/>
                    <a:pt x="98" y="354"/>
                  </a:cubicBezTo>
                  <a:cubicBezTo>
                    <a:pt x="97" y="358"/>
                    <a:pt x="95" y="363"/>
                    <a:pt x="87" y="366"/>
                  </a:cubicBezTo>
                  <a:cubicBezTo>
                    <a:pt x="86" y="366"/>
                    <a:pt x="86" y="366"/>
                    <a:pt x="86" y="366"/>
                  </a:cubicBezTo>
                  <a:cubicBezTo>
                    <a:pt x="81" y="367"/>
                    <a:pt x="77" y="367"/>
                    <a:pt x="73" y="368"/>
                  </a:cubicBezTo>
                  <a:cubicBezTo>
                    <a:pt x="71" y="368"/>
                    <a:pt x="71" y="368"/>
                    <a:pt x="71" y="368"/>
                  </a:cubicBezTo>
                  <a:cubicBezTo>
                    <a:pt x="71" y="368"/>
                    <a:pt x="56" y="369"/>
                    <a:pt x="34" y="391"/>
                  </a:cubicBezTo>
                  <a:cubicBezTo>
                    <a:pt x="0" y="425"/>
                    <a:pt x="0" y="481"/>
                    <a:pt x="34" y="515"/>
                  </a:cubicBezTo>
                  <a:cubicBezTo>
                    <a:pt x="68" y="550"/>
                    <a:pt x="124" y="550"/>
                    <a:pt x="158" y="515"/>
                  </a:cubicBezTo>
                  <a:cubicBezTo>
                    <a:pt x="180" y="494"/>
                    <a:pt x="181" y="478"/>
                    <a:pt x="181" y="478"/>
                  </a:cubicBezTo>
                  <a:cubicBezTo>
                    <a:pt x="181" y="476"/>
                    <a:pt x="181" y="476"/>
                    <a:pt x="181" y="476"/>
                  </a:cubicBezTo>
                  <a:cubicBezTo>
                    <a:pt x="182" y="472"/>
                    <a:pt x="183" y="468"/>
                    <a:pt x="183" y="463"/>
                  </a:cubicBezTo>
                  <a:cubicBezTo>
                    <a:pt x="183" y="463"/>
                    <a:pt x="183" y="463"/>
                    <a:pt x="183" y="463"/>
                  </a:cubicBezTo>
                  <a:cubicBezTo>
                    <a:pt x="187" y="455"/>
                    <a:pt x="192" y="452"/>
                    <a:pt x="196" y="451"/>
                  </a:cubicBezTo>
                  <a:cubicBezTo>
                    <a:pt x="203" y="450"/>
                    <a:pt x="211" y="453"/>
                    <a:pt x="220" y="462"/>
                  </a:cubicBezTo>
                  <a:cubicBezTo>
                    <a:pt x="338" y="580"/>
                    <a:pt x="338" y="580"/>
                    <a:pt x="338" y="580"/>
                  </a:cubicBezTo>
                  <a:lnTo>
                    <a:pt x="455" y="4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9BBCB59-218D-4B42-9E5F-D84AA36EDE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5888" y="2614613"/>
              <a:ext cx="708025" cy="869950"/>
            </a:xfrm>
            <a:custGeom>
              <a:avLst/>
              <a:gdLst>
                <a:gd name="T0" fmla="*/ 341312 w 626"/>
                <a:gd name="T1" fmla="*/ 62141 h 769"/>
                <a:gd name="T2" fmla="*/ 322099 w 626"/>
                <a:gd name="T3" fmla="*/ 42934 h 769"/>
                <a:gd name="T4" fmla="*/ 278022 w 626"/>
                <a:gd name="T5" fmla="*/ 0 h 769"/>
                <a:gd name="T6" fmla="*/ 235076 w 626"/>
                <a:gd name="T7" fmla="*/ 44064 h 769"/>
                <a:gd name="T8" fmla="*/ 197780 w 626"/>
                <a:gd name="T9" fmla="*/ 62141 h 769"/>
                <a:gd name="T10" fmla="*/ 161614 w 626"/>
                <a:gd name="T11" fmla="*/ 99426 h 769"/>
                <a:gd name="T12" fmla="*/ 360525 w 626"/>
                <a:gd name="T13" fmla="*/ 136710 h 769"/>
                <a:gd name="T14" fmla="*/ 396690 w 626"/>
                <a:gd name="T15" fmla="*/ 99426 h 769"/>
                <a:gd name="T16" fmla="*/ 279152 w 626"/>
                <a:gd name="T17" fmla="*/ 62141 h 769"/>
                <a:gd name="T18" fmla="*/ 279152 w 626"/>
                <a:gd name="T19" fmla="*/ 24856 h 769"/>
                <a:gd name="T20" fmla="*/ 279152 w 626"/>
                <a:gd name="T21" fmla="*/ 62141 h 769"/>
                <a:gd name="T22" fmla="*/ 49728 w 626"/>
                <a:gd name="T23" fmla="*/ 781847 h 769"/>
                <a:gd name="T24" fmla="*/ 0 w 626"/>
                <a:gd name="T25" fmla="*/ 136710 h 769"/>
                <a:gd name="T26" fmla="*/ 137881 w 626"/>
                <a:gd name="T27" fmla="*/ 86997 h 769"/>
                <a:gd name="T28" fmla="*/ 197780 w 626"/>
                <a:gd name="T29" fmla="*/ 161567 h 769"/>
                <a:gd name="T30" fmla="*/ 421554 w 626"/>
                <a:gd name="T31" fmla="*/ 99426 h 769"/>
                <a:gd name="T32" fmla="*/ 496145 w 626"/>
                <a:gd name="T33" fmla="*/ 86997 h 769"/>
                <a:gd name="T34" fmla="*/ 558304 w 626"/>
                <a:gd name="T35" fmla="*/ 509556 h 769"/>
                <a:gd name="T36" fmla="*/ 496145 w 626"/>
                <a:gd name="T37" fmla="*/ 515205 h 769"/>
                <a:gd name="T38" fmla="*/ 62159 w 626"/>
                <a:gd name="T39" fmla="*/ 223708 h 769"/>
                <a:gd name="T40" fmla="*/ 348093 w 626"/>
                <a:gd name="T41" fmla="*/ 719706 h 769"/>
                <a:gd name="T42" fmla="*/ 545873 w 626"/>
                <a:gd name="T43" fmla="*/ 545711 h 769"/>
                <a:gd name="T44" fmla="*/ 545873 w 626"/>
                <a:gd name="T45" fmla="*/ 868844 h 769"/>
                <a:gd name="T46" fmla="*/ 545873 w 626"/>
                <a:gd name="T47" fmla="*/ 545711 h 769"/>
                <a:gd name="T48" fmla="*/ 552654 w 626"/>
                <a:gd name="T49" fmla="*/ 786366 h 769"/>
                <a:gd name="T50" fmla="*/ 517618 w 626"/>
                <a:gd name="T51" fmla="*/ 788626 h 769"/>
                <a:gd name="T52" fmla="*/ 452068 w 626"/>
                <a:gd name="T53" fmla="*/ 705018 h 769"/>
                <a:gd name="T54" fmla="*/ 531180 w 626"/>
                <a:gd name="T55" fmla="*/ 735523 h 769"/>
                <a:gd name="T56" fmla="*/ 649848 w 626"/>
                <a:gd name="T57" fmla="*/ 639487 h 769"/>
                <a:gd name="T58" fmla="*/ 433986 w 626"/>
                <a:gd name="T59" fmla="*/ 434987 h 769"/>
                <a:gd name="T60" fmla="*/ 99455 w 626"/>
                <a:gd name="T61" fmla="*/ 422559 h 769"/>
                <a:gd name="T62" fmla="*/ 111887 w 626"/>
                <a:gd name="T63" fmla="*/ 397702 h 769"/>
                <a:gd name="T64" fmla="*/ 446418 w 626"/>
                <a:gd name="T65" fmla="*/ 410131 h 769"/>
                <a:gd name="T66" fmla="*/ 433986 w 626"/>
                <a:gd name="T67" fmla="*/ 434987 h 769"/>
                <a:gd name="T68" fmla="*/ 111887 w 626"/>
                <a:gd name="T69" fmla="*/ 323133 h 769"/>
                <a:gd name="T70" fmla="*/ 99455 w 626"/>
                <a:gd name="T71" fmla="*/ 298277 h 769"/>
                <a:gd name="T72" fmla="*/ 433986 w 626"/>
                <a:gd name="T73" fmla="*/ 285849 h 769"/>
                <a:gd name="T74" fmla="*/ 446418 w 626"/>
                <a:gd name="T75" fmla="*/ 310705 h 769"/>
                <a:gd name="T76" fmla="*/ 371826 w 626"/>
                <a:gd name="T77" fmla="*/ 533283 h 769"/>
                <a:gd name="T78" fmla="*/ 99455 w 626"/>
                <a:gd name="T79" fmla="*/ 520854 h 769"/>
                <a:gd name="T80" fmla="*/ 111887 w 626"/>
                <a:gd name="T81" fmla="*/ 495998 h 769"/>
                <a:gd name="T82" fmla="*/ 384258 w 626"/>
                <a:gd name="T83" fmla="*/ 508426 h 769"/>
                <a:gd name="T84" fmla="*/ 371826 w 626"/>
                <a:gd name="T85" fmla="*/ 533283 h 769"/>
                <a:gd name="T86" fmla="*/ 111887 w 626"/>
                <a:gd name="T87" fmla="*/ 645136 h 769"/>
                <a:gd name="T88" fmla="*/ 99455 w 626"/>
                <a:gd name="T89" fmla="*/ 620280 h 769"/>
                <a:gd name="T90" fmla="*/ 346962 w 626"/>
                <a:gd name="T91" fmla="*/ 607852 h 769"/>
                <a:gd name="T92" fmla="*/ 359394 w 626"/>
                <a:gd name="T93" fmla="*/ 632708 h 769"/>
                <a:gd name="T94" fmla="*/ 346962 w 626"/>
                <a:gd name="T95" fmla="*/ 645136 h 76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26" h="769">
                  <a:moveTo>
                    <a:pt x="319" y="55"/>
                  </a:moveTo>
                  <a:cubicBezTo>
                    <a:pt x="302" y="55"/>
                    <a:pt x="302" y="55"/>
                    <a:pt x="302" y="55"/>
                  </a:cubicBezTo>
                  <a:cubicBezTo>
                    <a:pt x="293" y="55"/>
                    <a:pt x="285" y="48"/>
                    <a:pt x="285" y="39"/>
                  </a:cubicBezTo>
                  <a:cubicBezTo>
                    <a:pt x="285" y="38"/>
                    <a:pt x="285" y="38"/>
                    <a:pt x="285" y="38"/>
                  </a:cubicBezTo>
                  <a:cubicBezTo>
                    <a:pt x="285" y="17"/>
                    <a:pt x="268" y="0"/>
                    <a:pt x="247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25" y="0"/>
                    <a:pt x="208" y="17"/>
                    <a:pt x="208" y="38"/>
                  </a:cubicBezTo>
                  <a:cubicBezTo>
                    <a:pt x="208" y="39"/>
                    <a:pt x="208" y="39"/>
                    <a:pt x="208" y="39"/>
                  </a:cubicBezTo>
                  <a:cubicBezTo>
                    <a:pt x="208" y="48"/>
                    <a:pt x="201" y="55"/>
                    <a:pt x="192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57" y="55"/>
                    <a:pt x="143" y="70"/>
                    <a:pt x="143" y="88"/>
                  </a:cubicBezTo>
                  <a:cubicBezTo>
                    <a:pt x="143" y="88"/>
                    <a:pt x="143" y="88"/>
                    <a:pt x="143" y="88"/>
                  </a:cubicBezTo>
                  <a:cubicBezTo>
                    <a:pt x="143" y="106"/>
                    <a:pt x="157" y="121"/>
                    <a:pt x="175" y="121"/>
                  </a:cubicBezTo>
                  <a:cubicBezTo>
                    <a:pt x="319" y="121"/>
                    <a:pt x="319" y="121"/>
                    <a:pt x="319" y="121"/>
                  </a:cubicBezTo>
                  <a:cubicBezTo>
                    <a:pt x="337" y="121"/>
                    <a:pt x="351" y="106"/>
                    <a:pt x="351" y="88"/>
                  </a:cubicBezTo>
                  <a:cubicBezTo>
                    <a:pt x="351" y="88"/>
                    <a:pt x="351" y="88"/>
                    <a:pt x="351" y="88"/>
                  </a:cubicBezTo>
                  <a:cubicBezTo>
                    <a:pt x="351" y="70"/>
                    <a:pt x="337" y="55"/>
                    <a:pt x="319" y="55"/>
                  </a:cubicBezTo>
                  <a:close/>
                  <a:moveTo>
                    <a:pt x="247" y="55"/>
                  </a:moveTo>
                  <a:cubicBezTo>
                    <a:pt x="238" y="55"/>
                    <a:pt x="230" y="48"/>
                    <a:pt x="230" y="38"/>
                  </a:cubicBezTo>
                  <a:cubicBezTo>
                    <a:pt x="230" y="29"/>
                    <a:pt x="238" y="22"/>
                    <a:pt x="247" y="22"/>
                  </a:cubicBezTo>
                  <a:cubicBezTo>
                    <a:pt x="256" y="22"/>
                    <a:pt x="263" y="29"/>
                    <a:pt x="263" y="38"/>
                  </a:cubicBezTo>
                  <a:cubicBezTo>
                    <a:pt x="263" y="48"/>
                    <a:pt x="256" y="55"/>
                    <a:pt x="247" y="55"/>
                  </a:cubicBezTo>
                  <a:close/>
                  <a:moveTo>
                    <a:pt x="320" y="692"/>
                  </a:moveTo>
                  <a:cubicBezTo>
                    <a:pt x="44" y="692"/>
                    <a:pt x="44" y="692"/>
                    <a:pt x="44" y="692"/>
                  </a:cubicBezTo>
                  <a:cubicBezTo>
                    <a:pt x="19" y="692"/>
                    <a:pt x="0" y="673"/>
                    <a:pt x="0" y="648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97"/>
                    <a:pt x="19" y="77"/>
                    <a:pt x="33" y="77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1" y="81"/>
                    <a:pt x="121" y="84"/>
                    <a:pt x="121" y="88"/>
                  </a:cubicBezTo>
                  <a:cubicBezTo>
                    <a:pt x="121" y="118"/>
                    <a:pt x="145" y="143"/>
                    <a:pt x="175" y="143"/>
                  </a:cubicBezTo>
                  <a:cubicBezTo>
                    <a:pt x="319" y="143"/>
                    <a:pt x="319" y="143"/>
                    <a:pt x="319" y="143"/>
                  </a:cubicBezTo>
                  <a:cubicBezTo>
                    <a:pt x="349" y="143"/>
                    <a:pt x="373" y="118"/>
                    <a:pt x="373" y="88"/>
                  </a:cubicBezTo>
                  <a:cubicBezTo>
                    <a:pt x="373" y="84"/>
                    <a:pt x="373" y="80"/>
                    <a:pt x="372" y="77"/>
                  </a:cubicBezTo>
                  <a:cubicBezTo>
                    <a:pt x="439" y="77"/>
                    <a:pt x="439" y="77"/>
                    <a:pt x="439" y="77"/>
                  </a:cubicBezTo>
                  <a:cubicBezTo>
                    <a:pt x="474" y="77"/>
                    <a:pt x="494" y="97"/>
                    <a:pt x="494" y="121"/>
                  </a:cubicBezTo>
                  <a:cubicBezTo>
                    <a:pt x="494" y="451"/>
                    <a:pt x="494" y="451"/>
                    <a:pt x="494" y="451"/>
                  </a:cubicBezTo>
                  <a:cubicBezTo>
                    <a:pt x="491" y="451"/>
                    <a:pt x="487" y="450"/>
                    <a:pt x="483" y="450"/>
                  </a:cubicBezTo>
                  <a:cubicBezTo>
                    <a:pt x="468" y="450"/>
                    <a:pt x="453" y="453"/>
                    <a:pt x="439" y="456"/>
                  </a:cubicBezTo>
                  <a:cubicBezTo>
                    <a:pt x="439" y="198"/>
                    <a:pt x="439" y="198"/>
                    <a:pt x="439" y="198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55" y="637"/>
                    <a:pt x="55" y="637"/>
                    <a:pt x="55" y="637"/>
                  </a:cubicBezTo>
                  <a:cubicBezTo>
                    <a:pt x="308" y="637"/>
                    <a:pt x="308" y="637"/>
                    <a:pt x="308" y="637"/>
                  </a:cubicBezTo>
                  <a:cubicBezTo>
                    <a:pt x="309" y="657"/>
                    <a:pt x="313" y="675"/>
                    <a:pt x="320" y="692"/>
                  </a:cubicBezTo>
                  <a:close/>
                  <a:moveTo>
                    <a:pt x="483" y="483"/>
                  </a:moveTo>
                  <a:cubicBezTo>
                    <a:pt x="404" y="483"/>
                    <a:pt x="340" y="547"/>
                    <a:pt x="340" y="626"/>
                  </a:cubicBezTo>
                  <a:cubicBezTo>
                    <a:pt x="340" y="705"/>
                    <a:pt x="404" y="769"/>
                    <a:pt x="483" y="769"/>
                  </a:cubicBezTo>
                  <a:cubicBezTo>
                    <a:pt x="562" y="769"/>
                    <a:pt x="626" y="705"/>
                    <a:pt x="626" y="626"/>
                  </a:cubicBezTo>
                  <a:cubicBezTo>
                    <a:pt x="626" y="547"/>
                    <a:pt x="562" y="483"/>
                    <a:pt x="483" y="483"/>
                  </a:cubicBezTo>
                  <a:close/>
                  <a:moveTo>
                    <a:pt x="576" y="597"/>
                  </a:moveTo>
                  <a:cubicBezTo>
                    <a:pt x="489" y="696"/>
                    <a:pt x="489" y="696"/>
                    <a:pt x="489" y="696"/>
                  </a:cubicBezTo>
                  <a:cubicBezTo>
                    <a:pt x="484" y="701"/>
                    <a:pt x="478" y="703"/>
                    <a:pt x="472" y="703"/>
                  </a:cubicBezTo>
                  <a:cubicBezTo>
                    <a:pt x="467" y="703"/>
                    <a:pt x="462" y="702"/>
                    <a:pt x="458" y="698"/>
                  </a:cubicBezTo>
                  <a:cubicBezTo>
                    <a:pt x="404" y="654"/>
                    <a:pt x="404" y="654"/>
                    <a:pt x="404" y="654"/>
                  </a:cubicBezTo>
                  <a:cubicBezTo>
                    <a:pt x="394" y="647"/>
                    <a:pt x="392" y="633"/>
                    <a:pt x="400" y="624"/>
                  </a:cubicBezTo>
                  <a:cubicBezTo>
                    <a:pt x="408" y="614"/>
                    <a:pt x="421" y="613"/>
                    <a:pt x="431" y="620"/>
                  </a:cubicBezTo>
                  <a:cubicBezTo>
                    <a:pt x="470" y="651"/>
                    <a:pt x="470" y="651"/>
                    <a:pt x="470" y="651"/>
                  </a:cubicBezTo>
                  <a:cubicBezTo>
                    <a:pt x="544" y="568"/>
                    <a:pt x="544" y="568"/>
                    <a:pt x="544" y="568"/>
                  </a:cubicBezTo>
                  <a:cubicBezTo>
                    <a:pt x="552" y="559"/>
                    <a:pt x="566" y="558"/>
                    <a:pt x="575" y="566"/>
                  </a:cubicBezTo>
                  <a:cubicBezTo>
                    <a:pt x="584" y="574"/>
                    <a:pt x="585" y="588"/>
                    <a:pt x="576" y="597"/>
                  </a:cubicBezTo>
                  <a:close/>
                  <a:moveTo>
                    <a:pt x="384" y="385"/>
                  </a:moveTo>
                  <a:cubicBezTo>
                    <a:pt x="99" y="385"/>
                    <a:pt x="99" y="385"/>
                    <a:pt x="99" y="385"/>
                  </a:cubicBezTo>
                  <a:cubicBezTo>
                    <a:pt x="93" y="385"/>
                    <a:pt x="88" y="380"/>
                    <a:pt x="88" y="374"/>
                  </a:cubicBezTo>
                  <a:cubicBezTo>
                    <a:pt x="88" y="363"/>
                    <a:pt x="88" y="363"/>
                    <a:pt x="88" y="363"/>
                  </a:cubicBezTo>
                  <a:cubicBezTo>
                    <a:pt x="88" y="357"/>
                    <a:pt x="93" y="352"/>
                    <a:pt x="99" y="352"/>
                  </a:cubicBezTo>
                  <a:cubicBezTo>
                    <a:pt x="384" y="352"/>
                    <a:pt x="384" y="352"/>
                    <a:pt x="384" y="352"/>
                  </a:cubicBezTo>
                  <a:cubicBezTo>
                    <a:pt x="390" y="352"/>
                    <a:pt x="395" y="357"/>
                    <a:pt x="395" y="363"/>
                  </a:cubicBezTo>
                  <a:cubicBezTo>
                    <a:pt x="395" y="374"/>
                    <a:pt x="395" y="374"/>
                    <a:pt x="395" y="374"/>
                  </a:cubicBezTo>
                  <a:cubicBezTo>
                    <a:pt x="395" y="380"/>
                    <a:pt x="390" y="385"/>
                    <a:pt x="384" y="385"/>
                  </a:cubicBezTo>
                  <a:close/>
                  <a:moveTo>
                    <a:pt x="384" y="286"/>
                  </a:moveTo>
                  <a:cubicBezTo>
                    <a:pt x="99" y="286"/>
                    <a:pt x="99" y="286"/>
                    <a:pt x="99" y="286"/>
                  </a:cubicBezTo>
                  <a:cubicBezTo>
                    <a:pt x="93" y="286"/>
                    <a:pt x="88" y="281"/>
                    <a:pt x="88" y="275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58"/>
                    <a:pt x="93" y="253"/>
                    <a:pt x="99" y="253"/>
                  </a:cubicBezTo>
                  <a:cubicBezTo>
                    <a:pt x="384" y="253"/>
                    <a:pt x="384" y="253"/>
                    <a:pt x="384" y="253"/>
                  </a:cubicBezTo>
                  <a:cubicBezTo>
                    <a:pt x="390" y="253"/>
                    <a:pt x="395" y="258"/>
                    <a:pt x="395" y="264"/>
                  </a:cubicBezTo>
                  <a:cubicBezTo>
                    <a:pt x="395" y="275"/>
                    <a:pt x="395" y="275"/>
                    <a:pt x="395" y="275"/>
                  </a:cubicBezTo>
                  <a:cubicBezTo>
                    <a:pt x="395" y="281"/>
                    <a:pt x="390" y="286"/>
                    <a:pt x="384" y="286"/>
                  </a:cubicBezTo>
                  <a:close/>
                  <a:moveTo>
                    <a:pt x="329" y="472"/>
                  </a:moveTo>
                  <a:cubicBezTo>
                    <a:pt x="99" y="472"/>
                    <a:pt x="99" y="472"/>
                    <a:pt x="99" y="472"/>
                  </a:cubicBezTo>
                  <a:cubicBezTo>
                    <a:pt x="93" y="472"/>
                    <a:pt x="88" y="468"/>
                    <a:pt x="88" y="461"/>
                  </a:cubicBezTo>
                  <a:cubicBezTo>
                    <a:pt x="88" y="450"/>
                    <a:pt x="88" y="450"/>
                    <a:pt x="88" y="450"/>
                  </a:cubicBezTo>
                  <a:cubicBezTo>
                    <a:pt x="88" y="444"/>
                    <a:pt x="93" y="439"/>
                    <a:pt x="99" y="439"/>
                  </a:cubicBezTo>
                  <a:cubicBezTo>
                    <a:pt x="329" y="439"/>
                    <a:pt x="329" y="439"/>
                    <a:pt x="329" y="439"/>
                  </a:cubicBezTo>
                  <a:cubicBezTo>
                    <a:pt x="335" y="439"/>
                    <a:pt x="340" y="444"/>
                    <a:pt x="340" y="450"/>
                  </a:cubicBezTo>
                  <a:cubicBezTo>
                    <a:pt x="340" y="461"/>
                    <a:pt x="340" y="461"/>
                    <a:pt x="340" y="461"/>
                  </a:cubicBezTo>
                  <a:cubicBezTo>
                    <a:pt x="340" y="468"/>
                    <a:pt x="335" y="472"/>
                    <a:pt x="329" y="472"/>
                  </a:cubicBezTo>
                  <a:close/>
                  <a:moveTo>
                    <a:pt x="307" y="571"/>
                  </a:moveTo>
                  <a:cubicBezTo>
                    <a:pt x="99" y="571"/>
                    <a:pt x="99" y="571"/>
                    <a:pt x="99" y="571"/>
                  </a:cubicBezTo>
                  <a:cubicBezTo>
                    <a:pt x="93" y="571"/>
                    <a:pt x="88" y="566"/>
                    <a:pt x="88" y="560"/>
                  </a:cubicBezTo>
                  <a:cubicBezTo>
                    <a:pt x="88" y="549"/>
                    <a:pt x="88" y="549"/>
                    <a:pt x="88" y="549"/>
                  </a:cubicBezTo>
                  <a:cubicBezTo>
                    <a:pt x="88" y="543"/>
                    <a:pt x="93" y="538"/>
                    <a:pt x="99" y="538"/>
                  </a:cubicBezTo>
                  <a:cubicBezTo>
                    <a:pt x="307" y="538"/>
                    <a:pt x="307" y="538"/>
                    <a:pt x="307" y="538"/>
                  </a:cubicBezTo>
                  <a:cubicBezTo>
                    <a:pt x="313" y="538"/>
                    <a:pt x="318" y="543"/>
                    <a:pt x="318" y="549"/>
                  </a:cubicBezTo>
                  <a:cubicBezTo>
                    <a:pt x="318" y="560"/>
                    <a:pt x="318" y="560"/>
                    <a:pt x="318" y="560"/>
                  </a:cubicBezTo>
                  <a:cubicBezTo>
                    <a:pt x="318" y="566"/>
                    <a:pt x="313" y="571"/>
                    <a:pt x="307" y="571"/>
                  </a:cubicBezTo>
                  <a:close/>
                  <a:moveTo>
                    <a:pt x="307" y="571"/>
                  </a:moveTo>
                  <a:cubicBezTo>
                    <a:pt x="307" y="571"/>
                    <a:pt x="307" y="571"/>
                    <a:pt x="307" y="57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EF0F84A-ECC0-4849-96C1-2AE83980597F}"/>
              </a:ext>
            </a:extLst>
          </p:cNvPr>
          <p:cNvGrpSpPr/>
          <p:nvPr/>
        </p:nvGrpSpPr>
        <p:grpSpPr>
          <a:xfrm>
            <a:off x="3435350" y="2927350"/>
            <a:ext cx="2617788" cy="3259138"/>
            <a:chOff x="3435350" y="2927350"/>
            <a:chExt cx="2617788" cy="3259138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3B60873-DAE2-C64C-B2BC-B8E18A949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350" y="2927350"/>
              <a:ext cx="2617788" cy="3259138"/>
            </a:xfrm>
            <a:custGeom>
              <a:avLst/>
              <a:gdLst>
                <a:gd name="T0" fmla="*/ 1930492 w 518"/>
                <a:gd name="T1" fmla="*/ 818574 h 645"/>
                <a:gd name="T2" fmla="*/ 1885010 w 518"/>
                <a:gd name="T3" fmla="*/ 914580 h 645"/>
                <a:gd name="T4" fmla="*/ 1758668 w 518"/>
                <a:gd name="T5" fmla="*/ 1131856 h 645"/>
                <a:gd name="T6" fmla="*/ 1652542 w 518"/>
                <a:gd name="T7" fmla="*/ 1217755 h 645"/>
                <a:gd name="T8" fmla="*/ 1602005 w 518"/>
                <a:gd name="T9" fmla="*/ 1237967 h 645"/>
                <a:gd name="T10" fmla="*/ 1561576 w 518"/>
                <a:gd name="T11" fmla="*/ 1253126 h 645"/>
                <a:gd name="T12" fmla="*/ 1516093 w 518"/>
                <a:gd name="T13" fmla="*/ 1263232 h 645"/>
                <a:gd name="T14" fmla="*/ 1465557 w 518"/>
                <a:gd name="T15" fmla="*/ 1273338 h 645"/>
                <a:gd name="T16" fmla="*/ 1425128 w 518"/>
                <a:gd name="T17" fmla="*/ 1273338 h 645"/>
                <a:gd name="T18" fmla="*/ 1374591 w 518"/>
                <a:gd name="T19" fmla="*/ 1273338 h 645"/>
                <a:gd name="T20" fmla="*/ 1329109 w 518"/>
                <a:gd name="T21" fmla="*/ 1268285 h 645"/>
                <a:gd name="T22" fmla="*/ 1283626 w 518"/>
                <a:gd name="T23" fmla="*/ 1253126 h 645"/>
                <a:gd name="T24" fmla="*/ 1238143 w 518"/>
                <a:gd name="T25" fmla="*/ 1237967 h 645"/>
                <a:gd name="T26" fmla="*/ 1081480 w 518"/>
                <a:gd name="T27" fmla="*/ 1131856 h 645"/>
                <a:gd name="T28" fmla="*/ 975353 w 518"/>
                <a:gd name="T29" fmla="*/ 975215 h 645"/>
                <a:gd name="T30" fmla="*/ 960193 w 518"/>
                <a:gd name="T31" fmla="*/ 656881 h 645"/>
                <a:gd name="T32" fmla="*/ 1293733 w 518"/>
                <a:gd name="T33" fmla="*/ 328440 h 645"/>
                <a:gd name="T34" fmla="*/ 1364484 w 518"/>
                <a:gd name="T35" fmla="*/ 318334 h 645"/>
                <a:gd name="T36" fmla="*/ 1374591 w 518"/>
                <a:gd name="T37" fmla="*/ 217276 h 645"/>
                <a:gd name="T38" fmla="*/ 1364484 w 518"/>
                <a:gd name="T39" fmla="*/ 207170 h 645"/>
                <a:gd name="T40" fmla="*/ 1349323 w 518"/>
                <a:gd name="T41" fmla="*/ 192011 h 645"/>
                <a:gd name="T42" fmla="*/ 0 w 518"/>
                <a:gd name="T43" fmla="*/ 1157120 h 645"/>
                <a:gd name="T44" fmla="*/ 818690 w 518"/>
                <a:gd name="T45" fmla="*/ 3259138 h 645"/>
                <a:gd name="T46" fmla="*/ 1349323 w 518"/>
                <a:gd name="T47" fmla="*/ 2723528 h 645"/>
                <a:gd name="T48" fmla="*/ 1349323 w 518"/>
                <a:gd name="T49" fmla="*/ 2723528 h 645"/>
                <a:gd name="T50" fmla="*/ 1364484 w 518"/>
                <a:gd name="T51" fmla="*/ 2708369 h 645"/>
                <a:gd name="T52" fmla="*/ 1379645 w 518"/>
                <a:gd name="T53" fmla="*/ 2698263 h 645"/>
                <a:gd name="T54" fmla="*/ 1394806 w 518"/>
                <a:gd name="T55" fmla="*/ 2688157 h 645"/>
                <a:gd name="T56" fmla="*/ 1546415 w 518"/>
                <a:gd name="T57" fmla="*/ 2799322 h 645"/>
                <a:gd name="T58" fmla="*/ 1551469 w 518"/>
                <a:gd name="T59" fmla="*/ 2814480 h 645"/>
                <a:gd name="T60" fmla="*/ 1551469 w 518"/>
                <a:gd name="T61" fmla="*/ 2824586 h 645"/>
                <a:gd name="T62" fmla="*/ 1556523 w 518"/>
                <a:gd name="T63" fmla="*/ 2839745 h 645"/>
                <a:gd name="T64" fmla="*/ 1662649 w 518"/>
                <a:gd name="T65" fmla="*/ 2991333 h 645"/>
                <a:gd name="T66" fmla="*/ 2420696 w 518"/>
                <a:gd name="T67" fmla="*/ 2678051 h 645"/>
                <a:gd name="T68" fmla="*/ 2102316 w 518"/>
                <a:gd name="T69" fmla="*/ 2248553 h 645"/>
                <a:gd name="T70" fmla="*/ 1965868 w 518"/>
                <a:gd name="T71" fmla="*/ 2137388 h 645"/>
                <a:gd name="T72" fmla="*/ 1981029 w 518"/>
                <a:gd name="T73" fmla="*/ 2107071 h 645"/>
                <a:gd name="T74" fmla="*/ 1996190 w 518"/>
                <a:gd name="T75" fmla="*/ 2081806 h 645"/>
                <a:gd name="T76" fmla="*/ 2016404 w 518"/>
                <a:gd name="T77" fmla="*/ 2056541 h 645"/>
                <a:gd name="T78" fmla="*/ 2607681 w 518"/>
                <a:gd name="T79" fmla="*/ 1470402 h 645"/>
                <a:gd name="T80" fmla="*/ 2041672 w 518"/>
                <a:gd name="T81" fmla="*/ 884262 h 64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518" h="645">
                  <a:moveTo>
                    <a:pt x="400" y="171"/>
                  </a:moveTo>
                  <a:cubicBezTo>
                    <a:pt x="393" y="164"/>
                    <a:pt x="387" y="161"/>
                    <a:pt x="382" y="162"/>
                  </a:cubicBezTo>
                  <a:cubicBezTo>
                    <a:pt x="379" y="163"/>
                    <a:pt x="377" y="165"/>
                    <a:pt x="375" y="169"/>
                  </a:cubicBezTo>
                  <a:cubicBezTo>
                    <a:pt x="375" y="173"/>
                    <a:pt x="374" y="177"/>
                    <a:pt x="373" y="181"/>
                  </a:cubicBezTo>
                  <a:cubicBezTo>
                    <a:pt x="373" y="182"/>
                    <a:pt x="373" y="182"/>
                    <a:pt x="373" y="182"/>
                  </a:cubicBezTo>
                  <a:cubicBezTo>
                    <a:pt x="373" y="183"/>
                    <a:pt x="372" y="200"/>
                    <a:pt x="348" y="224"/>
                  </a:cubicBezTo>
                  <a:cubicBezTo>
                    <a:pt x="343" y="229"/>
                    <a:pt x="338" y="234"/>
                    <a:pt x="332" y="237"/>
                  </a:cubicBezTo>
                  <a:cubicBezTo>
                    <a:pt x="330" y="239"/>
                    <a:pt x="328" y="240"/>
                    <a:pt x="327" y="241"/>
                  </a:cubicBezTo>
                  <a:cubicBezTo>
                    <a:pt x="326" y="241"/>
                    <a:pt x="325" y="241"/>
                    <a:pt x="324" y="242"/>
                  </a:cubicBezTo>
                  <a:cubicBezTo>
                    <a:pt x="322" y="243"/>
                    <a:pt x="320" y="244"/>
                    <a:pt x="317" y="245"/>
                  </a:cubicBezTo>
                  <a:cubicBezTo>
                    <a:pt x="317" y="245"/>
                    <a:pt x="316" y="246"/>
                    <a:pt x="315" y="246"/>
                  </a:cubicBezTo>
                  <a:cubicBezTo>
                    <a:pt x="313" y="247"/>
                    <a:pt x="311" y="247"/>
                    <a:pt x="309" y="248"/>
                  </a:cubicBezTo>
                  <a:cubicBezTo>
                    <a:pt x="309" y="248"/>
                    <a:pt x="308" y="248"/>
                    <a:pt x="308" y="248"/>
                  </a:cubicBezTo>
                  <a:cubicBezTo>
                    <a:pt x="305" y="249"/>
                    <a:pt x="303" y="250"/>
                    <a:pt x="300" y="250"/>
                  </a:cubicBezTo>
                  <a:cubicBezTo>
                    <a:pt x="299" y="250"/>
                    <a:pt x="299" y="251"/>
                    <a:pt x="298" y="251"/>
                  </a:cubicBezTo>
                  <a:cubicBezTo>
                    <a:pt x="296" y="251"/>
                    <a:pt x="293" y="252"/>
                    <a:pt x="290" y="252"/>
                  </a:cubicBezTo>
                  <a:cubicBezTo>
                    <a:pt x="290" y="252"/>
                    <a:pt x="290" y="252"/>
                    <a:pt x="290" y="252"/>
                  </a:cubicBezTo>
                  <a:cubicBezTo>
                    <a:pt x="287" y="252"/>
                    <a:pt x="285" y="252"/>
                    <a:pt x="282" y="252"/>
                  </a:cubicBezTo>
                  <a:cubicBezTo>
                    <a:pt x="281" y="252"/>
                    <a:pt x="281" y="252"/>
                    <a:pt x="280" y="252"/>
                  </a:cubicBezTo>
                  <a:cubicBezTo>
                    <a:pt x="278" y="252"/>
                    <a:pt x="275" y="252"/>
                    <a:pt x="272" y="252"/>
                  </a:cubicBezTo>
                  <a:cubicBezTo>
                    <a:pt x="272" y="252"/>
                    <a:pt x="272" y="252"/>
                    <a:pt x="272" y="252"/>
                  </a:cubicBezTo>
                  <a:cubicBezTo>
                    <a:pt x="269" y="251"/>
                    <a:pt x="266" y="251"/>
                    <a:pt x="263" y="251"/>
                  </a:cubicBezTo>
                  <a:cubicBezTo>
                    <a:pt x="263" y="251"/>
                    <a:pt x="263" y="250"/>
                    <a:pt x="263" y="250"/>
                  </a:cubicBezTo>
                  <a:cubicBezTo>
                    <a:pt x="260" y="250"/>
                    <a:pt x="257" y="249"/>
                    <a:pt x="254" y="248"/>
                  </a:cubicBezTo>
                  <a:cubicBezTo>
                    <a:pt x="254" y="248"/>
                    <a:pt x="254" y="248"/>
                    <a:pt x="254" y="248"/>
                  </a:cubicBezTo>
                  <a:cubicBezTo>
                    <a:pt x="251" y="247"/>
                    <a:pt x="248" y="246"/>
                    <a:pt x="245" y="245"/>
                  </a:cubicBezTo>
                  <a:cubicBezTo>
                    <a:pt x="242" y="244"/>
                    <a:pt x="239" y="243"/>
                    <a:pt x="237" y="241"/>
                  </a:cubicBezTo>
                  <a:cubicBezTo>
                    <a:pt x="228" y="237"/>
                    <a:pt x="221" y="231"/>
                    <a:pt x="214" y="224"/>
                  </a:cubicBezTo>
                  <a:cubicBezTo>
                    <a:pt x="207" y="217"/>
                    <a:pt x="201" y="210"/>
                    <a:pt x="197" y="201"/>
                  </a:cubicBezTo>
                  <a:cubicBezTo>
                    <a:pt x="195" y="199"/>
                    <a:pt x="194" y="196"/>
                    <a:pt x="193" y="193"/>
                  </a:cubicBezTo>
                  <a:cubicBezTo>
                    <a:pt x="191" y="187"/>
                    <a:pt x="189" y="181"/>
                    <a:pt x="188" y="175"/>
                  </a:cubicBezTo>
                  <a:cubicBezTo>
                    <a:pt x="185" y="160"/>
                    <a:pt x="186" y="145"/>
                    <a:pt x="190" y="130"/>
                  </a:cubicBezTo>
                  <a:cubicBezTo>
                    <a:pt x="194" y="115"/>
                    <a:pt x="202" y="102"/>
                    <a:pt x="214" y="90"/>
                  </a:cubicBezTo>
                  <a:cubicBezTo>
                    <a:pt x="238" y="66"/>
                    <a:pt x="255" y="65"/>
                    <a:pt x="256" y="65"/>
                  </a:cubicBezTo>
                  <a:cubicBezTo>
                    <a:pt x="256" y="65"/>
                    <a:pt x="257" y="65"/>
                    <a:pt x="257" y="65"/>
                  </a:cubicBezTo>
                  <a:cubicBezTo>
                    <a:pt x="261" y="64"/>
                    <a:pt x="265" y="64"/>
                    <a:pt x="270" y="63"/>
                  </a:cubicBezTo>
                  <a:cubicBezTo>
                    <a:pt x="273" y="62"/>
                    <a:pt x="276" y="59"/>
                    <a:pt x="276" y="56"/>
                  </a:cubicBezTo>
                  <a:cubicBezTo>
                    <a:pt x="277" y="53"/>
                    <a:pt x="275" y="48"/>
                    <a:pt x="272" y="43"/>
                  </a:cubicBezTo>
                  <a:cubicBezTo>
                    <a:pt x="272" y="43"/>
                    <a:pt x="272" y="43"/>
                    <a:pt x="272" y="43"/>
                  </a:cubicBezTo>
                  <a:cubicBezTo>
                    <a:pt x="271" y="42"/>
                    <a:pt x="270" y="42"/>
                    <a:pt x="270" y="41"/>
                  </a:cubicBezTo>
                  <a:cubicBezTo>
                    <a:pt x="270" y="41"/>
                    <a:pt x="270" y="41"/>
                    <a:pt x="269" y="41"/>
                  </a:cubicBezTo>
                  <a:cubicBezTo>
                    <a:pt x="269" y="40"/>
                    <a:pt x="268" y="39"/>
                    <a:pt x="267" y="38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162" y="229"/>
                    <a:pt x="162" y="229"/>
                    <a:pt x="162" y="229"/>
                  </a:cubicBezTo>
                  <a:cubicBezTo>
                    <a:pt x="162" y="645"/>
                    <a:pt x="162" y="645"/>
                    <a:pt x="162" y="645"/>
                  </a:cubicBezTo>
                  <a:cubicBezTo>
                    <a:pt x="208" y="598"/>
                    <a:pt x="208" y="598"/>
                    <a:pt x="208" y="598"/>
                  </a:cubicBezTo>
                  <a:cubicBezTo>
                    <a:pt x="267" y="539"/>
                    <a:pt x="267" y="539"/>
                    <a:pt x="267" y="539"/>
                  </a:cubicBezTo>
                  <a:cubicBezTo>
                    <a:pt x="267" y="539"/>
                    <a:pt x="267" y="539"/>
                    <a:pt x="267" y="539"/>
                  </a:cubicBezTo>
                  <a:cubicBezTo>
                    <a:pt x="267" y="539"/>
                    <a:pt x="267" y="539"/>
                    <a:pt x="267" y="539"/>
                  </a:cubicBezTo>
                  <a:cubicBezTo>
                    <a:pt x="268" y="538"/>
                    <a:pt x="269" y="537"/>
                    <a:pt x="270" y="537"/>
                  </a:cubicBezTo>
                  <a:cubicBezTo>
                    <a:pt x="270" y="536"/>
                    <a:pt x="270" y="536"/>
                    <a:pt x="270" y="536"/>
                  </a:cubicBezTo>
                  <a:cubicBezTo>
                    <a:pt x="271" y="535"/>
                    <a:pt x="272" y="535"/>
                    <a:pt x="273" y="534"/>
                  </a:cubicBezTo>
                  <a:cubicBezTo>
                    <a:pt x="273" y="534"/>
                    <a:pt x="273" y="534"/>
                    <a:pt x="273" y="534"/>
                  </a:cubicBezTo>
                  <a:cubicBezTo>
                    <a:pt x="274" y="533"/>
                    <a:pt x="275" y="533"/>
                    <a:pt x="276" y="532"/>
                  </a:cubicBezTo>
                  <a:cubicBezTo>
                    <a:pt x="276" y="532"/>
                    <a:pt x="276" y="532"/>
                    <a:pt x="276" y="532"/>
                  </a:cubicBezTo>
                  <a:cubicBezTo>
                    <a:pt x="285" y="526"/>
                    <a:pt x="293" y="526"/>
                    <a:pt x="299" y="532"/>
                  </a:cubicBezTo>
                  <a:cubicBezTo>
                    <a:pt x="304" y="537"/>
                    <a:pt x="306" y="544"/>
                    <a:pt x="306" y="554"/>
                  </a:cubicBezTo>
                  <a:cubicBezTo>
                    <a:pt x="306" y="555"/>
                    <a:pt x="306" y="555"/>
                    <a:pt x="306" y="555"/>
                  </a:cubicBezTo>
                  <a:cubicBezTo>
                    <a:pt x="306" y="555"/>
                    <a:pt x="306" y="556"/>
                    <a:pt x="307" y="557"/>
                  </a:cubicBezTo>
                  <a:cubicBezTo>
                    <a:pt x="307" y="557"/>
                    <a:pt x="307" y="558"/>
                    <a:pt x="307" y="558"/>
                  </a:cubicBezTo>
                  <a:cubicBezTo>
                    <a:pt x="307" y="559"/>
                    <a:pt x="307" y="559"/>
                    <a:pt x="307" y="559"/>
                  </a:cubicBezTo>
                  <a:cubicBezTo>
                    <a:pt x="307" y="560"/>
                    <a:pt x="308" y="560"/>
                    <a:pt x="308" y="561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09" y="563"/>
                    <a:pt x="309" y="564"/>
                    <a:pt x="309" y="566"/>
                  </a:cubicBezTo>
                  <a:cubicBezTo>
                    <a:pt x="312" y="572"/>
                    <a:pt x="318" y="581"/>
                    <a:pt x="329" y="592"/>
                  </a:cubicBezTo>
                  <a:cubicBezTo>
                    <a:pt x="363" y="627"/>
                    <a:pt x="419" y="627"/>
                    <a:pt x="453" y="592"/>
                  </a:cubicBezTo>
                  <a:cubicBezTo>
                    <a:pt x="471" y="575"/>
                    <a:pt x="479" y="553"/>
                    <a:pt x="479" y="530"/>
                  </a:cubicBezTo>
                  <a:cubicBezTo>
                    <a:pt x="479" y="508"/>
                    <a:pt x="471" y="485"/>
                    <a:pt x="453" y="468"/>
                  </a:cubicBezTo>
                  <a:cubicBezTo>
                    <a:pt x="432" y="446"/>
                    <a:pt x="416" y="445"/>
                    <a:pt x="416" y="445"/>
                  </a:cubicBezTo>
                  <a:cubicBezTo>
                    <a:pt x="406" y="445"/>
                    <a:pt x="398" y="443"/>
                    <a:pt x="393" y="438"/>
                  </a:cubicBezTo>
                  <a:cubicBezTo>
                    <a:pt x="389" y="434"/>
                    <a:pt x="388" y="429"/>
                    <a:pt x="389" y="423"/>
                  </a:cubicBezTo>
                  <a:cubicBezTo>
                    <a:pt x="390" y="421"/>
                    <a:pt x="390" y="420"/>
                    <a:pt x="391" y="418"/>
                  </a:cubicBezTo>
                  <a:cubicBezTo>
                    <a:pt x="392" y="417"/>
                    <a:pt x="392" y="417"/>
                    <a:pt x="392" y="417"/>
                  </a:cubicBezTo>
                  <a:cubicBezTo>
                    <a:pt x="393" y="416"/>
                    <a:pt x="393" y="414"/>
                    <a:pt x="394" y="413"/>
                  </a:cubicBezTo>
                  <a:cubicBezTo>
                    <a:pt x="395" y="412"/>
                    <a:pt x="395" y="412"/>
                    <a:pt x="395" y="412"/>
                  </a:cubicBezTo>
                  <a:cubicBezTo>
                    <a:pt x="396" y="411"/>
                    <a:pt x="396" y="410"/>
                    <a:pt x="397" y="410"/>
                  </a:cubicBezTo>
                  <a:cubicBezTo>
                    <a:pt x="398" y="409"/>
                    <a:pt x="398" y="408"/>
                    <a:pt x="399" y="407"/>
                  </a:cubicBezTo>
                  <a:cubicBezTo>
                    <a:pt x="400" y="407"/>
                    <a:pt x="400" y="406"/>
                    <a:pt x="400" y="406"/>
                  </a:cubicBezTo>
                  <a:cubicBezTo>
                    <a:pt x="516" y="291"/>
                    <a:pt x="516" y="291"/>
                    <a:pt x="516" y="291"/>
                  </a:cubicBezTo>
                  <a:cubicBezTo>
                    <a:pt x="518" y="289"/>
                    <a:pt x="518" y="289"/>
                    <a:pt x="518" y="289"/>
                  </a:cubicBezTo>
                  <a:cubicBezTo>
                    <a:pt x="404" y="175"/>
                    <a:pt x="404" y="175"/>
                    <a:pt x="404" y="175"/>
                  </a:cubicBezTo>
                  <a:lnTo>
                    <a:pt x="400" y="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EFE4AEA5-9A4E-9B4C-ACB1-3B5AB86ED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3888" y="4376738"/>
              <a:ext cx="836612" cy="784225"/>
            </a:xfrm>
            <a:custGeom>
              <a:avLst/>
              <a:gdLst>
                <a:gd name="T0" fmla="*/ 475248 w 1141"/>
                <a:gd name="T1" fmla="*/ 0 h 1070"/>
                <a:gd name="T2" fmla="*/ 180418 w 1141"/>
                <a:gd name="T3" fmla="*/ 153961 h 1070"/>
                <a:gd name="T4" fmla="*/ 219289 w 1141"/>
                <a:gd name="T5" fmla="*/ 190618 h 1070"/>
                <a:gd name="T6" fmla="*/ 438578 w 1141"/>
                <a:gd name="T7" fmla="*/ 54986 h 1070"/>
                <a:gd name="T8" fmla="*/ 475248 w 1141"/>
                <a:gd name="T9" fmla="*/ 118036 h 1070"/>
                <a:gd name="T10" fmla="*/ 512652 w 1141"/>
                <a:gd name="T11" fmla="*/ 54986 h 1070"/>
                <a:gd name="T12" fmla="*/ 781079 w 1141"/>
                <a:gd name="T13" fmla="*/ 324050 h 1070"/>
                <a:gd name="T14" fmla="*/ 718739 w 1141"/>
                <a:gd name="T15" fmla="*/ 360708 h 1070"/>
                <a:gd name="T16" fmla="*/ 781079 w 1141"/>
                <a:gd name="T17" fmla="*/ 398098 h 1070"/>
                <a:gd name="T18" fmla="*/ 640265 w 1141"/>
                <a:gd name="T19" fmla="*/ 620974 h 1070"/>
                <a:gd name="T20" fmla="*/ 648332 w 1141"/>
                <a:gd name="T21" fmla="*/ 654699 h 1070"/>
                <a:gd name="T22" fmla="*/ 646132 w 1141"/>
                <a:gd name="T23" fmla="*/ 678893 h 1070"/>
                <a:gd name="T24" fmla="*/ 836818 w 1141"/>
                <a:gd name="T25" fmla="*/ 360708 h 1070"/>
                <a:gd name="T26" fmla="*/ 475248 w 1141"/>
                <a:gd name="T27" fmla="*/ 0 h 1070"/>
                <a:gd name="T28" fmla="*/ 567657 w 1141"/>
                <a:gd name="T29" fmla="*/ 594581 h 1070"/>
                <a:gd name="T30" fmla="*/ 423176 w 1141"/>
                <a:gd name="T31" fmla="*/ 598247 h 1070"/>
                <a:gd name="T32" fmla="*/ 272828 w 1141"/>
                <a:gd name="T33" fmla="*/ 511736 h 1070"/>
                <a:gd name="T34" fmla="*/ 186286 w 1141"/>
                <a:gd name="T35" fmla="*/ 361441 h 1070"/>
                <a:gd name="T36" fmla="*/ 189953 w 1141"/>
                <a:gd name="T37" fmla="*/ 217011 h 1070"/>
                <a:gd name="T38" fmla="*/ 41804 w 1141"/>
                <a:gd name="T39" fmla="*/ 234607 h 1070"/>
                <a:gd name="T40" fmla="*/ 195086 w 1141"/>
                <a:gd name="T41" fmla="*/ 589449 h 1070"/>
                <a:gd name="T42" fmla="*/ 550789 w 1141"/>
                <a:gd name="T43" fmla="*/ 742677 h 1070"/>
                <a:gd name="T44" fmla="*/ 567657 w 1141"/>
                <a:gd name="T45" fmla="*/ 594581 h 1070"/>
                <a:gd name="T46" fmla="*/ 313898 w 1141"/>
                <a:gd name="T47" fmla="*/ 417893 h 1070"/>
                <a:gd name="T48" fmla="*/ 401174 w 1141"/>
                <a:gd name="T49" fmla="*/ 301323 h 1070"/>
                <a:gd name="T50" fmla="*/ 379172 w 1141"/>
                <a:gd name="T51" fmla="*/ 281528 h 1070"/>
                <a:gd name="T52" fmla="*/ 349835 w 1141"/>
                <a:gd name="T53" fmla="*/ 302789 h 1070"/>
                <a:gd name="T54" fmla="*/ 313165 w 1141"/>
                <a:gd name="T55" fmla="*/ 278595 h 1070"/>
                <a:gd name="T56" fmla="*/ 383572 w 1141"/>
                <a:gd name="T57" fmla="*/ 235340 h 1070"/>
                <a:gd name="T58" fmla="*/ 452512 w 1141"/>
                <a:gd name="T59" fmla="*/ 296924 h 1070"/>
                <a:gd name="T60" fmla="*/ 370371 w 1141"/>
                <a:gd name="T61" fmla="*/ 397365 h 1070"/>
                <a:gd name="T62" fmla="*/ 455446 w 1141"/>
                <a:gd name="T63" fmla="*/ 397365 h 1070"/>
                <a:gd name="T64" fmla="*/ 455446 w 1141"/>
                <a:gd name="T65" fmla="*/ 439154 h 1070"/>
                <a:gd name="T66" fmla="*/ 316832 w 1141"/>
                <a:gd name="T67" fmla="*/ 439154 h 1070"/>
                <a:gd name="T68" fmla="*/ 313898 w 1141"/>
                <a:gd name="T69" fmla="*/ 417893 h 1070"/>
                <a:gd name="T70" fmla="*/ 475981 w 1141"/>
                <a:gd name="T71" fmla="*/ 360708 h 1070"/>
                <a:gd name="T72" fmla="*/ 552989 w 1141"/>
                <a:gd name="T73" fmla="*/ 239006 h 1070"/>
                <a:gd name="T74" fmla="*/ 613129 w 1141"/>
                <a:gd name="T75" fmla="*/ 239006 h 1070"/>
                <a:gd name="T76" fmla="*/ 613129 w 1141"/>
                <a:gd name="T77" fmla="*/ 349711 h 1070"/>
                <a:gd name="T78" fmla="*/ 636598 w 1141"/>
                <a:gd name="T79" fmla="*/ 349711 h 1070"/>
                <a:gd name="T80" fmla="*/ 636598 w 1141"/>
                <a:gd name="T81" fmla="*/ 390767 h 1070"/>
                <a:gd name="T82" fmla="*/ 613129 w 1141"/>
                <a:gd name="T83" fmla="*/ 390767 h 1070"/>
                <a:gd name="T84" fmla="*/ 613129 w 1141"/>
                <a:gd name="T85" fmla="*/ 439154 h 1070"/>
                <a:gd name="T86" fmla="*/ 564724 w 1141"/>
                <a:gd name="T87" fmla="*/ 439154 h 1070"/>
                <a:gd name="T88" fmla="*/ 564724 w 1141"/>
                <a:gd name="T89" fmla="*/ 390767 h 1070"/>
                <a:gd name="T90" fmla="*/ 475981 w 1141"/>
                <a:gd name="T91" fmla="*/ 390767 h 1070"/>
                <a:gd name="T92" fmla="*/ 475981 w 1141"/>
                <a:gd name="T93" fmla="*/ 360708 h 1070"/>
                <a:gd name="T94" fmla="*/ 564724 w 1141"/>
                <a:gd name="T95" fmla="*/ 349711 h 1070"/>
                <a:gd name="T96" fmla="*/ 564724 w 1141"/>
                <a:gd name="T97" fmla="*/ 304989 h 1070"/>
                <a:gd name="T98" fmla="*/ 566191 w 1141"/>
                <a:gd name="T99" fmla="*/ 282994 h 1070"/>
                <a:gd name="T100" fmla="*/ 565457 w 1141"/>
                <a:gd name="T101" fmla="*/ 282994 h 1070"/>
                <a:gd name="T102" fmla="*/ 555923 w 1141"/>
                <a:gd name="T103" fmla="*/ 303522 h 1070"/>
                <a:gd name="T104" fmla="*/ 525853 w 1141"/>
                <a:gd name="T105" fmla="*/ 349711 h 1070"/>
                <a:gd name="T106" fmla="*/ 525853 w 1141"/>
                <a:gd name="T107" fmla="*/ 349711 h 1070"/>
                <a:gd name="T108" fmla="*/ 564724 w 1141"/>
                <a:gd name="T109" fmla="*/ 349711 h 1070"/>
                <a:gd name="T110" fmla="*/ 564724 w 1141"/>
                <a:gd name="T111" fmla="*/ 349711 h 1070"/>
                <a:gd name="T112" fmla="*/ 564724 w 1141"/>
                <a:gd name="T113" fmla="*/ 349711 h 107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41" h="1070">
                  <a:moveTo>
                    <a:pt x="648" y="0"/>
                  </a:moveTo>
                  <a:cubicBezTo>
                    <a:pt x="482" y="0"/>
                    <a:pt x="335" y="83"/>
                    <a:pt x="246" y="210"/>
                  </a:cubicBezTo>
                  <a:cubicBezTo>
                    <a:pt x="264" y="222"/>
                    <a:pt x="282" y="239"/>
                    <a:pt x="299" y="260"/>
                  </a:cubicBezTo>
                  <a:cubicBezTo>
                    <a:pt x="366" y="160"/>
                    <a:pt x="473" y="90"/>
                    <a:pt x="598" y="75"/>
                  </a:cubicBezTo>
                  <a:cubicBezTo>
                    <a:pt x="648" y="161"/>
                    <a:pt x="648" y="161"/>
                    <a:pt x="648" y="161"/>
                  </a:cubicBezTo>
                  <a:cubicBezTo>
                    <a:pt x="699" y="75"/>
                    <a:pt x="699" y="75"/>
                    <a:pt x="699" y="75"/>
                  </a:cubicBezTo>
                  <a:cubicBezTo>
                    <a:pt x="890" y="99"/>
                    <a:pt x="1042" y="251"/>
                    <a:pt x="1065" y="442"/>
                  </a:cubicBezTo>
                  <a:cubicBezTo>
                    <a:pt x="980" y="492"/>
                    <a:pt x="980" y="492"/>
                    <a:pt x="980" y="492"/>
                  </a:cubicBezTo>
                  <a:cubicBezTo>
                    <a:pt x="1065" y="543"/>
                    <a:pt x="1065" y="543"/>
                    <a:pt x="1065" y="543"/>
                  </a:cubicBezTo>
                  <a:cubicBezTo>
                    <a:pt x="1050" y="671"/>
                    <a:pt x="977" y="781"/>
                    <a:pt x="873" y="847"/>
                  </a:cubicBezTo>
                  <a:cubicBezTo>
                    <a:pt x="879" y="862"/>
                    <a:pt x="883" y="878"/>
                    <a:pt x="884" y="893"/>
                  </a:cubicBezTo>
                  <a:cubicBezTo>
                    <a:pt x="884" y="905"/>
                    <a:pt x="883" y="916"/>
                    <a:pt x="881" y="926"/>
                  </a:cubicBezTo>
                  <a:cubicBezTo>
                    <a:pt x="1035" y="843"/>
                    <a:pt x="1141" y="680"/>
                    <a:pt x="1141" y="492"/>
                  </a:cubicBezTo>
                  <a:cubicBezTo>
                    <a:pt x="1141" y="221"/>
                    <a:pt x="920" y="0"/>
                    <a:pt x="648" y="0"/>
                  </a:cubicBezTo>
                  <a:close/>
                  <a:moveTo>
                    <a:pt x="774" y="811"/>
                  </a:moveTo>
                  <a:cubicBezTo>
                    <a:pt x="661" y="720"/>
                    <a:pt x="629" y="765"/>
                    <a:pt x="577" y="816"/>
                  </a:cubicBezTo>
                  <a:cubicBezTo>
                    <a:pt x="541" y="852"/>
                    <a:pt x="450" y="777"/>
                    <a:pt x="372" y="698"/>
                  </a:cubicBezTo>
                  <a:cubicBezTo>
                    <a:pt x="293" y="620"/>
                    <a:pt x="218" y="529"/>
                    <a:pt x="254" y="493"/>
                  </a:cubicBezTo>
                  <a:cubicBezTo>
                    <a:pt x="306" y="441"/>
                    <a:pt x="351" y="410"/>
                    <a:pt x="259" y="296"/>
                  </a:cubicBezTo>
                  <a:cubicBezTo>
                    <a:pt x="168" y="183"/>
                    <a:pt x="107" y="270"/>
                    <a:pt x="57" y="320"/>
                  </a:cubicBezTo>
                  <a:cubicBezTo>
                    <a:pt x="0" y="377"/>
                    <a:pt x="54" y="592"/>
                    <a:pt x="266" y="804"/>
                  </a:cubicBezTo>
                  <a:cubicBezTo>
                    <a:pt x="478" y="1016"/>
                    <a:pt x="693" y="1070"/>
                    <a:pt x="751" y="1013"/>
                  </a:cubicBezTo>
                  <a:cubicBezTo>
                    <a:pt x="800" y="963"/>
                    <a:pt x="888" y="902"/>
                    <a:pt x="774" y="811"/>
                  </a:cubicBezTo>
                  <a:close/>
                  <a:moveTo>
                    <a:pt x="428" y="570"/>
                  </a:moveTo>
                  <a:cubicBezTo>
                    <a:pt x="428" y="469"/>
                    <a:pt x="547" y="451"/>
                    <a:pt x="547" y="411"/>
                  </a:cubicBezTo>
                  <a:cubicBezTo>
                    <a:pt x="547" y="392"/>
                    <a:pt x="531" y="384"/>
                    <a:pt x="517" y="384"/>
                  </a:cubicBezTo>
                  <a:cubicBezTo>
                    <a:pt x="491" y="384"/>
                    <a:pt x="477" y="413"/>
                    <a:pt x="477" y="413"/>
                  </a:cubicBezTo>
                  <a:cubicBezTo>
                    <a:pt x="427" y="380"/>
                    <a:pt x="427" y="380"/>
                    <a:pt x="427" y="380"/>
                  </a:cubicBezTo>
                  <a:cubicBezTo>
                    <a:pt x="427" y="380"/>
                    <a:pt x="452" y="321"/>
                    <a:pt x="523" y="321"/>
                  </a:cubicBezTo>
                  <a:cubicBezTo>
                    <a:pt x="568" y="321"/>
                    <a:pt x="617" y="347"/>
                    <a:pt x="617" y="405"/>
                  </a:cubicBezTo>
                  <a:cubicBezTo>
                    <a:pt x="617" y="490"/>
                    <a:pt x="506" y="506"/>
                    <a:pt x="505" y="542"/>
                  </a:cubicBezTo>
                  <a:cubicBezTo>
                    <a:pt x="621" y="542"/>
                    <a:pt x="621" y="542"/>
                    <a:pt x="621" y="542"/>
                  </a:cubicBezTo>
                  <a:cubicBezTo>
                    <a:pt x="621" y="599"/>
                    <a:pt x="621" y="599"/>
                    <a:pt x="621" y="599"/>
                  </a:cubicBezTo>
                  <a:cubicBezTo>
                    <a:pt x="432" y="599"/>
                    <a:pt x="432" y="599"/>
                    <a:pt x="432" y="599"/>
                  </a:cubicBezTo>
                  <a:cubicBezTo>
                    <a:pt x="430" y="588"/>
                    <a:pt x="428" y="579"/>
                    <a:pt x="428" y="570"/>
                  </a:cubicBezTo>
                  <a:close/>
                  <a:moveTo>
                    <a:pt x="649" y="492"/>
                  </a:moveTo>
                  <a:cubicBezTo>
                    <a:pt x="754" y="326"/>
                    <a:pt x="754" y="326"/>
                    <a:pt x="754" y="326"/>
                  </a:cubicBezTo>
                  <a:cubicBezTo>
                    <a:pt x="836" y="326"/>
                    <a:pt x="836" y="326"/>
                    <a:pt x="836" y="326"/>
                  </a:cubicBezTo>
                  <a:cubicBezTo>
                    <a:pt x="836" y="477"/>
                    <a:pt x="836" y="477"/>
                    <a:pt x="836" y="477"/>
                  </a:cubicBezTo>
                  <a:cubicBezTo>
                    <a:pt x="868" y="477"/>
                    <a:pt x="868" y="477"/>
                    <a:pt x="868" y="477"/>
                  </a:cubicBezTo>
                  <a:cubicBezTo>
                    <a:pt x="868" y="533"/>
                    <a:pt x="868" y="533"/>
                    <a:pt x="868" y="533"/>
                  </a:cubicBezTo>
                  <a:cubicBezTo>
                    <a:pt x="836" y="533"/>
                    <a:pt x="836" y="533"/>
                    <a:pt x="836" y="533"/>
                  </a:cubicBezTo>
                  <a:cubicBezTo>
                    <a:pt x="836" y="599"/>
                    <a:pt x="836" y="599"/>
                    <a:pt x="836" y="599"/>
                  </a:cubicBezTo>
                  <a:cubicBezTo>
                    <a:pt x="770" y="599"/>
                    <a:pt x="770" y="599"/>
                    <a:pt x="770" y="599"/>
                  </a:cubicBezTo>
                  <a:cubicBezTo>
                    <a:pt x="770" y="533"/>
                    <a:pt x="770" y="533"/>
                    <a:pt x="770" y="533"/>
                  </a:cubicBezTo>
                  <a:cubicBezTo>
                    <a:pt x="649" y="533"/>
                    <a:pt x="649" y="533"/>
                    <a:pt x="649" y="533"/>
                  </a:cubicBezTo>
                  <a:lnTo>
                    <a:pt x="649" y="492"/>
                  </a:lnTo>
                  <a:close/>
                  <a:moveTo>
                    <a:pt x="770" y="477"/>
                  </a:moveTo>
                  <a:cubicBezTo>
                    <a:pt x="770" y="416"/>
                    <a:pt x="770" y="416"/>
                    <a:pt x="770" y="416"/>
                  </a:cubicBezTo>
                  <a:cubicBezTo>
                    <a:pt x="770" y="401"/>
                    <a:pt x="772" y="386"/>
                    <a:pt x="772" y="386"/>
                  </a:cubicBezTo>
                  <a:cubicBezTo>
                    <a:pt x="771" y="386"/>
                    <a:pt x="771" y="386"/>
                    <a:pt x="771" y="386"/>
                  </a:cubicBezTo>
                  <a:cubicBezTo>
                    <a:pt x="771" y="386"/>
                    <a:pt x="766" y="402"/>
                    <a:pt x="758" y="414"/>
                  </a:cubicBezTo>
                  <a:cubicBezTo>
                    <a:pt x="717" y="477"/>
                    <a:pt x="717" y="477"/>
                    <a:pt x="717" y="477"/>
                  </a:cubicBezTo>
                  <a:cubicBezTo>
                    <a:pt x="717" y="477"/>
                    <a:pt x="717" y="477"/>
                    <a:pt x="717" y="477"/>
                  </a:cubicBezTo>
                  <a:cubicBezTo>
                    <a:pt x="770" y="477"/>
                    <a:pt x="770" y="477"/>
                    <a:pt x="770" y="477"/>
                  </a:cubicBezTo>
                  <a:close/>
                  <a:moveTo>
                    <a:pt x="770" y="477"/>
                  </a:moveTo>
                  <a:cubicBezTo>
                    <a:pt x="770" y="477"/>
                    <a:pt x="770" y="477"/>
                    <a:pt x="770" y="47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6BE6A63-6DEF-4B37-B9AD-BC1CAEBEB11C}"/>
              </a:ext>
            </a:extLst>
          </p:cNvPr>
          <p:cNvGrpSpPr/>
          <p:nvPr/>
        </p:nvGrpSpPr>
        <p:grpSpPr>
          <a:xfrm>
            <a:off x="4254500" y="4413250"/>
            <a:ext cx="3668713" cy="1844675"/>
            <a:chOff x="4254500" y="4413250"/>
            <a:chExt cx="3668713" cy="1844675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480FDD6-BE72-524E-B5BE-D6463BBE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4413250"/>
              <a:ext cx="3668713" cy="1844675"/>
            </a:xfrm>
            <a:custGeom>
              <a:avLst/>
              <a:gdLst>
                <a:gd name="T0" fmla="*/ 3067367 w 726"/>
                <a:gd name="T1" fmla="*/ 1238207 h 365"/>
                <a:gd name="T2" fmla="*/ 3052208 w 726"/>
                <a:gd name="T3" fmla="*/ 1217991 h 365"/>
                <a:gd name="T4" fmla="*/ 3042101 w 726"/>
                <a:gd name="T5" fmla="*/ 1202829 h 365"/>
                <a:gd name="T6" fmla="*/ 3037048 w 726"/>
                <a:gd name="T7" fmla="*/ 1182614 h 365"/>
                <a:gd name="T8" fmla="*/ 3037048 w 726"/>
                <a:gd name="T9" fmla="*/ 1127021 h 365"/>
                <a:gd name="T10" fmla="*/ 3203807 w 726"/>
                <a:gd name="T11" fmla="*/ 1056266 h 365"/>
                <a:gd name="T12" fmla="*/ 3355407 w 726"/>
                <a:gd name="T13" fmla="*/ 323450 h 365"/>
                <a:gd name="T14" fmla="*/ 2728795 w 726"/>
                <a:gd name="T15" fmla="*/ 323450 h 365"/>
                <a:gd name="T16" fmla="*/ 2551928 w 726"/>
                <a:gd name="T17" fmla="*/ 646900 h 365"/>
                <a:gd name="T18" fmla="*/ 2466022 w 726"/>
                <a:gd name="T19" fmla="*/ 631738 h 365"/>
                <a:gd name="T20" fmla="*/ 2445809 w 726"/>
                <a:gd name="T21" fmla="*/ 616576 h 365"/>
                <a:gd name="T22" fmla="*/ 2425595 w 726"/>
                <a:gd name="T23" fmla="*/ 601415 h 365"/>
                <a:gd name="T24" fmla="*/ 2056703 w 726"/>
                <a:gd name="T25" fmla="*/ 232480 h 365"/>
                <a:gd name="T26" fmla="*/ 1824250 w 726"/>
                <a:gd name="T27" fmla="*/ 0 h 365"/>
                <a:gd name="T28" fmla="*/ 1227958 w 726"/>
                <a:gd name="T29" fmla="*/ 591307 h 365"/>
                <a:gd name="T30" fmla="*/ 1212798 w 726"/>
                <a:gd name="T31" fmla="*/ 606468 h 365"/>
                <a:gd name="T32" fmla="*/ 1202691 w 726"/>
                <a:gd name="T33" fmla="*/ 621630 h 365"/>
                <a:gd name="T34" fmla="*/ 1187531 w 726"/>
                <a:gd name="T35" fmla="*/ 692385 h 365"/>
                <a:gd name="T36" fmla="*/ 1217851 w 726"/>
                <a:gd name="T37" fmla="*/ 717654 h 365"/>
                <a:gd name="T38" fmla="*/ 1283544 w 726"/>
                <a:gd name="T39" fmla="*/ 727762 h 365"/>
                <a:gd name="T40" fmla="*/ 1495784 w 726"/>
                <a:gd name="T41" fmla="*/ 854110 h 365"/>
                <a:gd name="T42" fmla="*/ 1581690 w 726"/>
                <a:gd name="T43" fmla="*/ 970350 h 365"/>
                <a:gd name="T44" fmla="*/ 1627170 w 726"/>
                <a:gd name="T45" fmla="*/ 1101751 h 365"/>
                <a:gd name="T46" fmla="*/ 818638 w 726"/>
                <a:gd name="T47" fmla="*/ 1531333 h 365"/>
                <a:gd name="T48" fmla="*/ 783265 w 726"/>
                <a:gd name="T49" fmla="*/ 1495956 h 365"/>
                <a:gd name="T50" fmla="*/ 768105 w 726"/>
                <a:gd name="T51" fmla="*/ 1475740 h 365"/>
                <a:gd name="T52" fmla="*/ 752945 w 726"/>
                <a:gd name="T53" fmla="*/ 1460578 h 365"/>
                <a:gd name="T54" fmla="*/ 692305 w 726"/>
                <a:gd name="T55" fmla="*/ 1314015 h 365"/>
                <a:gd name="T56" fmla="*/ 682199 w 726"/>
                <a:gd name="T57" fmla="*/ 1253368 h 365"/>
                <a:gd name="T58" fmla="*/ 555866 w 726"/>
                <a:gd name="T59" fmla="*/ 1263476 h 365"/>
                <a:gd name="T60" fmla="*/ 0 w 726"/>
                <a:gd name="T61" fmla="*/ 1824459 h 365"/>
                <a:gd name="T62" fmla="*/ 3668713 w 726"/>
                <a:gd name="T63" fmla="*/ 1844675 h 365"/>
                <a:gd name="T64" fmla="*/ 3072421 w 726"/>
                <a:gd name="T65" fmla="*/ 1248314 h 3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26" h="365">
                  <a:moveTo>
                    <a:pt x="608" y="247"/>
                  </a:moveTo>
                  <a:cubicBezTo>
                    <a:pt x="607" y="246"/>
                    <a:pt x="607" y="246"/>
                    <a:pt x="607" y="245"/>
                  </a:cubicBezTo>
                  <a:cubicBezTo>
                    <a:pt x="606" y="245"/>
                    <a:pt x="606" y="244"/>
                    <a:pt x="605" y="243"/>
                  </a:cubicBezTo>
                  <a:cubicBezTo>
                    <a:pt x="605" y="243"/>
                    <a:pt x="604" y="242"/>
                    <a:pt x="604" y="241"/>
                  </a:cubicBezTo>
                  <a:cubicBezTo>
                    <a:pt x="604" y="241"/>
                    <a:pt x="603" y="240"/>
                    <a:pt x="603" y="240"/>
                  </a:cubicBezTo>
                  <a:cubicBezTo>
                    <a:pt x="603" y="239"/>
                    <a:pt x="602" y="239"/>
                    <a:pt x="602" y="238"/>
                  </a:cubicBezTo>
                  <a:cubicBezTo>
                    <a:pt x="602" y="238"/>
                    <a:pt x="602" y="237"/>
                    <a:pt x="602" y="237"/>
                  </a:cubicBezTo>
                  <a:cubicBezTo>
                    <a:pt x="601" y="236"/>
                    <a:pt x="601" y="235"/>
                    <a:pt x="601" y="234"/>
                  </a:cubicBezTo>
                  <a:cubicBezTo>
                    <a:pt x="601" y="234"/>
                    <a:pt x="601" y="234"/>
                    <a:pt x="601" y="234"/>
                  </a:cubicBezTo>
                  <a:cubicBezTo>
                    <a:pt x="599" y="230"/>
                    <a:pt x="599" y="226"/>
                    <a:pt x="601" y="223"/>
                  </a:cubicBezTo>
                  <a:cubicBezTo>
                    <a:pt x="604" y="215"/>
                    <a:pt x="613" y="211"/>
                    <a:pt x="627" y="211"/>
                  </a:cubicBezTo>
                  <a:cubicBezTo>
                    <a:pt x="627" y="211"/>
                    <a:pt x="630" y="211"/>
                    <a:pt x="634" y="209"/>
                  </a:cubicBezTo>
                  <a:cubicBezTo>
                    <a:pt x="640" y="207"/>
                    <a:pt x="651" y="201"/>
                    <a:pt x="664" y="188"/>
                  </a:cubicBezTo>
                  <a:cubicBezTo>
                    <a:pt x="699" y="154"/>
                    <a:pt x="699" y="98"/>
                    <a:pt x="664" y="64"/>
                  </a:cubicBezTo>
                  <a:cubicBezTo>
                    <a:pt x="641" y="40"/>
                    <a:pt x="607" y="33"/>
                    <a:pt x="577" y="42"/>
                  </a:cubicBezTo>
                  <a:cubicBezTo>
                    <a:pt x="563" y="46"/>
                    <a:pt x="551" y="53"/>
                    <a:pt x="540" y="64"/>
                  </a:cubicBezTo>
                  <a:cubicBezTo>
                    <a:pt x="518" y="86"/>
                    <a:pt x="517" y="101"/>
                    <a:pt x="517" y="101"/>
                  </a:cubicBezTo>
                  <a:cubicBezTo>
                    <a:pt x="517" y="115"/>
                    <a:pt x="513" y="124"/>
                    <a:pt x="505" y="128"/>
                  </a:cubicBezTo>
                  <a:cubicBezTo>
                    <a:pt x="500" y="130"/>
                    <a:pt x="494" y="129"/>
                    <a:pt x="488" y="125"/>
                  </a:cubicBezTo>
                  <a:cubicBezTo>
                    <a:pt x="488" y="125"/>
                    <a:pt x="488" y="125"/>
                    <a:pt x="488" y="125"/>
                  </a:cubicBezTo>
                  <a:cubicBezTo>
                    <a:pt x="487" y="124"/>
                    <a:pt x="486" y="124"/>
                    <a:pt x="485" y="123"/>
                  </a:cubicBezTo>
                  <a:cubicBezTo>
                    <a:pt x="484" y="123"/>
                    <a:pt x="484" y="122"/>
                    <a:pt x="484" y="122"/>
                  </a:cubicBezTo>
                  <a:cubicBezTo>
                    <a:pt x="483" y="122"/>
                    <a:pt x="482" y="121"/>
                    <a:pt x="481" y="120"/>
                  </a:cubicBezTo>
                  <a:cubicBezTo>
                    <a:pt x="481" y="120"/>
                    <a:pt x="481" y="120"/>
                    <a:pt x="480" y="119"/>
                  </a:cubicBezTo>
                  <a:cubicBezTo>
                    <a:pt x="480" y="119"/>
                    <a:pt x="479" y="118"/>
                    <a:pt x="478" y="117"/>
                  </a:cubicBezTo>
                  <a:cubicBezTo>
                    <a:pt x="407" y="46"/>
                    <a:pt x="407" y="46"/>
                    <a:pt x="407" y="46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23" y="38"/>
                    <a:pt x="323" y="38"/>
                    <a:pt x="323" y="38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3" y="118"/>
                    <a:pt x="242" y="118"/>
                    <a:pt x="241" y="119"/>
                  </a:cubicBezTo>
                  <a:cubicBezTo>
                    <a:pt x="241" y="119"/>
                    <a:pt x="241" y="120"/>
                    <a:pt x="240" y="120"/>
                  </a:cubicBezTo>
                  <a:cubicBezTo>
                    <a:pt x="239" y="121"/>
                    <a:pt x="239" y="122"/>
                    <a:pt x="238" y="123"/>
                  </a:cubicBezTo>
                  <a:cubicBezTo>
                    <a:pt x="238" y="123"/>
                    <a:pt x="238" y="123"/>
                    <a:pt x="238" y="123"/>
                  </a:cubicBezTo>
                  <a:cubicBezTo>
                    <a:pt x="235" y="127"/>
                    <a:pt x="234" y="131"/>
                    <a:pt x="234" y="134"/>
                  </a:cubicBezTo>
                  <a:cubicBezTo>
                    <a:pt x="234" y="135"/>
                    <a:pt x="234" y="136"/>
                    <a:pt x="235" y="137"/>
                  </a:cubicBezTo>
                  <a:cubicBezTo>
                    <a:pt x="235" y="137"/>
                    <a:pt x="235" y="138"/>
                    <a:pt x="235" y="138"/>
                  </a:cubicBezTo>
                  <a:cubicBezTo>
                    <a:pt x="236" y="140"/>
                    <a:pt x="238" y="141"/>
                    <a:pt x="241" y="142"/>
                  </a:cubicBezTo>
                  <a:cubicBezTo>
                    <a:pt x="245" y="143"/>
                    <a:pt x="249" y="143"/>
                    <a:pt x="253" y="144"/>
                  </a:cubicBezTo>
                  <a:cubicBezTo>
                    <a:pt x="254" y="144"/>
                    <a:pt x="254" y="144"/>
                    <a:pt x="254" y="144"/>
                  </a:cubicBezTo>
                  <a:cubicBezTo>
                    <a:pt x="255" y="144"/>
                    <a:pt x="258" y="145"/>
                    <a:pt x="264" y="147"/>
                  </a:cubicBezTo>
                  <a:cubicBezTo>
                    <a:pt x="271" y="149"/>
                    <a:pt x="283" y="155"/>
                    <a:pt x="296" y="169"/>
                  </a:cubicBezTo>
                  <a:cubicBezTo>
                    <a:pt x="299" y="171"/>
                    <a:pt x="301" y="174"/>
                    <a:pt x="303" y="176"/>
                  </a:cubicBezTo>
                  <a:cubicBezTo>
                    <a:pt x="307" y="181"/>
                    <a:pt x="310" y="186"/>
                    <a:pt x="313" y="192"/>
                  </a:cubicBezTo>
                  <a:cubicBezTo>
                    <a:pt x="315" y="195"/>
                    <a:pt x="316" y="198"/>
                    <a:pt x="317" y="200"/>
                  </a:cubicBezTo>
                  <a:cubicBezTo>
                    <a:pt x="320" y="206"/>
                    <a:pt x="321" y="212"/>
                    <a:pt x="322" y="218"/>
                  </a:cubicBezTo>
                  <a:cubicBezTo>
                    <a:pt x="328" y="248"/>
                    <a:pt x="320" y="280"/>
                    <a:pt x="296" y="303"/>
                  </a:cubicBezTo>
                  <a:cubicBezTo>
                    <a:pt x="259" y="341"/>
                    <a:pt x="199" y="341"/>
                    <a:pt x="162" y="303"/>
                  </a:cubicBezTo>
                  <a:cubicBezTo>
                    <a:pt x="159" y="301"/>
                    <a:pt x="157" y="298"/>
                    <a:pt x="155" y="296"/>
                  </a:cubicBezTo>
                  <a:cubicBezTo>
                    <a:pt x="155" y="296"/>
                    <a:pt x="155" y="296"/>
                    <a:pt x="155" y="296"/>
                  </a:cubicBezTo>
                  <a:cubicBezTo>
                    <a:pt x="154" y="295"/>
                    <a:pt x="153" y="293"/>
                    <a:pt x="152" y="292"/>
                  </a:cubicBezTo>
                  <a:cubicBezTo>
                    <a:pt x="152" y="292"/>
                    <a:pt x="152" y="292"/>
                    <a:pt x="152" y="292"/>
                  </a:cubicBezTo>
                  <a:cubicBezTo>
                    <a:pt x="151" y="291"/>
                    <a:pt x="150" y="290"/>
                    <a:pt x="149" y="289"/>
                  </a:cubicBezTo>
                  <a:cubicBezTo>
                    <a:pt x="149" y="289"/>
                    <a:pt x="149" y="289"/>
                    <a:pt x="149" y="289"/>
                  </a:cubicBezTo>
                  <a:cubicBezTo>
                    <a:pt x="138" y="272"/>
                    <a:pt x="137" y="262"/>
                    <a:pt x="137" y="261"/>
                  </a:cubicBezTo>
                  <a:cubicBezTo>
                    <a:pt x="137" y="261"/>
                    <a:pt x="137" y="260"/>
                    <a:pt x="137" y="260"/>
                  </a:cubicBezTo>
                  <a:cubicBezTo>
                    <a:pt x="137" y="258"/>
                    <a:pt x="136" y="256"/>
                    <a:pt x="136" y="254"/>
                  </a:cubicBezTo>
                  <a:cubicBezTo>
                    <a:pt x="136" y="252"/>
                    <a:pt x="135" y="250"/>
                    <a:pt x="135" y="248"/>
                  </a:cubicBezTo>
                  <a:cubicBezTo>
                    <a:pt x="133" y="242"/>
                    <a:pt x="129" y="240"/>
                    <a:pt x="124" y="241"/>
                  </a:cubicBezTo>
                  <a:cubicBezTo>
                    <a:pt x="120" y="242"/>
                    <a:pt x="115" y="245"/>
                    <a:pt x="110" y="250"/>
                  </a:cubicBezTo>
                  <a:cubicBezTo>
                    <a:pt x="12" y="349"/>
                    <a:pt x="12" y="349"/>
                    <a:pt x="12" y="349"/>
                  </a:cubicBezTo>
                  <a:cubicBezTo>
                    <a:pt x="0" y="361"/>
                    <a:pt x="0" y="361"/>
                    <a:pt x="0" y="361"/>
                  </a:cubicBezTo>
                  <a:cubicBezTo>
                    <a:pt x="0" y="365"/>
                    <a:pt x="0" y="365"/>
                    <a:pt x="0" y="365"/>
                  </a:cubicBezTo>
                  <a:cubicBezTo>
                    <a:pt x="726" y="365"/>
                    <a:pt x="726" y="365"/>
                    <a:pt x="726" y="365"/>
                  </a:cubicBezTo>
                  <a:cubicBezTo>
                    <a:pt x="611" y="250"/>
                    <a:pt x="611" y="250"/>
                    <a:pt x="611" y="250"/>
                  </a:cubicBezTo>
                  <a:cubicBezTo>
                    <a:pt x="610" y="249"/>
                    <a:pt x="609" y="248"/>
                    <a:pt x="608" y="2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F1B96D0-40B6-7048-ACE1-8A74FE6022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3938" y="5249863"/>
              <a:ext cx="900112" cy="661987"/>
            </a:xfrm>
            <a:custGeom>
              <a:avLst/>
              <a:gdLst>
                <a:gd name="T0" fmla="*/ 12220 w 1105"/>
                <a:gd name="T1" fmla="*/ 568404 h 812"/>
                <a:gd name="T2" fmla="*/ 0 w 1105"/>
                <a:gd name="T3" fmla="*/ 517028 h 812"/>
                <a:gd name="T4" fmla="*/ 78209 w 1105"/>
                <a:gd name="T5" fmla="*/ 504795 h 812"/>
                <a:gd name="T6" fmla="*/ 900216 w 1105"/>
                <a:gd name="T7" fmla="*/ 517028 h 812"/>
                <a:gd name="T8" fmla="*/ 887181 w 1105"/>
                <a:gd name="T9" fmla="*/ 568404 h 812"/>
                <a:gd name="T10" fmla="*/ 681883 w 1105"/>
                <a:gd name="T11" fmla="*/ 479515 h 812"/>
                <a:gd name="T12" fmla="*/ 249291 w 1105"/>
                <a:gd name="T13" fmla="*/ 568404 h 812"/>
                <a:gd name="T14" fmla="*/ 285951 w 1105"/>
                <a:gd name="T15" fmla="*/ 504795 h 812"/>
                <a:gd name="T16" fmla="*/ 205298 w 1105"/>
                <a:gd name="T17" fmla="*/ 144344 h 812"/>
                <a:gd name="T18" fmla="*/ 164564 w 1105"/>
                <a:gd name="T19" fmla="*/ 182672 h 812"/>
                <a:gd name="T20" fmla="*/ 151530 w 1105"/>
                <a:gd name="T21" fmla="*/ 289503 h 812"/>
                <a:gd name="T22" fmla="*/ 109981 w 1105"/>
                <a:gd name="T23" fmla="*/ 222632 h 812"/>
                <a:gd name="T24" fmla="*/ 151530 w 1105"/>
                <a:gd name="T25" fmla="*/ 263407 h 812"/>
                <a:gd name="T26" fmla="*/ 151530 w 1105"/>
                <a:gd name="T27" fmla="*/ 207137 h 812"/>
                <a:gd name="T28" fmla="*/ 138495 w 1105"/>
                <a:gd name="T29" fmla="*/ 100307 h 812"/>
                <a:gd name="T30" fmla="*/ 205298 w 1105"/>
                <a:gd name="T31" fmla="*/ 0 h 812"/>
                <a:gd name="T32" fmla="*/ 271287 w 1105"/>
                <a:gd name="T33" fmla="*/ 101122 h 812"/>
                <a:gd name="T34" fmla="*/ 533612 w 1105"/>
                <a:gd name="T35" fmla="*/ 141897 h 812"/>
                <a:gd name="T36" fmla="*/ 677810 w 1105"/>
                <a:gd name="T37" fmla="*/ 116617 h 812"/>
                <a:gd name="T38" fmla="*/ 839115 w 1105"/>
                <a:gd name="T39" fmla="*/ 275639 h 812"/>
                <a:gd name="T40" fmla="*/ 856224 w 1105"/>
                <a:gd name="T41" fmla="*/ 504795 h 812"/>
                <a:gd name="T42" fmla="*/ 900216 w 1105"/>
                <a:gd name="T43" fmla="*/ 517028 h 812"/>
                <a:gd name="T44" fmla="*/ 205298 w 1105"/>
                <a:gd name="T45" fmla="*/ 35882 h 812"/>
                <a:gd name="T46" fmla="*/ 205298 w 1105"/>
                <a:gd name="T47" fmla="*/ 108462 h 812"/>
                <a:gd name="T48" fmla="*/ 337275 w 1105"/>
                <a:gd name="T49" fmla="*/ 504795 h 812"/>
                <a:gd name="T50" fmla="*/ 287580 w 1105"/>
                <a:gd name="T51" fmla="*/ 217739 h 812"/>
                <a:gd name="T52" fmla="*/ 771497 w 1105"/>
                <a:gd name="T53" fmla="*/ 278901 h 812"/>
                <a:gd name="T54" fmla="*/ 699806 w 1105"/>
                <a:gd name="T55" fmla="*/ 185934 h 812"/>
                <a:gd name="T56" fmla="*/ 590639 w 1105"/>
                <a:gd name="T57" fmla="*/ 198167 h 812"/>
                <a:gd name="T58" fmla="*/ 603674 w 1105"/>
                <a:gd name="T59" fmla="*/ 298473 h 812"/>
                <a:gd name="T60" fmla="*/ 771497 w 1105"/>
                <a:gd name="T61" fmla="*/ 278901 h 812"/>
                <a:gd name="T62" fmla="*/ 681883 w 1105"/>
                <a:gd name="T63" fmla="*/ 662187 h 812"/>
                <a:gd name="T64" fmla="*/ 681883 w 1105"/>
                <a:gd name="T65" fmla="*/ 504795 h 812"/>
                <a:gd name="T66" fmla="*/ 720987 w 1105"/>
                <a:gd name="T67" fmla="*/ 583899 h 812"/>
                <a:gd name="T68" fmla="*/ 642779 w 1105"/>
                <a:gd name="T69" fmla="*/ 583899 h 812"/>
                <a:gd name="T70" fmla="*/ 720987 w 1105"/>
                <a:gd name="T71" fmla="*/ 583899 h 812"/>
                <a:gd name="T72" fmla="*/ 146642 w 1105"/>
                <a:gd name="T73" fmla="*/ 662187 h 812"/>
                <a:gd name="T74" fmla="*/ 146642 w 1105"/>
                <a:gd name="T75" fmla="*/ 504795 h 812"/>
                <a:gd name="T76" fmla="*/ 185746 w 1105"/>
                <a:gd name="T77" fmla="*/ 583899 h 812"/>
                <a:gd name="T78" fmla="*/ 106722 w 1105"/>
                <a:gd name="T79" fmla="*/ 583899 h 812"/>
                <a:gd name="T80" fmla="*/ 185746 w 1105"/>
                <a:gd name="T81" fmla="*/ 583899 h 812"/>
                <a:gd name="T82" fmla="*/ 185746 w 1105"/>
                <a:gd name="T83" fmla="*/ 583899 h 81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05" h="812">
                  <a:moveTo>
                    <a:pt x="53" y="697"/>
                  </a:moveTo>
                  <a:cubicBezTo>
                    <a:pt x="15" y="697"/>
                    <a:pt x="15" y="697"/>
                    <a:pt x="15" y="697"/>
                  </a:cubicBezTo>
                  <a:cubicBezTo>
                    <a:pt x="7" y="697"/>
                    <a:pt x="0" y="690"/>
                    <a:pt x="0" y="682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0" y="626"/>
                    <a:pt x="7" y="619"/>
                    <a:pt x="15" y="619"/>
                  </a:cubicBezTo>
                  <a:cubicBezTo>
                    <a:pt x="96" y="619"/>
                    <a:pt x="96" y="619"/>
                    <a:pt x="96" y="619"/>
                  </a:cubicBezTo>
                  <a:cubicBezTo>
                    <a:pt x="73" y="638"/>
                    <a:pt x="58" y="666"/>
                    <a:pt x="53" y="697"/>
                  </a:cubicBezTo>
                  <a:close/>
                  <a:moveTo>
                    <a:pt x="1105" y="634"/>
                  </a:moveTo>
                  <a:cubicBezTo>
                    <a:pt x="1105" y="682"/>
                    <a:pt x="1105" y="682"/>
                    <a:pt x="1105" y="682"/>
                  </a:cubicBezTo>
                  <a:cubicBezTo>
                    <a:pt x="1105" y="690"/>
                    <a:pt x="1098" y="697"/>
                    <a:pt x="1089" y="697"/>
                  </a:cubicBezTo>
                  <a:cubicBezTo>
                    <a:pt x="963" y="697"/>
                    <a:pt x="963" y="697"/>
                    <a:pt x="963" y="697"/>
                  </a:cubicBezTo>
                  <a:cubicBezTo>
                    <a:pt x="954" y="635"/>
                    <a:pt x="901" y="588"/>
                    <a:pt x="837" y="588"/>
                  </a:cubicBezTo>
                  <a:cubicBezTo>
                    <a:pt x="773" y="588"/>
                    <a:pt x="720" y="635"/>
                    <a:pt x="711" y="697"/>
                  </a:cubicBezTo>
                  <a:cubicBezTo>
                    <a:pt x="306" y="697"/>
                    <a:pt x="306" y="697"/>
                    <a:pt x="306" y="697"/>
                  </a:cubicBezTo>
                  <a:cubicBezTo>
                    <a:pt x="301" y="666"/>
                    <a:pt x="286" y="638"/>
                    <a:pt x="263" y="619"/>
                  </a:cubicBezTo>
                  <a:cubicBezTo>
                    <a:pt x="351" y="619"/>
                    <a:pt x="351" y="619"/>
                    <a:pt x="351" y="619"/>
                  </a:cubicBezTo>
                  <a:cubicBezTo>
                    <a:pt x="274" y="174"/>
                    <a:pt x="274" y="174"/>
                    <a:pt x="274" y="174"/>
                  </a:cubicBezTo>
                  <a:cubicBezTo>
                    <a:pt x="267" y="176"/>
                    <a:pt x="259" y="177"/>
                    <a:pt x="252" y="177"/>
                  </a:cubicBezTo>
                  <a:cubicBezTo>
                    <a:pt x="233" y="177"/>
                    <a:pt x="216" y="172"/>
                    <a:pt x="202" y="162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30" y="231"/>
                    <a:pt x="252" y="257"/>
                    <a:pt x="252" y="289"/>
                  </a:cubicBezTo>
                  <a:cubicBezTo>
                    <a:pt x="252" y="325"/>
                    <a:pt x="222" y="355"/>
                    <a:pt x="186" y="355"/>
                  </a:cubicBezTo>
                  <a:cubicBezTo>
                    <a:pt x="149" y="355"/>
                    <a:pt x="119" y="325"/>
                    <a:pt x="119" y="289"/>
                  </a:cubicBezTo>
                  <a:cubicBezTo>
                    <a:pt x="119" y="280"/>
                    <a:pt x="126" y="273"/>
                    <a:pt x="135" y="273"/>
                  </a:cubicBezTo>
                  <a:cubicBezTo>
                    <a:pt x="144" y="273"/>
                    <a:pt x="151" y="280"/>
                    <a:pt x="151" y="289"/>
                  </a:cubicBezTo>
                  <a:cubicBezTo>
                    <a:pt x="151" y="308"/>
                    <a:pt x="167" y="323"/>
                    <a:pt x="186" y="323"/>
                  </a:cubicBezTo>
                  <a:cubicBezTo>
                    <a:pt x="205" y="323"/>
                    <a:pt x="220" y="308"/>
                    <a:pt x="220" y="289"/>
                  </a:cubicBezTo>
                  <a:cubicBezTo>
                    <a:pt x="220" y="270"/>
                    <a:pt x="205" y="254"/>
                    <a:pt x="186" y="254"/>
                  </a:cubicBezTo>
                  <a:cubicBezTo>
                    <a:pt x="177" y="254"/>
                    <a:pt x="170" y="247"/>
                    <a:pt x="170" y="238"/>
                  </a:cubicBezTo>
                  <a:cubicBezTo>
                    <a:pt x="170" y="123"/>
                    <a:pt x="170" y="123"/>
                    <a:pt x="170" y="123"/>
                  </a:cubicBezTo>
                  <a:cubicBezTo>
                    <a:pt x="165" y="112"/>
                    <a:pt x="163" y="101"/>
                    <a:pt x="163" y="89"/>
                  </a:cubicBezTo>
                  <a:cubicBezTo>
                    <a:pt x="163" y="40"/>
                    <a:pt x="203" y="0"/>
                    <a:pt x="252" y="0"/>
                  </a:cubicBezTo>
                  <a:cubicBezTo>
                    <a:pt x="301" y="0"/>
                    <a:pt x="340" y="40"/>
                    <a:pt x="340" y="89"/>
                  </a:cubicBezTo>
                  <a:cubicBezTo>
                    <a:pt x="340" y="101"/>
                    <a:pt x="338" y="113"/>
                    <a:pt x="333" y="124"/>
                  </a:cubicBezTo>
                  <a:cubicBezTo>
                    <a:pt x="655" y="609"/>
                    <a:pt x="655" y="609"/>
                    <a:pt x="655" y="609"/>
                  </a:cubicBezTo>
                  <a:cubicBezTo>
                    <a:pt x="655" y="174"/>
                    <a:pt x="655" y="174"/>
                    <a:pt x="655" y="174"/>
                  </a:cubicBezTo>
                  <a:cubicBezTo>
                    <a:pt x="655" y="157"/>
                    <a:pt x="668" y="143"/>
                    <a:pt x="686" y="143"/>
                  </a:cubicBezTo>
                  <a:cubicBezTo>
                    <a:pt x="832" y="143"/>
                    <a:pt x="832" y="143"/>
                    <a:pt x="832" y="143"/>
                  </a:cubicBezTo>
                  <a:cubicBezTo>
                    <a:pt x="874" y="143"/>
                    <a:pt x="912" y="164"/>
                    <a:pt x="935" y="198"/>
                  </a:cubicBezTo>
                  <a:cubicBezTo>
                    <a:pt x="1030" y="338"/>
                    <a:pt x="1030" y="338"/>
                    <a:pt x="1030" y="338"/>
                  </a:cubicBezTo>
                  <a:cubicBezTo>
                    <a:pt x="1044" y="359"/>
                    <a:pt x="1051" y="383"/>
                    <a:pt x="1051" y="408"/>
                  </a:cubicBezTo>
                  <a:cubicBezTo>
                    <a:pt x="1051" y="619"/>
                    <a:pt x="1051" y="619"/>
                    <a:pt x="1051" y="619"/>
                  </a:cubicBezTo>
                  <a:cubicBezTo>
                    <a:pt x="1089" y="619"/>
                    <a:pt x="1089" y="619"/>
                    <a:pt x="1089" y="619"/>
                  </a:cubicBezTo>
                  <a:cubicBezTo>
                    <a:pt x="1098" y="619"/>
                    <a:pt x="1105" y="626"/>
                    <a:pt x="1105" y="634"/>
                  </a:cubicBezTo>
                  <a:close/>
                  <a:moveTo>
                    <a:pt x="296" y="89"/>
                  </a:moveTo>
                  <a:cubicBezTo>
                    <a:pt x="296" y="64"/>
                    <a:pt x="276" y="44"/>
                    <a:pt x="252" y="44"/>
                  </a:cubicBezTo>
                  <a:cubicBezTo>
                    <a:pt x="227" y="44"/>
                    <a:pt x="207" y="64"/>
                    <a:pt x="207" y="89"/>
                  </a:cubicBezTo>
                  <a:cubicBezTo>
                    <a:pt x="207" y="113"/>
                    <a:pt x="227" y="133"/>
                    <a:pt x="252" y="133"/>
                  </a:cubicBezTo>
                  <a:cubicBezTo>
                    <a:pt x="276" y="133"/>
                    <a:pt x="296" y="113"/>
                    <a:pt x="296" y="89"/>
                  </a:cubicBezTo>
                  <a:close/>
                  <a:moveTo>
                    <a:pt x="414" y="619"/>
                  </a:moveTo>
                  <a:cubicBezTo>
                    <a:pt x="586" y="619"/>
                    <a:pt x="586" y="619"/>
                    <a:pt x="586" y="619"/>
                  </a:cubicBezTo>
                  <a:cubicBezTo>
                    <a:pt x="353" y="267"/>
                    <a:pt x="353" y="267"/>
                    <a:pt x="353" y="267"/>
                  </a:cubicBezTo>
                  <a:lnTo>
                    <a:pt x="414" y="619"/>
                  </a:lnTo>
                  <a:close/>
                  <a:moveTo>
                    <a:pt x="947" y="342"/>
                  </a:moveTo>
                  <a:cubicBezTo>
                    <a:pt x="871" y="234"/>
                    <a:pt x="871" y="234"/>
                    <a:pt x="871" y="234"/>
                  </a:cubicBezTo>
                  <a:cubicBezTo>
                    <a:pt x="868" y="230"/>
                    <a:pt x="864" y="228"/>
                    <a:pt x="859" y="228"/>
                  </a:cubicBezTo>
                  <a:cubicBezTo>
                    <a:pt x="741" y="228"/>
                    <a:pt x="741" y="228"/>
                    <a:pt x="741" y="228"/>
                  </a:cubicBezTo>
                  <a:cubicBezTo>
                    <a:pt x="732" y="228"/>
                    <a:pt x="725" y="235"/>
                    <a:pt x="725" y="243"/>
                  </a:cubicBezTo>
                  <a:cubicBezTo>
                    <a:pt x="725" y="351"/>
                    <a:pt x="725" y="351"/>
                    <a:pt x="725" y="351"/>
                  </a:cubicBezTo>
                  <a:cubicBezTo>
                    <a:pt x="725" y="359"/>
                    <a:pt x="732" y="366"/>
                    <a:pt x="741" y="366"/>
                  </a:cubicBezTo>
                  <a:cubicBezTo>
                    <a:pt x="934" y="366"/>
                    <a:pt x="934" y="366"/>
                    <a:pt x="934" y="366"/>
                  </a:cubicBezTo>
                  <a:cubicBezTo>
                    <a:pt x="947" y="366"/>
                    <a:pt x="954" y="352"/>
                    <a:pt x="947" y="342"/>
                  </a:cubicBezTo>
                  <a:close/>
                  <a:moveTo>
                    <a:pt x="934" y="716"/>
                  </a:moveTo>
                  <a:cubicBezTo>
                    <a:pt x="934" y="769"/>
                    <a:pt x="890" y="812"/>
                    <a:pt x="837" y="812"/>
                  </a:cubicBezTo>
                  <a:cubicBezTo>
                    <a:pt x="784" y="812"/>
                    <a:pt x="740" y="769"/>
                    <a:pt x="740" y="716"/>
                  </a:cubicBezTo>
                  <a:cubicBezTo>
                    <a:pt x="740" y="662"/>
                    <a:pt x="784" y="619"/>
                    <a:pt x="837" y="619"/>
                  </a:cubicBezTo>
                  <a:cubicBezTo>
                    <a:pt x="890" y="619"/>
                    <a:pt x="934" y="662"/>
                    <a:pt x="934" y="716"/>
                  </a:cubicBezTo>
                  <a:close/>
                  <a:moveTo>
                    <a:pt x="885" y="716"/>
                  </a:moveTo>
                  <a:cubicBezTo>
                    <a:pt x="885" y="689"/>
                    <a:pt x="864" y="667"/>
                    <a:pt x="837" y="667"/>
                  </a:cubicBezTo>
                  <a:cubicBezTo>
                    <a:pt x="810" y="667"/>
                    <a:pt x="789" y="689"/>
                    <a:pt x="789" y="716"/>
                  </a:cubicBezTo>
                  <a:cubicBezTo>
                    <a:pt x="789" y="742"/>
                    <a:pt x="810" y="764"/>
                    <a:pt x="837" y="764"/>
                  </a:cubicBezTo>
                  <a:cubicBezTo>
                    <a:pt x="864" y="764"/>
                    <a:pt x="885" y="742"/>
                    <a:pt x="885" y="716"/>
                  </a:cubicBezTo>
                  <a:close/>
                  <a:moveTo>
                    <a:pt x="276" y="716"/>
                  </a:moveTo>
                  <a:cubicBezTo>
                    <a:pt x="276" y="769"/>
                    <a:pt x="233" y="812"/>
                    <a:pt x="180" y="812"/>
                  </a:cubicBezTo>
                  <a:cubicBezTo>
                    <a:pt x="126" y="812"/>
                    <a:pt x="83" y="769"/>
                    <a:pt x="83" y="716"/>
                  </a:cubicBezTo>
                  <a:cubicBezTo>
                    <a:pt x="83" y="662"/>
                    <a:pt x="126" y="619"/>
                    <a:pt x="180" y="619"/>
                  </a:cubicBezTo>
                  <a:cubicBezTo>
                    <a:pt x="233" y="619"/>
                    <a:pt x="276" y="662"/>
                    <a:pt x="276" y="716"/>
                  </a:cubicBezTo>
                  <a:close/>
                  <a:moveTo>
                    <a:pt x="228" y="716"/>
                  </a:moveTo>
                  <a:cubicBezTo>
                    <a:pt x="228" y="689"/>
                    <a:pt x="206" y="667"/>
                    <a:pt x="180" y="667"/>
                  </a:cubicBezTo>
                  <a:cubicBezTo>
                    <a:pt x="153" y="667"/>
                    <a:pt x="131" y="689"/>
                    <a:pt x="131" y="716"/>
                  </a:cubicBezTo>
                  <a:cubicBezTo>
                    <a:pt x="131" y="742"/>
                    <a:pt x="153" y="764"/>
                    <a:pt x="180" y="764"/>
                  </a:cubicBezTo>
                  <a:cubicBezTo>
                    <a:pt x="206" y="764"/>
                    <a:pt x="228" y="742"/>
                    <a:pt x="228" y="716"/>
                  </a:cubicBezTo>
                  <a:close/>
                  <a:moveTo>
                    <a:pt x="228" y="716"/>
                  </a:moveTo>
                  <a:cubicBezTo>
                    <a:pt x="228" y="716"/>
                    <a:pt x="228" y="716"/>
                    <a:pt x="228" y="7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C03AFB9-00CC-4B1B-A273-AD5CC1B4B20C}"/>
              </a:ext>
            </a:extLst>
          </p:cNvPr>
          <p:cNvGrpSpPr/>
          <p:nvPr/>
        </p:nvGrpSpPr>
        <p:grpSpPr>
          <a:xfrm>
            <a:off x="6103938" y="2679700"/>
            <a:ext cx="2652712" cy="3548063"/>
            <a:chOff x="6103938" y="2679700"/>
            <a:chExt cx="2652712" cy="354806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7DF86C6-5B79-E149-BC6F-38925ADB5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3938" y="2679700"/>
              <a:ext cx="2652712" cy="3548063"/>
            </a:xfrm>
            <a:custGeom>
              <a:avLst/>
              <a:gdLst>
                <a:gd name="T0" fmla="*/ 290 w 525"/>
                <a:gd name="T1" fmla="*/ 628 h 702"/>
                <a:gd name="T2" fmla="*/ 364 w 525"/>
                <a:gd name="T3" fmla="*/ 702 h 702"/>
                <a:gd name="T4" fmla="*/ 364 w 525"/>
                <a:gd name="T5" fmla="*/ 278 h 702"/>
                <a:gd name="T6" fmla="*/ 525 w 525"/>
                <a:gd name="T7" fmla="*/ 278 h 702"/>
                <a:gd name="T8" fmla="*/ 292 w 525"/>
                <a:gd name="T9" fmla="*/ 45 h 702"/>
                <a:gd name="T10" fmla="*/ 250 w 525"/>
                <a:gd name="T11" fmla="*/ 87 h 702"/>
                <a:gd name="T12" fmla="*/ 250 w 525"/>
                <a:gd name="T13" fmla="*/ 87 h 702"/>
                <a:gd name="T14" fmla="*/ 250 w 525"/>
                <a:gd name="T15" fmla="*/ 87 h 702"/>
                <a:gd name="T16" fmla="*/ 246 w 525"/>
                <a:gd name="T17" fmla="*/ 91 h 702"/>
                <a:gd name="T18" fmla="*/ 246 w 525"/>
                <a:gd name="T19" fmla="*/ 91 h 702"/>
                <a:gd name="T20" fmla="*/ 241 w 525"/>
                <a:gd name="T21" fmla="*/ 94 h 702"/>
                <a:gd name="T22" fmla="*/ 241 w 525"/>
                <a:gd name="T23" fmla="*/ 94 h 702"/>
                <a:gd name="T24" fmla="*/ 218 w 525"/>
                <a:gd name="T25" fmla="*/ 94 h 702"/>
                <a:gd name="T26" fmla="*/ 211 w 525"/>
                <a:gd name="T27" fmla="*/ 72 h 702"/>
                <a:gd name="T28" fmla="*/ 211 w 525"/>
                <a:gd name="T29" fmla="*/ 71 h 702"/>
                <a:gd name="T30" fmla="*/ 188 w 525"/>
                <a:gd name="T31" fmla="*/ 34 h 702"/>
                <a:gd name="T32" fmla="*/ 64 w 525"/>
                <a:gd name="T33" fmla="*/ 34 h 702"/>
                <a:gd name="T34" fmla="*/ 40 w 525"/>
                <a:gd name="T35" fmla="*/ 113 h 702"/>
                <a:gd name="T36" fmla="*/ 41 w 525"/>
                <a:gd name="T37" fmla="*/ 118 h 702"/>
                <a:gd name="T38" fmla="*/ 42 w 525"/>
                <a:gd name="T39" fmla="*/ 121 h 702"/>
                <a:gd name="T40" fmla="*/ 64 w 525"/>
                <a:gd name="T41" fmla="*/ 158 h 702"/>
                <a:gd name="T42" fmla="*/ 101 w 525"/>
                <a:gd name="T43" fmla="*/ 181 h 702"/>
                <a:gd name="T44" fmla="*/ 124 w 525"/>
                <a:gd name="T45" fmla="*/ 188 h 702"/>
                <a:gd name="T46" fmla="*/ 121 w 525"/>
                <a:gd name="T47" fmla="*/ 216 h 702"/>
                <a:gd name="T48" fmla="*/ 117 w 525"/>
                <a:gd name="T49" fmla="*/ 220 h 702"/>
                <a:gd name="T50" fmla="*/ 19 w 525"/>
                <a:gd name="T51" fmla="*/ 318 h 702"/>
                <a:gd name="T52" fmla="*/ 0 w 525"/>
                <a:gd name="T53" fmla="*/ 338 h 702"/>
                <a:gd name="T54" fmla="*/ 1 w 525"/>
                <a:gd name="T55" fmla="*/ 339 h 702"/>
                <a:gd name="T56" fmla="*/ 117 w 525"/>
                <a:gd name="T57" fmla="*/ 455 h 702"/>
                <a:gd name="T58" fmla="*/ 135 w 525"/>
                <a:gd name="T59" fmla="*/ 464 h 702"/>
                <a:gd name="T60" fmla="*/ 142 w 525"/>
                <a:gd name="T61" fmla="*/ 458 h 702"/>
                <a:gd name="T62" fmla="*/ 144 w 525"/>
                <a:gd name="T63" fmla="*/ 445 h 702"/>
                <a:gd name="T64" fmla="*/ 144 w 525"/>
                <a:gd name="T65" fmla="*/ 444 h 702"/>
                <a:gd name="T66" fmla="*/ 169 w 525"/>
                <a:gd name="T67" fmla="*/ 402 h 702"/>
                <a:gd name="T68" fmla="*/ 209 w 525"/>
                <a:gd name="T69" fmla="*/ 378 h 702"/>
                <a:gd name="T70" fmla="*/ 216 w 525"/>
                <a:gd name="T71" fmla="*/ 376 h 702"/>
                <a:gd name="T72" fmla="*/ 218 w 525"/>
                <a:gd name="T73" fmla="*/ 376 h 702"/>
                <a:gd name="T74" fmla="*/ 303 w 525"/>
                <a:gd name="T75" fmla="*/ 402 h 702"/>
                <a:gd name="T76" fmla="*/ 303 w 525"/>
                <a:gd name="T77" fmla="*/ 536 h 702"/>
                <a:gd name="T78" fmla="*/ 261 w 525"/>
                <a:gd name="T79" fmla="*/ 561 h 702"/>
                <a:gd name="T80" fmla="*/ 260 w 525"/>
                <a:gd name="T81" fmla="*/ 561 h 702"/>
                <a:gd name="T82" fmla="*/ 248 w 525"/>
                <a:gd name="T83" fmla="*/ 563 h 702"/>
                <a:gd name="T84" fmla="*/ 241 w 525"/>
                <a:gd name="T85" fmla="*/ 570 h 702"/>
                <a:gd name="T86" fmla="*/ 244 w 525"/>
                <a:gd name="T87" fmla="*/ 581 h 702"/>
                <a:gd name="T88" fmla="*/ 244 w 525"/>
                <a:gd name="T89" fmla="*/ 581 h 702"/>
                <a:gd name="T90" fmla="*/ 246 w 525"/>
                <a:gd name="T91" fmla="*/ 583 h 702"/>
                <a:gd name="T92" fmla="*/ 246 w 525"/>
                <a:gd name="T93" fmla="*/ 584 h 702"/>
                <a:gd name="T94" fmla="*/ 248 w 525"/>
                <a:gd name="T95" fmla="*/ 585 h 702"/>
                <a:gd name="T96" fmla="*/ 250 w 525"/>
                <a:gd name="T97" fmla="*/ 588 h 702"/>
                <a:gd name="T98" fmla="*/ 290 w 525"/>
                <a:gd name="T99" fmla="*/ 628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25" h="702">
                  <a:moveTo>
                    <a:pt x="290" y="628"/>
                  </a:moveTo>
                  <a:cubicBezTo>
                    <a:pt x="364" y="702"/>
                    <a:pt x="364" y="702"/>
                    <a:pt x="364" y="702"/>
                  </a:cubicBezTo>
                  <a:cubicBezTo>
                    <a:pt x="364" y="278"/>
                    <a:pt x="364" y="278"/>
                    <a:pt x="364" y="278"/>
                  </a:cubicBezTo>
                  <a:cubicBezTo>
                    <a:pt x="525" y="278"/>
                    <a:pt x="525" y="278"/>
                    <a:pt x="525" y="278"/>
                  </a:cubicBezTo>
                  <a:cubicBezTo>
                    <a:pt x="292" y="45"/>
                    <a:pt x="292" y="45"/>
                    <a:pt x="292" y="45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50" y="87"/>
                    <a:pt x="250" y="87"/>
                    <a:pt x="250" y="87"/>
                  </a:cubicBezTo>
                  <a:cubicBezTo>
                    <a:pt x="249" y="89"/>
                    <a:pt x="247" y="90"/>
                    <a:pt x="246" y="91"/>
                  </a:cubicBezTo>
                  <a:cubicBezTo>
                    <a:pt x="246" y="91"/>
                    <a:pt x="246" y="91"/>
                    <a:pt x="246" y="91"/>
                  </a:cubicBezTo>
                  <a:cubicBezTo>
                    <a:pt x="244" y="92"/>
                    <a:pt x="243" y="93"/>
                    <a:pt x="241" y="94"/>
                  </a:cubicBezTo>
                  <a:cubicBezTo>
                    <a:pt x="241" y="94"/>
                    <a:pt x="241" y="94"/>
                    <a:pt x="241" y="94"/>
                  </a:cubicBezTo>
                  <a:cubicBezTo>
                    <a:pt x="232" y="100"/>
                    <a:pt x="224" y="100"/>
                    <a:pt x="218" y="94"/>
                  </a:cubicBezTo>
                  <a:cubicBezTo>
                    <a:pt x="213" y="90"/>
                    <a:pt x="211" y="82"/>
                    <a:pt x="211" y="72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1" y="71"/>
                    <a:pt x="210" y="56"/>
                    <a:pt x="188" y="34"/>
                  </a:cubicBezTo>
                  <a:cubicBezTo>
                    <a:pt x="154" y="0"/>
                    <a:pt x="98" y="0"/>
                    <a:pt x="64" y="34"/>
                  </a:cubicBezTo>
                  <a:cubicBezTo>
                    <a:pt x="42" y="55"/>
                    <a:pt x="34" y="85"/>
                    <a:pt x="40" y="113"/>
                  </a:cubicBezTo>
                  <a:cubicBezTo>
                    <a:pt x="40" y="114"/>
                    <a:pt x="40" y="116"/>
                    <a:pt x="41" y="118"/>
                  </a:cubicBezTo>
                  <a:cubicBezTo>
                    <a:pt x="41" y="119"/>
                    <a:pt x="41" y="120"/>
                    <a:pt x="42" y="121"/>
                  </a:cubicBezTo>
                  <a:cubicBezTo>
                    <a:pt x="46" y="135"/>
                    <a:pt x="53" y="148"/>
                    <a:pt x="64" y="158"/>
                  </a:cubicBezTo>
                  <a:cubicBezTo>
                    <a:pt x="86" y="180"/>
                    <a:pt x="101" y="181"/>
                    <a:pt x="101" y="181"/>
                  </a:cubicBezTo>
                  <a:cubicBezTo>
                    <a:pt x="112" y="181"/>
                    <a:pt x="120" y="183"/>
                    <a:pt x="124" y="188"/>
                  </a:cubicBezTo>
                  <a:cubicBezTo>
                    <a:pt x="131" y="195"/>
                    <a:pt x="130" y="205"/>
                    <a:pt x="121" y="216"/>
                  </a:cubicBezTo>
                  <a:cubicBezTo>
                    <a:pt x="120" y="217"/>
                    <a:pt x="119" y="219"/>
                    <a:pt x="117" y="220"/>
                  </a:cubicBezTo>
                  <a:cubicBezTo>
                    <a:pt x="19" y="318"/>
                    <a:pt x="19" y="318"/>
                    <a:pt x="19" y="318"/>
                  </a:cubicBezTo>
                  <a:cubicBezTo>
                    <a:pt x="0" y="338"/>
                    <a:pt x="0" y="338"/>
                    <a:pt x="0" y="338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17" y="455"/>
                    <a:pt x="117" y="455"/>
                    <a:pt x="117" y="455"/>
                  </a:cubicBezTo>
                  <a:cubicBezTo>
                    <a:pt x="124" y="462"/>
                    <a:pt x="130" y="465"/>
                    <a:pt x="135" y="464"/>
                  </a:cubicBezTo>
                  <a:cubicBezTo>
                    <a:pt x="138" y="464"/>
                    <a:pt x="140" y="461"/>
                    <a:pt x="142" y="458"/>
                  </a:cubicBezTo>
                  <a:cubicBezTo>
                    <a:pt x="143" y="453"/>
                    <a:pt x="143" y="449"/>
                    <a:pt x="144" y="445"/>
                  </a:cubicBezTo>
                  <a:cubicBezTo>
                    <a:pt x="144" y="444"/>
                    <a:pt x="144" y="444"/>
                    <a:pt x="144" y="444"/>
                  </a:cubicBezTo>
                  <a:cubicBezTo>
                    <a:pt x="144" y="443"/>
                    <a:pt x="145" y="426"/>
                    <a:pt x="169" y="402"/>
                  </a:cubicBezTo>
                  <a:cubicBezTo>
                    <a:pt x="181" y="390"/>
                    <a:pt x="194" y="382"/>
                    <a:pt x="209" y="378"/>
                  </a:cubicBezTo>
                  <a:cubicBezTo>
                    <a:pt x="211" y="377"/>
                    <a:pt x="214" y="377"/>
                    <a:pt x="216" y="376"/>
                  </a:cubicBezTo>
                  <a:cubicBezTo>
                    <a:pt x="217" y="376"/>
                    <a:pt x="217" y="376"/>
                    <a:pt x="218" y="376"/>
                  </a:cubicBezTo>
                  <a:cubicBezTo>
                    <a:pt x="248" y="370"/>
                    <a:pt x="280" y="379"/>
                    <a:pt x="303" y="402"/>
                  </a:cubicBezTo>
                  <a:cubicBezTo>
                    <a:pt x="340" y="439"/>
                    <a:pt x="340" y="499"/>
                    <a:pt x="303" y="536"/>
                  </a:cubicBezTo>
                  <a:cubicBezTo>
                    <a:pt x="279" y="560"/>
                    <a:pt x="262" y="561"/>
                    <a:pt x="261" y="561"/>
                  </a:cubicBezTo>
                  <a:cubicBezTo>
                    <a:pt x="261" y="561"/>
                    <a:pt x="260" y="561"/>
                    <a:pt x="260" y="561"/>
                  </a:cubicBezTo>
                  <a:cubicBezTo>
                    <a:pt x="256" y="562"/>
                    <a:pt x="252" y="563"/>
                    <a:pt x="248" y="563"/>
                  </a:cubicBezTo>
                  <a:cubicBezTo>
                    <a:pt x="244" y="565"/>
                    <a:pt x="242" y="567"/>
                    <a:pt x="241" y="570"/>
                  </a:cubicBezTo>
                  <a:cubicBezTo>
                    <a:pt x="240" y="573"/>
                    <a:pt x="241" y="577"/>
                    <a:pt x="244" y="581"/>
                  </a:cubicBezTo>
                  <a:cubicBezTo>
                    <a:pt x="244" y="581"/>
                    <a:pt x="244" y="581"/>
                    <a:pt x="244" y="581"/>
                  </a:cubicBezTo>
                  <a:cubicBezTo>
                    <a:pt x="244" y="582"/>
                    <a:pt x="245" y="582"/>
                    <a:pt x="246" y="583"/>
                  </a:cubicBezTo>
                  <a:cubicBezTo>
                    <a:pt x="246" y="583"/>
                    <a:pt x="246" y="584"/>
                    <a:pt x="246" y="584"/>
                  </a:cubicBezTo>
                  <a:cubicBezTo>
                    <a:pt x="247" y="584"/>
                    <a:pt x="247" y="585"/>
                    <a:pt x="248" y="585"/>
                  </a:cubicBezTo>
                  <a:cubicBezTo>
                    <a:pt x="248" y="586"/>
                    <a:pt x="249" y="587"/>
                    <a:pt x="250" y="588"/>
                  </a:cubicBezTo>
                  <a:lnTo>
                    <a:pt x="290" y="6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FD00EEB2-C95F-D844-85F3-47CD6AF29D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31025" y="3725863"/>
              <a:ext cx="763588" cy="504825"/>
            </a:xfrm>
            <a:custGeom>
              <a:avLst/>
              <a:gdLst>
                <a:gd name="T0" fmla="*/ 188094 w 1105"/>
                <a:gd name="T1" fmla="*/ 360095 h 729"/>
                <a:gd name="T2" fmla="*/ 116176 w 1105"/>
                <a:gd name="T3" fmla="*/ 431976 h 729"/>
                <a:gd name="T4" fmla="*/ 188094 w 1105"/>
                <a:gd name="T5" fmla="*/ 503857 h 729"/>
                <a:gd name="T6" fmla="*/ 260013 w 1105"/>
                <a:gd name="T7" fmla="*/ 431976 h 729"/>
                <a:gd name="T8" fmla="*/ 188094 w 1105"/>
                <a:gd name="T9" fmla="*/ 360095 h 729"/>
                <a:gd name="T10" fmla="*/ 188094 w 1105"/>
                <a:gd name="T11" fmla="*/ 467917 h 729"/>
                <a:gd name="T12" fmla="*/ 152135 w 1105"/>
                <a:gd name="T13" fmla="*/ 431976 h 729"/>
                <a:gd name="T14" fmla="*/ 188094 w 1105"/>
                <a:gd name="T15" fmla="*/ 396036 h 729"/>
                <a:gd name="T16" fmla="*/ 224053 w 1105"/>
                <a:gd name="T17" fmla="*/ 431976 h 729"/>
                <a:gd name="T18" fmla="*/ 188094 w 1105"/>
                <a:gd name="T19" fmla="*/ 467917 h 729"/>
                <a:gd name="T20" fmla="*/ 564974 w 1105"/>
                <a:gd name="T21" fmla="*/ 360095 h 729"/>
                <a:gd name="T22" fmla="*/ 493056 w 1105"/>
                <a:gd name="T23" fmla="*/ 431976 h 729"/>
                <a:gd name="T24" fmla="*/ 564974 w 1105"/>
                <a:gd name="T25" fmla="*/ 503857 h 729"/>
                <a:gd name="T26" fmla="*/ 636893 w 1105"/>
                <a:gd name="T27" fmla="*/ 431976 h 729"/>
                <a:gd name="T28" fmla="*/ 564974 w 1105"/>
                <a:gd name="T29" fmla="*/ 360095 h 729"/>
                <a:gd name="T30" fmla="*/ 564974 w 1105"/>
                <a:gd name="T31" fmla="*/ 467917 h 729"/>
                <a:gd name="T32" fmla="*/ 529015 w 1105"/>
                <a:gd name="T33" fmla="*/ 431976 h 729"/>
                <a:gd name="T34" fmla="*/ 564974 w 1105"/>
                <a:gd name="T35" fmla="*/ 396036 h 729"/>
                <a:gd name="T36" fmla="*/ 600934 w 1105"/>
                <a:gd name="T37" fmla="*/ 431976 h 729"/>
                <a:gd name="T38" fmla="*/ 564974 w 1105"/>
                <a:gd name="T39" fmla="*/ 467917 h 729"/>
                <a:gd name="T40" fmla="*/ 752377 w 1105"/>
                <a:gd name="T41" fmla="*/ 333831 h 729"/>
                <a:gd name="T42" fmla="*/ 740621 w 1105"/>
                <a:gd name="T43" fmla="*/ 333831 h 729"/>
                <a:gd name="T44" fmla="*/ 740621 w 1105"/>
                <a:gd name="T45" fmla="*/ 225319 h 729"/>
                <a:gd name="T46" fmla="*/ 718492 w 1105"/>
                <a:gd name="T47" fmla="*/ 201128 h 729"/>
                <a:gd name="T48" fmla="*/ 673543 w 1105"/>
                <a:gd name="T49" fmla="*/ 198363 h 729"/>
                <a:gd name="T50" fmla="*/ 639659 w 1105"/>
                <a:gd name="T51" fmla="*/ 177629 h 729"/>
                <a:gd name="T52" fmla="*/ 605774 w 1105"/>
                <a:gd name="T53" fmla="*/ 101601 h 729"/>
                <a:gd name="T54" fmla="*/ 493056 w 1105"/>
                <a:gd name="T55" fmla="*/ 0 h 729"/>
                <a:gd name="T56" fmla="*/ 53939 w 1105"/>
                <a:gd name="T57" fmla="*/ 0 h 729"/>
                <a:gd name="T58" fmla="*/ 0 w 1105"/>
                <a:gd name="T59" fmla="*/ 53911 h 729"/>
                <a:gd name="T60" fmla="*/ 0 w 1105"/>
                <a:gd name="T61" fmla="*/ 375992 h 729"/>
                <a:gd name="T62" fmla="*/ 53939 w 1105"/>
                <a:gd name="T63" fmla="*/ 429903 h 729"/>
                <a:gd name="T64" fmla="*/ 93356 w 1105"/>
                <a:gd name="T65" fmla="*/ 429903 h 729"/>
                <a:gd name="T66" fmla="*/ 188094 w 1105"/>
                <a:gd name="T67" fmla="*/ 337287 h 729"/>
                <a:gd name="T68" fmla="*/ 283524 w 1105"/>
                <a:gd name="T69" fmla="*/ 429903 h 729"/>
                <a:gd name="T70" fmla="*/ 470236 w 1105"/>
                <a:gd name="T71" fmla="*/ 429903 h 729"/>
                <a:gd name="T72" fmla="*/ 564974 w 1105"/>
                <a:gd name="T73" fmla="*/ 337287 h 729"/>
                <a:gd name="T74" fmla="*/ 660405 w 1105"/>
                <a:gd name="T75" fmla="*/ 429903 h 729"/>
                <a:gd name="T76" fmla="*/ 752377 w 1105"/>
                <a:gd name="T77" fmla="*/ 429903 h 729"/>
                <a:gd name="T78" fmla="*/ 764133 w 1105"/>
                <a:gd name="T79" fmla="*/ 417462 h 729"/>
                <a:gd name="T80" fmla="*/ 764133 w 1105"/>
                <a:gd name="T81" fmla="*/ 346272 h 729"/>
                <a:gd name="T82" fmla="*/ 752377 w 1105"/>
                <a:gd name="T83" fmla="*/ 333831 h 729"/>
                <a:gd name="T84" fmla="*/ 561517 w 1105"/>
                <a:gd name="T85" fmla="*/ 191452 h 729"/>
                <a:gd name="T86" fmla="*/ 432202 w 1105"/>
                <a:gd name="T87" fmla="*/ 191452 h 729"/>
                <a:gd name="T88" fmla="*/ 421138 w 1105"/>
                <a:gd name="T89" fmla="*/ 180393 h 729"/>
                <a:gd name="T90" fmla="*/ 421138 w 1105"/>
                <a:gd name="T91" fmla="*/ 76028 h 729"/>
                <a:gd name="T92" fmla="*/ 432202 w 1105"/>
                <a:gd name="T93" fmla="*/ 64278 h 729"/>
                <a:gd name="T94" fmla="*/ 500663 w 1105"/>
                <a:gd name="T95" fmla="*/ 64278 h 729"/>
                <a:gd name="T96" fmla="*/ 520717 w 1105"/>
                <a:gd name="T97" fmla="*/ 76719 h 729"/>
                <a:gd name="T98" fmla="*/ 571890 w 1105"/>
                <a:gd name="T99" fmla="*/ 174864 h 729"/>
                <a:gd name="T100" fmla="*/ 561517 w 1105"/>
                <a:gd name="T101" fmla="*/ 191452 h 729"/>
                <a:gd name="T102" fmla="*/ 561517 w 1105"/>
                <a:gd name="T103" fmla="*/ 191452 h 729"/>
                <a:gd name="T104" fmla="*/ 561517 w 1105"/>
                <a:gd name="T105" fmla="*/ 191452 h 7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05" h="729">
                  <a:moveTo>
                    <a:pt x="272" y="521"/>
                  </a:moveTo>
                  <a:cubicBezTo>
                    <a:pt x="215" y="521"/>
                    <a:pt x="168" y="568"/>
                    <a:pt x="168" y="625"/>
                  </a:cubicBezTo>
                  <a:cubicBezTo>
                    <a:pt x="168" y="683"/>
                    <a:pt x="215" y="729"/>
                    <a:pt x="272" y="729"/>
                  </a:cubicBezTo>
                  <a:cubicBezTo>
                    <a:pt x="330" y="729"/>
                    <a:pt x="376" y="683"/>
                    <a:pt x="376" y="625"/>
                  </a:cubicBezTo>
                  <a:cubicBezTo>
                    <a:pt x="376" y="568"/>
                    <a:pt x="330" y="521"/>
                    <a:pt x="272" y="521"/>
                  </a:cubicBezTo>
                  <a:close/>
                  <a:moveTo>
                    <a:pt x="272" y="677"/>
                  </a:moveTo>
                  <a:cubicBezTo>
                    <a:pt x="243" y="677"/>
                    <a:pt x="220" y="654"/>
                    <a:pt x="220" y="625"/>
                  </a:cubicBezTo>
                  <a:cubicBezTo>
                    <a:pt x="220" y="596"/>
                    <a:pt x="243" y="573"/>
                    <a:pt x="272" y="573"/>
                  </a:cubicBezTo>
                  <a:cubicBezTo>
                    <a:pt x="301" y="573"/>
                    <a:pt x="324" y="596"/>
                    <a:pt x="324" y="625"/>
                  </a:cubicBezTo>
                  <a:cubicBezTo>
                    <a:pt x="324" y="654"/>
                    <a:pt x="301" y="677"/>
                    <a:pt x="272" y="677"/>
                  </a:cubicBezTo>
                  <a:close/>
                  <a:moveTo>
                    <a:pt x="817" y="521"/>
                  </a:moveTo>
                  <a:cubicBezTo>
                    <a:pt x="760" y="521"/>
                    <a:pt x="713" y="568"/>
                    <a:pt x="713" y="625"/>
                  </a:cubicBezTo>
                  <a:cubicBezTo>
                    <a:pt x="713" y="683"/>
                    <a:pt x="760" y="729"/>
                    <a:pt x="817" y="729"/>
                  </a:cubicBezTo>
                  <a:cubicBezTo>
                    <a:pt x="875" y="729"/>
                    <a:pt x="921" y="683"/>
                    <a:pt x="921" y="625"/>
                  </a:cubicBezTo>
                  <a:cubicBezTo>
                    <a:pt x="921" y="568"/>
                    <a:pt x="875" y="521"/>
                    <a:pt x="817" y="521"/>
                  </a:cubicBezTo>
                  <a:close/>
                  <a:moveTo>
                    <a:pt x="817" y="677"/>
                  </a:moveTo>
                  <a:cubicBezTo>
                    <a:pt x="788" y="677"/>
                    <a:pt x="765" y="654"/>
                    <a:pt x="765" y="625"/>
                  </a:cubicBezTo>
                  <a:cubicBezTo>
                    <a:pt x="765" y="596"/>
                    <a:pt x="788" y="573"/>
                    <a:pt x="817" y="573"/>
                  </a:cubicBezTo>
                  <a:cubicBezTo>
                    <a:pt x="846" y="573"/>
                    <a:pt x="869" y="596"/>
                    <a:pt x="869" y="625"/>
                  </a:cubicBezTo>
                  <a:cubicBezTo>
                    <a:pt x="869" y="654"/>
                    <a:pt x="846" y="677"/>
                    <a:pt x="817" y="677"/>
                  </a:cubicBezTo>
                  <a:close/>
                  <a:moveTo>
                    <a:pt x="1088" y="483"/>
                  </a:moveTo>
                  <a:cubicBezTo>
                    <a:pt x="1071" y="483"/>
                    <a:pt x="1071" y="483"/>
                    <a:pt x="1071" y="483"/>
                  </a:cubicBezTo>
                  <a:cubicBezTo>
                    <a:pt x="1071" y="326"/>
                    <a:pt x="1071" y="326"/>
                    <a:pt x="1071" y="326"/>
                  </a:cubicBezTo>
                  <a:cubicBezTo>
                    <a:pt x="1071" y="308"/>
                    <a:pt x="1057" y="293"/>
                    <a:pt x="1039" y="291"/>
                  </a:cubicBezTo>
                  <a:cubicBezTo>
                    <a:pt x="974" y="287"/>
                    <a:pt x="974" y="287"/>
                    <a:pt x="974" y="287"/>
                  </a:cubicBezTo>
                  <a:cubicBezTo>
                    <a:pt x="954" y="286"/>
                    <a:pt x="935" y="274"/>
                    <a:pt x="925" y="257"/>
                  </a:cubicBezTo>
                  <a:cubicBezTo>
                    <a:pt x="876" y="147"/>
                    <a:pt x="876" y="147"/>
                    <a:pt x="876" y="147"/>
                  </a:cubicBezTo>
                  <a:cubicBezTo>
                    <a:pt x="833" y="43"/>
                    <a:pt x="773" y="0"/>
                    <a:pt x="713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35" y="0"/>
                    <a:pt x="0" y="35"/>
                    <a:pt x="0" y="78"/>
                  </a:cubicBezTo>
                  <a:cubicBezTo>
                    <a:pt x="0" y="544"/>
                    <a:pt x="0" y="544"/>
                    <a:pt x="0" y="544"/>
                  </a:cubicBezTo>
                  <a:cubicBezTo>
                    <a:pt x="0" y="587"/>
                    <a:pt x="35" y="622"/>
                    <a:pt x="78" y="622"/>
                  </a:cubicBezTo>
                  <a:cubicBezTo>
                    <a:pt x="135" y="622"/>
                    <a:pt x="135" y="622"/>
                    <a:pt x="135" y="622"/>
                  </a:cubicBezTo>
                  <a:cubicBezTo>
                    <a:pt x="137" y="547"/>
                    <a:pt x="197" y="488"/>
                    <a:pt x="272" y="488"/>
                  </a:cubicBezTo>
                  <a:cubicBezTo>
                    <a:pt x="347" y="488"/>
                    <a:pt x="408" y="547"/>
                    <a:pt x="410" y="622"/>
                  </a:cubicBezTo>
                  <a:cubicBezTo>
                    <a:pt x="680" y="622"/>
                    <a:pt x="680" y="622"/>
                    <a:pt x="680" y="622"/>
                  </a:cubicBezTo>
                  <a:cubicBezTo>
                    <a:pt x="682" y="547"/>
                    <a:pt x="742" y="488"/>
                    <a:pt x="817" y="488"/>
                  </a:cubicBezTo>
                  <a:cubicBezTo>
                    <a:pt x="892" y="488"/>
                    <a:pt x="953" y="547"/>
                    <a:pt x="955" y="622"/>
                  </a:cubicBezTo>
                  <a:cubicBezTo>
                    <a:pt x="1088" y="622"/>
                    <a:pt x="1088" y="622"/>
                    <a:pt x="1088" y="622"/>
                  </a:cubicBezTo>
                  <a:cubicBezTo>
                    <a:pt x="1098" y="622"/>
                    <a:pt x="1105" y="614"/>
                    <a:pt x="1105" y="604"/>
                  </a:cubicBezTo>
                  <a:cubicBezTo>
                    <a:pt x="1105" y="501"/>
                    <a:pt x="1105" y="501"/>
                    <a:pt x="1105" y="501"/>
                  </a:cubicBezTo>
                  <a:cubicBezTo>
                    <a:pt x="1105" y="491"/>
                    <a:pt x="1098" y="483"/>
                    <a:pt x="1088" y="483"/>
                  </a:cubicBezTo>
                  <a:close/>
                  <a:moveTo>
                    <a:pt x="812" y="277"/>
                  </a:moveTo>
                  <a:cubicBezTo>
                    <a:pt x="625" y="277"/>
                    <a:pt x="625" y="277"/>
                    <a:pt x="625" y="277"/>
                  </a:cubicBezTo>
                  <a:cubicBezTo>
                    <a:pt x="616" y="277"/>
                    <a:pt x="609" y="270"/>
                    <a:pt x="609" y="261"/>
                  </a:cubicBezTo>
                  <a:cubicBezTo>
                    <a:pt x="609" y="110"/>
                    <a:pt x="609" y="110"/>
                    <a:pt x="609" y="110"/>
                  </a:cubicBezTo>
                  <a:cubicBezTo>
                    <a:pt x="609" y="101"/>
                    <a:pt x="616" y="93"/>
                    <a:pt x="625" y="93"/>
                  </a:cubicBezTo>
                  <a:cubicBezTo>
                    <a:pt x="724" y="93"/>
                    <a:pt x="724" y="93"/>
                    <a:pt x="724" y="93"/>
                  </a:cubicBezTo>
                  <a:cubicBezTo>
                    <a:pt x="736" y="93"/>
                    <a:pt x="748" y="100"/>
                    <a:pt x="753" y="111"/>
                  </a:cubicBezTo>
                  <a:cubicBezTo>
                    <a:pt x="827" y="253"/>
                    <a:pt x="827" y="253"/>
                    <a:pt x="827" y="253"/>
                  </a:cubicBezTo>
                  <a:cubicBezTo>
                    <a:pt x="833" y="264"/>
                    <a:pt x="825" y="277"/>
                    <a:pt x="812" y="277"/>
                  </a:cubicBezTo>
                  <a:close/>
                  <a:moveTo>
                    <a:pt x="812" y="277"/>
                  </a:moveTo>
                  <a:cubicBezTo>
                    <a:pt x="812" y="277"/>
                    <a:pt x="812" y="277"/>
                    <a:pt x="812" y="27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BB16BA-4137-445B-AE24-37570639C338}"/>
              </a:ext>
            </a:extLst>
          </p:cNvPr>
          <p:cNvGrpSpPr/>
          <p:nvPr/>
        </p:nvGrpSpPr>
        <p:grpSpPr>
          <a:xfrm>
            <a:off x="8402638" y="1933575"/>
            <a:ext cx="2868612" cy="1044976"/>
            <a:chOff x="8402638" y="1933575"/>
            <a:chExt cx="2868612" cy="1044976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D49BF07C-E51F-C74B-95C2-B8C527E0475A}"/>
                </a:ext>
              </a:extLst>
            </p:cNvPr>
            <p:cNvSpPr txBox="1"/>
            <p:nvPr/>
          </p:nvSpPr>
          <p:spPr>
            <a:xfrm>
              <a:off x="8402638" y="1933575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9" name="Details 1">
              <a:extLst>
                <a:ext uri="{FF2B5EF4-FFF2-40B4-BE49-F238E27FC236}">
                  <a16:creationId xmlns:a16="http://schemas.microsoft.com/office/drawing/2014/main" id="{AC093774-5B89-9847-8575-595EA30F93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638" y="2155825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703C1E-C1F8-468C-B511-3C1B9F81A439}"/>
              </a:ext>
            </a:extLst>
          </p:cNvPr>
          <p:cNvGrpSpPr/>
          <p:nvPr/>
        </p:nvGrpSpPr>
        <p:grpSpPr>
          <a:xfrm>
            <a:off x="715963" y="1971675"/>
            <a:ext cx="2867025" cy="1044976"/>
            <a:chOff x="715963" y="1971675"/>
            <a:chExt cx="2867025" cy="1044976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4CAB915D-5A7B-3444-99A5-6E9D8600C531}"/>
                </a:ext>
              </a:extLst>
            </p:cNvPr>
            <p:cNvSpPr txBox="1"/>
            <p:nvPr/>
          </p:nvSpPr>
          <p:spPr>
            <a:xfrm>
              <a:off x="957263" y="1971675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1" name="Details 1">
              <a:extLst>
                <a:ext uri="{FF2B5EF4-FFF2-40B4-BE49-F238E27FC236}">
                  <a16:creationId xmlns:a16="http://schemas.microsoft.com/office/drawing/2014/main" id="{51CC8300-A520-5049-8125-8E6C8B1C3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5963" y="2193925"/>
              <a:ext cx="2867025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9DC95B-673D-4E22-AD52-982C6A61E808}"/>
              </a:ext>
            </a:extLst>
          </p:cNvPr>
          <p:cNvGrpSpPr/>
          <p:nvPr/>
        </p:nvGrpSpPr>
        <p:grpSpPr>
          <a:xfrm>
            <a:off x="8402638" y="5018088"/>
            <a:ext cx="2868612" cy="1044976"/>
            <a:chOff x="8402638" y="5018088"/>
            <a:chExt cx="2868612" cy="1044976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FEBD6D02-E7ED-DF48-9352-1D497EFB8207}"/>
                </a:ext>
              </a:extLst>
            </p:cNvPr>
            <p:cNvSpPr txBox="1"/>
            <p:nvPr/>
          </p:nvSpPr>
          <p:spPr>
            <a:xfrm>
              <a:off x="8402638" y="5018088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3" name="Details 1">
              <a:extLst>
                <a:ext uri="{FF2B5EF4-FFF2-40B4-BE49-F238E27FC236}">
                  <a16:creationId xmlns:a16="http://schemas.microsoft.com/office/drawing/2014/main" id="{F2EF05AA-DA7B-AB40-8CF9-AB4BF27921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638" y="5240338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5F8F28-B656-48F2-B4B2-174BBBEA14CC}"/>
              </a:ext>
            </a:extLst>
          </p:cNvPr>
          <p:cNvGrpSpPr/>
          <p:nvPr/>
        </p:nvGrpSpPr>
        <p:grpSpPr>
          <a:xfrm>
            <a:off x="808038" y="5018088"/>
            <a:ext cx="2868612" cy="1044976"/>
            <a:chOff x="808038" y="5018088"/>
            <a:chExt cx="2868612" cy="1044976"/>
          </a:xfrm>
        </p:grpSpPr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9FC31E27-2DCD-294B-A2B1-0BFCCC963D96}"/>
                </a:ext>
              </a:extLst>
            </p:cNvPr>
            <p:cNvSpPr txBox="1"/>
            <p:nvPr/>
          </p:nvSpPr>
          <p:spPr>
            <a:xfrm>
              <a:off x="1050925" y="5018088"/>
              <a:ext cx="2625725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5" name="Details 1">
              <a:extLst>
                <a:ext uri="{FF2B5EF4-FFF2-40B4-BE49-F238E27FC236}">
                  <a16:creationId xmlns:a16="http://schemas.microsoft.com/office/drawing/2014/main" id="{768481F4-95D4-D94C-894D-18B961AA78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038" y="5240338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28803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title"/>
          </p:nvPr>
        </p:nvSpPr>
        <p:spPr>
          <a:xfrm>
            <a:off x="929640" y="29197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BRAINY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IDEAS IN PUZZLES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4396247" y="5837811"/>
            <a:ext cx="2898685" cy="1020189"/>
          </a:xfrm>
          <a:custGeom>
            <a:avLst/>
            <a:gdLst>
              <a:gd name="T0" fmla="*/ 0 w 1719"/>
              <a:gd name="T1" fmla="*/ 605 h 605"/>
              <a:gd name="T2" fmla="*/ 224 w 1719"/>
              <a:gd name="T3" fmla="*/ 0 h 605"/>
              <a:gd name="T4" fmla="*/ 1440 w 1719"/>
              <a:gd name="T5" fmla="*/ 261 h 605"/>
              <a:gd name="T6" fmla="*/ 1440 w 1719"/>
              <a:gd name="T7" fmla="*/ 218 h 605"/>
              <a:gd name="T8" fmla="*/ 1719 w 1719"/>
              <a:gd name="T9" fmla="*/ 605 h 605"/>
              <a:gd name="T10" fmla="*/ 0 w 1719"/>
              <a:gd name="T11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19" h="605">
                <a:moveTo>
                  <a:pt x="0" y="605"/>
                </a:moveTo>
                <a:lnTo>
                  <a:pt x="224" y="0"/>
                </a:lnTo>
                <a:lnTo>
                  <a:pt x="1440" y="261"/>
                </a:lnTo>
                <a:lnTo>
                  <a:pt x="1440" y="218"/>
                </a:lnTo>
                <a:lnTo>
                  <a:pt x="1719" y="605"/>
                </a:lnTo>
                <a:lnTo>
                  <a:pt x="0" y="605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B2B8D5-D6E9-4528-BC5A-B443E88A8B4C}"/>
              </a:ext>
            </a:extLst>
          </p:cNvPr>
          <p:cNvGrpSpPr/>
          <p:nvPr/>
        </p:nvGrpSpPr>
        <p:grpSpPr>
          <a:xfrm>
            <a:off x="4380967" y="1298391"/>
            <a:ext cx="3843096" cy="4979535"/>
            <a:chOff x="4380967" y="1298391"/>
            <a:chExt cx="3843096" cy="4979535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986439" y="5159933"/>
              <a:ext cx="2775588" cy="708231"/>
            </a:xfrm>
            <a:custGeom>
              <a:avLst/>
              <a:gdLst>
                <a:gd name="T0" fmla="*/ 831 w 1419"/>
                <a:gd name="T1" fmla="*/ 0 h 362"/>
                <a:gd name="T2" fmla="*/ 831 w 1419"/>
                <a:gd name="T3" fmla="*/ 24 h 362"/>
                <a:gd name="T4" fmla="*/ 835 w 1419"/>
                <a:gd name="T5" fmla="*/ 37 h 362"/>
                <a:gd name="T6" fmla="*/ 847 w 1419"/>
                <a:gd name="T7" fmla="*/ 60 h 362"/>
                <a:gd name="T8" fmla="*/ 858 w 1419"/>
                <a:gd name="T9" fmla="*/ 99 h 362"/>
                <a:gd name="T10" fmla="*/ 858 w 1419"/>
                <a:gd name="T11" fmla="*/ 100 h 362"/>
                <a:gd name="T12" fmla="*/ 858 w 1419"/>
                <a:gd name="T13" fmla="*/ 101 h 362"/>
                <a:gd name="T14" fmla="*/ 858 w 1419"/>
                <a:gd name="T15" fmla="*/ 101 h 362"/>
                <a:gd name="T16" fmla="*/ 791 w 1419"/>
                <a:gd name="T17" fmla="*/ 154 h 362"/>
                <a:gd name="T18" fmla="*/ 724 w 1419"/>
                <a:gd name="T19" fmla="*/ 96 h 362"/>
                <a:gd name="T20" fmla="*/ 724 w 1419"/>
                <a:gd name="T21" fmla="*/ 96 h 362"/>
                <a:gd name="T22" fmla="*/ 735 w 1419"/>
                <a:gd name="T23" fmla="*/ 60 h 362"/>
                <a:gd name="T24" fmla="*/ 746 w 1419"/>
                <a:gd name="T25" fmla="*/ 39 h 362"/>
                <a:gd name="T26" fmla="*/ 750 w 1419"/>
                <a:gd name="T27" fmla="*/ 24 h 362"/>
                <a:gd name="T28" fmla="*/ 751 w 1419"/>
                <a:gd name="T29" fmla="*/ 24 h 362"/>
                <a:gd name="T30" fmla="*/ 751 w 1419"/>
                <a:gd name="T31" fmla="*/ 0 h 362"/>
                <a:gd name="T32" fmla="*/ 30 w 1419"/>
                <a:gd name="T33" fmla="*/ 0 h 362"/>
                <a:gd name="T34" fmla="*/ 0 w 1419"/>
                <a:gd name="T35" fmla="*/ 161 h 362"/>
                <a:gd name="T36" fmla="*/ 876 w 1419"/>
                <a:gd name="T37" fmla="*/ 362 h 362"/>
                <a:gd name="T38" fmla="*/ 953 w 1419"/>
                <a:gd name="T39" fmla="*/ 133 h 362"/>
                <a:gd name="T40" fmla="*/ 1362 w 1419"/>
                <a:gd name="T41" fmla="*/ 133 h 362"/>
                <a:gd name="T42" fmla="*/ 1419 w 1419"/>
                <a:gd name="T43" fmla="*/ 0 h 362"/>
                <a:gd name="T44" fmla="*/ 831 w 1419"/>
                <a:gd name="T45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9" h="362">
                  <a:moveTo>
                    <a:pt x="831" y="0"/>
                  </a:moveTo>
                  <a:cubicBezTo>
                    <a:pt x="831" y="24"/>
                    <a:pt x="831" y="24"/>
                    <a:pt x="831" y="24"/>
                  </a:cubicBezTo>
                  <a:cubicBezTo>
                    <a:pt x="835" y="37"/>
                    <a:pt x="835" y="37"/>
                    <a:pt x="835" y="37"/>
                  </a:cubicBezTo>
                  <a:cubicBezTo>
                    <a:pt x="838" y="46"/>
                    <a:pt x="840" y="50"/>
                    <a:pt x="847" y="60"/>
                  </a:cubicBezTo>
                  <a:cubicBezTo>
                    <a:pt x="856" y="71"/>
                    <a:pt x="859" y="84"/>
                    <a:pt x="858" y="99"/>
                  </a:cubicBezTo>
                  <a:cubicBezTo>
                    <a:pt x="858" y="99"/>
                    <a:pt x="858" y="100"/>
                    <a:pt x="858" y="100"/>
                  </a:cubicBezTo>
                  <a:cubicBezTo>
                    <a:pt x="858" y="101"/>
                    <a:pt x="858" y="101"/>
                    <a:pt x="858" y="101"/>
                  </a:cubicBezTo>
                  <a:cubicBezTo>
                    <a:pt x="858" y="101"/>
                    <a:pt x="858" y="101"/>
                    <a:pt x="858" y="101"/>
                  </a:cubicBezTo>
                  <a:cubicBezTo>
                    <a:pt x="855" y="130"/>
                    <a:pt x="826" y="154"/>
                    <a:pt x="791" y="154"/>
                  </a:cubicBezTo>
                  <a:cubicBezTo>
                    <a:pt x="754" y="154"/>
                    <a:pt x="724" y="128"/>
                    <a:pt x="724" y="96"/>
                  </a:cubicBezTo>
                  <a:cubicBezTo>
                    <a:pt x="724" y="96"/>
                    <a:pt x="724" y="96"/>
                    <a:pt x="724" y="96"/>
                  </a:cubicBezTo>
                  <a:cubicBezTo>
                    <a:pt x="723" y="82"/>
                    <a:pt x="727" y="71"/>
                    <a:pt x="735" y="60"/>
                  </a:cubicBezTo>
                  <a:cubicBezTo>
                    <a:pt x="741" y="51"/>
                    <a:pt x="744" y="47"/>
                    <a:pt x="746" y="39"/>
                  </a:cubicBezTo>
                  <a:cubicBezTo>
                    <a:pt x="750" y="24"/>
                    <a:pt x="750" y="24"/>
                    <a:pt x="750" y="24"/>
                  </a:cubicBezTo>
                  <a:cubicBezTo>
                    <a:pt x="751" y="24"/>
                    <a:pt x="751" y="24"/>
                    <a:pt x="751" y="24"/>
                  </a:cubicBezTo>
                  <a:cubicBezTo>
                    <a:pt x="751" y="0"/>
                    <a:pt x="751" y="0"/>
                    <a:pt x="75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8" y="87"/>
                    <a:pt x="0" y="161"/>
                    <a:pt x="0" y="161"/>
                  </a:cubicBezTo>
                  <a:cubicBezTo>
                    <a:pt x="876" y="362"/>
                    <a:pt x="876" y="362"/>
                    <a:pt x="876" y="362"/>
                  </a:cubicBezTo>
                  <a:cubicBezTo>
                    <a:pt x="876" y="362"/>
                    <a:pt x="908" y="149"/>
                    <a:pt x="953" y="133"/>
                  </a:cubicBezTo>
                  <a:cubicBezTo>
                    <a:pt x="997" y="117"/>
                    <a:pt x="1278" y="237"/>
                    <a:pt x="1362" y="133"/>
                  </a:cubicBezTo>
                  <a:cubicBezTo>
                    <a:pt x="1399" y="87"/>
                    <a:pt x="1414" y="40"/>
                    <a:pt x="1419" y="0"/>
                  </a:cubicBezTo>
                  <a:lnTo>
                    <a:pt x="83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6966113" y="2195483"/>
              <a:ext cx="974660" cy="844819"/>
            </a:xfrm>
            <a:custGeom>
              <a:avLst/>
              <a:gdLst>
                <a:gd name="T0" fmla="*/ 382 w 498"/>
                <a:gd name="T1" fmla="*/ 0 h 432"/>
                <a:gd name="T2" fmla="*/ 0 w 498"/>
                <a:gd name="T3" fmla="*/ 0 h 432"/>
                <a:gd name="T4" fmla="*/ 0 w 498"/>
                <a:gd name="T5" fmla="*/ 432 h 432"/>
                <a:gd name="T6" fmla="*/ 65 w 498"/>
                <a:gd name="T7" fmla="*/ 432 h 432"/>
                <a:gd name="T8" fmla="*/ 65 w 498"/>
                <a:gd name="T9" fmla="*/ 420 h 432"/>
                <a:gd name="T10" fmla="*/ 62 w 498"/>
                <a:gd name="T11" fmla="*/ 407 h 432"/>
                <a:gd name="T12" fmla="*/ 49 w 498"/>
                <a:gd name="T13" fmla="*/ 384 h 432"/>
                <a:gd name="T14" fmla="*/ 39 w 498"/>
                <a:gd name="T15" fmla="*/ 345 h 432"/>
                <a:gd name="T16" fmla="*/ 39 w 498"/>
                <a:gd name="T17" fmla="*/ 344 h 432"/>
                <a:gd name="T18" fmla="*/ 39 w 498"/>
                <a:gd name="T19" fmla="*/ 343 h 432"/>
                <a:gd name="T20" fmla="*/ 39 w 498"/>
                <a:gd name="T21" fmla="*/ 343 h 432"/>
                <a:gd name="T22" fmla="*/ 106 w 498"/>
                <a:gd name="T23" fmla="*/ 290 h 432"/>
                <a:gd name="T24" fmla="*/ 173 w 498"/>
                <a:gd name="T25" fmla="*/ 348 h 432"/>
                <a:gd name="T26" fmla="*/ 173 w 498"/>
                <a:gd name="T27" fmla="*/ 348 h 432"/>
                <a:gd name="T28" fmla="*/ 162 w 498"/>
                <a:gd name="T29" fmla="*/ 384 h 432"/>
                <a:gd name="T30" fmla="*/ 150 w 498"/>
                <a:gd name="T31" fmla="*/ 405 h 432"/>
                <a:gd name="T32" fmla="*/ 146 w 498"/>
                <a:gd name="T33" fmla="*/ 420 h 432"/>
                <a:gd name="T34" fmla="*/ 146 w 498"/>
                <a:gd name="T35" fmla="*/ 420 h 432"/>
                <a:gd name="T36" fmla="*/ 146 w 498"/>
                <a:gd name="T37" fmla="*/ 432 h 432"/>
                <a:gd name="T38" fmla="*/ 491 w 498"/>
                <a:gd name="T39" fmla="*/ 432 h 432"/>
                <a:gd name="T40" fmla="*/ 382 w 498"/>
                <a:gd name="T41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8" h="432">
                  <a:moveTo>
                    <a:pt x="38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65" y="432"/>
                    <a:pt x="65" y="432"/>
                    <a:pt x="65" y="432"/>
                  </a:cubicBezTo>
                  <a:cubicBezTo>
                    <a:pt x="65" y="420"/>
                    <a:pt x="65" y="420"/>
                    <a:pt x="65" y="420"/>
                  </a:cubicBezTo>
                  <a:cubicBezTo>
                    <a:pt x="62" y="407"/>
                    <a:pt x="62" y="407"/>
                    <a:pt x="62" y="407"/>
                  </a:cubicBezTo>
                  <a:cubicBezTo>
                    <a:pt x="59" y="398"/>
                    <a:pt x="56" y="394"/>
                    <a:pt x="49" y="384"/>
                  </a:cubicBezTo>
                  <a:cubicBezTo>
                    <a:pt x="41" y="373"/>
                    <a:pt x="37" y="360"/>
                    <a:pt x="39" y="345"/>
                  </a:cubicBezTo>
                  <a:cubicBezTo>
                    <a:pt x="39" y="345"/>
                    <a:pt x="39" y="344"/>
                    <a:pt x="39" y="344"/>
                  </a:cubicBezTo>
                  <a:cubicBezTo>
                    <a:pt x="39" y="343"/>
                    <a:pt x="39" y="343"/>
                    <a:pt x="39" y="343"/>
                  </a:cubicBezTo>
                  <a:cubicBezTo>
                    <a:pt x="39" y="343"/>
                    <a:pt x="39" y="343"/>
                    <a:pt x="39" y="343"/>
                  </a:cubicBezTo>
                  <a:cubicBezTo>
                    <a:pt x="42" y="314"/>
                    <a:pt x="71" y="290"/>
                    <a:pt x="106" y="290"/>
                  </a:cubicBezTo>
                  <a:cubicBezTo>
                    <a:pt x="143" y="290"/>
                    <a:pt x="173" y="316"/>
                    <a:pt x="173" y="348"/>
                  </a:cubicBezTo>
                  <a:cubicBezTo>
                    <a:pt x="173" y="348"/>
                    <a:pt x="173" y="348"/>
                    <a:pt x="173" y="348"/>
                  </a:cubicBezTo>
                  <a:cubicBezTo>
                    <a:pt x="173" y="362"/>
                    <a:pt x="170" y="373"/>
                    <a:pt x="162" y="384"/>
                  </a:cubicBezTo>
                  <a:cubicBezTo>
                    <a:pt x="156" y="393"/>
                    <a:pt x="153" y="397"/>
                    <a:pt x="150" y="405"/>
                  </a:cubicBezTo>
                  <a:cubicBezTo>
                    <a:pt x="146" y="420"/>
                    <a:pt x="146" y="420"/>
                    <a:pt x="146" y="420"/>
                  </a:cubicBezTo>
                  <a:cubicBezTo>
                    <a:pt x="146" y="420"/>
                    <a:pt x="146" y="420"/>
                    <a:pt x="146" y="420"/>
                  </a:cubicBezTo>
                  <a:cubicBezTo>
                    <a:pt x="146" y="432"/>
                    <a:pt x="146" y="432"/>
                    <a:pt x="146" y="432"/>
                  </a:cubicBezTo>
                  <a:cubicBezTo>
                    <a:pt x="491" y="432"/>
                    <a:pt x="491" y="432"/>
                    <a:pt x="491" y="432"/>
                  </a:cubicBezTo>
                  <a:cubicBezTo>
                    <a:pt x="498" y="320"/>
                    <a:pt x="483" y="157"/>
                    <a:pt x="3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5418123" y="1298391"/>
              <a:ext cx="2190455" cy="753759"/>
            </a:xfrm>
            <a:custGeom>
              <a:avLst/>
              <a:gdLst>
                <a:gd name="T0" fmla="*/ 793 w 1120"/>
                <a:gd name="T1" fmla="*/ 146 h 385"/>
                <a:gd name="T2" fmla="*/ 0 w 1120"/>
                <a:gd name="T3" fmla="*/ 136 h 385"/>
                <a:gd name="T4" fmla="*/ 0 w 1120"/>
                <a:gd name="T5" fmla="*/ 385 h 385"/>
                <a:gd name="T6" fmla="*/ 603 w 1120"/>
                <a:gd name="T7" fmla="*/ 385 h 385"/>
                <a:gd name="T8" fmla="*/ 603 w 1120"/>
                <a:gd name="T9" fmla="*/ 342 h 385"/>
                <a:gd name="T10" fmla="*/ 600 w 1120"/>
                <a:gd name="T11" fmla="*/ 330 h 385"/>
                <a:gd name="T12" fmla="*/ 587 w 1120"/>
                <a:gd name="T13" fmla="*/ 307 h 385"/>
                <a:gd name="T14" fmla="*/ 577 w 1120"/>
                <a:gd name="T15" fmla="*/ 267 h 385"/>
                <a:gd name="T16" fmla="*/ 577 w 1120"/>
                <a:gd name="T17" fmla="*/ 266 h 385"/>
                <a:gd name="T18" fmla="*/ 577 w 1120"/>
                <a:gd name="T19" fmla="*/ 266 h 385"/>
                <a:gd name="T20" fmla="*/ 577 w 1120"/>
                <a:gd name="T21" fmla="*/ 266 h 385"/>
                <a:gd name="T22" fmla="*/ 644 w 1120"/>
                <a:gd name="T23" fmla="*/ 212 h 385"/>
                <a:gd name="T24" fmla="*/ 711 w 1120"/>
                <a:gd name="T25" fmla="*/ 270 h 385"/>
                <a:gd name="T26" fmla="*/ 711 w 1120"/>
                <a:gd name="T27" fmla="*/ 270 h 385"/>
                <a:gd name="T28" fmla="*/ 700 w 1120"/>
                <a:gd name="T29" fmla="*/ 307 h 385"/>
                <a:gd name="T30" fmla="*/ 688 w 1120"/>
                <a:gd name="T31" fmla="*/ 327 h 385"/>
                <a:gd name="T32" fmla="*/ 684 w 1120"/>
                <a:gd name="T33" fmla="*/ 342 h 385"/>
                <a:gd name="T34" fmla="*/ 684 w 1120"/>
                <a:gd name="T35" fmla="*/ 342 h 385"/>
                <a:gd name="T36" fmla="*/ 684 w 1120"/>
                <a:gd name="T37" fmla="*/ 385 h 385"/>
                <a:gd name="T38" fmla="*/ 1120 w 1120"/>
                <a:gd name="T39" fmla="*/ 385 h 385"/>
                <a:gd name="T40" fmla="*/ 793 w 1120"/>
                <a:gd name="T41" fmla="*/ 14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20" h="385">
                  <a:moveTo>
                    <a:pt x="793" y="146"/>
                  </a:moveTo>
                  <a:cubicBezTo>
                    <a:pt x="476" y="0"/>
                    <a:pt x="207" y="32"/>
                    <a:pt x="0" y="136"/>
                  </a:cubicBezTo>
                  <a:cubicBezTo>
                    <a:pt x="0" y="385"/>
                    <a:pt x="0" y="385"/>
                    <a:pt x="0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42"/>
                    <a:pt x="603" y="342"/>
                    <a:pt x="603" y="342"/>
                  </a:cubicBezTo>
                  <a:cubicBezTo>
                    <a:pt x="600" y="330"/>
                    <a:pt x="600" y="330"/>
                    <a:pt x="600" y="330"/>
                  </a:cubicBezTo>
                  <a:cubicBezTo>
                    <a:pt x="597" y="320"/>
                    <a:pt x="594" y="316"/>
                    <a:pt x="587" y="307"/>
                  </a:cubicBezTo>
                  <a:cubicBezTo>
                    <a:pt x="579" y="295"/>
                    <a:pt x="575" y="282"/>
                    <a:pt x="577" y="267"/>
                  </a:cubicBezTo>
                  <a:cubicBezTo>
                    <a:pt x="577" y="267"/>
                    <a:pt x="577" y="267"/>
                    <a:pt x="577" y="266"/>
                  </a:cubicBezTo>
                  <a:cubicBezTo>
                    <a:pt x="577" y="266"/>
                    <a:pt x="577" y="266"/>
                    <a:pt x="577" y="266"/>
                  </a:cubicBezTo>
                  <a:cubicBezTo>
                    <a:pt x="577" y="266"/>
                    <a:pt x="577" y="266"/>
                    <a:pt x="577" y="266"/>
                  </a:cubicBezTo>
                  <a:cubicBezTo>
                    <a:pt x="580" y="236"/>
                    <a:pt x="609" y="212"/>
                    <a:pt x="644" y="212"/>
                  </a:cubicBezTo>
                  <a:cubicBezTo>
                    <a:pt x="681" y="212"/>
                    <a:pt x="711" y="238"/>
                    <a:pt x="711" y="270"/>
                  </a:cubicBezTo>
                  <a:cubicBezTo>
                    <a:pt x="711" y="270"/>
                    <a:pt x="711" y="270"/>
                    <a:pt x="711" y="270"/>
                  </a:cubicBezTo>
                  <a:cubicBezTo>
                    <a:pt x="712" y="284"/>
                    <a:pt x="708" y="296"/>
                    <a:pt x="700" y="307"/>
                  </a:cubicBezTo>
                  <a:cubicBezTo>
                    <a:pt x="694" y="315"/>
                    <a:pt x="691" y="319"/>
                    <a:pt x="688" y="327"/>
                  </a:cubicBezTo>
                  <a:cubicBezTo>
                    <a:pt x="684" y="342"/>
                    <a:pt x="684" y="342"/>
                    <a:pt x="684" y="342"/>
                  </a:cubicBezTo>
                  <a:cubicBezTo>
                    <a:pt x="684" y="342"/>
                    <a:pt x="684" y="342"/>
                    <a:pt x="684" y="342"/>
                  </a:cubicBezTo>
                  <a:cubicBezTo>
                    <a:pt x="684" y="385"/>
                    <a:pt x="684" y="385"/>
                    <a:pt x="684" y="385"/>
                  </a:cubicBezTo>
                  <a:cubicBezTo>
                    <a:pt x="1120" y="385"/>
                    <a:pt x="1120" y="385"/>
                    <a:pt x="1120" y="385"/>
                  </a:cubicBezTo>
                  <a:cubicBezTo>
                    <a:pt x="1046" y="297"/>
                    <a:pt x="941" y="215"/>
                    <a:pt x="793" y="1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6168510" y="4171783"/>
              <a:ext cx="394585" cy="846504"/>
            </a:xfrm>
            <a:custGeom>
              <a:avLst/>
              <a:gdLst>
                <a:gd name="T0" fmla="*/ 234 w 234"/>
                <a:gd name="T1" fmla="*/ 0 h 502"/>
                <a:gd name="T2" fmla="*/ 0 w 234"/>
                <a:gd name="T3" fmla="*/ 0 h 502"/>
                <a:gd name="T4" fmla="*/ 0 w 234"/>
                <a:gd name="T5" fmla="*/ 502 h 502"/>
                <a:gd name="T6" fmla="*/ 0 w 234"/>
                <a:gd name="T7" fmla="*/ 502 h 502"/>
                <a:gd name="T8" fmla="*/ 234 w 234"/>
                <a:gd name="T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502">
                  <a:moveTo>
                    <a:pt x="234" y="0"/>
                  </a:moveTo>
                  <a:lnTo>
                    <a:pt x="0" y="0"/>
                  </a:lnTo>
                  <a:lnTo>
                    <a:pt x="0" y="502"/>
                  </a:lnTo>
                  <a:lnTo>
                    <a:pt x="0" y="502"/>
                  </a:lnTo>
                  <a:lnTo>
                    <a:pt x="23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4812754" y="1647448"/>
              <a:ext cx="460351" cy="404704"/>
            </a:xfrm>
            <a:custGeom>
              <a:avLst/>
              <a:gdLst>
                <a:gd name="T0" fmla="*/ 235 w 235"/>
                <a:gd name="T1" fmla="*/ 207 h 207"/>
                <a:gd name="T2" fmla="*/ 235 w 235"/>
                <a:gd name="T3" fmla="*/ 0 h 207"/>
                <a:gd name="T4" fmla="*/ 0 w 235"/>
                <a:gd name="T5" fmla="*/ 207 h 207"/>
                <a:gd name="T6" fmla="*/ 235 w 235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5" h="207">
                  <a:moveTo>
                    <a:pt x="235" y="207"/>
                  </a:moveTo>
                  <a:cubicBezTo>
                    <a:pt x="235" y="0"/>
                    <a:pt x="235" y="0"/>
                    <a:pt x="235" y="0"/>
                  </a:cubicBezTo>
                  <a:cubicBezTo>
                    <a:pt x="141" y="58"/>
                    <a:pt x="62" y="132"/>
                    <a:pt x="0" y="207"/>
                  </a:cubicBezTo>
                  <a:lnTo>
                    <a:pt x="235" y="2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5418123" y="2195483"/>
              <a:ext cx="1203992" cy="844819"/>
            </a:xfrm>
            <a:custGeom>
              <a:avLst/>
              <a:gdLst>
                <a:gd name="T0" fmla="*/ 714 w 714"/>
                <a:gd name="T1" fmla="*/ 0 h 501"/>
                <a:gd name="T2" fmla="*/ 0 w 714"/>
                <a:gd name="T3" fmla="*/ 0 h 501"/>
                <a:gd name="T4" fmla="*/ 0 w 714"/>
                <a:gd name="T5" fmla="*/ 501 h 501"/>
                <a:gd name="T6" fmla="*/ 433 w 714"/>
                <a:gd name="T7" fmla="*/ 501 h 501"/>
                <a:gd name="T8" fmla="*/ 714 w 714"/>
                <a:gd name="T9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501">
                  <a:moveTo>
                    <a:pt x="714" y="0"/>
                  </a:moveTo>
                  <a:lnTo>
                    <a:pt x="0" y="0"/>
                  </a:lnTo>
                  <a:lnTo>
                    <a:pt x="0" y="501"/>
                  </a:lnTo>
                  <a:lnTo>
                    <a:pt x="433" y="501"/>
                  </a:lnTo>
                  <a:lnTo>
                    <a:pt x="7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4773970" y="5326874"/>
              <a:ext cx="2050495" cy="951052"/>
            </a:xfrm>
            <a:custGeom>
              <a:avLst/>
              <a:gdLst>
                <a:gd name="T0" fmla="*/ 1216 w 1216"/>
                <a:gd name="T1" fmla="*/ 564 h 564"/>
                <a:gd name="T2" fmla="*/ 0 w 1216"/>
                <a:gd name="T3" fmla="*/ 303 h 564"/>
                <a:gd name="T4" fmla="*/ 102 w 1216"/>
                <a:gd name="T5" fmla="*/ 0 h 564"/>
                <a:gd name="T6" fmla="*/ 1216 w 1216"/>
                <a:gd name="T7" fmla="*/ 260 h 564"/>
                <a:gd name="T8" fmla="*/ 1216 w 1216"/>
                <a:gd name="T9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6" h="564">
                  <a:moveTo>
                    <a:pt x="1216" y="564"/>
                  </a:moveTo>
                  <a:lnTo>
                    <a:pt x="0" y="303"/>
                  </a:lnTo>
                  <a:lnTo>
                    <a:pt x="102" y="0"/>
                  </a:lnTo>
                  <a:lnTo>
                    <a:pt x="1216" y="260"/>
                  </a:lnTo>
                  <a:lnTo>
                    <a:pt x="1216" y="564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5418124" y="2740146"/>
              <a:ext cx="1822849" cy="1289991"/>
            </a:xfrm>
            <a:custGeom>
              <a:avLst/>
              <a:gdLst>
                <a:gd name="connsiteX0" fmla="*/ 875170 w 1367137"/>
                <a:gd name="connsiteY0" fmla="*/ 0 h 967493"/>
                <a:gd name="connsiteX1" fmla="*/ 940741 w 1367137"/>
                <a:gd name="connsiteY1" fmla="*/ 52782 h 967493"/>
                <a:gd name="connsiteX2" fmla="*/ 930541 w 1367137"/>
                <a:gd name="connsiteY2" fmla="*/ 95300 h 967493"/>
                <a:gd name="connsiteX3" fmla="*/ 908684 w 1367137"/>
                <a:gd name="connsiteY3" fmla="*/ 136352 h 967493"/>
                <a:gd name="connsiteX4" fmla="*/ 901398 w 1367137"/>
                <a:gd name="connsiteY4" fmla="*/ 162743 h 967493"/>
                <a:gd name="connsiteX5" fmla="*/ 901398 w 1367137"/>
                <a:gd name="connsiteY5" fmla="*/ 331350 h 967493"/>
                <a:gd name="connsiteX6" fmla="*/ 1054757 w 1367137"/>
                <a:gd name="connsiteY6" fmla="*/ 331350 h 967493"/>
                <a:gd name="connsiteX7" fmla="*/ 1054757 w 1367137"/>
                <a:gd name="connsiteY7" fmla="*/ 471137 h 967493"/>
                <a:gd name="connsiteX8" fmla="*/ 1074553 w 1367137"/>
                <a:gd name="connsiteY8" fmla="*/ 470966 h 967493"/>
                <a:gd name="connsiteX9" fmla="*/ 1202403 w 1367137"/>
                <a:gd name="connsiteY9" fmla="*/ 469855 h 967493"/>
                <a:gd name="connsiteX10" fmla="*/ 1231820 w 1367137"/>
                <a:gd name="connsiteY10" fmla="*/ 462512 h 967493"/>
                <a:gd name="connsiteX11" fmla="*/ 1270062 w 1367137"/>
                <a:gd name="connsiteY11" fmla="*/ 441950 h 967493"/>
                <a:gd name="connsiteX12" fmla="*/ 1308304 w 1367137"/>
                <a:gd name="connsiteY12" fmla="*/ 430201 h 967493"/>
                <a:gd name="connsiteX13" fmla="*/ 1367137 w 1367137"/>
                <a:gd name="connsiteY13" fmla="*/ 497760 h 967493"/>
                <a:gd name="connsiteX14" fmla="*/ 1312716 w 1367137"/>
                <a:gd name="connsiteY14" fmla="*/ 563851 h 967493"/>
                <a:gd name="connsiteX15" fmla="*/ 1270062 w 1367137"/>
                <a:gd name="connsiteY15" fmla="*/ 553571 h 967493"/>
                <a:gd name="connsiteX16" fmla="*/ 1228879 w 1367137"/>
                <a:gd name="connsiteY16" fmla="*/ 530072 h 967493"/>
                <a:gd name="connsiteX17" fmla="*/ 1228879 w 1367137"/>
                <a:gd name="connsiteY17" fmla="*/ 531540 h 967493"/>
                <a:gd name="connsiteX18" fmla="*/ 1202403 w 1367137"/>
                <a:gd name="connsiteY18" fmla="*/ 524197 h 967493"/>
                <a:gd name="connsiteX19" fmla="*/ 1089089 w 1367137"/>
                <a:gd name="connsiteY19" fmla="*/ 524197 h 967493"/>
                <a:gd name="connsiteX20" fmla="*/ 1054757 w 1367137"/>
                <a:gd name="connsiteY20" fmla="*/ 524197 h 967493"/>
                <a:gd name="connsiteX21" fmla="*/ 1054757 w 1367137"/>
                <a:gd name="connsiteY21" fmla="*/ 967493 h 967493"/>
                <a:gd name="connsiteX22" fmla="*/ 212712 w 1367137"/>
                <a:gd name="connsiteY22" fmla="*/ 967493 h 967493"/>
                <a:gd name="connsiteX23" fmla="*/ 212712 w 1367137"/>
                <a:gd name="connsiteY23" fmla="*/ 935172 h 967493"/>
                <a:gd name="connsiteX24" fmla="*/ 218580 w 1367137"/>
                <a:gd name="connsiteY24" fmla="*/ 913135 h 967493"/>
                <a:gd name="connsiteX25" fmla="*/ 236183 w 1367137"/>
                <a:gd name="connsiteY25" fmla="*/ 883751 h 967493"/>
                <a:gd name="connsiteX26" fmla="*/ 252320 w 1367137"/>
                <a:gd name="connsiteY26" fmla="*/ 829393 h 967493"/>
                <a:gd name="connsiteX27" fmla="*/ 154033 w 1367137"/>
                <a:gd name="connsiteY27" fmla="*/ 745651 h 967493"/>
                <a:gd name="connsiteX28" fmla="*/ 55745 w 1367137"/>
                <a:gd name="connsiteY28" fmla="*/ 823516 h 967493"/>
                <a:gd name="connsiteX29" fmla="*/ 55745 w 1367137"/>
                <a:gd name="connsiteY29" fmla="*/ 826455 h 967493"/>
                <a:gd name="connsiteX30" fmla="*/ 70415 w 1367137"/>
                <a:gd name="connsiteY30" fmla="*/ 883751 h 967493"/>
                <a:gd name="connsiteX31" fmla="*/ 89486 w 1367137"/>
                <a:gd name="connsiteY31" fmla="*/ 917542 h 967493"/>
                <a:gd name="connsiteX32" fmla="*/ 93886 w 1367137"/>
                <a:gd name="connsiteY32" fmla="*/ 935172 h 967493"/>
                <a:gd name="connsiteX33" fmla="*/ 93886 w 1367137"/>
                <a:gd name="connsiteY33" fmla="*/ 967493 h 967493"/>
                <a:gd name="connsiteX34" fmla="*/ 0 w 1367137"/>
                <a:gd name="connsiteY34" fmla="*/ 967493 h 967493"/>
                <a:gd name="connsiteX35" fmla="*/ 0 w 1367137"/>
                <a:gd name="connsiteY35" fmla="*/ 331350 h 967493"/>
                <a:gd name="connsiteX36" fmla="*/ 706605 w 1367137"/>
                <a:gd name="connsiteY36" fmla="*/ 331350 h 967493"/>
                <a:gd name="connsiteX37" fmla="*/ 848941 w 1367137"/>
                <a:gd name="connsiteY37" fmla="*/ 331350 h 967493"/>
                <a:gd name="connsiteX38" fmla="*/ 848941 w 1367137"/>
                <a:gd name="connsiteY38" fmla="*/ 162743 h 967493"/>
                <a:gd name="connsiteX39" fmla="*/ 841655 w 1367137"/>
                <a:gd name="connsiteY39" fmla="*/ 133420 h 967493"/>
                <a:gd name="connsiteX40" fmla="*/ 840198 w 1367137"/>
                <a:gd name="connsiteY40" fmla="*/ 133420 h 967493"/>
                <a:gd name="connsiteX41" fmla="*/ 819798 w 1367137"/>
                <a:gd name="connsiteY41" fmla="*/ 95300 h 967493"/>
                <a:gd name="connsiteX42" fmla="*/ 809598 w 1367137"/>
                <a:gd name="connsiteY42" fmla="*/ 57180 h 967493"/>
                <a:gd name="connsiteX43" fmla="*/ 875170 w 1367137"/>
                <a:gd name="connsiteY43" fmla="*/ 0 h 9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67137" h="967493">
                  <a:moveTo>
                    <a:pt x="875170" y="0"/>
                  </a:moveTo>
                  <a:cubicBezTo>
                    <a:pt x="910141" y="0"/>
                    <a:pt x="939284" y="23458"/>
                    <a:pt x="940741" y="52782"/>
                  </a:cubicBezTo>
                  <a:cubicBezTo>
                    <a:pt x="942198" y="68909"/>
                    <a:pt x="939284" y="83571"/>
                    <a:pt x="930541" y="95300"/>
                  </a:cubicBezTo>
                  <a:cubicBezTo>
                    <a:pt x="918884" y="111428"/>
                    <a:pt x="914513" y="120224"/>
                    <a:pt x="908684" y="136352"/>
                  </a:cubicBezTo>
                  <a:cubicBezTo>
                    <a:pt x="908684" y="136352"/>
                    <a:pt x="908684" y="136352"/>
                    <a:pt x="901398" y="162743"/>
                  </a:cubicBezTo>
                  <a:cubicBezTo>
                    <a:pt x="901398" y="162743"/>
                    <a:pt x="901398" y="162743"/>
                    <a:pt x="901398" y="331350"/>
                  </a:cubicBezTo>
                  <a:lnTo>
                    <a:pt x="1054757" y="331350"/>
                  </a:lnTo>
                  <a:lnTo>
                    <a:pt x="1054757" y="471137"/>
                  </a:lnTo>
                  <a:lnTo>
                    <a:pt x="1074553" y="470966"/>
                  </a:lnTo>
                  <a:cubicBezTo>
                    <a:pt x="1099330" y="470750"/>
                    <a:pt x="1138974" y="470406"/>
                    <a:pt x="1202403" y="469855"/>
                  </a:cubicBezTo>
                  <a:cubicBezTo>
                    <a:pt x="1202403" y="469855"/>
                    <a:pt x="1202403" y="469855"/>
                    <a:pt x="1231820" y="462512"/>
                  </a:cubicBezTo>
                  <a:cubicBezTo>
                    <a:pt x="1246529" y="456637"/>
                    <a:pt x="1255354" y="452231"/>
                    <a:pt x="1270062" y="441950"/>
                  </a:cubicBezTo>
                  <a:cubicBezTo>
                    <a:pt x="1281829" y="433138"/>
                    <a:pt x="1293595" y="428732"/>
                    <a:pt x="1308304" y="430201"/>
                  </a:cubicBezTo>
                  <a:cubicBezTo>
                    <a:pt x="1340662" y="430201"/>
                    <a:pt x="1367137" y="461043"/>
                    <a:pt x="1367137" y="497760"/>
                  </a:cubicBezTo>
                  <a:cubicBezTo>
                    <a:pt x="1367137" y="533009"/>
                    <a:pt x="1343604" y="560914"/>
                    <a:pt x="1312716" y="563851"/>
                  </a:cubicBezTo>
                  <a:cubicBezTo>
                    <a:pt x="1296537" y="565320"/>
                    <a:pt x="1283300" y="562383"/>
                    <a:pt x="1270062" y="553571"/>
                  </a:cubicBezTo>
                  <a:cubicBezTo>
                    <a:pt x="1253883" y="540352"/>
                    <a:pt x="1246529" y="535946"/>
                    <a:pt x="1228879" y="530072"/>
                  </a:cubicBezTo>
                  <a:cubicBezTo>
                    <a:pt x="1228879" y="530072"/>
                    <a:pt x="1228879" y="530072"/>
                    <a:pt x="1228879" y="531540"/>
                  </a:cubicBezTo>
                  <a:lnTo>
                    <a:pt x="1202403" y="524197"/>
                  </a:lnTo>
                  <a:cubicBezTo>
                    <a:pt x="1202403" y="524197"/>
                    <a:pt x="1202403" y="524197"/>
                    <a:pt x="1089089" y="524197"/>
                  </a:cubicBezTo>
                  <a:lnTo>
                    <a:pt x="1054757" y="524197"/>
                  </a:lnTo>
                  <a:lnTo>
                    <a:pt x="1054757" y="967493"/>
                  </a:lnTo>
                  <a:cubicBezTo>
                    <a:pt x="1054757" y="967493"/>
                    <a:pt x="1054757" y="967493"/>
                    <a:pt x="212712" y="967493"/>
                  </a:cubicBezTo>
                  <a:cubicBezTo>
                    <a:pt x="212712" y="967493"/>
                    <a:pt x="212712" y="967493"/>
                    <a:pt x="212712" y="935172"/>
                  </a:cubicBezTo>
                  <a:cubicBezTo>
                    <a:pt x="212712" y="935172"/>
                    <a:pt x="212712" y="935172"/>
                    <a:pt x="218580" y="913135"/>
                  </a:cubicBezTo>
                  <a:cubicBezTo>
                    <a:pt x="222980" y="901381"/>
                    <a:pt x="225914" y="895505"/>
                    <a:pt x="236183" y="883751"/>
                  </a:cubicBezTo>
                  <a:cubicBezTo>
                    <a:pt x="247919" y="867591"/>
                    <a:pt x="252320" y="849961"/>
                    <a:pt x="252320" y="829393"/>
                  </a:cubicBezTo>
                  <a:cubicBezTo>
                    <a:pt x="252320" y="783849"/>
                    <a:pt x="208311" y="745651"/>
                    <a:pt x="154033" y="745651"/>
                  </a:cubicBezTo>
                  <a:cubicBezTo>
                    <a:pt x="102688" y="745651"/>
                    <a:pt x="60146" y="779442"/>
                    <a:pt x="55745" y="823516"/>
                  </a:cubicBezTo>
                  <a:cubicBezTo>
                    <a:pt x="55745" y="824985"/>
                    <a:pt x="55745" y="824985"/>
                    <a:pt x="55745" y="826455"/>
                  </a:cubicBezTo>
                  <a:cubicBezTo>
                    <a:pt x="52811" y="847023"/>
                    <a:pt x="58679" y="866122"/>
                    <a:pt x="70415" y="883751"/>
                  </a:cubicBezTo>
                  <a:cubicBezTo>
                    <a:pt x="80684" y="896974"/>
                    <a:pt x="83618" y="902850"/>
                    <a:pt x="89486" y="917542"/>
                  </a:cubicBezTo>
                  <a:cubicBezTo>
                    <a:pt x="89486" y="917542"/>
                    <a:pt x="89486" y="917542"/>
                    <a:pt x="93886" y="935172"/>
                  </a:cubicBezTo>
                  <a:cubicBezTo>
                    <a:pt x="93886" y="935172"/>
                    <a:pt x="93886" y="935172"/>
                    <a:pt x="93886" y="967493"/>
                  </a:cubicBezTo>
                  <a:cubicBezTo>
                    <a:pt x="93886" y="967493"/>
                    <a:pt x="93886" y="967493"/>
                    <a:pt x="0" y="967493"/>
                  </a:cubicBezTo>
                  <a:cubicBezTo>
                    <a:pt x="0" y="967493"/>
                    <a:pt x="0" y="967493"/>
                    <a:pt x="0" y="331350"/>
                  </a:cubicBezTo>
                  <a:cubicBezTo>
                    <a:pt x="0" y="331350"/>
                    <a:pt x="0" y="331350"/>
                    <a:pt x="706605" y="331350"/>
                  </a:cubicBezTo>
                  <a:lnTo>
                    <a:pt x="848941" y="331350"/>
                  </a:lnTo>
                  <a:cubicBezTo>
                    <a:pt x="848941" y="331350"/>
                    <a:pt x="848941" y="331350"/>
                    <a:pt x="848941" y="162743"/>
                  </a:cubicBezTo>
                  <a:cubicBezTo>
                    <a:pt x="848941" y="162743"/>
                    <a:pt x="848941" y="162743"/>
                    <a:pt x="841655" y="133420"/>
                  </a:cubicBezTo>
                  <a:cubicBezTo>
                    <a:pt x="841655" y="133420"/>
                    <a:pt x="841655" y="133420"/>
                    <a:pt x="840198" y="133420"/>
                  </a:cubicBezTo>
                  <a:cubicBezTo>
                    <a:pt x="835827" y="118758"/>
                    <a:pt x="829998" y="109961"/>
                    <a:pt x="819798" y="95300"/>
                  </a:cubicBezTo>
                  <a:cubicBezTo>
                    <a:pt x="811056" y="83571"/>
                    <a:pt x="808141" y="71842"/>
                    <a:pt x="809598" y="57180"/>
                  </a:cubicBezTo>
                  <a:cubicBezTo>
                    <a:pt x="809598" y="24925"/>
                    <a:pt x="838741" y="0"/>
                    <a:pt x="875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4635697" y="3768765"/>
              <a:ext cx="1389481" cy="1249520"/>
            </a:xfrm>
            <a:custGeom>
              <a:avLst/>
              <a:gdLst>
                <a:gd name="connsiteX0" fmla="*/ 740582 w 1042111"/>
                <a:gd name="connsiteY0" fmla="*/ 0 h 937140"/>
                <a:gd name="connsiteX1" fmla="*/ 806672 w 1042111"/>
                <a:gd name="connsiteY1" fmla="*/ 54289 h 937140"/>
                <a:gd name="connsiteX2" fmla="*/ 794923 w 1042111"/>
                <a:gd name="connsiteY2" fmla="*/ 96840 h 937140"/>
                <a:gd name="connsiteX3" fmla="*/ 772893 w 1042111"/>
                <a:gd name="connsiteY3" fmla="*/ 137923 h 937140"/>
                <a:gd name="connsiteX4" fmla="*/ 767018 w 1042111"/>
                <a:gd name="connsiteY4" fmla="*/ 162866 h 937140"/>
                <a:gd name="connsiteX5" fmla="*/ 767018 w 1042111"/>
                <a:gd name="connsiteY5" fmla="*/ 280821 h 937140"/>
                <a:gd name="connsiteX6" fmla="*/ 767018 w 1042111"/>
                <a:gd name="connsiteY6" fmla="*/ 302262 h 937140"/>
                <a:gd name="connsiteX7" fmla="*/ 833111 w 1042111"/>
                <a:gd name="connsiteY7" fmla="*/ 302262 h 937140"/>
                <a:gd name="connsiteX8" fmla="*/ 1042110 w 1042111"/>
                <a:gd name="connsiteY8" fmla="*/ 302262 h 937140"/>
                <a:gd name="connsiteX9" fmla="*/ 1042110 w 1042111"/>
                <a:gd name="connsiteY9" fmla="*/ 302263 h 937140"/>
                <a:gd name="connsiteX10" fmla="*/ 1042111 w 1042111"/>
                <a:gd name="connsiteY10" fmla="*/ 302262 h 937140"/>
                <a:gd name="connsiteX11" fmla="*/ 1042111 w 1042111"/>
                <a:gd name="connsiteY11" fmla="*/ 937140 h 937140"/>
                <a:gd name="connsiteX12" fmla="*/ 1042110 w 1042111"/>
                <a:gd name="connsiteY12" fmla="*/ 937140 h 937140"/>
                <a:gd name="connsiteX13" fmla="*/ 1040702 w 1042111"/>
                <a:gd name="connsiteY13" fmla="*/ 937140 h 937140"/>
                <a:gd name="connsiteX14" fmla="*/ 1040702 w 1042111"/>
                <a:gd name="connsiteY14" fmla="*/ 937140 h 937140"/>
                <a:gd name="connsiteX15" fmla="*/ 1030843 w 1042111"/>
                <a:gd name="connsiteY15" fmla="*/ 937140 h 937140"/>
                <a:gd name="connsiteX16" fmla="*/ 1030838 w 1042111"/>
                <a:gd name="connsiteY16" fmla="*/ 937140 h 937140"/>
                <a:gd name="connsiteX17" fmla="*/ 1004082 w 1042111"/>
                <a:gd name="connsiteY17" fmla="*/ 937140 h 937140"/>
                <a:gd name="connsiteX18" fmla="*/ 1004063 w 1042111"/>
                <a:gd name="connsiteY18" fmla="*/ 937140 h 937140"/>
                <a:gd name="connsiteX19" fmla="*/ 981723 w 1042111"/>
                <a:gd name="connsiteY19" fmla="*/ 937140 h 937140"/>
                <a:gd name="connsiteX20" fmla="*/ 981693 w 1042111"/>
                <a:gd name="connsiteY20" fmla="*/ 937140 h 937140"/>
                <a:gd name="connsiteX21" fmla="*/ 951970 w 1042111"/>
                <a:gd name="connsiteY21" fmla="*/ 937140 h 937140"/>
                <a:gd name="connsiteX22" fmla="*/ 951924 w 1042111"/>
                <a:gd name="connsiteY22" fmla="*/ 937140 h 937140"/>
                <a:gd name="connsiteX23" fmla="*/ 913766 w 1042111"/>
                <a:gd name="connsiteY23" fmla="*/ 937140 h 937140"/>
                <a:gd name="connsiteX24" fmla="*/ 913700 w 1042111"/>
                <a:gd name="connsiteY24" fmla="*/ 937140 h 937140"/>
                <a:gd name="connsiteX25" fmla="*/ 866055 w 1042111"/>
                <a:gd name="connsiteY25" fmla="*/ 937140 h 937140"/>
                <a:gd name="connsiteX26" fmla="*/ 865964 w 1042111"/>
                <a:gd name="connsiteY26" fmla="*/ 937140 h 937140"/>
                <a:gd name="connsiteX27" fmla="*/ 807781 w 1042111"/>
                <a:gd name="connsiteY27" fmla="*/ 937140 h 937140"/>
                <a:gd name="connsiteX28" fmla="*/ 807660 w 1042111"/>
                <a:gd name="connsiteY28" fmla="*/ 937140 h 937140"/>
                <a:gd name="connsiteX29" fmla="*/ 737887 w 1042111"/>
                <a:gd name="connsiteY29" fmla="*/ 937140 h 937140"/>
                <a:gd name="connsiteX30" fmla="*/ 737729 w 1042111"/>
                <a:gd name="connsiteY30" fmla="*/ 937140 h 937140"/>
                <a:gd name="connsiteX31" fmla="*/ 655316 w 1042111"/>
                <a:gd name="connsiteY31" fmla="*/ 937140 h 937140"/>
                <a:gd name="connsiteX32" fmla="*/ 655116 w 1042111"/>
                <a:gd name="connsiteY32" fmla="*/ 937140 h 937140"/>
                <a:gd name="connsiteX33" fmla="*/ 559014 w 1042111"/>
                <a:gd name="connsiteY33" fmla="*/ 937140 h 937140"/>
                <a:gd name="connsiteX34" fmla="*/ 558764 w 1042111"/>
                <a:gd name="connsiteY34" fmla="*/ 937140 h 937140"/>
                <a:gd name="connsiteX35" fmla="*/ 447923 w 1042111"/>
                <a:gd name="connsiteY35" fmla="*/ 937140 h 937140"/>
                <a:gd name="connsiteX36" fmla="*/ 447615 w 1042111"/>
                <a:gd name="connsiteY36" fmla="*/ 937140 h 937140"/>
                <a:gd name="connsiteX37" fmla="*/ 320987 w 1042111"/>
                <a:gd name="connsiteY37" fmla="*/ 937140 h 937140"/>
                <a:gd name="connsiteX38" fmla="*/ 320613 w 1042111"/>
                <a:gd name="connsiteY38" fmla="*/ 937140 h 937140"/>
                <a:gd name="connsiteX39" fmla="*/ 325012 w 1042111"/>
                <a:gd name="connsiteY39" fmla="*/ 831327 h 937140"/>
                <a:gd name="connsiteX40" fmla="*/ 323202 w 1042111"/>
                <a:gd name="connsiteY40" fmla="*/ 777915 h 937140"/>
                <a:gd name="connsiteX41" fmla="*/ 319975 w 1042111"/>
                <a:gd name="connsiteY41" fmla="*/ 753187 h 937140"/>
                <a:gd name="connsiteX42" fmla="*/ 314183 w 1042111"/>
                <a:gd name="connsiteY42" fmla="*/ 721555 h 937140"/>
                <a:gd name="connsiteX43" fmla="*/ 308725 w 1042111"/>
                <a:gd name="connsiteY43" fmla="*/ 703337 h 937140"/>
                <a:gd name="connsiteX44" fmla="*/ 290823 w 1042111"/>
                <a:gd name="connsiteY44" fmla="*/ 670540 h 937140"/>
                <a:gd name="connsiteX45" fmla="*/ 288351 w 1042111"/>
                <a:gd name="connsiteY45" fmla="*/ 666729 h 937140"/>
                <a:gd name="connsiteX46" fmla="*/ 288618 w 1042111"/>
                <a:gd name="connsiteY46" fmla="*/ 666600 h 937140"/>
                <a:gd name="connsiteX47" fmla="*/ 201785 w 1042111"/>
                <a:gd name="connsiteY47" fmla="*/ 576095 h 937140"/>
                <a:gd name="connsiteX48" fmla="*/ 0 w 1042111"/>
                <a:gd name="connsiteY48" fmla="*/ 302262 h 937140"/>
                <a:gd name="connsiteX49" fmla="*/ 290208 w 1042111"/>
                <a:gd name="connsiteY49" fmla="*/ 302262 h 937140"/>
                <a:gd name="connsiteX50" fmla="*/ 290208 w 1042111"/>
                <a:gd name="connsiteY50" fmla="*/ 325776 h 937140"/>
                <a:gd name="connsiteX51" fmla="*/ 284345 w 1042111"/>
                <a:gd name="connsiteY51" fmla="*/ 349290 h 937140"/>
                <a:gd name="connsiteX52" fmla="*/ 266757 w 1042111"/>
                <a:gd name="connsiteY52" fmla="*/ 378683 h 937140"/>
                <a:gd name="connsiteX53" fmla="*/ 250634 w 1042111"/>
                <a:gd name="connsiteY53" fmla="*/ 431589 h 937140"/>
                <a:gd name="connsiteX54" fmla="*/ 348836 w 1042111"/>
                <a:gd name="connsiteY54" fmla="*/ 516827 h 937140"/>
                <a:gd name="connsiteX55" fmla="*/ 447037 w 1042111"/>
                <a:gd name="connsiteY55" fmla="*/ 438937 h 937140"/>
                <a:gd name="connsiteX56" fmla="*/ 447037 w 1042111"/>
                <a:gd name="connsiteY56" fmla="*/ 437468 h 937140"/>
                <a:gd name="connsiteX57" fmla="*/ 447037 w 1042111"/>
                <a:gd name="connsiteY57" fmla="*/ 435998 h 937140"/>
                <a:gd name="connsiteX58" fmla="*/ 432380 w 1042111"/>
                <a:gd name="connsiteY58" fmla="*/ 378683 h 937140"/>
                <a:gd name="connsiteX59" fmla="*/ 413326 w 1042111"/>
                <a:gd name="connsiteY59" fmla="*/ 344881 h 937140"/>
                <a:gd name="connsiteX60" fmla="*/ 408929 w 1042111"/>
                <a:gd name="connsiteY60" fmla="*/ 325776 h 937140"/>
                <a:gd name="connsiteX61" fmla="*/ 408929 w 1042111"/>
                <a:gd name="connsiteY61" fmla="*/ 302262 h 937140"/>
                <a:gd name="connsiteX62" fmla="*/ 676053 w 1042111"/>
                <a:gd name="connsiteY62" fmla="*/ 302262 h 937140"/>
                <a:gd name="connsiteX63" fmla="*/ 712677 w 1042111"/>
                <a:gd name="connsiteY63" fmla="*/ 302262 h 937140"/>
                <a:gd name="connsiteX64" fmla="*/ 712677 w 1042111"/>
                <a:gd name="connsiteY64" fmla="*/ 295952 h 937140"/>
                <a:gd name="connsiteX65" fmla="*/ 712677 w 1042111"/>
                <a:gd name="connsiteY65" fmla="*/ 162866 h 937140"/>
                <a:gd name="connsiteX66" fmla="*/ 705334 w 1042111"/>
                <a:gd name="connsiteY66" fmla="*/ 134988 h 937140"/>
                <a:gd name="connsiteX67" fmla="*/ 683304 w 1042111"/>
                <a:gd name="connsiteY67" fmla="*/ 96840 h 937140"/>
                <a:gd name="connsiteX68" fmla="*/ 673023 w 1042111"/>
                <a:gd name="connsiteY68" fmla="*/ 57223 h 937140"/>
                <a:gd name="connsiteX69" fmla="*/ 740582 w 1042111"/>
                <a:gd name="connsiteY69" fmla="*/ 0 h 9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042111" h="937140">
                  <a:moveTo>
                    <a:pt x="740582" y="0"/>
                  </a:moveTo>
                  <a:cubicBezTo>
                    <a:pt x="775830" y="0"/>
                    <a:pt x="803735" y="23476"/>
                    <a:pt x="806672" y="54289"/>
                  </a:cubicBezTo>
                  <a:cubicBezTo>
                    <a:pt x="808141" y="70429"/>
                    <a:pt x="805204" y="83634"/>
                    <a:pt x="794923" y="96840"/>
                  </a:cubicBezTo>
                  <a:cubicBezTo>
                    <a:pt x="783174" y="111512"/>
                    <a:pt x="778768" y="120316"/>
                    <a:pt x="772893" y="137923"/>
                  </a:cubicBezTo>
                  <a:lnTo>
                    <a:pt x="767018" y="162866"/>
                  </a:lnTo>
                  <a:cubicBezTo>
                    <a:pt x="767018" y="162866"/>
                    <a:pt x="767018" y="162866"/>
                    <a:pt x="767018" y="280821"/>
                  </a:cubicBezTo>
                  <a:lnTo>
                    <a:pt x="767018" y="302262"/>
                  </a:lnTo>
                  <a:lnTo>
                    <a:pt x="833111" y="302262"/>
                  </a:lnTo>
                  <a:cubicBezTo>
                    <a:pt x="893708" y="302262"/>
                    <a:pt x="962963" y="302262"/>
                    <a:pt x="1042110" y="302262"/>
                  </a:cubicBezTo>
                  <a:lnTo>
                    <a:pt x="1042110" y="302263"/>
                  </a:lnTo>
                  <a:lnTo>
                    <a:pt x="1042111" y="302262"/>
                  </a:lnTo>
                  <a:cubicBezTo>
                    <a:pt x="1042111" y="302262"/>
                    <a:pt x="1042111" y="302262"/>
                    <a:pt x="1042111" y="937140"/>
                  </a:cubicBezTo>
                  <a:lnTo>
                    <a:pt x="1042110" y="937140"/>
                  </a:lnTo>
                  <a:lnTo>
                    <a:pt x="1040702" y="937140"/>
                  </a:lnTo>
                  <a:lnTo>
                    <a:pt x="1040702" y="937140"/>
                  </a:lnTo>
                  <a:lnTo>
                    <a:pt x="1030843" y="937140"/>
                  </a:lnTo>
                  <a:lnTo>
                    <a:pt x="1030838" y="937140"/>
                  </a:lnTo>
                  <a:lnTo>
                    <a:pt x="1004082" y="937140"/>
                  </a:lnTo>
                  <a:lnTo>
                    <a:pt x="1004063" y="937140"/>
                  </a:lnTo>
                  <a:lnTo>
                    <a:pt x="981723" y="937140"/>
                  </a:lnTo>
                  <a:lnTo>
                    <a:pt x="981693" y="937140"/>
                  </a:lnTo>
                  <a:lnTo>
                    <a:pt x="951970" y="937140"/>
                  </a:lnTo>
                  <a:lnTo>
                    <a:pt x="951924" y="937140"/>
                  </a:lnTo>
                  <a:lnTo>
                    <a:pt x="913766" y="937140"/>
                  </a:lnTo>
                  <a:lnTo>
                    <a:pt x="913700" y="937140"/>
                  </a:lnTo>
                  <a:lnTo>
                    <a:pt x="866055" y="937140"/>
                  </a:lnTo>
                  <a:lnTo>
                    <a:pt x="865964" y="937140"/>
                  </a:lnTo>
                  <a:lnTo>
                    <a:pt x="807781" y="937140"/>
                  </a:lnTo>
                  <a:lnTo>
                    <a:pt x="807660" y="937140"/>
                  </a:lnTo>
                  <a:lnTo>
                    <a:pt x="737887" y="937140"/>
                  </a:lnTo>
                  <a:lnTo>
                    <a:pt x="737729" y="937140"/>
                  </a:lnTo>
                  <a:lnTo>
                    <a:pt x="655316" y="937140"/>
                  </a:lnTo>
                  <a:lnTo>
                    <a:pt x="655116" y="937140"/>
                  </a:lnTo>
                  <a:lnTo>
                    <a:pt x="559014" y="937140"/>
                  </a:lnTo>
                  <a:lnTo>
                    <a:pt x="558764" y="937140"/>
                  </a:lnTo>
                  <a:lnTo>
                    <a:pt x="447923" y="937140"/>
                  </a:lnTo>
                  <a:lnTo>
                    <a:pt x="447615" y="937140"/>
                  </a:lnTo>
                  <a:lnTo>
                    <a:pt x="320987" y="937140"/>
                  </a:lnTo>
                  <a:lnTo>
                    <a:pt x="320613" y="937140"/>
                  </a:lnTo>
                  <a:cubicBezTo>
                    <a:pt x="323546" y="900400"/>
                    <a:pt x="325012" y="865129"/>
                    <a:pt x="325012" y="831327"/>
                  </a:cubicBezTo>
                  <a:cubicBezTo>
                    <a:pt x="325012" y="812589"/>
                    <a:pt x="324462" y="794678"/>
                    <a:pt x="323202" y="777915"/>
                  </a:cubicBezTo>
                  <a:lnTo>
                    <a:pt x="319975" y="753187"/>
                  </a:lnTo>
                  <a:lnTo>
                    <a:pt x="314183" y="721555"/>
                  </a:lnTo>
                  <a:lnTo>
                    <a:pt x="308725" y="703337"/>
                  </a:lnTo>
                  <a:lnTo>
                    <a:pt x="290823" y="670540"/>
                  </a:lnTo>
                  <a:lnTo>
                    <a:pt x="288351" y="666729"/>
                  </a:lnTo>
                  <a:lnTo>
                    <a:pt x="288618" y="666600"/>
                  </a:lnTo>
                  <a:lnTo>
                    <a:pt x="201785" y="576095"/>
                  </a:lnTo>
                  <a:cubicBezTo>
                    <a:pt x="120095" y="485230"/>
                    <a:pt x="53864" y="393746"/>
                    <a:pt x="0" y="302262"/>
                  </a:cubicBezTo>
                  <a:cubicBezTo>
                    <a:pt x="0" y="302262"/>
                    <a:pt x="0" y="302262"/>
                    <a:pt x="290208" y="302262"/>
                  </a:cubicBezTo>
                  <a:cubicBezTo>
                    <a:pt x="290208" y="302262"/>
                    <a:pt x="290208" y="302262"/>
                    <a:pt x="290208" y="325776"/>
                  </a:cubicBezTo>
                  <a:cubicBezTo>
                    <a:pt x="290208" y="325776"/>
                    <a:pt x="290208" y="325776"/>
                    <a:pt x="284345" y="349290"/>
                  </a:cubicBezTo>
                  <a:cubicBezTo>
                    <a:pt x="279948" y="359578"/>
                    <a:pt x="277016" y="366926"/>
                    <a:pt x="266757" y="378683"/>
                  </a:cubicBezTo>
                  <a:cubicBezTo>
                    <a:pt x="255031" y="394849"/>
                    <a:pt x="250634" y="412484"/>
                    <a:pt x="250634" y="431589"/>
                  </a:cubicBezTo>
                  <a:cubicBezTo>
                    <a:pt x="250634" y="478617"/>
                    <a:pt x="294605" y="516827"/>
                    <a:pt x="348836" y="516827"/>
                  </a:cubicBezTo>
                  <a:cubicBezTo>
                    <a:pt x="401601" y="516827"/>
                    <a:pt x="442640" y="483026"/>
                    <a:pt x="447037" y="438937"/>
                  </a:cubicBezTo>
                  <a:cubicBezTo>
                    <a:pt x="447037" y="438937"/>
                    <a:pt x="447037" y="438937"/>
                    <a:pt x="447037" y="437468"/>
                  </a:cubicBezTo>
                  <a:cubicBezTo>
                    <a:pt x="447037" y="437468"/>
                    <a:pt x="447037" y="437468"/>
                    <a:pt x="447037" y="435998"/>
                  </a:cubicBezTo>
                  <a:cubicBezTo>
                    <a:pt x="449969" y="413954"/>
                    <a:pt x="444106" y="396318"/>
                    <a:pt x="432380" y="378683"/>
                  </a:cubicBezTo>
                  <a:cubicBezTo>
                    <a:pt x="422120" y="365456"/>
                    <a:pt x="419189" y="359578"/>
                    <a:pt x="413326" y="344881"/>
                  </a:cubicBezTo>
                  <a:cubicBezTo>
                    <a:pt x="413326" y="344881"/>
                    <a:pt x="413326" y="344881"/>
                    <a:pt x="408929" y="325776"/>
                  </a:cubicBezTo>
                  <a:cubicBezTo>
                    <a:pt x="408929" y="325776"/>
                    <a:pt x="408929" y="325776"/>
                    <a:pt x="408929" y="302262"/>
                  </a:cubicBezTo>
                  <a:cubicBezTo>
                    <a:pt x="408929" y="302262"/>
                    <a:pt x="408929" y="302262"/>
                    <a:pt x="676053" y="302262"/>
                  </a:cubicBezTo>
                  <a:lnTo>
                    <a:pt x="712677" y="302262"/>
                  </a:lnTo>
                  <a:lnTo>
                    <a:pt x="712677" y="295952"/>
                  </a:lnTo>
                  <a:cubicBezTo>
                    <a:pt x="712677" y="270160"/>
                    <a:pt x="712677" y="228893"/>
                    <a:pt x="712677" y="162866"/>
                  </a:cubicBezTo>
                  <a:cubicBezTo>
                    <a:pt x="712677" y="162866"/>
                    <a:pt x="712677" y="162866"/>
                    <a:pt x="705334" y="134988"/>
                  </a:cubicBezTo>
                  <a:cubicBezTo>
                    <a:pt x="699459" y="120316"/>
                    <a:pt x="695053" y="111512"/>
                    <a:pt x="683304" y="96840"/>
                  </a:cubicBezTo>
                  <a:cubicBezTo>
                    <a:pt x="675960" y="85101"/>
                    <a:pt x="671554" y="71896"/>
                    <a:pt x="673023" y="57223"/>
                  </a:cubicBezTo>
                  <a:cubicBezTo>
                    <a:pt x="673023" y="26411"/>
                    <a:pt x="703865" y="0"/>
                    <a:pt x="740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6966111" y="2799166"/>
              <a:ext cx="1224227" cy="1230972"/>
            </a:xfrm>
            <a:custGeom>
              <a:avLst/>
              <a:gdLst>
                <a:gd name="connsiteX0" fmla="*/ 155558 w 918170"/>
                <a:gd name="connsiteY0" fmla="*/ 0 h 923229"/>
                <a:gd name="connsiteX1" fmla="*/ 221129 w 918170"/>
                <a:gd name="connsiteY1" fmla="*/ 52846 h 923229"/>
                <a:gd name="connsiteX2" fmla="*/ 210929 w 918170"/>
                <a:gd name="connsiteY2" fmla="*/ 95417 h 923229"/>
                <a:gd name="connsiteX3" fmla="*/ 187615 w 918170"/>
                <a:gd name="connsiteY3" fmla="*/ 136520 h 923229"/>
                <a:gd name="connsiteX4" fmla="*/ 189072 w 918170"/>
                <a:gd name="connsiteY4" fmla="*/ 136520 h 923229"/>
                <a:gd name="connsiteX5" fmla="*/ 181786 w 918170"/>
                <a:gd name="connsiteY5" fmla="*/ 162943 h 923229"/>
                <a:gd name="connsiteX6" fmla="*/ 181786 w 918170"/>
                <a:gd name="connsiteY6" fmla="*/ 274068 h 923229"/>
                <a:gd name="connsiteX7" fmla="*/ 181786 w 918170"/>
                <a:gd name="connsiteY7" fmla="*/ 287086 h 923229"/>
                <a:gd name="connsiteX8" fmla="*/ 229728 w 918170"/>
                <a:gd name="connsiteY8" fmla="*/ 287086 h 923229"/>
                <a:gd name="connsiteX9" fmla="*/ 706962 w 918170"/>
                <a:gd name="connsiteY9" fmla="*/ 287086 h 923229"/>
                <a:gd name="connsiteX10" fmla="*/ 684961 w 918170"/>
                <a:gd name="connsiteY10" fmla="*/ 391396 h 923229"/>
                <a:gd name="connsiteX11" fmla="*/ 918170 w 918170"/>
                <a:gd name="connsiteY11" fmla="*/ 923229 h 923229"/>
                <a:gd name="connsiteX12" fmla="*/ 573490 w 918170"/>
                <a:gd name="connsiteY12" fmla="*/ 923229 h 923229"/>
                <a:gd name="connsiteX13" fmla="*/ 573490 w 918170"/>
                <a:gd name="connsiteY13" fmla="*/ 879155 h 923229"/>
                <a:gd name="connsiteX14" fmla="*/ 579357 w 918170"/>
                <a:gd name="connsiteY14" fmla="*/ 857117 h 923229"/>
                <a:gd name="connsiteX15" fmla="*/ 596957 w 918170"/>
                <a:gd name="connsiteY15" fmla="*/ 826265 h 923229"/>
                <a:gd name="connsiteX16" fmla="*/ 613091 w 918170"/>
                <a:gd name="connsiteY16" fmla="*/ 773376 h 923229"/>
                <a:gd name="connsiteX17" fmla="*/ 514821 w 918170"/>
                <a:gd name="connsiteY17" fmla="*/ 688165 h 923229"/>
                <a:gd name="connsiteX18" fmla="*/ 416550 w 918170"/>
                <a:gd name="connsiteY18" fmla="*/ 766030 h 923229"/>
                <a:gd name="connsiteX19" fmla="*/ 416550 w 918170"/>
                <a:gd name="connsiteY19" fmla="*/ 767499 h 923229"/>
                <a:gd name="connsiteX20" fmla="*/ 416550 w 918170"/>
                <a:gd name="connsiteY20" fmla="*/ 768968 h 923229"/>
                <a:gd name="connsiteX21" fmla="*/ 431217 w 918170"/>
                <a:gd name="connsiteY21" fmla="*/ 826265 h 923229"/>
                <a:gd name="connsiteX22" fmla="*/ 450285 w 918170"/>
                <a:gd name="connsiteY22" fmla="*/ 860056 h 923229"/>
                <a:gd name="connsiteX23" fmla="*/ 454685 w 918170"/>
                <a:gd name="connsiteY23" fmla="*/ 879155 h 923229"/>
                <a:gd name="connsiteX24" fmla="*/ 454685 w 918170"/>
                <a:gd name="connsiteY24" fmla="*/ 923229 h 923229"/>
                <a:gd name="connsiteX25" fmla="*/ 0 w 918170"/>
                <a:gd name="connsiteY25" fmla="*/ 923229 h 923229"/>
                <a:gd name="connsiteX26" fmla="*/ 0 w 918170"/>
                <a:gd name="connsiteY26" fmla="*/ 511866 h 923229"/>
                <a:gd name="connsiteX27" fmla="*/ 41068 w 918170"/>
                <a:gd name="connsiteY27" fmla="*/ 511866 h 923229"/>
                <a:gd name="connsiteX28" fmla="*/ 64536 w 918170"/>
                <a:gd name="connsiteY28" fmla="*/ 517743 h 923229"/>
                <a:gd name="connsiteX29" fmla="*/ 93871 w 918170"/>
                <a:gd name="connsiteY29" fmla="*/ 535373 h 923229"/>
                <a:gd name="connsiteX30" fmla="*/ 146673 w 918170"/>
                <a:gd name="connsiteY30" fmla="*/ 551534 h 923229"/>
                <a:gd name="connsiteX31" fmla="*/ 231743 w 918170"/>
                <a:gd name="connsiteY31" fmla="*/ 453100 h 923229"/>
                <a:gd name="connsiteX32" fmla="*/ 154006 w 918170"/>
                <a:gd name="connsiteY32" fmla="*/ 354667 h 923229"/>
                <a:gd name="connsiteX33" fmla="*/ 151073 w 918170"/>
                <a:gd name="connsiteY33" fmla="*/ 354667 h 923229"/>
                <a:gd name="connsiteX34" fmla="*/ 93871 w 918170"/>
                <a:gd name="connsiteY34" fmla="*/ 369359 h 923229"/>
                <a:gd name="connsiteX35" fmla="*/ 60135 w 918170"/>
                <a:gd name="connsiteY35" fmla="*/ 388458 h 923229"/>
                <a:gd name="connsiteX36" fmla="*/ 41068 w 918170"/>
                <a:gd name="connsiteY36" fmla="*/ 392865 h 923229"/>
                <a:gd name="connsiteX37" fmla="*/ 0 w 918170"/>
                <a:gd name="connsiteY37" fmla="*/ 392865 h 923229"/>
                <a:gd name="connsiteX38" fmla="*/ 0 w 918170"/>
                <a:gd name="connsiteY38" fmla="*/ 287086 h 923229"/>
                <a:gd name="connsiteX39" fmla="*/ 125824 w 918170"/>
                <a:gd name="connsiteY39" fmla="*/ 287086 h 923229"/>
                <a:gd name="connsiteX40" fmla="*/ 128963 w 918170"/>
                <a:gd name="connsiteY40" fmla="*/ 287086 h 923229"/>
                <a:gd name="connsiteX41" fmla="*/ 128715 w 918170"/>
                <a:gd name="connsiteY41" fmla="*/ 258841 h 923229"/>
                <a:gd name="connsiteX42" fmla="*/ 127872 w 918170"/>
                <a:gd name="connsiteY42" fmla="*/ 162943 h 923229"/>
                <a:gd name="connsiteX43" fmla="*/ 120586 w 918170"/>
                <a:gd name="connsiteY43" fmla="*/ 133584 h 923229"/>
                <a:gd name="connsiteX44" fmla="*/ 100186 w 918170"/>
                <a:gd name="connsiteY44" fmla="*/ 95417 h 923229"/>
                <a:gd name="connsiteX45" fmla="*/ 88529 w 918170"/>
                <a:gd name="connsiteY45" fmla="*/ 57250 h 923229"/>
                <a:gd name="connsiteX46" fmla="*/ 155558 w 918170"/>
                <a:gd name="connsiteY46" fmla="*/ 0 h 923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18170" h="923229">
                  <a:moveTo>
                    <a:pt x="155558" y="0"/>
                  </a:moveTo>
                  <a:cubicBezTo>
                    <a:pt x="190529" y="0"/>
                    <a:pt x="218215" y="23487"/>
                    <a:pt x="221129" y="52846"/>
                  </a:cubicBezTo>
                  <a:cubicBezTo>
                    <a:pt x="222586" y="70462"/>
                    <a:pt x="219672" y="83673"/>
                    <a:pt x="210929" y="95417"/>
                  </a:cubicBezTo>
                  <a:cubicBezTo>
                    <a:pt x="199272" y="111564"/>
                    <a:pt x="193443" y="120372"/>
                    <a:pt x="187615" y="136520"/>
                  </a:cubicBezTo>
                  <a:cubicBezTo>
                    <a:pt x="187615" y="136520"/>
                    <a:pt x="187615" y="136520"/>
                    <a:pt x="189072" y="136520"/>
                  </a:cubicBezTo>
                  <a:lnTo>
                    <a:pt x="181786" y="162943"/>
                  </a:lnTo>
                  <a:cubicBezTo>
                    <a:pt x="181786" y="162943"/>
                    <a:pt x="181786" y="162943"/>
                    <a:pt x="181786" y="274068"/>
                  </a:cubicBezTo>
                  <a:lnTo>
                    <a:pt x="181786" y="287086"/>
                  </a:lnTo>
                  <a:lnTo>
                    <a:pt x="229728" y="287086"/>
                  </a:lnTo>
                  <a:cubicBezTo>
                    <a:pt x="334150" y="287086"/>
                    <a:pt x="486036" y="287086"/>
                    <a:pt x="706962" y="287086"/>
                  </a:cubicBezTo>
                  <a:cubicBezTo>
                    <a:pt x="696695" y="353198"/>
                    <a:pt x="683494" y="364951"/>
                    <a:pt x="684961" y="391396"/>
                  </a:cubicBezTo>
                  <a:cubicBezTo>
                    <a:pt x="692295" y="536842"/>
                    <a:pt x="918170" y="923229"/>
                    <a:pt x="918170" y="923229"/>
                  </a:cubicBezTo>
                  <a:cubicBezTo>
                    <a:pt x="918170" y="923229"/>
                    <a:pt x="918170" y="923229"/>
                    <a:pt x="573490" y="923229"/>
                  </a:cubicBezTo>
                  <a:cubicBezTo>
                    <a:pt x="573490" y="923229"/>
                    <a:pt x="573490" y="923229"/>
                    <a:pt x="573490" y="879155"/>
                  </a:cubicBezTo>
                  <a:cubicBezTo>
                    <a:pt x="573490" y="879155"/>
                    <a:pt x="573490" y="879155"/>
                    <a:pt x="579357" y="857117"/>
                  </a:cubicBezTo>
                  <a:cubicBezTo>
                    <a:pt x="583757" y="845364"/>
                    <a:pt x="586690" y="839487"/>
                    <a:pt x="596957" y="826265"/>
                  </a:cubicBezTo>
                  <a:cubicBezTo>
                    <a:pt x="608691" y="810104"/>
                    <a:pt x="613091" y="792475"/>
                    <a:pt x="613091" y="773376"/>
                  </a:cubicBezTo>
                  <a:cubicBezTo>
                    <a:pt x="613091" y="726363"/>
                    <a:pt x="569090" y="688165"/>
                    <a:pt x="514821" y="688165"/>
                  </a:cubicBezTo>
                  <a:cubicBezTo>
                    <a:pt x="462019" y="688165"/>
                    <a:pt x="420950" y="721955"/>
                    <a:pt x="416550" y="766030"/>
                  </a:cubicBezTo>
                  <a:cubicBezTo>
                    <a:pt x="416550" y="766030"/>
                    <a:pt x="416550" y="766030"/>
                    <a:pt x="416550" y="767499"/>
                  </a:cubicBezTo>
                  <a:cubicBezTo>
                    <a:pt x="416550" y="767499"/>
                    <a:pt x="416550" y="768968"/>
                    <a:pt x="416550" y="768968"/>
                  </a:cubicBezTo>
                  <a:cubicBezTo>
                    <a:pt x="413617" y="791005"/>
                    <a:pt x="419484" y="808635"/>
                    <a:pt x="431217" y="826265"/>
                  </a:cubicBezTo>
                  <a:cubicBezTo>
                    <a:pt x="441485" y="839487"/>
                    <a:pt x="444418" y="846833"/>
                    <a:pt x="450285" y="860056"/>
                  </a:cubicBezTo>
                  <a:lnTo>
                    <a:pt x="454685" y="879155"/>
                  </a:lnTo>
                  <a:cubicBezTo>
                    <a:pt x="454685" y="879155"/>
                    <a:pt x="454685" y="879155"/>
                    <a:pt x="454685" y="923229"/>
                  </a:cubicBezTo>
                  <a:cubicBezTo>
                    <a:pt x="454685" y="923229"/>
                    <a:pt x="454685" y="923229"/>
                    <a:pt x="0" y="923229"/>
                  </a:cubicBezTo>
                  <a:cubicBezTo>
                    <a:pt x="0" y="923229"/>
                    <a:pt x="0" y="923229"/>
                    <a:pt x="0" y="511866"/>
                  </a:cubicBezTo>
                  <a:cubicBezTo>
                    <a:pt x="0" y="511866"/>
                    <a:pt x="0" y="511866"/>
                    <a:pt x="41068" y="511866"/>
                  </a:cubicBezTo>
                  <a:cubicBezTo>
                    <a:pt x="41068" y="511866"/>
                    <a:pt x="41068" y="511866"/>
                    <a:pt x="64536" y="517743"/>
                  </a:cubicBezTo>
                  <a:cubicBezTo>
                    <a:pt x="76269" y="522151"/>
                    <a:pt x="82136" y="526558"/>
                    <a:pt x="93871" y="535373"/>
                  </a:cubicBezTo>
                  <a:cubicBezTo>
                    <a:pt x="110005" y="547126"/>
                    <a:pt x="127605" y="551534"/>
                    <a:pt x="146673" y="551534"/>
                  </a:cubicBezTo>
                  <a:cubicBezTo>
                    <a:pt x="193608" y="551534"/>
                    <a:pt x="231743" y="507459"/>
                    <a:pt x="231743" y="453100"/>
                  </a:cubicBezTo>
                  <a:cubicBezTo>
                    <a:pt x="231743" y="401680"/>
                    <a:pt x="198008" y="359075"/>
                    <a:pt x="154006" y="354667"/>
                  </a:cubicBezTo>
                  <a:cubicBezTo>
                    <a:pt x="152540" y="354667"/>
                    <a:pt x="152540" y="354667"/>
                    <a:pt x="151073" y="354667"/>
                  </a:cubicBezTo>
                  <a:cubicBezTo>
                    <a:pt x="130539" y="351729"/>
                    <a:pt x="111471" y="357605"/>
                    <a:pt x="93871" y="369359"/>
                  </a:cubicBezTo>
                  <a:cubicBezTo>
                    <a:pt x="80670" y="379643"/>
                    <a:pt x="74803" y="382581"/>
                    <a:pt x="60135" y="388458"/>
                  </a:cubicBezTo>
                  <a:cubicBezTo>
                    <a:pt x="60135" y="388458"/>
                    <a:pt x="60135" y="388458"/>
                    <a:pt x="41068" y="392865"/>
                  </a:cubicBezTo>
                  <a:cubicBezTo>
                    <a:pt x="41068" y="392865"/>
                    <a:pt x="41068" y="392865"/>
                    <a:pt x="0" y="392865"/>
                  </a:cubicBezTo>
                  <a:cubicBezTo>
                    <a:pt x="0" y="392865"/>
                    <a:pt x="0" y="392865"/>
                    <a:pt x="0" y="287086"/>
                  </a:cubicBezTo>
                  <a:cubicBezTo>
                    <a:pt x="0" y="287086"/>
                    <a:pt x="0" y="287086"/>
                    <a:pt x="125824" y="287086"/>
                  </a:cubicBezTo>
                  <a:lnTo>
                    <a:pt x="128963" y="287086"/>
                  </a:lnTo>
                  <a:lnTo>
                    <a:pt x="128715" y="258841"/>
                  </a:lnTo>
                  <a:cubicBezTo>
                    <a:pt x="128510" y="235514"/>
                    <a:pt x="128237" y="204412"/>
                    <a:pt x="127872" y="162943"/>
                  </a:cubicBezTo>
                  <a:cubicBezTo>
                    <a:pt x="127872" y="162943"/>
                    <a:pt x="127872" y="162943"/>
                    <a:pt x="120586" y="133584"/>
                  </a:cubicBezTo>
                  <a:cubicBezTo>
                    <a:pt x="114758" y="118904"/>
                    <a:pt x="110386" y="110096"/>
                    <a:pt x="100186" y="95417"/>
                  </a:cubicBezTo>
                  <a:cubicBezTo>
                    <a:pt x="91444" y="83673"/>
                    <a:pt x="88529" y="71930"/>
                    <a:pt x="88529" y="57250"/>
                  </a:cubicBezTo>
                  <a:cubicBezTo>
                    <a:pt x="88529" y="24955"/>
                    <a:pt x="119129" y="0"/>
                    <a:pt x="155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6168510" y="3753590"/>
              <a:ext cx="2055553" cy="1671087"/>
            </a:xfrm>
            <a:custGeom>
              <a:avLst/>
              <a:gdLst>
                <a:gd name="connsiteX0" fmla="*/ 1113667 w 1541665"/>
                <a:gd name="connsiteY0" fmla="*/ 0 h 1253315"/>
                <a:gd name="connsiteX1" fmla="*/ 1179758 w 1541665"/>
                <a:gd name="connsiteY1" fmla="*/ 52768 h 1253315"/>
                <a:gd name="connsiteX2" fmla="*/ 1168008 w 1541665"/>
                <a:gd name="connsiteY2" fmla="*/ 95275 h 1253315"/>
                <a:gd name="connsiteX3" fmla="*/ 1145978 w 1541665"/>
                <a:gd name="connsiteY3" fmla="*/ 136317 h 1253315"/>
                <a:gd name="connsiteX4" fmla="*/ 1140103 w 1541665"/>
                <a:gd name="connsiteY4" fmla="*/ 162701 h 1253315"/>
                <a:gd name="connsiteX5" fmla="*/ 1139119 w 1541665"/>
                <a:gd name="connsiteY5" fmla="*/ 288392 h 1253315"/>
                <a:gd name="connsiteX6" fmla="*/ 1138922 w 1541665"/>
                <a:gd name="connsiteY6" fmla="*/ 313644 h 1253315"/>
                <a:gd name="connsiteX7" fmla="*/ 1147451 w 1541665"/>
                <a:gd name="connsiteY7" fmla="*/ 313644 h 1253315"/>
                <a:gd name="connsiteX8" fmla="*/ 1541665 w 1541665"/>
                <a:gd name="connsiteY8" fmla="*/ 313644 h 1253315"/>
                <a:gd name="connsiteX9" fmla="*/ 1306968 w 1541665"/>
                <a:gd name="connsiteY9" fmla="*/ 406231 h 1253315"/>
                <a:gd name="connsiteX10" fmla="*/ 1292300 w 1541665"/>
                <a:gd name="connsiteY10" fmla="*/ 438562 h 1253315"/>
                <a:gd name="connsiteX11" fmla="*/ 1268830 w 1541665"/>
                <a:gd name="connsiteY11" fmla="*/ 512044 h 1253315"/>
                <a:gd name="connsiteX12" fmla="*/ 1301101 w 1541665"/>
                <a:gd name="connsiteY12" fmla="*/ 606100 h 1253315"/>
                <a:gd name="connsiteX13" fmla="*/ 1251228 w 1541665"/>
                <a:gd name="connsiteY13" fmla="*/ 700156 h 1253315"/>
                <a:gd name="connsiteX14" fmla="*/ 1276164 w 1541665"/>
                <a:gd name="connsiteY14" fmla="*/ 779515 h 1253315"/>
                <a:gd name="connsiteX15" fmla="*/ 1195487 w 1541665"/>
                <a:gd name="connsiteY15" fmla="*/ 850057 h 1253315"/>
                <a:gd name="connsiteX16" fmla="*/ 1194020 w 1541665"/>
                <a:gd name="connsiteY16" fmla="*/ 948522 h 1253315"/>
                <a:gd name="connsiteX17" fmla="*/ 1135346 w 1541665"/>
                <a:gd name="connsiteY17" fmla="*/ 948522 h 1253315"/>
                <a:gd name="connsiteX18" fmla="*/ 374753 w 1541665"/>
                <a:gd name="connsiteY18" fmla="*/ 948522 h 1253315"/>
                <a:gd name="connsiteX19" fmla="*/ 300344 w 1541665"/>
                <a:gd name="connsiteY19" fmla="*/ 948522 h 1253315"/>
                <a:gd name="connsiteX20" fmla="*/ 300344 w 1541665"/>
                <a:gd name="connsiteY20" fmla="*/ 962197 h 1253315"/>
                <a:gd name="connsiteX21" fmla="*/ 300344 w 1541665"/>
                <a:gd name="connsiteY21" fmla="*/ 1090671 h 1253315"/>
                <a:gd name="connsiteX22" fmla="*/ 307688 w 1541665"/>
                <a:gd name="connsiteY22" fmla="*/ 1119976 h 1253315"/>
                <a:gd name="connsiteX23" fmla="*/ 329718 w 1541665"/>
                <a:gd name="connsiteY23" fmla="*/ 1158073 h 1253315"/>
                <a:gd name="connsiteX24" fmla="*/ 339999 w 1541665"/>
                <a:gd name="connsiteY24" fmla="*/ 1196170 h 1253315"/>
                <a:gd name="connsiteX25" fmla="*/ 273908 w 1541665"/>
                <a:gd name="connsiteY25" fmla="*/ 1253315 h 1253315"/>
                <a:gd name="connsiteX26" fmla="*/ 207818 w 1541665"/>
                <a:gd name="connsiteY26" fmla="*/ 1200566 h 1253315"/>
                <a:gd name="connsiteX27" fmla="*/ 218098 w 1541665"/>
                <a:gd name="connsiteY27" fmla="*/ 1158073 h 1253315"/>
                <a:gd name="connsiteX28" fmla="*/ 240129 w 1541665"/>
                <a:gd name="connsiteY28" fmla="*/ 1117046 h 1253315"/>
                <a:gd name="connsiteX29" fmla="*/ 247472 w 1541665"/>
                <a:gd name="connsiteY29" fmla="*/ 1090671 h 1253315"/>
                <a:gd name="connsiteX30" fmla="*/ 247472 w 1541665"/>
                <a:gd name="connsiteY30" fmla="*/ 976804 h 1253315"/>
                <a:gd name="connsiteX31" fmla="*/ 247472 w 1541665"/>
                <a:gd name="connsiteY31" fmla="*/ 948522 h 1253315"/>
                <a:gd name="connsiteX32" fmla="*/ 199850 w 1541665"/>
                <a:gd name="connsiteY32" fmla="*/ 948522 h 1253315"/>
                <a:gd name="connsiteX33" fmla="*/ 0 w 1541665"/>
                <a:gd name="connsiteY33" fmla="*/ 948522 h 1253315"/>
                <a:gd name="connsiteX34" fmla="*/ 0 w 1541665"/>
                <a:gd name="connsiteY34" fmla="*/ 313644 h 1253315"/>
                <a:gd name="connsiteX35" fmla="*/ 274384 w 1541665"/>
                <a:gd name="connsiteY35" fmla="*/ 313644 h 1253315"/>
                <a:gd name="connsiteX36" fmla="*/ 295939 w 1541665"/>
                <a:gd name="connsiteY36" fmla="*/ 313644 h 1253315"/>
                <a:gd name="connsiteX37" fmla="*/ 376383 w 1541665"/>
                <a:gd name="connsiteY37" fmla="*/ 313644 h 1253315"/>
                <a:gd name="connsiteX38" fmla="*/ 978449 w 1541665"/>
                <a:gd name="connsiteY38" fmla="*/ 313644 h 1253315"/>
                <a:gd name="connsiteX39" fmla="*/ 1085762 w 1541665"/>
                <a:gd name="connsiteY39" fmla="*/ 313644 h 1253315"/>
                <a:gd name="connsiteX40" fmla="*/ 1085762 w 1541665"/>
                <a:gd name="connsiteY40" fmla="*/ 304515 h 1253315"/>
                <a:gd name="connsiteX41" fmla="*/ 1085762 w 1541665"/>
                <a:gd name="connsiteY41" fmla="*/ 162701 h 1253315"/>
                <a:gd name="connsiteX42" fmla="*/ 1078419 w 1541665"/>
                <a:gd name="connsiteY42" fmla="*/ 133386 h 1253315"/>
                <a:gd name="connsiteX43" fmla="*/ 1056389 w 1541665"/>
                <a:gd name="connsiteY43" fmla="*/ 95275 h 1253315"/>
                <a:gd name="connsiteX44" fmla="*/ 1046108 w 1541665"/>
                <a:gd name="connsiteY44" fmla="*/ 57165 h 1253315"/>
                <a:gd name="connsiteX45" fmla="*/ 1113667 w 1541665"/>
                <a:gd name="connsiteY45" fmla="*/ 0 h 125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541665" h="1253315">
                  <a:moveTo>
                    <a:pt x="1113667" y="0"/>
                  </a:moveTo>
                  <a:cubicBezTo>
                    <a:pt x="1147447" y="0"/>
                    <a:pt x="1176820" y="23452"/>
                    <a:pt x="1179758" y="52768"/>
                  </a:cubicBezTo>
                  <a:cubicBezTo>
                    <a:pt x="1181226" y="68891"/>
                    <a:pt x="1178289" y="83549"/>
                    <a:pt x="1168008" y="95275"/>
                  </a:cubicBezTo>
                  <a:cubicBezTo>
                    <a:pt x="1156259" y="111399"/>
                    <a:pt x="1151853" y="120194"/>
                    <a:pt x="1145978" y="136317"/>
                  </a:cubicBezTo>
                  <a:lnTo>
                    <a:pt x="1140103" y="162701"/>
                  </a:lnTo>
                  <a:cubicBezTo>
                    <a:pt x="1140103" y="162701"/>
                    <a:pt x="1140103" y="162701"/>
                    <a:pt x="1139119" y="288392"/>
                  </a:cubicBezTo>
                  <a:lnTo>
                    <a:pt x="1138922" y="313644"/>
                  </a:lnTo>
                  <a:lnTo>
                    <a:pt x="1147451" y="313644"/>
                  </a:lnTo>
                  <a:cubicBezTo>
                    <a:pt x="1266153" y="313644"/>
                    <a:pt x="1397134" y="313644"/>
                    <a:pt x="1541665" y="313644"/>
                  </a:cubicBezTo>
                  <a:cubicBezTo>
                    <a:pt x="1541665" y="313644"/>
                    <a:pt x="1541665" y="313644"/>
                    <a:pt x="1306968" y="406231"/>
                  </a:cubicBezTo>
                  <a:cubicBezTo>
                    <a:pt x="1306968" y="406231"/>
                    <a:pt x="1306968" y="406231"/>
                    <a:pt x="1292300" y="438562"/>
                  </a:cubicBezTo>
                  <a:cubicBezTo>
                    <a:pt x="1292300" y="438562"/>
                    <a:pt x="1292300" y="438562"/>
                    <a:pt x="1268830" y="512044"/>
                  </a:cubicBezTo>
                  <a:cubicBezTo>
                    <a:pt x="1268830" y="512044"/>
                    <a:pt x="1290833" y="586994"/>
                    <a:pt x="1301101" y="606100"/>
                  </a:cubicBezTo>
                  <a:cubicBezTo>
                    <a:pt x="1324571" y="654597"/>
                    <a:pt x="1251228" y="700156"/>
                    <a:pt x="1251228" y="700156"/>
                  </a:cubicBezTo>
                  <a:cubicBezTo>
                    <a:pt x="1251228" y="700156"/>
                    <a:pt x="1301101" y="723670"/>
                    <a:pt x="1276164" y="779515"/>
                  </a:cubicBezTo>
                  <a:cubicBezTo>
                    <a:pt x="1264430" y="803029"/>
                    <a:pt x="1195487" y="850057"/>
                    <a:pt x="1195487" y="850057"/>
                  </a:cubicBezTo>
                  <a:cubicBezTo>
                    <a:pt x="1195487" y="850057"/>
                    <a:pt x="1195487" y="850057"/>
                    <a:pt x="1194020" y="948522"/>
                  </a:cubicBezTo>
                  <a:cubicBezTo>
                    <a:pt x="1194020" y="948522"/>
                    <a:pt x="1194020" y="948522"/>
                    <a:pt x="1135346" y="948522"/>
                  </a:cubicBezTo>
                  <a:cubicBezTo>
                    <a:pt x="1135346" y="948522"/>
                    <a:pt x="1135346" y="948522"/>
                    <a:pt x="374753" y="948522"/>
                  </a:cubicBezTo>
                  <a:lnTo>
                    <a:pt x="300344" y="948522"/>
                  </a:lnTo>
                  <a:lnTo>
                    <a:pt x="300344" y="962197"/>
                  </a:lnTo>
                  <a:cubicBezTo>
                    <a:pt x="300344" y="987095"/>
                    <a:pt x="300344" y="1026932"/>
                    <a:pt x="300344" y="1090671"/>
                  </a:cubicBezTo>
                  <a:cubicBezTo>
                    <a:pt x="300344" y="1090671"/>
                    <a:pt x="300344" y="1090671"/>
                    <a:pt x="307688" y="1119976"/>
                  </a:cubicBezTo>
                  <a:cubicBezTo>
                    <a:pt x="313562" y="1134629"/>
                    <a:pt x="317968" y="1143420"/>
                    <a:pt x="329718" y="1158073"/>
                  </a:cubicBezTo>
                  <a:cubicBezTo>
                    <a:pt x="338530" y="1169795"/>
                    <a:pt x="341467" y="1181517"/>
                    <a:pt x="339999" y="1196170"/>
                  </a:cubicBezTo>
                  <a:cubicBezTo>
                    <a:pt x="339999" y="1228406"/>
                    <a:pt x="310625" y="1253315"/>
                    <a:pt x="273908" y="1253315"/>
                  </a:cubicBezTo>
                  <a:cubicBezTo>
                    <a:pt x="238660" y="1253315"/>
                    <a:pt x="209286" y="1229871"/>
                    <a:pt x="207818" y="1200566"/>
                  </a:cubicBezTo>
                  <a:cubicBezTo>
                    <a:pt x="204880" y="1182982"/>
                    <a:pt x="209286" y="1169795"/>
                    <a:pt x="218098" y="1158073"/>
                  </a:cubicBezTo>
                  <a:cubicBezTo>
                    <a:pt x="229848" y="1141955"/>
                    <a:pt x="234254" y="1133163"/>
                    <a:pt x="240129" y="1117046"/>
                  </a:cubicBezTo>
                  <a:lnTo>
                    <a:pt x="247472" y="1090671"/>
                  </a:lnTo>
                  <a:cubicBezTo>
                    <a:pt x="247472" y="1090671"/>
                    <a:pt x="247472" y="1090671"/>
                    <a:pt x="247472" y="976804"/>
                  </a:cubicBezTo>
                  <a:lnTo>
                    <a:pt x="247472" y="948522"/>
                  </a:lnTo>
                  <a:lnTo>
                    <a:pt x="199850" y="948522"/>
                  </a:lnTo>
                  <a:cubicBezTo>
                    <a:pt x="137484" y="948522"/>
                    <a:pt x="70959" y="948522"/>
                    <a:pt x="0" y="948522"/>
                  </a:cubicBezTo>
                  <a:cubicBezTo>
                    <a:pt x="0" y="948522"/>
                    <a:pt x="0" y="948522"/>
                    <a:pt x="0" y="313644"/>
                  </a:cubicBezTo>
                  <a:cubicBezTo>
                    <a:pt x="0" y="313644"/>
                    <a:pt x="0" y="313644"/>
                    <a:pt x="274384" y="313644"/>
                  </a:cubicBezTo>
                  <a:lnTo>
                    <a:pt x="295939" y="313644"/>
                  </a:lnTo>
                  <a:lnTo>
                    <a:pt x="376383" y="313644"/>
                  </a:lnTo>
                  <a:cubicBezTo>
                    <a:pt x="517527" y="313644"/>
                    <a:pt x="711599" y="313644"/>
                    <a:pt x="978449" y="313644"/>
                  </a:cubicBezTo>
                  <a:lnTo>
                    <a:pt x="1085762" y="313644"/>
                  </a:lnTo>
                  <a:lnTo>
                    <a:pt x="1085762" y="304515"/>
                  </a:lnTo>
                  <a:cubicBezTo>
                    <a:pt x="1085762" y="277032"/>
                    <a:pt x="1085762" y="233059"/>
                    <a:pt x="1085762" y="162701"/>
                  </a:cubicBezTo>
                  <a:cubicBezTo>
                    <a:pt x="1085762" y="162701"/>
                    <a:pt x="1085762" y="162701"/>
                    <a:pt x="1078419" y="133386"/>
                  </a:cubicBezTo>
                  <a:cubicBezTo>
                    <a:pt x="1072544" y="118728"/>
                    <a:pt x="1068138" y="109933"/>
                    <a:pt x="1056389" y="95275"/>
                  </a:cubicBezTo>
                  <a:cubicBezTo>
                    <a:pt x="1049045" y="83549"/>
                    <a:pt x="1044639" y="71823"/>
                    <a:pt x="1046108" y="57165"/>
                  </a:cubicBezTo>
                  <a:cubicBezTo>
                    <a:pt x="1046108" y="24918"/>
                    <a:pt x="1076950" y="0"/>
                    <a:pt x="1113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4394562" y="2195483"/>
              <a:ext cx="878543" cy="844819"/>
            </a:xfrm>
            <a:custGeom>
              <a:avLst/>
              <a:gdLst>
                <a:gd name="T0" fmla="*/ 449 w 449"/>
                <a:gd name="T1" fmla="*/ 0 h 432"/>
                <a:gd name="T2" fmla="*/ 159 w 449"/>
                <a:gd name="T3" fmla="*/ 0 h 432"/>
                <a:gd name="T4" fmla="*/ 99 w 449"/>
                <a:gd name="T5" fmla="*/ 103 h 432"/>
                <a:gd name="T6" fmla="*/ 0 w 449"/>
                <a:gd name="T7" fmla="*/ 432 h 432"/>
                <a:gd name="T8" fmla="*/ 271 w 449"/>
                <a:gd name="T9" fmla="*/ 432 h 432"/>
                <a:gd name="T10" fmla="*/ 271 w 449"/>
                <a:gd name="T11" fmla="*/ 391 h 432"/>
                <a:gd name="T12" fmla="*/ 268 w 449"/>
                <a:gd name="T13" fmla="*/ 378 h 432"/>
                <a:gd name="T14" fmla="*/ 255 w 449"/>
                <a:gd name="T15" fmla="*/ 355 h 432"/>
                <a:gd name="T16" fmla="*/ 244 w 449"/>
                <a:gd name="T17" fmla="*/ 316 h 432"/>
                <a:gd name="T18" fmla="*/ 245 w 449"/>
                <a:gd name="T19" fmla="*/ 315 h 432"/>
                <a:gd name="T20" fmla="*/ 245 w 449"/>
                <a:gd name="T21" fmla="*/ 314 h 432"/>
                <a:gd name="T22" fmla="*/ 245 w 449"/>
                <a:gd name="T23" fmla="*/ 314 h 432"/>
                <a:gd name="T24" fmla="*/ 311 w 449"/>
                <a:gd name="T25" fmla="*/ 261 h 432"/>
                <a:gd name="T26" fmla="*/ 379 w 449"/>
                <a:gd name="T27" fmla="*/ 319 h 432"/>
                <a:gd name="T28" fmla="*/ 378 w 449"/>
                <a:gd name="T29" fmla="*/ 319 h 432"/>
                <a:gd name="T30" fmla="*/ 368 w 449"/>
                <a:gd name="T31" fmla="*/ 355 h 432"/>
                <a:gd name="T32" fmla="*/ 356 w 449"/>
                <a:gd name="T33" fmla="*/ 376 h 432"/>
                <a:gd name="T34" fmla="*/ 352 w 449"/>
                <a:gd name="T35" fmla="*/ 391 h 432"/>
                <a:gd name="T36" fmla="*/ 352 w 449"/>
                <a:gd name="T37" fmla="*/ 391 h 432"/>
                <a:gd name="T38" fmla="*/ 352 w 449"/>
                <a:gd name="T39" fmla="*/ 432 h 432"/>
                <a:gd name="T40" fmla="*/ 449 w 449"/>
                <a:gd name="T41" fmla="*/ 432 h 432"/>
                <a:gd name="T42" fmla="*/ 449 w 449"/>
                <a:gd name="T4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9" h="432">
                  <a:moveTo>
                    <a:pt x="449" y="0"/>
                  </a:moveTo>
                  <a:cubicBezTo>
                    <a:pt x="159" y="0"/>
                    <a:pt x="159" y="0"/>
                    <a:pt x="159" y="0"/>
                  </a:cubicBezTo>
                  <a:cubicBezTo>
                    <a:pt x="135" y="35"/>
                    <a:pt x="115" y="70"/>
                    <a:pt x="99" y="103"/>
                  </a:cubicBezTo>
                  <a:cubicBezTo>
                    <a:pt x="54" y="195"/>
                    <a:pt x="15" y="308"/>
                    <a:pt x="0" y="432"/>
                  </a:cubicBezTo>
                  <a:cubicBezTo>
                    <a:pt x="271" y="432"/>
                    <a:pt x="271" y="432"/>
                    <a:pt x="271" y="432"/>
                  </a:cubicBezTo>
                  <a:cubicBezTo>
                    <a:pt x="271" y="391"/>
                    <a:pt x="271" y="391"/>
                    <a:pt x="271" y="391"/>
                  </a:cubicBezTo>
                  <a:cubicBezTo>
                    <a:pt x="268" y="378"/>
                    <a:pt x="268" y="378"/>
                    <a:pt x="268" y="378"/>
                  </a:cubicBezTo>
                  <a:cubicBezTo>
                    <a:pt x="264" y="369"/>
                    <a:pt x="262" y="365"/>
                    <a:pt x="255" y="355"/>
                  </a:cubicBezTo>
                  <a:cubicBezTo>
                    <a:pt x="246" y="344"/>
                    <a:pt x="243" y="331"/>
                    <a:pt x="244" y="316"/>
                  </a:cubicBezTo>
                  <a:cubicBezTo>
                    <a:pt x="244" y="316"/>
                    <a:pt x="245" y="315"/>
                    <a:pt x="245" y="315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45" y="314"/>
                    <a:pt x="245" y="314"/>
                    <a:pt x="245" y="314"/>
                  </a:cubicBezTo>
                  <a:cubicBezTo>
                    <a:pt x="247" y="284"/>
                    <a:pt x="276" y="261"/>
                    <a:pt x="311" y="261"/>
                  </a:cubicBezTo>
                  <a:cubicBezTo>
                    <a:pt x="348" y="261"/>
                    <a:pt x="379" y="287"/>
                    <a:pt x="379" y="319"/>
                  </a:cubicBezTo>
                  <a:cubicBezTo>
                    <a:pt x="378" y="319"/>
                    <a:pt x="378" y="319"/>
                    <a:pt x="378" y="319"/>
                  </a:cubicBezTo>
                  <a:cubicBezTo>
                    <a:pt x="379" y="332"/>
                    <a:pt x="376" y="344"/>
                    <a:pt x="368" y="355"/>
                  </a:cubicBezTo>
                  <a:cubicBezTo>
                    <a:pt x="361" y="364"/>
                    <a:pt x="359" y="368"/>
                    <a:pt x="356" y="376"/>
                  </a:cubicBezTo>
                  <a:cubicBezTo>
                    <a:pt x="352" y="391"/>
                    <a:pt x="352" y="391"/>
                    <a:pt x="352" y="391"/>
                  </a:cubicBezTo>
                  <a:cubicBezTo>
                    <a:pt x="352" y="391"/>
                    <a:pt x="352" y="391"/>
                    <a:pt x="352" y="391"/>
                  </a:cubicBezTo>
                  <a:cubicBezTo>
                    <a:pt x="352" y="432"/>
                    <a:pt x="352" y="432"/>
                    <a:pt x="352" y="432"/>
                  </a:cubicBezTo>
                  <a:cubicBezTo>
                    <a:pt x="449" y="432"/>
                    <a:pt x="449" y="432"/>
                    <a:pt x="449" y="432"/>
                  </a:cubicBezTo>
                  <a:lnTo>
                    <a:pt x="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5418123" y="1750308"/>
              <a:ext cx="1406343" cy="1289992"/>
            </a:xfrm>
            <a:custGeom>
              <a:avLst/>
              <a:gdLst>
                <a:gd name="connsiteX0" fmla="*/ 0 w 1054757"/>
                <a:gd name="connsiteY0" fmla="*/ 333881 h 967494"/>
                <a:gd name="connsiteX1" fmla="*/ 2060 w 1054757"/>
                <a:gd name="connsiteY1" fmla="*/ 333881 h 967494"/>
                <a:gd name="connsiteX2" fmla="*/ 16481 w 1054757"/>
                <a:gd name="connsiteY2" fmla="*/ 333881 h 967494"/>
                <a:gd name="connsiteX3" fmla="*/ 55622 w 1054757"/>
                <a:gd name="connsiteY3" fmla="*/ 333881 h 967494"/>
                <a:gd name="connsiteX4" fmla="*/ 131845 w 1054757"/>
                <a:gd name="connsiteY4" fmla="*/ 333881 h 967494"/>
                <a:gd name="connsiteX5" fmla="*/ 187724 w 1054757"/>
                <a:gd name="connsiteY5" fmla="*/ 333881 h 967494"/>
                <a:gd name="connsiteX6" fmla="*/ 257509 w 1054757"/>
                <a:gd name="connsiteY6" fmla="*/ 333881 h 967494"/>
                <a:gd name="connsiteX7" fmla="*/ 342745 w 1054757"/>
                <a:gd name="connsiteY7" fmla="*/ 333881 h 967494"/>
                <a:gd name="connsiteX8" fmla="*/ 444976 w 1054757"/>
                <a:gd name="connsiteY8" fmla="*/ 333881 h 967494"/>
                <a:gd name="connsiteX9" fmla="*/ 565747 w 1054757"/>
                <a:gd name="connsiteY9" fmla="*/ 333881 h 967494"/>
                <a:gd name="connsiteX10" fmla="*/ 706605 w 1054757"/>
                <a:gd name="connsiteY10" fmla="*/ 333881 h 967494"/>
                <a:gd name="connsiteX11" fmla="*/ 869093 w 1054757"/>
                <a:gd name="connsiteY11" fmla="*/ 333881 h 967494"/>
                <a:gd name="connsiteX12" fmla="*/ 902994 w 1054757"/>
                <a:gd name="connsiteY12" fmla="*/ 333881 h 967494"/>
                <a:gd name="connsiteX13" fmla="*/ 1054757 w 1054757"/>
                <a:gd name="connsiteY13" fmla="*/ 333881 h 967494"/>
                <a:gd name="connsiteX14" fmla="*/ 1054757 w 1054757"/>
                <a:gd name="connsiteY14" fmla="*/ 967494 h 967494"/>
                <a:gd name="connsiteX15" fmla="*/ 934465 w 1054757"/>
                <a:gd name="connsiteY15" fmla="*/ 967494 h 967494"/>
                <a:gd name="connsiteX16" fmla="*/ 934465 w 1054757"/>
                <a:gd name="connsiteY16" fmla="*/ 905893 h 967494"/>
                <a:gd name="connsiteX17" fmla="*/ 935932 w 1054757"/>
                <a:gd name="connsiteY17" fmla="*/ 905893 h 967494"/>
                <a:gd name="connsiteX18" fmla="*/ 940333 w 1054757"/>
                <a:gd name="connsiteY18" fmla="*/ 883892 h 967494"/>
                <a:gd name="connsiteX19" fmla="*/ 957937 w 1054757"/>
                <a:gd name="connsiteY19" fmla="*/ 853092 h 967494"/>
                <a:gd name="connsiteX20" fmla="*/ 974073 w 1054757"/>
                <a:gd name="connsiteY20" fmla="*/ 800291 h 967494"/>
                <a:gd name="connsiteX21" fmla="*/ 875786 w 1054757"/>
                <a:gd name="connsiteY21" fmla="*/ 715222 h 967494"/>
                <a:gd name="connsiteX22" fmla="*/ 777498 w 1054757"/>
                <a:gd name="connsiteY22" fmla="*/ 792957 h 967494"/>
                <a:gd name="connsiteX23" fmla="*/ 777498 w 1054757"/>
                <a:gd name="connsiteY23" fmla="*/ 794424 h 967494"/>
                <a:gd name="connsiteX24" fmla="*/ 777498 w 1054757"/>
                <a:gd name="connsiteY24" fmla="*/ 795891 h 967494"/>
                <a:gd name="connsiteX25" fmla="*/ 793635 w 1054757"/>
                <a:gd name="connsiteY25" fmla="*/ 853092 h 967494"/>
                <a:gd name="connsiteX26" fmla="*/ 811239 w 1054757"/>
                <a:gd name="connsiteY26" fmla="*/ 886826 h 967494"/>
                <a:gd name="connsiteX27" fmla="*/ 817107 w 1054757"/>
                <a:gd name="connsiteY27" fmla="*/ 905893 h 967494"/>
                <a:gd name="connsiteX28" fmla="*/ 817107 w 1054757"/>
                <a:gd name="connsiteY28" fmla="*/ 967494 h 967494"/>
                <a:gd name="connsiteX29" fmla="*/ 551587 w 1054757"/>
                <a:gd name="connsiteY29" fmla="*/ 967494 h 967494"/>
                <a:gd name="connsiteX30" fmla="*/ 547614 w 1054757"/>
                <a:gd name="connsiteY30" fmla="*/ 967494 h 967494"/>
                <a:gd name="connsiteX31" fmla="*/ 472390 w 1054757"/>
                <a:gd name="connsiteY31" fmla="*/ 967494 h 967494"/>
                <a:gd name="connsiteX32" fmla="*/ 378830 w 1054757"/>
                <a:gd name="connsiteY32" fmla="*/ 967494 h 967494"/>
                <a:gd name="connsiteX33" fmla="*/ 269709 w 1054757"/>
                <a:gd name="connsiteY33" fmla="*/ 967494 h 967494"/>
                <a:gd name="connsiteX34" fmla="*/ 143832 w 1054757"/>
                <a:gd name="connsiteY34" fmla="*/ 967494 h 967494"/>
                <a:gd name="connsiteX35" fmla="*/ 0 w 1054757"/>
                <a:gd name="connsiteY35" fmla="*/ 967494 h 967494"/>
                <a:gd name="connsiteX36" fmla="*/ 0 w 1054757"/>
                <a:gd name="connsiteY36" fmla="*/ 966257 h 967494"/>
                <a:gd name="connsiteX37" fmla="*/ 0 w 1054757"/>
                <a:gd name="connsiteY37" fmla="*/ 957594 h 967494"/>
                <a:gd name="connsiteX38" fmla="*/ 0 w 1054757"/>
                <a:gd name="connsiteY38" fmla="*/ 934081 h 967494"/>
                <a:gd name="connsiteX39" fmla="*/ 0 w 1054757"/>
                <a:gd name="connsiteY39" fmla="*/ 888292 h 967494"/>
                <a:gd name="connsiteX40" fmla="*/ 0 w 1054757"/>
                <a:gd name="connsiteY40" fmla="*/ 854725 h 967494"/>
                <a:gd name="connsiteX41" fmla="*/ 0 w 1054757"/>
                <a:gd name="connsiteY41" fmla="*/ 812803 h 967494"/>
                <a:gd name="connsiteX42" fmla="*/ 0 w 1054757"/>
                <a:gd name="connsiteY42" fmla="*/ 761601 h 967494"/>
                <a:gd name="connsiteX43" fmla="*/ 0 w 1054757"/>
                <a:gd name="connsiteY43" fmla="*/ 700189 h 967494"/>
                <a:gd name="connsiteX44" fmla="*/ 0 w 1054757"/>
                <a:gd name="connsiteY44" fmla="*/ 627639 h 967494"/>
                <a:gd name="connsiteX45" fmla="*/ 0 w 1054757"/>
                <a:gd name="connsiteY45" fmla="*/ 543023 h 967494"/>
                <a:gd name="connsiteX46" fmla="*/ 0 w 1054757"/>
                <a:gd name="connsiteY46" fmla="*/ 445413 h 967494"/>
                <a:gd name="connsiteX47" fmla="*/ 944096 w 1054757"/>
                <a:gd name="connsiteY47" fmla="*/ 0 h 967494"/>
                <a:gd name="connsiteX48" fmla="*/ 1010286 w 1054757"/>
                <a:gd name="connsiteY48" fmla="*/ 54421 h 967494"/>
                <a:gd name="connsiteX49" fmla="*/ 999990 w 1054757"/>
                <a:gd name="connsiteY49" fmla="*/ 97075 h 967494"/>
                <a:gd name="connsiteX50" fmla="*/ 976456 w 1054757"/>
                <a:gd name="connsiteY50" fmla="*/ 138259 h 967494"/>
                <a:gd name="connsiteX51" fmla="*/ 977926 w 1054757"/>
                <a:gd name="connsiteY51" fmla="*/ 138259 h 967494"/>
                <a:gd name="connsiteX52" fmla="*/ 970572 w 1054757"/>
                <a:gd name="connsiteY52" fmla="*/ 163263 h 967494"/>
                <a:gd name="connsiteX53" fmla="*/ 970572 w 1054757"/>
                <a:gd name="connsiteY53" fmla="*/ 333880 h 967494"/>
                <a:gd name="connsiteX54" fmla="*/ 917620 w 1054757"/>
                <a:gd name="connsiteY54" fmla="*/ 333880 h 967494"/>
                <a:gd name="connsiteX55" fmla="*/ 916149 w 1054757"/>
                <a:gd name="connsiteY55" fmla="*/ 163263 h 967494"/>
                <a:gd name="connsiteX56" fmla="*/ 908794 w 1054757"/>
                <a:gd name="connsiteY56" fmla="*/ 135317 h 967494"/>
                <a:gd name="connsiteX57" fmla="*/ 888201 w 1054757"/>
                <a:gd name="connsiteY57" fmla="*/ 97075 h 967494"/>
                <a:gd name="connsiteX58" fmla="*/ 876434 w 1054757"/>
                <a:gd name="connsiteY58" fmla="*/ 57363 h 967494"/>
                <a:gd name="connsiteX59" fmla="*/ 944096 w 1054757"/>
                <a:gd name="connsiteY59" fmla="*/ 0 h 96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054757" h="967494">
                  <a:moveTo>
                    <a:pt x="0" y="333881"/>
                  </a:moveTo>
                  <a:lnTo>
                    <a:pt x="2060" y="333881"/>
                  </a:lnTo>
                  <a:lnTo>
                    <a:pt x="16481" y="333881"/>
                  </a:lnTo>
                  <a:lnTo>
                    <a:pt x="55622" y="333881"/>
                  </a:lnTo>
                  <a:lnTo>
                    <a:pt x="131845" y="333881"/>
                  </a:lnTo>
                  <a:lnTo>
                    <a:pt x="187724" y="333881"/>
                  </a:lnTo>
                  <a:lnTo>
                    <a:pt x="257509" y="333881"/>
                  </a:lnTo>
                  <a:lnTo>
                    <a:pt x="342745" y="333881"/>
                  </a:lnTo>
                  <a:lnTo>
                    <a:pt x="444976" y="333881"/>
                  </a:lnTo>
                  <a:lnTo>
                    <a:pt x="565747" y="333881"/>
                  </a:lnTo>
                  <a:lnTo>
                    <a:pt x="706605" y="333881"/>
                  </a:lnTo>
                  <a:lnTo>
                    <a:pt x="869093" y="333881"/>
                  </a:lnTo>
                  <a:lnTo>
                    <a:pt x="902994" y="333881"/>
                  </a:lnTo>
                  <a:lnTo>
                    <a:pt x="1054757" y="333881"/>
                  </a:lnTo>
                  <a:cubicBezTo>
                    <a:pt x="1054757" y="333881"/>
                    <a:pt x="1054757" y="333881"/>
                    <a:pt x="1054757" y="967494"/>
                  </a:cubicBezTo>
                  <a:cubicBezTo>
                    <a:pt x="1054757" y="967494"/>
                    <a:pt x="1054757" y="967494"/>
                    <a:pt x="934465" y="967494"/>
                  </a:cubicBezTo>
                  <a:cubicBezTo>
                    <a:pt x="934465" y="967494"/>
                    <a:pt x="934465" y="967494"/>
                    <a:pt x="934465" y="905893"/>
                  </a:cubicBezTo>
                  <a:cubicBezTo>
                    <a:pt x="934465" y="905893"/>
                    <a:pt x="934465" y="905893"/>
                    <a:pt x="935932" y="905893"/>
                  </a:cubicBezTo>
                  <a:cubicBezTo>
                    <a:pt x="935932" y="905893"/>
                    <a:pt x="935932" y="905893"/>
                    <a:pt x="940333" y="883892"/>
                  </a:cubicBezTo>
                  <a:cubicBezTo>
                    <a:pt x="944734" y="872159"/>
                    <a:pt x="949135" y="866292"/>
                    <a:pt x="957937" y="853092"/>
                  </a:cubicBezTo>
                  <a:cubicBezTo>
                    <a:pt x="969673" y="836958"/>
                    <a:pt x="975540" y="819358"/>
                    <a:pt x="974073" y="800291"/>
                  </a:cubicBezTo>
                  <a:cubicBezTo>
                    <a:pt x="974073" y="753356"/>
                    <a:pt x="930064" y="715222"/>
                    <a:pt x="875786" y="715222"/>
                  </a:cubicBezTo>
                  <a:cubicBezTo>
                    <a:pt x="824442" y="715222"/>
                    <a:pt x="781899" y="748956"/>
                    <a:pt x="777498" y="792957"/>
                  </a:cubicBezTo>
                  <a:cubicBezTo>
                    <a:pt x="777498" y="792957"/>
                    <a:pt x="777498" y="792957"/>
                    <a:pt x="777498" y="794424"/>
                  </a:cubicBezTo>
                  <a:cubicBezTo>
                    <a:pt x="777498" y="794424"/>
                    <a:pt x="777498" y="795891"/>
                    <a:pt x="777498" y="795891"/>
                  </a:cubicBezTo>
                  <a:cubicBezTo>
                    <a:pt x="776031" y="817891"/>
                    <a:pt x="780432" y="836958"/>
                    <a:pt x="793635" y="853092"/>
                  </a:cubicBezTo>
                  <a:cubicBezTo>
                    <a:pt x="803904" y="866292"/>
                    <a:pt x="806838" y="873626"/>
                    <a:pt x="811239" y="886826"/>
                  </a:cubicBezTo>
                  <a:cubicBezTo>
                    <a:pt x="811239" y="886826"/>
                    <a:pt x="811239" y="886826"/>
                    <a:pt x="817107" y="905893"/>
                  </a:cubicBezTo>
                  <a:cubicBezTo>
                    <a:pt x="817107" y="905893"/>
                    <a:pt x="817107" y="905893"/>
                    <a:pt x="817107" y="967494"/>
                  </a:cubicBezTo>
                  <a:cubicBezTo>
                    <a:pt x="817107" y="967494"/>
                    <a:pt x="817107" y="967494"/>
                    <a:pt x="551587" y="967494"/>
                  </a:cubicBezTo>
                  <a:lnTo>
                    <a:pt x="547614" y="967494"/>
                  </a:lnTo>
                  <a:lnTo>
                    <a:pt x="472390" y="967494"/>
                  </a:lnTo>
                  <a:lnTo>
                    <a:pt x="378830" y="967494"/>
                  </a:lnTo>
                  <a:lnTo>
                    <a:pt x="269709" y="967494"/>
                  </a:lnTo>
                  <a:lnTo>
                    <a:pt x="143832" y="967494"/>
                  </a:lnTo>
                  <a:lnTo>
                    <a:pt x="0" y="967494"/>
                  </a:lnTo>
                  <a:lnTo>
                    <a:pt x="0" y="966257"/>
                  </a:lnTo>
                  <a:lnTo>
                    <a:pt x="0" y="957594"/>
                  </a:lnTo>
                  <a:lnTo>
                    <a:pt x="0" y="934081"/>
                  </a:lnTo>
                  <a:lnTo>
                    <a:pt x="0" y="888292"/>
                  </a:lnTo>
                  <a:lnTo>
                    <a:pt x="0" y="854725"/>
                  </a:lnTo>
                  <a:lnTo>
                    <a:pt x="0" y="812803"/>
                  </a:lnTo>
                  <a:lnTo>
                    <a:pt x="0" y="761601"/>
                  </a:lnTo>
                  <a:lnTo>
                    <a:pt x="0" y="700189"/>
                  </a:lnTo>
                  <a:lnTo>
                    <a:pt x="0" y="627639"/>
                  </a:lnTo>
                  <a:lnTo>
                    <a:pt x="0" y="543023"/>
                  </a:lnTo>
                  <a:lnTo>
                    <a:pt x="0" y="445413"/>
                  </a:lnTo>
                  <a:close/>
                  <a:moveTo>
                    <a:pt x="944096" y="0"/>
                  </a:moveTo>
                  <a:cubicBezTo>
                    <a:pt x="979397" y="0"/>
                    <a:pt x="1007345" y="23533"/>
                    <a:pt x="1010286" y="54421"/>
                  </a:cubicBezTo>
                  <a:cubicBezTo>
                    <a:pt x="1011757" y="70600"/>
                    <a:pt x="1008815" y="83838"/>
                    <a:pt x="999990" y="97075"/>
                  </a:cubicBezTo>
                  <a:cubicBezTo>
                    <a:pt x="988223" y="111784"/>
                    <a:pt x="983810" y="120609"/>
                    <a:pt x="976456" y="138259"/>
                  </a:cubicBezTo>
                  <a:cubicBezTo>
                    <a:pt x="976456" y="138259"/>
                    <a:pt x="976456" y="138259"/>
                    <a:pt x="977926" y="138259"/>
                  </a:cubicBezTo>
                  <a:lnTo>
                    <a:pt x="970572" y="163263"/>
                  </a:lnTo>
                  <a:cubicBezTo>
                    <a:pt x="970572" y="163263"/>
                    <a:pt x="970572" y="163263"/>
                    <a:pt x="970572" y="333880"/>
                  </a:cubicBezTo>
                  <a:cubicBezTo>
                    <a:pt x="970572" y="333880"/>
                    <a:pt x="970572" y="333880"/>
                    <a:pt x="917620" y="333880"/>
                  </a:cubicBezTo>
                  <a:cubicBezTo>
                    <a:pt x="917620" y="333880"/>
                    <a:pt x="917620" y="333880"/>
                    <a:pt x="916149" y="163263"/>
                  </a:cubicBezTo>
                  <a:cubicBezTo>
                    <a:pt x="916149" y="163263"/>
                    <a:pt x="916149" y="163263"/>
                    <a:pt x="908794" y="135317"/>
                  </a:cubicBezTo>
                  <a:cubicBezTo>
                    <a:pt x="902910" y="119138"/>
                    <a:pt x="898498" y="111784"/>
                    <a:pt x="888201" y="97075"/>
                  </a:cubicBezTo>
                  <a:cubicBezTo>
                    <a:pt x="879376" y="85308"/>
                    <a:pt x="876434" y="72071"/>
                    <a:pt x="876434" y="57363"/>
                  </a:cubicBezTo>
                  <a:cubicBezTo>
                    <a:pt x="876434" y="26475"/>
                    <a:pt x="907323" y="0"/>
                    <a:pt x="94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4380967" y="2741832"/>
              <a:ext cx="892136" cy="1679517"/>
            </a:xfrm>
            <a:custGeom>
              <a:avLst/>
              <a:gdLst>
                <a:gd name="connsiteX0" fmla="*/ 466016 w 669102"/>
                <a:gd name="connsiteY0" fmla="*/ 0 h 1259638"/>
                <a:gd name="connsiteX1" fmla="*/ 533575 w 669102"/>
                <a:gd name="connsiteY1" fmla="*/ 52814 h 1259638"/>
                <a:gd name="connsiteX2" fmla="*/ 532107 w 669102"/>
                <a:gd name="connsiteY2" fmla="*/ 52814 h 1259638"/>
                <a:gd name="connsiteX3" fmla="*/ 521826 w 669102"/>
                <a:gd name="connsiteY3" fmla="*/ 95358 h 1259638"/>
                <a:gd name="connsiteX4" fmla="*/ 499796 w 669102"/>
                <a:gd name="connsiteY4" fmla="*/ 136436 h 1259638"/>
                <a:gd name="connsiteX5" fmla="*/ 493921 w 669102"/>
                <a:gd name="connsiteY5" fmla="*/ 162843 h 1259638"/>
                <a:gd name="connsiteX6" fmla="*/ 492452 w 669102"/>
                <a:gd name="connsiteY6" fmla="*/ 330086 h 1259638"/>
                <a:gd name="connsiteX7" fmla="*/ 551551 w 669102"/>
                <a:gd name="connsiteY7" fmla="*/ 330086 h 1259638"/>
                <a:gd name="connsiteX8" fmla="*/ 669102 w 669102"/>
                <a:gd name="connsiteY8" fmla="*/ 330086 h 1259638"/>
                <a:gd name="connsiteX9" fmla="*/ 669102 w 669102"/>
                <a:gd name="connsiteY9" fmla="*/ 966229 h 1259638"/>
                <a:gd name="connsiteX10" fmla="*/ 573757 w 669102"/>
                <a:gd name="connsiteY10" fmla="*/ 966229 h 1259638"/>
                <a:gd name="connsiteX11" fmla="*/ 567273 w 669102"/>
                <a:gd name="connsiteY11" fmla="*/ 966229 h 1259638"/>
                <a:gd name="connsiteX12" fmla="*/ 567273 w 669102"/>
                <a:gd name="connsiteY12" fmla="*/ 1002174 h 1259638"/>
                <a:gd name="connsiteX13" fmla="*/ 567273 w 669102"/>
                <a:gd name="connsiteY13" fmla="*/ 1096493 h 1259638"/>
                <a:gd name="connsiteX14" fmla="*/ 574617 w 669102"/>
                <a:gd name="connsiteY14" fmla="*/ 1125888 h 1259638"/>
                <a:gd name="connsiteX15" fmla="*/ 596647 w 669102"/>
                <a:gd name="connsiteY15" fmla="*/ 1164102 h 1259638"/>
                <a:gd name="connsiteX16" fmla="*/ 606927 w 669102"/>
                <a:gd name="connsiteY16" fmla="*/ 1202317 h 1259638"/>
                <a:gd name="connsiteX17" fmla="*/ 539368 w 669102"/>
                <a:gd name="connsiteY17" fmla="*/ 1259638 h 1259638"/>
                <a:gd name="connsiteX18" fmla="*/ 473278 w 669102"/>
                <a:gd name="connsiteY18" fmla="*/ 1206726 h 1259638"/>
                <a:gd name="connsiteX19" fmla="*/ 485027 w 669102"/>
                <a:gd name="connsiteY19" fmla="*/ 1164102 h 1259638"/>
                <a:gd name="connsiteX20" fmla="*/ 507057 w 669102"/>
                <a:gd name="connsiteY20" fmla="*/ 1122949 h 1259638"/>
                <a:gd name="connsiteX21" fmla="*/ 512932 w 669102"/>
                <a:gd name="connsiteY21" fmla="*/ 1096493 h 1259638"/>
                <a:gd name="connsiteX22" fmla="*/ 512932 w 669102"/>
                <a:gd name="connsiteY22" fmla="*/ 987198 h 1259638"/>
                <a:gd name="connsiteX23" fmla="*/ 512932 w 669102"/>
                <a:gd name="connsiteY23" fmla="*/ 966229 h 1259638"/>
                <a:gd name="connsiteX24" fmla="*/ 495022 w 669102"/>
                <a:gd name="connsiteY24" fmla="*/ 966229 h 1259638"/>
                <a:gd name="connsiteX25" fmla="*/ 133389 w 669102"/>
                <a:gd name="connsiteY25" fmla="*/ 966229 h 1259638"/>
                <a:gd name="connsiteX26" fmla="*/ 1295 w 669102"/>
                <a:gd name="connsiteY26" fmla="*/ 330086 h 1259638"/>
                <a:gd name="connsiteX27" fmla="*/ 359491 w 669102"/>
                <a:gd name="connsiteY27" fmla="*/ 330086 h 1259638"/>
                <a:gd name="connsiteX28" fmla="*/ 439580 w 669102"/>
                <a:gd name="connsiteY28" fmla="*/ 330086 h 1259638"/>
                <a:gd name="connsiteX29" fmla="*/ 439580 w 669102"/>
                <a:gd name="connsiteY29" fmla="*/ 162843 h 1259638"/>
                <a:gd name="connsiteX30" fmla="*/ 432237 w 669102"/>
                <a:gd name="connsiteY30" fmla="*/ 133502 h 1259638"/>
                <a:gd name="connsiteX31" fmla="*/ 410207 w 669102"/>
                <a:gd name="connsiteY31" fmla="*/ 95358 h 1259638"/>
                <a:gd name="connsiteX32" fmla="*/ 399926 w 669102"/>
                <a:gd name="connsiteY32" fmla="*/ 57215 h 1259638"/>
                <a:gd name="connsiteX33" fmla="*/ 466016 w 669102"/>
                <a:gd name="connsiteY33" fmla="*/ 0 h 12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9102" h="1259638">
                  <a:moveTo>
                    <a:pt x="466016" y="0"/>
                  </a:moveTo>
                  <a:cubicBezTo>
                    <a:pt x="501265" y="0"/>
                    <a:pt x="530638" y="23473"/>
                    <a:pt x="533575" y="52814"/>
                  </a:cubicBezTo>
                  <a:cubicBezTo>
                    <a:pt x="533575" y="52814"/>
                    <a:pt x="533575" y="52814"/>
                    <a:pt x="532107" y="52814"/>
                  </a:cubicBezTo>
                  <a:cubicBezTo>
                    <a:pt x="535044" y="68951"/>
                    <a:pt x="532107" y="83622"/>
                    <a:pt x="521826" y="95358"/>
                  </a:cubicBezTo>
                  <a:cubicBezTo>
                    <a:pt x="510077" y="111496"/>
                    <a:pt x="505671" y="120298"/>
                    <a:pt x="499796" y="136436"/>
                  </a:cubicBezTo>
                  <a:lnTo>
                    <a:pt x="493921" y="162843"/>
                  </a:lnTo>
                  <a:cubicBezTo>
                    <a:pt x="493921" y="162843"/>
                    <a:pt x="493921" y="162843"/>
                    <a:pt x="492452" y="330086"/>
                  </a:cubicBezTo>
                  <a:lnTo>
                    <a:pt x="551551" y="330086"/>
                  </a:lnTo>
                  <a:cubicBezTo>
                    <a:pt x="588235" y="330086"/>
                    <a:pt x="627364" y="330086"/>
                    <a:pt x="669102" y="330086"/>
                  </a:cubicBezTo>
                  <a:lnTo>
                    <a:pt x="669102" y="966229"/>
                  </a:lnTo>
                  <a:cubicBezTo>
                    <a:pt x="669102" y="966229"/>
                    <a:pt x="669102" y="966229"/>
                    <a:pt x="573757" y="966229"/>
                  </a:cubicBezTo>
                  <a:lnTo>
                    <a:pt x="567273" y="966229"/>
                  </a:lnTo>
                  <a:lnTo>
                    <a:pt x="567273" y="1002174"/>
                  </a:lnTo>
                  <a:cubicBezTo>
                    <a:pt x="567273" y="1025116"/>
                    <a:pt x="567273" y="1055706"/>
                    <a:pt x="567273" y="1096493"/>
                  </a:cubicBezTo>
                  <a:cubicBezTo>
                    <a:pt x="567273" y="1096493"/>
                    <a:pt x="567273" y="1096493"/>
                    <a:pt x="574617" y="1125888"/>
                  </a:cubicBezTo>
                  <a:cubicBezTo>
                    <a:pt x="580491" y="1140586"/>
                    <a:pt x="584897" y="1149405"/>
                    <a:pt x="596647" y="1164102"/>
                  </a:cubicBezTo>
                  <a:cubicBezTo>
                    <a:pt x="603990" y="1175861"/>
                    <a:pt x="608396" y="1187619"/>
                    <a:pt x="606927" y="1202317"/>
                  </a:cubicBezTo>
                  <a:cubicBezTo>
                    <a:pt x="606927" y="1234652"/>
                    <a:pt x="576085" y="1259638"/>
                    <a:pt x="539368" y="1259638"/>
                  </a:cubicBezTo>
                  <a:cubicBezTo>
                    <a:pt x="505589" y="1259638"/>
                    <a:pt x="476215" y="1236122"/>
                    <a:pt x="473278" y="1206726"/>
                  </a:cubicBezTo>
                  <a:cubicBezTo>
                    <a:pt x="471809" y="1190559"/>
                    <a:pt x="474746" y="1177330"/>
                    <a:pt x="485027" y="1164102"/>
                  </a:cubicBezTo>
                  <a:cubicBezTo>
                    <a:pt x="496777" y="1147935"/>
                    <a:pt x="501183" y="1140586"/>
                    <a:pt x="507057" y="1122949"/>
                  </a:cubicBezTo>
                  <a:lnTo>
                    <a:pt x="512932" y="1096493"/>
                  </a:lnTo>
                  <a:cubicBezTo>
                    <a:pt x="512932" y="1096493"/>
                    <a:pt x="512932" y="1096493"/>
                    <a:pt x="512932" y="987198"/>
                  </a:cubicBezTo>
                  <a:lnTo>
                    <a:pt x="512932" y="966229"/>
                  </a:lnTo>
                  <a:lnTo>
                    <a:pt x="495022" y="966229"/>
                  </a:lnTo>
                  <a:cubicBezTo>
                    <a:pt x="415894" y="966229"/>
                    <a:pt x="300799" y="966229"/>
                    <a:pt x="133389" y="966229"/>
                  </a:cubicBezTo>
                  <a:cubicBezTo>
                    <a:pt x="27714" y="745856"/>
                    <a:pt x="-7511" y="529891"/>
                    <a:pt x="1295" y="330086"/>
                  </a:cubicBezTo>
                  <a:cubicBezTo>
                    <a:pt x="1295" y="330086"/>
                    <a:pt x="1295" y="330086"/>
                    <a:pt x="359491" y="330086"/>
                  </a:cubicBezTo>
                  <a:lnTo>
                    <a:pt x="439580" y="330086"/>
                  </a:lnTo>
                  <a:cubicBezTo>
                    <a:pt x="439580" y="330086"/>
                    <a:pt x="439580" y="330086"/>
                    <a:pt x="439580" y="162843"/>
                  </a:cubicBezTo>
                  <a:cubicBezTo>
                    <a:pt x="439580" y="162843"/>
                    <a:pt x="439580" y="162843"/>
                    <a:pt x="432237" y="133502"/>
                  </a:cubicBezTo>
                  <a:cubicBezTo>
                    <a:pt x="426362" y="118831"/>
                    <a:pt x="421956" y="110029"/>
                    <a:pt x="410207" y="95358"/>
                  </a:cubicBezTo>
                  <a:cubicBezTo>
                    <a:pt x="402863" y="83622"/>
                    <a:pt x="398457" y="71886"/>
                    <a:pt x="399926" y="57215"/>
                  </a:cubicBezTo>
                  <a:cubicBezTo>
                    <a:pt x="399926" y="24940"/>
                    <a:pt x="429299" y="0"/>
                    <a:pt x="466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48104FE-3C21-46C5-88CC-0BFFE3BD8445}"/>
              </a:ext>
            </a:extLst>
          </p:cNvPr>
          <p:cNvGrpSpPr/>
          <p:nvPr/>
        </p:nvGrpSpPr>
        <p:grpSpPr>
          <a:xfrm>
            <a:off x="999293" y="1844090"/>
            <a:ext cx="2691545" cy="772443"/>
            <a:chOff x="999293" y="1844090"/>
            <a:chExt cx="2691545" cy="772443"/>
          </a:xfrm>
        </p:grpSpPr>
        <p:sp>
          <p:nvSpPr>
            <p:cNvPr id="104" name="Freeform 504"/>
            <p:cNvSpPr>
              <a:spLocks noEditPoints="1"/>
            </p:cNvSpPr>
            <p:nvPr/>
          </p:nvSpPr>
          <p:spPr bwMode="auto">
            <a:xfrm>
              <a:off x="999293" y="1925238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535279" y="2113960"/>
              <a:ext cx="2155559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Plum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529559" y="1844090"/>
              <a:ext cx="1443024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NUKLEUS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FEB2109-B419-46AB-A986-F53819254D83}"/>
              </a:ext>
            </a:extLst>
          </p:cNvPr>
          <p:cNvGrpSpPr/>
          <p:nvPr/>
        </p:nvGrpSpPr>
        <p:grpSpPr>
          <a:xfrm>
            <a:off x="999293" y="3212303"/>
            <a:ext cx="2685825" cy="772444"/>
            <a:chOff x="999293" y="3212303"/>
            <a:chExt cx="2685825" cy="772444"/>
          </a:xfrm>
        </p:grpSpPr>
        <p:sp>
          <p:nvSpPr>
            <p:cNvPr id="103" name="Freeform 500"/>
            <p:cNvSpPr>
              <a:spLocks noEditPoints="1"/>
            </p:cNvSpPr>
            <p:nvPr/>
          </p:nvSpPr>
          <p:spPr bwMode="auto">
            <a:xfrm>
              <a:off x="999293" y="3308029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529559" y="3482174"/>
              <a:ext cx="2155559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523839" y="3212303"/>
              <a:ext cx="1416926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VISUAL CORTEX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34B48F0-7A0F-4559-B847-63302955BC66}"/>
              </a:ext>
            </a:extLst>
          </p:cNvPr>
          <p:cNvGrpSpPr/>
          <p:nvPr/>
        </p:nvGrpSpPr>
        <p:grpSpPr>
          <a:xfrm>
            <a:off x="1051594" y="4546712"/>
            <a:ext cx="2627804" cy="772444"/>
            <a:chOff x="1051594" y="4546712"/>
            <a:chExt cx="2627804" cy="772444"/>
          </a:xfrm>
        </p:grpSpPr>
        <p:sp>
          <p:nvSpPr>
            <p:cNvPr id="105" name="Freeform 357"/>
            <p:cNvSpPr>
              <a:spLocks noEditPoints="1"/>
            </p:cNvSpPr>
            <p:nvPr/>
          </p:nvSpPr>
          <p:spPr bwMode="auto">
            <a:xfrm>
              <a:off x="1051594" y="4643525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523839" y="4816583"/>
              <a:ext cx="2155559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518119" y="4546712"/>
              <a:ext cx="1856727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AROUND THE WORLD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D89A4A2-19BB-42A7-8D50-7C8771CB4CC4}"/>
              </a:ext>
            </a:extLst>
          </p:cNvPr>
          <p:cNvGrpSpPr/>
          <p:nvPr/>
        </p:nvGrpSpPr>
        <p:grpSpPr>
          <a:xfrm>
            <a:off x="9357249" y="4605074"/>
            <a:ext cx="1565713" cy="772443"/>
            <a:chOff x="9357249" y="4605074"/>
            <a:chExt cx="1565713" cy="772443"/>
          </a:xfrm>
        </p:grpSpPr>
        <p:sp>
          <p:nvSpPr>
            <p:cNvPr id="115" name="TextBox 114"/>
            <p:cNvSpPr txBox="1"/>
            <p:nvPr/>
          </p:nvSpPr>
          <p:spPr>
            <a:xfrm>
              <a:off x="9357250" y="4874944"/>
              <a:ext cx="1565711" cy="50257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pie yummy </a:t>
              </a: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9357249" y="4605074"/>
              <a:ext cx="1565713" cy="297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SECOND CHART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4A596BF-1F17-40EC-81D9-6DFABD6909B4}"/>
              </a:ext>
            </a:extLst>
          </p:cNvPr>
          <p:cNvGrpSpPr/>
          <p:nvPr/>
        </p:nvGrpSpPr>
        <p:grpSpPr>
          <a:xfrm>
            <a:off x="8889155" y="1801256"/>
            <a:ext cx="2501899" cy="2543400"/>
            <a:chOff x="8889155" y="1801256"/>
            <a:chExt cx="2501899" cy="2543400"/>
          </a:xfrm>
        </p:grpSpPr>
        <p:graphicFrame>
          <p:nvGraphicFramePr>
            <p:cNvPr id="112" name="Chart 111"/>
            <p:cNvGraphicFramePr/>
            <p:nvPr>
              <p:extLst>
                <p:ext uri="{D42A27DB-BD31-4B8C-83A1-F6EECF244321}">
                  <p14:modId xmlns:p14="http://schemas.microsoft.com/office/powerpoint/2010/main" val="2392692623"/>
                </p:ext>
              </p:extLst>
            </p:nvPr>
          </p:nvGraphicFramePr>
          <p:xfrm>
            <a:off x="8889155" y="1801256"/>
            <a:ext cx="2501899" cy="2543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7" name="Freeform 182"/>
            <p:cNvSpPr>
              <a:spLocks noEditPoints="1"/>
            </p:cNvSpPr>
            <p:nvPr/>
          </p:nvSpPr>
          <p:spPr bwMode="auto">
            <a:xfrm>
              <a:off x="9948060" y="2893240"/>
              <a:ext cx="384088" cy="380688"/>
            </a:xfrm>
            <a:custGeom>
              <a:avLst/>
              <a:gdLst>
                <a:gd name="T0" fmla="*/ 17 w 186"/>
                <a:gd name="T1" fmla="*/ 0 h 185"/>
                <a:gd name="T2" fmla="*/ 0 w 186"/>
                <a:gd name="T3" fmla="*/ 143 h 185"/>
                <a:gd name="T4" fmla="*/ 76 w 186"/>
                <a:gd name="T5" fmla="*/ 160 h 185"/>
                <a:gd name="T6" fmla="*/ 63 w 186"/>
                <a:gd name="T7" fmla="*/ 177 h 185"/>
                <a:gd name="T8" fmla="*/ 63 w 186"/>
                <a:gd name="T9" fmla="*/ 185 h 185"/>
                <a:gd name="T10" fmla="*/ 127 w 186"/>
                <a:gd name="T11" fmla="*/ 181 h 185"/>
                <a:gd name="T12" fmla="*/ 110 w 186"/>
                <a:gd name="T13" fmla="*/ 177 h 185"/>
                <a:gd name="T14" fmla="*/ 169 w 186"/>
                <a:gd name="T15" fmla="*/ 160 h 185"/>
                <a:gd name="T16" fmla="*/ 186 w 186"/>
                <a:gd name="T17" fmla="*/ 17 h 185"/>
                <a:gd name="T18" fmla="*/ 101 w 186"/>
                <a:gd name="T19" fmla="*/ 177 h 185"/>
                <a:gd name="T20" fmla="*/ 85 w 186"/>
                <a:gd name="T21" fmla="*/ 160 h 185"/>
                <a:gd name="T22" fmla="*/ 101 w 186"/>
                <a:gd name="T23" fmla="*/ 177 h 185"/>
                <a:gd name="T24" fmla="*/ 169 w 186"/>
                <a:gd name="T25" fmla="*/ 152 h 185"/>
                <a:gd name="T26" fmla="*/ 9 w 186"/>
                <a:gd name="T27" fmla="*/ 143 h 185"/>
                <a:gd name="T28" fmla="*/ 177 w 186"/>
                <a:gd name="T29" fmla="*/ 135 h 185"/>
                <a:gd name="T30" fmla="*/ 177 w 186"/>
                <a:gd name="T31" fmla="*/ 126 h 185"/>
                <a:gd name="T32" fmla="*/ 9 w 186"/>
                <a:gd name="T33" fmla="*/ 17 h 185"/>
                <a:gd name="T34" fmla="*/ 169 w 186"/>
                <a:gd name="T35" fmla="*/ 8 h 185"/>
                <a:gd name="T36" fmla="*/ 177 w 186"/>
                <a:gd name="T37" fmla="*/ 126 h 185"/>
                <a:gd name="T38" fmla="*/ 109 w 186"/>
                <a:gd name="T39" fmla="*/ 87 h 185"/>
                <a:gd name="T40" fmla="*/ 103 w 186"/>
                <a:gd name="T41" fmla="*/ 44 h 185"/>
                <a:gd name="T42" fmla="*/ 110 w 186"/>
                <a:gd name="T43" fmla="*/ 67 h 185"/>
                <a:gd name="T44" fmla="*/ 106 w 186"/>
                <a:gd name="T45" fmla="*/ 72 h 185"/>
                <a:gd name="T46" fmla="*/ 100 w 186"/>
                <a:gd name="T47" fmla="*/ 67 h 185"/>
                <a:gd name="T48" fmla="*/ 93 w 186"/>
                <a:gd name="T49" fmla="*/ 87 h 185"/>
                <a:gd name="T50" fmla="*/ 94 w 186"/>
                <a:gd name="T51" fmla="*/ 90 h 185"/>
                <a:gd name="T52" fmla="*/ 96 w 186"/>
                <a:gd name="T53" fmla="*/ 92 h 185"/>
                <a:gd name="T54" fmla="*/ 113 w 186"/>
                <a:gd name="T55" fmla="*/ 97 h 185"/>
                <a:gd name="T56" fmla="*/ 118 w 186"/>
                <a:gd name="T57" fmla="*/ 91 h 185"/>
                <a:gd name="T58" fmla="*/ 93 w 186"/>
                <a:gd name="T59" fmla="*/ 44 h 185"/>
                <a:gd name="T60" fmla="*/ 91 w 186"/>
                <a:gd name="T61" fmla="*/ 42 h 185"/>
                <a:gd name="T62" fmla="*/ 73 w 186"/>
                <a:gd name="T63" fmla="*/ 38 h 185"/>
                <a:gd name="T64" fmla="*/ 68 w 186"/>
                <a:gd name="T65" fmla="*/ 44 h 185"/>
                <a:gd name="T66" fmla="*/ 77 w 186"/>
                <a:gd name="T67" fmla="*/ 48 h 185"/>
                <a:gd name="T68" fmla="*/ 83 w 186"/>
                <a:gd name="T69" fmla="*/ 91 h 185"/>
                <a:gd name="T70" fmla="*/ 76 w 186"/>
                <a:gd name="T71" fmla="*/ 67 h 185"/>
                <a:gd name="T72" fmla="*/ 80 w 186"/>
                <a:gd name="T73" fmla="*/ 63 h 185"/>
                <a:gd name="T74" fmla="*/ 87 w 186"/>
                <a:gd name="T75" fmla="*/ 67 h 185"/>
                <a:gd name="T76" fmla="*/ 93 w 186"/>
                <a:gd name="T77" fmla="*/ 4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6" h="185"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52"/>
                    <a:pt x="8" y="160"/>
                    <a:pt x="17" y="160"/>
                  </a:cubicBezTo>
                  <a:cubicBezTo>
                    <a:pt x="76" y="160"/>
                    <a:pt x="76" y="160"/>
                    <a:pt x="76" y="160"/>
                  </a:cubicBezTo>
                  <a:cubicBezTo>
                    <a:pt x="76" y="177"/>
                    <a:pt x="76" y="177"/>
                    <a:pt x="76" y="177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1" y="177"/>
                    <a:pt x="59" y="179"/>
                    <a:pt x="59" y="181"/>
                  </a:cubicBezTo>
                  <a:cubicBezTo>
                    <a:pt x="59" y="183"/>
                    <a:pt x="61" y="185"/>
                    <a:pt x="63" y="185"/>
                  </a:cubicBezTo>
                  <a:cubicBezTo>
                    <a:pt x="123" y="185"/>
                    <a:pt x="123" y="185"/>
                    <a:pt x="123" y="185"/>
                  </a:cubicBezTo>
                  <a:cubicBezTo>
                    <a:pt x="125" y="185"/>
                    <a:pt x="127" y="183"/>
                    <a:pt x="127" y="181"/>
                  </a:cubicBezTo>
                  <a:cubicBezTo>
                    <a:pt x="127" y="179"/>
                    <a:pt x="125" y="177"/>
                    <a:pt x="123" y="177"/>
                  </a:cubicBezTo>
                  <a:cubicBezTo>
                    <a:pt x="110" y="177"/>
                    <a:pt x="110" y="177"/>
                    <a:pt x="110" y="177"/>
                  </a:cubicBezTo>
                  <a:cubicBezTo>
                    <a:pt x="110" y="160"/>
                    <a:pt x="110" y="160"/>
                    <a:pt x="110" y="160"/>
                  </a:cubicBezTo>
                  <a:cubicBezTo>
                    <a:pt x="169" y="160"/>
                    <a:pt x="169" y="160"/>
                    <a:pt x="169" y="160"/>
                  </a:cubicBezTo>
                  <a:cubicBezTo>
                    <a:pt x="178" y="160"/>
                    <a:pt x="186" y="152"/>
                    <a:pt x="186" y="143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01" y="177"/>
                  </a:moveTo>
                  <a:cubicBezTo>
                    <a:pt x="85" y="177"/>
                    <a:pt x="85" y="177"/>
                    <a:pt x="85" y="177"/>
                  </a:cubicBezTo>
                  <a:cubicBezTo>
                    <a:pt x="85" y="160"/>
                    <a:pt x="85" y="160"/>
                    <a:pt x="85" y="160"/>
                  </a:cubicBezTo>
                  <a:cubicBezTo>
                    <a:pt x="101" y="160"/>
                    <a:pt x="101" y="160"/>
                    <a:pt x="101" y="160"/>
                  </a:cubicBezTo>
                  <a:lnTo>
                    <a:pt x="101" y="177"/>
                  </a:lnTo>
                  <a:close/>
                  <a:moveTo>
                    <a:pt x="177" y="143"/>
                  </a:moveTo>
                  <a:cubicBezTo>
                    <a:pt x="177" y="148"/>
                    <a:pt x="174" y="152"/>
                    <a:pt x="169" y="152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2" y="152"/>
                    <a:pt x="9" y="148"/>
                    <a:pt x="9" y="143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177" y="135"/>
                    <a:pt x="177" y="135"/>
                    <a:pt x="177" y="135"/>
                  </a:cubicBezTo>
                  <a:lnTo>
                    <a:pt x="177" y="143"/>
                  </a:lnTo>
                  <a:close/>
                  <a:moveTo>
                    <a:pt x="177" y="126"/>
                  </a:moveTo>
                  <a:cubicBezTo>
                    <a:pt x="9" y="126"/>
                    <a:pt x="9" y="126"/>
                    <a:pt x="9" y="1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4" y="8"/>
                    <a:pt x="177" y="12"/>
                    <a:pt x="177" y="17"/>
                  </a:cubicBezTo>
                  <a:lnTo>
                    <a:pt x="177" y="126"/>
                  </a:lnTo>
                  <a:close/>
                  <a:moveTo>
                    <a:pt x="116" y="89"/>
                  </a:moveTo>
                  <a:cubicBezTo>
                    <a:pt x="109" y="87"/>
                    <a:pt x="109" y="87"/>
                    <a:pt x="109" y="87"/>
                  </a:cubicBezTo>
                  <a:cubicBezTo>
                    <a:pt x="115" y="82"/>
                    <a:pt x="118" y="75"/>
                    <a:pt x="118" y="67"/>
                  </a:cubicBezTo>
                  <a:cubicBezTo>
                    <a:pt x="118" y="57"/>
                    <a:pt x="112" y="48"/>
                    <a:pt x="103" y="44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6" y="55"/>
                    <a:pt x="110" y="61"/>
                    <a:pt x="110" y="67"/>
                  </a:cubicBezTo>
                  <a:cubicBezTo>
                    <a:pt x="110" y="72"/>
                    <a:pt x="107" y="77"/>
                    <a:pt x="104" y="80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1"/>
                    <a:pt x="106" y="70"/>
                    <a:pt x="105" y="69"/>
                  </a:cubicBezTo>
                  <a:cubicBezTo>
                    <a:pt x="104" y="67"/>
                    <a:pt x="102" y="66"/>
                    <a:pt x="100" y="67"/>
                  </a:cubicBezTo>
                  <a:cubicBezTo>
                    <a:pt x="99" y="68"/>
                    <a:pt x="98" y="69"/>
                    <a:pt x="98" y="70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8"/>
                    <a:pt x="93" y="89"/>
                    <a:pt x="94" y="90"/>
                  </a:cubicBezTo>
                  <a:cubicBezTo>
                    <a:pt x="94" y="91"/>
                    <a:pt x="95" y="92"/>
                    <a:pt x="96" y="92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14" y="97"/>
                    <a:pt x="116" y="97"/>
                    <a:pt x="117" y="96"/>
                  </a:cubicBezTo>
                  <a:cubicBezTo>
                    <a:pt x="119" y="95"/>
                    <a:pt x="119" y="93"/>
                    <a:pt x="118" y="91"/>
                  </a:cubicBezTo>
                  <a:cubicBezTo>
                    <a:pt x="118" y="90"/>
                    <a:pt x="117" y="89"/>
                    <a:pt x="116" y="89"/>
                  </a:cubicBezTo>
                  <a:close/>
                  <a:moveTo>
                    <a:pt x="93" y="44"/>
                  </a:moveTo>
                  <a:cubicBezTo>
                    <a:pt x="92" y="43"/>
                    <a:pt x="91" y="43"/>
                    <a:pt x="90" y="43"/>
                  </a:cubicBezTo>
                  <a:cubicBezTo>
                    <a:pt x="91" y="42"/>
                    <a:pt x="91" y="42"/>
                    <a:pt x="91" y="42"/>
                  </a:cubicBezTo>
                  <a:cubicBezTo>
                    <a:pt x="90" y="42"/>
                    <a:pt x="90" y="42"/>
                    <a:pt x="90" y="42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2" y="37"/>
                    <a:pt x="71" y="38"/>
                    <a:pt x="70" y="38"/>
                  </a:cubicBezTo>
                  <a:cubicBezTo>
                    <a:pt x="68" y="39"/>
                    <a:pt x="67" y="42"/>
                    <a:pt x="68" y="44"/>
                  </a:cubicBezTo>
                  <a:cubicBezTo>
                    <a:pt x="69" y="45"/>
                    <a:pt x="70" y="46"/>
                    <a:pt x="71" y="46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1" y="52"/>
                    <a:pt x="68" y="59"/>
                    <a:pt x="68" y="67"/>
                  </a:cubicBezTo>
                  <a:cubicBezTo>
                    <a:pt x="68" y="78"/>
                    <a:pt x="74" y="87"/>
                    <a:pt x="83" y="91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0" y="79"/>
                    <a:pt x="76" y="74"/>
                    <a:pt x="76" y="67"/>
                  </a:cubicBezTo>
                  <a:cubicBezTo>
                    <a:pt x="76" y="62"/>
                    <a:pt x="79" y="57"/>
                    <a:pt x="83" y="54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4"/>
                    <a:pt x="80" y="65"/>
                    <a:pt x="81" y="66"/>
                  </a:cubicBezTo>
                  <a:cubicBezTo>
                    <a:pt x="82" y="68"/>
                    <a:pt x="85" y="69"/>
                    <a:pt x="87" y="67"/>
                  </a:cubicBezTo>
                  <a:cubicBezTo>
                    <a:pt x="88" y="67"/>
                    <a:pt x="88" y="66"/>
                    <a:pt x="89" y="65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47"/>
                    <a:pt x="93" y="45"/>
                    <a:pt x="93" y="4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535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3" grpId="0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>
            <a:extLst>
              <a:ext uri="{FF2B5EF4-FFF2-40B4-BE49-F238E27FC236}">
                <a16:creationId xmlns:a16="http://schemas.microsoft.com/office/drawing/2014/main" id="{7534A6C0-8F52-1F48-98D8-28B7CC475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435"/>
            <a:ext cx="10515600" cy="860425"/>
          </a:xfrm>
        </p:spPr>
        <p:txBody>
          <a:bodyPr>
            <a:normAutofit/>
          </a:bodyPr>
          <a:lstStyle/>
          <a:p>
            <a:pPr algn="ctr"/>
            <a:r>
              <a:rPr lang="id-ID" alt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id-ID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endParaRPr lang="en-US" alt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291" name="Slide Number Placeholder 2">
            <a:extLst>
              <a:ext uri="{FF2B5EF4-FFF2-40B4-BE49-F238E27FC236}">
                <a16:creationId xmlns:a16="http://schemas.microsoft.com/office/drawing/2014/main" id="{A317BE8D-3526-C642-AC37-9A05F895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38646F03-CB14-7C47-9B17-C173D059C3BC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791A2C-04BA-4826-9B7D-A6386BA3ECC3}"/>
              </a:ext>
            </a:extLst>
          </p:cNvPr>
          <p:cNvGrpSpPr/>
          <p:nvPr/>
        </p:nvGrpSpPr>
        <p:grpSpPr>
          <a:xfrm>
            <a:off x="8402638" y="1933575"/>
            <a:ext cx="2868612" cy="1044976"/>
            <a:chOff x="8402638" y="1933575"/>
            <a:chExt cx="2868612" cy="1044976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76301CFD-257F-E649-90B0-A97C0C1326B4}"/>
                </a:ext>
              </a:extLst>
            </p:cNvPr>
            <p:cNvSpPr txBox="1"/>
            <p:nvPr/>
          </p:nvSpPr>
          <p:spPr>
            <a:xfrm>
              <a:off x="8402638" y="1933575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Upgrading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Details 1">
              <a:extLst>
                <a:ext uri="{FF2B5EF4-FFF2-40B4-BE49-F238E27FC236}">
                  <a16:creationId xmlns:a16="http://schemas.microsoft.com/office/drawing/2014/main" id="{94530820-017A-6D4B-B67A-E556E0800A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2638" y="2155825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B8012D-F998-49FD-831E-30BA6F175684}"/>
              </a:ext>
            </a:extLst>
          </p:cNvPr>
          <p:cNvGrpSpPr/>
          <p:nvPr/>
        </p:nvGrpSpPr>
        <p:grpSpPr>
          <a:xfrm>
            <a:off x="715963" y="1971675"/>
            <a:ext cx="2867025" cy="1044976"/>
            <a:chOff x="715963" y="1971675"/>
            <a:chExt cx="2867025" cy="1044976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7DDABC99-6232-0848-9259-13964652C0A6}"/>
                </a:ext>
              </a:extLst>
            </p:cNvPr>
            <p:cNvSpPr txBox="1"/>
            <p:nvPr/>
          </p:nvSpPr>
          <p:spPr>
            <a:xfrm>
              <a:off x="957263" y="1971675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Money Management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Details 1">
              <a:extLst>
                <a:ext uri="{FF2B5EF4-FFF2-40B4-BE49-F238E27FC236}">
                  <a16:creationId xmlns:a16="http://schemas.microsoft.com/office/drawing/2014/main" id="{F7DC2075-00D6-0B49-BC7C-6453044F0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5963" y="2193925"/>
              <a:ext cx="2867025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066AEBF-7630-439B-8CE7-EF675EF28C46}"/>
              </a:ext>
            </a:extLst>
          </p:cNvPr>
          <p:cNvGrpSpPr/>
          <p:nvPr/>
        </p:nvGrpSpPr>
        <p:grpSpPr>
          <a:xfrm>
            <a:off x="9034463" y="4875213"/>
            <a:ext cx="2868612" cy="1044976"/>
            <a:chOff x="9034463" y="4875213"/>
            <a:chExt cx="2868612" cy="1044976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3F82E6BB-2473-614F-912E-8B418F4E10B5}"/>
                </a:ext>
              </a:extLst>
            </p:cNvPr>
            <p:cNvSpPr txBox="1"/>
            <p:nvPr/>
          </p:nvSpPr>
          <p:spPr>
            <a:xfrm>
              <a:off x="9034463" y="4875213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 Management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Details 1">
              <a:extLst>
                <a:ext uri="{FF2B5EF4-FFF2-40B4-BE49-F238E27FC236}">
                  <a16:creationId xmlns:a16="http://schemas.microsoft.com/office/drawing/2014/main" id="{6DB188F5-70A4-5243-8C72-460FBFE395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4463" y="5097463"/>
              <a:ext cx="2868612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amet. Consectetur adipiscing eliteiusmod tempor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4F7B9A-0DBA-4ADC-8738-4DD75E393A2D}"/>
              </a:ext>
            </a:extLst>
          </p:cNvPr>
          <p:cNvGrpSpPr/>
          <p:nvPr/>
        </p:nvGrpSpPr>
        <p:grpSpPr>
          <a:xfrm>
            <a:off x="265113" y="5102225"/>
            <a:ext cx="2867025" cy="1046564"/>
            <a:chOff x="265113" y="5102225"/>
            <a:chExt cx="2867025" cy="1046564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6C5799E0-EA6D-2349-A5C2-7CA34B1D7722}"/>
                </a:ext>
              </a:extLst>
            </p:cNvPr>
            <p:cNvSpPr txBox="1"/>
            <p:nvPr/>
          </p:nvSpPr>
          <p:spPr>
            <a:xfrm>
              <a:off x="506413" y="5102225"/>
              <a:ext cx="2625725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Details 1">
              <a:extLst>
                <a:ext uri="{FF2B5EF4-FFF2-40B4-BE49-F238E27FC236}">
                  <a16:creationId xmlns:a16="http://schemas.microsoft.com/office/drawing/2014/main" id="{C5F06F73-2875-4440-B83F-1151376AE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113" y="5326063"/>
              <a:ext cx="2867025" cy="822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r" eaLnBrk="1" hangingPunct="1">
                <a:lnSpc>
                  <a:spcPct val="15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alt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B7DC2CF-2F61-485B-A54F-39B84C4FDEEF}"/>
              </a:ext>
            </a:extLst>
          </p:cNvPr>
          <p:cNvGrpSpPr/>
          <p:nvPr/>
        </p:nvGrpSpPr>
        <p:grpSpPr>
          <a:xfrm>
            <a:off x="5621338" y="3413125"/>
            <a:ext cx="3275012" cy="2619375"/>
            <a:chOff x="5621338" y="3413125"/>
            <a:chExt cx="3275012" cy="2619375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A9960A8-441F-7441-90C6-8A7243A92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3413125"/>
              <a:ext cx="3275012" cy="2619375"/>
            </a:xfrm>
            <a:custGeom>
              <a:avLst/>
              <a:gdLst>
                <a:gd name="T0" fmla="*/ 482 w 672"/>
                <a:gd name="T1" fmla="*/ 0 h 537"/>
                <a:gd name="T2" fmla="*/ 373 w 672"/>
                <a:gd name="T3" fmla="*/ 58 h 537"/>
                <a:gd name="T4" fmla="*/ 289 w 672"/>
                <a:gd name="T5" fmla="*/ 206 h 537"/>
                <a:gd name="T6" fmla="*/ 193 w 672"/>
                <a:gd name="T7" fmla="*/ 126 h 537"/>
                <a:gd name="T8" fmla="*/ 69 w 672"/>
                <a:gd name="T9" fmla="*/ 162 h 537"/>
                <a:gd name="T10" fmla="*/ 94 w 672"/>
                <a:gd name="T11" fmla="*/ 248 h 537"/>
                <a:gd name="T12" fmla="*/ 0 w 672"/>
                <a:gd name="T13" fmla="*/ 306 h 537"/>
                <a:gd name="T14" fmla="*/ 125 w 672"/>
                <a:gd name="T15" fmla="*/ 329 h 537"/>
                <a:gd name="T16" fmla="*/ 192 w 672"/>
                <a:gd name="T17" fmla="*/ 446 h 537"/>
                <a:gd name="T18" fmla="*/ 270 w 672"/>
                <a:gd name="T19" fmla="*/ 379 h 537"/>
                <a:gd name="T20" fmla="*/ 672 w 672"/>
                <a:gd name="T21" fmla="*/ 227 h 537"/>
                <a:gd name="T22" fmla="*/ 482 w 672"/>
                <a:gd name="T2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2" h="537">
                  <a:moveTo>
                    <a:pt x="482" y="0"/>
                  </a:moveTo>
                  <a:cubicBezTo>
                    <a:pt x="447" y="21"/>
                    <a:pt x="411" y="40"/>
                    <a:pt x="373" y="58"/>
                  </a:cubicBezTo>
                  <a:cubicBezTo>
                    <a:pt x="412" y="123"/>
                    <a:pt x="365" y="206"/>
                    <a:pt x="289" y="206"/>
                  </a:cubicBezTo>
                  <a:cubicBezTo>
                    <a:pt x="242" y="206"/>
                    <a:pt x="202" y="172"/>
                    <a:pt x="193" y="126"/>
                  </a:cubicBezTo>
                  <a:cubicBezTo>
                    <a:pt x="153" y="140"/>
                    <a:pt x="111" y="151"/>
                    <a:pt x="69" y="162"/>
                  </a:cubicBezTo>
                  <a:cubicBezTo>
                    <a:pt x="76" y="190"/>
                    <a:pt x="85" y="221"/>
                    <a:pt x="94" y="248"/>
                  </a:cubicBezTo>
                  <a:cubicBezTo>
                    <a:pt x="51" y="227"/>
                    <a:pt x="0" y="258"/>
                    <a:pt x="0" y="306"/>
                  </a:cubicBezTo>
                  <a:cubicBezTo>
                    <a:pt x="0" y="377"/>
                    <a:pt x="99" y="394"/>
                    <a:pt x="125" y="329"/>
                  </a:cubicBezTo>
                  <a:cubicBezTo>
                    <a:pt x="143" y="371"/>
                    <a:pt x="165" y="409"/>
                    <a:pt x="192" y="446"/>
                  </a:cubicBezTo>
                  <a:cubicBezTo>
                    <a:pt x="221" y="431"/>
                    <a:pt x="248" y="408"/>
                    <a:pt x="270" y="379"/>
                  </a:cubicBezTo>
                  <a:cubicBezTo>
                    <a:pt x="409" y="537"/>
                    <a:pt x="672" y="439"/>
                    <a:pt x="672" y="227"/>
                  </a:cubicBezTo>
                  <a:cubicBezTo>
                    <a:pt x="672" y="115"/>
                    <a:pt x="591" y="19"/>
                    <a:pt x="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E611BB9-AE77-F142-B956-F31CE7ECB1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5688" y="4487863"/>
              <a:ext cx="492125" cy="469900"/>
            </a:xfrm>
            <a:custGeom>
              <a:avLst/>
              <a:gdLst>
                <a:gd name="T0" fmla="*/ 5940 w 249"/>
                <a:gd name="T1" fmla="*/ 152837 h 237"/>
                <a:gd name="T2" fmla="*/ 116829 w 249"/>
                <a:gd name="T3" fmla="*/ 152837 h 237"/>
                <a:gd name="T4" fmla="*/ 116829 w 249"/>
                <a:gd name="T5" fmla="*/ 470419 h 237"/>
                <a:gd name="T6" fmla="*/ 5940 w 249"/>
                <a:gd name="T7" fmla="*/ 470419 h 237"/>
                <a:gd name="T8" fmla="*/ 5940 w 249"/>
                <a:gd name="T9" fmla="*/ 152837 h 237"/>
                <a:gd name="T10" fmla="*/ 61385 w 249"/>
                <a:gd name="T11" fmla="*/ 0 h 237"/>
                <a:gd name="T12" fmla="*/ 0 w 249"/>
                <a:gd name="T13" fmla="*/ 55577 h 237"/>
                <a:gd name="T14" fmla="*/ 61385 w 249"/>
                <a:gd name="T15" fmla="*/ 109169 h 237"/>
                <a:gd name="T16" fmla="*/ 122770 w 249"/>
                <a:gd name="T17" fmla="*/ 55577 h 237"/>
                <a:gd name="T18" fmla="*/ 61385 w 249"/>
                <a:gd name="T19" fmla="*/ 0 h 237"/>
                <a:gd name="T20" fmla="*/ 370290 w 249"/>
                <a:gd name="T21" fmla="*/ 146882 h 237"/>
                <a:gd name="T22" fmla="*/ 275242 w 249"/>
                <a:gd name="T23" fmla="*/ 194519 h 237"/>
                <a:gd name="T24" fmla="*/ 275242 w 249"/>
                <a:gd name="T25" fmla="*/ 152837 h 237"/>
                <a:gd name="T26" fmla="*/ 172274 w 249"/>
                <a:gd name="T27" fmla="*/ 152837 h 237"/>
                <a:gd name="T28" fmla="*/ 172274 w 249"/>
                <a:gd name="T29" fmla="*/ 470419 h 237"/>
                <a:gd name="T30" fmla="*/ 275242 w 249"/>
                <a:gd name="T31" fmla="*/ 470419 h 237"/>
                <a:gd name="T32" fmla="*/ 275242 w 249"/>
                <a:gd name="T33" fmla="*/ 293764 h 237"/>
                <a:gd name="T34" fmla="*/ 281183 w 249"/>
                <a:gd name="T35" fmla="*/ 267960 h 237"/>
                <a:gd name="T36" fmla="*/ 336627 w 249"/>
                <a:gd name="T37" fmla="*/ 226277 h 237"/>
                <a:gd name="T38" fmla="*/ 392072 w 249"/>
                <a:gd name="T39" fmla="*/ 299718 h 237"/>
                <a:gd name="T40" fmla="*/ 392072 w 249"/>
                <a:gd name="T41" fmla="*/ 470419 h 237"/>
                <a:gd name="T42" fmla="*/ 493060 w 249"/>
                <a:gd name="T43" fmla="*/ 470419 h 237"/>
                <a:gd name="T44" fmla="*/ 493060 w 249"/>
                <a:gd name="T45" fmla="*/ 287809 h 237"/>
                <a:gd name="T46" fmla="*/ 370290 w 249"/>
                <a:gd name="T47" fmla="*/ 146882 h 2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49" h="237">
                  <a:moveTo>
                    <a:pt x="3" y="77"/>
                  </a:moveTo>
                  <a:cubicBezTo>
                    <a:pt x="59" y="77"/>
                    <a:pt x="59" y="77"/>
                    <a:pt x="59" y="77"/>
                  </a:cubicBezTo>
                  <a:cubicBezTo>
                    <a:pt x="59" y="237"/>
                    <a:pt x="59" y="237"/>
                    <a:pt x="59" y="237"/>
                  </a:cubicBezTo>
                  <a:cubicBezTo>
                    <a:pt x="3" y="237"/>
                    <a:pt x="3" y="237"/>
                    <a:pt x="3" y="237"/>
                  </a:cubicBezTo>
                  <a:cubicBezTo>
                    <a:pt x="3" y="77"/>
                    <a:pt x="3" y="77"/>
                    <a:pt x="3" y="77"/>
                  </a:cubicBezTo>
                  <a:close/>
                  <a:moveTo>
                    <a:pt x="31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3"/>
                    <a:pt x="13" y="55"/>
                    <a:pt x="31" y="55"/>
                  </a:cubicBezTo>
                  <a:cubicBezTo>
                    <a:pt x="50" y="55"/>
                    <a:pt x="62" y="43"/>
                    <a:pt x="62" y="28"/>
                  </a:cubicBezTo>
                  <a:cubicBezTo>
                    <a:pt x="62" y="12"/>
                    <a:pt x="50" y="0"/>
                    <a:pt x="31" y="0"/>
                  </a:cubicBezTo>
                  <a:close/>
                  <a:moveTo>
                    <a:pt x="187" y="74"/>
                  </a:moveTo>
                  <a:cubicBezTo>
                    <a:pt x="161" y="74"/>
                    <a:pt x="148" y="89"/>
                    <a:pt x="139" y="98"/>
                  </a:cubicBezTo>
                  <a:cubicBezTo>
                    <a:pt x="139" y="98"/>
                    <a:pt x="139" y="98"/>
                    <a:pt x="139" y="77"/>
                  </a:cubicBezTo>
                  <a:cubicBezTo>
                    <a:pt x="139" y="77"/>
                    <a:pt x="139" y="77"/>
                    <a:pt x="87" y="77"/>
                  </a:cubicBezTo>
                  <a:cubicBezTo>
                    <a:pt x="87" y="92"/>
                    <a:pt x="87" y="237"/>
                    <a:pt x="87" y="237"/>
                  </a:cubicBezTo>
                  <a:cubicBezTo>
                    <a:pt x="87" y="237"/>
                    <a:pt x="87" y="237"/>
                    <a:pt x="139" y="237"/>
                  </a:cubicBezTo>
                  <a:cubicBezTo>
                    <a:pt x="139" y="237"/>
                    <a:pt x="139" y="237"/>
                    <a:pt x="139" y="148"/>
                  </a:cubicBezTo>
                  <a:cubicBezTo>
                    <a:pt x="139" y="141"/>
                    <a:pt x="139" y="138"/>
                    <a:pt x="142" y="135"/>
                  </a:cubicBezTo>
                  <a:cubicBezTo>
                    <a:pt x="145" y="123"/>
                    <a:pt x="153" y="114"/>
                    <a:pt x="170" y="114"/>
                  </a:cubicBezTo>
                  <a:cubicBezTo>
                    <a:pt x="187" y="114"/>
                    <a:pt x="198" y="129"/>
                    <a:pt x="198" y="151"/>
                  </a:cubicBezTo>
                  <a:cubicBezTo>
                    <a:pt x="198" y="151"/>
                    <a:pt x="198" y="151"/>
                    <a:pt x="198" y="237"/>
                  </a:cubicBezTo>
                  <a:cubicBezTo>
                    <a:pt x="198" y="237"/>
                    <a:pt x="198" y="237"/>
                    <a:pt x="249" y="237"/>
                  </a:cubicBezTo>
                  <a:cubicBezTo>
                    <a:pt x="249" y="145"/>
                    <a:pt x="249" y="145"/>
                    <a:pt x="249" y="145"/>
                  </a:cubicBezTo>
                  <a:cubicBezTo>
                    <a:pt x="249" y="95"/>
                    <a:pt x="221" y="74"/>
                    <a:pt x="187" y="7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B686C67-F1FC-4374-A74D-7C5FF47D7B3B}"/>
              </a:ext>
            </a:extLst>
          </p:cNvPr>
          <p:cNvGrpSpPr/>
          <p:nvPr/>
        </p:nvGrpSpPr>
        <p:grpSpPr>
          <a:xfrm>
            <a:off x="5738813" y="1481138"/>
            <a:ext cx="2295525" cy="2774950"/>
            <a:chOff x="5738813" y="1481138"/>
            <a:chExt cx="2295525" cy="277495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08D5239-6197-9C4A-BF9C-D975FC403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813" y="1481138"/>
              <a:ext cx="2295525" cy="2774950"/>
            </a:xfrm>
            <a:custGeom>
              <a:avLst/>
              <a:gdLst>
                <a:gd name="T0" fmla="*/ 570226 w 471"/>
                <a:gd name="T1" fmla="*/ 1624004 h 569"/>
                <a:gd name="T2" fmla="*/ 97475 w 471"/>
                <a:gd name="T3" fmla="*/ 2101939 h 569"/>
                <a:gd name="T4" fmla="*/ 185202 w 471"/>
                <a:gd name="T5" fmla="*/ 2565244 h 569"/>
                <a:gd name="T6" fmla="*/ 1013735 w 471"/>
                <a:gd name="T7" fmla="*/ 2316522 h 569"/>
                <a:gd name="T8" fmla="*/ 1291537 w 471"/>
                <a:gd name="T9" fmla="*/ 2774950 h 569"/>
                <a:gd name="T10" fmla="*/ 1403633 w 471"/>
                <a:gd name="T11" fmla="*/ 2165339 h 569"/>
                <a:gd name="T12" fmla="*/ 2003101 w 471"/>
                <a:gd name="T13" fmla="*/ 1877602 h 569"/>
                <a:gd name="T14" fmla="*/ 0 w 471"/>
                <a:gd name="T15" fmla="*/ 975378 h 569"/>
                <a:gd name="T16" fmla="*/ 4874 w 471"/>
                <a:gd name="T17" fmla="*/ 1155823 h 569"/>
                <a:gd name="T18" fmla="*/ 570226 w 471"/>
                <a:gd name="T19" fmla="*/ 1624004 h 5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1" h="569">
                  <a:moveTo>
                    <a:pt x="117" y="333"/>
                  </a:moveTo>
                  <a:cubicBezTo>
                    <a:pt x="117" y="387"/>
                    <a:pt x="73" y="430"/>
                    <a:pt x="20" y="431"/>
                  </a:cubicBezTo>
                  <a:cubicBezTo>
                    <a:pt x="25" y="462"/>
                    <a:pt x="31" y="494"/>
                    <a:pt x="38" y="526"/>
                  </a:cubicBezTo>
                  <a:cubicBezTo>
                    <a:pt x="100" y="510"/>
                    <a:pt x="158" y="492"/>
                    <a:pt x="208" y="475"/>
                  </a:cubicBezTo>
                  <a:cubicBezTo>
                    <a:pt x="186" y="517"/>
                    <a:pt x="217" y="569"/>
                    <a:pt x="265" y="569"/>
                  </a:cubicBezTo>
                  <a:cubicBezTo>
                    <a:pt x="336" y="569"/>
                    <a:pt x="355" y="470"/>
                    <a:pt x="288" y="444"/>
                  </a:cubicBezTo>
                  <a:cubicBezTo>
                    <a:pt x="330" y="427"/>
                    <a:pt x="372" y="407"/>
                    <a:pt x="411" y="385"/>
                  </a:cubicBezTo>
                  <a:cubicBezTo>
                    <a:pt x="471" y="134"/>
                    <a:pt x="137" y="0"/>
                    <a:pt x="0" y="200"/>
                  </a:cubicBezTo>
                  <a:cubicBezTo>
                    <a:pt x="0" y="212"/>
                    <a:pt x="0" y="224"/>
                    <a:pt x="1" y="237"/>
                  </a:cubicBezTo>
                  <a:cubicBezTo>
                    <a:pt x="62" y="226"/>
                    <a:pt x="117" y="273"/>
                    <a:pt x="117" y="3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1559E914-5C35-9A48-B44D-1F0C3E02A9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0825" y="2782888"/>
              <a:ext cx="571500" cy="520700"/>
            </a:xfrm>
            <a:custGeom>
              <a:avLst/>
              <a:gdLst>
                <a:gd name="T0" fmla="*/ 269659 w 288"/>
                <a:gd name="T1" fmla="*/ 291696 h 262"/>
                <a:gd name="T2" fmla="*/ 235952 w 288"/>
                <a:gd name="T3" fmla="*/ 248041 h 262"/>
                <a:gd name="T4" fmla="*/ 257762 w 288"/>
                <a:gd name="T5" fmla="*/ 220260 h 262"/>
                <a:gd name="T6" fmla="*/ 309315 w 288"/>
                <a:gd name="T7" fmla="*/ 125012 h 262"/>
                <a:gd name="T8" fmla="*/ 285522 w 288"/>
                <a:gd name="T9" fmla="*/ 51592 h 262"/>
                <a:gd name="T10" fmla="*/ 293453 w 288"/>
                <a:gd name="T11" fmla="*/ 51592 h 262"/>
                <a:gd name="T12" fmla="*/ 301384 w 288"/>
                <a:gd name="T13" fmla="*/ 51592 h 262"/>
                <a:gd name="T14" fmla="*/ 337074 w 288"/>
                <a:gd name="T15" fmla="*/ 23812 h 262"/>
                <a:gd name="T16" fmla="*/ 337074 w 288"/>
                <a:gd name="T17" fmla="*/ 13890 h 262"/>
                <a:gd name="T18" fmla="*/ 331126 w 288"/>
                <a:gd name="T19" fmla="*/ 0 h 262"/>
                <a:gd name="T20" fmla="*/ 174485 w 288"/>
                <a:gd name="T21" fmla="*/ 0 h 262"/>
                <a:gd name="T22" fmla="*/ 124916 w 288"/>
                <a:gd name="T23" fmla="*/ 13890 h 262"/>
                <a:gd name="T24" fmla="*/ 29742 w 288"/>
                <a:gd name="T25" fmla="*/ 125012 h 262"/>
                <a:gd name="T26" fmla="*/ 152675 w 288"/>
                <a:gd name="T27" fmla="*/ 248041 h 262"/>
                <a:gd name="T28" fmla="*/ 152675 w 288"/>
                <a:gd name="T29" fmla="*/ 263915 h 262"/>
                <a:gd name="T30" fmla="*/ 162589 w 288"/>
                <a:gd name="T31" fmla="*/ 297649 h 262"/>
                <a:gd name="T32" fmla="*/ 7931 w 288"/>
                <a:gd name="T33" fmla="*/ 380990 h 262"/>
                <a:gd name="T34" fmla="*/ 0 w 288"/>
                <a:gd name="T35" fmla="*/ 416708 h 262"/>
                <a:gd name="T36" fmla="*/ 7931 w 288"/>
                <a:gd name="T37" fmla="*/ 454410 h 262"/>
                <a:gd name="T38" fmla="*/ 95174 w 288"/>
                <a:gd name="T39" fmla="*/ 509971 h 262"/>
                <a:gd name="T40" fmla="*/ 168537 w 288"/>
                <a:gd name="T41" fmla="*/ 519893 h 262"/>
                <a:gd name="T42" fmla="*/ 230003 w 288"/>
                <a:gd name="T43" fmla="*/ 509971 h 262"/>
                <a:gd name="T44" fmla="*/ 331126 w 288"/>
                <a:gd name="T45" fmla="*/ 392896 h 262"/>
                <a:gd name="T46" fmla="*/ 269659 w 288"/>
                <a:gd name="T47" fmla="*/ 291696 h 262"/>
                <a:gd name="T48" fmla="*/ 109053 w 288"/>
                <a:gd name="T49" fmla="*/ 125012 h 262"/>
                <a:gd name="T50" fmla="*/ 124916 w 288"/>
                <a:gd name="T51" fmla="*/ 63498 h 262"/>
                <a:gd name="T52" fmla="*/ 152675 w 288"/>
                <a:gd name="T53" fmla="*/ 51592 h 262"/>
                <a:gd name="T54" fmla="*/ 226038 w 288"/>
                <a:gd name="T55" fmla="*/ 130965 h 262"/>
                <a:gd name="T56" fmla="*/ 214141 w 288"/>
                <a:gd name="T57" fmla="*/ 196448 h 262"/>
                <a:gd name="T58" fmla="*/ 182417 w 288"/>
                <a:gd name="T59" fmla="*/ 212323 h 262"/>
                <a:gd name="T60" fmla="*/ 109053 w 288"/>
                <a:gd name="T61" fmla="*/ 125012 h 262"/>
                <a:gd name="T62" fmla="*/ 263711 w 288"/>
                <a:gd name="T63" fmla="*/ 402818 h 262"/>
                <a:gd name="T64" fmla="*/ 168537 w 288"/>
                <a:gd name="T65" fmla="*/ 470285 h 262"/>
                <a:gd name="T66" fmla="*/ 73363 w 288"/>
                <a:gd name="T67" fmla="*/ 402818 h 262"/>
                <a:gd name="T68" fmla="*/ 174485 w 288"/>
                <a:gd name="T69" fmla="*/ 337335 h 262"/>
                <a:gd name="T70" fmla="*/ 214141 w 288"/>
                <a:gd name="T71" fmla="*/ 337335 h 262"/>
                <a:gd name="T72" fmla="*/ 220089 w 288"/>
                <a:gd name="T73" fmla="*/ 343288 h 262"/>
                <a:gd name="T74" fmla="*/ 263711 w 288"/>
                <a:gd name="T75" fmla="*/ 386943 h 262"/>
                <a:gd name="T76" fmla="*/ 263711 w 288"/>
                <a:gd name="T77" fmla="*/ 402818 h 262"/>
                <a:gd name="T78" fmla="*/ 571043 w 288"/>
                <a:gd name="T79" fmla="*/ 226213 h 262"/>
                <a:gd name="T80" fmla="*/ 571043 w 288"/>
                <a:gd name="T81" fmla="*/ 248041 h 262"/>
                <a:gd name="T82" fmla="*/ 565095 w 288"/>
                <a:gd name="T83" fmla="*/ 263915 h 262"/>
                <a:gd name="T84" fmla="*/ 475869 w 288"/>
                <a:gd name="T85" fmla="*/ 263915 h 262"/>
                <a:gd name="T86" fmla="*/ 475869 w 288"/>
                <a:gd name="T87" fmla="*/ 353210 h 262"/>
                <a:gd name="T88" fmla="*/ 460007 w 288"/>
                <a:gd name="T89" fmla="*/ 359163 h 262"/>
                <a:gd name="T90" fmla="*/ 438196 w 288"/>
                <a:gd name="T91" fmla="*/ 359163 h 262"/>
                <a:gd name="T92" fmla="*/ 426299 w 288"/>
                <a:gd name="T93" fmla="*/ 353210 h 262"/>
                <a:gd name="T94" fmla="*/ 426299 w 288"/>
                <a:gd name="T95" fmla="*/ 263915 h 262"/>
                <a:gd name="T96" fmla="*/ 337074 w 288"/>
                <a:gd name="T97" fmla="*/ 263915 h 262"/>
                <a:gd name="T98" fmla="*/ 331126 w 288"/>
                <a:gd name="T99" fmla="*/ 248041 h 262"/>
                <a:gd name="T100" fmla="*/ 331126 w 288"/>
                <a:gd name="T101" fmla="*/ 226213 h 262"/>
                <a:gd name="T102" fmla="*/ 337074 w 288"/>
                <a:gd name="T103" fmla="*/ 212323 h 262"/>
                <a:gd name="T104" fmla="*/ 426299 w 288"/>
                <a:gd name="T105" fmla="*/ 212323 h 262"/>
                <a:gd name="T106" fmla="*/ 426299 w 288"/>
                <a:gd name="T107" fmla="*/ 125012 h 262"/>
                <a:gd name="T108" fmla="*/ 438196 w 288"/>
                <a:gd name="T109" fmla="*/ 117075 h 262"/>
                <a:gd name="T110" fmla="*/ 460007 w 288"/>
                <a:gd name="T111" fmla="*/ 117075 h 262"/>
                <a:gd name="T112" fmla="*/ 475869 w 288"/>
                <a:gd name="T113" fmla="*/ 125012 h 262"/>
                <a:gd name="T114" fmla="*/ 475869 w 288"/>
                <a:gd name="T115" fmla="*/ 212323 h 262"/>
                <a:gd name="T116" fmla="*/ 565095 w 288"/>
                <a:gd name="T117" fmla="*/ 212323 h 262"/>
                <a:gd name="T118" fmla="*/ 571043 w 288"/>
                <a:gd name="T119" fmla="*/ 226213 h 2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88" h="262">
                  <a:moveTo>
                    <a:pt x="136" y="147"/>
                  </a:moveTo>
                  <a:cubicBezTo>
                    <a:pt x="125" y="139"/>
                    <a:pt x="119" y="130"/>
                    <a:pt x="119" y="125"/>
                  </a:cubicBezTo>
                  <a:cubicBezTo>
                    <a:pt x="119" y="122"/>
                    <a:pt x="119" y="119"/>
                    <a:pt x="130" y="111"/>
                  </a:cubicBezTo>
                  <a:cubicBezTo>
                    <a:pt x="148" y="96"/>
                    <a:pt x="156" y="80"/>
                    <a:pt x="156" y="63"/>
                  </a:cubicBezTo>
                  <a:cubicBezTo>
                    <a:pt x="156" y="48"/>
                    <a:pt x="152" y="37"/>
                    <a:pt x="144" y="26"/>
                  </a:cubicBezTo>
                  <a:cubicBezTo>
                    <a:pt x="144" y="26"/>
                    <a:pt x="144" y="26"/>
                    <a:pt x="148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52" y="26"/>
                    <a:pt x="152" y="26"/>
                    <a:pt x="170" y="12"/>
                  </a:cubicBezTo>
                  <a:cubicBezTo>
                    <a:pt x="170" y="12"/>
                    <a:pt x="173" y="7"/>
                    <a:pt x="170" y="7"/>
                  </a:cubicBezTo>
                  <a:cubicBezTo>
                    <a:pt x="170" y="4"/>
                    <a:pt x="170" y="0"/>
                    <a:pt x="167" y="0"/>
                  </a:cubicBezTo>
                  <a:cubicBezTo>
                    <a:pt x="167" y="0"/>
                    <a:pt x="167" y="0"/>
                    <a:pt x="88" y="0"/>
                  </a:cubicBezTo>
                  <a:cubicBezTo>
                    <a:pt x="82" y="0"/>
                    <a:pt x="71" y="4"/>
                    <a:pt x="63" y="7"/>
                  </a:cubicBezTo>
                  <a:cubicBezTo>
                    <a:pt x="37" y="15"/>
                    <a:pt x="15" y="40"/>
                    <a:pt x="15" y="63"/>
                  </a:cubicBezTo>
                  <a:cubicBezTo>
                    <a:pt x="15" y="99"/>
                    <a:pt x="40" y="125"/>
                    <a:pt x="77" y="125"/>
                  </a:cubicBezTo>
                  <a:cubicBezTo>
                    <a:pt x="77" y="130"/>
                    <a:pt x="77" y="133"/>
                    <a:pt x="77" y="133"/>
                  </a:cubicBezTo>
                  <a:cubicBezTo>
                    <a:pt x="77" y="139"/>
                    <a:pt x="77" y="144"/>
                    <a:pt x="82" y="150"/>
                  </a:cubicBezTo>
                  <a:cubicBezTo>
                    <a:pt x="48" y="150"/>
                    <a:pt x="15" y="166"/>
                    <a:pt x="4" y="192"/>
                  </a:cubicBezTo>
                  <a:cubicBezTo>
                    <a:pt x="0" y="198"/>
                    <a:pt x="0" y="203"/>
                    <a:pt x="0" y="210"/>
                  </a:cubicBezTo>
                  <a:cubicBezTo>
                    <a:pt x="0" y="218"/>
                    <a:pt x="0" y="226"/>
                    <a:pt x="4" y="229"/>
                  </a:cubicBezTo>
                  <a:cubicBezTo>
                    <a:pt x="12" y="243"/>
                    <a:pt x="26" y="251"/>
                    <a:pt x="48" y="257"/>
                  </a:cubicBezTo>
                  <a:cubicBezTo>
                    <a:pt x="60" y="262"/>
                    <a:pt x="71" y="262"/>
                    <a:pt x="85" y="262"/>
                  </a:cubicBezTo>
                  <a:cubicBezTo>
                    <a:pt x="96" y="262"/>
                    <a:pt x="108" y="262"/>
                    <a:pt x="116" y="257"/>
                  </a:cubicBezTo>
                  <a:cubicBezTo>
                    <a:pt x="148" y="251"/>
                    <a:pt x="167" y="226"/>
                    <a:pt x="167" y="198"/>
                  </a:cubicBezTo>
                  <a:cubicBezTo>
                    <a:pt x="167" y="178"/>
                    <a:pt x="159" y="162"/>
                    <a:pt x="136" y="147"/>
                  </a:cubicBezTo>
                  <a:close/>
                  <a:moveTo>
                    <a:pt x="55" y="63"/>
                  </a:moveTo>
                  <a:cubicBezTo>
                    <a:pt x="55" y="51"/>
                    <a:pt x="55" y="40"/>
                    <a:pt x="63" y="32"/>
                  </a:cubicBezTo>
                  <a:cubicBezTo>
                    <a:pt x="66" y="26"/>
                    <a:pt x="74" y="26"/>
                    <a:pt x="77" y="26"/>
                  </a:cubicBezTo>
                  <a:cubicBezTo>
                    <a:pt x="96" y="26"/>
                    <a:pt x="111" y="43"/>
                    <a:pt x="114" y="66"/>
                  </a:cubicBezTo>
                  <a:cubicBezTo>
                    <a:pt x="119" y="82"/>
                    <a:pt x="114" y="93"/>
                    <a:pt x="108" y="99"/>
                  </a:cubicBezTo>
                  <a:cubicBezTo>
                    <a:pt x="103" y="104"/>
                    <a:pt x="100" y="107"/>
                    <a:pt x="92" y="107"/>
                  </a:cubicBezTo>
                  <a:cubicBezTo>
                    <a:pt x="74" y="107"/>
                    <a:pt x="58" y="85"/>
                    <a:pt x="55" y="63"/>
                  </a:cubicBezTo>
                  <a:close/>
                  <a:moveTo>
                    <a:pt x="133" y="203"/>
                  </a:moveTo>
                  <a:cubicBezTo>
                    <a:pt x="133" y="226"/>
                    <a:pt x="119" y="237"/>
                    <a:pt x="85" y="237"/>
                  </a:cubicBezTo>
                  <a:cubicBezTo>
                    <a:pt x="60" y="237"/>
                    <a:pt x="37" y="221"/>
                    <a:pt x="37" y="203"/>
                  </a:cubicBezTo>
                  <a:cubicBezTo>
                    <a:pt x="37" y="184"/>
                    <a:pt x="63" y="170"/>
                    <a:pt x="88" y="170"/>
                  </a:cubicBezTo>
                  <a:cubicBezTo>
                    <a:pt x="96" y="170"/>
                    <a:pt x="100" y="170"/>
                    <a:pt x="108" y="170"/>
                  </a:cubicBezTo>
                  <a:cubicBezTo>
                    <a:pt x="108" y="173"/>
                    <a:pt x="108" y="173"/>
                    <a:pt x="111" y="173"/>
                  </a:cubicBezTo>
                  <a:cubicBezTo>
                    <a:pt x="122" y="184"/>
                    <a:pt x="128" y="187"/>
                    <a:pt x="133" y="195"/>
                  </a:cubicBezTo>
                  <a:cubicBezTo>
                    <a:pt x="133" y="198"/>
                    <a:pt x="133" y="203"/>
                    <a:pt x="133" y="203"/>
                  </a:cubicBezTo>
                  <a:close/>
                  <a:moveTo>
                    <a:pt x="288" y="114"/>
                  </a:moveTo>
                  <a:cubicBezTo>
                    <a:pt x="288" y="125"/>
                    <a:pt x="288" y="125"/>
                    <a:pt x="288" y="125"/>
                  </a:cubicBezTo>
                  <a:cubicBezTo>
                    <a:pt x="288" y="130"/>
                    <a:pt x="288" y="133"/>
                    <a:pt x="285" y="133"/>
                  </a:cubicBezTo>
                  <a:cubicBezTo>
                    <a:pt x="240" y="133"/>
                    <a:pt x="240" y="133"/>
                    <a:pt x="240" y="133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81"/>
                    <a:pt x="237" y="181"/>
                    <a:pt x="232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18" y="181"/>
                    <a:pt x="215" y="181"/>
                    <a:pt x="215" y="178"/>
                  </a:cubicBezTo>
                  <a:cubicBezTo>
                    <a:pt x="215" y="133"/>
                    <a:pt x="215" y="133"/>
                    <a:pt x="215" y="133"/>
                  </a:cubicBezTo>
                  <a:cubicBezTo>
                    <a:pt x="170" y="133"/>
                    <a:pt x="170" y="133"/>
                    <a:pt x="170" y="133"/>
                  </a:cubicBezTo>
                  <a:cubicBezTo>
                    <a:pt x="167" y="133"/>
                    <a:pt x="167" y="130"/>
                    <a:pt x="167" y="125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67" y="111"/>
                    <a:pt x="167" y="107"/>
                    <a:pt x="170" y="107"/>
                  </a:cubicBezTo>
                  <a:cubicBezTo>
                    <a:pt x="215" y="107"/>
                    <a:pt x="215" y="107"/>
                    <a:pt x="215" y="107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5" y="59"/>
                    <a:pt x="218" y="59"/>
                    <a:pt x="221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7" y="59"/>
                    <a:pt x="240" y="59"/>
                    <a:pt x="240" y="63"/>
                  </a:cubicBezTo>
                  <a:cubicBezTo>
                    <a:pt x="240" y="107"/>
                    <a:pt x="240" y="107"/>
                    <a:pt x="240" y="107"/>
                  </a:cubicBezTo>
                  <a:cubicBezTo>
                    <a:pt x="285" y="107"/>
                    <a:pt x="285" y="107"/>
                    <a:pt x="285" y="107"/>
                  </a:cubicBezTo>
                  <a:cubicBezTo>
                    <a:pt x="288" y="107"/>
                    <a:pt x="288" y="111"/>
                    <a:pt x="288" y="1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DDC64AC-8C9E-42CE-B1A4-DF583A83D8B3}"/>
              </a:ext>
            </a:extLst>
          </p:cNvPr>
          <p:cNvGrpSpPr/>
          <p:nvPr/>
        </p:nvGrpSpPr>
        <p:grpSpPr>
          <a:xfrm>
            <a:off x="2995613" y="3959225"/>
            <a:ext cx="3411537" cy="2106613"/>
            <a:chOff x="2995613" y="3959225"/>
            <a:chExt cx="3411537" cy="210661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394D809-F37C-5144-A63A-C12E7DA53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613" y="3959225"/>
              <a:ext cx="3411537" cy="2106613"/>
            </a:xfrm>
            <a:custGeom>
              <a:avLst/>
              <a:gdLst>
                <a:gd name="T0" fmla="*/ 506 w 700"/>
                <a:gd name="T1" fmla="*/ 194 h 432"/>
                <a:gd name="T2" fmla="*/ 587 w 700"/>
                <a:gd name="T3" fmla="*/ 98 h 432"/>
                <a:gd name="T4" fmla="*/ 576 w 700"/>
                <a:gd name="T5" fmla="*/ 58 h 432"/>
                <a:gd name="T6" fmla="*/ 369 w 700"/>
                <a:gd name="T7" fmla="*/ 102 h 432"/>
                <a:gd name="T8" fmla="*/ 316 w 700"/>
                <a:gd name="T9" fmla="*/ 0 h 432"/>
                <a:gd name="T10" fmla="*/ 279 w 700"/>
                <a:gd name="T11" fmla="*/ 117 h 432"/>
                <a:gd name="T12" fmla="*/ 0 w 700"/>
                <a:gd name="T13" fmla="*/ 150 h 432"/>
                <a:gd name="T14" fmla="*/ 418 w 700"/>
                <a:gd name="T15" fmla="*/ 255 h 432"/>
                <a:gd name="T16" fmla="*/ 700 w 700"/>
                <a:gd name="T17" fmla="*/ 348 h 432"/>
                <a:gd name="T18" fmla="*/ 656 w 700"/>
                <a:gd name="T19" fmla="*/ 276 h 432"/>
                <a:gd name="T20" fmla="*/ 506 w 700"/>
                <a:gd name="T21" fmla="*/ 194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0" h="432">
                  <a:moveTo>
                    <a:pt x="506" y="194"/>
                  </a:moveTo>
                  <a:cubicBezTo>
                    <a:pt x="506" y="146"/>
                    <a:pt x="541" y="106"/>
                    <a:pt x="587" y="98"/>
                  </a:cubicBezTo>
                  <a:cubicBezTo>
                    <a:pt x="583" y="85"/>
                    <a:pt x="580" y="72"/>
                    <a:pt x="576" y="58"/>
                  </a:cubicBezTo>
                  <a:cubicBezTo>
                    <a:pt x="508" y="75"/>
                    <a:pt x="437" y="90"/>
                    <a:pt x="369" y="102"/>
                  </a:cubicBezTo>
                  <a:cubicBezTo>
                    <a:pt x="400" y="59"/>
                    <a:pt x="369" y="0"/>
                    <a:pt x="316" y="0"/>
                  </a:cubicBezTo>
                  <a:cubicBezTo>
                    <a:pt x="254" y="0"/>
                    <a:pt x="228" y="80"/>
                    <a:pt x="279" y="117"/>
                  </a:cubicBezTo>
                  <a:cubicBezTo>
                    <a:pt x="189" y="130"/>
                    <a:pt x="97" y="141"/>
                    <a:pt x="0" y="150"/>
                  </a:cubicBezTo>
                  <a:cubicBezTo>
                    <a:pt x="21" y="356"/>
                    <a:pt x="295" y="432"/>
                    <a:pt x="418" y="255"/>
                  </a:cubicBezTo>
                  <a:cubicBezTo>
                    <a:pt x="482" y="352"/>
                    <a:pt x="601" y="384"/>
                    <a:pt x="700" y="348"/>
                  </a:cubicBezTo>
                  <a:cubicBezTo>
                    <a:pt x="684" y="325"/>
                    <a:pt x="669" y="301"/>
                    <a:pt x="656" y="276"/>
                  </a:cubicBezTo>
                  <a:cubicBezTo>
                    <a:pt x="591" y="317"/>
                    <a:pt x="506" y="270"/>
                    <a:pt x="506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EE179BF9-5153-EA46-8135-B0BB80813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7813" y="4789488"/>
              <a:ext cx="628650" cy="392112"/>
            </a:xfrm>
            <a:custGeom>
              <a:avLst/>
              <a:gdLst>
                <a:gd name="T0" fmla="*/ 243579 w 318"/>
                <a:gd name="T1" fmla="*/ 176398 h 198"/>
                <a:gd name="T2" fmla="*/ 302989 w 318"/>
                <a:gd name="T3" fmla="*/ 101082 h 198"/>
                <a:gd name="T4" fmla="*/ 196051 w 318"/>
                <a:gd name="T5" fmla="*/ 0 h 198"/>
                <a:gd name="T6" fmla="*/ 85154 w 318"/>
                <a:gd name="T7" fmla="*/ 0 h 198"/>
                <a:gd name="T8" fmla="*/ 83173 w 318"/>
                <a:gd name="T9" fmla="*/ 0 h 198"/>
                <a:gd name="T10" fmla="*/ 0 w 318"/>
                <a:gd name="T11" fmla="*/ 0 h 198"/>
                <a:gd name="T12" fmla="*/ 0 w 318"/>
                <a:gd name="T13" fmla="*/ 378561 h 198"/>
                <a:gd name="T14" fmla="*/ 83173 w 318"/>
                <a:gd name="T15" fmla="*/ 378561 h 198"/>
                <a:gd name="T16" fmla="*/ 85154 w 318"/>
                <a:gd name="T17" fmla="*/ 378561 h 198"/>
                <a:gd name="T18" fmla="*/ 196051 w 318"/>
                <a:gd name="T19" fmla="*/ 378561 h 198"/>
                <a:gd name="T20" fmla="*/ 314871 w 318"/>
                <a:gd name="T21" fmla="*/ 267569 h 198"/>
                <a:gd name="T22" fmla="*/ 243579 w 318"/>
                <a:gd name="T23" fmla="*/ 176398 h 198"/>
                <a:gd name="T24" fmla="*/ 85154 w 318"/>
                <a:gd name="T25" fmla="*/ 67388 h 198"/>
                <a:gd name="T26" fmla="*/ 182189 w 318"/>
                <a:gd name="T27" fmla="*/ 67388 h 198"/>
                <a:gd name="T28" fmla="*/ 196051 w 318"/>
                <a:gd name="T29" fmla="*/ 67388 h 198"/>
                <a:gd name="T30" fmla="*/ 223776 w 318"/>
                <a:gd name="T31" fmla="*/ 107028 h 198"/>
                <a:gd name="T32" fmla="*/ 188130 w 318"/>
                <a:gd name="T33" fmla="*/ 154596 h 198"/>
                <a:gd name="T34" fmla="*/ 85154 w 318"/>
                <a:gd name="T35" fmla="*/ 154596 h 198"/>
                <a:gd name="T36" fmla="*/ 85154 w 318"/>
                <a:gd name="T37" fmla="*/ 67388 h 198"/>
                <a:gd name="T38" fmla="*/ 85154 w 318"/>
                <a:gd name="T39" fmla="*/ 67388 h 198"/>
                <a:gd name="T40" fmla="*/ 188130 w 318"/>
                <a:gd name="T41" fmla="*/ 313155 h 198"/>
                <a:gd name="T42" fmla="*/ 184170 w 318"/>
                <a:gd name="T43" fmla="*/ 313155 h 198"/>
                <a:gd name="T44" fmla="*/ 85154 w 318"/>
                <a:gd name="T45" fmla="*/ 313155 h 198"/>
                <a:gd name="T46" fmla="*/ 85154 w 318"/>
                <a:gd name="T47" fmla="*/ 208109 h 198"/>
                <a:gd name="T48" fmla="*/ 196051 w 318"/>
                <a:gd name="T49" fmla="*/ 208109 h 198"/>
                <a:gd name="T50" fmla="*/ 235658 w 318"/>
                <a:gd name="T51" fmla="*/ 265587 h 198"/>
                <a:gd name="T52" fmla="*/ 188130 w 318"/>
                <a:gd name="T53" fmla="*/ 313155 h 198"/>
                <a:gd name="T54" fmla="*/ 473296 w 318"/>
                <a:gd name="T55" fmla="*/ 97118 h 198"/>
                <a:gd name="T56" fmla="*/ 330713 w 318"/>
                <a:gd name="T57" fmla="*/ 243785 h 198"/>
                <a:gd name="T58" fmla="*/ 473296 w 318"/>
                <a:gd name="T59" fmla="*/ 390453 h 198"/>
                <a:gd name="T60" fmla="*/ 602017 w 318"/>
                <a:gd name="T61" fmla="*/ 285407 h 198"/>
                <a:gd name="T62" fmla="*/ 540627 w 318"/>
                <a:gd name="T63" fmla="*/ 285407 h 198"/>
                <a:gd name="T64" fmla="*/ 479237 w 318"/>
                <a:gd name="T65" fmla="*/ 330993 h 198"/>
                <a:gd name="T66" fmla="*/ 411906 w 318"/>
                <a:gd name="T67" fmla="*/ 261623 h 198"/>
                <a:gd name="T68" fmla="*/ 605977 w 318"/>
                <a:gd name="T69" fmla="*/ 261623 h 198"/>
                <a:gd name="T70" fmla="*/ 473296 w 318"/>
                <a:gd name="T71" fmla="*/ 97118 h 198"/>
                <a:gd name="T72" fmla="*/ 411906 w 318"/>
                <a:gd name="T73" fmla="*/ 212073 h 198"/>
                <a:gd name="T74" fmla="*/ 479237 w 318"/>
                <a:gd name="T75" fmla="*/ 154596 h 198"/>
                <a:gd name="T76" fmla="*/ 534686 w 318"/>
                <a:gd name="T77" fmla="*/ 212073 h 198"/>
                <a:gd name="T78" fmla="*/ 411906 w 318"/>
                <a:gd name="T79" fmla="*/ 212073 h 198"/>
                <a:gd name="T80" fmla="*/ 411906 w 318"/>
                <a:gd name="T81" fmla="*/ 212073 h 198"/>
                <a:gd name="T82" fmla="*/ 552509 w 318"/>
                <a:gd name="T83" fmla="*/ 67388 h 198"/>
                <a:gd name="T84" fmla="*/ 394083 w 318"/>
                <a:gd name="T85" fmla="*/ 67388 h 198"/>
                <a:gd name="T86" fmla="*/ 394083 w 318"/>
                <a:gd name="T87" fmla="*/ 25766 h 198"/>
                <a:gd name="T88" fmla="*/ 552509 w 318"/>
                <a:gd name="T89" fmla="*/ 25766 h 198"/>
                <a:gd name="T90" fmla="*/ 552509 w 318"/>
                <a:gd name="T91" fmla="*/ 67388 h 198"/>
                <a:gd name="T92" fmla="*/ 552509 w 318"/>
                <a:gd name="T93" fmla="*/ 67388 h 19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18" h="198">
                  <a:moveTo>
                    <a:pt x="123" y="89"/>
                  </a:moveTo>
                  <a:cubicBezTo>
                    <a:pt x="123" y="89"/>
                    <a:pt x="153" y="86"/>
                    <a:pt x="153" y="51"/>
                  </a:cubicBezTo>
                  <a:cubicBezTo>
                    <a:pt x="153" y="18"/>
                    <a:pt x="129" y="0"/>
                    <a:pt x="99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42" y="191"/>
                    <a:pt x="42" y="191"/>
                    <a:pt x="42" y="191"/>
                  </a:cubicBezTo>
                  <a:cubicBezTo>
                    <a:pt x="43" y="191"/>
                    <a:pt x="43" y="191"/>
                    <a:pt x="43" y="191"/>
                  </a:cubicBezTo>
                  <a:cubicBezTo>
                    <a:pt x="99" y="191"/>
                    <a:pt x="99" y="191"/>
                    <a:pt x="99" y="191"/>
                  </a:cubicBezTo>
                  <a:cubicBezTo>
                    <a:pt x="99" y="191"/>
                    <a:pt x="159" y="194"/>
                    <a:pt x="159" y="135"/>
                  </a:cubicBezTo>
                  <a:cubicBezTo>
                    <a:pt x="159" y="135"/>
                    <a:pt x="162" y="89"/>
                    <a:pt x="123" y="89"/>
                  </a:cubicBezTo>
                  <a:close/>
                  <a:moveTo>
                    <a:pt x="43" y="34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113" y="34"/>
                    <a:pt x="113" y="54"/>
                  </a:cubicBezTo>
                  <a:cubicBezTo>
                    <a:pt x="113" y="73"/>
                    <a:pt x="104" y="78"/>
                    <a:pt x="95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95" y="158"/>
                  </a:moveTo>
                  <a:cubicBezTo>
                    <a:pt x="93" y="158"/>
                    <a:pt x="93" y="158"/>
                    <a:pt x="93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05"/>
                    <a:pt x="43" y="105"/>
                    <a:pt x="43" y="105"/>
                  </a:cubicBezTo>
                  <a:cubicBezTo>
                    <a:pt x="99" y="105"/>
                    <a:pt x="99" y="105"/>
                    <a:pt x="99" y="105"/>
                  </a:cubicBezTo>
                  <a:cubicBezTo>
                    <a:pt x="99" y="105"/>
                    <a:pt x="119" y="105"/>
                    <a:pt x="119" y="134"/>
                  </a:cubicBezTo>
                  <a:cubicBezTo>
                    <a:pt x="119" y="155"/>
                    <a:pt x="104" y="158"/>
                    <a:pt x="95" y="158"/>
                  </a:cubicBezTo>
                  <a:close/>
                  <a:moveTo>
                    <a:pt x="239" y="49"/>
                  </a:moveTo>
                  <a:cubicBezTo>
                    <a:pt x="167" y="49"/>
                    <a:pt x="167" y="123"/>
                    <a:pt x="167" y="123"/>
                  </a:cubicBezTo>
                  <a:cubicBezTo>
                    <a:pt x="167" y="123"/>
                    <a:pt x="162" y="197"/>
                    <a:pt x="239" y="197"/>
                  </a:cubicBezTo>
                  <a:cubicBezTo>
                    <a:pt x="239" y="197"/>
                    <a:pt x="304" y="198"/>
                    <a:pt x="304" y="144"/>
                  </a:cubicBezTo>
                  <a:cubicBezTo>
                    <a:pt x="273" y="144"/>
                    <a:pt x="273" y="144"/>
                    <a:pt x="273" y="144"/>
                  </a:cubicBezTo>
                  <a:cubicBezTo>
                    <a:pt x="273" y="144"/>
                    <a:pt x="273" y="167"/>
                    <a:pt x="242" y="167"/>
                  </a:cubicBezTo>
                  <a:cubicBezTo>
                    <a:pt x="242" y="167"/>
                    <a:pt x="208" y="168"/>
                    <a:pt x="208" y="132"/>
                  </a:cubicBezTo>
                  <a:cubicBezTo>
                    <a:pt x="306" y="132"/>
                    <a:pt x="306" y="132"/>
                    <a:pt x="306" y="132"/>
                  </a:cubicBezTo>
                  <a:cubicBezTo>
                    <a:pt x="306" y="132"/>
                    <a:pt x="318" y="49"/>
                    <a:pt x="239" y="49"/>
                  </a:cubicBezTo>
                  <a:close/>
                  <a:moveTo>
                    <a:pt x="208" y="107"/>
                  </a:moveTo>
                  <a:cubicBezTo>
                    <a:pt x="208" y="107"/>
                    <a:pt x="212" y="78"/>
                    <a:pt x="242" y="78"/>
                  </a:cubicBezTo>
                  <a:cubicBezTo>
                    <a:pt x="270" y="78"/>
                    <a:pt x="270" y="107"/>
                    <a:pt x="270" y="107"/>
                  </a:cubicBezTo>
                  <a:cubicBezTo>
                    <a:pt x="208" y="107"/>
                    <a:pt x="208" y="107"/>
                    <a:pt x="208" y="107"/>
                  </a:cubicBezTo>
                  <a:cubicBezTo>
                    <a:pt x="208" y="107"/>
                    <a:pt x="208" y="107"/>
                    <a:pt x="208" y="107"/>
                  </a:cubicBezTo>
                  <a:close/>
                  <a:moveTo>
                    <a:pt x="279" y="34"/>
                  </a:moveTo>
                  <a:cubicBezTo>
                    <a:pt x="199" y="34"/>
                    <a:pt x="199" y="34"/>
                    <a:pt x="199" y="34"/>
                  </a:cubicBezTo>
                  <a:cubicBezTo>
                    <a:pt x="199" y="13"/>
                    <a:pt x="199" y="13"/>
                    <a:pt x="199" y="13"/>
                  </a:cubicBezTo>
                  <a:cubicBezTo>
                    <a:pt x="279" y="13"/>
                    <a:pt x="279" y="13"/>
                    <a:pt x="279" y="13"/>
                  </a:cubicBezTo>
                  <a:cubicBezTo>
                    <a:pt x="279" y="34"/>
                    <a:pt x="279" y="34"/>
                    <a:pt x="279" y="34"/>
                  </a:cubicBezTo>
                  <a:cubicBezTo>
                    <a:pt x="279" y="34"/>
                    <a:pt x="279" y="34"/>
                    <a:pt x="279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0D3722-5B1D-45D4-AB39-654465135ED6}"/>
              </a:ext>
            </a:extLst>
          </p:cNvPr>
          <p:cNvGrpSpPr/>
          <p:nvPr/>
        </p:nvGrpSpPr>
        <p:grpSpPr>
          <a:xfrm>
            <a:off x="2990850" y="2001838"/>
            <a:ext cx="3157538" cy="2522537"/>
            <a:chOff x="2990850" y="2001838"/>
            <a:chExt cx="3157538" cy="2522537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A43A948-78D5-2146-8916-293D372F2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850" y="2001838"/>
              <a:ext cx="3157538" cy="2522537"/>
            </a:xfrm>
            <a:custGeom>
              <a:avLst/>
              <a:gdLst>
                <a:gd name="T0" fmla="*/ 1544660 w 648"/>
                <a:gd name="T1" fmla="*/ 1795540 h 517"/>
                <a:gd name="T2" fmla="*/ 2022189 w 648"/>
                <a:gd name="T3" fmla="*/ 2249304 h 517"/>
                <a:gd name="T4" fmla="*/ 2777464 w 648"/>
                <a:gd name="T5" fmla="*/ 2083411 h 517"/>
                <a:gd name="T6" fmla="*/ 2655645 w 648"/>
                <a:gd name="T7" fmla="*/ 1356413 h 517"/>
                <a:gd name="T8" fmla="*/ 3157538 w 648"/>
                <a:gd name="T9" fmla="*/ 1102696 h 517"/>
                <a:gd name="T10" fmla="*/ 2606918 w 648"/>
                <a:gd name="T11" fmla="*/ 892891 h 517"/>
                <a:gd name="T12" fmla="*/ 2587427 w 648"/>
                <a:gd name="T13" fmla="*/ 478160 h 517"/>
                <a:gd name="T14" fmla="*/ 1286404 w 648"/>
                <a:gd name="T15" fmla="*/ 1449118 h 517"/>
                <a:gd name="T16" fmla="*/ 0 w 648"/>
                <a:gd name="T17" fmla="*/ 2522538 h 517"/>
                <a:gd name="T18" fmla="*/ 1091495 w 648"/>
                <a:gd name="T19" fmla="*/ 2400558 h 517"/>
                <a:gd name="T20" fmla="*/ 1544660 w 648"/>
                <a:gd name="T21" fmla="*/ 1795540 h 5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48" h="517">
                  <a:moveTo>
                    <a:pt x="317" y="368"/>
                  </a:moveTo>
                  <a:cubicBezTo>
                    <a:pt x="370" y="368"/>
                    <a:pt x="412" y="409"/>
                    <a:pt x="415" y="461"/>
                  </a:cubicBezTo>
                  <a:cubicBezTo>
                    <a:pt x="467" y="451"/>
                    <a:pt x="518" y="440"/>
                    <a:pt x="570" y="427"/>
                  </a:cubicBezTo>
                  <a:cubicBezTo>
                    <a:pt x="559" y="378"/>
                    <a:pt x="551" y="327"/>
                    <a:pt x="545" y="278"/>
                  </a:cubicBezTo>
                  <a:cubicBezTo>
                    <a:pt x="587" y="310"/>
                    <a:pt x="648" y="280"/>
                    <a:pt x="648" y="226"/>
                  </a:cubicBezTo>
                  <a:cubicBezTo>
                    <a:pt x="648" y="168"/>
                    <a:pt x="575" y="139"/>
                    <a:pt x="535" y="183"/>
                  </a:cubicBezTo>
                  <a:cubicBezTo>
                    <a:pt x="533" y="155"/>
                    <a:pt x="532" y="126"/>
                    <a:pt x="531" y="98"/>
                  </a:cubicBezTo>
                  <a:cubicBezTo>
                    <a:pt x="399" y="0"/>
                    <a:pt x="205" y="131"/>
                    <a:pt x="264" y="297"/>
                  </a:cubicBezTo>
                  <a:cubicBezTo>
                    <a:pt x="124" y="277"/>
                    <a:pt x="4" y="383"/>
                    <a:pt x="0" y="517"/>
                  </a:cubicBezTo>
                  <a:cubicBezTo>
                    <a:pt x="68" y="511"/>
                    <a:pt x="144" y="503"/>
                    <a:pt x="224" y="492"/>
                  </a:cubicBezTo>
                  <a:cubicBezTo>
                    <a:pt x="206" y="429"/>
                    <a:pt x="254" y="368"/>
                    <a:pt x="317" y="3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1661DF1A-7689-0749-9526-3B1241626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105150"/>
              <a:ext cx="603250" cy="581025"/>
            </a:xfrm>
            <a:custGeom>
              <a:avLst/>
              <a:gdLst>
                <a:gd name="T0" fmla="*/ 0 w 304"/>
                <a:gd name="T1" fmla="*/ 198330 h 293"/>
                <a:gd name="T2" fmla="*/ 23766 w 304"/>
                <a:gd name="T3" fmla="*/ 226096 h 293"/>
                <a:gd name="T4" fmla="*/ 93083 w 304"/>
                <a:gd name="T5" fmla="*/ 210229 h 293"/>
                <a:gd name="T6" fmla="*/ 186166 w 304"/>
                <a:gd name="T7" fmla="*/ 497808 h 293"/>
                <a:gd name="T8" fmla="*/ 306976 w 304"/>
                <a:gd name="T9" fmla="*/ 547390 h 293"/>
                <a:gd name="T10" fmla="*/ 570381 w 304"/>
                <a:gd name="T11" fmla="*/ 180480 h 293"/>
                <a:gd name="T12" fmla="*/ 330742 w 304"/>
                <a:gd name="T13" fmla="*/ 196346 h 293"/>
                <a:gd name="T14" fmla="*/ 396098 w 304"/>
                <a:gd name="T15" fmla="*/ 273695 h 293"/>
                <a:gd name="T16" fmla="*/ 316878 w 304"/>
                <a:gd name="T17" fmla="*/ 376826 h 293"/>
                <a:gd name="T18" fmla="*/ 269347 w 304"/>
                <a:gd name="T19" fmla="*/ 261795 h 293"/>
                <a:gd name="T20" fmla="*/ 174283 w 304"/>
                <a:gd name="T21" fmla="*/ 65449 h 293"/>
                <a:gd name="T22" fmla="*/ 0 w 304"/>
                <a:gd name="T23" fmla="*/ 198330 h 2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04" h="293">
                  <a:moveTo>
                    <a:pt x="0" y="100"/>
                  </a:moveTo>
                  <a:cubicBezTo>
                    <a:pt x="12" y="114"/>
                    <a:pt x="12" y="114"/>
                    <a:pt x="12" y="114"/>
                  </a:cubicBezTo>
                  <a:cubicBezTo>
                    <a:pt x="12" y="114"/>
                    <a:pt x="38" y="96"/>
                    <a:pt x="47" y="106"/>
                  </a:cubicBezTo>
                  <a:cubicBezTo>
                    <a:pt x="52" y="114"/>
                    <a:pt x="84" y="228"/>
                    <a:pt x="94" y="251"/>
                  </a:cubicBezTo>
                  <a:cubicBezTo>
                    <a:pt x="103" y="269"/>
                    <a:pt x="127" y="293"/>
                    <a:pt x="155" y="276"/>
                  </a:cubicBezTo>
                  <a:cubicBezTo>
                    <a:pt x="182" y="258"/>
                    <a:pt x="271" y="181"/>
                    <a:pt x="288" y="91"/>
                  </a:cubicBezTo>
                  <a:cubicBezTo>
                    <a:pt x="304" y="0"/>
                    <a:pt x="179" y="20"/>
                    <a:pt x="167" y="99"/>
                  </a:cubicBezTo>
                  <a:cubicBezTo>
                    <a:pt x="200" y="79"/>
                    <a:pt x="218" y="108"/>
                    <a:pt x="200" y="138"/>
                  </a:cubicBezTo>
                  <a:cubicBezTo>
                    <a:pt x="183" y="169"/>
                    <a:pt x="169" y="190"/>
                    <a:pt x="160" y="190"/>
                  </a:cubicBezTo>
                  <a:cubicBezTo>
                    <a:pt x="152" y="190"/>
                    <a:pt x="146" y="169"/>
                    <a:pt x="136" y="132"/>
                  </a:cubicBezTo>
                  <a:cubicBezTo>
                    <a:pt x="127" y="94"/>
                    <a:pt x="127" y="26"/>
                    <a:pt x="88" y="33"/>
                  </a:cubicBezTo>
                  <a:cubicBezTo>
                    <a:pt x="50" y="41"/>
                    <a:pt x="0" y="100"/>
                    <a:pt x="0" y="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89032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>
            <a:extLst>
              <a:ext uri="{FF2B5EF4-FFF2-40B4-BE49-F238E27FC236}">
                <a16:creationId xmlns:a16="http://schemas.microsoft.com/office/drawing/2014/main" id="{EAAD3176-A3DA-184B-8396-E1C0316A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388"/>
            <a:ext cx="10515600" cy="860425"/>
          </a:xfrm>
        </p:spPr>
        <p:txBody>
          <a:bodyPr/>
          <a:lstStyle/>
          <a:p>
            <a:pPr algn="ctr"/>
            <a:r>
              <a:rPr lang="id-ID" alt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Trophy</a:t>
            </a:r>
            <a:r>
              <a:rPr lang="id-ID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endParaRPr lang="en-US" alt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315" name="Slide Number Placeholder 2">
            <a:extLst>
              <a:ext uri="{FF2B5EF4-FFF2-40B4-BE49-F238E27FC236}">
                <a16:creationId xmlns:a16="http://schemas.microsoft.com/office/drawing/2014/main" id="{6B3F3BF8-94D8-7E42-A4C6-656A3D000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D68585F9-E351-504E-943E-95BF45E80806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8F6B2D-75E4-4C2E-A206-2E5A4C25EFE5}"/>
              </a:ext>
            </a:extLst>
          </p:cNvPr>
          <p:cNvGrpSpPr/>
          <p:nvPr/>
        </p:nvGrpSpPr>
        <p:grpSpPr>
          <a:xfrm>
            <a:off x="3540125" y="1306513"/>
            <a:ext cx="5111750" cy="5459412"/>
            <a:chOff x="3540125" y="1306513"/>
            <a:chExt cx="5111750" cy="5459412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2188342-5336-A64B-BDCD-1A64ADBBED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9838" y="5529263"/>
              <a:ext cx="2092325" cy="1236662"/>
              <a:chOff x="5049837" y="5529263"/>
              <a:chExt cx="2092325" cy="1236662"/>
            </a:xfrm>
          </p:grpSpPr>
          <p:grpSp>
            <p:nvGrpSpPr>
              <p:cNvPr id="141350" name="Group 79">
                <a:extLst>
                  <a:ext uri="{FF2B5EF4-FFF2-40B4-BE49-F238E27FC236}">
                    <a16:creationId xmlns:a16="http://schemas.microsoft.com/office/drawing/2014/main" id="{53DCB1F7-55F2-F746-A2A9-541243BADC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95900" y="5529263"/>
                <a:ext cx="1606550" cy="1081087"/>
                <a:chOff x="5295900" y="5529263"/>
                <a:chExt cx="1606550" cy="1081087"/>
              </a:xfrm>
            </p:grpSpPr>
            <p:sp>
              <p:nvSpPr>
                <p:cNvPr id="141352" name="Freeform 5">
                  <a:extLst>
                    <a:ext uri="{FF2B5EF4-FFF2-40B4-BE49-F238E27FC236}">
                      <a16:creationId xmlns:a16="http://schemas.microsoft.com/office/drawing/2014/main" id="{25AE4CB2-512E-3F49-8680-DC66733ED6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5900" y="5529263"/>
                  <a:ext cx="1606550" cy="1081087"/>
                </a:xfrm>
                <a:custGeom>
                  <a:avLst/>
                  <a:gdLst>
                    <a:gd name="T0" fmla="*/ 1606550 w 248"/>
                    <a:gd name="T1" fmla="*/ 1081087 h 167"/>
                    <a:gd name="T2" fmla="*/ 0 w 248"/>
                    <a:gd name="T3" fmla="*/ 1081087 h 167"/>
                    <a:gd name="T4" fmla="*/ 0 w 248"/>
                    <a:gd name="T5" fmla="*/ 84156 h 167"/>
                    <a:gd name="T6" fmla="*/ 84214 w 248"/>
                    <a:gd name="T7" fmla="*/ 0 h 167"/>
                    <a:gd name="T8" fmla="*/ 1515858 w 248"/>
                    <a:gd name="T9" fmla="*/ 0 h 167"/>
                    <a:gd name="T10" fmla="*/ 1606550 w 248"/>
                    <a:gd name="T11" fmla="*/ 84156 h 167"/>
                    <a:gd name="T12" fmla="*/ 1606550 w 248"/>
                    <a:gd name="T13" fmla="*/ 1081087 h 16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48" h="167">
                      <a:moveTo>
                        <a:pt x="248" y="167"/>
                      </a:moveTo>
                      <a:cubicBezTo>
                        <a:pt x="0" y="167"/>
                        <a:pt x="0" y="167"/>
                        <a:pt x="0" y="167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6"/>
                        <a:pt x="6" y="0"/>
                        <a:pt x="13" y="0"/>
                      </a:cubicBezTo>
                      <a:cubicBezTo>
                        <a:pt x="234" y="0"/>
                        <a:pt x="234" y="0"/>
                        <a:pt x="234" y="0"/>
                      </a:cubicBezTo>
                      <a:cubicBezTo>
                        <a:pt x="242" y="0"/>
                        <a:pt x="248" y="6"/>
                        <a:pt x="248" y="13"/>
                      </a:cubicBezTo>
                      <a:lnTo>
                        <a:pt x="248" y="167"/>
                      </a:lnTo>
                      <a:close/>
                    </a:path>
                  </a:pathLst>
                </a:custGeom>
                <a:solidFill>
                  <a:srgbClr val="D9B1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53" name="Rectangle 6">
                  <a:extLst>
                    <a:ext uri="{FF2B5EF4-FFF2-40B4-BE49-F238E27FC236}">
                      <a16:creationId xmlns:a16="http://schemas.microsoft.com/office/drawing/2014/main" id="{A63FAA23-A0A7-D846-925F-68C1E733E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48312" y="5756275"/>
                  <a:ext cx="1101725" cy="582612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Lato Light" pitchFamily="34" charset="0"/>
                    </a:defRPr>
                  </a:lvl9pPr>
                </a:lstStyle>
                <a:p>
                  <a:pPr eaLnBrk="1" hangingPunct="1"/>
                  <a:endParaRPr lang="id-ID" alt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1351" name="Freeform 7">
                <a:extLst>
                  <a:ext uri="{FF2B5EF4-FFF2-40B4-BE49-F238E27FC236}">
                    <a16:creationId xmlns:a16="http://schemas.microsoft.com/office/drawing/2014/main" id="{68E78CA9-F041-E948-8C6D-3172F7086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9837" y="6488113"/>
                <a:ext cx="2092325" cy="277812"/>
              </a:xfrm>
              <a:custGeom>
                <a:avLst/>
                <a:gdLst>
                  <a:gd name="T0" fmla="*/ 2092325 w 323"/>
                  <a:gd name="T1" fmla="*/ 277812 h 43"/>
                  <a:gd name="T2" fmla="*/ 0 w 323"/>
                  <a:gd name="T3" fmla="*/ 277812 h 43"/>
                  <a:gd name="T4" fmla="*/ 0 w 323"/>
                  <a:gd name="T5" fmla="*/ 83990 h 43"/>
                  <a:gd name="T6" fmla="*/ 84211 w 323"/>
                  <a:gd name="T7" fmla="*/ 0 h 43"/>
                  <a:gd name="T8" fmla="*/ 2008114 w 323"/>
                  <a:gd name="T9" fmla="*/ 0 h 43"/>
                  <a:gd name="T10" fmla="*/ 2092325 w 323"/>
                  <a:gd name="T11" fmla="*/ 83990 h 43"/>
                  <a:gd name="T12" fmla="*/ 2092325 w 323"/>
                  <a:gd name="T13" fmla="*/ 277812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23" h="43">
                    <a:moveTo>
                      <a:pt x="323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310" y="0"/>
                      <a:pt x="310" y="0"/>
                      <a:pt x="310" y="0"/>
                    </a:cubicBezTo>
                    <a:cubicBezTo>
                      <a:pt x="318" y="0"/>
                      <a:pt x="323" y="6"/>
                      <a:pt x="323" y="13"/>
                    </a:cubicBezTo>
                    <a:lnTo>
                      <a:pt x="323" y="43"/>
                    </a:lnTo>
                    <a:close/>
                  </a:path>
                </a:pathLst>
              </a:custGeom>
              <a:solidFill>
                <a:srgbClr val="B05B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528B3D-04EB-B246-93D0-DE9F06015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5" y="1306513"/>
              <a:ext cx="1549400" cy="2538412"/>
            </a:xfrm>
            <a:custGeom>
              <a:avLst/>
              <a:gdLst>
                <a:gd name="T0" fmla="*/ 1432709 w 239"/>
                <a:gd name="T1" fmla="*/ 362630 h 392"/>
                <a:gd name="T2" fmla="*/ 1017807 w 239"/>
                <a:gd name="T3" fmla="*/ 19427 h 392"/>
                <a:gd name="T4" fmla="*/ 538076 w 239"/>
                <a:gd name="T5" fmla="*/ 142462 h 392"/>
                <a:gd name="T6" fmla="*/ 337108 w 239"/>
                <a:gd name="T7" fmla="*/ 556897 h 392"/>
                <a:gd name="T8" fmla="*/ 337108 w 239"/>
                <a:gd name="T9" fmla="*/ 556897 h 392"/>
                <a:gd name="T10" fmla="*/ 337108 w 239"/>
                <a:gd name="T11" fmla="*/ 576323 h 392"/>
                <a:gd name="T12" fmla="*/ 538076 w 239"/>
                <a:gd name="T13" fmla="*/ 777065 h 392"/>
                <a:gd name="T14" fmla="*/ 739044 w 239"/>
                <a:gd name="T15" fmla="*/ 576323 h 392"/>
                <a:gd name="T16" fmla="*/ 538076 w 239"/>
                <a:gd name="T17" fmla="*/ 375581 h 392"/>
                <a:gd name="T18" fmla="*/ 531593 w 239"/>
                <a:gd name="T19" fmla="*/ 375581 h 392"/>
                <a:gd name="T20" fmla="*/ 628836 w 239"/>
                <a:gd name="T21" fmla="*/ 252546 h 392"/>
                <a:gd name="T22" fmla="*/ 1004841 w 239"/>
                <a:gd name="T23" fmla="*/ 161889 h 392"/>
                <a:gd name="T24" fmla="*/ 1296569 w 239"/>
                <a:gd name="T25" fmla="*/ 414435 h 392"/>
                <a:gd name="T26" fmla="*/ 1089118 w 239"/>
                <a:gd name="T27" fmla="*/ 1366339 h 392"/>
                <a:gd name="T28" fmla="*/ 667733 w 239"/>
                <a:gd name="T29" fmla="*/ 1696592 h 392"/>
                <a:gd name="T30" fmla="*/ 19449 w 239"/>
                <a:gd name="T31" fmla="*/ 2292341 h 392"/>
                <a:gd name="T32" fmla="*/ 0 w 239"/>
                <a:gd name="T33" fmla="*/ 2370048 h 392"/>
                <a:gd name="T34" fmla="*/ 168554 w 239"/>
                <a:gd name="T35" fmla="*/ 2538412 h 392"/>
                <a:gd name="T36" fmla="*/ 337108 w 239"/>
                <a:gd name="T37" fmla="*/ 2370048 h 392"/>
                <a:gd name="T38" fmla="*/ 239865 w 239"/>
                <a:gd name="T39" fmla="*/ 2221111 h 392"/>
                <a:gd name="T40" fmla="*/ 745527 w 239"/>
                <a:gd name="T41" fmla="*/ 1813151 h 392"/>
                <a:gd name="T42" fmla="*/ 1192844 w 239"/>
                <a:gd name="T43" fmla="*/ 1463472 h 392"/>
                <a:gd name="T44" fmla="*/ 1432709 w 239"/>
                <a:gd name="T45" fmla="*/ 362630 h 3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39" h="392">
                  <a:moveTo>
                    <a:pt x="221" y="56"/>
                  </a:moveTo>
                  <a:cubicBezTo>
                    <a:pt x="209" y="25"/>
                    <a:pt x="187" y="7"/>
                    <a:pt x="157" y="3"/>
                  </a:cubicBezTo>
                  <a:cubicBezTo>
                    <a:pt x="127" y="0"/>
                    <a:pt x="102" y="6"/>
                    <a:pt x="83" y="22"/>
                  </a:cubicBezTo>
                  <a:cubicBezTo>
                    <a:pt x="55" y="47"/>
                    <a:pt x="52" y="84"/>
                    <a:pt x="52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2" y="87"/>
                    <a:pt x="52" y="88"/>
                    <a:pt x="52" y="89"/>
                  </a:cubicBezTo>
                  <a:cubicBezTo>
                    <a:pt x="52" y="106"/>
                    <a:pt x="66" y="120"/>
                    <a:pt x="83" y="120"/>
                  </a:cubicBezTo>
                  <a:cubicBezTo>
                    <a:pt x="100" y="120"/>
                    <a:pt x="114" y="106"/>
                    <a:pt x="114" y="89"/>
                  </a:cubicBezTo>
                  <a:cubicBezTo>
                    <a:pt x="114" y="72"/>
                    <a:pt x="100" y="58"/>
                    <a:pt x="83" y="58"/>
                  </a:cubicBezTo>
                  <a:cubicBezTo>
                    <a:pt x="83" y="58"/>
                    <a:pt x="83" y="58"/>
                    <a:pt x="82" y="58"/>
                  </a:cubicBezTo>
                  <a:cubicBezTo>
                    <a:pt x="86" y="51"/>
                    <a:pt x="90" y="44"/>
                    <a:pt x="97" y="39"/>
                  </a:cubicBezTo>
                  <a:cubicBezTo>
                    <a:pt x="111" y="27"/>
                    <a:pt x="131" y="22"/>
                    <a:pt x="155" y="25"/>
                  </a:cubicBezTo>
                  <a:cubicBezTo>
                    <a:pt x="177" y="27"/>
                    <a:pt x="192" y="40"/>
                    <a:pt x="200" y="64"/>
                  </a:cubicBezTo>
                  <a:cubicBezTo>
                    <a:pt x="216" y="108"/>
                    <a:pt x="201" y="177"/>
                    <a:pt x="168" y="211"/>
                  </a:cubicBezTo>
                  <a:cubicBezTo>
                    <a:pt x="154" y="226"/>
                    <a:pt x="129" y="244"/>
                    <a:pt x="103" y="262"/>
                  </a:cubicBezTo>
                  <a:cubicBezTo>
                    <a:pt x="60" y="293"/>
                    <a:pt x="16" y="324"/>
                    <a:pt x="3" y="354"/>
                  </a:cubicBezTo>
                  <a:cubicBezTo>
                    <a:pt x="1" y="357"/>
                    <a:pt x="0" y="362"/>
                    <a:pt x="0" y="366"/>
                  </a:cubicBezTo>
                  <a:cubicBezTo>
                    <a:pt x="0" y="381"/>
                    <a:pt x="11" y="392"/>
                    <a:pt x="26" y="392"/>
                  </a:cubicBezTo>
                  <a:cubicBezTo>
                    <a:pt x="40" y="392"/>
                    <a:pt x="52" y="381"/>
                    <a:pt x="52" y="366"/>
                  </a:cubicBezTo>
                  <a:cubicBezTo>
                    <a:pt x="52" y="356"/>
                    <a:pt x="45" y="347"/>
                    <a:pt x="37" y="343"/>
                  </a:cubicBezTo>
                  <a:cubicBezTo>
                    <a:pt x="55" y="323"/>
                    <a:pt x="86" y="301"/>
                    <a:pt x="115" y="280"/>
                  </a:cubicBezTo>
                  <a:cubicBezTo>
                    <a:pt x="142" y="261"/>
                    <a:pt x="168" y="243"/>
                    <a:pt x="184" y="226"/>
                  </a:cubicBezTo>
                  <a:cubicBezTo>
                    <a:pt x="222" y="187"/>
                    <a:pt x="239" y="109"/>
                    <a:pt x="221" y="56"/>
                  </a:cubicBezTo>
                  <a:close/>
                </a:path>
              </a:pathLst>
            </a:custGeom>
            <a:solidFill>
              <a:srgbClr val="D9B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B863791-0027-7A4D-BD26-701A59BBB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25" y="1306513"/>
              <a:ext cx="1547813" cy="2538412"/>
            </a:xfrm>
            <a:custGeom>
              <a:avLst/>
              <a:gdLst>
                <a:gd name="T0" fmla="*/ 123048 w 239"/>
                <a:gd name="T1" fmla="*/ 362630 h 392"/>
                <a:gd name="T2" fmla="*/ 531049 w 239"/>
                <a:gd name="T3" fmla="*/ 19427 h 392"/>
                <a:gd name="T4" fmla="*/ 1010288 w 239"/>
                <a:gd name="T5" fmla="*/ 142462 h 392"/>
                <a:gd name="T6" fmla="*/ 1211050 w 239"/>
                <a:gd name="T7" fmla="*/ 556897 h 392"/>
                <a:gd name="T8" fmla="*/ 1211050 w 239"/>
                <a:gd name="T9" fmla="*/ 556897 h 392"/>
                <a:gd name="T10" fmla="*/ 1211050 w 239"/>
                <a:gd name="T11" fmla="*/ 576323 h 392"/>
                <a:gd name="T12" fmla="*/ 1010288 w 239"/>
                <a:gd name="T13" fmla="*/ 777065 h 392"/>
                <a:gd name="T14" fmla="*/ 809526 w 239"/>
                <a:gd name="T15" fmla="*/ 576323 h 392"/>
                <a:gd name="T16" fmla="*/ 1010288 w 239"/>
                <a:gd name="T17" fmla="*/ 375581 h 392"/>
                <a:gd name="T18" fmla="*/ 1016764 w 239"/>
                <a:gd name="T19" fmla="*/ 375581 h 392"/>
                <a:gd name="T20" fmla="*/ 919621 w 239"/>
                <a:gd name="T21" fmla="*/ 252546 h 392"/>
                <a:gd name="T22" fmla="*/ 544001 w 239"/>
                <a:gd name="T23" fmla="*/ 161889 h 392"/>
                <a:gd name="T24" fmla="*/ 252572 w 239"/>
                <a:gd name="T25" fmla="*/ 414435 h 392"/>
                <a:gd name="T26" fmla="*/ 459811 w 239"/>
                <a:gd name="T27" fmla="*/ 1366339 h 392"/>
                <a:gd name="T28" fmla="*/ 880764 w 239"/>
                <a:gd name="T29" fmla="*/ 1696592 h 392"/>
                <a:gd name="T30" fmla="*/ 1528384 w 239"/>
                <a:gd name="T31" fmla="*/ 2292341 h 392"/>
                <a:gd name="T32" fmla="*/ 1547813 w 239"/>
                <a:gd name="T33" fmla="*/ 2370048 h 392"/>
                <a:gd name="T34" fmla="*/ 1379432 w 239"/>
                <a:gd name="T35" fmla="*/ 2538412 h 392"/>
                <a:gd name="T36" fmla="*/ 1217527 w 239"/>
                <a:gd name="T37" fmla="*/ 2370048 h 392"/>
                <a:gd name="T38" fmla="*/ 1314670 w 239"/>
                <a:gd name="T39" fmla="*/ 2221111 h 392"/>
                <a:gd name="T40" fmla="*/ 803049 w 239"/>
                <a:gd name="T41" fmla="*/ 1813151 h 392"/>
                <a:gd name="T42" fmla="*/ 356191 w 239"/>
                <a:gd name="T43" fmla="*/ 1463472 h 392"/>
                <a:gd name="T44" fmla="*/ 123048 w 239"/>
                <a:gd name="T45" fmla="*/ 362630 h 3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39" h="392">
                  <a:moveTo>
                    <a:pt x="19" y="56"/>
                  </a:moveTo>
                  <a:cubicBezTo>
                    <a:pt x="30" y="25"/>
                    <a:pt x="52" y="7"/>
                    <a:pt x="82" y="3"/>
                  </a:cubicBezTo>
                  <a:cubicBezTo>
                    <a:pt x="112" y="0"/>
                    <a:pt x="137" y="6"/>
                    <a:pt x="156" y="22"/>
                  </a:cubicBezTo>
                  <a:cubicBezTo>
                    <a:pt x="185" y="47"/>
                    <a:pt x="187" y="84"/>
                    <a:pt x="187" y="86"/>
                  </a:cubicBezTo>
                  <a:cubicBezTo>
                    <a:pt x="187" y="86"/>
                    <a:pt x="187" y="86"/>
                    <a:pt x="187" y="86"/>
                  </a:cubicBezTo>
                  <a:cubicBezTo>
                    <a:pt x="187" y="87"/>
                    <a:pt x="187" y="88"/>
                    <a:pt x="187" y="89"/>
                  </a:cubicBezTo>
                  <a:cubicBezTo>
                    <a:pt x="187" y="106"/>
                    <a:pt x="173" y="120"/>
                    <a:pt x="156" y="120"/>
                  </a:cubicBezTo>
                  <a:cubicBezTo>
                    <a:pt x="139" y="120"/>
                    <a:pt x="125" y="106"/>
                    <a:pt x="125" y="89"/>
                  </a:cubicBezTo>
                  <a:cubicBezTo>
                    <a:pt x="125" y="72"/>
                    <a:pt x="139" y="58"/>
                    <a:pt x="156" y="58"/>
                  </a:cubicBezTo>
                  <a:cubicBezTo>
                    <a:pt x="156" y="58"/>
                    <a:pt x="157" y="58"/>
                    <a:pt x="157" y="58"/>
                  </a:cubicBezTo>
                  <a:cubicBezTo>
                    <a:pt x="153" y="51"/>
                    <a:pt x="149" y="44"/>
                    <a:pt x="142" y="39"/>
                  </a:cubicBezTo>
                  <a:cubicBezTo>
                    <a:pt x="128" y="27"/>
                    <a:pt x="109" y="22"/>
                    <a:pt x="84" y="25"/>
                  </a:cubicBezTo>
                  <a:cubicBezTo>
                    <a:pt x="63" y="27"/>
                    <a:pt x="47" y="40"/>
                    <a:pt x="39" y="64"/>
                  </a:cubicBezTo>
                  <a:cubicBezTo>
                    <a:pt x="23" y="108"/>
                    <a:pt x="38" y="177"/>
                    <a:pt x="71" y="211"/>
                  </a:cubicBezTo>
                  <a:cubicBezTo>
                    <a:pt x="85" y="226"/>
                    <a:pt x="110" y="244"/>
                    <a:pt x="136" y="262"/>
                  </a:cubicBezTo>
                  <a:cubicBezTo>
                    <a:pt x="179" y="293"/>
                    <a:pt x="223" y="324"/>
                    <a:pt x="236" y="354"/>
                  </a:cubicBezTo>
                  <a:cubicBezTo>
                    <a:pt x="238" y="357"/>
                    <a:pt x="239" y="362"/>
                    <a:pt x="239" y="366"/>
                  </a:cubicBezTo>
                  <a:cubicBezTo>
                    <a:pt x="239" y="381"/>
                    <a:pt x="228" y="392"/>
                    <a:pt x="213" y="392"/>
                  </a:cubicBezTo>
                  <a:cubicBezTo>
                    <a:pt x="199" y="392"/>
                    <a:pt x="188" y="381"/>
                    <a:pt x="188" y="366"/>
                  </a:cubicBezTo>
                  <a:cubicBezTo>
                    <a:pt x="188" y="356"/>
                    <a:pt x="194" y="347"/>
                    <a:pt x="203" y="343"/>
                  </a:cubicBezTo>
                  <a:cubicBezTo>
                    <a:pt x="184" y="323"/>
                    <a:pt x="153" y="301"/>
                    <a:pt x="124" y="280"/>
                  </a:cubicBezTo>
                  <a:cubicBezTo>
                    <a:pt x="97" y="261"/>
                    <a:pt x="71" y="243"/>
                    <a:pt x="55" y="226"/>
                  </a:cubicBezTo>
                  <a:cubicBezTo>
                    <a:pt x="17" y="187"/>
                    <a:pt x="0" y="109"/>
                    <a:pt x="19" y="56"/>
                  </a:cubicBezTo>
                  <a:close/>
                </a:path>
              </a:pathLst>
            </a:custGeom>
            <a:solidFill>
              <a:srgbClr val="D9B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128C165-B8E0-7947-A6A7-BA53A991F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5" y="4175125"/>
              <a:ext cx="1204913" cy="1301750"/>
            </a:xfrm>
            <a:custGeom>
              <a:avLst/>
              <a:gdLst>
                <a:gd name="T0" fmla="*/ 1055918 w 186"/>
                <a:gd name="T1" fmla="*/ 1211081 h 201"/>
                <a:gd name="T2" fmla="*/ 1010572 w 186"/>
                <a:gd name="T3" fmla="*/ 1211081 h 201"/>
                <a:gd name="T4" fmla="*/ 991138 w 186"/>
                <a:gd name="T5" fmla="*/ 1198128 h 201"/>
                <a:gd name="T6" fmla="*/ 829187 w 186"/>
                <a:gd name="T7" fmla="*/ 1120412 h 201"/>
                <a:gd name="T8" fmla="*/ 829187 w 186"/>
                <a:gd name="T9" fmla="*/ 1120412 h 201"/>
                <a:gd name="T10" fmla="*/ 751451 w 186"/>
                <a:gd name="T11" fmla="*/ 1049172 h 201"/>
                <a:gd name="T12" fmla="*/ 699627 w 186"/>
                <a:gd name="T13" fmla="*/ 602302 h 201"/>
                <a:gd name="T14" fmla="*/ 706105 w 186"/>
                <a:gd name="T15" fmla="*/ 602302 h 201"/>
                <a:gd name="T16" fmla="*/ 783841 w 186"/>
                <a:gd name="T17" fmla="*/ 563444 h 201"/>
                <a:gd name="T18" fmla="*/ 783841 w 186"/>
                <a:gd name="T19" fmla="*/ 563444 h 201"/>
                <a:gd name="T20" fmla="*/ 706105 w 186"/>
                <a:gd name="T21" fmla="*/ 518109 h 201"/>
                <a:gd name="T22" fmla="*/ 699627 w 186"/>
                <a:gd name="T23" fmla="*/ 518109 h 201"/>
                <a:gd name="T24" fmla="*/ 699627 w 186"/>
                <a:gd name="T25" fmla="*/ 511633 h 201"/>
                <a:gd name="T26" fmla="*/ 757929 w 186"/>
                <a:gd name="T27" fmla="*/ 511633 h 201"/>
                <a:gd name="T28" fmla="*/ 783841 w 186"/>
                <a:gd name="T29" fmla="*/ 485728 h 201"/>
                <a:gd name="T30" fmla="*/ 783841 w 186"/>
                <a:gd name="T31" fmla="*/ 427440 h 201"/>
                <a:gd name="T32" fmla="*/ 757929 w 186"/>
                <a:gd name="T33" fmla="*/ 369153 h 201"/>
                <a:gd name="T34" fmla="*/ 751451 w 186"/>
                <a:gd name="T35" fmla="*/ 336771 h 201"/>
                <a:gd name="T36" fmla="*/ 1017050 w 186"/>
                <a:gd name="T37" fmla="*/ 45335 h 201"/>
                <a:gd name="T38" fmla="*/ 1004094 w 186"/>
                <a:gd name="T39" fmla="*/ 0 h 201"/>
                <a:gd name="T40" fmla="*/ 200819 w 186"/>
                <a:gd name="T41" fmla="*/ 0 h 201"/>
                <a:gd name="T42" fmla="*/ 187863 w 186"/>
                <a:gd name="T43" fmla="*/ 45335 h 201"/>
                <a:gd name="T44" fmla="*/ 453462 w 186"/>
                <a:gd name="T45" fmla="*/ 336771 h 201"/>
                <a:gd name="T46" fmla="*/ 446984 w 186"/>
                <a:gd name="T47" fmla="*/ 369153 h 201"/>
                <a:gd name="T48" fmla="*/ 421072 w 186"/>
                <a:gd name="T49" fmla="*/ 427440 h 201"/>
                <a:gd name="T50" fmla="*/ 421072 w 186"/>
                <a:gd name="T51" fmla="*/ 485728 h 201"/>
                <a:gd name="T52" fmla="*/ 446984 w 186"/>
                <a:gd name="T53" fmla="*/ 511633 h 201"/>
                <a:gd name="T54" fmla="*/ 505286 w 186"/>
                <a:gd name="T55" fmla="*/ 511633 h 201"/>
                <a:gd name="T56" fmla="*/ 505286 w 186"/>
                <a:gd name="T57" fmla="*/ 518109 h 201"/>
                <a:gd name="T58" fmla="*/ 498808 w 186"/>
                <a:gd name="T59" fmla="*/ 518109 h 201"/>
                <a:gd name="T60" fmla="*/ 421072 w 186"/>
                <a:gd name="T61" fmla="*/ 563444 h 201"/>
                <a:gd name="T62" fmla="*/ 421072 w 186"/>
                <a:gd name="T63" fmla="*/ 563444 h 201"/>
                <a:gd name="T64" fmla="*/ 498808 w 186"/>
                <a:gd name="T65" fmla="*/ 602302 h 201"/>
                <a:gd name="T66" fmla="*/ 505286 w 186"/>
                <a:gd name="T67" fmla="*/ 602302 h 201"/>
                <a:gd name="T68" fmla="*/ 453462 w 186"/>
                <a:gd name="T69" fmla="*/ 1049172 h 201"/>
                <a:gd name="T70" fmla="*/ 375726 w 186"/>
                <a:gd name="T71" fmla="*/ 1120412 h 201"/>
                <a:gd name="T72" fmla="*/ 375726 w 186"/>
                <a:gd name="T73" fmla="*/ 1120412 h 201"/>
                <a:gd name="T74" fmla="*/ 213775 w 186"/>
                <a:gd name="T75" fmla="*/ 1198128 h 201"/>
                <a:gd name="T76" fmla="*/ 187863 w 186"/>
                <a:gd name="T77" fmla="*/ 1211081 h 201"/>
                <a:gd name="T78" fmla="*/ 148995 w 186"/>
                <a:gd name="T79" fmla="*/ 1211081 h 201"/>
                <a:gd name="T80" fmla="*/ 0 w 186"/>
                <a:gd name="T81" fmla="*/ 1301750 h 201"/>
                <a:gd name="T82" fmla="*/ 0 w 186"/>
                <a:gd name="T83" fmla="*/ 1301750 h 201"/>
                <a:gd name="T84" fmla="*/ 1204913 w 186"/>
                <a:gd name="T85" fmla="*/ 1301750 h 201"/>
                <a:gd name="T86" fmla="*/ 1204913 w 186"/>
                <a:gd name="T87" fmla="*/ 1301750 h 201"/>
                <a:gd name="T88" fmla="*/ 1055918 w 186"/>
                <a:gd name="T89" fmla="*/ 1211081 h 2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86" h="201">
                  <a:moveTo>
                    <a:pt x="163" y="187"/>
                  </a:moveTo>
                  <a:cubicBezTo>
                    <a:pt x="156" y="187"/>
                    <a:pt x="156" y="187"/>
                    <a:pt x="156" y="187"/>
                  </a:cubicBezTo>
                  <a:cubicBezTo>
                    <a:pt x="155" y="187"/>
                    <a:pt x="154" y="187"/>
                    <a:pt x="153" y="185"/>
                  </a:cubicBezTo>
                  <a:cubicBezTo>
                    <a:pt x="149" y="178"/>
                    <a:pt x="139" y="173"/>
                    <a:pt x="128" y="173"/>
                  </a:cubicBezTo>
                  <a:cubicBezTo>
                    <a:pt x="128" y="173"/>
                    <a:pt x="128" y="173"/>
                    <a:pt x="128" y="173"/>
                  </a:cubicBezTo>
                  <a:cubicBezTo>
                    <a:pt x="122" y="173"/>
                    <a:pt x="117" y="168"/>
                    <a:pt x="116" y="162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15" y="93"/>
                    <a:pt x="121" y="90"/>
                    <a:pt x="121" y="87"/>
                  </a:cubicBezTo>
                  <a:cubicBezTo>
                    <a:pt x="121" y="87"/>
                    <a:pt x="121" y="87"/>
                    <a:pt x="121" y="87"/>
                  </a:cubicBezTo>
                  <a:cubicBezTo>
                    <a:pt x="121" y="83"/>
                    <a:pt x="115" y="80"/>
                    <a:pt x="109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8" y="79"/>
                    <a:pt x="108" y="79"/>
                    <a:pt x="108" y="79"/>
                  </a:cubicBezTo>
                  <a:cubicBezTo>
                    <a:pt x="117" y="79"/>
                    <a:pt x="117" y="79"/>
                    <a:pt x="117" y="79"/>
                  </a:cubicBezTo>
                  <a:cubicBezTo>
                    <a:pt x="119" y="79"/>
                    <a:pt x="121" y="77"/>
                    <a:pt x="121" y="75"/>
                  </a:cubicBezTo>
                  <a:cubicBezTo>
                    <a:pt x="121" y="66"/>
                    <a:pt x="121" y="66"/>
                    <a:pt x="121" y="66"/>
                  </a:cubicBezTo>
                  <a:cubicBezTo>
                    <a:pt x="121" y="62"/>
                    <a:pt x="119" y="59"/>
                    <a:pt x="117" y="57"/>
                  </a:cubicBezTo>
                  <a:cubicBezTo>
                    <a:pt x="115" y="56"/>
                    <a:pt x="115" y="54"/>
                    <a:pt x="116" y="52"/>
                  </a:cubicBezTo>
                  <a:cubicBezTo>
                    <a:pt x="126" y="33"/>
                    <a:pt x="144" y="17"/>
                    <a:pt x="157" y="7"/>
                  </a:cubicBezTo>
                  <a:cubicBezTo>
                    <a:pt x="160" y="5"/>
                    <a:pt x="158" y="0"/>
                    <a:pt x="15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6" y="5"/>
                    <a:pt x="29" y="7"/>
                  </a:cubicBezTo>
                  <a:cubicBezTo>
                    <a:pt x="42" y="17"/>
                    <a:pt x="60" y="33"/>
                    <a:pt x="70" y="52"/>
                  </a:cubicBezTo>
                  <a:cubicBezTo>
                    <a:pt x="71" y="54"/>
                    <a:pt x="71" y="56"/>
                    <a:pt x="69" y="57"/>
                  </a:cubicBezTo>
                  <a:cubicBezTo>
                    <a:pt x="67" y="59"/>
                    <a:pt x="65" y="62"/>
                    <a:pt x="65" y="66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7"/>
                    <a:pt x="67" y="79"/>
                    <a:pt x="69" y="79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78" y="79"/>
                    <a:pt x="78" y="79"/>
                    <a:pt x="78" y="80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0" y="80"/>
                    <a:pt x="65" y="83"/>
                    <a:pt x="65" y="87"/>
                  </a:cubicBezTo>
                  <a:cubicBezTo>
                    <a:pt x="65" y="87"/>
                    <a:pt x="65" y="87"/>
                    <a:pt x="65" y="87"/>
                  </a:cubicBezTo>
                  <a:cubicBezTo>
                    <a:pt x="65" y="90"/>
                    <a:pt x="70" y="93"/>
                    <a:pt x="77" y="93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0" y="162"/>
                    <a:pt x="70" y="162"/>
                    <a:pt x="70" y="162"/>
                  </a:cubicBezTo>
                  <a:cubicBezTo>
                    <a:pt x="69" y="168"/>
                    <a:pt x="64" y="173"/>
                    <a:pt x="58" y="173"/>
                  </a:cubicBezTo>
                  <a:cubicBezTo>
                    <a:pt x="58" y="173"/>
                    <a:pt x="58" y="173"/>
                    <a:pt x="58" y="173"/>
                  </a:cubicBezTo>
                  <a:cubicBezTo>
                    <a:pt x="47" y="173"/>
                    <a:pt x="37" y="178"/>
                    <a:pt x="33" y="185"/>
                  </a:cubicBezTo>
                  <a:cubicBezTo>
                    <a:pt x="32" y="187"/>
                    <a:pt x="31" y="187"/>
                    <a:pt x="29" y="187"/>
                  </a:cubicBezTo>
                  <a:cubicBezTo>
                    <a:pt x="23" y="187"/>
                    <a:pt x="23" y="187"/>
                    <a:pt x="23" y="187"/>
                  </a:cubicBezTo>
                  <a:cubicBezTo>
                    <a:pt x="10" y="187"/>
                    <a:pt x="0" y="193"/>
                    <a:pt x="0" y="201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186" y="201"/>
                    <a:pt x="186" y="201"/>
                    <a:pt x="186" y="201"/>
                  </a:cubicBezTo>
                  <a:cubicBezTo>
                    <a:pt x="186" y="201"/>
                    <a:pt x="186" y="201"/>
                    <a:pt x="186" y="201"/>
                  </a:cubicBezTo>
                  <a:cubicBezTo>
                    <a:pt x="186" y="193"/>
                    <a:pt x="176" y="187"/>
                    <a:pt x="163" y="187"/>
                  </a:cubicBezTo>
                  <a:close/>
                </a:path>
              </a:pathLst>
            </a:custGeom>
            <a:solidFill>
              <a:srgbClr val="D9B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993E960-31B1-C247-B3B3-BAC26835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1371600"/>
              <a:ext cx="1825625" cy="893763"/>
            </a:xfrm>
            <a:custGeom>
              <a:avLst/>
              <a:gdLst>
                <a:gd name="T0" fmla="*/ 275 w 282"/>
                <a:gd name="T1" fmla="*/ 39 h 138"/>
                <a:gd name="T2" fmla="*/ 265 w 282"/>
                <a:gd name="T3" fmla="*/ 43 h 138"/>
                <a:gd name="T4" fmla="*/ 258 w 282"/>
                <a:gd name="T5" fmla="*/ 48 h 138"/>
                <a:gd name="T6" fmla="*/ 244 w 282"/>
                <a:gd name="T7" fmla="*/ 48 h 138"/>
                <a:gd name="T8" fmla="*/ 244 w 282"/>
                <a:gd name="T9" fmla="*/ 11 h 138"/>
                <a:gd name="T10" fmla="*/ 240 w 282"/>
                <a:gd name="T11" fmla="*/ 7 h 138"/>
                <a:gd name="T12" fmla="*/ 42 w 282"/>
                <a:gd name="T13" fmla="*/ 7 h 138"/>
                <a:gd name="T14" fmla="*/ 38 w 282"/>
                <a:gd name="T15" fmla="*/ 11 h 138"/>
                <a:gd name="T16" fmla="*/ 38 w 282"/>
                <a:gd name="T17" fmla="*/ 48 h 138"/>
                <a:gd name="T18" fmla="*/ 24 w 282"/>
                <a:gd name="T19" fmla="*/ 48 h 138"/>
                <a:gd name="T20" fmla="*/ 24 w 282"/>
                <a:gd name="T21" fmla="*/ 48 h 138"/>
                <a:gd name="T22" fmla="*/ 17 w 282"/>
                <a:gd name="T23" fmla="*/ 43 h 138"/>
                <a:gd name="T24" fmla="*/ 17 w 282"/>
                <a:gd name="T25" fmla="*/ 43 h 138"/>
                <a:gd name="T26" fmla="*/ 7 w 282"/>
                <a:gd name="T27" fmla="*/ 39 h 138"/>
                <a:gd name="T28" fmla="*/ 0 w 282"/>
                <a:gd name="T29" fmla="*/ 48 h 138"/>
                <a:gd name="T30" fmla="*/ 0 w 282"/>
                <a:gd name="T31" fmla="*/ 55 h 138"/>
                <a:gd name="T32" fmla="*/ 8 w 282"/>
                <a:gd name="T33" fmla="*/ 64 h 138"/>
                <a:gd name="T34" fmla="*/ 17 w 282"/>
                <a:gd name="T35" fmla="*/ 60 h 138"/>
                <a:gd name="T36" fmla="*/ 24 w 282"/>
                <a:gd name="T37" fmla="*/ 55 h 138"/>
                <a:gd name="T38" fmla="*/ 38 w 282"/>
                <a:gd name="T39" fmla="*/ 55 h 138"/>
                <a:gd name="T40" fmla="*/ 38 w 282"/>
                <a:gd name="T41" fmla="*/ 134 h 138"/>
                <a:gd name="T42" fmla="*/ 42 w 282"/>
                <a:gd name="T43" fmla="*/ 138 h 138"/>
                <a:gd name="T44" fmla="*/ 132 w 282"/>
                <a:gd name="T45" fmla="*/ 138 h 138"/>
                <a:gd name="T46" fmla="*/ 132 w 282"/>
                <a:gd name="T47" fmla="*/ 133 h 138"/>
                <a:gd name="T48" fmla="*/ 130 w 282"/>
                <a:gd name="T49" fmla="*/ 130 h 138"/>
                <a:gd name="T50" fmla="*/ 123 w 282"/>
                <a:gd name="T51" fmla="*/ 115 h 138"/>
                <a:gd name="T52" fmla="*/ 139 w 282"/>
                <a:gd name="T53" fmla="*/ 102 h 138"/>
                <a:gd name="T54" fmla="*/ 145 w 282"/>
                <a:gd name="T55" fmla="*/ 102 h 138"/>
                <a:gd name="T56" fmla="*/ 160 w 282"/>
                <a:gd name="T57" fmla="*/ 113 h 138"/>
                <a:gd name="T58" fmla="*/ 154 w 282"/>
                <a:gd name="T59" fmla="*/ 130 h 138"/>
                <a:gd name="T60" fmla="*/ 154 w 282"/>
                <a:gd name="T61" fmla="*/ 130 h 138"/>
                <a:gd name="T62" fmla="*/ 152 w 282"/>
                <a:gd name="T63" fmla="*/ 133 h 138"/>
                <a:gd name="T64" fmla="*/ 152 w 282"/>
                <a:gd name="T65" fmla="*/ 138 h 138"/>
                <a:gd name="T66" fmla="*/ 240 w 282"/>
                <a:gd name="T67" fmla="*/ 138 h 138"/>
                <a:gd name="T68" fmla="*/ 244 w 282"/>
                <a:gd name="T69" fmla="*/ 134 h 138"/>
                <a:gd name="T70" fmla="*/ 244 w 282"/>
                <a:gd name="T71" fmla="*/ 55 h 138"/>
                <a:gd name="T72" fmla="*/ 258 w 282"/>
                <a:gd name="T73" fmla="*/ 55 h 138"/>
                <a:gd name="T74" fmla="*/ 258 w 282"/>
                <a:gd name="T75" fmla="*/ 55 h 138"/>
                <a:gd name="T76" fmla="*/ 265 w 282"/>
                <a:gd name="T77" fmla="*/ 60 h 138"/>
                <a:gd name="T78" fmla="*/ 266 w 282"/>
                <a:gd name="T79" fmla="*/ 60 h 138"/>
                <a:gd name="T80" fmla="*/ 276 w 282"/>
                <a:gd name="T81" fmla="*/ 64 h 138"/>
                <a:gd name="T82" fmla="*/ 282 w 282"/>
                <a:gd name="T83" fmla="*/ 55 h 138"/>
                <a:gd name="T84" fmla="*/ 282 w 282"/>
                <a:gd name="T85" fmla="*/ 48 h 138"/>
                <a:gd name="T86" fmla="*/ 275 w 282"/>
                <a:gd name="T87" fmla="*/ 3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2" h="138">
                  <a:moveTo>
                    <a:pt x="275" y="39"/>
                  </a:moveTo>
                  <a:cubicBezTo>
                    <a:pt x="271" y="38"/>
                    <a:pt x="268" y="40"/>
                    <a:pt x="265" y="43"/>
                  </a:cubicBezTo>
                  <a:cubicBezTo>
                    <a:pt x="263" y="47"/>
                    <a:pt x="260" y="48"/>
                    <a:pt x="258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44" y="11"/>
                    <a:pt x="244" y="11"/>
                    <a:pt x="244" y="11"/>
                  </a:cubicBezTo>
                  <a:cubicBezTo>
                    <a:pt x="244" y="9"/>
                    <a:pt x="242" y="7"/>
                    <a:pt x="240" y="7"/>
                  </a:cubicBezTo>
                  <a:cubicBezTo>
                    <a:pt x="180" y="0"/>
                    <a:pt x="102" y="0"/>
                    <a:pt x="42" y="7"/>
                  </a:cubicBezTo>
                  <a:cubicBezTo>
                    <a:pt x="40" y="7"/>
                    <a:pt x="38" y="9"/>
                    <a:pt x="38" y="11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3" y="48"/>
                    <a:pt x="20" y="47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5" y="40"/>
                    <a:pt x="11" y="38"/>
                    <a:pt x="7" y="39"/>
                  </a:cubicBezTo>
                  <a:cubicBezTo>
                    <a:pt x="3" y="40"/>
                    <a:pt x="0" y="44"/>
                    <a:pt x="0" y="48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9"/>
                    <a:pt x="3" y="63"/>
                    <a:pt x="8" y="64"/>
                  </a:cubicBezTo>
                  <a:cubicBezTo>
                    <a:pt x="11" y="64"/>
                    <a:pt x="15" y="63"/>
                    <a:pt x="17" y="60"/>
                  </a:cubicBezTo>
                  <a:cubicBezTo>
                    <a:pt x="20" y="56"/>
                    <a:pt x="22" y="55"/>
                    <a:pt x="24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7"/>
                    <a:pt x="40" y="138"/>
                    <a:pt x="4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3"/>
                    <a:pt x="132" y="133"/>
                    <a:pt x="132" y="133"/>
                  </a:cubicBezTo>
                  <a:cubicBezTo>
                    <a:pt x="132" y="132"/>
                    <a:pt x="131" y="131"/>
                    <a:pt x="130" y="130"/>
                  </a:cubicBezTo>
                  <a:cubicBezTo>
                    <a:pt x="125" y="127"/>
                    <a:pt x="122" y="121"/>
                    <a:pt x="123" y="115"/>
                  </a:cubicBezTo>
                  <a:cubicBezTo>
                    <a:pt x="124" y="107"/>
                    <a:pt x="131" y="102"/>
                    <a:pt x="139" y="102"/>
                  </a:cubicBezTo>
                  <a:cubicBezTo>
                    <a:pt x="145" y="102"/>
                    <a:pt x="145" y="102"/>
                    <a:pt x="145" y="102"/>
                  </a:cubicBezTo>
                  <a:cubicBezTo>
                    <a:pt x="152" y="102"/>
                    <a:pt x="159" y="106"/>
                    <a:pt x="160" y="113"/>
                  </a:cubicBezTo>
                  <a:cubicBezTo>
                    <a:pt x="162" y="119"/>
                    <a:pt x="160" y="126"/>
                    <a:pt x="154" y="13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152" y="132"/>
                    <a:pt x="152" y="133"/>
                    <a:pt x="152" y="133"/>
                  </a:cubicBezTo>
                  <a:cubicBezTo>
                    <a:pt x="152" y="138"/>
                    <a:pt x="152" y="138"/>
                    <a:pt x="152" y="138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2" y="138"/>
                    <a:pt x="244" y="137"/>
                    <a:pt x="244" y="134"/>
                  </a:cubicBezTo>
                  <a:cubicBezTo>
                    <a:pt x="244" y="55"/>
                    <a:pt x="244" y="55"/>
                    <a:pt x="244" y="55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60" y="55"/>
                    <a:pt x="263" y="56"/>
                    <a:pt x="265" y="60"/>
                  </a:cubicBezTo>
                  <a:cubicBezTo>
                    <a:pt x="266" y="60"/>
                    <a:pt x="266" y="60"/>
                    <a:pt x="266" y="60"/>
                  </a:cubicBezTo>
                  <a:cubicBezTo>
                    <a:pt x="268" y="63"/>
                    <a:pt x="272" y="65"/>
                    <a:pt x="276" y="64"/>
                  </a:cubicBezTo>
                  <a:cubicBezTo>
                    <a:pt x="280" y="63"/>
                    <a:pt x="282" y="59"/>
                    <a:pt x="282" y="55"/>
                  </a:cubicBezTo>
                  <a:cubicBezTo>
                    <a:pt x="282" y="48"/>
                    <a:pt x="282" y="48"/>
                    <a:pt x="282" y="48"/>
                  </a:cubicBezTo>
                  <a:cubicBezTo>
                    <a:pt x="282" y="44"/>
                    <a:pt x="279" y="40"/>
                    <a:pt x="275" y="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ABE3F80-C495-B442-B4C5-9DC7923E2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070100"/>
              <a:ext cx="1333500" cy="1373188"/>
            </a:xfrm>
            <a:custGeom>
              <a:avLst/>
              <a:gdLst>
                <a:gd name="T0" fmla="*/ 1307607 w 206"/>
                <a:gd name="T1" fmla="*/ 246137 h 212"/>
                <a:gd name="T2" fmla="*/ 692643 w 206"/>
                <a:gd name="T3" fmla="*/ 246137 h 212"/>
                <a:gd name="T4" fmla="*/ 692643 w 206"/>
                <a:gd name="T5" fmla="*/ 155455 h 212"/>
                <a:gd name="T6" fmla="*/ 692643 w 206"/>
                <a:gd name="T7" fmla="*/ 155455 h 212"/>
                <a:gd name="T8" fmla="*/ 725010 w 206"/>
                <a:gd name="T9" fmla="*/ 110114 h 212"/>
                <a:gd name="T10" fmla="*/ 725010 w 206"/>
                <a:gd name="T11" fmla="*/ 110114 h 212"/>
                <a:gd name="T12" fmla="*/ 750903 w 206"/>
                <a:gd name="T13" fmla="*/ 45341 h 212"/>
                <a:gd name="T14" fmla="*/ 692643 w 206"/>
                <a:gd name="T15" fmla="*/ 0 h 212"/>
                <a:gd name="T16" fmla="*/ 653803 w 206"/>
                <a:gd name="T17" fmla="*/ 0 h 212"/>
                <a:gd name="T18" fmla="*/ 595544 w 206"/>
                <a:gd name="T19" fmla="*/ 51818 h 212"/>
                <a:gd name="T20" fmla="*/ 621437 w 206"/>
                <a:gd name="T21" fmla="*/ 110114 h 212"/>
                <a:gd name="T22" fmla="*/ 653803 w 206"/>
                <a:gd name="T23" fmla="*/ 155455 h 212"/>
                <a:gd name="T24" fmla="*/ 653803 w 206"/>
                <a:gd name="T25" fmla="*/ 246137 h 212"/>
                <a:gd name="T26" fmla="*/ 25893 w 206"/>
                <a:gd name="T27" fmla="*/ 246137 h 212"/>
                <a:gd name="T28" fmla="*/ 0 w 206"/>
                <a:gd name="T29" fmla="*/ 272046 h 212"/>
                <a:gd name="T30" fmla="*/ 0 w 206"/>
                <a:gd name="T31" fmla="*/ 1101141 h 212"/>
                <a:gd name="T32" fmla="*/ 25893 w 206"/>
                <a:gd name="T33" fmla="*/ 1127050 h 212"/>
                <a:gd name="T34" fmla="*/ 284825 w 206"/>
                <a:gd name="T35" fmla="*/ 1127050 h 212"/>
                <a:gd name="T36" fmla="*/ 284825 w 206"/>
                <a:gd name="T37" fmla="*/ 1217732 h 212"/>
                <a:gd name="T38" fmla="*/ 284825 w 206"/>
                <a:gd name="T39" fmla="*/ 1217732 h 212"/>
                <a:gd name="T40" fmla="*/ 258932 w 206"/>
                <a:gd name="T41" fmla="*/ 1263073 h 212"/>
                <a:gd name="T42" fmla="*/ 252459 w 206"/>
                <a:gd name="T43" fmla="*/ 1269550 h 212"/>
                <a:gd name="T44" fmla="*/ 233039 w 206"/>
                <a:gd name="T45" fmla="*/ 1334323 h 212"/>
                <a:gd name="T46" fmla="*/ 291299 w 206"/>
                <a:gd name="T47" fmla="*/ 1373187 h 212"/>
                <a:gd name="T48" fmla="*/ 330138 w 206"/>
                <a:gd name="T49" fmla="*/ 1373187 h 212"/>
                <a:gd name="T50" fmla="*/ 388398 w 206"/>
                <a:gd name="T51" fmla="*/ 1321369 h 212"/>
                <a:gd name="T52" fmla="*/ 362505 w 206"/>
                <a:gd name="T53" fmla="*/ 1263073 h 212"/>
                <a:gd name="T54" fmla="*/ 330138 w 206"/>
                <a:gd name="T55" fmla="*/ 1217732 h 212"/>
                <a:gd name="T56" fmla="*/ 330138 w 206"/>
                <a:gd name="T57" fmla="*/ 1127050 h 212"/>
                <a:gd name="T58" fmla="*/ 990415 w 206"/>
                <a:gd name="T59" fmla="*/ 1127050 h 212"/>
                <a:gd name="T60" fmla="*/ 990415 w 206"/>
                <a:gd name="T61" fmla="*/ 1217732 h 212"/>
                <a:gd name="T62" fmla="*/ 990415 w 206"/>
                <a:gd name="T63" fmla="*/ 1217732 h 212"/>
                <a:gd name="T64" fmla="*/ 958049 w 206"/>
                <a:gd name="T65" fmla="*/ 1263073 h 212"/>
                <a:gd name="T66" fmla="*/ 958049 w 206"/>
                <a:gd name="T67" fmla="*/ 1269550 h 212"/>
                <a:gd name="T68" fmla="*/ 932155 w 206"/>
                <a:gd name="T69" fmla="*/ 1334323 h 212"/>
                <a:gd name="T70" fmla="*/ 990415 w 206"/>
                <a:gd name="T71" fmla="*/ 1373187 h 212"/>
                <a:gd name="T72" fmla="*/ 1035728 w 206"/>
                <a:gd name="T73" fmla="*/ 1373187 h 212"/>
                <a:gd name="T74" fmla="*/ 1093988 w 206"/>
                <a:gd name="T75" fmla="*/ 1321369 h 212"/>
                <a:gd name="T76" fmla="*/ 1068095 w 206"/>
                <a:gd name="T77" fmla="*/ 1263073 h 212"/>
                <a:gd name="T78" fmla="*/ 1035728 w 206"/>
                <a:gd name="T79" fmla="*/ 1217732 h 212"/>
                <a:gd name="T80" fmla="*/ 1035728 w 206"/>
                <a:gd name="T81" fmla="*/ 1127050 h 212"/>
                <a:gd name="T82" fmla="*/ 1307607 w 206"/>
                <a:gd name="T83" fmla="*/ 1127050 h 212"/>
                <a:gd name="T84" fmla="*/ 1333500 w 206"/>
                <a:gd name="T85" fmla="*/ 1101141 h 212"/>
                <a:gd name="T86" fmla="*/ 1333500 w 206"/>
                <a:gd name="T87" fmla="*/ 272046 h 212"/>
                <a:gd name="T88" fmla="*/ 1307607 w 206"/>
                <a:gd name="T89" fmla="*/ 246137 h 2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06" h="212">
                  <a:moveTo>
                    <a:pt x="202" y="38"/>
                  </a:moveTo>
                  <a:cubicBezTo>
                    <a:pt x="107" y="38"/>
                    <a:pt x="107" y="38"/>
                    <a:pt x="107" y="38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8" y="20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6" y="15"/>
                    <a:pt x="117" y="11"/>
                    <a:pt x="116" y="7"/>
                  </a:cubicBezTo>
                  <a:cubicBezTo>
                    <a:pt x="115" y="3"/>
                    <a:pt x="111" y="0"/>
                    <a:pt x="107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96" y="0"/>
                    <a:pt x="92" y="3"/>
                    <a:pt x="92" y="8"/>
                  </a:cubicBezTo>
                  <a:cubicBezTo>
                    <a:pt x="91" y="11"/>
                    <a:pt x="93" y="15"/>
                    <a:pt x="96" y="17"/>
                  </a:cubicBezTo>
                  <a:cubicBezTo>
                    <a:pt x="99" y="20"/>
                    <a:pt x="100" y="22"/>
                    <a:pt x="101" y="24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2" y="38"/>
                    <a:pt x="0" y="40"/>
                    <a:pt x="0" y="4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172"/>
                    <a:pt x="2" y="174"/>
                    <a:pt x="4" y="174"/>
                  </a:cubicBezTo>
                  <a:cubicBezTo>
                    <a:pt x="44" y="174"/>
                    <a:pt x="44" y="174"/>
                    <a:pt x="44" y="174"/>
                  </a:cubicBezTo>
                  <a:cubicBezTo>
                    <a:pt x="44" y="188"/>
                    <a:pt x="44" y="188"/>
                    <a:pt x="44" y="188"/>
                  </a:cubicBezTo>
                  <a:cubicBezTo>
                    <a:pt x="44" y="188"/>
                    <a:pt x="44" y="188"/>
                    <a:pt x="44" y="188"/>
                  </a:cubicBezTo>
                  <a:cubicBezTo>
                    <a:pt x="44" y="190"/>
                    <a:pt x="43" y="193"/>
                    <a:pt x="40" y="195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36" y="198"/>
                    <a:pt x="34" y="202"/>
                    <a:pt x="36" y="206"/>
                  </a:cubicBezTo>
                  <a:cubicBezTo>
                    <a:pt x="37" y="210"/>
                    <a:pt x="40" y="212"/>
                    <a:pt x="45" y="212"/>
                  </a:cubicBezTo>
                  <a:cubicBezTo>
                    <a:pt x="51" y="212"/>
                    <a:pt x="51" y="212"/>
                    <a:pt x="51" y="212"/>
                  </a:cubicBezTo>
                  <a:cubicBezTo>
                    <a:pt x="55" y="212"/>
                    <a:pt x="60" y="209"/>
                    <a:pt x="60" y="204"/>
                  </a:cubicBezTo>
                  <a:cubicBezTo>
                    <a:pt x="61" y="201"/>
                    <a:pt x="59" y="197"/>
                    <a:pt x="56" y="195"/>
                  </a:cubicBezTo>
                  <a:cubicBezTo>
                    <a:pt x="52" y="193"/>
                    <a:pt x="51" y="190"/>
                    <a:pt x="51" y="188"/>
                  </a:cubicBezTo>
                  <a:cubicBezTo>
                    <a:pt x="51" y="174"/>
                    <a:pt x="51" y="174"/>
                    <a:pt x="51" y="174"/>
                  </a:cubicBezTo>
                  <a:cubicBezTo>
                    <a:pt x="153" y="174"/>
                    <a:pt x="153" y="174"/>
                    <a:pt x="153" y="174"/>
                  </a:cubicBezTo>
                  <a:cubicBezTo>
                    <a:pt x="153" y="188"/>
                    <a:pt x="153" y="188"/>
                    <a:pt x="153" y="188"/>
                  </a:cubicBezTo>
                  <a:cubicBezTo>
                    <a:pt x="153" y="188"/>
                    <a:pt x="153" y="188"/>
                    <a:pt x="153" y="188"/>
                  </a:cubicBezTo>
                  <a:cubicBezTo>
                    <a:pt x="153" y="190"/>
                    <a:pt x="152" y="193"/>
                    <a:pt x="148" y="195"/>
                  </a:cubicBezTo>
                  <a:cubicBezTo>
                    <a:pt x="148" y="196"/>
                    <a:pt x="148" y="196"/>
                    <a:pt x="148" y="196"/>
                  </a:cubicBezTo>
                  <a:cubicBezTo>
                    <a:pt x="145" y="198"/>
                    <a:pt x="143" y="202"/>
                    <a:pt x="144" y="206"/>
                  </a:cubicBezTo>
                  <a:cubicBezTo>
                    <a:pt x="145" y="210"/>
                    <a:pt x="149" y="212"/>
                    <a:pt x="153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4" y="212"/>
                    <a:pt x="168" y="209"/>
                    <a:pt x="169" y="204"/>
                  </a:cubicBezTo>
                  <a:cubicBezTo>
                    <a:pt x="170" y="201"/>
                    <a:pt x="168" y="197"/>
                    <a:pt x="165" y="195"/>
                  </a:cubicBezTo>
                  <a:cubicBezTo>
                    <a:pt x="161" y="193"/>
                    <a:pt x="160" y="190"/>
                    <a:pt x="160" y="188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202" y="174"/>
                    <a:pt x="202" y="174"/>
                    <a:pt x="202" y="174"/>
                  </a:cubicBezTo>
                  <a:cubicBezTo>
                    <a:pt x="204" y="174"/>
                    <a:pt x="206" y="172"/>
                    <a:pt x="206" y="170"/>
                  </a:cubicBezTo>
                  <a:cubicBezTo>
                    <a:pt x="206" y="42"/>
                    <a:pt x="206" y="42"/>
                    <a:pt x="206" y="42"/>
                  </a:cubicBezTo>
                  <a:cubicBezTo>
                    <a:pt x="206" y="40"/>
                    <a:pt x="204" y="38"/>
                    <a:pt x="202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045BCEF-B5CE-9844-9F5F-055B9F324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4088" y="1422400"/>
              <a:ext cx="622300" cy="1774825"/>
            </a:xfrm>
            <a:custGeom>
              <a:avLst/>
              <a:gdLst>
                <a:gd name="T0" fmla="*/ 91 w 96"/>
                <a:gd name="T1" fmla="*/ 53 h 274"/>
                <a:gd name="T2" fmla="*/ 88 w 96"/>
                <a:gd name="T3" fmla="*/ 55 h 274"/>
                <a:gd name="T4" fmla="*/ 73 w 96"/>
                <a:gd name="T5" fmla="*/ 62 h 274"/>
                <a:gd name="T6" fmla="*/ 60 w 96"/>
                <a:gd name="T7" fmla="*/ 47 h 274"/>
                <a:gd name="T8" fmla="*/ 60 w 96"/>
                <a:gd name="T9" fmla="*/ 40 h 274"/>
                <a:gd name="T10" fmla="*/ 71 w 96"/>
                <a:gd name="T11" fmla="*/ 25 h 274"/>
                <a:gd name="T12" fmla="*/ 88 w 96"/>
                <a:gd name="T13" fmla="*/ 31 h 274"/>
                <a:gd name="T14" fmla="*/ 88 w 96"/>
                <a:gd name="T15" fmla="*/ 31 h 274"/>
                <a:gd name="T16" fmla="*/ 91 w 96"/>
                <a:gd name="T17" fmla="*/ 34 h 274"/>
                <a:gd name="T18" fmla="*/ 96 w 96"/>
                <a:gd name="T19" fmla="*/ 34 h 274"/>
                <a:gd name="T20" fmla="*/ 96 w 96"/>
                <a:gd name="T21" fmla="*/ 5 h 274"/>
                <a:gd name="T22" fmla="*/ 92 w 96"/>
                <a:gd name="T23" fmla="*/ 1 h 274"/>
                <a:gd name="T24" fmla="*/ 7 w 96"/>
                <a:gd name="T25" fmla="*/ 36 h 274"/>
                <a:gd name="T26" fmla="*/ 32 w 96"/>
                <a:gd name="T27" fmla="*/ 271 h 274"/>
                <a:gd name="T28" fmla="*/ 36 w 96"/>
                <a:gd name="T29" fmla="*/ 274 h 274"/>
                <a:gd name="T30" fmla="*/ 53 w 96"/>
                <a:gd name="T31" fmla="*/ 274 h 274"/>
                <a:gd name="T32" fmla="*/ 53 w 96"/>
                <a:gd name="T33" fmla="*/ 268 h 274"/>
                <a:gd name="T34" fmla="*/ 51 w 96"/>
                <a:gd name="T35" fmla="*/ 265 h 274"/>
                <a:gd name="T36" fmla="*/ 44 w 96"/>
                <a:gd name="T37" fmla="*/ 250 h 274"/>
                <a:gd name="T38" fmla="*/ 60 w 96"/>
                <a:gd name="T39" fmla="*/ 237 h 274"/>
                <a:gd name="T40" fmla="*/ 66 w 96"/>
                <a:gd name="T41" fmla="*/ 237 h 274"/>
                <a:gd name="T42" fmla="*/ 81 w 96"/>
                <a:gd name="T43" fmla="*/ 248 h 274"/>
                <a:gd name="T44" fmla="*/ 75 w 96"/>
                <a:gd name="T45" fmla="*/ 265 h 274"/>
                <a:gd name="T46" fmla="*/ 75 w 96"/>
                <a:gd name="T47" fmla="*/ 265 h 274"/>
                <a:gd name="T48" fmla="*/ 73 w 96"/>
                <a:gd name="T49" fmla="*/ 268 h 274"/>
                <a:gd name="T50" fmla="*/ 73 w 96"/>
                <a:gd name="T51" fmla="*/ 274 h 274"/>
                <a:gd name="T52" fmla="*/ 92 w 96"/>
                <a:gd name="T53" fmla="*/ 274 h 274"/>
                <a:gd name="T54" fmla="*/ 96 w 96"/>
                <a:gd name="T55" fmla="*/ 270 h 274"/>
                <a:gd name="T56" fmla="*/ 96 w 96"/>
                <a:gd name="T57" fmla="*/ 53 h 274"/>
                <a:gd name="T58" fmla="*/ 91 w 96"/>
                <a:gd name="T59" fmla="*/ 53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6" h="274">
                  <a:moveTo>
                    <a:pt x="91" y="53"/>
                  </a:moveTo>
                  <a:cubicBezTo>
                    <a:pt x="90" y="54"/>
                    <a:pt x="89" y="54"/>
                    <a:pt x="88" y="55"/>
                  </a:cubicBezTo>
                  <a:cubicBezTo>
                    <a:pt x="85" y="61"/>
                    <a:pt x="79" y="63"/>
                    <a:pt x="73" y="62"/>
                  </a:cubicBezTo>
                  <a:cubicBezTo>
                    <a:pt x="65" y="61"/>
                    <a:pt x="60" y="54"/>
                    <a:pt x="60" y="47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3"/>
                    <a:pt x="64" y="27"/>
                    <a:pt x="71" y="25"/>
                  </a:cubicBezTo>
                  <a:cubicBezTo>
                    <a:pt x="78" y="23"/>
                    <a:pt x="84" y="26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90" y="34"/>
                    <a:pt x="91" y="34"/>
                    <a:pt x="91" y="34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6" y="2"/>
                    <a:pt x="94" y="0"/>
                    <a:pt x="92" y="1"/>
                  </a:cubicBezTo>
                  <a:cubicBezTo>
                    <a:pt x="42" y="8"/>
                    <a:pt x="7" y="19"/>
                    <a:pt x="7" y="36"/>
                  </a:cubicBezTo>
                  <a:cubicBezTo>
                    <a:pt x="7" y="36"/>
                    <a:pt x="0" y="159"/>
                    <a:pt x="32" y="271"/>
                  </a:cubicBezTo>
                  <a:cubicBezTo>
                    <a:pt x="32" y="273"/>
                    <a:pt x="34" y="274"/>
                    <a:pt x="36" y="274"/>
                  </a:cubicBezTo>
                  <a:cubicBezTo>
                    <a:pt x="53" y="274"/>
                    <a:pt x="53" y="274"/>
                    <a:pt x="53" y="274"/>
                  </a:cubicBezTo>
                  <a:cubicBezTo>
                    <a:pt x="53" y="268"/>
                    <a:pt x="53" y="268"/>
                    <a:pt x="53" y="268"/>
                  </a:cubicBezTo>
                  <a:cubicBezTo>
                    <a:pt x="53" y="267"/>
                    <a:pt x="52" y="266"/>
                    <a:pt x="51" y="265"/>
                  </a:cubicBezTo>
                  <a:cubicBezTo>
                    <a:pt x="46" y="262"/>
                    <a:pt x="43" y="256"/>
                    <a:pt x="44" y="250"/>
                  </a:cubicBezTo>
                  <a:cubicBezTo>
                    <a:pt x="45" y="242"/>
                    <a:pt x="52" y="237"/>
                    <a:pt x="60" y="237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73" y="237"/>
                    <a:pt x="80" y="241"/>
                    <a:pt x="81" y="248"/>
                  </a:cubicBezTo>
                  <a:cubicBezTo>
                    <a:pt x="83" y="254"/>
                    <a:pt x="81" y="261"/>
                    <a:pt x="75" y="265"/>
                  </a:cubicBezTo>
                  <a:cubicBezTo>
                    <a:pt x="75" y="265"/>
                    <a:pt x="75" y="265"/>
                    <a:pt x="75" y="265"/>
                  </a:cubicBezTo>
                  <a:cubicBezTo>
                    <a:pt x="73" y="267"/>
                    <a:pt x="73" y="268"/>
                    <a:pt x="73" y="268"/>
                  </a:cubicBezTo>
                  <a:cubicBezTo>
                    <a:pt x="73" y="274"/>
                    <a:pt x="73" y="274"/>
                    <a:pt x="73" y="274"/>
                  </a:cubicBezTo>
                  <a:cubicBezTo>
                    <a:pt x="92" y="274"/>
                    <a:pt x="92" y="274"/>
                    <a:pt x="92" y="274"/>
                  </a:cubicBezTo>
                  <a:cubicBezTo>
                    <a:pt x="95" y="274"/>
                    <a:pt x="96" y="272"/>
                    <a:pt x="96" y="270"/>
                  </a:cubicBezTo>
                  <a:cubicBezTo>
                    <a:pt x="96" y="53"/>
                    <a:pt x="96" y="53"/>
                    <a:pt x="96" y="53"/>
                  </a:cubicBezTo>
                  <a:lnTo>
                    <a:pt x="91" y="5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DB2A8E6C-3F66-7E41-A37C-2545781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7450" y="2997200"/>
              <a:ext cx="1335088" cy="1125538"/>
            </a:xfrm>
            <a:custGeom>
              <a:avLst/>
              <a:gdLst>
                <a:gd name="T0" fmla="*/ 198 w 206"/>
                <a:gd name="T1" fmla="*/ 135 h 174"/>
                <a:gd name="T2" fmla="*/ 189 w 206"/>
                <a:gd name="T3" fmla="*/ 139 h 174"/>
                <a:gd name="T4" fmla="*/ 182 w 206"/>
                <a:gd name="T5" fmla="*/ 144 h 174"/>
                <a:gd name="T6" fmla="*/ 167 w 206"/>
                <a:gd name="T7" fmla="*/ 144 h 174"/>
                <a:gd name="T8" fmla="*/ 167 w 206"/>
                <a:gd name="T9" fmla="*/ 43 h 174"/>
                <a:gd name="T10" fmla="*/ 163 w 206"/>
                <a:gd name="T11" fmla="*/ 39 h 174"/>
                <a:gd name="T12" fmla="*/ 126 w 206"/>
                <a:gd name="T13" fmla="*/ 39 h 174"/>
                <a:gd name="T14" fmla="*/ 126 w 206"/>
                <a:gd name="T15" fmla="*/ 45 h 174"/>
                <a:gd name="T16" fmla="*/ 128 w 206"/>
                <a:gd name="T17" fmla="*/ 47 h 174"/>
                <a:gd name="T18" fmla="*/ 135 w 206"/>
                <a:gd name="T19" fmla="*/ 62 h 174"/>
                <a:gd name="T20" fmla="*/ 119 w 206"/>
                <a:gd name="T21" fmla="*/ 76 h 174"/>
                <a:gd name="T22" fmla="*/ 113 w 206"/>
                <a:gd name="T23" fmla="*/ 76 h 174"/>
                <a:gd name="T24" fmla="*/ 97 w 206"/>
                <a:gd name="T25" fmla="*/ 64 h 174"/>
                <a:gd name="T26" fmla="*/ 104 w 206"/>
                <a:gd name="T27" fmla="*/ 47 h 174"/>
                <a:gd name="T28" fmla="*/ 104 w 206"/>
                <a:gd name="T29" fmla="*/ 47 h 174"/>
                <a:gd name="T30" fmla="*/ 106 w 206"/>
                <a:gd name="T31" fmla="*/ 45 h 174"/>
                <a:gd name="T32" fmla="*/ 106 w 206"/>
                <a:gd name="T33" fmla="*/ 39 h 174"/>
                <a:gd name="T34" fmla="*/ 30 w 206"/>
                <a:gd name="T35" fmla="*/ 39 h 174"/>
                <a:gd name="T36" fmla="*/ 30 w 206"/>
                <a:gd name="T37" fmla="*/ 24 h 174"/>
                <a:gd name="T38" fmla="*/ 30 w 206"/>
                <a:gd name="T39" fmla="*/ 24 h 174"/>
                <a:gd name="T40" fmla="*/ 35 w 206"/>
                <a:gd name="T41" fmla="*/ 17 h 174"/>
                <a:gd name="T42" fmla="*/ 35 w 206"/>
                <a:gd name="T43" fmla="*/ 17 h 174"/>
                <a:gd name="T44" fmla="*/ 39 w 206"/>
                <a:gd name="T45" fmla="*/ 7 h 174"/>
                <a:gd name="T46" fmla="*/ 30 w 206"/>
                <a:gd name="T47" fmla="*/ 0 h 174"/>
                <a:gd name="T48" fmla="*/ 24 w 206"/>
                <a:gd name="T49" fmla="*/ 0 h 174"/>
                <a:gd name="T50" fmla="*/ 15 w 206"/>
                <a:gd name="T51" fmla="*/ 8 h 174"/>
                <a:gd name="T52" fmla="*/ 19 w 206"/>
                <a:gd name="T53" fmla="*/ 17 h 174"/>
                <a:gd name="T54" fmla="*/ 24 w 206"/>
                <a:gd name="T55" fmla="*/ 24 h 174"/>
                <a:gd name="T56" fmla="*/ 24 w 206"/>
                <a:gd name="T57" fmla="*/ 39 h 174"/>
                <a:gd name="T58" fmla="*/ 5 w 206"/>
                <a:gd name="T59" fmla="*/ 39 h 174"/>
                <a:gd name="T60" fmla="*/ 1 w 206"/>
                <a:gd name="T61" fmla="*/ 44 h 174"/>
                <a:gd name="T62" fmla="*/ 83 w 206"/>
                <a:gd name="T63" fmla="*/ 174 h 174"/>
                <a:gd name="T64" fmla="*/ 86 w 206"/>
                <a:gd name="T65" fmla="*/ 174 h 174"/>
                <a:gd name="T66" fmla="*/ 163 w 206"/>
                <a:gd name="T67" fmla="*/ 174 h 174"/>
                <a:gd name="T68" fmla="*/ 167 w 206"/>
                <a:gd name="T69" fmla="*/ 171 h 174"/>
                <a:gd name="T70" fmla="*/ 167 w 206"/>
                <a:gd name="T71" fmla="*/ 151 h 174"/>
                <a:gd name="T72" fmla="*/ 181 w 206"/>
                <a:gd name="T73" fmla="*/ 151 h 174"/>
                <a:gd name="T74" fmla="*/ 182 w 206"/>
                <a:gd name="T75" fmla="*/ 151 h 174"/>
                <a:gd name="T76" fmla="*/ 189 w 206"/>
                <a:gd name="T77" fmla="*/ 156 h 174"/>
                <a:gd name="T78" fmla="*/ 189 w 206"/>
                <a:gd name="T79" fmla="*/ 156 h 174"/>
                <a:gd name="T80" fmla="*/ 199 w 206"/>
                <a:gd name="T81" fmla="*/ 160 h 174"/>
                <a:gd name="T82" fmla="*/ 206 w 206"/>
                <a:gd name="T83" fmla="*/ 151 h 174"/>
                <a:gd name="T84" fmla="*/ 206 w 206"/>
                <a:gd name="T85" fmla="*/ 145 h 174"/>
                <a:gd name="T86" fmla="*/ 198 w 206"/>
                <a:gd name="T87" fmla="*/ 13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6" h="174">
                  <a:moveTo>
                    <a:pt x="198" y="135"/>
                  </a:moveTo>
                  <a:cubicBezTo>
                    <a:pt x="194" y="135"/>
                    <a:pt x="191" y="136"/>
                    <a:pt x="189" y="139"/>
                  </a:cubicBezTo>
                  <a:cubicBezTo>
                    <a:pt x="186" y="143"/>
                    <a:pt x="184" y="144"/>
                    <a:pt x="182" y="144"/>
                  </a:cubicBezTo>
                  <a:cubicBezTo>
                    <a:pt x="167" y="144"/>
                    <a:pt x="167" y="144"/>
                    <a:pt x="167" y="144"/>
                  </a:cubicBezTo>
                  <a:cubicBezTo>
                    <a:pt x="167" y="43"/>
                    <a:pt x="167" y="43"/>
                    <a:pt x="167" y="43"/>
                  </a:cubicBezTo>
                  <a:cubicBezTo>
                    <a:pt x="167" y="40"/>
                    <a:pt x="165" y="39"/>
                    <a:pt x="163" y="39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6"/>
                    <a:pt x="128" y="47"/>
                  </a:cubicBezTo>
                  <a:cubicBezTo>
                    <a:pt x="133" y="50"/>
                    <a:pt x="136" y="56"/>
                    <a:pt x="135" y="62"/>
                  </a:cubicBezTo>
                  <a:cubicBezTo>
                    <a:pt x="134" y="70"/>
                    <a:pt x="127" y="76"/>
                    <a:pt x="119" y="76"/>
                  </a:cubicBezTo>
                  <a:cubicBezTo>
                    <a:pt x="113" y="76"/>
                    <a:pt x="113" y="76"/>
                    <a:pt x="113" y="76"/>
                  </a:cubicBezTo>
                  <a:cubicBezTo>
                    <a:pt x="105" y="76"/>
                    <a:pt x="99" y="71"/>
                    <a:pt x="97" y="64"/>
                  </a:cubicBezTo>
                  <a:cubicBezTo>
                    <a:pt x="96" y="58"/>
                    <a:pt x="98" y="51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6"/>
                    <a:pt x="106" y="45"/>
                    <a:pt x="106" y="45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1" y="23"/>
                    <a:pt x="31" y="20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9" y="15"/>
                    <a:pt x="40" y="11"/>
                    <a:pt x="39" y="7"/>
                  </a:cubicBezTo>
                  <a:cubicBezTo>
                    <a:pt x="38" y="3"/>
                    <a:pt x="34" y="0"/>
                    <a:pt x="3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0"/>
                    <a:pt x="15" y="3"/>
                    <a:pt x="15" y="8"/>
                  </a:cubicBezTo>
                  <a:cubicBezTo>
                    <a:pt x="14" y="11"/>
                    <a:pt x="16" y="15"/>
                    <a:pt x="19" y="17"/>
                  </a:cubicBezTo>
                  <a:cubicBezTo>
                    <a:pt x="22" y="19"/>
                    <a:pt x="23" y="22"/>
                    <a:pt x="24" y="24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2" y="39"/>
                    <a:pt x="0" y="41"/>
                    <a:pt x="1" y="44"/>
                  </a:cubicBezTo>
                  <a:cubicBezTo>
                    <a:pt x="18" y="95"/>
                    <a:pt x="43" y="143"/>
                    <a:pt x="83" y="174"/>
                  </a:cubicBezTo>
                  <a:cubicBezTo>
                    <a:pt x="84" y="174"/>
                    <a:pt x="85" y="174"/>
                    <a:pt x="86" y="174"/>
                  </a:cubicBezTo>
                  <a:cubicBezTo>
                    <a:pt x="163" y="174"/>
                    <a:pt x="163" y="174"/>
                    <a:pt x="163" y="174"/>
                  </a:cubicBezTo>
                  <a:cubicBezTo>
                    <a:pt x="165" y="174"/>
                    <a:pt x="167" y="173"/>
                    <a:pt x="167" y="171"/>
                  </a:cubicBezTo>
                  <a:cubicBezTo>
                    <a:pt x="167" y="151"/>
                    <a:pt x="167" y="151"/>
                    <a:pt x="167" y="151"/>
                  </a:cubicBezTo>
                  <a:cubicBezTo>
                    <a:pt x="181" y="151"/>
                    <a:pt x="181" y="151"/>
                    <a:pt x="181" y="151"/>
                  </a:cubicBezTo>
                  <a:cubicBezTo>
                    <a:pt x="182" y="151"/>
                    <a:pt x="182" y="151"/>
                    <a:pt x="182" y="151"/>
                  </a:cubicBezTo>
                  <a:cubicBezTo>
                    <a:pt x="183" y="151"/>
                    <a:pt x="186" y="152"/>
                    <a:pt x="189" y="156"/>
                  </a:cubicBezTo>
                  <a:cubicBezTo>
                    <a:pt x="189" y="156"/>
                    <a:pt x="189" y="156"/>
                    <a:pt x="189" y="156"/>
                  </a:cubicBezTo>
                  <a:cubicBezTo>
                    <a:pt x="191" y="159"/>
                    <a:pt x="195" y="161"/>
                    <a:pt x="199" y="160"/>
                  </a:cubicBezTo>
                  <a:cubicBezTo>
                    <a:pt x="203" y="159"/>
                    <a:pt x="206" y="155"/>
                    <a:pt x="206" y="151"/>
                  </a:cubicBezTo>
                  <a:cubicBezTo>
                    <a:pt x="206" y="145"/>
                    <a:pt x="206" y="145"/>
                    <a:pt x="206" y="145"/>
                  </a:cubicBezTo>
                  <a:cubicBezTo>
                    <a:pt x="206" y="140"/>
                    <a:pt x="203" y="136"/>
                    <a:pt x="198" y="1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906B32B8-F9D4-E149-8E6D-34471B677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4663" y="1428750"/>
              <a:ext cx="609600" cy="1768475"/>
            </a:xfrm>
            <a:custGeom>
              <a:avLst/>
              <a:gdLst>
                <a:gd name="T0" fmla="*/ 564204 w 94"/>
                <a:gd name="T1" fmla="*/ 226728 h 273"/>
                <a:gd name="T2" fmla="*/ 25940 w 94"/>
                <a:gd name="T3" fmla="*/ 0 h 273"/>
                <a:gd name="T4" fmla="*/ 0 w 94"/>
                <a:gd name="T5" fmla="*/ 25912 h 273"/>
                <a:gd name="T6" fmla="*/ 0 w 94"/>
                <a:gd name="T7" fmla="*/ 213772 h 273"/>
                <a:gd name="T8" fmla="*/ 38911 w 94"/>
                <a:gd name="T9" fmla="*/ 213772 h 273"/>
                <a:gd name="T10" fmla="*/ 51881 w 94"/>
                <a:gd name="T11" fmla="*/ 200816 h 273"/>
                <a:gd name="T12" fmla="*/ 155643 w 94"/>
                <a:gd name="T13" fmla="*/ 155470 h 273"/>
                <a:gd name="T14" fmla="*/ 239949 w 94"/>
                <a:gd name="T15" fmla="*/ 252639 h 273"/>
                <a:gd name="T16" fmla="*/ 239949 w 94"/>
                <a:gd name="T17" fmla="*/ 297985 h 273"/>
                <a:gd name="T18" fmla="*/ 162128 w 94"/>
                <a:gd name="T19" fmla="*/ 395154 h 273"/>
                <a:gd name="T20" fmla="*/ 51881 w 94"/>
                <a:gd name="T21" fmla="*/ 356286 h 273"/>
                <a:gd name="T22" fmla="*/ 51881 w 94"/>
                <a:gd name="T23" fmla="*/ 349808 h 273"/>
                <a:gd name="T24" fmla="*/ 38911 w 94"/>
                <a:gd name="T25" fmla="*/ 336852 h 273"/>
                <a:gd name="T26" fmla="*/ 0 w 94"/>
                <a:gd name="T27" fmla="*/ 336852 h 273"/>
                <a:gd name="T28" fmla="*/ 0 w 94"/>
                <a:gd name="T29" fmla="*/ 1742563 h 273"/>
                <a:gd name="T30" fmla="*/ 25940 w 94"/>
                <a:gd name="T31" fmla="*/ 1768475 h 273"/>
                <a:gd name="T32" fmla="*/ 136187 w 94"/>
                <a:gd name="T33" fmla="*/ 1768475 h 273"/>
                <a:gd name="T34" fmla="*/ 136187 w 94"/>
                <a:gd name="T35" fmla="*/ 1729607 h 273"/>
                <a:gd name="T36" fmla="*/ 123217 w 94"/>
                <a:gd name="T37" fmla="*/ 1710174 h 273"/>
                <a:gd name="T38" fmla="*/ 77821 w 94"/>
                <a:gd name="T39" fmla="*/ 1613005 h 273"/>
                <a:gd name="T40" fmla="*/ 181583 w 94"/>
                <a:gd name="T41" fmla="*/ 1528792 h 273"/>
                <a:gd name="T42" fmla="*/ 220494 w 94"/>
                <a:gd name="T43" fmla="*/ 1528792 h 273"/>
                <a:gd name="T44" fmla="*/ 317770 w 94"/>
                <a:gd name="T45" fmla="*/ 1600049 h 273"/>
                <a:gd name="T46" fmla="*/ 278860 w 94"/>
                <a:gd name="T47" fmla="*/ 1710174 h 273"/>
                <a:gd name="T48" fmla="*/ 278860 w 94"/>
                <a:gd name="T49" fmla="*/ 1710174 h 273"/>
                <a:gd name="T50" fmla="*/ 265889 w 94"/>
                <a:gd name="T51" fmla="*/ 1729607 h 273"/>
                <a:gd name="T52" fmla="*/ 265889 w 94"/>
                <a:gd name="T53" fmla="*/ 1768475 h 273"/>
                <a:gd name="T54" fmla="*/ 376136 w 94"/>
                <a:gd name="T55" fmla="*/ 1768475 h 273"/>
                <a:gd name="T56" fmla="*/ 402077 w 94"/>
                <a:gd name="T57" fmla="*/ 1749041 h 273"/>
                <a:gd name="T58" fmla="*/ 564204 w 94"/>
                <a:gd name="T59" fmla="*/ 226728 h 27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94" h="273">
                  <a:moveTo>
                    <a:pt x="87" y="35"/>
                  </a:moveTo>
                  <a:cubicBezTo>
                    <a:pt x="87" y="19"/>
                    <a:pt x="52" y="7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7" y="32"/>
                    <a:pt x="8" y="31"/>
                  </a:cubicBezTo>
                  <a:cubicBezTo>
                    <a:pt x="12" y="25"/>
                    <a:pt x="17" y="23"/>
                    <a:pt x="24" y="24"/>
                  </a:cubicBezTo>
                  <a:cubicBezTo>
                    <a:pt x="31" y="25"/>
                    <a:pt x="37" y="32"/>
                    <a:pt x="37" y="39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53"/>
                    <a:pt x="32" y="59"/>
                    <a:pt x="25" y="61"/>
                  </a:cubicBezTo>
                  <a:cubicBezTo>
                    <a:pt x="19" y="63"/>
                    <a:pt x="12" y="60"/>
                    <a:pt x="8" y="55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2"/>
                    <a:pt x="6" y="52"/>
                    <a:pt x="6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69"/>
                    <a:pt x="0" y="269"/>
                    <a:pt x="0" y="269"/>
                  </a:cubicBezTo>
                  <a:cubicBezTo>
                    <a:pt x="0" y="271"/>
                    <a:pt x="1" y="273"/>
                    <a:pt x="4" y="273"/>
                  </a:cubicBezTo>
                  <a:cubicBezTo>
                    <a:pt x="21" y="273"/>
                    <a:pt x="21" y="273"/>
                    <a:pt x="21" y="273"/>
                  </a:cubicBezTo>
                  <a:cubicBezTo>
                    <a:pt x="21" y="267"/>
                    <a:pt x="21" y="267"/>
                    <a:pt x="21" y="267"/>
                  </a:cubicBezTo>
                  <a:cubicBezTo>
                    <a:pt x="21" y="266"/>
                    <a:pt x="20" y="265"/>
                    <a:pt x="19" y="264"/>
                  </a:cubicBezTo>
                  <a:cubicBezTo>
                    <a:pt x="14" y="261"/>
                    <a:pt x="11" y="255"/>
                    <a:pt x="12" y="249"/>
                  </a:cubicBezTo>
                  <a:cubicBezTo>
                    <a:pt x="13" y="241"/>
                    <a:pt x="20" y="236"/>
                    <a:pt x="28" y="236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41" y="236"/>
                    <a:pt x="48" y="240"/>
                    <a:pt x="49" y="247"/>
                  </a:cubicBezTo>
                  <a:cubicBezTo>
                    <a:pt x="51" y="253"/>
                    <a:pt x="49" y="260"/>
                    <a:pt x="43" y="264"/>
                  </a:cubicBezTo>
                  <a:cubicBezTo>
                    <a:pt x="43" y="264"/>
                    <a:pt x="43" y="264"/>
                    <a:pt x="43" y="264"/>
                  </a:cubicBezTo>
                  <a:cubicBezTo>
                    <a:pt x="41" y="266"/>
                    <a:pt x="41" y="267"/>
                    <a:pt x="41" y="267"/>
                  </a:cubicBezTo>
                  <a:cubicBezTo>
                    <a:pt x="41" y="273"/>
                    <a:pt x="41" y="273"/>
                    <a:pt x="41" y="273"/>
                  </a:cubicBezTo>
                  <a:cubicBezTo>
                    <a:pt x="58" y="273"/>
                    <a:pt x="58" y="273"/>
                    <a:pt x="58" y="273"/>
                  </a:cubicBezTo>
                  <a:cubicBezTo>
                    <a:pt x="60" y="273"/>
                    <a:pt x="61" y="272"/>
                    <a:pt x="62" y="270"/>
                  </a:cubicBezTo>
                  <a:cubicBezTo>
                    <a:pt x="94" y="158"/>
                    <a:pt x="87" y="35"/>
                    <a:pt x="87" y="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E04D6E1F-4F49-5947-8940-034E1B95C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5" y="2997200"/>
              <a:ext cx="1069975" cy="1125538"/>
            </a:xfrm>
            <a:custGeom>
              <a:avLst/>
              <a:gdLst>
                <a:gd name="T0" fmla="*/ 160 w 165"/>
                <a:gd name="T1" fmla="*/ 39 h 174"/>
                <a:gd name="T2" fmla="*/ 141 w 165"/>
                <a:gd name="T3" fmla="*/ 39 h 174"/>
                <a:gd name="T4" fmla="*/ 141 w 165"/>
                <a:gd name="T5" fmla="*/ 24 h 174"/>
                <a:gd name="T6" fmla="*/ 141 w 165"/>
                <a:gd name="T7" fmla="*/ 24 h 174"/>
                <a:gd name="T8" fmla="*/ 146 w 165"/>
                <a:gd name="T9" fmla="*/ 17 h 174"/>
                <a:gd name="T10" fmla="*/ 146 w 165"/>
                <a:gd name="T11" fmla="*/ 17 h 174"/>
                <a:gd name="T12" fmla="*/ 150 w 165"/>
                <a:gd name="T13" fmla="*/ 7 h 174"/>
                <a:gd name="T14" fmla="*/ 141 w 165"/>
                <a:gd name="T15" fmla="*/ 0 h 174"/>
                <a:gd name="T16" fmla="*/ 135 w 165"/>
                <a:gd name="T17" fmla="*/ 0 h 174"/>
                <a:gd name="T18" fmla="*/ 125 w 165"/>
                <a:gd name="T19" fmla="*/ 8 h 174"/>
                <a:gd name="T20" fmla="*/ 130 w 165"/>
                <a:gd name="T21" fmla="*/ 17 h 174"/>
                <a:gd name="T22" fmla="*/ 135 w 165"/>
                <a:gd name="T23" fmla="*/ 24 h 174"/>
                <a:gd name="T24" fmla="*/ 135 w 165"/>
                <a:gd name="T25" fmla="*/ 39 h 174"/>
                <a:gd name="T26" fmla="*/ 59 w 165"/>
                <a:gd name="T27" fmla="*/ 39 h 174"/>
                <a:gd name="T28" fmla="*/ 59 w 165"/>
                <a:gd name="T29" fmla="*/ 45 h 174"/>
                <a:gd name="T30" fmla="*/ 62 w 165"/>
                <a:gd name="T31" fmla="*/ 47 h 174"/>
                <a:gd name="T32" fmla="*/ 68 w 165"/>
                <a:gd name="T33" fmla="*/ 62 h 174"/>
                <a:gd name="T34" fmla="*/ 53 w 165"/>
                <a:gd name="T35" fmla="*/ 76 h 174"/>
                <a:gd name="T36" fmla="*/ 46 w 165"/>
                <a:gd name="T37" fmla="*/ 76 h 174"/>
                <a:gd name="T38" fmla="*/ 31 w 165"/>
                <a:gd name="T39" fmla="*/ 64 h 174"/>
                <a:gd name="T40" fmla="*/ 37 w 165"/>
                <a:gd name="T41" fmla="*/ 47 h 174"/>
                <a:gd name="T42" fmla="*/ 38 w 165"/>
                <a:gd name="T43" fmla="*/ 47 h 174"/>
                <a:gd name="T44" fmla="*/ 40 w 165"/>
                <a:gd name="T45" fmla="*/ 45 h 174"/>
                <a:gd name="T46" fmla="*/ 40 w 165"/>
                <a:gd name="T47" fmla="*/ 39 h 174"/>
                <a:gd name="T48" fmla="*/ 4 w 165"/>
                <a:gd name="T49" fmla="*/ 39 h 174"/>
                <a:gd name="T50" fmla="*/ 0 w 165"/>
                <a:gd name="T51" fmla="*/ 43 h 174"/>
                <a:gd name="T52" fmla="*/ 0 w 165"/>
                <a:gd name="T53" fmla="*/ 138 h 174"/>
                <a:gd name="T54" fmla="*/ 6 w 165"/>
                <a:gd name="T55" fmla="*/ 138 h 174"/>
                <a:gd name="T56" fmla="*/ 9 w 165"/>
                <a:gd name="T57" fmla="*/ 136 h 174"/>
                <a:gd name="T58" fmla="*/ 24 w 165"/>
                <a:gd name="T59" fmla="*/ 129 h 174"/>
                <a:gd name="T60" fmla="*/ 37 w 165"/>
                <a:gd name="T61" fmla="*/ 145 h 174"/>
                <a:gd name="T62" fmla="*/ 37 w 165"/>
                <a:gd name="T63" fmla="*/ 151 h 174"/>
                <a:gd name="T64" fmla="*/ 26 w 165"/>
                <a:gd name="T65" fmla="*/ 166 h 174"/>
                <a:gd name="T66" fmla="*/ 9 w 165"/>
                <a:gd name="T67" fmla="*/ 160 h 174"/>
                <a:gd name="T68" fmla="*/ 9 w 165"/>
                <a:gd name="T69" fmla="*/ 160 h 174"/>
                <a:gd name="T70" fmla="*/ 6 w 165"/>
                <a:gd name="T71" fmla="*/ 157 h 174"/>
                <a:gd name="T72" fmla="*/ 0 w 165"/>
                <a:gd name="T73" fmla="*/ 157 h 174"/>
                <a:gd name="T74" fmla="*/ 0 w 165"/>
                <a:gd name="T75" fmla="*/ 171 h 174"/>
                <a:gd name="T76" fmla="*/ 4 w 165"/>
                <a:gd name="T77" fmla="*/ 174 h 174"/>
                <a:gd name="T78" fmla="*/ 79 w 165"/>
                <a:gd name="T79" fmla="*/ 174 h 174"/>
                <a:gd name="T80" fmla="*/ 82 w 165"/>
                <a:gd name="T81" fmla="*/ 174 h 174"/>
                <a:gd name="T82" fmla="*/ 164 w 165"/>
                <a:gd name="T83" fmla="*/ 44 h 174"/>
                <a:gd name="T84" fmla="*/ 160 w 165"/>
                <a:gd name="T85" fmla="*/ 3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5" h="174">
                  <a:moveTo>
                    <a:pt x="160" y="39"/>
                  </a:moveTo>
                  <a:cubicBezTo>
                    <a:pt x="141" y="39"/>
                    <a:pt x="141" y="39"/>
                    <a:pt x="141" y="39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23"/>
                    <a:pt x="142" y="20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5"/>
                    <a:pt x="151" y="11"/>
                    <a:pt x="150" y="7"/>
                  </a:cubicBezTo>
                  <a:cubicBezTo>
                    <a:pt x="149" y="3"/>
                    <a:pt x="145" y="0"/>
                    <a:pt x="141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0" y="0"/>
                    <a:pt x="126" y="3"/>
                    <a:pt x="125" y="8"/>
                  </a:cubicBezTo>
                  <a:cubicBezTo>
                    <a:pt x="125" y="11"/>
                    <a:pt x="127" y="15"/>
                    <a:pt x="130" y="17"/>
                  </a:cubicBezTo>
                  <a:cubicBezTo>
                    <a:pt x="133" y="19"/>
                    <a:pt x="134" y="22"/>
                    <a:pt x="135" y="2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60" y="45"/>
                    <a:pt x="60" y="46"/>
                    <a:pt x="62" y="47"/>
                  </a:cubicBezTo>
                  <a:cubicBezTo>
                    <a:pt x="67" y="50"/>
                    <a:pt x="69" y="56"/>
                    <a:pt x="68" y="62"/>
                  </a:cubicBezTo>
                  <a:cubicBezTo>
                    <a:pt x="67" y="70"/>
                    <a:pt x="61" y="76"/>
                    <a:pt x="53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39" y="76"/>
                    <a:pt x="33" y="71"/>
                    <a:pt x="31" y="64"/>
                  </a:cubicBezTo>
                  <a:cubicBezTo>
                    <a:pt x="29" y="58"/>
                    <a:pt x="32" y="51"/>
                    <a:pt x="37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40" y="46"/>
                    <a:pt x="40" y="45"/>
                    <a:pt x="40" y="45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2" y="39"/>
                    <a:pt x="0" y="40"/>
                    <a:pt x="0" y="43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6" y="138"/>
                    <a:pt x="6" y="138"/>
                    <a:pt x="6" y="138"/>
                  </a:cubicBezTo>
                  <a:cubicBezTo>
                    <a:pt x="7" y="138"/>
                    <a:pt x="8" y="137"/>
                    <a:pt x="9" y="136"/>
                  </a:cubicBezTo>
                  <a:cubicBezTo>
                    <a:pt x="12" y="130"/>
                    <a:pt x="18" y="128"/>
                    <a:pt x="24" y="129"/>
                  </a:cubicBezTo>
                  <a:cubicBezTo>
                    <a:pt x="32" y="130"/>
                    <a:pt x="37" y="137"/>
                    <a:pt x="37" y="145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7" y="158"/>
                    <a:pt x="33" y="164"/>
                    <a:pt x="26" y="166"/>
                  </a:cubicBezTo>
                  <a:cubicBezTo>
                    <a:pt x="19" y="168"/>
                    <a:pt x="13" y="165"/>
                    <a:pt x="9" y="160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7" y="158"/>
                    <a:pt x="6" y="157"/>
                    <a:pt x="6" y="157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3"/>
                    <a:pt x="2" y="174"/>
                    <a:pt x="4" y="174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80" y="174"/>
                    <a:pt x="81" y="174"/>
                    <a:pt x="82" y="174"/>
                  </a:cubicBezTo>
                  <a:cubicBezTo>
                    <a:pt x="121" y="143"/>
                    <a:pt x="147" y="95"/>
                    <a:pt x="164" y="44"/>
                  </a:cubicBezTo>
                  <a:cubicBezTo>
                    <a:pt x="165" y="41"/>
                    <a:pt x="163" y="39"/>
                    <a:pt x="160" y="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80">
              <a:extLst>
                <a:ext uri="{FF2B5EF4-FFF2-40B4-BE49-F238E27FC236}">
                  <a16:creationId xmlns:a16="http://schemas.microsoft.com/office/drawing/2014/main" id="{DF7121AD-ADDB-FC41-B14C-FC99436BB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1581150"/>
              <a:ext cx="301625" cy="246063"/>
            </a:xfrm>
            <a:custGeom>
              <a:avLst/>
              <a:gdLst>
                <a:gd name="T0" fmla="*/ 271662 w 192"/>
                <a:gd name="T1" fmla="*/ 28414 h 156"/>
                <a:gd name="T2" fmla="*/ 168022 w 192"/>
                <a:gd name="T3" fmla="*/ 28414 h 156"/>
                <a:gd name="T4" fmla="*/ 150749 w 192"/>
                <a:gd name="T5" fmla="*/ 45779 h 156"/>
                <a:gd name="T6" fmla="*/ 135046 w 192"/>
                <a:gd name="T7" fmla="*/ 28414 h 156"/>
                <a:gd name="T8" fmla="*/ 29836 w 192"/>
                <a:gd name="T9" fmla="*/ 28414 h 156"/>
                <a:gd name="T10" fmla="*/ 29836 w 192"/>
                <a:gd name="T11" fmla="*/ 134178 h 156"/>
                <a:gd name="T12" fmla="*/ 130335 w 192"/>
                <a:gd name="T13" fmla="*/ 235207 h 156"/>
                <a:gd name="T14" fmla="*/ 171163 w 192"/>
                <a:gd name="T15" fmla="*/ 235207 h 156"/>
                <a:gd name="T16" fmla="*/ 271662 w 192"/>
                <a:gd name="T17" fmla="*/ 134178 h 156"/>
                <a:gd name="T18" fmla="*/ 271662 w 192"/>
                <a:gd name="T19" fmla="*/ 28414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56">
                  <a:moveTo>
                    <a:pt x="173" y="18"/>
                  </a:moveTo>
                  <a:cubicBezTo>
                    <a:pt x="155" y="0"/>
                    <a:pt x="125" y="0"/>
                    <a:pt x="107" y="1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67" y="0"/>
                    <a:pt x="37" y="0"/>
                    <a:pt x="19" y="18"/>
                  </a:cubicBezTo>
                  <a:cubicBezTo>
                    <a:pt x="0" y="37"/>
                    <a:pt x="0" y="67"/>
                    <a:pt x="19" y="85"/>
                  </a:cubicBezTo>
                  <a:cubicBezTo>
                    <a:pt x="83" y="149"/>
                    <a:pt x="83" y="149"/>
                    <a:pt x="83" y="149"/>
                  </a:cubicBezTo>
                  <a:cubicBezTo>
                    <a:pt x="90" y="156"/>
                    <a:pt x="102" y="156"/>
                    <a:pt x="109" y="149"/>
                  </a:cubicBezTo>
                  <a:cubicBezTo>
                    <a:pt x="173" y="85"/>
                    <a:pt x="173" y="85"/>
                    <a:pt x="173" y="85"/>
                  </a:cubicBezTo>
                  <a:cubicBezTo>
                    <a:pt x="192" y="67"/>
                    <a:pt x="192" y="37"/>
                    <a:pt x="173" y="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82">
              <a:extLst>
                <a:ext uri="{FF2B5EF4-FFF2-40B4-BE49-F238E27FC236}">
                  <a16:creationId xmlns:a16="http://schemas.microsoft.com/office/drawing/2014/main" id="{17F5619F-586A-4345-9D17-DF4331F24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9375" y="3567113"/>
              <a:ext cx="288925" cy="284162"/>
            </a:xfrm>
            <a:custGeom>
              <a:avLst/>
              <a:gdLst>
                <a:gd name="T0" fmla="*/ 234446 w 184"/>
                <a:gd name="T1" fmla="*/ 129163 h 180"/>
                <a:gd name="T2" fmla="*/ 239166 w 184"/>
                <a:gd name="T3" fmla="*/ 137039 h 180"/>
                <a:gd name="T4" fmla="*/ 207697 w 184"/>
                <a:gd name="T5" fmla="*/ 141764 h 180"/>
                <a:gd name="T6" fmla="*/ 149479 w 184"/>
                <a:gd name="T7" fmla="*/ 135463 h 180"/>
                <a:gd name="T8" fmla="*/ 207697 w 184"/>
                <a:gd name="T9" fmla="*/ 129163 h 180"/>
                <a:gd name="T10" fmla="*/ 231299 w 184"/>
                <a:gd name="T11" fmla="*/ 154365 h 180"/>
                <a:gd name="T12" fmla="*/ 179375 w 184"/>
                <a:gd name="T13" fmla="*/ 179568 h 180"/>
                <a:gd name="T14" fmla="*/ 179375 w 184"/>
                <a:gd name="T15" fmla="*/ 91359 h 180"/>
                <a:gd name="T16" fmla="*/ 231299 w 184"/>
                <a:gd name="T17" fmla="*/ 116562 h 180"/>
                <a:gd name="T18" fmla="*/ 124303 w 184"/>
                <a:gd name="T19" fmla="*/ 135463 h 180"/>
                <a:gd name="T20" fmla="*/ 256474 w 184"/>
                <a:gd name="T21" fmla="*/ 40954 h 180"/>
                <a:gd name="T22" fmla="*/ 247034 w 184"/>
                <a:gd name="T23" fmla="*/ 240999 h 180"/>
                <a:gd name="T24" fmla="*/ 33043 w 184"/>
                <a:gd name="T25" fmla="*/ 231548 h 180"/>
                <a:gd name="T26" fmla="*/ 29896 w 184"/>
                <a:gd name="T27" fmla="*/ 177993 h 180"/>
                <a:gd name="T28" fmla="*/ 33043 w 184"/>
                <a:gd name="T29" fmla="*/ 151215 h 180"/>
                <a:gd name="T30" fmla="*/ 29896 w 184"/>
                <a:gd name="T31" fmla="*/ 111836 h 180"/>
                <a:gd name="T32" fmla="*/ 33043 w 184"/>
                <a:gd name="T33" fmla="*/ 85058 h 180"/>
                <a:gd name="T34" fmla="*/ 42483 w 184"/>
                <a:gd name="T35" fmla="*/ 33078 h 180"/>
                <a:gd name="T36" fmla="*/ 256474 w 184"/>
                <a:gd name="T37" fmla="*/ 40954 h 180"/>
                <a:gd name="T38" fmla="*/ 45630 w 184"/>
                <a:gd name="T39" fmla="*/ 45680 h 180"/>
                <a:gd name="T40" fmla="*/ 48777 w 184"/>
                <a:gd name="T41" fmla="*/ 91359 h 180"/>
                <a:gd name="T42" fmla="*/ 45630 w 184"/>
                <a:gd name="T43" fmla="*/ 118137 h 180"/>
                <a:gd name="T44" fmla="*/ 48777 w 184"/>
                <a:gd name="T45" fmla="*/ 155940 h 180"/>
                <a:gd name="T46" fmla="*/ 45630 w 184"/>
                <a:gd name="T47" fmla="*/ 182718 h 180"/>
                <a:gd name="T48" fmla="*/ 243887 w 184"/>
                <a:gd name="T49" fmla="*/ 228398 h 180"/>
                <a:gd name="T50" fmla="*/ 289517 w 184"/>
                <a:gd name="T51" fmla="*/ 28353 h 180"/>
                <a:gd name="T52" fmla="*/ 261195 w 184"/>
                <a:gd name="T53" fmla="*/ 272502 h 180"/>
                <a:gd name="T54" fmla="*/ 250180 w 184"/>
                <a:gd name="T55" fmla="*/ 277227 h 180"/>
                <a:gd name="T56" fmla="*/ 221858 w 184"/>
                <a:gd name="T57" fmla="*/ 283528 h 180"/>
                <a:gd name="T58" fmla="*/ 215564 w 184"/>
                <a:gd name="T59" fmla="*/ 272502 h 180"/>
                <a:gd name="T60" fmla="*/ 73953 w 184"/>
                <a:gd name="T61" fmla="*/ 277227 h 180"/>
                <a:gd name="T62" fmla="*/ 45630 w 184"/>
                <a:gd name="T63" fmla="*/ 283528 h 180"/>
                <a:gd name="T64" fmla="*/ 39337 w 184"/>
                <a:gd name="T65" fmla="*/ 272502 h 180"/>
                <a:gd name="T66" fmla="*/ 0 w 184"/>
                <a:gd name="T67" fmla="*/ 244149 h 180"/>
                <a:gd name="T68" fmla="*/ 28322 w 184"/>
                <a:gd name="T69" fmla="*/ 0 h 180"/>
                <a:gd name="T70" fmla="*/ 289517 w 184"/>
                <a:gd name="T71" fmla="*/ 28353 h 180"/>
                <a:gd name="T72" fmla="*/ 261195 w 184"/>
                <a:gd name="T73" fmla="*/ 18902 h 180"/>
                <a:gd name="T74" fmla="*/ 18882 w 184"/>
                <a:gd name="T75" fmla="*/ 28353 h 180"/>
                <a:gd name="T76" fmla="*/ 28322 w 184"/>
                <a:gd name="T77" fmla="*/ 253600 h 180"/>
                <a:gd name="T78" fmla="*/ 270635 w 184"/>
                <a:gd name="T79" fmla="*/ 244149 h 1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84" h="180">
                  <a:moveTo>
                    <a:pt x="132" y="82"/>
                  </a:moveTo>
                  <a:cubicBezTo>
                    <a:pt x="149" y="82"/>
                    <a:pt x="149" y="82"/>
                    <a:pt x="149" y="82"/>
                  </a:cubicBezTo>
                  <a:cubicBezTo>
                    <a:pt x="151" y="82"/>
                    <a:pt x="152" y="83"/>
                    <a:pt x="152" y="85"/>
                  </a:cubicBezTo>
                  <a:cubicBezTo>
                    <a:pt x="152" y="87"/>
                    <a:pt x="152" y="87"/>
                    <a:pt x="152" y="87"/>
                  </a:cubicBezTo>
                  <a:cubicBezTo>
                    <a:pt x="152" y="89"/>
                    <a:pt x="151" y="90"/>
                    <a:pt x="149" y="90"/>
                  </a:cubicBezTo>
                  <a:cubicBezTo>
                    <a:pt x="132" y="90"/>
                    <a:pt x="132" y="90"/>
                    <a:pt x="132" y="90"/>
                  </a:cubicBezTo>
                  <a:cubicBezTo>
                    <a:pt x="130" y="99"/>
                    <a:pt x="123" y="105"/>
                    <a:pt x="114" y="105"/>
                  </a:cubicBezTo>
                  <a:cubicBezTo>
                    <a:pt x="103" y="105"/>
                    <a:pt x="95" y="96"/>
                    <a:pt x="95" y="86"/>
                  </a:cubicBezTo>
                  <a:cubicBezTo>
                    <a:pt x="95" y="76"/>
                    <a:pt x="103" y="67"/>
                    <a:pt x="114" y="67"/>
                  </a:cubicBezTo>
                  <a:cubicBezTo>
                    <a:pt x="123" y="67"/>
                    <a:pt x="130" y="73"/>
                    <a:pt x="132" y="82"/>
                  </a:cubicBezTo>
                  <a:close/>
                  <a:moveTo>
                    <a:pt x="114" y="121"/>
                  </a:moveTo>
                  <a:cubicBezTo>
                    <a:pt x="129" y="121"/>
                    <a:pt x="142" y="111"/>
                    <a:pt x="147" y="98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35" y="107"/>
                    <a:pt x="125" y="114"/>
                    <a:pt x="114" y="114"/>
                  </a:cubicBezTo>
                  <a:cubicBezTo>
                    <a:pt x="98" y="114"/>
                    <a:pt x="86" y="101"/>
                    <a:pt x="86" y="86"/>
                  </a:cubicBezTo>
                  <a:cubicBezTo>
                    <a:pt x="86" y="71"/>
                    <a:pt x="98" y="58"/>
                    <a:pt x="114" y="58"/>
                  </a:cubicBezTo>
                  <a:cubicBezTo>
                    <a:pt x="125" y="58"/>
                    <a:pt x="135" y="65"/>
                    <a:pt x="139" y="74"/>
                  </a:cubicBezTo>
                  <a:cubicBezTo>
                    <a:pt x="147" y="74"/>
                    <a:pt x="147" y="74"/>
                    <a:pt x="147" y="74"/>
                  </a:cubicBezTo>
                  <a:cubicBezTo>
                    <a:pt x="142" y="61"/>
                    <a:pt x="129" y="51"/>
                    <a:pt x="114" y="51"/>
                  </a:cubicBezTo>
                  <a:cubicBezTo>
                    <a:pt x="94" y="51"/>
                    <a:pt x="79" y="67"/>
                    <a:pt x="79" y="86"/>
                  </a:cubicBezTo>
                  <a:cubicBezTo>
                    <a:pt x="79" y="105"/>
                    <a:pt x="94" y="121"/>
                    <a:pt x="114" y="121"/>
                  </a:cubicBezTo>
                  <a:close/>
                  <a:moveTo>
                    <a:pt x="163" y="26"/>
                  </a:moveTo>
                  <a:cubicBezTo>
                    <a:pt x="163" y="147"/>
                    <a:pt x="163" y="147"/>
                    <a:pt x="163" y="147"/>
                  </a:cubicBezTo>
                  <a:cubicBezTo>
                    <a:pt x="163" y="150"/>
                    <a:pt x="160" y="153"/>
                    <a:pt x="157" y="153"/>
                  </a:cubicBezTo>
                  <a:cubicBezTo>
                    <a:pt x="27" y="153"/>
                    <a:pt x="27" y="153"/>
                    <a:pt x="27" y="153"/>
                  </a:cubicBezTo>
                  <a:cubicBezTo>
                    <a:pt x="24" y="153"/>
                    <a:pt x="21" y="150"/>
                    <a:pt x="21" y="14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0" y="116"/>
                    <a:pt x="19" y="115"/>
                    <a:pt x="19" y="113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9" y="98"/>
                    <a:pt x="20" y="96"/>
                    <a:pt x="21" y="96"/>
                  </a:cubicBezTo>
                  <a:cubicBezTo>
                    <a:pt x="21" y="75"/>
                    <a:pt x="21" y="75"/>
                    <a:pt x="21" y="75"/>
                  </a:cubicBezTo>
                  <a:cubicBezTo>
                    <a:pt x="20" y="74"/>
                    <a:pt x="19" y="73"/>
                    <a:pt x="19" y="71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6"/>
                    <a:pt x="20" y="55"/>
                    <a:pt x="21" y="5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3"/>
                    <a:pt x="24" y="21"/>
                    <a:pt x="27" y="21"/>
                  </a:cubicBezTo>
                  <a:cubicBezTo>
                    <a:pt x="157" y="21"/>
                    <a:pt x="157" y="21"/>
                    <a:pt x="157" y="21"/>
                  </a:cubicBezTo>
                  <a:cubicBezTo>
                    <a:pt x="160" y="21"/>
                    <a:pt x="163" y="23"/>
                    <a:pt x="163" y="26"/>
                  </a:cubicBezTo>
                  <a:close/>
                  <a:moveTo>
                    <a:pt x="155" y="29"/>
                  </a:moveTo>
                  <a:cubicBezTo>
                    <a:pt x="29" y="29"/>
                    <a:pt x="29" y="29"/>
                    <a:pt x="29" y="29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5"/>
                    <a:pt x="31" y="56"/>
                    <a:pt x="31" y="58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3"/>
                    <a:pt x="30" y="74"/>
                    <a:pt x="29" y="75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30" y="97"/>
                    <a:pt x="31" y="98"/>
                    <a:pt x="31" y="99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1" y="114"/>
                    <a:pt x="30" y="116"/>
                    <a:pt x="29" y="116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155" y="145"/>
                    <a:pt x="155" y="145"/>
                    <a:pt x="155" y="145"/>
                  </a:cubicBezTo>
                  <a:lnTo>
                    <a:pt x="155" y="29"/>
                  </a:lnTo>
                  <a:close/>
                  <a:moveTo>
                    <a:pt x="184" y="18"/>
                  </a:moveTo>
                  <a:cubicBezTo>
                    <a:pt x="184" y="155"/>
                    <a:pt x="184" y="155"/>
                    <a:pt x="184" y="155"/>
                  </a:cubicBezTo>
                  <a:cubicBezTo>
                    <a:pt x="184" y="165"/>
                    <a:pt x="176" y="173"/>
                    <a:pt x="166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59" y="178"/>
                    <a:pt x="158" y="180"/>
                    <a:pt x="155" y="180"/>
                  </a:cubicBezTo>
                  <a:cubicBezTo>
                    <a:pt x="141" y="180"/>
                    <a:pt x="141" y="180"/>
                    <a:pt x="141" y="180"/>
                  </a:cubicBezTo>
                  <a:cubicBezTo>
                    <a:pt x="139" y="180"/>
                    <a:pt x="137" y="178"/>
                    <a:pt x="137" y="176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47" y="173"/>
                    <a:pt x="47" y="173"/>
                    <a:pt x="47" y="173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178"/>
                    <a:pt x="46" y="180"/>
                    <a:pt x="43" y="180"/>
                  </a:cubicBezTo>
                  <a:cubicBezTo>
                    <a:pt x="29" y="180"/>
                    <a:pt x="29" y="180"/>
                    <a:pt x="29" y="180"/>
                  </a:cubicBezTo>
                  <a:cubicBezTo>
                    <a:pt x="27" y="180"/>
                    <a:pt x="25" y="178"/>
                    <a:pt x="25" y="176"/>
                  </a:cubicBezTo>
                  <a:cubicBezTo>
                    <a:pt x="25" y="173"/>
                    <a:pt x="25" y="173"/>
                    <a:pt x="25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8" y="173"/>
                    <a:pt x="0" y="165"/>
                    <a:pt x="0" y="15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76" y="0"/>
                    <a:pt x="184" y="8"/>
                    <a:pt x="184" y="18"/>
                  </a:cubicBezTo>
                  <a:close/>
                  <a:moveTo>
                    <a:pt x="172" y="18"/>
                  </a:moveTo>
                  <a:cubicBezTo>
                    <a:pt x="172" y="15"/>
                    <a:pt x="169" y="12"/>
                    <a:pt x="166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5" y="12"/>
                    <a:pt x="12" y="15"/>
                    <a:pt x="12" y="18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2" y="159"/>
                    <a:pt x="15" y="161"/>
                    <a:pt x="18" y="161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9" y="161"/>
                    <a:pt x="172" y="159"/>
                    <a:pt x="172" y="155"/>
                  </a:cubicBezTo>
                  <a:lnTo>
                    <a:pt x="172" y="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83">
              <a:extLst>
                <a:ext uri="{FF2B5EF4-FFF2-40B4-BE49-F238E27FC236}">
                  <a16:creationId xmlns:a16="http://schemas.microsoft.com/office/drawing/2014/main" id="{1D69780F-AF9E-D44C-B84D-44A0E69AA8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2022475"/>
              <a:ext cx="342900" cy="327025"/>
            </a:xfrm>
            <a:custGeom>
              <a:avLst/>
              <a:gdLst>
                <a:gd name="T0" fmla="*/ 243707 w 218"/>
                <a:gd name="T1" fmla="*/ 4723 h 208"/>
                <a:gd name="T2" fmla="*/ 55031 w 218"/>
                <a:gd name="T3" fmla="*/ 96032 h 208"/>
                <a:gd name="T4" fmla="*/ 149369 w 218"/>
                <a:gd name="T5" fmla="*/ 303840 h 208"/>
                <a:gd name="T6" fmla="*/ 249996 w 218"/>
                <a:gd name="T7" fmla="*/ 217254 h 208"/>
                <a:gd name="T8" fmla="*/ 336473 w 218"/>
                <a:gd name="T9" fmla="*/ 77141 h 208"/>
                <a:gd name="T10" fmla="*/ 243707 w 218"/>
                <a:gd name="T11" fmla="*/ 4723 h 208"/>
                <a:gd name="T12" fmla="*/ 117923 w 218"/>
                <a:gd name="T13" fmla="*/ 174748 h 208"/>
                <a:gd name="T14" fmla="*/ 92766 w 218"/>
                <a:gd name="T15" fmla="*/ 149559 h 208"/>
                <a:gd name="T16" fmla="*/ 117923 w 218"/>
                <a:gd name="T17" fmla="*/ 124370 h 208"/>
                <a:gd name="T18" fmla="*/ 143080 w 218"/>
                <a:gd name="T19" fmla="*/ 149559 h 208"/>
                <a:gd name="T20" fmla="*/ 117923 w 218"/>
                <a:gd name="T21" fmla="*/ 174748 h 208"/>
                <a:gd name="T22" fmla="*/ 147796 w 218"/>
                <a:gd name="T23" fmla="*/ 105478 h 208"/>
                <a:gd name="T24" fmla="*/ 121067 w 218"/>
                <a:gd name="T25" fmla="*/ 78715 h 208"/>
                <a:gd name="T26" fmla="*/ 147796 w 218"/>
                <a:gd name="T27" fmla="*/ 51952 h 208"/>
                <a:gd name="T28" fmla="*/ 174526 w 218"/>
                <a:gd name="T29" fmla="*/ 78715 h 208"/>
                <a:gd name="T30" fmla="*/ 147796 w 218"/>
                <a:gd name="T31" fmla="*/ 105478 h 208"/>
                <a:gd name="T32" fmla="*/ 204399 w 218"/>
                <a:gd name="T33" fmla="*/ 273929 h 208"/>
                <a:gd name="T34" fmla="*/ 149369 w 218"/>
                <a:gd name="T35" fmla="*/ 264483 h 208"/>
                <a:gd name="T36" fmla="*/ 182387 w 218"/>
                <a:gd name="T37" fmla="*/ 201511 h 208"/>
                <a:gd name="T38" fmla="*/ 212261 w 218"/>
                <a:gd name="T39" fmla="*/ 217254 h 208"/>
                <a:gd name="T40" fmla="*/ 204399 w 218"/>
                <a:gd name="T41" fmla="*/ 273929 h 208"/>
                <a:gd name="T42" fmla="*/ 212261 w 218"/>
                <a:gd name="T43" fmla="*/ 136964 h 208"/>
                <a:gd name="T44" fmla="*/ 182387 w 218"/>
                <a:gd name="T45" fmla="*/ 107053 h 208"/>
                <a:gd name="T46" fmla="*/ 212261 w 218"/>
                <a:gd name="T47" fmla="*/ 75567 h 208"/>
                <a:gd name="T48" fmla="*/ 242135 w 218"/>
                <a:gd name="T49" fmla="*/ 107053 h 208"/>
                <a:gd name="T50" fmla="*/ 212261 w 218"/>
                <a:gd name="T51" fmla="*/ 136964 h 208"/>
                <a:gd name="T52" fmla="*/ 264147 w 218"/>
                <a:gd name="T53" fmla="*/ 86587 h 208"/>
                <a:gd name="T54" fmla="*/ 240562 w 218"/>
                <a:gd name="T55" fmla="*/ 62972 h 208"/>
                <a:gd name="T56" fmla="*/ 264147 w 218"/>
                <a:gd name="T57" fmla="*/ 39358 h 208"/>
                <a:gd name="T58" fmla="*/ 287731 w 218"/>
                <a:gd name="T59" fmla="*/ 62972 h 208"/>
                <a:gd name="T60" fmla="*/ 264147 w 218"/>
                <a:gd name="T61" fmla="*/ 86587 h 20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18" h="208">
                  <a:moveTo>
                    <a:pt x="155" y="3"/>
                  </a:moveTo>
                  <a:cubicBezTo>
                    <a:pt x="100" y="0"/>
                    <a:pt x="53" y="23"/>
                    <a:pt x="35" y="61"/>
                  </a:cubicBezTo>
                  <a:cubicBezTo>
                    <a:pt x="0" y="132"/>
                    <a:pt x="60" y="184"/>
                    <a:pt x="95" y="193"/>
                  </a:cubicBezTo>
                  <a:cubicBezTo>
                    <a:pt x="157" y="208"/>
                    <a:pt x="160" y="166"/>
                    <a:pt x="159" y="138"/>
                  </a:cubicBezTo>
                  <a:cubicBezTo>
                    <a:pt x="158" y="110"/>
                    <a:pt x="206" y="93"/>
                    <a:pt x="214" y="49"/>
                  </a:cubicBezTo>
                  <a:cubicBezTo>
                    <a:pt x="218" y="25"/>
                    <a:pt x="189" y="4"/>
                    <a:pt x="155" y="3"/>
                  </a:cubicBezTo>
                  <a:close/>
                  <a:moveTo>
                    <a:pt x="75" y="111"/>
                  </a:moveTo>
                  <a:cubicBezTo>
                    <a:pt x="66" y="111"/>
                    <a:pt x="59" y="104"/>
                    <a:pt x="59" y="95"/>
                  </a:cubicBezTo>
                  <a:cubicBezTo>
                    <a:pt x="59" y="87"/>
                    <a:pt x="66" y="79"/>
                    <a:pt x="75" y="79"/>
                  </a:cubicBezTo>
                  <a:cubicBezTo>
                    <a:pt x="84" y="79"/>
                    <a:pt x="91" y="87"/>
                    <a:pt x="91" y="95"/>
                  </a:cubicBezTo>
                  <a:cubicBezTo>
                    <a:pt x="91" y="104"/>
                    <a:pt x="84" y="111"/>
                    <a:pt x="75" y="111"/>
                  </a:cubicBezTo>
                  <a:close/>
                  <a:moveTo>
                    <a:pt x="94" y="67"/>
                  </a:moveTo>
                  <a:cubicBezTo>
                    <a:pt x="85" y="67"/>
                    <a:pt x="77" y="59"/>
                    <a:pt x="77" y="50"/>
                  </a:cubicBezTo>
                  <a:cubicBezTo>
                    <a:pt x="77" y="40"/>
                    <a:pt x="85" y="33"/>
                    <a:pt x="94" y="33"/>
                  </a:cubicBezTo>
                  <a:cubicBezTo>
                    <a:pt x="103" y="33"/>
                    <a:pt x="111" y="40"/>
                    <a:pt x="111" y="50"/>
                  </a:cubicBezTo>
                  <a:cubicBezTo>
                    <a:pt x="111" y="59"/>
                    <a:pt x="103" y="67"/>
                    <a:pt x="94" y="67"/>
                  </a:cubicBezTo>
                  <a:close/>
                  <a:moveTo>
                    <a:pt x="130" y="174"/>
                  </a:moveTo>
                  <a:cubicBezTo>
                    <a:pt x="117" y="185"/>
                    <a:pt x="97" y="180"/>
                    <a:pt x="95" y="168"/>
                  </a:cubicBezTo>
                  <a:cubicBezTo>
                    <a:pt x="93" y="149"/>
                    <a:pt x="103" y="133"/>
                    <a:pt x="116" y="128"/>
                  </a:cubicBezTo>
                  <a:cubicBezTo>
                    <a:pt x="121" y="126"/>
                    <a:pt x="131" y="131"/>
                    <a:pt x="135" y="138"/>
                  </a:cubicBezTo>
                  <a:cubicBezTo>
                    <a:pt x="138" y="147"/>
                    <a:pt x="141" y="165"/>
                    <a:pt x="130" y="174"/>
                  </a:cubicBezTo>
                  <a:close/>
                  <a:moveTo>
                    <a:pt x="135" y="87"/>
                  </a:moveTo>
                  <a:cubicBezTo>
                    <a:pt x="125" y="87"/>
                    <a:pt x="116" y="78"/>
                    <a:pt x="116" y="68"/>
                  </a:cubicBezTo>
                  <a:cubicBezTo>
                    <a:pt x="116" y="57"/>
                    <a:pt x="125" y="48"/>
                    <a:pt x="135" y="48"/>
                  </a:cubicBezTo>
                  <a:cubicBezTo>
                    <a:pt x="146" y="48"/>
                    <a:pt x="154" y="57"/>
                    <a:pt x="154" y="68"/>
                  </a:cubicBezTo>
                  <a:cubicBezTo>
                    <a:pt x="154" y="78"/>
                    <a:pt x="146" y="87"/>
                    <a:pt x="135" y="87"/>
                  </a:cubicBezTo>
                  <a:close/>
                  <a:moveTo>
                    <a:pt x="168" y="55"/>
                  </a:moveTo>
                  <a:cubicBezTo>
                    <a:pt x="160" y="55"/>
                    <a:pt x="153" y="48"/>
                    <a:pt x="153" y="40"/>
                  </a:cubicBezTo>
                  <a:cubicBezTo>
                    <a:pt x="153" y="32"/>
                    <a:pt x="160" y="25"/>
                    <a:pt x="168" y="25"/>
                  </a:cubicBezTo>
                  <a:cubicBezTo>
                    <a:pt x="176" y="25"/>
                    <a:pt x="183" y="32"/>
                    <a:pt x="183" y="40"/>
                  </a:cubicBezTo>
                  <a:cubicBezTo>
                    <a:pt x="183" y="48"/>
                    <a:pt x="176" y="55"/>
                    <a:pt x="168" y="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84">
              <a:extLst>
                <a:ext uri="{FF2B5EF4-FFF2-40B4-BE49-F238E27FC236}">
                  <a16:creationId xmlns:a16="http://schemas.microsoft.com/office/drawing/2014/main" id="{30A77952-9B4D-3F41-8055-5F5DB9F85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548063"/>
              <a:ext cx="279400" cy="295275"/>
            </a:xfrm>
            <a:custGeom>
              <a:avLst/>
              <a:gdLst>
                <a:gd name="T0" fmla="*/ 269181 w 178"/>
                <a:gd name="T1" fmla="*/ 181170 h 188"/>
                <a:gd name="T2" fmla="*/ 231401 w 178"/>
                <a:gd name="T3" fmla="*/ 135483 h 188"/>
                <a:gd name="T4" fmla="*/ 179454 w 178"/>
                <a:gd name="T5" fmla="*/ 149662 h 188"/>
                <a:gd name="T6" fmla="*/ 149545 w 178"/>
                <a:gd name="T7" fmla="*/ 174868 h 188"/>
                <a:gd name="T8" fmla="*/ 119636 w 178"/>
                <a:gd name="T9" fmla="*/ 173293 h 188"/>
                <a:gd name="T10" fmla="*/ 96024 w 178"/>
                <a:gd name="T11" fmla="*/ 182745 h 188"/>
                <a:gd name="T12" fmla="*/ 105469 w 178"/>
                <a:gd name="T13" fmla="*/ 154388 h 188"/>
                <a:gd name="T14" fmla="*/ 129081 w 178"/>
                <a:gd name="T15" fmla="*/ 80345 h 188"/>
                <a:gd name="T16" fmla="*/ 149545 w 178"/>
                <a:gd name="T17" fmla="*/ 77194 h 188"/>
                <a:gd name="T18" fmla="*/ 176306 w 178"/>
                <a:gd name="T19" fmla="*/ 66166 h 188"/>
                <a:gd name="T20" fmla="*/ 177880 w 178"/>
                <a:gd name="T21" fmla="*/ 55139 h 188"/>
                <a:gd name="T22" fmla="*/ 187325 w 178"/>
                <a:gd name="T23" fmla="*/ 45686 h 188"/>
                <a:gd name="T24" fmla="*/ 177880 w 178"/>
                <a:gd name="T25" fmla="*/ 18905 h 188"/>
                <a:gd name="T26" fmla="*/ 158990 w 178"/>
                <a:gd name="T27" fmla="*/ 0 h 188"/>
                <a:gd name="T28" fmla="*/ 113339 w 178"/>
                <a:gd name="T29" fmla="*/ 20480 h 188"/>
                <a:gd name="T30" fmla="*/ 88153 w 178"/>
                <a:gd name="T31" fmla="*/ 44111 h 188"/>
                <a:gd name="T32" fmla="*/ 59818 w 178"/>
                <a:gd name="T33" fmla="*/ 91373 h 188"/>
                <a:gd name="T34" fmla="*/ 1574 w 178"/>
                <a:gd name="T35" fmla="*/ 203225 h 188"/>
                <a:gd name="T36" fmla="*/ 15742 w 178"/>
                <a:gd name="T37" fmla="*/ 274118 h 188"/>
                <a:gd name="T38" fmla="*/ 28335 w 178"/>
                <a:gd name="T39" fmla="*/ 294598 h 188"/>
                <a:gd name="T40" fmla="*/ 88153 w 178"/>
                <a:gd name="T41" fmla="*/ 278844 h 188"/>
                <a:gd name="T42" fmla="*/ 171583 w 178"/>
                <a:gd name="T43" fmla="*/ 274118 h 188"/>
                <a:gd name="T44" fmla="*/ 176306 w 178"/>
                <a:gd name="T45" fmla="*/ 272542 h 188"/>
                <a:gd name="T46" fmla="*/ 210937 w 178"/>
                <a:gd name="T47" fmla="*/ 250487 h 188"/>
                <a:gd name="T48" fmla="*/ 262884 w 178"/>
                <a:gd name="T49" fmla="*/ 239459 h 188"/>
                <a:gd name="T50" fmla="*/ 239272 w 178"/>
                <a:gd name="T51" fmla="*/ 247336 h 188"/>
                <a:gd name="T52" fmla="*/ 267607 w 178"/>
                <a:gd name="T53" fmla="*/ 259939 h 188"/>
                <a:gd name="T54" fmla="*/ 269181 w 178"/>
                <a:gd name="T55" fmla="*/ 181170 h 18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78" h="188">
                  <a:moveTo>
                    <a:pt x="171" y="115"/>
                  </a:moveTo>
                  <a:cubicBezTo>
                    <a:pt x="165" y="98"/>
                    <a:pt x="151" y="86"/>
                    <a:pt x="147" y="86"/>
                  </a:cubicBezTo>
                  <a:cubicBezTo>
                    <a:pt x="144" y="86"/>
                    <a:pt x="125" y="89"/>
                    <a:pt x="114" y="95"/>
                  </a:cubicBezTo>
                  <a:cubicBezTo>
                    <a:pt x="103" y="101"/>
                    <a:pt x="95" y="111"/>
                    <a:pt x="95" y="111"/>
                  </a:cubicBezTo>
                  <a:cubicBezTo>
                    <a:pt x="95" y="111"/>
                    <a:pt x="87" y="109"/>
                    <a:pt x="76" y="110"/>
                  </a:cubicBezTo>
                  <a:cubicBezTo>
                    <a:pt x="70" y="110"/>
                    <a:pt x="61" y="116"/>
                    <a:pt x="61" y="116"/>
                  </a:cubicBezTo>
                  <a:cubicBezTo>
                    <a:pt x="61" y="116"/>
                    <a:pt x="66" y="105"/>
                    <a:pt x="67" y="98"/>
                  </a:cubicBezTo>
                  <a:cubicBezTo>
                    <a:pt x="69" y="79"/>
                    <a:pt x="72" y="56"/>
                    <a:pt x="82" y="51"/>
                  </a:cubicBezTo>
                  <a:cubicBezTo>
                    <a:pt x="84" y="49"/>
                    <a:pt x="92" y="50"/>
                    <a:pt x="95" y="49"/>
                  </a:cubicBezTo>
                  <a:cubicBezTo>
                    <a:pt x="98" y="49"/>
                    <a:pt x="109" y="42"/>
                    <a:pt x="112" y="42"/>
                  </a:cubicBezTo>
                  <a:cubicBezTo>
                    <a:pt x="115" y="41"/>
                    <a:pt x="113" y="35"/>
                    <a:pt x="113" y="35"/>
                  </a:cubicBezTo>
                  <a:cubicBezTo>
                    <a:pt x="113" y="35"/>
                    <a:pt x="115" y="31"/>
                    <a:pt x="119" y="29"/>
                  </a:cubicBezTo>
                  <a:cubicBezTo>
                    <a:pt x="123" y="26"/>
                    <a:pt x="118" y="18"/>
                    <a:pt x="113" y="12"/>
                  </a:cubicBezTo>
                  <a:cubicBezTo>
                    <a:pt x="110" y="9"/>
                    <a:pt x="103" y="0"/>
                    <a:pt x="101" y="0"/>
                  </a:cubicBezTo>
                  <a:cubicBezTo>
                    <a:pt x="99" y="0"/>
                    <a:pt x="80" y="10"/>
                    <a:pt x="72" y="13"/>
                  </a:cubicBezTo>
                  <a:cubicBezTo>
                    <a:pt x="60" y="17"/>
                    <a:pt x="57" y="24"/>
                    <a:pt x="56" y="28"/>
                  </a:cubicBezTo>
                  <a:cubicBezTo>
                    <a:pt x="56" y="28"/>
                    <a:pt x="45" y="46"/>
                    <a:pt x="38" y="58"/>
                  </a:cubicBezTo>
                  <a:cubicBezTo>
                    <a:pt x="24" y="81"/>
                    <a:pt x="1" y="105"/>
                    <a:pt x="1" y="129"/>
                  </a:cubicBezTo>
                  <a:cubicBezTo>
                    <a:pt x="0" y="153"/>
                    <a:pt x="9" y="161"/>
                    <a:pt x="10" y="174"/>
                  </a:cubicBezTo>
                  <a:cubicBezTo>
                    <a:pt x="11" y="186"/>
                    <a:pt x="13" y="186"/>
                    <a:pt x="18" y="187"/>
                  </a:cubicBezTo>
                  <a:cubicBezTo>
                    <a:pt x="23" y="188"/>
                    <a:pt x="36" y="180"/>
                    <a:pt x="56" y="177"/>
                  </a:cubicBezTo>
                  <a:cubicBezTo>
                    <a:pt x="75" y="175"/>
                    <a:pt x="99" y="177"/>
                    <a:pt x="109" y="174"/>
                  </a:cubicBezTo>
                  <a:cubicBezTo>
                    <a:pt x="110" y="173"/>
                    <a:pt x="111" y="173"/>
                    <a:pt x="112" y="173"/>
                  </a:cubicBezTo>
                  <a:cubicBezTo>
                    <a:pt x="120" y="169"/>
                    <a:pt x="126" y="164"/>
                    <a:pt x="134" y="159"/>
                  </a:cubicBezTo>
                  <a:cubicBezTo>
                    <a:pt x="152" y="146"/>
                    <a:pt x="167" y="152"/>
                    <a:pt x="167" y="152"/>
                  </a:cubicBezTo>
                  <a:cubicBezTo>
                    <a:pt x="167" y="152"/>
                    <a:pt x="159" y="153"/>
                    <a:pt x="152" y="157"/>
                  </a:cubicBezTo>
                  <a:cubicBezTo>
                    <a:pt x="160" y="160"/>
                    <a:pt x="170" y="165"/>
                    <a:pt x="170" y="165"/>
                  </a:cubicBezTo>
                  <a:cubicBezTo>
                    <a:pt x="170" y="165"/>
                    <a:pt x="178" y="138"/>
                    <a:pt x="171" y="1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96">
              <a:extLst>
                <a:ext uri="{FF2B5EF4-FFF2-40B4-BE49-F238E27FC236}">
                  <a16:creationId xmlns:a16="http://schemas.microsoft.com/office/drawing/2014/main" id="{5C7B627B-C6B6-DA41-8C3D-BDA2F73C0A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9000" y="2582863"/>
              <a:ext cx="328613" cy="279400"/>
            </a:xfrm>
            <a:custGeom>
              <a:avLst/>
              <a:gdLst>
                <a:gd name="T0" fmla="*/ 117985 w 209"/>
                <a:gd name="T1" fmla="*/ 77201 h 177"/>
                <a:gd name="T2" fmla="*/ 121132 w 209"/>
                <a:gd name="T3" fmla="*/ 74050 h 177"/>
                <a:gd name="T4" fmla="*/ 116412 w 209"/>
                <a:gd name="T5" fmla="*/ 36237 h 177"/>
                <a:gd name="T6" fmla="*/ 151021 w 209"/>
                <a:gd name="T7" fmla="*/ 18906 h 177"/>
                <a:gd name="T8" fmla="*/ 149448 w 209"/>
                <a:gd name="T9" fmla="*/ 11029 h 177"/>
                <a:gd name="T10" fmla="*/ 73938 w 209"/>
                <a:gd name="T11" fmla="*/ 23633 h 177"/>
                <a:gd name="T12" fmla="*/ 23597 w 209"/>
                <a:gd name="T13" fmla="*/ 74050 h 177"/>
                <a:gd name="T14" fmla="*/ 22024 w 209"/>
                <a:gd name="T15" fmla="*/ 83503 h 177"/>
                <a:gd name="T16" fmla="*/ 12585 w 209"/>
                <a:gd name="T17" fmla="*/ 86654 h 177"/>
                <a:gd name="T18" fmla="*/ 0 w 209"/>
                <a:gd name="T19" fmla="*/ 99258 h 177"/>
                <a:gd name="T20" fmla="*/ 20451 w 209"/>
                <a:gd name="T21" fmla="*/ 126042 h 177"/>
                <a:gd name="T22" fmla="*/ 47194 w 209"/>
                <a:gd name="T23" fmla="*/ 146524 h 177"/>
                <a:gd name="T24" fmla="*/ 59779 w 209"/>
                <a:gd name="T25" fmla="*/ 133920 h 177"/>
                <a:gd name="T26" fmla="*/ 62926 w 209"/>
                <a:gd name="T27" fmla="*/ 124467 h 177"/>
                <a:gd name="T28" fmla="*/ 72364 w 209"/>
                <a:gd name="T29" fmla="*/ 122891 h 177"/>
                <a:gd name="T30" fmla="*/ 77084 w 209"/>
                <a:gd name="T31" fmla="*/ 118165 h 177"/>
                <a:gd name="T32" fmla="*/ 224959 w 209"/>
                <a:gd name="T33" fmla="*/ 270991 h 177"/>
                <a:gd name="T34" fmla="*/ 242263 w 209"/>
                <a:gd name="T35" fmla="*/ 278869 h 177"/>
                <a:gd name="T36" fmla="*/ 259568 w 209"/>
                <a:gd name="T37" fmla="*/ 272567 h 177"/>
                <a:gd name="T38" fmla="*/ 270580 w 209"/>
                <a:gd name="T39" fmla="*/ 259963 h 177"/>
                <a:gd name="T40" fmla="*/ 278446 w 209"/>
                <a:gd name="T41" fmla="*/ 242632 h 177"/>
                <a:gd name="T42" fmla="*/ 270580 w 209"/>
                <a:gd name="T43" fmla="*/ 225301 h 177"/>
                <a:gd name="T44" fmla="*/ 117985 w 209"/>
                <a:gd name="T45" fmla="*/ 77201 h 177"/>
                <a:gd name="T46" fmla="*/ 262714 w 209"/>
                <a:gd name="T47" fmla="*/ 252085 h 177"/>
                <a:gd name="T48" fmla="*/ 250129 w 209"/>
                <a:gd name="T49" fmla="*/ 263114 h 177"/>
                <a:gd name="T50" fmla="*/ 242263 w 209"/>
                <a:gd name="T51" fmla="*/ 266265 h 177"/>
                <a:gd name="T52" fmla="*/ 232825 w 209"/>
                <a:gd name="T53" fmla="*/ 263114 h 177"/>
                <a:gd name="T54" fmla="*/ 84949 w 209"/>
                <a:gd name="T55" fmla="*/ 108712 h 177"/>
                <a:gd name="T56" fmla="*/ 108547 w 209"/>
                <a:gd name="T57" fmla="*/ 85079 h 177"/>
                <a:gd name="T58" fmla="*/ 262714 w 209"/>
                <a:gd name="T59" fmla="*/ 233179 h 177"/>
                <a:gd name="T60" fmla="*/ 265860 w 209"/>
                <a:gd name="T61" fmla="*/ 242632 h 177"/>
                <a:gd name="T62" fmla="*/ 262714 w 209"/>
                <a:gd name="T63" fmla="*/ 252085 h 177"/>
                <a:gd name="T64" fmla="*/ 119559 w 209"/>
                <a:gd name="T65" fmla="*/ 176459 h 177"/>
                <a:gd name="T66" fmla="*/ 163606 w 209"/>
                <a:gd name="T67" fmla="*/ 223725 h 177"/>
                <a:gd name="T68" fmla="*/ 119559 w 209"/>
                <a:gd name="T69" fmla="*/ 269416 h 177"/>
                <a:gd name="T70" fmla="*/ 102254 w 209"/>
                <a:gd name="T71" fmla="*/ 277293 h 177"/>
                <a:gd name="T72" fmla="*/ 83376 w 209"/>
                <a:gd name="T73" fmla="*/ 270991 h 177"/>
                <a:gd name="T74" fmla="*/ 72364 w 209"/>
                <a:gd name="T75" fmla="*/ 258387 h 177"/>
                <a:gd name="T76" fmla="*/ 64499 w 209"/>
                <a:gd name="T77" fmla="*/ 241056 h 177"/>
                <a:gd name="T78" fmla="*/ 72364 w 209"/>
                <a:gd name="T79" fmla="*/ 223725 h 177"/>
                <a:gd name="T80" fmla="*/ 119559 w 209"/>
                <a:gd name="T81" fmla="*/ 176459 h 177"/>
                <a:gd name="T82" fmla="*/ 328786 w 209"/>
                <a:gd name="T83" fmla="*/ 88230 h 177"/>
                <a:gd name="T84" fmla="*/ 314628 w 209"/>
                <a:gd name="T85" fmla="*/ 110287 h 177"/>
                <a:gd name="T86" fmla="*/ 259568 w 209"/>
                <a:gd name="T87" fmla="*/ 124467 h 177"/>
                <a:gd name="T88" fmla="*/ 221813 w 209"/>
                <a:gd name="T89" fmla="*/ 163855 h 177"/>
                <a:gd name="T90" fmla="*/ 177765 w 209"/>
                <a:gd name="T91" fmla="*/ 121316 h 177"/>
                <a:gd name="T92" fmla="*/ 217093 w 209"/>
                <a:gd name="T93" fmla="*/ 83503 h 177"/>
                <a:gd name="T94" fmla="*/ 232825 w 209"/>
                <a:gd name="T95" fmla="*/ 26784 h 177"/>
                <a:gd name="T96" fmla="*/ 314628 w 209"/>
                <a:gd name="T97" fmla="*/ 26784 h 177"/>
                <a:gd name="T98" fmla="*/ 269007 w 209"/>
                <a:gd name="T99" fmla="*/ 39388 h 177"/>
                <a:gd name="T100" fmla="*/ 259568 w 209"/>
                <a:gd name="T101" fmla="*/ 75625 h 177"/>
                <a:gd name="T102" fmla="*/ 284738 w 209"/>
                <a:gd name="T103" fmla="*/ 100834 h 177"/>
                <a:gd name="T104" fmla="*/ 328786 w 209"/>
                <a:gd name="T105" fmla="*/ 88230 h 17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09" h="177">
                  <a:moveTo>
                    <a:pt x="75" y="49"/>
                  </a:moveTo>
                  <a:cubicBezTo>
                    <a:pt x="76" y="48"/>
                    <a:pt x="77" y="47"/>
                    <a:pt x="77" y="47"/>
                  </a:cubicBezTo>
                  <a:cubicBezTo>
                    <a:pt x="79" y="44"/>
                    <a:pt x="69" y="33"/>
                    <a:pt x="74" y="23"/>
                  </a:cubicBezTo>
                  <a:cubicBezTo>
                    <a:pt x="80" y="13"/>
                    <a:pt x="96" y="12"/>
                    <a:pt x="96" y="12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63" y="0"/>
                    <a:pt x="47" y="15"/>
                  </a:cubicBezTo>
                  <a:cubicBezTo>
                    <a:pt x="38" y="24"/>
                    <a:pt x="15" y="47"/>
                    <a:pt x="15" y="47"/>
                  </a:cubicBezTo>
                  <a:cubicBezTo>
                    <a:pt x="15" y="47"/>
                    <a:pt x="16" y="51"/>
                    <a:pt x="14" y="53"/>
                  </a:cubicBezTo>
                  <a:cubicBezTo>
                    <a:pt x="12" y="55"/>
                    <a:pt x="8" y="55"/>
                    <a:pt x="8" y="55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5" y="72"/>
                    <a:pt x="13" y="80"/>
                  </a:cubicBezTo>
                  <a:cubicBezTo>
                    <a:pt x="21" y="88"/>
                    <a:pt x="30" y="93"/>
                    <a:pt x="30" y="93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1"/>
                    <a:pt x="40" y="79"/>
                  </a:cubicBezTo>
                  <a:cubicBezTo>
                    <a:pt x="42" y="77"/>
                    <a:pt x="46" y="78"/>
                    <a:pt x="46" y="78"/>
                  </a:cubicBezTo>
                  <a:cubicBezTo>
                    <a:pt x="46" y="78"/>
                    <a:pt x="47" y="77"/>
                    <a:pt x="49" y="75"/>
                  </a:cubicBezTo>
                  <a:cubicBezTo>
                    <a:pt x="143" y="172"/>
                    <a:pt x="143" y="172"/>
                    <a:pt x="143" y="172"/>
                  </a:cubicBezTo>
                  <a:cubicBezTo>
                    <a:pt x="145" y="176"/>
                    <a:pt x="149" y="177"/>
                    <a:pt x="154" y="177"/>
                  </a:cubicBezTo>
                  <a:cubicBezTo>
                    <a:pt x="158" y="177"/>
                    <a:pt x="162" y="176"/>
                    <a:pt x="165" y="173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5" y="162"/>
                    <a:pt x="177" y="158"/>
                    <a:pt x="177" y="154"/>
                  </a:cubicBezTo>
                  <a:cubicBezTo>
                    <a:pt x="177" y="150"/>
                    <a:pt x="175" y="146"/>
                    <a:pt x="172" y="143"/>
                  </a:cubicBezTo>
                  <a:lnTo>
                    <a:pt x="75" y="49"/>
                  </a:lnTo>
                  <a:close/>
                  <a:moveTo>
                    <a:pt x="167" y="160"/>
                  </a:moveTo>
                  <a:cubicBezTo>
                    <a:pt x="159" y="167"/>
                    <a:pt x="159" y="167"/>
                    <a:pt x="159" y="167"/>
                  </a:cubicBezTo>
                  <a:cubicBezTo>
                    <a:pt x="158" y="169"/>
                    <a:pt x="156" y="169"/>
                    <a:pt x="154" y="169"/>
                  </a:cubicBezTo>
                  <a:cubicBezTo>
                    <a:pt x="152" y="169"/>
                    <a:pt x="150" y="168"/>
                    <a:pt x="148" y="167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9" y="65"/>
                    <a:pt x="65" y="59"/>
                    <a:pt x="69" y="54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168" y="150"/>
                    <a:pt x="169" y="152"/>
                    <a:pt x="169" y="154"/>
                  </a:cubicBezTo>
                  <a:cubicBezTo>
                    <a:pt x="169" y="156"/>
                    <a:pt x="168" y="158"/>
                    <a:pt x="167" y="160"/>
                  </a:cubicBezTo>
                  <a:close/>
                  <a:moveTo>
                    <a:pt x="76" y="112"/>
                  </a:moveTo>
                  <a:cubicBezTo>
                    <a:pt x="104" y="142"/>
                    <a:pt x="104" y="142"/>
                    <a:pt x="104" y="142"/>
                  </a:cubicBezTo>
                  <a:cubicBezTo>
                    <a:pt x="76" y="171"/>
                    <a:pt x="76" y="171"/>
                    <a:pt x="76" y="171"/>
                  </a:cubicBezTo>
                  <a:cubicBezTo>
                    <a:pt x="73" y="174"/>
                    <a:pt x="69" y="176"/>
                    <a:pt x="65" y="176"/>
                  </a:cubicBezTo>
                  <a:cubicBezTo>
                    <a:pt x="60" y="176"/>
                    <a:pt x="56" y="175"/>
                    <a:pt x="53" y="172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3" y="161"/>
                    <a:pt x="41" y="157"/>
                    <a:pt x="41" y="153"/>
                  </a:cubicBezTo>
                  <a:cubicBezTo>
                    <a:pt x="41" y="149"/>
                    <a:pt x="43" y="145"/>
                    <a:pt x="46" y="142"/>
                  </a:cubicBezTo>
                  <a:lnTo>
                    <a:pt x="76" y="112"/>
                  </a:lnTo>
                  <a:close/>
                  <a:moveTo>
                    <a:pt x="209" y="56"/>
                  </a:moveTo>
                  <a:cubicBezTo>
                    <a:pt x="207" y="61"/>
                    <a:pt x="204" y="66"/>
                    <a:pt x="200" y="70"/>
                  </a:cubicBezTo>
                  <a:cubicBezTo>
                    <a:pt x="191" y="79"/>
                    <a:pt x="177" y="83"/>
                    <a:pt x="165" y="79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5" y="40"/>
                    <a:pt x="138" y="27"/>
                    <a:pt x="148" y="17"/>
                  </a:cubicBezTo>
                  <a:cubicBezTo>
                    <a:pt x="162" y="2"/>
                    <a:pt x="186" y="2"/>
                    <a:pt x="200" y="17"/>
                  </a:cubicBezTo>
                  <a:cubicBezTo>
                    <a:pt x="171" y="25"/>
                    <a:pt x="171" y="25"/>
                    <a:pt x="171" y="25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81" y="64"/>
                    <a:pt x="181" y="64"/>
                    <a:pt x="181" y="64"/>
                  </a:cubicBezTo>
                  <a:lnTo>
                    <a:pt x="209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100">
              <a:extLst>
                <a:ext uri="{FF2B5EF4-FFF2-40B4-BE49-F238E27FC236}">
                  <a16:creationId xmlns:a16="http://schemas.microsoft.com/office/drawing/2014/main" id="{2ABEB7B4-205D-514B-9298-B3E0E17BF6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6100" y="2108200"/>
              <a:ext cx="328613" cy="300038"/>
            </a:xfrm>
            <a:custGeom>
              <a:avLst/>
              <a:gdLst>
                <a:gd name="T0" fmla="*/ 136863 w 209"/>
                <a:gd name="T1" fmla="*/ 275856 h 190"/>
                <a:gd name="T2" fmla="*/ 127424 w 209"/>
                <a:gd name="T3" fmla="*/ 266398 h 190"/>
                <a:gd name="T4" fmla="*/ 136863 w 209"/>
                <a:gd name="T5" fmla="*/ 256940 h 190"/>
                <a:gd name="T6" fmla="*/ 193496 w 209"/>
                <a:gd name="T7" fmla="*/ 256940 h 190"/>
                <a:gd name="T8" fmla="*/ 202935 w 209"/>
                <a:gd name="T9" fmla="*/ 266398 h 190"/>
                <a:gd name="T10" fmla="*/ 193496 w 209"/>
                <a:gd name="T11" fmla="*/ 275856 h 190"/>
                <a:gd name="T12" fmla="*/ 136863 w 209"/>
                <a:gd name="T13" fmla="*/ 275856 h 190"/>
                <a:gd name="T14" fmla="*/ 220239 w 209"/>
                <a:gd name="T15" fmla="*/ 280585 h 190"/>
                <a:gd name="T16" fmla="*/ 110120 w 209"/>
                <a:gd name="T17" fmla="*/ 280585 h 190"/>
                <a:gd name="T18" fmla="*/ 100681 w 209"/>
                <a:gd name="T19" fmla="*/ 290043 h 190"/>
                <a:gd name="T20" fmla="*/ 110120 w 209"/>
                <a:gd name="T21" fmla="*/ 299501 h 190"/>
                <a:gd name="T22" fmla="*/ 220239 w 209"/>
                <a:gd name="T23" fmla="*/ 299501 h 190"/>
                <a:gd name="T24" fmla="*/ 229678 w 209"/>
                <a:gd name="T25" fmla="*/ 290043 h 190"/>
                <a:gd name="T26" fmla="*/ 220239 w 209"/>
                <a:gd name="T27" fmla="*/ 280585 h 190"/>
                <a:gd name="T28" fmla="*/ 328786 w 209"/>
                <a:gd name="T29" fmla="*/ 159208 h 190"/>
                <a:gd name="T30" fmla="*/ 272153 w 209"/>
                <a:gd name="T31" fmla="*/ 203345 h 190"/>
                <a:gd name="T32" fmla="*/ 215520 w 209"/>
                <a:gd name="T33" fmla="*/ 159208 h 190"/>
                <a:gd name="T34" fmla="*/ 220239 w 209"/>
                <a:gd name="T35" fmla="*/ 159208 h 190"/>
                <a:gd name="T36" fmla="*/ 265860 w 209"/>
                <a:gd name="T37" fmla="*/ 48866 h 190"/>
                <a:gd name="T38" fmla="*/ 257995 w 209"/>
                <a:gd name="T39" fmla="*/ 44137 h 190"/>
                <a:gd name="T40" fmla="*/ 174618 w 209"/>
                <a:gd name="T41" fmla="*/ 48866 h 190"/>
                <a:gd name="T42" fmla="*/ 174618 w 209"/>
                <a:gd name="T43" fmla="*/ 250635 h 190"/>
                <a:gd name="T44" fmla="*/ 155741 w 209"/>
                <a:gd name="T45" fmla="*/ 250635 h 190"/>
                <a:gd name="T46" fmla="*/ 155741 w 209"/>
                <a:gd name="T47" fmla="*/ 53595 h 190"/>
                <a:gd name="T48" fmla="*/ 72364 w 209"/>
                <a:gd name="T49" fmla="*/ 96156 h 190"/>
                <a:gd name="T50" fmla="*/ 69218 w 209"/>
                <a:gd name="T51" fmla="*/ 107190 h 190"/>
                <a:gd name="T52" fmla="*/ 66072 w 209"/>
                <a:gd name="T53" fmla="*/ 110342 h 190"/>
                <a:gd name="T54" fmla="*/ 108547 w 209"/>
                <a:gd name="T55" fmla="*/ 212803 h 190"/>
                <a:gd name="T56" fmla="*/ 113266 w 209"/>
                <a:gd name="T57" fmla="*/ 212803 h 190"/>
                <a:gd name="T58" fmla="*/ 56633 w 209"/>
                <a:gd name="T59" fmla="*/ 256940 h 190"/>
                <a:gd name="T60" fmla="*/ 0 w 209"/>
                <a:gd name="T61" fmla="*/ 212803 h 190"/>
                <a:gd name="T62" fmla="*/ 4719 w 209"/>
                <a:gd name="T63" fmla="*/ 212803 h 190"/>
                <a:gd name="T64" fmla="*/ 48767 w 209"/>
                <a:gd name="T65" fmla="*/ 107190 h 190"/>
                <a:gd name="T66" fmla="*/ 47194 w 209"/>
                <a:gd name="T67" fmla="*/ 88274 h 190"/>
                <a:gd name="T68" fmla="*/ 58206 w 209"/>
                <a:gd name="T69" fmla="*/ 83545 h 190"/>
                <a:gd name="T70" fmla="*/ 155741 w 209"/>
                <a:gd name="T71" fmla="*/ 34679 h 190"/>
                <a:gd name="T72" fmla="*/ 155741 w 209"/>
                <a:gd name="T73" fmla="*/ 25221 h 190"/>
                <a:gd name="T74" fmla="*/ 151021 w 209"/>
                <a:gd name="T75" fmla="*/ 14187 h 190"/>
                <a:gd name="T76" fmla="*/ 165180 w 209"/>
                <a:gd name="T77" fmla="*/ 0 h 190"/>
                <a:gd name="T78" fmla="*/ 179338 w 209"/>
                <a:gd name="T79" fmla="*/ 14187 h 190"/>
                <a:gd name="T80" fmla="*/ 174618 w 209"/>
                <a:gd name="T81" fmla="*/ 25221 h 190"/>
                <a:gd name="T82" fmla="*/ 174618 w 209"/>
                <a:gd name="T83" fmla="*/ 29950 h 190"/>
                <a:gd name="T84" fmla="*/ 262714 w 209"/>
                <a:gd name="T85" fmla="*/ 25221 h 190"/>
                <a:gd name="T86" fmla="*/ 275299 w 209"/>
                <a:gd name="T87" fmla="*/ 23645 h 190"/>
                <a:gd name="T88" fmla="*/ 284738 w 209"/>
                <a:gd name="T89" fmla="*/ 40984 h 190"/>
                <a:gd name="T90" fmla="*/ 278446 w 209"/>
                <a:gd name="T91" fmla="*/ 48866 h 190"/>
                <a:gd name="T92" fmla="*/ 324067 w 209"/>
                <a:gd name="T93" fmla="*/ 159208 h 190"/>
                <a:gd name="T94" fmla="*/ 328786 w 209"/>
                <a:gd name="T95" fmla="*/ 159208 h 190"/>
                <a:gd name="T96" fmla="*/ 92815 w 209"/>
                <a:gd name="T97" fmla="*/ 212803 h 190"/>
                <a:gd name="T98" fmla="*/ 56633 w 209"/>
                <a:gd name="T99" fmla="*/ 115071 h 190"/>
                <a:gd name="T100" fmla="*/ 18878 w 209"/>
                <a:gd name="T101" fmla="*/ 212803 h 190"/>
                <a:gd name="T102" fmla="*/ 92815 w 209"/>
                <a:gd name="T103" fmla="*/ 212803 h 190"/>
                <a:gd name="T104" fmla="*/ 309908 w 209"/>
                <a:gd name="T105" fmla="*/ 157632 h 190"/>
                <a:gd name="T106" fmla="*/ 272153 w 209"/>
                <a:gd name="T107" fmla="*/ 61477 h 190"/>
                <a:gd name="T108" fmla="*/ 234398 w 209"/>
                <a:gd name="T109" fmla="*/ 159208 h 190"/>
                <a:gd name="T110" fmla="*/ 308335 w 209"/>
                <a:gd name="T111" fmla="*/ 159208 h 190"/>
                <a:gd name="T112" fmla="*/ 309908 w 209"/>
                <a:gd name="T113" fmla="*/ 157632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09" h="190">
                  <a:moveTo>
                    <a:pt x="87" y="175"/>
                  </a:moveTo>
                  <a:cubicBezTo>
                    <a:pt x="84" y="175"/>
                    <a:pt x="81" y="173"/>
                    <a:pt x="81" y="169"/>
                  </a:cubicBezTo>
                  <a:cubicBezTo>
                    <a:pt x="81" y="166"/>
                    <a:pt x="84" y="163"/>
                    <a:pt x="87" y="163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7" y="163"/>
                    <a:pt x="129" y="166"/>
                    <a:pt x="129" y="169"/>
                  </a:cubicBezTo>
                  <a:cubicBezTo>
                    <a:pt x="129" y="173"/>
                    <a:pt x="127" y="175"/>
                    <a:pt x="123" y="175"/>
                  </a:cubicBezTo>
                  <a:lnTo>
                    <a:pt x="87" y="175"/>
                  </a:lnTo>
                  <a:close/>
                  <a:moveTo>
                    <a:pt x="140" y="178"/>
                  </a:moveTo>
                  <a:cubicBezTo>
                    <a:pt x="70" y="178"/>
                    <a:pt x="70" y="178"/>
                    <a:pt x="70" y="178"/>
                  </a:cubicBezTo>
                  <a:cubicBezTo>
                    <a:pt x="67" y="178"/>
                    <a:pt x="64" y="181"/>
                    <a:pt x="64" y="184"/>
                  </a:cubicBezTo>
                  <a:cubicBezTo>
                    <a:pt x="64" y="188"/>
                    <a:pt x="67" y="190"/>
                    <a:pt x="70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4" y="190"/>
                    <a:pt x="146" y="188"/>
                    <a:pt x="146" y="184"/>
                  </a:cubicBezTo>
                  <a:cubicBezTo>
                    <a:pt x="146" y="181"/>
                    <a:pt x="144" y="178"/>
                    <a:pt x="140" y="178"/>
                  </a:cubicBezTo>
                  <a:close/>
                  <a:moveTo>
                    <a:pt x="209" y="101"/>
                  </a:moveTo>
                  <a:cubicBezTo>
                    <a:pt x="209" y="116"/>
                    <a:pt x="193" y="129"/>
                    <a:pt x="173" y="129"/>
                  </a:cubicBezTo>
                  <a:cubicBezTo>
                    <a:pt x="153" y="129"/>
                    <a:pt x="137" y="116"/>
                    <a:pt x="137" y="101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31"/>
                    <a:pt x="165" y="29"/>
                    <a:pt x="164" y="28"/>
                  </a:cubicBezTo>
                  <a:cubicBezTo>
                    <a:pt x="150" y="25"/>
                    <a:pt x="131" y="26"/>
                    <a:pt x="111" y="31"/>
                  </a:cubicBezTo>
                  <a:cubicBezTo>
                    <a:pt x="111" y="159"/>
                    <a:pt x="111" y="159"/>
                    <a:pt x="111" y="159"/>
                  </a:cubicBezTo>
                  <a:cubicBezTo>
                    <a:pt x="99" y="159"/>
                    <a:pt x="99" y="159"/>
                    <a:pt x="99" y="159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77" y="41"/>
                    <a:pt x="57" y="51"/>
                    <a:pt x="46" y="61"/>
                  </a:cubicBezTo>
                  <a:cubicBezTo>
                    <a:pt x="46" y="64"/>
                    <a:pt x="45" y="66"/>
                    <a:pt x="44" y="68"/>
                  </a:cubicBezTo>
                  <a:cubicBezTo>
                    <a:pt x="43" y="68"/>
                    <a:pt x="42" y="69"/>
                    <a:pt x="42" y="70"/>
                  </a:cubicBezTo>
                  <a:cubicBezTo>
                    <a:pt x="69" y="135"/>
                    <a:pt x="69" y="135"/>
                    <a:pt x="69" y="135"/>
                  </a:cubicBezTo>
                  <a:cubicBezTo>
                    <a:pt x="72" y="135"/>
                    <a:pt x="72" y="135"/>
                    <a:pt x="72" y="135"/>
                  </a:cubicBezTo>
                  <a:cubicBezTo>
                    <a:pt x="72" y="150"/>
                    <a:pt x="56" y="163"/>
                    <a:pt x="36" y="163"/>
                  </a:cubicBezTo>
                  <a:cubicBezTo>
                    <a:pt x="16" y="163"/>
                    <a:pt x="0" y="150"/>
                    <a:pt x="0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7" y="65"/>
                    <a:pt x="27" y="60"/>
                    <a:pt x="30" y="56"/>
                  </a:cubicBezTo>
                  <a:cubicBezTo>
                    <a:pt x="32" y="54"/>
                    <a:pt x="35" y="53"/>
                    <a:pt x="37" y="53"/>
                  </a:cubicBezTo>
                  <a:cubicBezTo>
                    <a:pt x="50" y="40"/>
                    <a:pt x="73" y="29"/>
                    <a:pt x="99" y="22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7" y="14"/>
                    <a:pt x="96" y="12"/>
                    <a:pt x="96" y="9"/>
                  </a:cubicBezTo>
                  <a:cubicBezTo>
                    <a:pt x="96" y="4"/>
                    <a:pt x="100" y="0"/>
                    <a:pt x="105" y="0"/>
                  </a:cubicBezTo>
                  <a:cubicBezTo>
                    <a:pt x="110" y="0"/>
                    <a:pt x="114" y="4"/>
                    <a:pt x="114" y="9"/>
                  </a:cubicBezTo>
                  <a:cubicBezTo>
                    <a:pt x="114" y="12"/>
                    <a:pt x="113" y="14"/>
                    <a:pt x="111" y="16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32" y="14"/>
                    <a:pt x="152" y="13"/>
                    <a:pt x="167" y="16"/>
                  </a:cubicBezTo>
                  <a:cubicBezTo>
                    <a:pt x="169" y="14"/>
                    <a:pt x="173" y="14"/>
                    <a:pt x="175" y="15"/>
                  </a:cubicBezTo>
                  <a:cubicBezTo>
                    <a:pt x="180" y="16"/>
                    <a:pt x="183" y="22"/>
                    <a:pt x="181" y="26"/>
                  </a:cubicBezTo>
                  <a:cubicBezTo>
                    <a:pt x="180" y="28"/>
                    <a:pt x="179" y="30"/>
                    <a:pt x="177" y="31"/>
                  </a:cubicBezTo>
                  <a:cubicBezTo>
                    <a:pt x="206" y="101"/>
                    <a:pt x="206" y="101"/>
                    <a:pt x="206" y="101"/>
                  </a:cubicBezTo>
                  <a:lnTo>
                    <a:pt x="209" y="101"/>
                  </a:lnTo>
                  <a:close/>
                  <a:moveTo>
                    <a:pt x="59" y="135"/>
                  </a:moveTo>
                  <a:cubicBezTo>
                    <a:pt x="36" y="73"/>
                    <a:pt x="36" y="73"/>
                    <a:pt x="36" y="73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59" y="135"/>
                    <a:pt x="59" y="135"/>
                    <a:pt x="59" y="135"/>
                  </a:cubicBezTo>
                  <a:close/>
                  <a:moveTo>
                    <a:pt x="197" y="100"/>
                  </a:moveTo>
                  <a:cubicBezTo>
                    <a:pt x="173" y="39"/>
                    <a:pt x="173" y="39"/>
                    <a:pt x="173" y="39"/>
                  </a:cubicBezTo>
                  <a:cubicBezTo>
                    <a:pt x="149" y="101"/>
                    <a:pt x="149" y="101"/>
                    <a:pt x="149" y="101"/>
                  </a:cubicBezTo>
                  <a:cubicBezTo>
                    <a:pt x="196" y="101"/>
                    <a:pt x="196" y="101"/>
                    <a:pt x="196" y="101"/>
                  </a:cubicBezTo>
                  <a:lnTo>
                    <a:pt x="197" y="1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9C036E6-FCD0-4A6C-BFA8-4085E150874F}"/>
              </a:ext>
            </a:extLst>
          </p:cNvPr>
          <p:cNvGrpSpPr/>
          <p:nvPr/>
        </p:nvGrpSpPr>
        <p:grpSpPr>
          <a:xfrm>
            <a:off x="468313" y="3708400"/>
            <a:ext cx="3152775" cy="807418"/>
            <a:chOff x="468313" y="3708400"/>
            <a:chExt cx="3152775" cy="80741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2C4341-4397-7748-92CA-3D3289DFE023}"/>
                </a:ext>
              </a:extLst>
            </p:cNvPr>
            <p:cNvSpPr txBox="1"/>
            <p:nvPr/>
          </p:nvSpPr>
          <p:spPr>
            <a:xfrm>
              <a:off x="922338" y="37084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9F135B-2A7D-4941-847E-2EB24926D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338" y="3903663"/>
              <a:ext cx="2698750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80">
              <a:extLst>
                <a:ext uri="{FF2B5EF4-FFF2-40B4-BE49-F238E27FC236}">
                  <a16:creationId xmlns:a16="http://schemas.microsoft.com/office/drawing/2014/main" id="{66167D8A-9E52-3245-8287-242E38CA2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3" y="3914775"/>
              <a:ext cx="404812" cy="331788"/>
            </a:xfrm>
            <a:custGeom>
              <a:avLst/>
              <a:gdLst>
                <a:gd name="T0" fmla="*/ 173 w 192"/>
                <a:gd name="T1" fmla="*/ 18 h 156"/>
                <a:gd name="T2" fmla="*/ 107 w 192"/>
                <a:gd name="T3" fmla="*/ 18 h 156"/>
                <a:gd name="T4" fmla="*/ 96 w 192"/>
                <a:gd name="T5" fmla="*/ 29 h 156"/>
                <a:gd name="T6" fmla="*/ 86 w 192"/>
                <a:gd name="T7" fmla="*/ 18 h 156"/>
                <a:gd name="T8" fmla="*/ 19 w 192"/>
                <a:gd name="T9" fmla="*/ 18 h 156"/>
                <a:gd name="T10" fmla="*/ 19 w 192"/>
                <a:gd name="T11" fmla="*/ 85 h 156"/>
                <a:gd name="T12" fmla="*/ 83 w 192"/>
                <a:gd name="T13" fmla="*/ 149 h 156"/>
                <a:gd name="T14" fmla="*/ 109 w 192"/>
                <a:gd name="T15" fmla="*/ 149 h 156"/>
                <a:gd name="T16" fmla="*/ 173 w 192"/>
                <a:gd name="T17" fmla="*/ 85 h 156"/>
                <a:gd name="T18" fmla="*/ 173 w 192"/>
                <a:gd name="T1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2" h="156">
                  <a:moveTo>
                    <a:pt x="173" y="18"/>
                  </a:moveTo>
                  <a:cubicBezTo>
                    <a:pt x="155" y="0"/>
                    <a:pt x="125" y="0"/>
                    <a:pt x="107" y="1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67" y="0"/>
                    <a:pt x="37" y="0"/>
                    <a:pt x="19" y="18"/>
                  </a:cubicBezTo>
                  <a:cubicBezTo>
                    <a:pt x="0" y="37"/>
                    <a:pt x="0" y="67"/>
                    <a:pt x="19" y="85"/>
                  </a:cubicBezTo>
                  <a:cubicBezTo>
                    <a:pt x="83" y="149"/>
                    <a:pt x="83" y="149"/>
                    <a:pt x="83" y="149"/>
                  </a:cubicBezTo>
                  <a:cubicBezTo>
                    <a:pt x="90" y="156"/>
                    <a:pt x="102" y="156"/>
                    <a:pt x="109" y="149"/>
                  </a:cubicBezTo>
                  <a:cubicBezTo>
                    <a:pt x="173" y="85"/>
                    <a:pt x="173" y="85"/>
                    <a:pt x="173" y="85"/>
                  </a:cubicBezTo>
                  <a:cubicBezTo>
                    <a:pt x="192" y="67"/>
                    <a:pt x="192" y="37"/>
                    <a:pt x="173" y="18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51AF55-ACF4-4E29-BC4F-3BB69E39F8DE}"/>
              </a:ext>
            </a:extLst>
          </p:cNvPr>
          <p:cNvGrpSpPr/>
          <p:nvPr/>
        </p:nvGrpSpPr>
        <p:grpSpPr>
          <a:xfrm>
            <a:off x="8642350" y="4838700"/>
            <a:ext cx="3125788" cy="807418"/>
            <a:chOff x="8642350" y="4838700"/>
            <a:chExt cx="3125788" cy="80741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129B74E-8E11-E94B-832B-E6B4AF0C0D4E}"/>
                </a:ext>
              </a:extLst>
            </p:cNvPr>
            <p:cNvSpPr txBox="1"/>
            <p:nvPr/>
          </p:nvSpPr>
          <p:spPr>
            <a:xfrm>
              <a:off x="9070975" y="48387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265088E-999D-4646-9B7C-866C2A25D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5" y="5033963"/>
              <a:ext cx="2697163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B5CF682C-230A-B743-A0A1-AED0AE93B4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2350" y="4995863"/>
              <a:ext cx="390525" cy="381000"/>
            </a:xfrm>
            <a:custGeom>
              <a:avLst/>
              <a:gdLst>
                <a:gd name="T0" fmla="*/ 149 w 184"/>
                <a:gd name="T1" fmla="*/ 82 h 180"/>
                <a:gd name="T2" fmla="*/ 152 w 184"/>
                <a:gd name="T3" fmla="*/ 87 h 180"/>
                <a:gd name="T4" fmla="*/ 132 w 184"/>
                <a:gd name="T5" fmla="*/ 90 h 180"/>
                <a:gd name="T6" fmla="*/ 95 w 184"/>
                <a:gd name="T7" fmla="*/ 86 h 180"/>
                <a:gd name="T8" fmla="*/ 132 w 184"/>
                <a:gd name="T9" fmla="*/ 82 h 180"/>
                <a:gd name="T10" fmla="*/ 147 w 184"/>
                <a:gd name="T11" fmla="*/ 98 h 180"/>
                <a:gd name="T12" fmla="*/ 114 w 184"/>
                <a:gd name="T13" fmla="*/ 114 h 180"/>
                <a:gd name="T14" fmla="*/ 114 w 184"/>
                <a:gd name="T15" fmla="*/ 58 h 180"/>
                <a:gd name="T16" fmla="*/ 147 w 184"/>
                <a:gd name="T17" fmla="*/ 74 h 180"/>
                <a:gd name="T18" fmla="*/ 79 w 184"/>
                <a:gd name="T19" fmla="*/ 86 h 180"/>
                <a:gd name="T20" fmla="*/ 163 w 184"/>
                <a:gd name="T21" fmla="*/ 26 h 180"/>
                <a:gd name="T22" fmla="*/ 157 w 184"/>
                <a:gd name="T23" fmla="*/ 153 h 180"/>
                <a:gd name="T24" fmla="*/ 21 w 184"/>
                <a:gd name="T25" fmla="*/ 147 h 180"/>
                <a:gd name="T26" fmla="*/ 19 w 184"/>
                <a:gd name="T27" fmla="*/ 113 h 180"/>
                <a:gd name="T28" fmla="*/ 21 w 184"/>
                <a:gd name="T29" fmla="*/ 96 h 180"/>
                <a:gd name="T30" fmla="*/ 19 w 184"/>
                <a:gd name="T31" fmla="*/ 71 h 180"/>
                <a:gd name="T32" fmla="*/ 21 w 184"/>
                <a:gd name="T33" fmla="*/ 54 h 180"/>
                <a:gd name="T34" fmla="*/ 27 w 184"/>
                <a:gd name="T35" fmla="*/ 21 h 180"/>
                <a:gd name="T36" fmla="*/ 163 w 184"/>
                <a:gd name="T37" fmla="*/ 26 h 180"/>
                <a:gd name="T38" fmla="*/ 29 w 184"/>
                <a:gd name="T39" fmla="*/ 29 h 180"/>
                <a:gd name="T40" fmla="*/ 31 w 184"/>
                <a:gd name="T41" fmla="*/ 58 h 180"/>
                <a:gd name="T42" fmla="*/ 29 w 184"/>
                <a:gd name="T43" fmla="*/ 75 h 180"/>
                <a:gd name="T44" fmla="*/ 31 w 184"/>
                <a:gd name="T45" fmla="*/ 99 h 180"/>
                <a:gd name="T46" fmla="*/ 29 w 184"/>
                <a:gd name="T47" fmla="*/ 116 h 180"/>
                <a:gd name="T48" fmla="*/ 155 w 184"/>
                <a:gd name="T49" fmla="*/ 145 h 180"/>
                <a:gd name="T50" fmla="*/ 184 w 184"/>
                <a:gd name="T51" fmla="*/ 18 h 180"/>
                <a:gd name="T52" fmla="*/ 166 w 184"/>
                <a:gd name="T53" fmla="*/ 173 h 180"/>
                <a:gd name="T54" fmla="*/ 159 w 184"/>
                <a:gd name="T55" fmla="*/ 176 h 180"/>
                <a:gd name="T56" fmla="*/ 141 w 184"/>
                <a:gd name="T57" fmla="*/ 180 h 180"/>
                <a:gd name="T58" fmla="*/ 137 w 184"/>
                <a:gd name="T59" fmla="*/ 173 h 180"/>
                <a:gd name="T60" fmla="*/ 47 w 184"/>
                <a:gd name="T61" fmla="*/ 176 h 180"/>
                <a:gd name="T62" fmla="*/ 29 w 184"/>
                <a:gd name="T63" fmla="*/ 180 h 180"/>
                <a:gd name="T64" fmla="*/ 25 w 184"/>
                <a:gd name="T65" fmla="*/ 173 h 180"/>
                <a:gd name="T66" fmla="*/ 0 w 184"/>
                <a:gd name="T67" fmla="*/ 155 h 180"/>
                <a:gd name="T68" fmla="*/ 18 w 184"/>
                <a:gd name="T69" fmla="*/ 0 h 180"/>
                <a:gd name="T70" fmla="*/ 184 w 184"/>
                <a:gd name="T71" fmla="*/ 18 h 180"/>
                <a:gd name="T72" fmla="*/ 166 w 184"/>
                <a:gd name="T73" fmla="*/ 12 h 180"/>
                <a:gd name="T74" fmla="*/ 12 w 184"/>
                <a:gd name="T75" fmla="*/ 18 h 180"/>
                <a:gd name="T76" fmla="*/ 18 w 184"/>
                <a:gd name="T77" fmla="*/ 161 h 180"/>
                <a:gd name="T78" fmla="*/ 172 w 184"/>
                <a:gd name="T79" fmla="*/ 15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4" h="180">
                  <a:moveTo>
                    <a:pt x="132" y="82"/>
                  </a:moveTo>
                  <a:cubicBezTo>
                    <a:pt x="149" y="82"/>
                    <a:pt x="149" y="82"/>
                    <a:pt x="149" y="82"/>
                  </a:cubicBezTo>
                  <a:cubicBezTo>
                    <a:pt x="151" y="82"/>
                    <a:pt x="152" y="83"/>
                    <a:pt x="152" y="85"/>
                  </a:cubicBezTo>
                  <a:cubicBezTo>
                    <a:pt x="152" y="87"/>
                    <a:pt x="152" y="87"/>
                    <a:pt x="152" y="87"/>
                  </a:cubicBezTo>
                  <a:cubicBezTo>
                    <a:pt x="152" y="89"/>
                    <a:pt x="151" y="90"/>
                    <a:pt x="149" y="90"/>
                  </a:cubicBezTo>
                  <a:cubicBezTo>
                    <a:pt x="132" y="90"/>
                    <a:pt x="132" y="90"/>
                    <a:pt x="132" y="90"/>
                  </a:cubicBezTo>
                  <a:cubicBezTo>
                    <a:pt x="130" y="99"/>
                    <a:pt x="123" y="105"/>
                    <a:pt x="114" y="105"/>
                  </a:cubicBezTo>
                  <a:cubicBezTo>
                    <a:pt x="103" y="105"/>
                    <a:pt x="95" y="96"/>
                    <a:pt x="95" y="86"/>
                  </a:cubicBezTo>
                  <a:cubicBezTo>
                    <a:pt x="95" y="76"/>
                    <a:pt x="103" y="67"/>
                    <a:pt x="114" y="67"/>
                  </a:cubicBezTo>
                  <a:cubicBezTo>
                    <a:pt x="123" y="67"/>
                    <a:pt x="130" y="73"/>
                    <a:pt x="132" y="82"/>
                  </a:cubicBezTo>
                  <a:close/>
                  <a:moveTo>
                    <a:pt x="114" y="121"/>
                  </a:moveTo>
                  <a:cubicBezTo>
                    <a:pt x="129" y="121"/>
                    <a:pt x="142" y="111"/>
                    <a:pt x="147" y="98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35" y="107"/>
                    <a:pt x="125" y="114"/>
                    <a:pt x="114" y="114"/>
                  </a:cubicBezTo>
                  <a:cubicBezTo>
                    <a:pt x="98" y="114"/>
                    <a:pt x="86" y="101"/>
                    <a:pt x="86" y="86"/>
                  </a:cubicBezTo>
                  <a:cubicBezTo>
                    <a:pt x="86" y="71"/>
                    <a:pt x="98" y="58"/>
                    <a:pt x="114" y="58"/>
                  </a:cubicBezTo>
                  <a:cubicBezTo>
                    <a:pt x="125" y="58"/>
                    <a:pt x="135" y="65"/>
                    <a:pt x="139" y="74"/>
                  </a:cubicBezTo>
                  <a:cubicBezTo>
                    <a:pt x="147" y="74"/>
                    <a:pt x="147" y="74"/>
                    <a:pt x="147" y="74"/>
                  </a:cubicBezTo>
                  <a:cubicBezTo>
                    <a:pt x="142" y="61"/>
                    <a:pt x="129" y="51"/>
                    <a:pt x="114" y="51"/>
                  </a:cubicBezTo>
                  <a:cubicBezTo>
                    <a:pt x="94" y="51"/>
                    <a:pt x="79" y="67"/>
                    <a:pt x="79" y="86"/>
                  </a:cubicBezTo>
                  <a:cubicBezTo>
                    <a:pt x="79" y="105"/>
                    <a:pt x="94" y="121"/>
                    <a:pt x="114" y="121"/>
                  </a:cubicBezTo>
                  <a:close/>
                  <a:moveTo>
                    <a:pt x="163" y="26"/>
                  </a:moveTo>
                  <a:cubicBezTo>
                    <a:pt x="163" y="147"/>
                    <a:pt x="163" y="147"/>
                    <a:pt x="163" y="147"/>
                  </a:cubicBezTo>
                  <a:cubicBezTo>
                    <a:pt x="163" y="150"/>
                    <a:pt x="160" y="153"/>
                    <a:pt x="157" y="153"/>
                  </a:cubicBezTo>
                  <a:cubicBezTo>
                    <a:pt x="27" y="153"/>
                    <a:pt x="27" y="153"/>
                    <a:pt x="27" y="153"/>
                  </a:cubicBezTo>
                  <a:cubicBezTo>
                    <a:pt x="24" y="153"/>
                    <a:pt x="21" y="150"/>
                    <a:pt x="21" y="14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0" y="116"/>
                    <a:pt x="19" y="115"/>
                    <a:pt x="19" y="113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9" y="98"/>
                    <a:pt x="20" y="96"/>
                    <a:pt x="21" y="96"/>
                  </a:cubicBezTo>
                  <a:cubicBezTo>
                    <a:pt x="21" y="75"/>
                    <a:pt x="21" y="75"/>
                    <a:pt x="21" y="75"/>
                  </a:cubicBezTo>
                  <a:cubicBezTo>
                    <a:pt x="20" y="74"/>
                    <a:pt x="19" y="73"/>
                    <a:pt x="19" y="71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6"/>
                    <a:pt x="20" y="55"/>
                    <a:pt x="21" y="5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3"/>
                    <a:pt x="24" y="21"/>
                    <a:pt x="27" y="21"/>
                  </a:cubicBezTo>
                  <a:cubicBezTo>
                    <a:pt x="157" y="21"/>
                    <a:pt x="157" y="21"/>
                    <a:pt x="157" y="21"/>
                  </a:cubicBezTo>
                  <a:cubicBezTo>
                    <a:pt x="160" y="21"/>
                    <a:pt x="163" y="23"/>
                    <a:pt x="163" y="26"/>
                  </a:cubicBezTo>
                  <a:close/>
                  <a:moveTo>
                    <a:pt x="155" y="29"/>
                  </a:moveTo>
                  <a:cubicBezTo>
                    <a:pt x="29" y="29"/>
                    <a:pt x="29" y="29"/>
                    <a:pt x="29" y="29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5"/>
                    <a:pt x="31" y="56"/>
                    <a:pt x="31" y="58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3"/>
                    <a:pt x="30" y="74"/>
                    <a:pt x="29" y="75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30" y="97"/>
                    <a:pt x="31" y="98"/>
                    <a:pt x="31" y="99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1" y="114"/>
                    <a:pt x="30" y="116"/>
                    <a:pt x="29" y="116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155" y="145"/>
                    <a:pt x="155" y="145"/>
                    <a:pt x="155" y="145"/>
                  </a:cubicBezTo>
                  <a:lnTo>
                    <a:pt x="155" y="29"/>
                  </a:lnTo>
                  <a:close/>
                  <a:moveTo>
                    <a:pt x="184" y="18"/>
                  </a:moveTo>
                  <a:cubicBezTo>
                    <a:pt x="184" y="155"/>
                    <a:pt x="184" y="155"/>
                    <a:pt x="184" y="155"/>
                  </a:cubicBezTo>
                  <a:cubicBezTo>
                    <a:pt x="184" y="165"/>
                    <a:pt x="176" y="173"/>
                    <a:pt x="166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59" y="178"/>
                    <a:pt x="158" y="180"/>
                    <a:pt x="155" y="180"/>
                  </a:cubicBezTo>
                  <a:cubicBezTo>
                    <a:pt x="141" y="180"/>
                    <a:pt x="141" y="180"/>
                    <a:pt x="141" y="180"/>
                  </a:cubicBezTo>
                  <a:cubicBezTo>
                    <a:pt x="139" y="180"/>
                    <a:pt x="137" y="178"/>
                    <a:pt x="137" y="176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47" y="173"/>
                    <a:pt x="47" y="173"/>
                    <a:pt x="47" y="173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178"/>
                    <a:pt x="46" y="180"/>
                    <a:pt x="43" y="180"/>
                  </a:cubicBezTo>
                  <a:cubicBezTo>
                    <a:pt x="29" y="180"/>
                    <a:pt x="29" y="180"/>
                    <a:pt x="29" y="180"/>
                  </a:cubicBezTo>
                  <a:cubicBezTo>
                    <a:pt x="27" y="180"/>
                    <a:pt x="25" y="178"/>
                    <a:pt x="25" y="176"/>
                  </a:cubicBezTo>
                  <a:cubicBezTo>
                    <a:pt x="25" y="173"/>
                    <a:pt x="25" y="173"/>
                    <a:pt x="25" y="173"/>
                  </a:cubicBezTo>
                  <a:cubicBezTo>
                    <a:pt x="18" y="173"/>
                    <a:pt x="18" y="173"/>
                    <a:pt x="18" y="173"/>
                  </a:cubicBezTo>
                  <a:cubicBezTo>
                    <a:pt x="8" y="173"/>
                    <a:pt x="0" y="165"/>
                    <a:pt x="0" y="15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76" y="0"/>
                    <a:pt x="184" y="8"/>
                    <a:pt x="184" y="18"/>
                  </a:cubicBezTo>
                  <a:close/>
                  <a:moveTo>
                    <a:pt x="172" y="18"/>
                  </a:moveTo>
                  <a:cubicBezTo>
                    <a:pt x="172" y="15"/>
                    <a:pt x="169" y="12"/>
                    <a:pt x="166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5" y="12"/>
                    <a:pt x="12" y="15"/>
                    <a:pt x="12" y="18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2" y="159"/>
                    <a:pt x="15" y="161"/>
                    <a:pt x="18" y="161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9" y="161"/>
                    <a:pt x="172" y="159"/>
                    <a:pt x="172" y="155"/>
                  </a:cubicBezTo>
                  <a:lnTo>
                    <a:pt x="172" y="1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5EBB613-4360-4C97-A34E-E66B75B8E258}"/>
              </a:ext>
            </a:extLst>
          </p:cNvPr>
          <p:cNvGrpSpPr/>
          <p:nvPr/>
        </p:nvGrpSpPr>
        <p:grpSpPr>
          <a:xfrm>
            <a:off x="439738" y="2578100"/>
            <a:ext cx="3181350" cy="807418"/>
            <a:chOff x="439738" y="2578100"/>
            <a:chExt cx="3181350" cy="8074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0B7E5EB-A801-3344-A380-26670203319C}"/>
                </a:ext>
              </a:extLst>
            </p:cNvPr>
            <p:cNvSpPr txBox="1"/>
            <p:nvPr/>
          </p:nvSpPr>
          <p:spPr>
            <a:xfrm>
              <a:off x="922338" y="25781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7D26F4A-7007-7545-AFED-8BC4AE0A6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338" y="2773363"/>
              <a:ext cx="2698750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C76D0813-559B-EB4B-9176-7E7809B8D4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738" y="2709863"/>
              <a:ext cx="460375" cy="439737"/>
            </a:xfrm>
            <a:custGeom>
              <a:avLst/>
              <a:gdLst>
                <a:gd name="T0" fmla="*/ 155 w 218"/>
                <a:gd name="T1" fmla="*/ 3 h 208"/>
                <a:gd name="T2" fmla="*/ 35 w 218"/>
                <a:gd name="T3" fmla="*/ 61 h 208"/>
                <a:gd name="T4" fmla="*/ 95 w 218"/>
                <a:gd name="T5" fmla="*/ 193 h 208"/>
                <a:gd name="T6" fmla="*/ 159 w 218"/>
                <a:gd name="T7" fmla="*/ 138 h 208"/>
                <a:gd name="T8" fmla="*/ 214 w 218"/>
                <a:gd name="T9" fmla="*/ 49 h 208"/>
                <a:gd name="T10" fmla="*/ 155 w 218"/>
                <a:gd name="T11" fmla="*/ 3 h 208"/>
                <a:gd name="T12" fmla="*/ 75 w 218"/>
                <a:gd name="T13" fmla="*/ 111 h 208"/>
                <a:gd name="T14" fmla="*/ 59 w 218"/>
                <a:gd name="T15" fmla="*/ 95 h 208"/>
                <a:gd name="T16" fmla="*/ 75 w 218"/>
                <a:gd name="T17" fmla="*/ 79 h 208"/>
                <a:gd name="T18" fmla="*/ 91 w 218"/>
                <a:gd name="T19" fmla="*/ 95 h 208"/>
                <a:gd name="T20" fmla="*/ 75 w 218"/>
                <a:gd name="T21" fmla="*/ 111 h 208"/>
                <a:gd name="T22" fmla="*/ 94 w 218"/>
                <a:gd name="T23" fmla="*/ 67 h 208"/>
                <a:gd name="T24" fmla="*/ 77 w 218"/>
                <a:gd name="T25" fmla="*/ 50 h 208"/>
                <a:gd name="T26" fmla="*/ 94 w 218"/>
                <a:gd name="T27" fmla="*/ 33 h 208"/>
                <a:gd name="T28" fmla="*/ 111 w 218"/>
                <a:gd name="T29" fmla="*/ 50 h 208"/>
                <a:gd name="T30" fmla="*/ 94 w 218"/>
                <a:gd name="T31" fmla="*/ 67 h 208"/>
                <a:gd name="T32" fmla="*/ 130 w 218"/>
                <a:gd name="T33" fmla="*/ 174 h 208"/>
                <a:gd name="T34" fmla="*/ 95 w 218"/>
                <a:gd name="T35" fmla="*/ 168 h 208"/>
                <a:gd name="T36" fmla="*/ 116 w 218"/>
                <a:gd name="T37" fmla="*/ 128 h 208"/>
                <a:gd name="T38" fmla="*/ 135 w 218"/>
                <a:gd name="T39" fmla="*/ 138 h 208"/>
                <a:gd name="T40" fmla="*/ 130 w 218"/>
                <a:gd name="T41" fmla="*/ 174 h 208"/>
                <a:gd name="T42" fmla="*/ 135 w 218"/>
                <a:gd name="T43" fmla="*/ 87 h 208"/>
                <a:gd name="T44" fmla="*/ 116 w 218"/>
                <a:gd name="T45" fmla="*/ 68 h 208"/>
                <a:gd name="T46" fmla="*/ 135 w 218"/>
                <a:gd name="T47" fmla="*/ 48 h 208"/>
                <a:gd name="T48" fmla="*/ 154 w 218"/>
                <a:gd name="T49" fmla="*/ 68 h 208"/>
                <a:gd name="T50" fmla="*/ 135 w 218"/>
                <a:gd name="T51" fmla="*/ 87 h 208"/>
                <a:gd name="T52" fmla="*/ 168 w 218"/>
                <a:gd name="T53" fmla="*/ 55 h 208"/>
                <a:gd name="T54" fmla="*/ 153 w 218"/>
                <a:gd name="T55" fmla="*/ 40 h 208"/>
                <a:gd name="T56" fmla="*/ 168 w 218"/>
                <a:gd name="T57" fmla="*/ 25 h 208"/>
                <a:gd name="T58" fmla="*/ 183 w 218"/>
                <a:gd name="T59" fmla="*/ 40 h 208"/>
                <a:gd name="T60" fmla="*/ 168 w 218"/>
                <a:gd name="T61" fmla="*/ 5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8" h="208">
                  <a:moveTo>
                    <a:pt x="155" y="3"/>
                  </a:moveTo>
                  <a:cubicBezTo>
                    <a:pt x="100" y="0"/>
                    <a:pt x="53" y="23"/>
                    <a:pt x="35" y="61"/>
                  </a:cubicBezTo>
                  <a:cubicBezTo>
                    <a:pt x="0" y="132"/>
                    <a:pt x="60" y="184"/>
                    <a:pt x="95" y="193"/>
                  </a:cubicBezTo>
                  <a:cubicBezTo>
                    <a:pt x="157" y="208"/>
                    <a:pt x="160" y="166"/>
                    <a:pt x="159" y="138"/>
                  </a:cubicBezTo>
                  <a:cubicBezTo>
                    <a:pt x="158" y="110"/>
                    <a:pt x="206" y="93"/>
                    <a:pt x="214" y="49"/>
                  </a:cubicBezTo>
                  <a:cubicBezTo>
                    <a:pt x="218" y="25"/>
                    <a:pt x="189" y="4"/>
                    <a:pt x="155" y="3"/>
                  </a:cubicBezTo>
                  <a:close/>
                  <a:moveTo>
                    <a:pt x="75" y="111"/>
                  </a:moveTo>
                  <a:cubicBezTo>
                    <a:pt x="66" y="111"/>
                    <a:pt x="59" y="104"/>
                    <a:pt x="59" y="95"/>
                  </a:cubicBezTo>
                  <a:cubicBezTo>
                    <a:pt x="59" y="87"/>
                    <a:pt x="66" y="79"/>
                    <a:pt x="75" y="79"/>
                  </a:cubicBezTo>
                  <a:cubicBezTo>
                    <a:pt x="84" y="79"/>
                    <a:pt x="91" y="87"/>
                    <a:pt x="91" y="95"/>
                  </a:cubicBezTo>
                  <a:cubicBezTo>
                    <a:pt x="91" y="104"/>
                    <a:pt x="84" y="111"/>
                    <a:pt x="75" y="111"/>
                  </a:cubicBezTo>
                  <a:close/>
                  <a:moveTo>
                    <a:pt x="94" y="67"/>
                  </a:moveTo>
                  <a:cubicBezTo>
                    <a:pt x="85" y="67"/>
                    <a:pt x="77" y="59"/>
                    <a:pt x="77" y="50"/>
                  </a:cubicBezTo>
                  <a:cubicBezTo>
                    <a:pt x="77" y="40"/>
                    <a:pt x="85" y="33"/>
                    <a:pt x="94" y="33"/>
                  </a:cubicBezTo>
                  <a:cubicBezTo>
                    <a:pt x="103" y="33"/>
                    <a:pt x="111" y="40"/>
                    <a:pt x="111" y="50"/>
                  </a:cubicBezTo>
                  <a:cubicBezTo>
                    <a:pt x="111" y="59"/>
                    <a:pt x="103" y="67"/>
                    <a:pt x="94" y="67"/>
                  </a:cubicBezTo>
                  <a:close/>
                  <a:moveTo>
                    <a:pt x="130" y="174"/>
                  </a:moveTo>
                  <a:cubicBezTo>
                    <a:pt x="117" y="185"/>
                    <a:pt x="97" y="180"/>
                    <a:pt x="95" y="168"/>
                  </a:cubicBezTo>
                  <a:cubicBezTo>
                    <a:pt x="93" y="149"/>
                    <a:pt x="103" y="133"/>
                    <a:pt x="116" y="128"/>
                  </a:cubicBezTo>
                  <a:cubicBezTo>
                    <a:pt x="121" y="126"/>
                    <a:pt x="131" y="131"/>
                    <a:pt x="135" y="138"/>
                  </a:cubicBezTo>
                  <a:cubicBezTo>
                    <a:pt x="138" y="147"/>
                    <a:pt x="141" y="165"/>
                    <a:pt x="130" y="174"/>
                  </a:cubicBezTo>
                  <a:close/>
                  <a:moveTo>
                    <a:pt x="135" y="87"/>
                  </a:moveTo>
                  <a:cubicBezTo>
                    <a:pt x="125" y="87"/>
                    <a:pt x="116" y="78"/>
                    <a:pt x="116" y="68"/>
                  </a:cubicBezTo>
                  <a:cubicBezTo>
                    <a:pt x="116" y="57"/>
                    <a:pt x="125" y="48"/>
                    <a:pt x="135" y="48"/>
                  </a:cubicBezTo>
                  <a:cubicBezTo>
                    <a:pt x="146" y="48"/>
                    <a:pt x="154" y="57"/>
                    <a:pt x="154" y="68"/>
                  </a:cubicBezTo>
                  <a:cubicBezTo>
                    <a:pt x="154" y="78"/>
                    <a:pt x="146" y="87"/>
                    <a:pt x="135" y="87"/>
                  </a:cubicBezTo>
                  <a:close/>
                  <a:moveTo>
                    <a:pt x="168" y="55"/>
                  </a:moveTo>
                  <a:cubicBezTo>
                    <a:pt x="160" y="55"/>
                    <a:pt x="153" y="48"/>
                    <a:pt x="153" y="40"/>
                  </a:cubicBezTo>
                  <a:cubicBezTo>
                    <a:pt x="153" y="32"/>
                    <a:pt x="160" y="25"/>
                    <a:pt x="168" y="25"/>
                  </a:cubicBezTo>
                  <a:cubicBezTo>
                    <a:pt x="176" y="25"/>
                    <a:pt x="183" y="32"/>
                    <a:pt x="183" y="40"/>
                  </a:cubicBezTo>
                  <a:cubicBezTo>
                    <a:pt x="183" y="48"/>
                    <a:pt x="176" y="55"/>
                    <a:pt x="168" y="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841413D-D10A-4E6C-9E9D-8ED28D09B835}"/>
              </a:ext>
            </a:extLst>
          </p:cNvPr>
          <p:cNvGrpSpPr/>
          <p:nvPr/>
        </p:nvGrpSpPr>
        <p:grpSpPr>
          <a:xfrm>
            <a:off x="8648700" y="3708400"/>
            <a:ext cx="3119438" cy="807418"/>
            <a:chOff x="8648700" y="3708400"/>
            <a:chExt cx="3119438" cy="80741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44C9935-1F19-FA49-894C-5A72F82AAD95}"/>
                </a:ext>
              </a:extLst>
            </p:cNvPr>
            <p:cNvSpPr txBox="1"/>
            <p:nvPr/>
          </p:nvSpPr>
          <p:spPr>
            <a:xfrm>
              <a:off x="9070975" y="37084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C3DEC7-7EA4-714B-9952-89190AC61B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5" y="3903663"/>
              <a:ext cx="2697163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965A704E-4803-D448-A3AB-7DD97E988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3881438"/>
              <a:ext cx="377825" cy="398462"/>
            </a:xfrm>
            <a:custGeom>
              <a:avLst/>
              <a:gdLst>
                <a:gd name="T0" fmla="*/ 171 w 178"/>
                <a:gd name="T1" fmla="*/ 115 h 188"/>
                <a:gd name="T2" fmla="*/ 147 w 178"/>
                <a:gd name="T3" fmla="*/ 86 h 188"/>
                <a:gd name="T4" fmla="*/ 114 w 178"/>
                <a:gd name="T5" fmla="*/ 95 h 188"/>
                <a:gd name="T6" fmla="*/ 95 w 178"/>
                <a:gd name="T7" fmla="*/ 111 h 188"/>
                <a:gd name="T8" fmla="*/ 76 w 178"/>
                <a:gd name="T9" fmla="*/ 110 h 188"/>
                <a:gd name="T10" fmla="*/ 61 w 178"/>
                <a:gd name="T11" fmla="*/ 116 h 188"/>
                <a:gd name="T12" fmla="*/ 67 w 178"/>
                <a:gd name="T13" fmla="*/ 98 h 188"/>
                <a:gd name="T14" fmla="*/ 82 w 178"/>
                <a:gd name="T15" fmla="*/ 51 h 188"/>
                <a:gd name="T16" fmla="*/ 95 w 178"/>
                <a:gd name="T17" fmla="*/ 49 h 188"/>
                <a:gd name="T18" fmla="*/ 112 w 178"/>
                <a:gd name="T19" fmla="*/ 42 h 188"/>
                <a:gd name="T20" fmla="*/ 113 w 178"/>
                <a:gd name="T21" fmla="*/ 35 h 188"/>
                <a:gd name="T22" fmla="*/ 119 w 178"/>
                <a:gd name="T23" fmla="*/ 29 h 188"/>
                <a:gd name="T24" fmla="*/ 113 w 178"/>
                <a:gd name="T25" fmla="*/ 12 h 188"/>
                <a:gd name="T26" fmla="*/ 101 w 178"/>
                <a:gd name="T27" fmla="*/ 0 h 188"/>
                <a:gd name="T28" fmla="*/ 72 w 178"/>
                <a:gd name="T29" fmla="*/ 13 h 188"/>
                <a:gd name="T30" fmla="*/ 56 w 178"/>
                <a:gd name="T31" fmla="*/ 28 h 188"/>
                <a:gd name="T32" fmla="*/ 38 w 178"/>
                <a:gd name="T33" fmla="*/ 58 h 188"/>
                <a:gd name="T34" fmla="*/ 1 w 178"/>
                <a:gd name="T35" fmla="*/ 129 h 188"/>
                <a:gd name="T36" fmla="*/ 10 w 178"/>
                <a:gd name="T37" fmla="*/ 174 h 188"/>
                <a:gd name="T38" fmla="*/ 18 w 178"/>
                <a:gd name="T39" fmla="*/ 187 h 188"/>
                <a:gd name="T40" fmla="*/ 56 w 178"/>
                <a:gd name="T41" fmla="*/ 177 h 188"/>
                <a:gd name="T42" fmla="*/ 109 w 178"/>
                <a:gd name="T43" fmla="*/ 174 h 188"/>
                <a:gd name="T44" fmla="*/ 112 w 178"/>
                <a:gd name="T45" fmla="*/ 173 h 188"/>
                <a:gd name="T46" fmla="*/ 134 w 178"/>
                <a:gd name="T47" fmla="*/ 159 h 188"/>
                <a:gd name="T48" fmla="*/ 167 w 178"/>
                <a:gd name="T49" fmla="*/ 152 h 188"/>
                <a:gd name="T50" fmla="*/ 152 w 178"/>
                <a:gd name="T51" fmla="*/ 157 h 188"/>
                <a:gd name="T52" fmla="*/ 170 w 178"/>
                <a:gd name="T53" fmla="*/ 165 h 188"/>
                <a:gd name="T54" fmla="*/ 171 w 178"/>
                <a:gd name="T55" fmla="*/ 11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8" h="188">
                  <a:moveTo>
                    <a:pt x="171" y="115"/>
                  </a:moveTo>
                  <a:cubicBezTo>
                    <a:pt x="165" y="98"/>
                    <a:pt x="151" y="86"/>
                    <a:pt x="147" y="86"/>
                  </a:cubicBezTo>
                  <a:cubicBezTo>
                    <a:pt x="144" y="86"/>
                    <a:pt x="125" y="89"/>
                    <a:pt x="114" y="95"/>
                  </a:cubicBezTo>
                  <a:cubicBezTo>
                    <a:pt x="103" y="101"/>
                    <a:pt x="95" y="111"/>
                    <a:pt x="95" y="111"/>
                  </a:cubicBezTo>
                  <a:cubicBezTo>
                    <a:pt x="95" y="111"/>
                    <a:pt x="87" y="109"/>
                    <a:pt x="76" y="110"/>
                  </a:cubicBezTo>
                  <a:cubicBezTo>
                    <a:pt x="70" y="110"/>
                    <a:pt x="61" y="116"/>
                    <a:pt x="61" y="116"/>
                  </a:cubicBezTo>
                  <a:cubicBezTo>
                    <a:pt x="61" y="116"/>
                    <a:pt x="66" y="105"/>
                    <a:pt x="67" y="98"/>
                  </a:cubicBezTo>
                  <a:cubicBezTo>
                    <a:pt x="69" y="79"/>
                    <a:pt x="72" y="56"/>
                    <a:pt x="82" y="51"/>
                  </a:cubicBezTo>
                  <a:cubicBezTo>
                    <a:pt x="84" y="49"/>
                    <a:pt x="92" y="50"/>
                    <a:pt x="95" y="49"/>
                  </a:cubicBezTo>
                  <a:cubicBezTo>
                    <a:pt x="98" y="49"/>
                    <a:pt x="109" y="42"/>
                    <a:pt x="112" y="42"/>
                  </a:cubicBezTo>
                  <a:cubicBezTo>
                    <a:pt x="115" y="41"/>
                    <a:pt x="113" y="35"/>
                    <a:pt x="113" y="35"/>
                  </a:cubicBezTo>
                  <a:cubicBezTo>
                    <a:pt x="113" y="35"/>
                    <a:pt x="115" y="31"/>
                    <a:pt x="119" y="29"/>
                  </a:cubicBezTo>
                  <a:cubicBezTo>
                    <a:pt x="123" y="26"/>
                    <a:pt x="118" y="18"/>
                    <a:pt x="113" y="12"/>
                  </a:cubicBezTo>
                  <a:cubicBezTo>
                    <a:pt x="110" y="9"/>
                    <a:pt x="103" y="0"/>
                    <a:pt x="101" y="0"/>
                  </a:cubicBezTo>
                  <a:cubicBezTo>
                    <a:pt x="99" y="0"/>
                    <a:pt x="80" y="10"/>
                    <a:pt x="72" y="13"/>
                  </a:cubicBezTo>
                  <a:cubicBezTo>
                    <a:pt x="60" y="17"/>
                    <a:pt x="57" y="24"/>
                    <a:pt x="56" y="28"/>
                  </a:cubicBezTo>
                  <a:cubicBezTo>
                    <a:pt x="56" y="28"/>
                    <a:pt x="45" y="46"/>
                    <a:pt x="38" y="58"/>
                  </a:cubicBezTo>
                  <a:cubicBezTo>
                    <a:pt x="24" y="81"/>
                    <a:pt x="1" y="105"/>
                    <a:pt x="1" y="129"/>
                  </a:cubicBezTo>
                  <a:cubicBezTo>
                    <a:pt x="0" y="153"/>
                    <a:pt x="9" y="161"/>
                    <a:pt x="10" y="174"/>
                  </a:cubicBezTo>
                  <a:cubicBezTo>
                    <a:pt x="11" y="186"/>
                    <a:pt x="13" y="186"/>
                    <a:pt x="18" y="187"/>
                  </a:cubicBezTo>
                  <a:cubicBezTo>
                    <a:pt x="23" y="188"/>
                    <a:pt x="36" y="180"/>
                    <a:pt x="56" y="177"/>
                  </a:cubicBezTo>
                  <a:cubicBezTo>
                    <a:pt x="75" y="175"/>
                    <a:pt x="99" y="177"/>
                    <a:pt x="109" y="174"/>
                  </a:cubicBezTo>
                  <a:cubicBezTo>
                    <a:pt x="110" y="173"/>
                    <a:pt x="111" y="173"/>
                    <a:pt x="112" y="173"/>
                  </a:cubicBezTo>
                  <a:cubicBezTo>
                    <a:pt x="120" y="169"/>
                    <a:pt x="126" y="164"/>
                    <a:pt x="134" y="159"/>
                  </a:cubicBezTo>
                  <a:cubicBezTo>
                    <a:pt x="152" y="146"/>
                    <a:pt x="167" y="152"/>
                    <a:pt x="167" y="152"/>
                  </a:cubicBezTo>
                  <a:cubicBezTo>
                    <a:pt x="167" y="152"/>
                    <a:pt x="159" y="153"/>
                    <a:pt x="152" y="157"/>
                  </a:cubicBezTo>
                  <a:cubicBezTo>
                    <a:pt x="160" y="160"/>
                    <a:pt x="170" y="165"/>
                    <a:pt x="170" y="165"/>
                  </a:cubicBezTo>
                  <a:cubicBezTo>
                    <a:pt x="170" y="165"/>
                    <a:pt x="178" y="138"/>
                    <a:pt x="171" y="1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CC7FA1-4CAE-4C87-8427-AC79C66E79F5}"/>
              </a:ext>
            </a:extLst>
          </p:cNvPr>
          <p:cNvGrpSpPr/>
          <p:nvPr/>
        </p:nvGrpSpPr>
        <p:grpSpPr>
          <a:xfrm>
            <a:off x="449263" y="4838700"/>
            <a:ext cx="3171825" cy="807418"/>
            <a:chOff x="449263" y="4838700"/>
            <a:chExt cx="3171825" cy="80741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447C297-85F3-4345-9A31-C6C9EFBCE08C}"/>
                </a:ext>
              </a:extLst>
            </p:cNvPr>
            <p:cNvSpPr txBox="1"/>
            <p:nvPr/>
          </p:nvSpPr>
          <p:spPr>
            <a:xfrm>
              <a:off x="922338" y="48387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85153CF-BEBD-F841-972B-9468AAA31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338" y="5033963"/>
              <a:ext cx="2698750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96">
              <a:extLst>
                <a:ext uri="{FF2B5EF4-FFF2-40B4-BE49-F238E27FC236}">
                  <a16:creationId xmlns:a16="http://schemas.microsoft.com/office/drawing/2014/main" id="{84316505-CC98-DC4A-A2F6-08215B9EB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263" y="4999038"/>
              <a:ext cx="441325" cy="374650"/>
            </a:xfrm>
            <a:custGeom>
              <a:avLst/>
              <a:gdLst>
                <a:gd name="T0" fmla="*/ 158670 w 209"/>
                <a:gd name="T1" fmla="*/ 103822 h 177"/>
                <a:gd name="T2" fmla="*/ 162901 w 209"/>
                <a:gd name="T3" fmla="*/ 99585 h 177"/>
                <a:gd name="T4" fmla="*/ 156555 w 209"/>
                <a:gd name="T5" fmla="*/ 48733 h 177"/>
                <a:gd name="T6" fmla="*/ 203098 w 209"/>
                <a:gd name="T7" fmla="*/ 25426 h 177"/>
                <a:gd name="T8" fmla="*/ 200982 w 209"/>
                <a:gd name="T9" fmla="*/ 14832 h 177"/>
                <a:gd name="T10" fmla="*/ 99433 w 209"/>
                <a:gd name="T11" fmla="*/ 31782 h 177"/>
                <a:gd name="T12" fmla="*/ 31734 w 209"/>
                <a:gd name="T13" fmla="*/ 99585 h 177"/>
                <a:gd name="T14" fmla="*/ 29618 w 209"/>
                <a:gd name="T15" fmla="*/ 112298 h 177"/>
                <a:gd name="T16" fmla="*/ 16925 w 209"/>
                <a:gd name="T17" fmla="*/ 116535 h 177"/>
                <a:gd name="T18" fmla="*/ 0 w 209"/>
                <a:gd name="T19" fmla="*/ 133486 h 177"/>
                <a:gd name="T20" fmla="*/ 27503 w 209"/>
                <a:gd name="T21" fmla="*/ 169506 h 177"/>
                <a:gd name="T22" fmla="*/ 63468 w 209"/>
                <a:gd name="T23" fmla="*/ 197051 h 177"/>
                <a:gd name="T24" fmla="*/ 80393 w 209"/>
                <a:gd name="T25" fmla="*/ 180100 h 177"/>
                <a:gd name="T26" fmla="*/ 84624 w 209"/>
                <a:gd name="T27" fmla="*/ 167387 h 177"/>
                <a:gd name="T28" fmla="*/ 97318 w 209"/>
                <a:gd name="T29" fmla="*/ 165268 h 177"/>
                <a:gd name="T30" fmla="*/ 103665 w 209"/>
                <a:gd name="T31" fmla="*/ 158912 h 177"/>
                <a:gd name="T32" fmla="*/ 302531 w 209"/>
                <a:gd name="T33" fmla="*/ 364438 h 177"/>
                <a:gd name="T34" fmla="*/ 325803 w 209"/>
                <a:gd name="T35" fmla="*/ 375032 h 177"/>
                <a:gd name="T36" fmla="*/ 349074 w 209"/>
                <a:gd name="T37" fmla="*/ 366557 h 177"/>
                <a:gd name="T38" fmla="*/ 363884 w 209"/>
                <a:gd name="T39" fmla="*/ 349606 h 177"/>
                <a:gd name="T40" fmla="*/ 374462 w 209"/>
                <a:gd name="T41" fmla="*/ 326299 h 177"/>
                <a:gd name="T42" fmla="*/ 363884 w 209"/>
                <a:gd name="T43" fmla="*/ 302992 h 177"/>
                <a:gd name="T44" fmla="*/ 158670 w 209"/>
                <a:gd name="T45" fmla="*/ 103822 h 177"/>
                <a:gd name="T46" fmla="*/ 353306 w 209"/>
                <a:gd name="T47" fmla="*/ 339012 h 177"/>
                <a:gd name="T48" fmla="*/ 336381 w 209"/>
                <a:gd name="T49" fmla="*/ 353844 h 177"/>
                <a:gd name="T50" fmla="*/ 325803 w 209"/>
                <a:gd name="T51" fmla="*/ 358081 h 177"/>
                <a:gd name="T52" fmla="*/ 313109 w 209"/>
                <a:gd name="T53" fmla="*/ 353844 h 177"/>
                <a:gd name="T54" fmla="*/ 114243 w 209"/>
                <a:gd name="T55" fmla="*/ 146199 h 177"/>
                <a:gd name="T56" fmla="*/ 145977 w 209"/>
                <a:gd name="T57" fmla="*/ 114417 h 177"/>
                <a:gd name="T58" fmla="*/ 353306 w 209"/>
                <a:gd name="T59" fmla="*/ 313586 h 177"/>
                <a:gd name="T60" fmla="*/ 357537 w 209"/>
                <a:gd name="T61" fmla="*/ 326299 h 177"/>
                <a:gd name="T62" fmla="*/ 353306 w 209"/>
                <a:gd name="T63" fmla="*/ 339012 h 177"/>
                <a:gd name="T64" fmla="*/ 160786 w 209"/>
                <a:gd name="T65" fmla="*/ 237308 h 177"/>
                <a:gd name="T66" fmla="*/ 220023 w 209"/>
                <a:gd name="T67" fmla="*/ 300873 h 177"/>
                <a:gd name="T68" fmla="*/ 160786 w 209"/>
                <a:gd name="T69" fmla="*/ 362319 h 177"/>
                <a:gd name="T70" fmla="*/ 137514 w 209"/>
                <a:gd name="T71" fmla="*/ 372913 h 177"/>
                <a:gd name="T72" fmla="*/ 112127 w 209"/>
                <a:gd name="T73" fmla="*/ 364438 h 177"/>
                <a:gd name="T74" fmla="*/ 97318 w 209"/>
                <a:gd name="T75" fmla="*/ 347487 h 177"/>
                <a:gd name="T76" fmla="*/ 86740 w 209"/>
                <a:gd name="T77" fmla="*/ 324180 h 177"/>
                <a:gd name="T78" fmla="*/ 97318 w 209"/>
                <a:gd name="T79" fmla="*/ 300873 h 177"/>
                <a:gd name="T80" fmla="*/ 160786 w 209"/>
                <a:gd name="T81" fmla="*/ 237308 h 177"/>
                <a:gd name="T82" fmla="*/ 442161 w 209"/>
                <a:gd name="T83" fmla="*/ 118654 h 177"/>
                <a:gd name="T84" fmla="*/ 423121 w 209"/>
                <a:gd name="T85" fmla="*/ 148318 h 177"/>
                <a:gd name="T86" fmla="*/ 349074 w 209"/>
                <a:gd name="T87" fmla="*/ 167387 h 177"/>
                <a:gd name="T88" fmla="*/ 298300 w 209"/>
                <a:gd name="T89" fmla="*/ 220358 h 177"/>
                <a:gd name="T90" fmla="*/ 239063 w 209"/>
                <a:gd name="T91" fmla="*/ 163150 h 177"/>
                <a:gd name="T92" fmla="*/ 291953 w 209"/>
                <a:gd name="T93" fmla="*/ 112298 h 177"/>
                <a:gd name="T94" fmla="*/ 313109 w 209"/>
                <a:gd name="T95" fmla="*/ 36020 h 177"/>
                <a:gd name="T96" fmla="*/ 423121 w 209"/>
                <a:gd name="T97" fmla="*/ 36020 h 177"/>
                <a:gd name="T98" fmla="*/ 361768 w 209"/>
                <a:gd name="T99" fmla="*/ 52971 h 177"/>
                <a:gd name="T100" fmla="*/ 349074 w 209"/>
                <a:gd name="T101" fmla="*/ 101704 h 177"/>
                <a:gd name="T102" fmla="*/ 382924 w 209"/>
                <a:gd name="T103" fmla="*/ 135605 h 177"/>
                <a:gd name="T104" fmla="*/ 442161 w 209"/>
                <a:gd name="T105" fmla="*/ 118654 h 17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09" h="177">
                  <a:moveTo>
                    <a:pt x="75" y="49"/>
                  </a:moveTo>
                  <a:cubicBezTo>
                    <a:pt x="76" y="48"/>
                    <a:pt x="77" y="47"/>
                    <a:pt x="77" y="47"/>
                  </a:cubicBezTo>
                  <a:cubicBezTo>
                    <a:pt x="79" y="44"/>
                    <a:pt x="69" y="33"/>
                    <a:pt x="74" y="23"/>
                  </a:cubicBezTo>
                  <a:cubicBezTo>
                    <a:pt x="80" y="13"/>
                    <a:pt x="96" y="12"/>
                    <a:pt x="96" y="12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63" y="0"/>
                    <a:pt x="47" y="15"/>
                  </a:cubicBezTo>
                  <a:cubicBezTo>
                    <a:pt x="38" y="24"/>
                    <a:pt x="15" y="47"/>
                    <a:pt x="15" y="47"/>
                  </a:cubicBezTo>
                  <a:cubicBezTo>
                    <a:pt x="15" y="47"/>
                    <a:pt x="16" y="51"/>
                    <a:pt x="14" y="53"/>
                  </a:cubicBezTo>
                  <a:cubicBezTo>
                    <a:pt x="12" y="55"/>
                    <a:pt x="8" y="55"/>
                    <a:pt x="8" y="55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5" y="72"/>
                    <a:pt x="13" y="80"/>
                  </a:cubicBezTo>
                  <a:cubicBezTo>
                    <a:pt x="21" y="88"/>
                    <a:pt x="30" y="93"/>
                    <a:pt x="30" y="93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1"/>
                    <a:pt x="40" y="79"/>
                  </a:cubicBezTo>
                  <a:cubicBezTo>
                    <a:pt x="42" y="77"/>
                    <a:pt x="46" y="78"/>
                    <a:pt x="46" y="78"/>
                  </a:cubicBezTo>
                  <a:cubicBezTo>
                    <a:pt x="46" y="78"/>
                    <a:pt x="47" y="77"/>
                    <a:pt x="49" y="75"/>
                  </a:cubicBezTo>
                  <a:cubicBezTo>
                    <a:pt x="143" y="172"/>
                    <a:pt x="143" y="172"/>
                    <a:pt x="143" y="172"/>
                  </a:cubicBezTo>
                  <a:cubicBezTo>
                    <a:pt x="145" y="176"/>
                    <a:pt x="149" y="177"/>
                    <a:pt x="154" y="177"/>
                  </a:cubicBezTo>
                  <a:cubicBezTo>
                    <a:pt x="158" y="177"/>
                    <a:pt x="162" y="176"/>
                    <a:pt x="165" y="173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5" y="162"/>
                    <a:pt x="177" y="158"/>
                    <a:pt x="177" y="154"/>
                  </a:cubicBezTo>
                  <a:cubicBezTo>
                    <a:pt x="177" y="150"/>
                    <a:pt x="175" y="146"/>
                    <a:pt x="172" y="143"/>
                  </a:cubicBezTo>
                  <a:lnTo>
                    <a:pt x="75" y="49"/>
                  </a:lnTo>
                  <a:close/>
                  <a:moveTo>
                    <a:pt x="167" y="160"/>
                  </a:moveTo>
                  <a:cubicBezTo>
                    <a:pt x="159" y="167"/>
                    <a:pt x="159" y="167"/>
                    <a:pt x="159" y="167"/>
                  </a:cubicBezTo>
                  <a:cubicBezTo>
                    <a:pt x="158" y="169"/>
                    <a:pt x="156" y="169"/>
                    <a:pt x="154" y="169"/>
                  </a:cubicBezTo>
                  <a:cubicBezTo>
                    <a:pt x="152" y="169"/>
                    <a:pt x="150" y="168"/>
                    <a:pt x="148" y="167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9" y="65"/>
                    <a:pt x="65" y="59"/>
                    <a:pt x="69" y="54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168" y="150"/>
                    <a:pt x="169" y="152"/>
                    <a:pt x="169" y="154"/>
                  </a:cubicBezTo>
                  <a:cubicBezTo>
                    <a:pt x="169" y="156"/>
                    <a:pt x="168" y="158"/>
                    <a:pt x="167" y="160"/>
                  </a:cubicBezTo>
                  <a:close/>
                  <a:moveTo>
                    <a:pt x="76" y="112"/>
                  </a:moveTo>
                  <a:cubicBezTo>
                    <a:pt x="104" y="142"/>
                    <a:pt x="104" y="142"/>
                    <a:pt x="104" y="142"/>
                  </a:cubicBezTo>
                  <a:cubicBezTo>
                    <a:pt x="76" y="171"/>
                    <a:pt x="76" y="171"/>
                    <a:pt x="76" y="171"/>
                  </a:cubicBezTo>
                  <a:cubicBezTo>
                    <a:pt x="73" y="174"/>
                    <a:pt x="69" y="176"/>
                    <a:pt x="65" y="176"/>
                  </a:cubicBezTo>
                  <a:cubicBezTo>
                    <a:pt x="60" y="176"/>
                    <a:pt x="56" y="175"/>
                    <a:pt x="53" y="172"/>
                  </a:cubicBezTo>
                  <a:cubicBezTo>
                    <a:pt x="46" y="164"/>
                    <a:pt x="46" y="164"/>
                    <a:pt x="46" y="164"/>
                  </a:cubicBezTo>
                  <a:cubicBezTo>
                    <a:pt x="43" y="161"/>
                    <a:pt x="41" y="157"/>
                    <a:pt x="41" y="153"/>
                  </a:cubicBezTo>
                  <a:cubicBezTo>
                    <a:pt x="41" y="149"/>
                    <a:pt x="43" y="145"/>
                    <a:pt x="46" y="142"/>
                  </a:cubicBezTo>
                  <a:lnTo>
                    <a:pt x="76" y="112"/>
                  </a:lnTo>
                  <a:close/>
                  <a:moveTo>
                    <a:pt x="209" y="56"/>
                  </a:moveTo>
                  <a:cubicBezTo>
                    <a:pt x="207" y="61"/>
                    <a:pt x="204" y="66"/>
                    <a:pt x="200" y="70"/>
                  </a:cubicBezTo>
                  <a:cubicBezTo>
                    <a:pt x="191" y="79"/>
                    <a:pt x="177" y="83"/>
                    <a:pt x="165" y="79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5" y="40"/>
                    <a:pt x="138" y="27"/>
                    <a:pt x="148" y="17"/>
                  </a:cubicBezTo>
                  <a:cubicBezTo>
                    <a:pt x="162" y="2"/>
                    <a:pt x="186" y="2"/>
                    <a:pt x="200" y="17"/>
                  </a:cubicBezTo>
                  <a:cubicBezTo>
                    <a:pt x="171" y="25"/>
                    <a:pt x="171" y="25"/>
                    <a:pt x="171" y="25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81" y="64"/>
                    <a:pt x="181" y="64"/>
                    <a:pt x="181" y="64"/>
                  </a:cubicBezTo>
                  <a:lnTo>
                    <a:pt x="209" y="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916A984-889F-43B8-B33C-E3E2705FB6FA}"/>
              </a:ext>
            </a:extLst>
          </p:cNvPr>
          <p:cNvGrpSpPr/>
          <p:nvPr/>
        </p:nvGrpSpPr>
        <p:grpSpPr>
          <a:xfrm>
            <a:off x="8616950" y="2578100"/>
            <a:ext cx="3151188" cy="807418"/>
            <a:chOff x="8616950" y="2578100"/>
            <a:chExt cx="3151188" cy="80741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740F783-CB24-D140-9C5E-8E5896A0FFDF}"/>
                </a:ext>
              </a:extLst>
            </p:cNvPr>
            <p:cNvSpPr txBox="1"/>
            <p:nvPr/>
          </p:nvSpPr>
          <p:spPr>
            <a:xfrm>
              <a:off x="9070975" y="2578100"/>
              <a:ext cx="116891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E06B38E-40F8-B242-8F83-E92090A871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0975" y="2773363"/>
              <a:ext cx="2697163" cy="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en-US" sz="12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100">
              <a:extLst>
                <a:ext uri="{FF2B5EF4-FFF2-40B4-BE49-F238E27FC236}">
                  <a16:creationId xmlns:a16="http://schemas.microsoft.com/office/drawing/2014/main" id="{CE5C468C-1476-0C4F-BE4C-3CD8523C16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6950" y="2728913"/>
              <a:ext cx="441325" cy="403225"/>
            </a:xfrm>
            <a:custGeom>
              <a:avLst/>
              <a:gdLst>
                <a:gd name="T0" fmla="*/ 184057 w 209"/>
                <a:gd name="T1" fmla="*/ 370980 h 190"/>
                <a:gd name="T2" fmla="*/ 171364 w 209"/>
                <a:gd name="T3" fmla="*/ 358260 h 190"/>
                <a:gd name="T4" fmla="*/ 184057 w 209"/>
                <a:gd name="T5" fmla="*/ 345541 h 190"/>
                <a:gd name="T6" fmla="*/ 260219 w 209"/>
                <a:gd name="T7" fmla="*/ 345541 h 190"/>
                <a:gd name="T8" fmla="*/ 272913 w 209"/>
                <a:gd name="T9" fmla="*/ 358260 h 190"/>
                <a:gd name="T10" fmla="*/ 260219 w 209"/>
                <a:gd name="T11" fmla="*/ 370980 h 190"/>
                <a:gd name="T12" fmla="*/ 184057 w 209"/>
                <a:gd name="T13" fmla="*/ 370980 h 190"/>
                <a:gd name="T14" fmla="*/ 296184 w 209"/>
                <a:gd name="T15" fmla="*/ 377339 h 190"/>
                <a:gd name="T16" fmla="*/ 148092 w 209"/>
                <a:gd name="T17" fmla="*/ 377339 h 190"/>
                <a:gd name="T18" fmla="*/ 135399 w 209"/>
                <a:gd name="T19" fmla="*/ 390059 h 190"/>
                <a:gd name="T20" fmla="*/ 148092 w 209"/>
                <a:gd name="T21" fmla="*/ 402778 h 190"/>
                <a:gd name="T22" fmla="*/ 296184 w 209"/>
                <a:gd name="T23" fmla="*/ 402778 h 190"/>
                <a:gd name="T24" fmla="*/ 308878 w 209"/>
                <a:gd name="T25" fmla="*/ 390059 h 190"/>
                <a:gd name="T26" fmla="*/ 296184 w 209"/>
                <a:gd name="T27" fmla="*/ 377339 h 190"/>
                <a:gd name="T28" fmla="*/ 442161 w 209"/>
                <a:gd name="T29" fmla="*/ 214108 h 190"/>
                <a:gd name="T30" fmla="*/ 365999 w 209"/>
                <a:gd name="T31" fmla="*/ 273465 h 190"/>
                <a:gd name="T32" fmla="*/ 289838 w 209"/>
                <a:gd name="T33" fmla="*/ 214108 h 190"/>
                <a:gd name="T34" fmla="*/ 296184 w 209"/>
                <a:gd name="T35" fmla="*/ 214108 h 190"/>
                <a:gd name="T36" fmla="*/ 357537 w 209"/>
                <a:gd name="T37" fmla="*/ 65716 h 190"/>
                <a:gd name="T38" fmla="*/ 346959 w 209"/>
                <a:gd name="T39" fmla="*/ 59357 h 190"/>
                <a:gd name="T40" fmla="*/ 234832 w 209"/>
                <a:gd name="T41" fmla="*/ 65716 h 190"/>
                <a:gd name="T42" fmla="*/ 234832 w 209"/>
                <a:gd name="T43" fmla="*/ 337062 h 190"/>
                <a:gd name="T44" fmla="*/ 209445 w 209"/>
                <a:gd name="T45" fmla="*/ 337062 h 190"/>
                <a:gd name="T46" fmla="*/ 209445 w 209"/>
                <a:gd name="T47" fmla="*/ 72076 h 190"/>
                <a:gd name="T48" fmla="*/ 97318 w 209"/>
                <a:gd name="T49" fmla="*/ 129313 h 190"/>
                <a:gd name="T50" fmla="*/ 93087 w 209"/>
                <a:gd name="T51" fmla="*/ 144152 h 190"/>
                <a:gd name="T52" fmla="*/ 88855 w 209"/>
                <a:gd name="T53" fmla="*/ 148392 h 190"/>
                <a:gd name="T54" fmla="*/ 145977 w 209"/>
                <a:gd name="T55" fmla="*/ 286184 h 190"/>
                <a:gd name="T56" fmla="*/ 152323 w 209"/>
                <a:gd name="T57" fmla="*/ 286184 h 190"/>
                <a:gd name="T58" fmla="*/ 76162 w 209"/>
                <a:gd name="T59" fmla="*/ 345541 h 190"/>
                <a:gd name="T60" fmla="*/ 0 w 209"/>
                <a:gd name="T61" fmla="*/ 286184 h 190"/>
                <a:gd name="T62" fmla="*/ 6347 w 209"/>
                <a:gd name="T63" fmla="*/ 286184 h 190"/>
                <a:gd name="T64" fmla="*/ 65584 w 209"/>
                <a:gd name="T65" fmla="*/ 144152 h 190"/>
                <a:gd name="T66" fmla="*/ 63468 w 209"/>
                <a:gd name="T67" fmla="*/ 118714 h 190"/>
                <a:gd name="T68" fmla="*/ 78277 w 209"/>
                <a:gd name="T69" fmla="*/ 112354 h 190"/>
                <a:gd name="T70" fmla="*/ 209445 w 209"/>
                <a:gd name="T71" fmla="*/ 46637 h 190"/>
                <a:gd name="T72" fmla="*/ 209445 w 209"/>
                <a:gd name="T73" fmla="*/ 33918 h 190"/>
                <a:gd name="T74" fmla="*/ 203098 w 209"/>
                <a:gd name="T75" fmla="*/ 19079 h 190"/>
                <a:gd name="T76" fmla="*/ 222138 w 209"/>
                <a:gd name="T77" fmla="*/ 0 h 190"/>
                <a:gd name="T78" fmla="*/ 241179 w 209"/>
                <a:gd name="T79" fmla="*/ 19079 h 190"/>
                <a:gd name="T80" fmla="*/ 234832 w 209"/>
                <a:gd name="T81" fmla="*/ 33918 h 190"/>
                <a:gd name="T82" fmla="*/ 234832 w 209"/>
                <a:gd name="T83" fmla="*/ 40278 h 190"/>
                <a:gd name="T84" fmla="*/ 353306 w 209"/>
                <a:gd name="T85" fmla="*/ 33918 h 190"/>
                <a:gd name="T86" fmla="*/ 370231 w 209"/>
                <a:gd name="T87" fmla="*/ 31798 h 190"/>
                <a:gd name="T88" fmla="*/ 382924 w 209"/>
                <a:gd name="T89" fmla="*/ 55117 h 190"/>
                <a:gd name="T90" fmla="*/ 374462 w 209"/>
                <a:gd name="T91" fmla="*/ 65716 h 190"/>
                <a:gd name="T92" fmla="*/ 435814 w 209"/>
                <a:gd name="T93" fmla="*/ 214108 h 190"/>
                <a:gd name="T94" fmla="*/ 442161 w 209"/>
                <a:gd name="T95" fmla="*/ 214108 h 190"/>
                <a:gd name="T96" fmla="*/ 124821 w 209"/>
                <a:gd name="T97" fmla="*/ 286184 h 190"/>
                <a:gd name="T98" fmla="*/ 76162 w 209"/>
                <a:gd name="T99" fmla="*/ 154752 h 190"/>
                <a:gd name="T100" fmla="*/ 25387 w 209"/>
                <a:gd name="T101" fmla="*/ 286184 h 190"/>
                <a:gd name="T102" fmla="*/ 124821 w 209"/>
                <a:gd name="T103" fmla="*/ 286184 h 190"/>
                <a:gd name="T104" fmla="*/ 416774 w 209"/>
                <a:gd name="T105" fmla="*/ 211988 h 190"/>
                <a:gd name="T106" fmla="*/ 365999 w 209"/>
                <a:gd name="T107" fmla="*/ 82675 h 190"/>
                <a:gd name="T108" fmla="*/ 315225 w 209"/>
                <a:gd name="T109" fmla="*/ 214108 h 190"/>
                <a:gd name="T110" fmla="*/ 414658 w 209"/>
                <a:gd name="T111" fmla="*/ 214108 h 190"/>
                <a:gd name="T112" fmla="*/ 416774 w 209"/>
                <a:gd name="T113" fmla="*/ 211988 h 1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09" h="190">
                  <a:moveTo>
                    <a:pt x="87" y="175"/>
                  </a:moveTo>
                  <a:cubicBezTo>
                    <a:pt x="84" y="175"/>
                    <a:pt x="81" y="173"/>
                    <a:pt x="81" y="169"/>
                  </a:cubicBezTo>
                  <a:cubicBezTo>
                    <a:pt x="81" y="166"/>
                    <a:pt x="84" y="163"/>
                    <a:pt x="87" y="163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7" y="163"/>
                    <a:pt x="129" y="166"/>
                    <a:pt x="129" y="169"/>
                  </a:cubicBezTo>
                  <a:cubicBezTo>
                    <a:pt x="129" y="173"/>
                    <a:pt x="127" y="175"/>
                    <a:pt x="123" y="175"/>
                  </a:cubicBezTo>
                  <a:lnTo>
                    <a:pt x="87" y="175"/>
                  </a:lnTo>
                  <a:close/>
                  <a:moveTo>
                    <a:pt x="140" y="178"/>
                  </a:moveTo>
                  <a:cubicBezTo>
                    <a:pt x="70" y="178"/>
                    <a:pt x="70" y="178"/>
                    <a:pt x="70" y="178"/>
                  </a:cubicBezTo>
                  <a:cubicBezTo>
                    <a:pt x="67" y="178"/>
                    <a:pt x="64" y="181"/>
                    <a:pt x="64" y="184"/>
                  </a:cubicBezTo>
                  <a:cubicBezTo>
                    <a:pt x="64" y="188"/>
                    <a:pt x="67" y="190"/>
                    <a:pt x="70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4" y="190"/>
                    <a:pt x="146" y="188"/>
                    <a:pt x="146" y="184"/>
                  </a:cubicBezTo>
                  <a:cubicBezTo>
                    <a:pt x="146" y="181"/>
                    <a:pt x="144" y="178"/>
                    <a:pt x="140" y="178"/>
                  </a:cubicBezTo>
                  <a:close/>
                  <a:moveTo>
                    <a:pt x="209" y="101"/>
                  </a:moveTo>
                  <a:cubicBezTo>
                    <a:pt x="209" y="116"/>
                    <a:pt x="193" y="129"/>
                    <a:pt x="173" y="129"/>
                  </a:cubicBezTo>
                  <a:cubicBezTo>
                    <a:pt x="153" y="129"/>
                    <a:pt x="137" y="116"/>
                    <a:pt x="137" y="101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31"/>
                    <a:pt x="165" y="29"/>
                    <a:pt x="164" y="28"/>
                  </a:cubicBezTo>
                  <a:cubicBezTo>
                    <a:pt x="150" y="25"/>
                    <a:pt x="131" y="26"/>
                    <a:pt x="111" y="31"/>
                  </a:cubicBezTo>
                  <a:cubicBezTo>
                    <a:pt x="111" y="159"/>
                    <a:pt x="111" y="159"/>
                    <a:pt x="111" y="159"/>
                  </a:cubicBezTo>
                  <a:cubicBezTo>
                    <a:pt x="99" y="159"/>
                    <a:pt x="99" y="159"/>
                    <a:pt x="99" y="159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77" y="41"/>
                    <a:pt x="57" y="51"/>
                    <a:pt x="46" y="61"/>
                  </a:cubicBezTo>
                  <a:cubicBezTo>
                    <a:pt x="46" y="64"/>
                    <a:pt x="45" y="66"/>
                    <a:pt x="44" y="68"/>
                  </a:cubicBezTo>
                  <a:cubicBezTo>
                    <a:pt x="43" y="68"/>
                    <a:pt x="42" y="69"/>
                    <a:pt x="42" y="70"/>
                  </a:cubicBezTo>
                  <a:cubicBezTo>
                    <a:pt x="69" y="135"/>
                    <a:pt x="69" y="135"/>
                    <a:pt x="69" y="135"/>
                  </a:cubicBezTo>
                  <a:cubicBezTo>
                    <a:pt x="72" y="135"/>
                    <a:pt x="72" y="135"/>
                    <a:pt x="72" y="135"/>
                  </a:cubicBezTo>
                  <a:cubicBezTo>
                    <a:pt x="72" y="150"/>
                    <a:pt x="56" y="163"/>
                    <a:pt x="36" y="163"/>
                  </a:cubicBezTo>
                  <a:cubicBezTo>
                    <a:pt x="16" y="163"/>
                    <a:pt x="0" y="150"/>
                    <a:pt x="0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7" y="65"/>
                    <a:pt x="27" y="60"/>
                    <a:pt x="30" y="56"/>
                  </a:cubicBezTo>
                  <a:cubicBezTo>
                    <a:pt x="32" y="54"/>
                    <a:pt x="35" y="53"/>
                    <a:pt x="37" y="53"/>
                  </a:cubicBezTo>
                  <a:cubicBezTo>
                    <a:pt x="50" y="40"/>
                    <a:pt x="73" y="29"/>
                    <a:pt x="99" y="22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7" y="14"/>
                    <a:pt x="96" y="12"/>
                    <a:pt x="96" y="9"/>
                  </a:cubicBezTo>
                  <a:cubicBezTo>
                    <a:pt x="96" y="4"/>
                    <a:pt x="100" y="0"/>
                    <a:pt x="105" y="0"/>
                  </a:cubicBezTo>
                  <a:cubicBezTo>
                    <a:pt x="110" y="0"/>
                    <a:pt x="114" y="4"/>
                    <a:pt x="114" y="9"/>
                  </a:cubicBezTo>
                  <a:cubicBezTo>
                    <a:pt x="114" y="12"/>
                    <a:pt x="113" y="14"/>
                    <a:pt x="111" y="16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32" y="14"/>
                    <a:pt x="152" y="13"/>
                    <a:pt x="167" y="16"/>
                  </a:cubicBezTo>
                  <a:cubicBezTo>
                    <a:pt x="169" y="14"/>
                    <a:pt x="173" y="14"/>
                    <a:pt x="175" y="15"/>
                  </a:cubicBezTo>
                  <a:cubicBezTo>
                    <a:pt x="180" y="16"/>
                    <a:pt x="183" y="22"/>
                    <a:pt x="181" y="26"/>
                  </a:cubicBezTo>
                  <a:cubicBezTo>
                    <a:pt x="180" y="28"/>
                    <a:pt x="179" y="30"/>
                    <a:pt x="177" y="31"/>
                  </a:cubicBezTo>
                  <a:cubicBezTo>
                    <a:pt x="206" y="101"/>
                    <a:pt x="206" y="101"/>
                    <a:pt x="206" y="101"/>
                  </a:cubicBezTo>
                  <a:lnTo>
                    <a:pt x="209" y="101"/>
                  </a:lnTo>
                  <a:close/>
                  <a:moveTo>
                    <a:pt x="59" y="135"/>
                  </a:moveTo>
                  <a:cubicBezTo>
                    <a:pt x="36" y="73"/>
                    <a:pt x="36" y="73"/>
                    <a:pt x="36" y="73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59" y="135"/>
                    <a:pt x="59" y="135"/>
                    <a:pt x="59" y="135"/>
                  </a:cubicBezTo>
                  <a:close/>
                  <a:moveTo>
                    <a:pt x="197" y="100"/>
                  </a:moveTo>
                  <a:cubicBezTo>
                    <a:pt x="173" y="39"/>
                    <a:pt x="173" y="39"/>
                    <a:pt x="173" y="39"/>
                  </a:cubicBezTo>
                  <a:cubicBezTo>
                    <a:pt x="149" y="101"/>
                    <a:pt x="149" y="101"/>
                    <a:pt x="149" y="101"/>
                  </a:cubicBezTo>
                  <a:cubicBezTo>
                    <a:pt x="196" y="101"/>
                    <a:pt x="196" y="101"/>
                    <a:pt x="196" y="101"/>
                  </a:cubicBezTo>
                  <a:lnTo>
                    <a:pt x="197" y="1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260596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Title 26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PIECE PUZZLE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64B488-1B80-44B9-ADEF-DB3F0936B073}"/>
              </a:ext>
            </a:extLst>
          </p:cNvPr>
          <p:cNvGrpSpPr/>
          <p:nvPr/>
        </p:nvGrpSpPr>
        <p:grpSpPr>
          <a:xfrm>
            <a:off x="6101675" y="1659974"/>
            <a:ext cx="2216151" cy="2702984"/>
            <a:chOff x="6101675" y="1659974"/>
            <a:chExt cx="2216151" cy="2702984"/>
          </a:xfrm>
        </p:grpSpPr>
        <p:sp>
          <p:nvSpPr>
            <p:cNvPr id="2633" name="Freeform 2629"/>
            <p:cNvSpPr>
              <a:spLocks/>
            </p:cNvSpPr>
            <p:nvPr/>
          </p:nvSpPr>
          <p:spPr bwMode="auto">
            <a:xfrm rot="16200000">
              <a:off x="5858259" y="1903390"/>
              <a:ext cx="2702984" cy="2216151"/>
            </a:xfrm>
            <a:custGeom>
              <a:avLst/>
              <a:gdLst>
                <a:gd name="T0" fmla="*/ 512 w 1009"/>
                <a:gd name="T1" fmla="*/ 828 h 828"/>
                <a:gd name="T2" fmla="*/ 434 w 1009"/>
                <a:gd name="T3" fmla="*/ 758 h 828"/>
                <a:gd name="T4" fmla="*/ 454 w 1009"/>
                <a:gd name="T5" fmla="*/ 697 h 828"/>
                <a:gd name="T6" fmla="*/ 455 w 1009"/>
                <a:gd name="T7" fmla="*/ 666 h 828"/>
                <a:gd name="T8" fmla="*/ 426 w 1009"/>
                <a:gd name="T9" fmla="*/ 649 h 828"/>
                <a:gd name="T10" fmla="*/ 426 w 1009"/>
                <a:gd name="T11" fmla="*/ 649 h 828"/>
                <a:gd name="T12" fmla="*/ 420 w 1009"/>
                <a:gd name="T13" fmla="*/ 649 h 828"/>
                <a:gd name="T14" fmla="*/ 178 w 1009"/>
                <a:gd name="T15" fmla="*/ 649 h 828"/>
                <a:gd name="T16" fmla="*/ 178 w 1009"/>
                <a:gd name="T17" fmla="*/ 601 h 828"/>
                <a:gd name="T18" fmla="*/ 178 w 1009"/>
                <a:gd name="T19" fmla="*/ 509 h 828"/>
                <a:gd name="T20" fmla="*/ 178 w 1009"/>
                <a:gd name="T21" fmla="*/ 507 h 828"/>
                <a:gd name="T22" fmla="*/ 178 w 1009"/>
                <a:gd name="T23" fmla="*/ 408 h 828"/>
                <a:gd name="T24" fmla="*/ 178 w 1009"/>
                <a:gd name="T25" fmla="*/ 404 h 828"/>
                <a:gd name="T26" fmla="*/ 148 w 1009"/>
                <a:gd name="T27" fmla="*/ 368 h 828"/>
                <a:gd name="T28" fmla="*/ 130 w 1009"/>
                <a:gd name="T29" fmla="*/ 373 h 828"/>
                <a:gd name="T30" fmla="*/ 69 w 1009"/>
                <a:gd name="T31" fmla="*/ 393 h 828"/>
                <a:gd name="T32" fmla="*/ 0 w 1009"/>
                <a:gd name="T33" fmla="*/ 314 h 828"/>
                <a:gd name="T34" fmla="*/ 69 w 1009"/>
                <a:gd name="T35" fmla="*/ 236 h 828"/>
                <a:gd name="T36" fmla="*/ 130 w 1009"/>
                <a:gd name="T37" fmla="*/ 256 h 828"/>
                <a:gd name="T38" fmla="*/ 148 w 1009"/>
                <a:gd name="T39" fmla="*/ 261 h 828"/>
                <a:gd name="T40" fmla="*/ 178 w 1009"/>
                <a:gd name="T41" fmla="*/ 228 h 828"/>
                <a:gd name="T42" fmla="*/ 179 w 1009"/>
                <a:gd name="T43" fmla="*/ 228 h 828"/>
                <a:gd name="T44" fmla="*/ 178 w 1009"/>
                <a:gd name="T45" fmla="*/ 221 h 828"/>
                <a:gd name="T46" fmla="*/ 178 w 1009"/>
                <a:gd name="T47" fmla="*/ 35 h 828"/>
                <a:gd name="T48" fmla="*/ 178 w 1009"/>
                <a:gd name="T49" fmla="*/ 0 h 828"/>
                <a:gd name="T50" fmla="*/ 420 w 1009"/>
                <a:gd name="T51" fmla="*/ 0 h 828"/>
                <a:gd name="T52" fmla="*/ 423 w 1009"/>
                <a:gd name="T53" fmla="*/ 0 h 828"/>
                <a:gd name="T54" fmla="*/ 423 w 1009"/>
                <a:gd name="T55" fmla="*/ 0 h 828"/>
                <a:gd name="T56" fmla="*/ 452 w 1009"/>
                <a:gd name="T57" fmla="*/ 15 h 828"/>
                <a:gd name="T58" fmla="*/ 451 w 1009"/>
                <a:gd name="T59" fmla="*/ 43 h 828"/>
                <a:gd name="T60" fmla="*/ 430 w 1009"/>
                <a:gd name="T61" fmla="*/ 105 h 828"/>
                <a:gd name="T62" fmla="*/ 512 w 1009"/>
                <a:gd name="T63" fmla="*/ 179 h 828"/>
                <a:gd name="T64" fmla="*/ 595 w 1009"/>
                <a:gd name="T65" fmla="*/ 105 h 828"/>
                <a:gd name="T66" fmla="*/ 574 w 1009"/>
                <a:gd name="T67" fmla="*/ 43 h 828"/>
                <a:gd name="T68" fmla="*/ 573 w 1009"/>
                <a:gd name="T69" fmla="*/ 15 h 828"/>
                <a:gd name="T70" fmla="*/ 602 w 1009"/>
                <a:gd name="T71" fmla="*/ 0 h 828"/>
                <a:gd name="T72" fmla="*/ 606 w 1009"/>
                <a:gd name="T73" fmla="*/ 0 h 828"/>
                <a:gd name="T74" fmla="*/ 830 w 1009"/>
                <a:gd name="T75" fmla="*/ 0 h 828"/>
                <a:gd name="T76" fmla="*/ 830 w 1009"/>
                <a:gd name="T77" fmla="*/ 221 h 828"/>
                <a:gd name="T78" fmla="*/ 830 w 1009"/>
                <a:gd name="T79" fmla="*/ 225 h 828"/>
                <a:gd name="T80" fmla="*/ 861 w 1009"/>
                <a:gd name="T81" fmla="*/ 261 h 828"/>
                <a:gd name="T82" fmla="*/ 878 w 1009"/>
                <a:gd name="T83" fmla="*/ 256 h 828"/>
                <a:gd name="T84" fmla="*/ 939 w 1009"/>
                <a:gd name="T85" fmla="*/ 236 h 828"/>
                <a:gd name="T86" fmla="*/ 1009 w 1009"/>
                <a:gd name="T87" fmla="*/ 314 h 828"/>
                <a:gd name="T88" fmla="*/ 939 w 1009"/>
                <a:gd name="T89" fmla="*/ 393 h 828"/>
                <a:gd name="T90" fmla="*/ 878 w 1009"/>
                <a:gd name="T91" fmla="*/ 373 h 828"/>
                <a:gd name="T92" fmla="*/ 861 w 1009"/>
                <a:gd name="T93" fmla="*/ 368 h 828"/>
                <a:gd name="T94" fmla="*/ 830 w 1009"/>
                <a:gd name="T95" fmla="*/ 401 h 828"/>
                <a:gd name="T96" fmla="*/ 830 w 1009"/>
                <a:gd name="T97" fmla="*/ 401 h 828"/>
                <a:gd name="T98" fmla="*/ 830 w 1009"/>
                <a:gd name="T99" fmla="*/ 407 h 828"/>
                <a:gd name="T100" fmla="*/ 830 w 1009"/>
                <a:gd name="T101" fmla="*/ 606 h 828"/>
                <a:gd name="T102" fmla="*/ 830 w 1009"/>
                <a:gd name="T103" fmla="*/ 608 h 828"/>
                <a:gd name="T104" fmla="*/ 830 w 1009"/>
                <a:gd name="T105" fmla="*/ 649 h 828"/>
                <a:gd name="T106" fmla="*/ 606 w 1009"/>
                <a:gd name="T107" fmla="*/ 649 h 828"/>
                <a:gd name="T108" fmla="*/ 602 w 1009"/>
                <a:gd name="T109" fmla="*/ 649 h 828"/>
                <a:gd name="T110" fmla="*/ 570 w 1009"/>
                <a:gd name="T111" fmla="*/ 666 h 828"/>
                <a:gd name="T112" fmla="*/ 571 w 1009"/>
                <a:gd name="T113" fmla="*/ 697 h 828"/>
                <a:gd name="T114" fmla="*/ 591 w 1009"/>
                <a:gd name="T115" fmla="*/ 758 h 828"/>
                <a:gd name="T116" fmla="*/ 512 w 1009"/>
                <a:gd name="T11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09" h="828">
                  <a:moveTo>
                    <a:pt x="512" y="828"/>
                  </a:moveTo>
                  <a:cubicBezTo>
                    <a:pt x="469" y="828"/>
                    <a:pt x="434" y="796"/>
                    <a:pt x="434" y="758"/>
                  </a:cubicBezTo>
                  <a:cubicBezTo>
                    <a:pt x="434" y="738"/>
                    <a:pt x="454" y="698"/>
                    <a:pt x="454" y="697"/>
                  </a:cubicBezTo>
                  <a:cubicBezTo>
                    <a:pt x="460" y="686"/>
                    <a:pt x="460" y="674"/>
                    <a:pt x="455" y="666"/>
                  </a:cubicBezTo>
                  <a:cubicBezTo>
                    <a:pt x="450" y="656"/>
                    <a:pt x="439" y="651"/>
                    <a:pt x="426" y="649"/>
                  </a:cubicBezTo>
                  <a:cubicBezTo>
                    <a:pt x="426" y="649"/>
                    <a:pt x="426" y="649"/>
                    <a:pt x="426" y="649"/>
                  </a:cubicBezTo>
                  <a:cubicBezTo>
                    <a:pt x="425" y="649"/>
                    <a:pt x="422" y="649"/>
                    <a:pt x="420" y="649"/>
                  </a:cubicBezTo>
                  <a:cubicBezTo>
                    <a:pt x="178" y="649"/>
                    <a:pt x="178" y="649"/>
                    <a:pt x="178" y="649"/>
                  </a:cubicBezTo>
                  <a:cubicBezTo>
                    <a:pt x="178" y="640"/>
                    <a:pt x="178" y="604"/>
                    <a:pt x="178" y="601"/>
                  </a:cubicBezTo>
                  <a:cubicBezTo>
                    <a:pt x="178" y="509"/>
                    <a:pt x="178" y="509"/>
                    <a:pt x="178" y="509"/>
                  </a:cubicBezTo>
                  <a:cubicBezTo>
                    <a:pt x="178" y="507"/>
                    <a:pt x="178" y="507"/>
                    <a:pt x="178" y="507"/>
                  </a:cubicBezTo>
                  <a:cubicBezTo>
                    <a:pt x="178" y="408"/>
                    <a:pt x="178" y="408"/>
                    <a:pt x="178" y="408"/>
                  </a:cubicBezTo>
                  <a:cubicBezTo>
                    <a:pt x="178" y="404"/>
                    <a:pt x="178" y="404"/>
                    <a:pt x="178" y="404"/>
                  </a:cubicBezTo>
                  <a:cubicBezTo>
                    <a:pt x="177" y="382"/>
                    <a:pt x="165" y="368"/>
                    <a:pt x="148" y="368"/>
                  </a:cubicBezTo>
                  <a:cubicBezTo>
                    <a:pt x="142" y="368"/>
                    <a:pt x="136" y="370"/>
                    <a:pt x="130" y="373"/>
                  </a:cubicBezTo>
                  <a:cubicBezTo>
                    <a:pt x="130" y="373"/>
                    <a:pt x="89" y="393"/>
                    <a:pt x="69" y="393"/>
                  </a:cubicBezTo>
                  <a:cubicBezTo>
                    <a:pt x="31" y="393"/>
                    <a:pt x="0" y="358"/>
                    <a:pt x="0" y="314"/>
                  </a:cubicBezTo>
                  <a:cubicBezTo>
                    <a:pt x="0" y="271"/>
                    <a:pt x="31" y="236"/>
                    <a:pt x="69" y="236"/>
                  </a:cubicBezTo>
                  <a:cubicBezTo>
                    <a:pt x="89" y="236"/>
                    <a:pt x="130" y="256"/>
                    <a:pt x="130" y="256"/>
                  </a:cubicBezTo>
                  <a:cubicBezTo>
                    <a:pt x="136" y="259"/>
                    <a:pt x="142" y="261"/>
                    <a:pt x="148" y="261"/>
                  </a:cubicBezTo>
                  <a:cubicBezTo>
                    <a:pt x="164" y="261"/>
                    <a:pt x="176" y="248"/>
                    <a:pt x="178" y="228"/>
                  </a:cubicBezTo>
                  <a:cubicBezTo>
                    <a:pt x="179" y="228"/>
                    <a:pt x="179" y="228"/>
                    <a:pt x="179" y="228"/>
                  </a:cubicBezTo>
                  <a:cubicBezTo>
                    <a:pt x="178" y="226"/>
                    <a:pt x="178" y="224"/>
                    <a:pt x="178" y="221"/>
                  </a:cubicBezTo>
                  <a:cubicBezTo>
                    <a:pt x="178" y="35"/>
                    <a:pt x="178" y="35"/>
                    <a:pt x="178" y="35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420" y="0"/>
                    <a:pt x="420" y="0"/>
                    <a:pt x="420" y="0"/>
                  </a:cubicBezTo>
                  <a:cubicBezTo>
                    <a:pt x="421" y="0"/>
                    <a:pt x="422" y="0"/>
                    <a:pt x="423" y="0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437" y="1"/>
                    <a:pt x="447" y="6"/>
                    <a:pt x="452" y="15"/>
                  </a:cubicBezTo>
                  <a:cubicBezTo>
                    <a:pt x="456" y="23"/>
                    <a:pt x="456" y="32"/>
                    <a:pt x="451" y="43"/>
                  </a:cubicBezTo>
                  <a:cubicBezTo>
                    <a:pt x="450" y="45"/>
                    <a:pt x="430" y="84"/>
                    <a:pt x="430" y="105"/>
                  </a:cubicBezTo>
                  <a:cubicBezTo>
                    <a:pt x="430" y="146"/>
                    <a:pt x="467" y="179"/>
                    <a:pt x="512" y="179"/>
                  </a:cubicBezTo>
                  <a:cubicBezTo>
                    <a:pt x="558" y="179"/>
                    <a:pt x="595" y="146"/>
                    <a:pt x="595" y="105"/>
                  </a:cubicBezTo>
                  <a:cubicBezTo>
                    <a:pt x="595" y="84"/>
                    <a:pt x="575" y="45"/>
                    <a:pt x="574" y="43"/>
                  </a:cubicBezTo>
                  <a:cubicBezTo>
                    <a:pt x="569" y="32"/>
                    <a:pt x="569" y="23"/>
                    <a:pt x="573" y="15"/>
                  </a:cubicBezTo>
                  <a:cubicBezTo>
                    <a:pt x="578" y="6"/>
                    <a:pt x="588" y="1"/>
                    <a:pt x="602" y="0"/>
                  </a:cubicBezTo>
                  <a:cubicBezTo>
                    <a:pt x="606" y="0"/>
                    <a:pt x="606" y="0"/>
                    <a:pt x="606" y="0"/>
                  </a:cubicBezTo>
                  <a:cubicBezTo>
                    <a:pt x="830" y="0"/>
                    <a:pt x="830" y="0"/>
                    <a:pt x="830" y="0"/>
                  </a:cubicBezTo>
                  <a:cubicBezTo>
                    <a:pt x="830" y="221"/>
                    <a:pt x="830" y="221"/>
                    <a:pt x="830" y="221"/>
                  </a:cubicBezTo>
                  <a:cubicBezTo>
                    <a:pt x="830" y="225"/>
                    <a:pt x="830" y="225"/>
                    <a:pt x="830" y="225"/>
                  </a:cubicBezTo>
                  <a:cubicBezTo>
                    <a:pt x="832" y="247"/>
                    <a:pt x="844" y="261"/>
                    <a:pt x="861" y="261"/>
                  </a:cubicBezTo>
                  <a:cubicBezTo>
                    <a:pt x="866" y="261"/>
                    <a:pt x="872" y="259"/>
                    <a:pt x="878" y="256"/>
                  </a:cubicBezTo>
                  <a:cubicBezTo>
                    <a:pt x="879" y="256"/>
                    <a:pt x="919" y="236"/>
                    <a:pt x="939" y="236"/>
                  </a:cubicBezTo>
                  <a:cubicBezTo>
                    <a:pt x="978" y="236"/>
                    <a:pt x="1009" y="271"/>
                    <a:pt x="1009" y="314"/>
                  </a:cubicBezTo>
                  <a:cubicBezTo>
                    <a:pt x="1009" y="358"/>
                    <a:pt x="978" y="393"/>
                    <a:pt x="939" y="393"/>
                  </a:cubicBezTo>
                  <a:cubicBezTo>
                    <a:pt x="919" y="393"/>
                    <a:pt x="879" y="373"/>
                    <a:pt x="878" y="373"/>
                  </a:cubicBezTo>
                  <a:cubicBezTo>
                    <a:pt x="872" y="370"/>
                    <a:pt x="866" y="368"/>
                    <a:pt x="861" y="368"/>
                  </a:cubicBezTo>
                  <a:cubicBezTo>
                    <a:pt x="844" y="368"/>
                    <a:pt x="832" y="381"/>
                    <a:pt x="830" y="401"/>
                  </a:cubicBezTo>
                  <a:cubicBezTo>
                    <a:pt x="830" y="401"/>
                    <a:pt x="830" y="401"/>
                    <a:pt x="830" y="401"/>
                  </a:cubicBezTo>
                  <a:cubicBezTo>
                    <a:pt x="830" y="402"/>
                    <a:pt x="830" y="404"/>
                    <a:pt x="830" y="407"/>
                  </a:cubicBezTo>
                  <a:cubicBezTo>
                    <a:pt x="830" y="606"/>
                    <a:pt x="830" y="606"/>
                    <a:pt x="830" y="606"/>
                  </a:cubicBezTo>
                  <a:cubicBezTo>
                    <a:pt x="830" y="608"/>
                    <a:pt x="830" y="608"/>
                    <a:pt x="830" y="608"/>
                  </a:cubicBezTo>
                  <a:cubicBezTo>
                    <a:pt x="830" y="649"/>
                    <a:pt x="830" y="649"/>
                    <a:pt x="830" y="649"/>
                  </a:cubicBezTo>
                  <a:cubicBezTo>
                    <a:pt x="606" y="649"/>
                    <a:pt x="606" y="649"/>
                    <a:pt x="606" y="649"/>
                  </a:cubicBezTo>
                  <a:cubicBezTo>
                    <a:pt x="602" y="649"/>
                    <a:pt x="602" y="649"/>
                    <a:pt x="602" y="649"/>
                  </a:cubicBezTo>
                  <a:cubicBezTo>
                    <a:pt x="587" y="650"/>
                    <a:pt x="576" y="656"/>
                    <a:pt x="570" y="666"/>
                  </a:cubicBezTo>
                  <a:cubicBezTo>
                    <a:pt x="565" y="674"/>
                    <a:pt x="565" y="686"/>
                    <a:pt x="571" y="697"/>
                  </a:cubicBezTo>
                  <a:cubicBezTo>
                    <a:pt x="571" y="698"/>
                    <a:pt x="591" y="738"/>
                    <a:pt x="591" y="758"/>
                  </a:cubicBezTo>
                  <a:cubicBezTo>
                    <a:pt x="591" y="796"/>
                    <a:pt x="556" y="828"/>
                    <a:pt x="512" y="82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6725430" y="2540356"/>
              <a:ext cx="918841" cy="748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67" b="1" dirty="0">
                  <a:solidFill>
                    <a:schemeClr val="accent6">
                      <a:lumMod val="50000"/>
                    </a:schemeClr>
                  </a:solidFill>
                  <a:latin typeface="Raleway"/>
                  <a:cs typeface="Raleway"/>
                </a:rPr>
                <a:t>02</a:t>
              </a:r>
              <a:r>
                <a:rPr lang="en-US" sz="2400" b="1" dirty="0">
                  <a:solidFill>
                    <a:schemeClr val="accent6">
                      <a:lumMod val="50000"/>
                    </a:schemeClr>
                  </a:solidFill>
                  <a:latin typeface="Raleway"/>
                  <a:cs typeface="Raleway"/>
                </a:rPr>
                <a:t> </a:t>
              </a:r>
              <a:endParaRPr lang="en-US" sz="4267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99CE18-1072-4D10-9FD9-CF38CEC33479}"/>
              </a:ext>
            </a:extLst>
          </p:cNvPr>
          <p:cNvGrpSpPr/>
          <p:nvPr/>
        </p:nvGrpSpPr>
        <p:grpSpPr>
          <a:xfrm>
            <a:off x="4348920" y="1659972"/>
            <a:ext cx="2218267" cy="2702984"/>
            <a:chOff x="4348920" y="1659972"/>
            <a:chExt cx="2218267" cy="2702984"/>
          </a:xfrm>
        </p:grpSpPr>
        <p:sp>
          <p:nvSpPr>
            <p:cNvPr id="2629" name="Freeform 2625"/>
            <p:cNvSpPr>
              <a:spLocks/>
            </p:cNvSpPr>
            <p:nvPr/>
          </p:nvSpPr>
          <p:spPr bwMode="auto">
            <a:xfrm>
              <a:off x="4348920" y="1659972"/>
              <a:ext cx="2218267" cy="2702984"/>
            </a:xfrm>
            <a:custGeom>
              <a:avLst/>
              <a:gdLst>
                <a:gd name="T0" fmla="*/ 314 w 828"/>
                <a:gd name="T1" fmla="*/ 1009 h 1009"/>
                <a:gd name="T2" fmla="*/ 236 w 828"/>
                <a:gd name="T3" fmla="*/ 939 h 1009"/>
                <a:gd name="T4" fmla="*/ 256 w 828"/>
                <a:gd name="T5" fmla="*/ 878 h 1009"/>
                <a:gd name="T6" fmla="*/ 257 w 828"/>
                <a:gd name="T7" fmla="*/ 847 h 1009"/>
                <a:gd name="T8" fmla="*/ 228 w 828"/>
                <a:gd name="T9" fmla="*/ 830 h 1009"/>
                <a:gd name="T10" fmla="*/ 228 w 828"/>
                <a:gd name="T11" fmla="*/ 830 h 1009"/>
                <a:gd name="T12" fmla="*/ 221 w 828"/>
                <a:gd name="T13" fmla="*/ 830 h 1009"/>
                <a:gd name="T14" fmla="*/ 34 w 828"/>
                <a:gd name="T15" fmla="*/ 830 h 1009"/>
                <a:gd name="T16" fmla="*/ 0 w 828"/>
                <a:gd name="T17" fmla="*/ 830 h 1009"/>
                <a:gd name="T18" fmla="*/ 0 w 828"/>
                <a:gd name="T19" fmla="*/ 589 h 1009"/>
                <a:gd name="T20" fmla="*/ 0 w 828"/>
                <a:gd name="T21" fmla="*/ 585 h 1009"/>
                <a:gd name="T22" fmla="*/ 0 w 828"/>
                <a:gd name="T23" fmla="*/ 585 h 1009"/>
                <a:gd name="T24" fmla="*/ 27 w 828"/>
                <a:gd name="T25" fmla="*/ 554 h 1009"/>
                <a:gd name="T26" fmla="*/ 43 w 828"/>
                <a:gd name="T27" fmla="*/ 558 h 1009"/>
                <a:gd name="T28" fmla="*/ 105 w 828"/>
                <a:gd name="T29" fmla="*/ 578 h 1009"/>
                <a:gd name="T30" fmla="*/ 179 w 828"/>
                <a:gd name="T31" fmla="*/ 496 h 1009"/>
                <a:gd name="T32" fmla="*/ 105 w 828"/>
                <a:gd name="T33" fmla="*/ 414 h 1009"/>
                <a:gd name="T34" fmla="*/ 43 w 828"/>
                <a:gd name="T35" fmla="*/ 434 h 1009"/>
                <a:gd name="T36" fmla="*/ 27 w 828"/>
                <a:gd name="T37" fmla="*/ 438 h 1009"/>
                <a:gd name="T38" fmla="*/ 0 w 828"/>
                <a:gd name="T39" fmla="*/ 407 h 1009"/>
                <a:gd name="T40" fmla="*/ 0 w 828"/>
                <a:gd name="T41" fmla="*/ 402 h 1009"/>
                <a:gd name="T42" fmla="*/ 0 w 828"/>
                <a:gd name="T43" fmla="*/ 178 h 1009"/>
                <a:gd name="T44" fmla="*/ 221 w 828"/>
                <a:gd name="T45" fmla="*/ 178 h 1009"/>
                <a:gd name="T46" fmla="*/ 225 w 828"/>
                <a:gd name="T47" fmla="*/ 178 h 1009"/>
                <a:gd name="T48" fmla="*/ 257 w 828"/>
                <a:gd name="T49" fmla="*/ 162 h 1009"/>
                <a:gd name="T50" fmla="*/ 256 w 828"/>
                <a:gd name="T51" fmla="*/ 130 h 1009"/>
                <a:gd name="T52" fmla="*/ 236 w 828"/>
                <a:gd name="T53" fmla="*/ 69 h 1009"/>
                <a:gd name="T54" fmla="*/ 314 w 828"/>
                <a:gd name="T55" fmla="*/ 0 h 1009"/>
                <a:gd name="T56" fmla="*/ 393 w 828"/>
                <a:gd name="T57" fmla="*/ 69 h 1009"/>
                <a:gd name="T58" fmla="*/ 373 w 828"/>
                <a:gd name="T59" fmla="*/ 130 h 1009"/>
                <a:gd name="T60" fmla="*/ 372 w 828"/>
                <a:gd name="T61" fmla="*/ 162 h 1009"/>
                <a:gd name="T62" fmla="*/ 401 w 828"/>
                <a:gd name="T63" fmla="*/ 178 h 1009"/>
                <a:gd name="T64" fmla="*/ 401 w 828"/>
                <a:gd name="T65" fmla="*/ 178 h 1009"/>
                <a:gd name="T66" fmla="*/ 407 w 828"/>
                <a:gd name="T67" fmla="*/ 178 h 1009"/>
                <a:gd name="T68" fmla="*/ 606 w 828"/>
                <a:gd name="T69" fmla="*/ 178 h 1009"/>
                <a:gd name="T70" fmla="*/ 608 w 828"/>
                <a:gd name="T71" fmla="*/ 178 h 1009"/>
                <a:gd name="T72" fmla="*/ 649 w 828"/>
                <a:gd name="T73" fmla="*/ 178 h 1009"/>
                <a:gd name="T74" fmla="*/ 649 w 828"/>
                <a:gd name="T75" fmla="*/ 402 h 1009"/>
                <a:gd name="T76" fmla="*/ 649 w 828"/>
                <a:gd name="T77" fmla="*/ 407 h 1009"/>
                <a:gd name="T78" fmla="*/ 679 w 828"/>
                <a:gd name="T79" fmla="*/ 442 h 1009"/>
                <a:gd name="T80" fmla="*/ 697 w 828"/>
                <a:gd name="T81" fmla="*/ 438 h 1009"/>
                <a:gd name="T82" fmla="*/ 758 w 828"/>
                <a:gd name="T83" fmla="*/ 418 h 1009"/>
                <a:gd name="T84" fmla="*/ 828 w 828"/>
                <a:gd name="T85" fmla="*/ 496 h 1009"/>
                <a:gd name="T86" fmla="*/ 758 w 828"/>
                <a:gd name="T87" fmla="*/ 574 h 1009"/>
                <a:gd name="T88" fmla="*/ 697 w 828"/>
                <a:gd name="T89" fmla="*/ 554 h 1009"/>
                <a:gd name="T90" fmla="*/ 679 w 828"/>
                <a:gd name="T91" fmla="*/ 550 h 1009"/>
                <a:gd name="T92" fmla="*/ 649 w 828"/>
                <a:gd name="T93" fmla="*/ 583 h 1009"/>
                <a:gd name="T94" fmla="*/ 649 w 828"/>
                <a:gd name="T95" fmla="*/ 583 h 1009"/>
                <a:gd name="T96" fmla="*/ 649 w 828"/>
                <a:gd name="T97" fmla="*/ 589 h 1009"/>
                <a:gd name="T98" fmla="*/ 649 w 828"/>
                <a:gd name="T99" fmla="*/ 830 h 1009"/>
                <a:gd name="T100" fmla="*/ 601 w 828"/>
                <a:gd name="T101" fmla="*/ 830 h 1009"/>
                <a:gd name="T102" fmla="*/ 508 w 828"/>
                <a:gd name="T103" fmla="*/ 830 h 1009"/>
                <a:gd name="T104" fmla="*/ 506 w 828"/>
                <a:gd name="T105" fmla="*/ 830 h 1009"/>
                <a:gd name="T106" fmla="*/ 408 w 828"/>
                <a:gd name="T107" fmla="*/ 830 h 1009"/>
                <a:gd name="T108" fmla="*/ 403 w 828"/>
                <a:gd name="T109" fmla="*/ 830 h 1009"/>
                <a:gd name="T110" fmla="*/ 372 w 828"/>
                <a:gd name="T111" fmla="*/ 847 h 1009"/>
                <a:gd name="T112" fmla="*/ 373 w 828"/>
                <a:gd name="T113" fmla="*/ 878 h 1009"/>
                <a:gd name="T114" fmla="*/ 393 w 828"/>
                <a:gd name="T115" fmla="*/ 939 h 1009"/>
                <a:gd name="T116" fmla="*/ 314 w 828"/>
                <a:gd name="T117" fmla="*/ 100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8" h="1009">
                  <a:moveTo>
                    <a:pt x="314" y="1009"/>
                  </a:moveTo>
                  <a:cubicBezTo>
                    <a:pt x="271" y="1009"/>
                    <a:pt x="236" y="977"/>
                    <a:pt x="236" y="939"/>
                  </a:cubicBezTo>
                  <a:cubicBezTo>
                    <a:pt x="236" y="919"/>
                    <a:pt x="256" y="879"/>
                    <a:pt x="256" y="878"/>
                  </a:cubicBezTo>
                  <a:cubicBezTo>
                    <a:pt x="262" y="867"/>
                    <a:pt x="262" y="855"/>
                    <a:pt x="257" y="847"/>
                  </a:cubicBezTo>
                  <a:cubicBezTo>
                    <a:pt x="251" y="837"/>
                    <a:pt x="241" y="832"/>
                    <a:pt x="228" y="830"/>
                  </a:cubicBezTo>
                  <a:cubicBezTo>
                    <a:pt x="228" y="830"/>
                    <a:pt x="228" y="830"/>
                    <a:pt x="228" y="830"/>
                  </a:cubicBezTo>
                  <a:cubicBezTo>
                    <a:pt x="227" y="830"/>
                    <a:pt x="224" y="830"/>
                    <a:pt x="221" y="830"/>
                  </a:cubicBezTo>
                  <a:cubicBezTo>
                    <a:pt x="34" y="830"/>
                    <a:pt x="34" y="830"/>
                    <a:pt x="34" y="830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589"/>
                    <a:pt x="0" y="589"/>
                    <a:pt x="0" y="589"/>
                  </a:cubicBezTo>
                  <a:cubicBezTo>
                    <a:pt x="0" y="587"/>
                    <a:pt x="0" y="586"/>
                    <a:pt x="0" y="585"/>
                  </a:cubicBezTo>
                  <a:cubicBezTo>
                    <a:pt x="0" y="585"/>
                    <a:pt x="0" y="585"/>
                    <a:pt x="0" y="585"/>
                  </a:cubicBezTo>
                  <a:cubicBezTo>
                    <a:pt x="1" y="566"/>
                    <a:pt x="12" y="554"/>
                    <a:pt x="27" y="554"/>
                  </a:cubicBezTo>
                  <a:cubicBezTo>
                    <a:pt x="32" y="554"/>
                    <a:pt x="37" y="555"/>
                    <a:pt x="43" y="558"/>
                  </a:cubicBezTo>
                  <a:cubicBezTo>
                    <a:pt x="44" y="559"/>
                    <a:pt x="84" y="578"/>
                    <a:pt x="105" y="578"/>
                  </a:cubicBezTo>
                  <a:cubicBezTo>
                    <a:pt x="146" y="578"/>
                    <a:pt x="179" y="541"/>
                    <a:pt x="179" y="496"/>
                  </a:cubicBezTo>
                  <a:cubicBezTo>
                    <a:pt x="179" y="451"/>
                    <a:pt x="146" y="414"/>
                    <a:pt x="105" y="414"/>
                  </a:cubicBezTo>
                  <a:cubicBezTo>
                    <a:pt x="84" y="414"/>
                    <a:pt x="44" y="433"/>
                    <a:pt x="43" y="434"/>
                  </a:cubicBezTo>
                  <a:cubicBezTo>
                    <a:pt x="37" y="437"/>
                    <a:pt x="32" y="438"/>
                    <a:pt x="27" y="438"/>
                  </a:cubicBezTo>
                  <a:cubicBezTo>
                    <a:pt x="12" y="438"/>
                    <a:pt x="1" y="426"/>
                    <a:pt x="0" y="407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5" y="178"/>
                    <a:pt x="225" y="178"/>
                    <a:pt x="225" y="178"/>
                  </a:cubicBezTo>
                  <a:cubicBezTo>
                    <a:pt x="240" y="177"/>
                    <a:pt x="251" y="171"/>
                    <a:pt x="257" y="162"/>
                  </a:cubicBezTo>
                  <a:cubicBezTo>
                    <a:pt x="262" y="153"/>
                    <a:pt x="262" y="142"/>
                    <a:pt x="256" y="130"/>
                  </a:cubicBezTo>
                  <a:cubicBezTo>
                    <a:pt x="256" y="130"/>
                    <a:pt x="236" y="89"/>
                    <a:pt x="236" y="69"/>
                  </a:cubicBezTo>
                  <a:cubicBezTo>
                    <a:pt x="236" y="31"/>
                    <a:pt x="271" y="0"/>
                    <a:pt x="314" y="0"/>
                  </a:cubicBezTo>
                  <a:cubicBezTo>
                    <a:pt x="357" y="0"/>
                    <a:pt x="393" y="31"/>
                    <a:pt x="393" y="69"/>
                  </a:cubicBezTo>
                  <a:cubicBezTo>
                    <a:pt x="393" y="89"/>
                    <a:pt x="373" y="130"/>
                    <a:pt x="373" y="130"/>
                  </a:cubicBezTo>
                  <a:cubicBezTo>
                    <a:pt x="367" y="142"/>
                    <a:pt x="367" y="153"/>
                    <a:pt x="372" y="162"/>
                  </a:cubicBezTo>
                  <a:cubicBezTo>
                    <a:pt x="377" y="171"/>
                    <a:pt x="387" y="177"/>
                    <a:pt x="401" y="178"/>
                  </a:cubicBezTo>
                  <a:cubicBezTo>
                    <a:pt x="401" y="178"/>
                    <a:pt x="401" y="178"/>
                    <a:pt x="401" y="178"/>
                  </a:cubicBezTo>
                  <a:cubicBezTo>
                    <a:pt x="402" y="178"/>
                    <a:pt x="404" y="178"/>
                    <a:pt x="407" y="178"/>
                  </a:cubicBezTo>
                  <a:cubicBezTo>
                    <a:pt x="606" y="178"/>
                    <a:pt x="606" y="178"/>
                    <a:pt x="606" y="178"/>
                  </a:cubicBezTo>
                  <a:cubicBezTo>
                    <a:pt x="608" y="178"/>
                    <a:pt x="608" y="178"/>
                    <a:pt x="608" y="178"/>
                  </a:cubicBezTo>
                  <a:cubicBezTo>
                    <a:pt x="649" y="178"/>
                    <a:pt x="649" y="178"/>
                    <a:pt x="649" y="178"/>
                  </a:cubicBezTo>
                  <a:cubicBezTo>
                    <a:pt x="649" y="402"/>
                    <a:pt x="649" y="402"/>
                    <a:pt x="649" y="402"/>
                  </a:cubicBezTo>
                  <a:cubicBezTo>
                    <a:pt x="649" y="407"/>
                    <a:pt x="649" y="407"/>
                    <a:pt x="649" y="407"/>
                  </a:cubicBezTo>
                  <a:cubicBezTo>
                    <a:pt x="650" y="428"/>
                    <a:pt x="662" y="442"/>
                    <a:pt x="679" y="442"/>
                  </a:cubicBezTo>
                  <a:cubicBezTo>
                    <a:pt x="685" y="442"/>
                    <a:pt x="691" y="441"/>
                    <a:pt x="697" y="438"/>
                  </a:cubicBezTo>
                  <a:cubicBezTo>
                    <a:pt x="698" y="437"/>
                    <a:pt x="738" y="418"/>
                    <a:pt x="758" y="418"/>
                  </a:cubicBezTo>
                  <a:cubicBezTo>
                    <a:pt x="796" y="418"/>
                    <a:pt x="828" y="453"/>
                    <a:pt x="828" y="496"/>
                  </a:cubicBezTo>
                  <a:cubicBezTo>
                    <a:pt x="828" y="539"/>
                    <a:pt x="796" y="574"/>
                    <a:pt x="758" y="574"/>
                  </a:cubicBezTo>
                  <a:cubicBezTo>
                    <a:pt x="738" y="574"/>
                    <a:pt x="698" y="555"/>
                    <a:pt x="697" y="554"/>
                  </a:cubicBezTo>
                  <a:cubicBezTo>
                    <a:pt x="691" y="551"/>
                    <a:pt x="685" y="550"/>
                    <a:pt x="679" y="550"/>
                  </a:cubicBezTo>
                  <a:cubicBezTo>
                    <a:pt x="663" y="550"/>
                    <a:pt x="651" y="563"/>
                    <a:pt x="649" y="583"/>
                  </a:cubicBezTo>
                  <a:cubicBezTo>
                    <a:pt x="649" y="583"/>
                    <a:pt x="649" y="583"/>
                    <a:pt x="649" y="583"/>
                  </a:cubicBezTo>
                  <a:cubicBezTo>
                    <a:pt x="649" y="584"/>
                    <a:pt x="649" y="586"/>
                    <a:pt x="649" y="589"/>
                  </a:cubicBezTo>
                  <a:cubicBezTo>
                    <a:pt x="649" y="830"/>
                    <a:pt x="649" y="830"/>
                    <a:pt x="649" y="830"/>
                  </a:cubicBezTo>
                  <a:cubicBezTo>
                    <a:pt x="640" y="830"/>
                    <a:pt x="604" y="830"/>
                    <a:pt x="601" y="830"/>
                  </a:cubicBezTo>
                  <a:cubicBezTo>
                    <a:pt x="508" y="830"/>
                    <a:pt x="508" y="830"/>
                    <a:pt x="508" y="830"/>
                  </a:cubicBezTo>
                  <a:cubicBezTo>
                    <a:pt x="506" y="830"/>
                    <a:pt x="506" y="830"/>
                    <a:pt x="506" y="830"/>
                  </a:cubicBezTo>
                  <a:cubicBezTo>
                    <a:pt x="408" y="830"/>
                    <a:pt x="408" y="830"/>
                    <a:pt x="408" y="830"/>
                  </a:cubicBezTo>
                  <a:cubicBezTo>
                    <a:pt x="403" y="830"/>
                    <a:pt x="403" y="830"/>
                    <a:pt x="403" y="830"/>
                  </a:cubicBezTo>
                  <a:cubicBezTo>
                    <a:pt x="389" y="831"/>
                    <a:pt x="377" y="837"/>
                    <a:pt x="372" y="847"/>
                  </a:cubicBezTo>
                  <a:cubicBezTo>
                    <a:pt x="367" y="855"/>
                    <a:pt x="367" y="867"/>
                    <a:pt x="373" y="878"/>
                  </a:cubicBezTo>
                  <a:cubicBezTo>
                    <a:pt x="373" y="879"/>
                    <a:pt x="393" y="919"/>
                    <a:pt x="393" y="939"/>
                  </a:cubicBezTo>
                  <a:cubicBezTo>
                    <a:pt x="393" y="977"/>
                    <a:pt x="357" y="1009"/>
                    <a:pt x="314" y="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88726" y="2576156"/>
              <a:ext cx="918841" cy="748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67" b="1" dirty="0">
                  <a:solidFill>
                    <a:schemeClr val="bg1"/>
                  </a:solidFill>
                  <a:latin typeface="Raleway"/>
                  <a:cs typeface="Raleway"/>
                </a:rPr>
                <a:t>01</a:t>
              </a:r>
              <a:r>
                <a:rPr lang="en-US" sz="2400" b="1" dirty="0">
                  <a:solidFill>
                    <a:schemeClr val="bg1"/>
                  </a:solidFill>
                  <a:latin typeface="Raleway"/>
                  <a:cs typeface="Raleway"/>
                </a:rPr>
                <a:t> </a:t>
              </a:r>
              <a:endParaRPr lang="en-US" sz="6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8B11D5-C099-4D37-A97A-A6FCA08A885E}"/>
              </a:ext>
            </a:extLst>
          </p:cNvPr>
          <p:cNvGrpSpPr/>
          <p:nvPr/>
        </p:nvGrpSpPr>
        <p:grpSpPr>
          <a:xfrm>
            <a:off x="4342570" y="3901161"/>
            <a:ext cx="2224617" cy="1716617"/>
            <a:chOff x="4342570" y="3901161"/>
            <a:chExt cx="2224617" cy="1716617"/>
          </a:xfrm>
        </p:grpSpPr>
        <p:sp>
          <p:nvSpPr>
            <p:cNvPr id="2631" name="Freeform 2627"/>
            <p:cNvSpPr>
              <a:spLocks/>
            </p:cNvSpPr>
            <p:nvPr/>
          </p:nvSpPr>
          <p:spPr bwMode="auto">
            <a:xfrm rot="16200000">
              <a:off x="4596570" y="3647161"/>
              <a:ext cx="1716617" cy="2224617"/>
            </a:xfrm>
            <a:custGeom>
              <a:avLst/>
              <a:gdLst>
                <a:gd name="T0" fmla="*/ 314 w 641"/>
                <a:gd name="T1" fmla="*/ 831 h 831"/>
                <a:gd name="T2" fmla="*/ 235 w 641"/>
                <a:gd name="T3" fmla="*/ 761 h 831"/>
                <a:gd name="T4" fmla="*/ 255 w 641"/>
                <a:gd name="T5" fmla="*/ 700 h 831"/>
                <a:gd name="T6" fmla="*/ 256 w 641"/>
                <a:gd name="T7" fmla="*/ 669 h 831"/>
                <a:gd name="T8" fmla="*/ 227 w 641"/>
                <a:gd name="T9" fmla="*/ 652 h 831"/>
                <a:gd name="T10" fmla="*/ 227 w 641"/>
                <a:gd name="T11" fmla="*/ 652 h 831"/>
                <a:gd name="T12" fmla="*/ 221 w 641"/>
                <a:gd name="T13" fmla="*/ 652 h 831"/>
                <a:gd name="T14" fmla="*/ 34 w 641"/>
                <a:gd name="T15" fmla="*/ 652 h 831"/>
                <a:gd name="T16" fmla="*/ 0 w 641"/>
                <a:gd name="T17" fmla="*/ 652 h 831"/>
                <a:gd name="T18" fmla="*/ 0 w 641"/>
                <a:gd name="T19" fmla="*/ 411 h 831"/>
                <a:gd name="T20" fmla="*/ 0 w 641"/>
                <a:gd name="T21" fmla="*/ 407 h 831"/>
                <a:gd name="T22" fmla="*/ 0 w 641"/>
                <a:gd name="T23" fmla="*/ 407 h 831"/>
                <a:gd name="T24" fmla="*/ 26 w 641"/>
                <a:gd name="T25" fmla="*/ 376 h 831"/>
                <a:gd name="T26" fmla="*/ 42 w 641"/>
                <a:gd name="T27" fmla="*/ 380 h 831"/>
                <a:gd name="T28" fmla="*/ 105 w 641"/>
                <a:gd name="T29" fmla="*/ 400 h 831"/>
                <a:gd name="T30" fmla="*/ 178 w 641"/>
                <a:gd name="T31" fmla="*/ 318 h 831"/>
                <a:gd name="T32" fmla="*/ 105 w 641"/>
                <a:gd name="T33" fmla="*/ 236 h 831"/>
                <a:gd name="T34" fmla="*/ 42 w 641"/>
                <a:gd name="T35" fmla="*/ 256 h 831"/>
                <a:gd name="T36" fmla="*/ 26 w 641"/>
                <a:gd name="T37" fmla="*/ 260 h 831"/>
                <a:gd name="T38" fmla="*/ 0 w 641"/>
                <a:gd name="T39" fmla="*/ 229 h 831"/>
                <a:gd name="T40" fmla="*/ 0 w 641"/>
                <a:gd name="T41" fmla="*/ 224 h 831"/>
                <a:gd name="T42" fmla="*/ 0 w 641"/>
                <a:gd name="T43" fmla="*/ 0 h 831"/>
                <a:gd name="T44" fmla="*/ 400 w 641"/>
                <a:gd name="T45" fmla="*/ 0 h 831"/>
                <a:gd name="T46" fmla="*/ 400 w 641"/>
                <a:gd name="T47" fmla="*/ 0 h 831"/>
                <a:gd name="T48" fmla="*/ 407 w 641"/>
                <a:gd name="T49" fmla="*/ 0 h 831"/>
                <a:gd name="T50" fmla="*/ 605 w 641"/>
                <a:gd name="T51" fmla="*/ 0 h 831"/>
                <a:gd name="T52" fmla="*/ 607 w 641"/>
                <a:gd name="T53" fmla="*/ 0 h 831"/>
                <a:gd name="T54" fmla="*/ 641 w 641"/>
                <a:gd name="T55" fmla="*/ 0 h 831"/>
                <a:gd name="T56" fmla="*/ 641 w 641"/>
                <a:gd name="T57" fmla="*/ 224 h 831"/>
                <a:gd name="T58" fmla="*/ 641 w 641"/>
                <a:gd name="T59" fmla="*/ 229 h 831"/>
                <a:gd name="T60" fmla="*/ 614 w 641"/>
                <a:gd name="T61" fmla="*/ 260 h 831"/>
                <a:gd name="T62" fmla="*/ 598 w 641"/>
                <a:gd name="T63" fmla="*/ 256 h 831"/>
                <a:gd name="T64" fmla="*/ 536 w 641"/>
                <a:gd name="T65" fmla="*/ 236 h 831"/>
                <a:gd name="T66" fmla="*/ 462 w 641"/>
                <a:gd name="T67" fmla="*/ 318 h 831"/>
                <a:gd name="T68" fmla="*/ 536 w 641"/>
                <a:gd name="T69" fmla="*/ 400 h 831"/>
                <a:gd name="T70" fmla="*/ 598 w 641"/>
                <a:gd name="T71" fmla="*/ 380 h 831"/>
                <a:gd name="T72" fmla="*/ 614 w 641"/>
                <a:gd name="T73" fmla="*/ 376 h 831"/>
                <a:gd name="T74" fmla="*/ 641 w 641"/>
                <a:gd name="T75" fmla="*/ 407 h 831"/>
                <a:gd name="T76" fmla="*/ 641 w 641"/>
                <a:gd name="T77" fmla="*/ 407 h 831"/>
                <a:gd name="T78" fmla="*/ 641 w 641"/>
                <a:gd name="T79" fmla="*/ 411 h 831"/>
                <a:gd name="T80" fmla="*/ 641 w 641"/>
                <a:gd name="T81" fmla="*/ 652 h 831"/>
                <a:gd name="T82" fmla="*/ 601 w 641"/>
                <a:gd name="T83" fmla="*/ 652 h 831"/>
                <a:gd name="T84" fmla="*/ 508 w 641"/>
                <a:gd name="T85" fmla="*/ 652 h 831"/>
                <a:gd name="T86" fmla="*/ 506 w 641"/>
                <a:gd name="T87" fmla="*/ 652 h 831"/>
                <a:gd name="T88" fmla="*/ 407 w 641"/>
                <a:gd name="T89" fmla="*/ 652 h 831"/>
                <a:gd name="T90" fmla="*/ 403 w 641"/>
                <a:gd name="T91" fmla="*/ 652 h 831"/>
                <a:gd name="T92" fmla="*/ 371 w 641"/>
                <a:gd name="T93" fmla="*/ 669 h 831"/>
                <a:gd name="T94" fmla="*/ 372 w 641"/>
                <a:gd name="T95" fmla="*/ 700 h 831"/>
                <a:gd name="T96" fmla="*/ 392 w 641"/>
                <a:gd name="T97" fmla="*/ 761 h 831"/>
                <a:gd name="T98" fmla="*/ 314 w 641"/>
                <a:gd name="T99" fmla="*/ 8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1" h="831">
                  <a:moveTo>
                    <a:pt x="314" y="831"/>
                  </a:moveTo>
                  <a:cubicBezTo>
                    <a:pt x="271" y="831"/>
                    <a:pt x="235" y="799"/>
                    <a:pt x="235" y="761"/>
                  </a:cubicBezTo>
                  <a:cubicBezTo>
                    <a:pt x="235" y="741"/>
                    <a:pt x="255" y="701"/>
                    <a:pt x="255" y="700"/>
                  </a:cubicBezTo>
                  <a:cubicBezTo>
                    <a:pt x="261" y="689"/>
                    <a:pt x="261" y="677"/>
                    <a:pt x="256" y="669"/>
                  </a:cubicBezTo>
                  <a:cubicBezTo>
                    <a:pt x="251" y="659"/>
                    <a:pt x="241" y="654"/>
                    <a:pt x="227" y="652"/>
                  </a:cubicBezTo>
                  <a:cubicBezTo>
                    <a:pt x="227" y="652"/>
                    <a:pt x="227" y="652"/>
                    <a:pt x="227" y="652"/>
                  </a:cubicBezTo>
                  <a:cubicBezTo>
                    <a:pt x="226" y="652"/>
                    <a:pt x="224" y="652"/>
                    <a:pt x="221" y="652"/>
                  </a:cubicBezTo>
                  <a:cubicBezTo>
                    <a:pt x="34" y="652"/>
                    <a:pt x="34" y="652"/>
                    <a:pt x="34" y="652"/>
                  </a:cubicBezTo>
                  <a:cubicBezTo>
                    <a:pt x="0" y="652"/>
                    <a:pt x="0" y="652"/>
                    <a:pt x="0" y="652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09"/>
                    <a:pt x="0" y="408"/>
                    <a:pt x="0" y="407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1" y="388"/>
                    <a:pt x="11" y="376"/>
                    <a:pt x="26" y="376"/>
                  </a:cubicBezTo>
                  <a:cubicBezTo>
                    <a:pt x="31" y="376"/>
                    <a:pt x="37" y="377"/>
                    <a:pt x="42" y="380"/>
                  </a:cubicBezTo>
                  <a:cubicBezTo>
                    <a:pt x="44" y="381"/>
                    <a:pt x="84" y="400"/>
                    <a:pt x="105" y="400"/>
                  </a:cubicBezTo>
                  <a:cubicBezTo>
                    <a:pt x="145" y="400"/>
                    <a:pt x="178" y="363"/>
                    <a:pt x="178" y="318"/>
                  </a:cubicBezTo>
                  <a:cubicBezTo>
                    <a:pt x="178" y="273"/>
                    <a:pt x="145" y="236"/>
                    <a:pt x="105" y="236"/>
                  </a:cubicBezTo>
                  <a:cubicBezTo>
                    <a:pt x="84" y="236"/>
                    <a:pt x="44" y="255"/>
                    <a:pt x="42" y="256"/>
                  </a:cubicBezTo>
                  <a:cubicBezTo>
                    <a:pt x="37" y="259"/>
                    <a:pt x="31" y="260"/>
                    <a:pt x="26" y="260"/>
                  </a:cubicBezTo>
                  <a:cubicBezTo>
                    <a:pt x="11" y="260"/>
                    <a:pt x="1" y="248"/>
                    <a:pt x="0" y="229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1" y="0"/>
                    <a:pt x="403" y="0"/>
                    <a:pt x="407" y="0"/>
                  </a:cubicBezTo>
                  <a:cubicBezTo>
                    <a:pt x="605" y="0"/>
                    <a:pt x="605" y="0"/>
                    <a:pt x="605" y="0"/>
                  </a:cubicBezTo>
                  <a:cubicBezTo>
                    <a:pt x="607" y="0"/>
                    <a:pt x="607" y="0"/>
                    <a:pt x="607" y="0"/>
                  </a:cubicBezTo>
                  <a:cubicBezTo>
                    <a:pt x="641" y="0"/>
                    <a:pt x="641" y="0"/>
                    <a:pt x="641" y="0"/>
                  </a:cubicBezTo>
                  <a:cubicBezTo>
                    <a:pt x="641" y="224"/>
                    <a:pt x="641" y="224"/>
                    <a:pt x="641" y="224"/>
                  </a:cubicBezTo>
                  <a:cubicBezTo>
                    <a:pt x="641" y="229"/>
                    <a:pt x="641" y="229"/>
                    <a:pt x="641" y="229"/>
                  </a:cubicBezTo>
                  <a:cubicBezTo>
                    <a:pt x="640" y="248"/>
                    <a:pt x="629" y="260"/>
                    <a:pt x="614" y="260"/>
                  </a:cubicBezTo>
                  <a:cubicBezTo>
                    <a:pt x="609" y="260"/>
                    <a:pt x="604" y="259"/>
                    <a:pt x="598" y="256"/>
                  </a:cubicBezTo>
                  <a:cubicBezTo>
                    <a:pt x="597" y="255"/>
                    <a:pt x="557" y="236"/>
                    <a:pt x="536" y="236"/>
                  </a:cubicBezTo>
                  <a:cubicBezTo>
                    <a:pt x="495" y="236"/>
                    <a:pt x="462" y="273"/>
                    <a:pt x="462" y="318"/>
                  </a:cubicBezTo>
                  <a:cubicBezTo>
                    <a:pt x="462" y="363"/>
                    <a:pt x="495" y="400"/>
                    <a:pt x="536" y="400"/>
                  </a:cubicBezTo>
                  <a:cubicBezTo>
                    <a:pt x="557" y="400"/>
                    <a:pt x="597" y="381"/>
                    <a:pt x="598" y="380"/>
                  </a:cubicBezTo>
                  <a:cubicBezTo>
                    <a:pt x="604" y="377"/>
                    <a:pt x="609" y="376"/>
                    <a:pt x="614" y="376"/>
                  </a:cubicBezTo>
                  <a:cubicBezTo>
                    <a:pt x="629" y="376"/>
                    <a:pt x="640" y="388"/>
                    <a:pt x="641" y="407"/>
                  </a:cubicBezTo>
                  <a:cubicBezTo>
                    <a:pt x="641" y="407"/>
                    <a:pt x="641" y="407"/>
                    <a:pt x="641" y="407"/>
                  </a:cubicBezTo>
                  <a:cubicBezTo>
                    <a:pt x="641" y="408"/>
                    <a:pt x="641" y="410"/>
                    <a:pt x="641" y="411"/>
                  </a:cubicBezTo>
                  <a:cubicBezTo>
                    <a:pt x="641" y="652"/>
                    <a:pt x="641" y="652"/>
                    <a:pt x="641" y="652"/>
                  </a:cubicBezTo>
                  <a:cubicBezTo>
                    <a:pt x="641" y="652"/>
                    <a:pt x="603" y="652"/>
                    <a:pt x="601" y="652"/>
                  </a:cubicBezTo>
                  <a:cubicBezTo>
                    <a:pt x="508" y="652"/>
                    <a:pt x="508" y="652"/>
                    <a:pt x="508" y="652"/>
                  </a:cubicBezTo>
                  <a:cubicBezTo>
                    <a:pt x="506" y="652"/>
                    <a:pt x="506" y="652"/>
                    <a:pt x="506" y="652"/>
                  </a:cubicBezTo>
                  <a:cubicBezTo>
                    <a:pt x="407" y="652"/>
                    <a:pt x="407" y="652"/>
                    <a:pt x="407" y="652"/>
                  </a:cubicBezTo>
                  <a:cubicBezTo>
                    <a:pt x="403" y="652"/>
                    <a:pt x="403" y="652"/>
                    <a:pt x="403" y="652"/>
                  </a:cubicBezTo>
                  <a:cubicBezTo>
                    <a:pt x="388" y="653"/>
                    <a:pt x="377" y="659"/>
                    <a:pt x="371" y="669"/>
                  </a:cubicBezTo>
                  <a:cubicBezTo>
                    <a:pt x="366" y="677"/>
                    <a:pt x="366" y="689"/>
                    <a:pt x="372" y="700"/>
                  </a:cubicBezTo>
                  <a:cubicBezTo>
                    <a:pt x="372" y="701"/>
                    <a:pt x="392" y="741"/>
                    <a:pt x="392" y="761"/>
                  </a:cubicBezTo>
                  <a:cubicBezTo>
                    <a:pt x="392" y="799"/>
                    <a:pt x="357" y="831"/>
                    <a:pt x="314" y="83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767366" y="4311399"/>
              <a:ext cx="825867" cy="748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67" b="1" dirty="0">
                  <a:solidFill>
                    <a:schemeClr val="bg1"/>
                  </a:solidFill>
                  <a:latin typeface="Raleway"/>
                </a:rPr>
                <a:t>03</a:t>
              </a:r>
              <a:endParaRPr lang="en-US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7A4BF2-D1A4-4955-A088-4789C932F4DF}"/>
              </a:ext>
            </a:extLst>
          </p:cNvPr>
          <p:cNvGrpSpPr/>
          <p:nvPr/>
        </p:nvGrpSpPr>
        <p:grpSpPr>
          <a:xfrm>
            <a:off x="8589595" y="2056847"/>
            <a:ext cx="3140501" cy="772443"/>
            <a:chOff x="8589595" y="2056847"/>
            <a:chExt cx="3140501" cy="772443"/>
          </a:xfrm>
        </p:grpSpPr>
        <p:sp>
          <p:nvSpPr>
            <p:cNvPr id="35" name="Freeform 504"/>
            <p:cNvSpPr>
              <a:spLocks noEditPoints="1"/>
            </p:cNvSpPr>
            <p:nvPr/>
          </p:nvSpPr>
          <p:spPr bwMode="auto">
            <a:xfrm>
              <a:off x="8589595" y="2137995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125581" y="232671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Plum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119861" y="2056847"/>
              <a:ext cx="1443024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NUKLEUS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19F562C-CCF6-4B46-8112-D373E7DAD89F}"/>
              </a:ext>
            </a:extLst>
          </p:cNvPr>
          <p:cNvGrpSpPr/>
          <p:nvPr/>
        </p:nvGrpSpPr>
        <p:grpSpPr>
          <a:xfrm>
            <a:off x="8589595" y="3425060"/>
            <a:ext cx="3134781" cy="772444"/>
            <a:chOff x="8589595" y="3425060"/>
            <a:chExt cx="3134781" cy="772444"/>
          </a:xfrm>
        </p:grpSpPr>
        <p:sp>
          <p:nvSpPr>
            <p:cNvPr id="34" name="Freeform 500"/>
            <p:cNvSpPr>
              <a:spLocks noEditPoints="1"/>
            </p:cNvSpPr>
            <p:nvPr/>
          </p:nvSpPr>
          <p:spPr bwMode="auto">
            <a:xfrm>
              <a:off x="8589595" y="3520786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119861" y="3694931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114141" y="3425060"/>
              <a:ext cx="1416926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VISUAL CORTEX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E3A373-CB0C-40D5-9627-F79CC1803FE0}"/>
              </a:ext>
            </a:extLst>
          </p:cNvPr>
          <p:cNvGrpSpPr/>
          <p:nvPr/>
        </p:nvGrpSpPr>
        <p:grpSpPr>
          <a:xfrm>
            <a:off x="8641897" y="4759470"/>
            <a:ext cx="3076759" cy="772443"/>
            <a:chOff x="8641897" y="4759470"/>
            <a:chExt cx="3076759" cy="772443"/>
          </a:xfrm>
        </p:grpSpPr>
        <p:sp>
          <p:nvSpPr>
            <p:cNvPr id="36" name="Freeform 357"/>
            <p:cNvSpPr>
              <a:spLocks noEditPoints="1"/>
            </p:cNvSpPr>
            <p:nvPr/>
          </p:nvSpPr>
          <p:spPr bwMode="auto">
            <a:xfrm>
              <a:off x="8641897" y="4856282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114141" y="5029340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108422" y="4759470"/>
              <a:ext cx="1856727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AROUND THE WORLD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1B962-B0B2-4756-98B7-29F7645E7932}"/>
              </a:ext>
            </a:extLst>
          </p:cNvPr>
          <p:cNvGrpSpPr/>
          <p:nvPr/>
        </p:nvGrpSpPr>
        <p:grpSpPr>
          <a:xfrm>
            <a:off x="542691" y="2051022"/>
            <a:ext cx="3149382" cy="772443"/>
            <a:chOff x="542691" y="2051022"/>
            <a:chExt cx="3149382" cy="772443"/>
          </a:xfrm>
        </p:grpSpPr>
        <p:sp>
          <p:nvSpPr>
            <p:cNvPr id="31" name="Freeform 449"/>
            <p:cNvSpPr>
              <a:spLocks noEditPoints="1"/>
            </p:cNvSpPr>
            <p:nvPr/>
          </p:nvSpPr>
          <p:spPr bwMode="auto">
            <a:xfrm>
              <a:off x="3313509" y="2127026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2691" y="2320892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bears. Apple pie yummy cake with candy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694564" y="2051022"/>
              <a:ext cx="1452641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BUSINESS BRAIN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1F36D8A-3C55-45DE-8924-836E9A1DAFE0}"/>
              </a:ext>
            </a:extLst>
          </p:cNvPr>
          <p:cNvGrpSpPr/>
          <p:nvPr/>
        </p:nvGrpSpPr>
        <p:grpSpPr>
          <a:xfrm>
            <a:off x="542691" y="3419235"/>
            <a:ext cx="3149382" cy="772443"/>
            <a:chOff x="542691" y="3419235"/>
            <a:chExt cx="3149382" cy="772443"/>
          </a:xfrm>
        </p:grpSpPr>
        <p:sp>
          <p:nvSpPr>
            <p:cNvPr id="32" name="Freeform 450"/>
            <p:cNvSpPr>
              <a:spLocks noEditPoints="1"/>
            </p:cNvSpPr>
            <p:nvPr/>
          </p:nvSpPr>
          <p:spPr bwMode="auto">
            <a:xfrm>
              <a:off x="3312389" y="3512057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42691" y="368910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706362" y="3419235"/>
              <a:ext cx="1440843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STORAGE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15941E9-3A4C-404D-A8CA-D61F7001DDBF}"/>
              </a:ext>
            </a:extLst>
          </p:cNvPr>
          <p:cNvGrpSpPr/>
          <p:nvPr/>
        </p:nvGrpSpPr>
        <p:grpSpPr>
          <a:xfrm>
            <a:off x="542691" y="4753644"/>
            <a:ext cx="3150502" cy="772444"/>
            <a:chOff x="542691" y="4753644"/>
            <a:chExt cx="3150502" cy="772444"/>
          </a:xfrm>
        </p:grpSpPr>
        <p:sp>
          <p:nvSpPr>
            <p:cNvPr id="33" name="Freeform 460"/>
            <p:cNvSpPr>
              <a:spLocks noEditPoints="1"/>
            </p:cNvSpPr>
            <p:nvPr/>
          </p:nvSpPr>
          <p:spPr bwMode="auto">
            <a:xfrm>
              <a:off x="3313509" y="4897087"/>
              <a:ext cx="379684" cy="275523"/>
            </a:xfrm>
            <a:custGeom>
              <a:avLst/>
              <a:gdLst>
                <a:gd name="T0" fmla="*/ 114 w 186"/>
                <a:gd name="T1" fmla="*/ 51 h 135"/>
                <a:gd name="T2" fmla="*/ 114 w 186"/>
                <a:gd name="T3" fmla="*/ 59 h 135"/>
                <a:gd name="T4" fmla="*/ 144 w 186"/>
                <a:gd name="T5" fmla="*/ 55 h 135"/>
                <a:gd name="T6" fmla="*/ 114 w 186"/>
                <a:gd name="T7" fmla="*/ 72 h 135"/>
                <a:gd name="T8" fmla="*/ 135 w 186"/>
                <a:gd name="T9" fmla="*/ 68 h 135"/>
                <a:gd name="T10" fmla="*/ 114 w 186"/>
                <a:gd name="T11" fmla="*/ 64 h 135"/>
                <a:gd name="T12" fmla="*/ 114 w 186"/>
                <a:gd name="T13" fmla="*/ 72 h 135"/>
                <a:gd name="T14" fmla="*/ 79 w 186"/>
                <a:gd name="T15" fmla="*/ 59 h 135"/>
                <a:gd name="T16" fmla="*/ 72 w 186"/>
                <a:gd name="T17" fmla="*/ 45 h 135"/>
                <a:gd name="T18" fmla="*/ 64 w 186"/>
                <a:gd name="T19" fmla="*/ 45 h 135"/>
                <a:gd name="T20" fmla="*/ 57 w 186"/>
                <a:gd name="T21" fmla="*/ 59 h 135"/>
                <a:gd name="T22" fmla="*/ 43 w 186"/>
                <a:gd name="T23" fmla="*/ 64 h 135"/>
                <a:gd name="T24" fmla="*/ 55 w 186"/>
                <a:gd name="T25" fmla="*/ 74 h 135"/>
                <a:gd name="T26" fmla="*/ 51 w 186"/>
                <a:gd name="T27" fmla="*/ 89 h 135"/>
                <a:gd name="T28" fmla="*/ 58 w 186"/>
                <a:gd name="T29" fmla="*/ 92 h 135"/>
                <a:gd name="T30" fmla="*/ 78 w 186"/>
                <a:gd name="T31" fmla="*/ 92 h 135"/>
                <a:gd name="T32" fmla="*/ 85 w 186"/>
                <a:gd name="T33" fmla="*/ 89 h 135"/>
                <a:gd name="T34" fmla="*/ 80 w 186"/>
                <a:gd name="T35" fmla="*/ 74 h 135"/>
                <a:gd name="T36" fmla="*/ 93 w 186"/>
                <a:gd name="T37" fmla="*/ 64 h 135"/>
                <a:gd name="T38" fmla="*/ 182 w 186"/>
                <a:gd name="T39" fmla="*/ 51 h 135"/>
                <a:gd name="T40" fmla="*/ 186 w 186"/>
                <a:gd name="T41" fmla="*/ 9 h 135"/>
                <a:gd name="T42" fmla="*/ 9 w 186"/>
                <a:gd name="T43" fmla="*/ 0 h 135"/>
                <a:gd name="T44" fmla="*/ 0 w 186"/>
                <a:gd name="T45" fmla="*/ 47 h 135"/>
                <a:gd name="T46" fmla="*/ 17 w 186"/>
                <a:gd name="T47" fmla="*/ 68 h 135"/>
                <a:gd name="T48" fmla="*/ 0 w 186"/>
                <a:gd name="T49" fmla="*/ 89 h 135"/>
                <a:gd name="T50" fmla="*/ 9 w 186"/>
                <a:gd name="T51" fmla="*/ 135 h 135"/>
                <a:gd name="T52" fmla="*/ 186 w 186"/>
                <a:gd name="T53" fmla="*/ 127 h 135"/>
                <a:gd name="T54" fmla="*/ 182 w 186"/>
                <a:gd name="T55" fmla="*/ 85 h 135"/>
                <a:gd name="T56" fmla="*/ 182 w 186"/>
                <a:gd name="T57" fmla="*/ 51 h 135"/>
                <a:gd name="T58" fmla="*/ 178 w 186"/>
                <a:gd name="T59" fmla="*/ 9 h 135"/>
                <a:gd name="T60" fmla="*/ 161 w 186"/>
                <a:gd name="T61" fmla="*/ 17 h 135"/>
                <a:gd name="T62" fmla="*/ 9 w 186"/>
                <a:gd name="T63" fmla="*/ 9 h 135"/>
                <a:gd name="T64" fmla="*/ 152 w 186"/>
                <a:gd name="T65" fmla="*/ 17 h 135"/>
                <a:gd name="T66" fmla="*/ 9 w 186"/>
                <a:gd name="T67" fmla="*/ 9 h 135"/>
                <a:gd name="T68" fmla="*/ 9 w 186"/>
                <a:gd name="T69" fmla="*/ 127 h 135"/>
                <a:gd name="T70" fmla="*/ 152 w 186"/>
                <a:gd name="T71" fmla="*/ 118 h 135"/>
                <a:gd name="T72" fmla="*/ 178 w 186"/>
                <a:gd name="T73" fmla="*/ 127 h 135"/>
                <a:gd name="T74" fmla="*/ 161 w 186"/>
                <a:gd name="T75" fmla="*/ 118 h 135"/>
                <a:gd name="T76" fmla="*/ 178 w 186"/>
                <a:gd name="T77" fmla="*/ 127 h 135"/>
                <a:gd name="T78" fmla="*/ 178 w 186"/>
                <a:gd name="T79" fmla="*/ 110 h 135"/>
                <a:gd name="T80" fmla="*/ 9 w 186"/>
                <a:gd name="T81" fmla="*/ 93 h 135"/>
                <a:gd name="T82" fmla="*/ 9 w 186"/>
                <a:gd name="T83" fmla="*/ 43 h 135"/>
                <a:gd name="T84" fmla="*/ 178 w 186"/>
                <a:gd name="T85" fmla="*/ 26 h 135"/>
                <a:gd name="T86" fmla="*/ 161 w 186"/>
                <a:gd name="T87" fmla="*/ 68 h 135"/>
                <a:gd name="T88" fmla="*/ 140 w 186"/>
                <a:gd name="T89" fmla="*/ 76 h 135"/>
                <a:gd name="T90" fmla="*/ 110 w 186"/>
                <a:gd name="T91" fmla="*/ 80 h 135"/>
                <a:gd name="T92" fmla="*/ 140 w 186"/>
                <a:gd name="T93" fmla="*/ 85 h 135"/>
                <a:gd name="T94" fmla="*/ 140 w 186"/>
                <a:gd name="T95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35">
                  <a:moveTo>
                    <a:pt x="140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51"/>
                    <a:pt x="110" y="53"/>
                    <a:pt x="110" y="55"/>
                  </a:cubicBezTo>
                  <a:cubicBezTo>
                    <a:pt x="110" y="58"/>
                    <a:pt x="112" y="59"/>
                    <a:pt x="114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9"/>
                    <a:pt x="144" y="58"/>
                    <a:pt x="144" y="55"/>
                  </a:cubicBezTo>
                  <a:cubicBezTo>
                    <a:pt x="144" y="53"/>
                    <a:pt x="142" y="51"/>
                    <a:pt x="140" y="51"/>
                  </a:cubicBezTo>
                  <a:close/>
                  <a:moveTo>
                    <a:pt x="114" y="72"/>
                  </a:moveTo>
                  <a:cubicBezTo>
                    <a:pt x="131" y="72"/>
                    <a:pt x="131" y="72"/>
                    <a:pt x="131" y="72"/>
                  </a:cubicBezTo>
                  <a:cubicBezTo>
                    <a:pt x="134" y="72"/>
                    <a:pt x="135" y="70"/>
                    <a:pt x="135" y="68"/>
                  </a:cubicBezTo>
                  <a:cubicBezTo>
                    <a:pt x="135" y="66"/>
                    <a:pt x="134" y="64"/>
                    <a:pt x="131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2" y="64"/>
                    <a:pt x="110" y="66"/>
                    <a:pt x="110" y="68"/>
                  </a:cubicBezTo>
                  <a:cubicBezTo>
                    <a:pt x="110" y="70"/>
                    <a:pt x="112" y="72"/>
                    <a:pt x="114" y="72"/>
                  </a:cubicBezTo>
                  <a:close/>
                  <a:moveTo>
                    <a:pt x="89" y="59"/>
                  </a:moveTo>
                  <a:cubicBezTo>
                    <a:pt x="79" y="59"/>
                    <a:pt x="79" y="59"/>
                    <a:pt x="79" y="59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1" y="43"/>
                    <a:pt x="70" y="43"/>
                    <a:pt x="68" y="43"/>
                  </a:cubicBezTo>
                  <a:cubicBezTo>
                    <a:pt x="66" y="43"/>
                    <a:pt x="65" y="43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4" y="59"/>
                    <a:pt x="43" y="61"/>
                    <a:pt x="43" y="64"/>
                  </a:cubicBezTo>
                  <a:cubicBezTo>
                    <a:pt x="43" y="66"/>
                    <a:pt x="44" y="67"/>
                    <a:pt x="44" y="67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1" y="89"/>
                    <a:pt x="51" y="89"/>
                  </a:cubicBezTo>
                  <a:cubicBezTo>
                    <a:pt x="51" y="91"/>
                    <a:pt x="53" y="93"/>
                    <a:pt x="55" y="93"/>
                  </a:cubicBezTo>
                  <a:cubicBezTo>
                    <a:pt x="56" y="93"/>
                    <a:pt x="57" y="93"/>
                    <a:pt x="58" y="92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78" y="92"/>
                    <a:pt x="78" y="92"/>
                    <a:pt x="78" y="92"/>
                  </a:cubicBezTo>
                  <a:cubicBezTo>
                    <a:pt x="78" y="92"/>
                    <a:pt x="79" y="93"/>
                    <a:pt x="81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7"/>
                    <a:pt x="93" y="66"/>
                    <a:pt x="93" y="64"/>
                  </a:cubicBezTo>
                  <a:cubicBezTo>
                    <a:pt x="93" y="61"/>
                    <a:pt x="91" y="59"/>
                    <a:pt x="89" y="59"/>
                  </a:cubicBezTo>
                  <a:close/>
                  <a:moveTo>
                    <a:pt x="182" y="51"/>
                  </a:moveTo>
                  <a:cubicBezTo>
                    <a:pt x="184" y="51"/>
                    <a:pt x="186" y="49"/>
                    <a:pt x="186" y="47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4"/>
                    <a:pt x="182" y="0"/>
                    <a:pt x="17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9"/>
                    <a:pt x="2" y="51"/>
                    <a:pt x="5" y="51"/>
                  </a:cubicBezTo>
                  <a:cubicBezTo>
                    <a:pt x="12" y="51"/>
                    <a:pt x="17" y="59"/>
                    <a:pt x="17" y="68"/>
                  </a:cubicBezTo>
                  <a:cubicBezTo>
                    <a:pt x="17" y="77"/>
                    <a:pt x="12" y="85"/>
                    <a:pt x="5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32"/>
                    <a:pt x="4" y="135"/>
                    <a:pt x="9" y="135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82" y="135"/>
                    <a:pt x="186" y="132"/>
                    <a:pt x="186" y="127"/>
                  </a:cubicBezTo>
                  <a:cubicBezTo>
                    <a:pt x="186" y="89"/>
                    <a:pt x="186" y="89"/>
                    <a:pt x="186" y="89"/>
                  </a:cubicBezTo>
                  <a:cubicBezTo>
                    <a:pt x="186" y="87"/>
                    <a:pt x="184" y="85"/>
                    <a:pt x="182" y="85"/>
                  </a:cubicBezTo>
                  <a:cubicBezTo>
                    <a:pt x="175" y="85"/>
                    <a:pt x="169" y="77"/>
                    <a:pt x="169" y="68"/>
                  </a:cubicBezTo>
                  <a:cubicBezTo>
                    <a:pt x="169" y="59"/>
                    <a:pt x="175" y="51"/>
                    <a:pt x="182" y="51"/>
                  </a:cubicBezTo>
                  <a:close/>
                  <a:moveTo>
                    <a:pt x="161" y="9"/>
                  </a:moveTo>
                  <a:cubicBezTo>
                    <a:pt x="178" y="9"/>
                    <a:pt x="178" y="9"/>
                    <a:pt x="178" y="9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1" y="17"/>
                    <a:pt x="161" y="17"/>
                    <a:pt x="161" y="17"/>
                  </a:cubicBezTo>
                  <a:lnTo>
                    <a:pt x="161" y="9"/>
                  </a:lnTo>
                  <a:close/>
                  <a:moveTo>
                    <a:pt x="9" y="9"/>
                  </a:moveTo>
                  <a:cubicBezTo>
                    <a:pt x="152" y="9"/>
                    <a:pt x="152" y="9"/>
                    <a:pt x="152" y="9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9" y="9"/>
                  </a:lnTo>
                  <a:close/>
                  <a:moveTo>
                    <a:pt x="152" y="127"/>
                  </a:moveTo>
                  <a:cubicBezTo>
                    <a:pt x="9" y="127"/>
                    <a:pt x="9" y="127"/>
                    <a:pt x="9" y="12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2" y="118"/>
                    <a:pt x="152" y="118"/>
                    <a:pt x="152" y="118"/>
                  </a:cubicBezTo>
                  <a:lnTo>
                    <a:pt x="152" y="127"/>
                  </a:lnTo>
                  <a:close/>
                  <a:moveTo>
                    <a:pt x="178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61" y="118"/>
                    <a:pt x="161" y="118"/>
                    <a:pt x="161" y="118"/>
                  </a:cubicBezTo>
                  <a:cubicBezTo>
                    <a:pt x="178" y="118"/>
                    <a:pt x="178" y="118"/>
                    <a:pt x="178" y="118"/>
                  </a:cubicBezTo>
                  <a:lnTo>
                    <a:pt x="178" y="127"/>
                  </a:lnTo>
                  <a:close/>
                  <a:moveTo>
                    <a:pt x="178" y="93"/>
                  </a:moveTo>
                  <a:cubicBezTo>
                    <a:pt x="178" y="110"/>
                    <a:pt x="178" y="110"/>
                    <a:pt x="178" y="11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8" y="90"/>
                    <a:pt x="26" y="80"/>
                    <a:pt x="26" y="68"/>
                  </a:cubicBezTo>
                  <a:cubicBezTo>
                    <a:pt x="26" y="56"/>
                    <a:pt x="18" y="45"/>
                    <a:pt x="9" y="4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78" y="26"/>
                    <a:pt x="178" y="26"/>
                    <a:pt x="178" y="26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68" y="45"/>
                    <a:pt x="161" y="56"/>
                    <a:pt x="161" y="68"/>
                  </a:cubicBezTo>
                  <a:cubicBezTo>
                    <a:pt x="161" y="80"/>
                    <a:pt x="168" y="90"/>
                    <a:pt x="178" y="93"/>
                  </a:cubicBezTo>
                  <a:close/>
                  <a:moveTo>
                    <a:pt x="140" y="76"/>
                  </a:moveTo>
                  <a:cubicBezTo>
                    <a:pt x="114" y="76"/>
                    <a:pt x="114" y="76"/>
                    <a:pt x="114" y="76"/>
                  </a:cubicBezTo>
                  <a:cubicBezTo>
                    <a:pt x="112" y="76"/>
                    <a:pt x="110" y="78"/>
                    <a:pt x="110" y="80"/>
                  </a:cubicBezTo>
                  <a:cubicBezTo>
                    <a:pt x="110" y="83"/>
                    <a:pt x="112" y="85"/>
                    <a:pt x="114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2" y="85"/>
                    <a:pt x="144" y="83"/>
                    <a:pt x="144" y="80"/>
                  </a:cubicBezTo>
                  <a:cubicBezTo>
                    <a:pt x="144" y="78"/>
                    <a:pt x="142" y="76"/>
                    <a:pt x="140" y="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2691" y="502351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873972" y="4753644"/>
              <a:ext cx="1273233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TICKET BRAIN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5361E3-8A5B-4CB1-A964-D7DE1C002841}"/>
              </a:ext>
            </a:extLst>
          </p:cNvPr>
          <p:cNvGrpSpPr/>
          <p:nvPr/>
        </p:nvGrpSpPr>
        <p:grpSpPr>
          <a:xfrm>
            <a:off x="6100364" y="3411693"/>
            <a:ext cx="2218267" cy="2702984"/>
            <a:chOff x="6100364" y="3411693"/>
            <a:chExt cx="2218267" cy="2702984"/>
          </a:xfrm>
        </p:grpSpPr>
        <p:sp>
          <p:nvSpPr>
            <p:cNvPr id="28" name="Freeform 2625">
              <a:extLst>
                <a:ext uri="{FF2B5EF4-FFF2-40B4-BE49-F238E27FC236}">
                  <a16:creationId xmlns:a16="http://schemas.microsoft.com/office/drawing/2014/main" id="{CB9C8CFB-21C7-4F59-B9EB-0C1A9585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364" y="3411693"/>
              <a:ext cx="2218267" cy="2702984"/>
            </a:xfrm>
            <a:custGeom>
              <a:avLst/>
              <a:gdLst>
                <a:gd name="T0" fmla="*/ 314 w 828"/>
                <a:gd name="T1" fmla="*/ 1009 h 1009"/>
                <a:gd name="T2" fmla="*/ 236 w 828"/>
                <a:gd name="T3" fmla="*/ 939 h 1009"/>
                <a:gd name="T4" fmla="*/ 256 w 828"/>
                <a:gd name="T5" fmla="*/ 878 h 1009"/>
                <a:gd name="T6" fmla="*/ 257 w 828"/>
                <a:gd name="T7" fmla="*/ 847 h 1009"/>
                <a:gd name="T8" fmla="*/ 228 w 828"/>
                <a:gd name="T9" fmla="*/ 830 h 1009"/>
                <a:gd name="T10" fmla="*/ 228 w 828"/>
                <a:gd name="T11" fmla="*/ 830 h 1009"/>
                <a:gd name="T12" fmla="*/ 221 w 828"/>
                <a:gd name="T13" fmla="*/ 830 h 1009"/>
                <a:gd name="T14" fmla="*/ 34 w 828"/>
                <a:gd name="T15" fmla="*/ 830 h 1009"/>
                <a:gd name="T16" fmla="*/ 0 w 828"/>
                <a:gd name="T17" fmla="*/ 830 h 1009"/>
                <a:gd name="T18" fmla="*/ 0 w 828"/>
                <a:gd name="T19" fmla="*/ 589 h 1009"/>
                <a:gd name="T20" fmla="*/ 0 w 828"/>
                <a:gd name="T21" fmla="*/ 585 h 1009"/>
                <a:gd name="T22" fmla="*/ 0 w 828"/>
                <a:gd name="T23" fmla="*/ 585 h 1009"/>
                <a:gd name="T24" fmla="*/ 27 w 828"/>
                <a:gd name="T25" fmla="*/ 554 h 1009"/>
                <a:gd name="T26" fmla="*/ 43 w 828"/>
                <a:gd name="T27" fmla="*/ 558 h 1009"/>
                <a:gd name="T28" fmla="*/ 105 w 828"/>
                <a:gd name="T29" fmla="*/ 578 h 1009"/>
                <a:gd name="T30" fmla="*/ 179 w 828"/>
                <a:gd name="T31" fmla="*/ 496 h 1009"/>
                <a:gd name="T32" fmla="*/ 105 w 828"/>
                <a:gd name="T33" fmla="*/ 414 h 1009"/>
                <a:gd name="T34" fmla="*/ 43 w 828"/>
                <a:gd name="T35" fmla="*/ 434 h 1009"/>
                <a:gd name="T36" fmla="*/ 27 w 828"/>
                <a:gd name="T37" fmla="*/ 438 h 1009"/>
                <a:gd name="T38" fmla="*/ 0 w 828"/>
                <a:gd name="T39" fmla="*/ 407 h 1009"/>
                <a:gd name="T40" fmla="*/ 0 w 828"/>
                <a:gd name="T41" fmla="*/ 402 h 1009"/>
                <a:gd name="T42" fmla="*/ 0 w 828"/>
                <a:gd name="T43" fmla="*/ 178 h 1009"/>
                <a:gd name="T44" fmla="*/ 221 w 828"/>
                <a:gd name="T45" fmla="*/ 178 h 1009"/>
                <a:gd name="T46" fmla="*/ 225 w 828"/>
                <a:gd name="T47" fmla="*/ 178 h 1009"/>
                <a:gd name="T48" fmla="*/ 257 w 828"/>
                <a:gd name="T49" fmla="*/ 162 h 1009"/>
                <a:gd name="T50" fmla="*/ 256 w 828"/>
                <a:gd name="T51" fmla="*/ 130 h 1009"/>
                <a:gd name="T52" fmla="*/ 236 w 828"/>
                <a:gd name="T53" fmla="*/ 69 h 1009"/>
                <a:gd name="T54" fmla="*/ 314 w 828"/>
                <a:gd name="T55" fmla="*/ 0 h 1009"/>
                <a:gd name="T56" fmla="*/ 393 w 828"/>
                <a:gd name="T57" fmla="*/ 69 h 1009"/>
                <a:gd name="T58" fmla="*/ 373 w 828"/>
                <a:gd name="T59" fmla="*/ 130 h 1009"/>
                <a:gd name="T60" fmla="*/ 372 w 828"/>
                <a:gd name="T61" fmla="*/ 162 h 1009"/>
                <a:gd name="T62" fmla="*/ 401 w 828"/>
                <a:gd name="T63" fmla="*/ 178 h 1009"/>
                <a:gd name="T64" fmla="*/ 401 w 828"/>
                <a:gd name="T65" fmla="*/ 178 h 1009"/>
                <a:gd name="T66" fmla="*/ 407 w 828"/>
                <a:gd name="T67" fmla="*/ 178 h 1009"/>
                <a:gd name="T68" fmla="*/ 606 w 828"/>
                <a:gd name="T69" fmla="*/ 178 h 1009"/>
                <a:gd name="T70" fmla="*/ 608 w 828"/>
                <a:gd name="T71" fmla="*/ 178 h 1009"/>
                <a:gd name="T72" fmla="*/ 649 w 828"/>
                <a:gd name="T73" fmla="*/ 178 h 1009"/>
                <a:gd name="T74" fmla="*/ 649 w 828"/>
                <a:gd name="T75" fmla="*/ 402 h 1009"/>
                <a:gd name="T76" fmla="*/ 649 w 828"/>
                <a:gd name="T77" fmla="*/ 407 h 1009"/>
                <a:gd name="T78" fmla="*/ 679 w 828"/>
                <a:gd name="T79" fmla="*/ 442 h 1009"/>
                <a:gd name="T80" fmla="*/ 697 w 828"/>
                <a:gd name="T81" fmla="*/ 438 h 1009"/>
                <a:gd name="T82" fmla="*/ 758 w 828"/>
                <a:gd name="T83" fmla="*/ 418 h 1009"/>
                <a:gd name="T84" fmla="*/ 828 w 828"/>
                <a:gd name="T85" fmla="*/ 496 h 1009"/>
                <a:gd name="T86" fmla="*/ 758 w 828"/>
                <a:gd name="T87" fmla="*/ 574 h 1009"/>
                <a:gd name="T88" fmla="*/ 697 w 828"/>
                <a:gd name="T89" fmla="*/ 554 h 1009"/>
                <a:gd name="T90" fmla="*/ 679 w 828"/>
                <a:gd name="T91" fmla="*/ 550 h 1009"/>
                <a:gd name="T92" fmla="*/ 649 w 828"/>
                <a:gd name="T93" fmla="*/ 583 h 1009"/>
                <a:gd name="T94" fmla="*/ 649 w 828"/>
                <a:gd name="T95" fmla="*/ 583 h 1009"/>
                <a:gd name="T96" fmla="*/ 649 w 828"/>
                <a:gd name="T97" fmla="*/ 589 h 1009"/>
                <a:gd name="T98" fmla="*/ 649 w 828"/>
                <a:gd name="T99" fmla="*/ 830 h 1009"/>
                <a:gd name="T100" fmla="*/ 601 w 828"/>
                <a:gd name="T101" fmla="*/ 830 h 1009"/>
                <a:gd name="T102" fmla="*/ 508 w 828"/>
                <a:gd name="T103" fmla="*/ 830 h 1009"/>
                <a:gd name="T104" fmla="*/ 506 w 828"/>
                <a:gd name="T105" fmla="*/ 830 h 1009"/>
                <a:gd name="T106" fmla="*/ 408 w 828"/>
                <a:gd name="T107" fmla="*/ 830 h 1009"/>
                <a:gd name="T108" fmla="*/ 403 w 828"/>
                <a:gd name="T109" fmla="*/ 830 h 1009"/>
                <a:gd name="T110" fmla="*/ 372 w 828"/>
                <a:gd name="T111" fmla="*/ 847 h 1009"/>
                <a:gd name="T112" fmla="*/ 373 w 828"/>
                <a:gd name="T113" fmla="*/ 878 h 1009"/>
                <a:gd name="T114" fmla="*/ 393 w 828"/>
                <a:gd name="T115" fmla="*/ 939 h 1009"/>
                <a:gd name="T116" fmla="*/ 314 w 828"/>
                <a:gd name="T117" fmla="*/ 1009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8" h="1009">
                  <a:moveTo>
                    <a:pt x="314" y="1009"/>
                  </a:moveTo>
                  <a:cubicBezTo>
                    <a:pt x="271" y="1009"/>
                    <a:pt x="236" y="977"/>
                    <a:pt x="236" y="939"/>
                  </a:cubicBezTo>
                  <a:cubicBezTo>
                    <a:pt x="236" y="919"/>
                    <a:pt x="256" y="879"/>
                    <a:pt x="256" y="878"/>
                  </a:cubicBezTo>
                  <a:cubicBezTo>
                    <a:pt x="262" y="867"/>
                    <a:pt x="262" y="855"/>
                    <a:pt x="257" y="847"/>
                  </a:cubicBezTo>
                  <a:cubicBezTo>
                    <a:pt x="251" y="837"/>
                    <a:pt x="241" y="832"/>
                    <a:pt x="228" y="830"/>
                  </a:cubicBezTo>
                  <a:cubicBezTo>
                    <a:pt x="228" y="830"/>
                    <a:pt x="228" y="830"/>
                    <a:pt x="228" y="830"/>
                  </a:cubicBezTo>
                  <a:cubicBezTo>
                    <a:pt x="227" y="830"/>
                    <a:pt x="224" y="830"/>
                    <a:pt x="221" y="830"/>
                  </a:cubicBezTo>
                  <a:cubicBezTo>
                    <a:pt x="34" y="830"/>
                    <a:pt x="34" y="830"/>
                    <a:pt x="34" y="830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589"/>
                    <a:pt x="0" y="589"/>
                    <a:pt x="0" y="589"/>
                  </a:cubicBezTo>
                  <a:cubicBezTo>
                    <a:pt x="0" y="587"/>
                    <a:pt x="0" y="586"/>
                    <a:pt x="0" y="585"/>
                  </a:cubicBezTo>
                  <a:cubicBezTo>
                    <a:pt x="0" y="585"/>
                    <a:pt x="0" y="585"/>
                    <a:pt x="0" y="585"/>
                  </a:cubicBezTo>
                  <a:cubicBezTo>
                    <a:pt x="1" y="566"/>
                    <a:pt x="12" y="554"/>
                    <a:pt x="27" y="554"/>
                  </a:cubicBezTo>
                  <a:cubicBezTo>
                    <a:pt x="32" y="554"/>
                    <a:pt x="37" y="555"/>
                    <a:pt x="43" y="558"/>
                  </a:cubicBezTo>
                  <a:cubicBezTo>
                    <a:pt x="44" y="559"/>
                    <a:pt x="84" y="578"/>
                    <a:pt x="105" y="578"/>
                  </a:cubicBezTo>
                  <a:cubicBezTo>
                    <a:pt x="146" y="578"/>
                    <a:pt x="179" y="541"/>
                    <a:pt x="179" y="496"/>
                  </a:cubicBezTo>
                  <a:cubicBezTo>
                    <a:pt x="179" y="451"/>
                    <a:pt x="146" y="414"/>
                    <a:pt x="105" y="414"/>
                  </a:cubicBezTo>
                  <a:cubicBezTo>
                    <a:pt x="84" y="414"/>
                    <a:pt x="44" y="433"/>
                    <a:pt x="43" y="434"/>
                  </a:cubicBezTo>
                  <a:cubicBezTo>
                    <a:pt x="37" y="437"/>
                    <a:pt x="32" y="438"/>
                    <a:pt x="27" y="438"/>
                  </a:cubicBezTo>
                  <a:cubicBezTo>
                    <a:pt x="12" y="438"/>
                    <a:pt x="1" y="426"/>
                    <a:pt x="0" y="407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5" y="178"/>
                    <a:pt x="225" y="178"/>
                    <a:pt x="225" y="178"/>
                  </a:cubicBezTo>
                  <a:cubicBezTo>
                    <a:pt x="240" y="177"/>
                    <a:pt x="251" y="171"/>
                    <a:pt x="257" y="162"/>
                  </a:cubicBezTo>
                  <a:cubicBezTo>
                    <a:pt x="262" y="153"/>
                    <a:pt x="262" y="142"/>
                    <a:pt x="256" y="130"/>
                  </a:cubicBezTo>
                  <a:cubicBezTo>
                    <a:pt x="256" y="130"/>
                    <a:pt x="236" y="89"/>
                    <a:pt x="236" y="69"/>
                  </a:cubicBezTo>
                  <a:cubicBezTo>
                    <a:pt x="236" y="31"/>
                    <a:pt x="271" y="0"/>
                    <a:pt x="314" y="0"/>
                  </a:cubicBezTo>
                  <a:cubicBezTo>
                    <a:pt x="357" y="0"/>
                    <a:pt x="393" y="31"/>
                    <a:pt x="393" y="69"/>
                  </a:cubicBezTo>
                  <a:cubicBezTo>
                    <a:pt x="393" y="89"/>
                    <a:pt x="373" y="130"/>
                    <a:pt x="373" y="130"/>
                  </a:cubicBezTo>
                  <a:cubicBezTo>
                    <a:pt x="367" y="142"/>
                    <a:pt x="367" y="153"/>
                    <a:pt x="372" y="162"/>
                  </a:cubicBezTo>
                  <a:cubicBezTo>
                    <a:pt x="377" y="171"/>
                    <a:pt x="387" y="177"/>
                    <a:pt x="401" y="178"/>
                  </a:cubicBezTo>
                  <a:cubicBezTo>
                    <a:pt x="401" y="178"/>
                    <a:pt x="401" y="178"/>
                    <a:pt x="401" y="178"/>
                  </a:cubicBezTo>
                  <a:cubicBezTo>
                    <a:pt x="402" y="178"/>
                    <a:pt x="404" y="178"/>
                    <a:pt x="407" y="178"/>
                  </a:cubicBezTo>
                  <a:cubicBezTo>
                    <a:pt x="606" y="178"/>
                    <a:pt x="606" y="178"/>
                    <a:pt x="606" y="178"/>
                  </a:cubicBezTo>
                  <a:cubicBezTo>
                    <a:pt x="608" y="178"/>
                    <a:pt x="608" y="178"/>
                    <a:pt x="608" y="178"/>
                  </a:cubicBezTo>
                  <a:cubicBezTo>
                    <a:pt x="649" y="178"/>
                    <a:pt x="649" y="178"/>
                    <a:pt x="649" y="178"/>
                  </a:cubicBezTo>
                  <a:cubicBezTo>
                    <a:pt x="649" y="402"/>
                    <a:pt x="649" y="402"/>
                    <a:pt x="649" y="402"/>
                  </a:cubicBezTo>
                  <a:cubicBezTo>
                    <a:pt x="649" y="407"/>
                    <a:pt x="649" y="407"/>
                    <a:pt x="649" y="407"/>
                  </a:cubicBezTo>
                  <a:cubicBezTo>
                    <a:pt x="650" y="428"/>
                    <a:pt x="662" y="442"/>
                    <a:pt x="679" y="442"/>
                  </a:cubicBezTo>
                  <a:cubicBezTo>
                    <a:pt x="685" y="442"/>
                    <a:pt x="691" y="441"/>
                    <a:pt x="697" y="438"/>
                  </a:cubicBezTo>
                  <a:cubicBezTo>
                    <a:pt x="698" y="437"/>
                    <a:pt x="738" y="418"/>
                    <a:pt x="758" y="418"/>
                  </a:cubicBezTo>
                  <a:cubicBezTo>
                    <a:pt x="796" y="418"/>
                    <a:pt x="828" y="453"/>
                    <a:pt x="828" y="496"/>
                  </a:cubicBezTo>
                  <a:cubicBezTo>
                    <a:pt x="828" y="539"/>
                    <a:pt x="796" y="574"/>
                    <a:pt x="758" y="574"/>
                  </a:cubicBezTo>
                  <a:cubicBezTo>
                    <a:pt x="738" y="574"/>
                    <a:pt x="698" y="555"/>
                    <a:pt x="697" y="554"/>
                  </a:cubicBezTo>
                  <a:cubicBezTo>
                    <a:pt x="691" y="551"/>
                    <a:pt x="685" y="550"/>
                    <a:pt x="679" y="550"/>
                  </a:cubicBezTo>
                  <a:cubicBezTo>
                    <a:pt x="663" y="550"/>
                    <a:pt x="651" y="563"/>
                    <a:pt x="649" y="583"/>
                  </a:cubicBezTo>
                  <a:cubicBezTo>
                    <a:pt x="649" y="583"/>
                    <a:pt x="649" y="583"/>
                    <a:pt x="649" y="583"/>
                  </a:cubicBezTo>
                  <a:cubicBezTo>
                    <a:pt x="649" y="584"/>
                    <a:pt x="649" y="586"/>
                    <a:pt x="649" y="589"/>
                  </a:cubicBezTo>
                  <a:cubicBezTo>
                    <a:pt x="649" y="830"/>
                    <a:pt x="649" y="830"/>
                    <a:pt x="649" y="830"/>
                  </a:cubicBezTo>
                  <a:cubicBezTo>
                    <a:pt x="640" y="830"/>
                    <a:pt x="604" y="830"/>
                    <a:pt x="601" y="830"/>
                  </a:cubicBezTo>
                  <a:cubicBezTo>
                    <a:pt x="508" y="830"/>
                    <a:pt x="508" y="830"/>
                    <a:pt x="508" y="830"/>
                  </a:cubicBezTo>
                  <a:cubicBezTo>
                    <a:pt x="506" y="830"/>
                    <a:pt x="506" y="830"/>
                    <a:pt x="506" y="830"/>
                  </a:cubicBezTo>
                  <a:cubicBezTo>
                    <a:pt x="408" y="830"/>
                    <a:pt x="408" y="830"/>
                    <a:pt x="408" y="830"/>
                  </a:cubicBezTo>
                  <a:cubicBezTo>
                    <a:pt x="403" y="830"/>
                    <a:pt x="403" y="830"/>
                    <a:pt x="403" y="830"/>
                  </a:cubicBezTo>
                  <a:cubicBezTo>
                    <a:pt x="389" y="831"/>
                    <a:pt x="377" y="837"/>
                    <a:pt x="372" y="847"/>
                  </a:cubicBezTo>
                  <a:cubicBezTo>
                    <a:pt x="367" y="855"/>
                    <a:pt x="367" y="867"/>
                    <a:pt x="373" y="878"/>
                  </a:cubicBezTo>
                  <a:cubicBezTo>
                    <a:pt x="373" y="879"/>
                    <a:pt x="393" y="919"/>
                    <a:pt x="393" y="939"/>
                  </a:cubicBezTo>
                  <a:cubicBezTo>
                    <a:pt x="393" y="977"/>
                    <a:pt x="357" y="1009"/>
                    <a:pt x="314" y="1009"/>
                  </a:cubicBezTo>
                  <a:close/>
                </a:path>
              </a:pathLst>
            </a:custGeom>
            <a:solidFill>
              <a:srgbClr val="FFC96A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E8875E0-05BF-4A83-9EE2-1C205796E9A8}"/>
                </a:ext>
              </a:extLst>
            </p:cNvPr>
            <p:cNvSpPr/>
            <p:nvPr/>
          </p:nvSpPr>
          <p:spPr>
            <a:xfrm>
              <a:off x="6740170" y="4327877"/>
              <a:ext cx="918841" cy="748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67" b="1" dirty="0">
                  <a:solidFill>
                    <a:schemeClr val="bg1"/>
                  </a:solidFill>
                  <a:latin typeface="Raleway"/>
                  <a:cs typeface="Raleway"/>
                </a:rPr>
                <a:t>04</a:t>
              </a:r>
              <a:r>
                <a:rPr lang="en-US" sz="2400" b="1" dirty="0">
                  <a:solidFill>
                    <a:schemeClr val="bg1"/>
                  </a:solidFill>
                  <a:latin typeface="Raleway"/>
                  <a:cs typeface="Raleway"/>
                </a:rPr>
                <a:t> </a:t>
              </a:r>
              <a:endParaRPr lang="en-US" sz="6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194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37499"/>
            <a:ext cx="504304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55D1B7-0A27-4D03-AD6A-8C8F549974B5}"/>
              </a:ext>
            </a:extLst>
          </p:cNvPr>
          <p:cNvGrpSpPr/>
          <p:nvPr/>
        </p:nvGrpSpPr>
        <p:grpSpPr>
          <a:xfrm>
            <a:off x="3577061" y="2543023"/>
            <a:ext cx="2093103" cy="2095989"/>
            <a:chOff x="3577061" y="2543023"/>
            <a:chExt cx="2093103" cy="2095989"/>
          </a:xfrm>
        </p:grpSpPr>
        <p:sp>
          <p:nvSpPr>
            <p:cNvPr id="102" name="Freeform 159"/>
            <p:cNvSpPr>
              <a:spLocks/>
            </p:cNvSpPr>
            <p:nvPr/>
          </p:nvSpPr>
          <p:spPr bwMode="auto">
            <a:xfrm>
              <a:off x="3577061" y="2543023"/>
              <a:ext cx="2093103" cy="2095989"/>
            </a:xfrm>
            <a:custGeom>
              <a:avLst/>
              <a:gdLst>
                <a:gd name="T0" fmla="*/ 814 w 1143"/>
                <a:gd name="T1" fmla="*/ 656 h 1143"/>
                <a:gd name="T2" fmla="*/ 866 w 1143"/>
                <a:gd name="T3" fmla="*/ 780 h 1143"/>
                <a:gd name="T4" fmla="*/ 969 w 1143"/>
                <a:gd name="T5" fmla="*/ 745 h 1143"/>
                <a:gd name="T6" fmla="*/ 1143 w 1143"/>
                <a:gd name="T7" fmla="*/ 572 h 1143"/>
                <a:gd name="T8" fmla="*/ 968 w 1143"/>
                <a:gd name="T9" fmla="*/ 397 h 1143"/>
                <a:gd name="T10" fmla="*/ 932 w 1143"/>
                <a:gd name="T11" fmla="*/ 294 h 1143"/>
                <a:gd name="T12" fmla="*/ 1057 w 1143"/>
                <a:gd name="T13" fmla="*/ 243 h 1143"/>
                <a:gd name="T14" fmla="*/ 896 w 1143"/>
                <a:gd name="T15" fmla="*/ 83 h 1143"/>
                <a:gd name="T16" fmla="*/ 845 w 1143"/>
                <a:gd name="T17" fmla="*/ 207 h 1143"/>
                <a:gd name="T18" fmla="*/ 743 w 1143"/>
                <a:gd name="T19" fmla="*/ 172 h 1143"/>
                <a:gd name="T20" fmla="*/ 571 w 1143"/>
                <a:gd name="T21" fmla="*/ 0 h 1143"/>
                <a:gd name="T22" fmla="*/ 0 w 1143"/>
                <a:gd name="T23" fmla="*/ 571 h 1143"/>
                <a:gd name="T24" fmla="*/ 184 w 1143"/>
                <a:gd name="T25" fmla="*/ 755 h 1143"/>
                <a:gd name="T26" fmla="*/ 227 w 1143"/>
                <a:gd name="T27" fmla="*/ 798 h 1143"/>
                <a:gd name="T28" fmla="*/ 384 w 1143"/>
                <a:gd name="T29" fmla="*/ 956 h 1143"/>
                <a:gd name="T30" fmla="*/ 396 w 1143"/>
                <a:gd name="T31" fmla="*/ 968 h 1143"/>
                <a:gd name="T32" fmla="*/ 571 w 1143"/>
                <a:gd name="T33" fmla="*/ 1143 h 1143"/>
                <a:gd name="T34" fmla="*/ 571 w 1143"/>
                <a:gd name="T35" fmla="*/ 1143 h 1143"/>
                <a:gd name="T36" fmla="*/ 745 w 1143"/>
                <a:gd name="T37" fmla="*/ 969 h 1143"/>
                <a:gd name="T38" fmla="*/ 765 w 1143"/>
                <a:gd name="T39" fmla="*/ 949 h 1143"/>
                <a:gd name="T40" fmla="*/ 764 w 1143"/>
                <a:gd name="T41" fmla="*/ 949 h 1143"/>
                <a:gd name="T42" fmla="*/ 780 w 1143"/>
                <a:gd name="T43" fmla="*/ 867 h 1143"/>
                <a:gd name="T44" fmla="*/ 655 w 1143"/>
                <a:gd name="T45" fmla="*/ 815 h 1143"/>
                <a:gd name="T46" fmla="*/ 814 w 1143"/>
                <a:gd name="T47" fmla="*/ 656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3" h="1143">
                  <a:moveTo>
                    <a:pt x="814" y="656"/>
                  </a:moveTo>
                  <a:cubicBezTo>
                    <a:pt x="871" y="697"/>
                    <a:pt x="847" y="730"/>
                    <a:pt x="866" y="780"/>
                  </a:cubicBezTo>
                  <a:cubicBezTo>
                    <a:pt x="877" y="807"/>
                    <a:pt x="907" y="808"/>
                    <a:pt x="969" y="745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968" y="397"/>
                    <a:pt x="968" y="397"/>
                    <a:pt x="968" y="397"/>
                  </a:cubicBezTo>
                  <a:cubicBezTo>
                    <a:pt x="905" y="334"/>
                    <a:pt x="905" y="304"/>
                    <a:pt x="932" y="294"/>
                  </a:cubicBezTo>
                  <a:cubicBezTo>
                    <a:pt x="983" y="275"/>
                    <a:pt x="1016" y="299"/>
                    <a:pt x="1057" y="243"/>
                  </a:cubicBezTo>
                  <a:cubicBezTo>
                    <a:pt x="1127" y="146"/>
                    <a:pt x="993" y="12"/>
                    <a:pt x="896" y="83"/>
                  </a:cubicBezTo>
                  <a:cubicBezTo>
                    <a:pt x="840" y="124"/>
                    <a:pt x="864" y="157"/>
                    <a:pt x="845" y="207"/>
                  </a:cubicBezTo>
                  <a:cubicBezTo>
                    <a:pt x="835" y="234"/>
                    <a:pt x="805" y="234"/>
                    <a:pt x="743" y="172"/>
                  </a:cubicBezTo>
                  <a:cubicBezTo>
                    <a:pt x="571" y="0"/>
                    <a:pt x="571" y="0"/>
                    <a:pt x="571" y="0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184" y="755"/>
                    <a:pt x="184" y="755"/>
                    <a:pt x="184" y="755"/>
                  </a:cubicBezTo>
                  <a:cubicBezTo>
                    <a:pt x="227" y="798"/>
                    <a:pt x="227" y="798"/>
                    <a:pt x="227" y="798"/>
                  </a:cubicBezTo>
                  <a:cubicBezTo>
                    <a:pt x="384" y="956"/>
                    <a:pt x="384" y="956"/>
                    <a:pt x="384" y="956"/>
                  </a:cubicBezTo>
                  <a:cubicBezTo>
                    <a:pt x="388" y="960"/>
                    <a:pt x="392" y="964"/>
                    <a:pt x="396" y="968"/>
                  </a:cubicBezTo>
                  <a:cubicBezTo>
                    <a:pt x="571" y="1143"/>
                    <a:pt x="571" y="1143"/>
                    <a:pt x="571" y="1143"/>
                  </a:cubicBezTo>
                  <a:cubicBezTo>
                    <a:pt x="571" y="1143"/>
                    <a:pt x="571" y="1143"/>
                    <a:pt x="571" y="1143"/>
                  </a:cubicBezTo>
                  <a:cubicBezTo>
                    <a:pt x="745" y="969"/>
                    <a:pt x="745" y="969"/>
                    <a:pt x="745" y="969"/>
                  </a:cubicBezTo>
                  <a:cubicBezTo>
                    <a:pt x="765" y="949"/>
                    <a:pt x="765" y="949"/>
                    <a:pt x="765" y="949"/>
                  </a:cubicBezTo>
                  <a:cubicBezTo>
                    <a:pt x="764" y="949"/>
                    <a:pt x="764" y="949"/>
                    <a:pt x="764" y="949"/>
                  </a:cubicBezTo>
                  <a:cubicBezTo>
                    <a:pt x="807" y="900"/>
                    <a:pt x="804" y="876"/>
                    <a:pt x="780" y="867"/>
                  </a:cubicBezTo>
                  <a:cubicBezTo>
                    <a:pt x="729" y="848"/>
                    <a:pt x="697" y="872"/>
                    <a:pt x="655" y="815"/>
                  </a:cubicBezTo>
                  <a:cubicBezTo>
                    <a:pt x="584" y="718"/>
                    <a:pt x="717" y="585"/>
                    <a:pt x="814" y="6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6" name="Oval 205"/>
            <p:cNvSpPr/>
            <p:nvPr/>
          </p:nvSpPr>
          <p:spPr>
            <a:xfrm>
              <a:off x="3938059" y="3378200"/>
              <a:ext cx="404901" cy="404901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48000" tIns="0" rIns="48000" bIns="9600" rtlCol="0" anchor="ctr">
              <a:noAutofit/>
            </a:bodyPr>
            <a:lstStyle/>
            <a:p>
              <a:pPr algn="ctr"/>
              <a:r>
                <a:rPr lang="en-US" sz="2133" dirty="0">
                  <a:solidFill>
                    <a:schemeClr val="bg1"/>
                  </a:solidFill>
                  <a:latin typeface="+mj-lt"/>
                  <a:cs typeface="Raleway"/>
                </a:rPr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0A73F42-C58B-449C-BCEA-D5C693632F0A}"/>
              </a:ext>
            </a:extLst>
          </p:cNvPr>
          <p:cNvGrpSpPr/>
          <p:nvPr/>
        </p:nvGrpSpPr>
        <p:grpSpPr>
          <a:xfrm>
            <a:off x="5120285" y="1125692"/>
            <a:ext cx="1948751" cy="1945863"/>
            <a:chOff x="5120285" y="1125692"/>
            <a:chExt cx="1948751" cy="1945863"/>
          </a:xfrm>
        </p:grpSpPr>
        <p:sp>
          <p:nvSpPr>
            <p:cNvPr id="100" name="Freeform 157"/>
            <p:cNvSpPr>
              <a:spLocks/>
            </p:cNvSpPr>
            <p:nvPr/>
          </p:nvSpPr>
          <p:spPr bwMode="auto">
            <a:xfrm>
              <a:off x="5120285" y="1125692"/>
              <a:ext cx="1948751" cy="1945863"/>
            </a:xfrm>
            <a:custGeom>
              <a:avLst/>
              <a:gdLst>
                <a:gd name="T0" fmla="*/ 378 w 1062"/>
                <a:gd name="T1" fmla="*/ 908 h 1062"/>
                <a:gd name="T2" fmla="*/ 335 w 1062"/>
                <a:gd name="T3" fmla="*/ 852 h 1062"/>
                <a:gd name="T4" fmla="*/ 372 w 1062"/>
                <a:gd name="T5" fmla="*/ 845 h 1062"/>
                <a:gd name="T6" fmla="*/ 470 w 1062"/>
                <a:gd name="T7" fmla="*/ 791 h 1062"/>
                <a:gd name="T8" fmla="*/ 451 w 1062"/>
                <a:gd name="T9" fmla="*/ 611 h 1062"/>
                <a:gd name="T10" fmla="*/ 271 w 1062"/>
                <a:gd name="T11" fmla="*/ 592 h 1062"/>
                <a:gd name="T12" fmla="*/ 217 w 1062"/>
                <a:gd name="T13" fmla="*/ 690 h 1062"/>
                <a:gd name="T14" fmla="*/ 210 w 1062"/>
                <a:gd name="T15" fmla="*/ 727 h 1062"/>
                <a:gd name="T16" fmla="*/ 173 w 1062"/>
                <a:gd name="T17" fmla="*/ 703 h 1062"/>
                <a:gd name="T18" fmla="*/ 164 w 1062"/>
                <a:gd name="T19" fmla="*/ 694 h 1062"/>
                <a:gd name="T20" fmla="*/ 0 w 1062"/>
                <a:gd name="T21" fmla="*/ 531 h 1062"/>
                <a:gd name="T22" fmla="*/ 155 w 1062"/>
                <a:gd name="T23" fmla="*/ 376 h 1062"/>
                <a:gd name="T24" fmla="*/ 167 w 1062"/>
                <a:gd name="T25" fmla="*/ 365 h 1062"/>
                <a:gd name="T26" fmla="*/ 167 w 1062"/>
                <a:gd name="T27" fmla="*/ 365 h 1062"/>
                <a:gd name="T28" fmla="*/ 532 w 1062"/>
                <a:gd name="T29" fmla="*/ 0 h 1062"/>
                <a:gd name="T30" fmla="*/ 1062 w 1062"/>
                <a:gd name="T31" fmla="*/ 531 h 1062"/>
                <a:gd name="T32" fmla="*/ 911 w 1062"/>
                <a:gd name="T33" fmla="*/ 682 h 1062"/>
                <a:gd name="T34" fmla="*/ 857 w 1062"/>
                <a:gd name="T35" fmla="*/ 753 h 1062"/>
                <a:gd name="T36" fmla="*/ 865 w 1062"/>
                <a:gd name="T37" fmla="*/ 819 h 1062"/>
                <a:gd name="T38" fmla="*/ 886 w 1062"/>
                <a:gd name="T39" fmla="*/ 832 h 1062"/>
                <a:gd name="T40" fmla="*/ 940 w 1062"/>
                <a:gd name="T41" fmla="*/ 843 h 1062"/>
                <a:gd name="T42" fmla="*/ 986 w 1062"/>
                <a:gd name="T43" fmla="*/ 860 h 1062"/>
                <a:gd name="T44" fmla="*/ 997 w 1062"/>
                <a:gd name="T45" fmla="*/ 873 h 1062"/>
                <a:gd name="T46" fmla="*/ 982 w 1062"/>
                <a:gd name="T47" fmla="*/ 979 h 1062"/>
                <a:gd name="T48" fmla="*/ 877 w 1062"/>
                <a:gd name="T49" fmla="*/ 993 h 1062"/>
                <a:gd name="T50" fmla="*/ 864 w 1062"/>
                <a:gd name="T51" fmla="*/ 982 h 1062"/>
                <a:gd name="T52" fmla="*/ 847 w 1062"/>
                <a:gd name="T53" fmla="*/ 936 h 1062"/>
                <a:gd name="T54" fmla="*/ 836 w 1062"/>
                <a:gd name="T55" fmla="*/ 882 h 1062"/>
                <a:gd name="T56" fmla="*/ 822 w 1062"/>
                <a:gd name="T57" fmla="*/ 861 h 1062"/>
                <a:gd name="T58" fmla="*/ 686 w 1062"/>
                <a:gd name="T59" fmla="*/ 907 h 1062"/>
                <a:gd name="T60" fmla="*/ 531 w 1062"/>
                <a:gd name="T61" fmla="*/ 1062 h 1062"/>
                <a:gd name="T62" fmla="*/ 378 w 1062"/>
                <a:gd name="T63" fmla="*/ 908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2" h="1062">
                  <a:moveTo>
                    <a:pt x="378" y="908"/>
                  </a:moveTo>
                  <a:cubicBezTo>
                    <a:pt x="346" y="876"/>
                    <a:pt x="337" y="859"/>
                    <a:pt x="335" y="852"/>
                  </a:cubicBezTo>
                  <a:cubicBezTo>
                    <a:pt x="348" y="848"/>
                    <a:pt x="360" y="847"/>
                    <a:pt x="372" y="845"/>
                  </a:cubicBezTo>
                  <a:cubicBezTo>
                    <a:pt x="402" y="842"/>
                    <a:pt x="436" y="839"/>
                    <a:pt x="470" y="791"/>
                  </a:cubicBezTo>
                  <a:cubicBezTo>
                    <a:pt x="510" y="737"/>
                    <a:pt x="502" y="663"/>
                    <a:pt x="451" y="611"/>
                  </a:cubicBezTo>
                  <a:cubicBezTo>
                    <a:pt x="399" y="560"/>
                    <a:pt x="326" y="552"/>
                    <a:pt x="271" y="592"/>
                  </a:cubicBezTo>
                  <a:cubicBezTo>
                    <a:pt x="223" y="627"/>
                    <a:pt x="220" y="660"/>
                    <a:pt x="217" y="690"/>
                  </a:cubicBezTo>
                  <a:cubicBezTo>
                    <a:pt x="216" y="703"/>
                    <a:pt x="215" y="715"/>
                    <a:pt x="210" y="727"/>
                  </a:cubicBezTo>
                  <a:cubicBezTo>
                    <a:pt x="205" y="726"/>
                    <a:pt x="193" y="720"/>
                    <a:pt x="173" y="703"/>
                  </a:cubicBezTo>
                  <a:cubicBezTo>
                    <a:pt x="164" y="694"/>
                    <a:pt x="164" y="694"/>
                    <a:pt x="164" y="694"/>
                  </a:cubicBezTo>
                  <a:cubicBezTo>
                    <a:pt x="0" y="531"/>
                    <a:pt x="0" y="531"/>
                    <a:pt x="0" y="531"/>
                  </a:cubicBezTo>
                  <a:cubicBezTo>
                    <a:pt x="155" y="376"/>
                    <a:pt x="155" y="376"/>
                    <a:pt x="155" y="376"/>
                  </a:cubicBezTo>
                  <a:cubicBezTo>
                    <a:pt x="159" y="372"/>
                    <a:pt x="163" y="369"/>
                    <a:pt x="167" y="365"/>
                  </a:cubicBezTo>
                  <a:cubicBezTo>
                    <a:pt x="167" y="365"/>
                    <a:pt x="167" y="365"/>
                    <a:pt x="167" y="365"/>
                  </a:cubicBezTo>
                  <a:cubicBezTo>
                    <a:pt x="532" y="0"/>
                    <a:pt x="532" y="0"/>
                    <a:pt x="532" y="0"/>
                  </a:cubicBezTo>
                  <a:cubicBezTo>
                    <a:pt x="1062" y="531"/>
                    <a:pt x="1062" y="531"/>
                    <a:pt x="1062" y="531"/>
                  </a:cubicBezTo>
                  <a:cubicBezTo>
                    <a:pt x="911" y="682"/>
                    <a:pt x="911" y="682"/>
                    <a:pt x="911" y="682"/>
                  </a:cubicBezTo>
                  <a:cubicBezTo>
                    <a:pt x="884" y="710"/>
                    <a:pt x="866" y="733"/>
                    <a:pt x="857" y="753"/>
                  </a:cubicBezTo>
                  <a:cubicBezTo>
                    <a:pt x="842" y="788"/>
                    <a:pt x="855" y="809"/>
                    <a:pt x="865" y="819"/>
                  </a:cubicBezTo>
                  <a:cubicBezTo>
                    <a:pt x="870" y="824"/>
                    <a:pt x="877" y="829"/>
                    <a:pt x="886" y="832"/>
                  </a:cubicBezTo>
                  <a:cubicBezTo>
                    <a:pt x="906" y="840"/>
                    <a:pt x="925" y="841"/>
                    <a:pt x="940" y="843"/>
                  </a:cubicBezTo>
                  <a:cubicBezTo>
                    <a:pt x="960" y="845"/>
                    <a:pt x="972" y="846"/>
                    <a:pt x="986" y="860"/>
                  </a:cubicBezTo>
                  <a:cubicBezTo>
                    <a:pt x="990" y="864"/>
                    <a:pt x="993" y="868"/>
                    <a:pt x="997" y="873"/>
                  </a:cubicBezTo>
                  <a:cubicBezTo>
                    <a:pt x="1025" y="912"/>
                    <a:pt x="1007" y="954"/>
                    <a:pt x="982" y="979"/>
                  </a:cubicBezTo>
                  <a:cubicBezTo>
                    <a:pt x="958" y="1003"/>
                    <a:pt x="916" y="1022"/>
                    <a:pt x="877" y="993"/>
                  </a:cubicBezTo>
                  <a:cubicBezTo>
                    <a:pt x="872" y="990"/>
                    <a:pt x="867" y="986"/>
                    <a:pt x="864" y="982"/>
                  </a:cubicBezTo>
                  <a:cubicBezTo>
                    <a:pt x="850" y="968"/>
                    <a:pt x="849" y="957"/>
                    <a:pt x="847" y="936"/>
                  </a:cubicBezTo>
                  <a:cubicBezTo>
                    <a:pt x="845" y="921"/>
                    <a:pt x="843" y="903"/>
                    <a:pt x="836" y="882"/>
                  </a:cubicBezTo>
                  <a:cubicBezTo>
                    <a:pt x="832" y="874"/>
                    <a:pt x="828" y="866"/>
                    <a:pt x="822" y="861"/>
                  </a:cubicBezTo>
                  <a:cubicBezTo>
                    <a:pt x="777" y="816"/>
                    <a:pt x="708" y="885"/>
                    <a:pt x="686" y="907"/>
                  </a:cubicBezTo>
                  <a:cubicBezTo>
                    <a:pt x="531" y="1062"/>
                    <a:pt x="531" y="1062"/>
                    <a:pt x="531" y="1062"/>
                  </a:cubicBezTo>
                  <a:lnTo>
                    <a:pt x="378" y="9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7" name="Oval 206"/>
            <p:cNvSpPr/>
            <p:nvPr/>
          </p:nvSpPr>
          <p:spPr>
            <a:xfrm>
              <a:off x="5886964" y="1544114"/>
              <a:ext cx="404901" cy="404901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48000" tIns="0" rIns="48000" bIns="9600" rtlCol="0" anchor="ctr">
              <a:noAutofit/>
            </a:bodyPr>
            <a:lstStyle/>
            <a:p>
              <a:pPr algn="ctr"/>
              <a:r>
                <a:rPr lang="en-US" sz="2133" dirty="0">
                  <a:solidFill>
                    <a:schemeClr val="bg1"/>
                  </a:solidFill>
                  <a:latin typeface="+mj-lt"/>
                  <a:cs typeface="Raleway"/>
                </a:rPr>
                <a:t>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DD62400-04EC-4C3E-85AA-3BAE15731414}"/>
              </a:ext>
            </a:extLst>
          </p:cNvPr>
          <p:cNvGrpSpPr/>
          <p:nvPr/>
        </p:nvGrpSpPr>
        <p:grpSpPr>
          <a:xfrm>
            <a:off x="6521839" y="2641182"/>
            <a:ext cx="2093103" cy="2093103"/>
            <a:chOff x="6521839" y="2641182"/>
            <a:chExt cx="2093103" cy="2093103"/>
          </a:xfrm>
        </p:grpSpPr>
        <p:sp>
          <p:nvSpPr>
            <p:cNvPr id="98" name="Freeform 155"/>
            <p:cNvSpPr>
              <a:spLocks/>
            </p:cNvSpPr>
            <p:nvPr/>
          </p:nvSpPr>
          <p:spPr bwMode="auto">
            <a:xfrm>
              <a:off x="6521839" y="2641182"/>
              <a:ext cx="2093103" cy="2093103"/>
            </a:xfrm>
            <a:custGeom>
              <a:avLst/>
              <a:gdLst>
                <a:gd name="T0" fmla="*/ 328 w 1143"/>
                <a:gd name="T1" fmla="*/ 487 h 1143"/>
                <a:gd name="T2" fmla="*/ 276 w 1143"/>
                <a:gd name="T3" fmla="*/ 363 h 1143"/>
                <a:gd name="T4" fmla="*/ 174 w 1143"/>
                <a:gd name="T5" fmla="*/ 398 h 1143"/>
                <a:gd name="T6" fmla="*/ 0 w 1143"/>
                <a:gd name="T7" fmla="*/ 572 h 1143"/>
                <a:gd name="T8" fmla="*/ 175 w 1143"/>
                <a:gd name="T9" fmla="*/ 746 h 1143"/>
                <a:gd name="T10" fmla="*/ 211 w 1143"/>
                <a:gd name="T11" fmla="*/ 849 h 1143"/>
                <a:gd name="T12" fmla="*/ 86 w 1143"/>
                <a:gd name="T13" fmla="*/ 900 h 1143"/>
                <a:gd name="T14" fmla="*/ 246 w 1143"/>
                <a:gd name="T15" fmla="*/ 1060 h 1143"/>
                <a:gd name="T16" fmla="*/ 298 w 1143"/>
                <a:gd name="T17" fmla="*/ 936 h 1143"/>
                <a:gd name="T18" fmla="*/ 400 w 1143"/>
                <a:gd name="T19" fmla="*/ 972 h 1143"/>
                <a:gd name="T20" fmla="*/ 572 w 1143"/>
                <a:gd name="T21" fmla="*/ 1143 h 1143"/>
                <a:gd name="T22" fmla="*/ 1143 w 1143"/>
                <a:gd name="T23" fmla="*/ 572 h 1143"/>
                <a:gd name="T24" fmla="*/ 959 w 1143"/>
                <a:gd name="T25" fmla="*/ 388 h 1143"/>
                <a:gd name="T26" fmla="*/ 916 w 1143"/>
                <a:gd name="T27" fmla="*/ 345 h 1143"/>
                <a:gd name="T28" fmla="*/ 759 w 1143"/>
                <a:gd name="T29" fmla="*/ 187 h 1143"/>
                <a:gd name="T30" fmla="*/ 746 w 1143"/>
                <a:gd name="T31" fmla="*/ 175 h 1143"/>
                <a:gd name="T32" fmla="*/ 572 w 1143"/>
                <a:gd name="T33" fmla="*/ 0 h 1143"/>
                <a:gd name="T34" fmla="*/ 572 w 1143"/>
                <a:gd name="T35" fmla="*/ 0 h 1143"/>
                <a:gd name="T36" fmla="*/ 398 w 1143"/>
                <a:gd name="T37" fmla="*/ 174 h 1143"/>
                <a:gd name="T38" fmla="*/ 378 w 1143"/>
                <a:gd name="T39" fmla="*/ 194 h 1143"/>
                <a:gd name="T40" fmla="*/ 379 w 1143"/>
                <a:gd name="T41" fmla="*/ 194 h 1143"/>
                <a:gd name="T42" fmla="*/ 363 w 1143"/>
                <a:gd name="T43" fmla="*/ 276 h 1143"/>
                <a:gd name="T44" fmla="*/ 488 w 1143"/>
                <a:gd name="T45" fmla="*/ 328 h 1143"/>
                <a:gd name="T46" fmla="*/ 328 w 1143"/>
                <a:gd name="T47" fmla="*/ 487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3" h="1143">
                  <a:moveTo>
                    <a:pt x="328" y="487"/>
                  </a:moveTo>
                  <a:cubicBezTo>
                    <a:pt x="272" y="446"/>
                    <a:pt x="296" y="413"/>
                    <a:pt x="276" y="363"/>
                  </a:cubicBezTo>
                  <a:cubicBezTo>
                    <a:pt x="266" y="336"/>
                    <a:pt x="236" y="336"/>
                    <a:pt x="174" y="398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175" y="746"/>
                    <a:pt x="175" y="746"/>
                    <a:pt x="175" y="746"/>
                  </a:cubicBezTo>
                  <a:cubicBezTo>
                    <a:pt x="238" y="809"/>
                    <a:pt x="237" y="839"/>
                    <a:pt x="211" y="849"/>
                  </a:cubicBezTo>
                  <a:cubicBezTo>
                    <a:pt x="160" y="868"/>
                    <a:pt x="127" y="844"/>
                    <a:pt x="86" y="900"/>
                  </a:cubicBezTo>
                  <a:cubicBezTo>
                    <a:pt x="16" y="997"/>
                    <a:pt x="150" y="1131"/>
                    <a:pt x="246" y="1060"/>
                  </a:cubicBezTo>
                  <a:cubicBezTo>
                    <a:pt x="303" y="1019"/>
                    <a:pt x="279" y="986"/>
                    <a:pt x="298" y="936"/>
                  </a:cubicBezTo>
                  <a:cubicBezTo>
                    <a:pt x="308" y="909"/>
                    <a:pt x="338" y="909"/>
                    <a:pt x="400" y="972"/>
                  </a:cubicBezTo>
                  <a:cubicBezTo>
                    <a:pt x="572" y="1143"/>
                    <a:pt x="572" y="1143"/>
                    <a:pt x="572" y="1143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959" y="388"/>
                    <a:pt x="959" y="388"/>
                    <a:pt x="959" y="388"/>
                  </a:cubicBezTo>
                  <a:cubicBezTo>
                    <a:pt x="916" y="345"/>
                    <a:pt x="916" y="345"/>
                    <a:pt x="916" y="345"/>
                  </a:cubicBezTo>
                  <a:cubicBezTo>
                    <a:pt x="759" y="187"/>
                    <a:pt x="759" y="187"/>
                    <a:pt x="759" y="187"/>
                  </a:cubicBezTo>
                  <a:cubicBezTo>
                    <a:pt x="755" y="183"/>
                    <a:pt x="751" y="179"/>
                    <a:pt x="746" y="175"/>
                  </a:cubicBezTo>
                  <a:cubicBezTo>
                    <a:pt x="572" y="0"/>
                    <a:pt x="572" y="0"/>
                    <a:pt x="572" y="0"/>
                  </a:cubicBezTo>
                  <a:cubicBezTo>
                    <a:pt x="572" y="0"/>
                    <a:pt x="572" y="0"/>
                    <a:pt x="572" y="0"/>
                  </a:cubicBezTo>
                  <a:cubicBezTo>
                    <a:pt x="398" y="174"/>
                    <a:pt x="398" y="174"/>
                    <a:pt x="398" y="174"/>
                  </a:cubicBezTo>
                  <a:cubicBezTo>
                    <a:pt x="378" y="194"/>
                    <a:pt x="378" y="194"/>
                    <a:pt x="378" y="194"/>
                  </a:cubicBezTo>
                  <a:cubicBezTo>
                    <a:pt x="379" y="194"/>
                    <a:pt x="379" y="194"/>
                    <a:pt x="379" y="194"/>
                  </a:cubicBezTo>
                  <a:cubicBezTo>
                    <a:pt x="336" y="243"/>
                    <a:pt x="339" y="267"/>
                    <a:pt x="363" y="276"/>
                  </a:cubicBezTo>
                  <a:cubicBezTo>
                    <a:pt x="413" y="295"/>
                    <a:pt x="446" y="272"/>
                    <a:pt x="488" y="328"/>
                  </a:cubicBezTo>
                  <a:cubicBezTo>
                    <a:pt x="559" y="425"/>
                    <a:pt x="425" y="558"/>
                    <a:pt x="328" y="4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8" name="Oval 207"/>
            <p:cNvSpPr/>
            <p:nvPr/>
          </p:nvSpPr>
          <p:spPr>
            <a:xfrm>
              <a:off x="7813006" y="3480540"/>
              <a:ext cx="404901" cy="404901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48000" tIns="0" rIns="48000" bIns="9600" rtlCol="0" anchor="ctr">
              <a:noAutofit/>
            </a:bodyPr>
            <a:lstStyle/>
            <a:p>
              <a:pPr algn="ctr"/>
              <a:r>
                <a:rPr lang="en-US" sz="2133" dirty="0">
                  <a:solidFill>
                    <a:schemeClr val="bg1"/>
                  </a:solidFill>
                  <a:latin typeface="+mj-lt"/>
                  <a:cs typeface="Raleway"/>
                </a:rPr>
                <a:t>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9DF340-CBBF-47D1-A3BF-8738C398C685}"/>
              </a:ext>
            </a:extLst>
          </p:cNvPr>
          <p:cNvGrpSpPr/>
          <p:nvPr/>
        </p:nvGrpSpPr>
        <p:grpSpPr>
          <a:xfrm>
            <a:off x="5072546" y="4061605"/>
            <a:ext cx="2093103" cy="2093103"/>
            <a:chOff x="5072546" y="4061605"/>
            <a:chExt cx="2093103" cy="2093103"/>
          </a:xfrm>
        </p:grpSpPr>
        <p:sp>
          <p:nvSpPr>
            <p:cNvPr id="104" name="Freeform 161"/>
            <p:cNvSpPr>
              <a:spLocks/>
            </p:cNvSpPr>
            <p:nvPr/>
          </p:nvSpPr>
          <p:spPr bwMode="auto">
            <a:xfrm>
              <a:off x="5072546" y="4061605"/>
              <a:ext cx="2093103" cy="2093103"/>
            </a:xfrm>
            <a:custGeom>
              <a:avLst/>
              <a:gdLst>
                <a:gd name="T0" fmla="*/ 655 w 1143"/>
                <a:gd name="T1" fmla="*/ 328 h 1143"/>
                <a:gd name="T2" fmla="*/ 780 w 1143"/>
                <a:gd name="T3" fmla="*/ 276 h 1143"/>
                <a:gd name="T4" fmla="*/ 745 w 1143"/>
                <a:gd name="T5" fmla="*/ 174 h 1143"/>
                <a:gd name="T6" fmla="*/ 571 w 1143"/>
                <a:gd name="T7" fmla="*/ 0 h 1143"/>
                <a:gd name="T8" fmla="*/ 396 w 1143"/>
                <a:gd name="T9" fmla="*/ 175 h 1143"/>
                <a:gd name="T10" fmla="*/ 294 w 1143"/>
                <a:gd name="T11" fmla="*/ 211 h 1143"/>
                <a:gd name="T12" fmla="*/ 243 w 1143"/>
                <a:gd name="T13" fmla="*/ 86 h 1143"/>
                <a:gd name="T14" fmla="*/ 82 w 1143"/>
                <a:gd name="T15" fmla="*/ 247 h 1143"/>
                <a:gd name="T16" fmla="*/ 207 w 1143"/>
                <a:gd name="T17" fmla="*/ 298 h 1143"/>
                <a:gd name="T18" fmla="*/ 171 w 1143"/>
                <a:gd name="T19" fmla="*/ 400 h 1143"/>
                <a:gd name="T20" fmla="*/ 0 w 1143"/>
                <a:gd name="T21" fmla="*/ 572 h 1143"/>
                <a:gd name="T22" fmla="*/ 571 w 1143"/>
                <a:gd name="T23" fmla="*/ 1143 h 1143"/>
                <a:gd name="T24" fmla="*/ 755 w 1143"/>
                <a:gd name="T25" fmla="*/ 959 h 1143"/>
                <a:gd name="T26" fmla="*/ 798 w 1143"/>
                <a:gd name="T27" fmla="*/ 916 h 1143"/>
                <a:gd name="T28" fmla="*/ 955 w 1143"/>
                <a:gd name="T29" fmla="*/ 759 h 1143"/>
                <a:gd name="T30" fmla="*/ 968 w 1143"/>
                <a:gd name="T31" fmla="*/ 747 h 1143"/>
                <a:gd name="T32" fmla="*/ 1143 w 1143"/>
                <a:gd name="T33" fmla="*/ 572 h 1143"/>
                <a:gd name="T34" fmla="*/ 1143 w 1143"/>
                <a:gd name="T35" fmla="*/ 572 h 1143"/>
                <a:gd name="T36" fmla="*/ 969 w 1143"/>
                <a:gd name="T37" fmla="*/ 398 h 1143"/>
                <a:gd name="T38" fmla="*/ 949 w 1143"/>
                <a:gd name="T39" fmla="*/ 378 h 1143"/>
                <a:gd name="T40" fmla="*/ 948 w 1143"/>
                <a:gd name="T41" fmla="*/ 379 h 1143"/>
                <a:gd name="T42" fmla="*/ 867 w 1143"/>
                <a:gd name="T43" fmla="*/ 363 h 1143"/>
                <a:gd name="T44" fmla="*/ 815 w 1143"/>
                <a:gd name="T45" fmla="*/ 488 h 1143"/>
                <a:gd name="T46" fmla="*/ 655 w 1143"/>
                <a:gd name="T47" fmla="*/ 328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3" h="1143">
                  <a:moveTo>
                    <a:pt x="655" y="328"/>
                  </a:moveTo>
                  <a:cubicBezTo>
                    <a:pt x="697" y="272"/>
                    <a:pt x="730" y="296"/>
                    <a:pt x="780" y="276"/>
                  </a:cubicBezTo>
                  <a:cubicBezTo>
                    <a:pt x="807" y="266"/>
                    <a:pt x="807" y="236"/>
                    <a:pt x="745" y="174"/>
                  </a:cubicBezTo>
                  <a:cubicBezTo>
                    <a:pt x="571" y="0"/>
                    <a:pt x="571" y="0"/>
                    <a:pt x="571" y="0"/>
                  </a:cubicBezTo>
                  <a:cubicBezTo>
                    <a:pt x="396" y="175"/>
                    <a:pt x="396" y="175"/>
                    <a:pt x="396" y="175"/>
                  </a:cubicBezTo>
                  <a:cubicBezTo>
                    <a:pt x="334" y="238"/>
                    <a:pt x="304" y="237"/>
                    <a:pt x="294" y="211"/>
                  </a:cubicBezTo>
                  <a:cubicBezTo>
                    <a:pt x="275" y="160"/>
                    <a:pt x="299" y="127"/>
                    <a:pt x="243" y="86"/>
                  </a:cubicBezTo>
                  <a:cubicBezTo>
                    <a:pt x="146" y="16"/>
                    <a:pt x="12" y="150"/>
                    <a:pt x="82" y="247"/>
                  </a:cubicBezTo>
                  <a:cubicBezTo>
                    <a:pt x="123" y="303"/>
                    <a:pt x="156" y="279"/>
                    <a:pt x="207" y="298"/>
                  </a:cubicBezTo>
                  <a:cubicBezTo>
                    <a:pt x="234" y="308"/>
                    <a:pt x="234" y="338"/>
                    <a:pt x="171" y="400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571" y="1143"/>
                    <a:pt x="571" y="1143"/>
                    <a:pt x="571" y="1143"/>
                  </a:cubicBezTo>
                  <a:cubicBezTo>
                    <a:pt x="755" y="959"/>
                    <a:pt x="755" y="959"/>
                    <a:pt x="755" y="959"/>
                  </a:cubicBezTo>
                  <a:cubicBezTo>
                    <a:pt x="798" y="916"/>
                    <a:pt x="798" y="916"/>
                    <a:pt x="798" y="916"/>
                  </a:cubicBezTo>
                  <a:cubicBezTo>
                    <a:pt x="955" y="759"/>
                    <a:pt x="955" y="759"/>
                    <a:pt x="955" y="759"/>
                  </a:cubicBezTo>
                  <a:cubicBezTo>
                    <a:pt x="959" y="755"/>
                    <a:pt x="964" y="751"/>
                    <a:pt x="968" y="747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1143" y="572"/>
                    <a:pt x="1143" y="572"/>
                    <a:pt x="1143" y="572"/>
                  </a:cubicBezTo>
                  <a:cubicBezTo>
                    <a:pt x="969" y="398"/>
                    <a:pt x="969" y="398"/>
                    <a:pt x="969" y="398"/>
                  </a:cubicBezTo>
                  <a:cubicBezTo>
                    <a:pt x="949" y="378"/>
                    <a:pt x="949" y="378"/>
                    <a:pt x="949" y="378"/>
                  </a:cubicBezTo>
                  <a:cubicBezTo>
                    <a:pt x="948" y="379"/>
                    <a:pt x="948" y="379"/>
                    <a:pt x="948" y="379"/>
                  </a:cubicBezTo>
                  <a:cubicBezTo>
                    <a:pt x="900" y="336"/>
                    <a:pt x="876" y="339"/>
                    <a:pt x="867" y="363"/>
                  </a:cubicBezTo>
                  <a:cubicBezTo>
                    <a:pt x="847" y="413"/>
                    <a:pt x="871" y="446"/>
                    <a:pt x="815" y="488"/>
                  </a:cubicBezTo>
                  <a:cubicBezTo>
                    <a:pt x="718" y="559"/>
                    <a:pt x="584" y="425"/>
                    <a:pt x="655" y="3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9" name="Oval 208"/>
            <p:cNvSpPr/>
            <p:nvPr/>
          </p:nvSpPr>
          <p:spPr>
            <a:xfrm>
              <a:off x="5911402" y="5313128"/>
              <a:ext cx="404901" cy="404901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48000" tIns="0" rIns="48000" bIns="9600" rtlCol="0" anchor="ctr">
              <a:noAutofit/>
            </a:bodyPr>
            <a:lstStyle/>
            <a:p>
              <a:pPr algn="ctr"/>
              <a:r>
                <a:rPr lang="en-US" sz="2133" dirty="0">
                  <a:solidFill>
                    <a:schemeClr val="bg1"/>
                  </a:solidFill>
                  <a:latin typeface="+mj-lt"/>
                  <a:cs typeface="Raleway"/>
                </a:rPr>
                <a:t>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98D3EFE-C059-4826-8417-B34961BA5F91}"/>
              </a:ext>
            </a:extLst>
          </p:cNvPr>
          <p:cNvGrpSpPr/>
          <p:nvPr/>
        </p:nvGrpSpPr>
        <p:grpSpPr>
          <a:xfrm>
            <a:off x="7074755" y="1125692"/>
            <a:ext cx="3134781" cy="772444"/>
            <a:chOff x="7074755" y="1125692"/>
            <a:chExt cx="3134781" cy="772444"/>
          </a:xfrm>
        </p:grpSpPr>
        <p:sp>
          <p:nvSpPr>
            <p:cNvPr id="52" name="Freeform 500"/>
            <p:cNvSpPr>
              <a:spLocks noEditPoints="1"/>
            </p:cNvSpPr>
            <p:nvPr/>
          </p:nvSpPr>
          <p:spPr bwMode="auto">
            <a:xfrm>
              <a:off x="7074755" y="1221418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605021" y="1395563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599301" y="1125692"/>
              <a:ext cx="1416926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VISUAL CORTEX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673A8FA-C8A0-4A63-9EBE-11A1125A4406}"/>
              </a:ext>
            </a:extLst>
          </p:cNvPr>
          <p:cNvGrpSpPr/>
          <p:nvPr/>
        </p:nvGrpSpPr>
        <p:grpSpPr>
          <a:xfrm>
            <a:off x="8614942" y="2640830"/>
            <a:ext cx="3076760" cy="772443"/>
            <a:chOff x="8614942" y="2640830"/>
            <a:chExt cx="3076760" cy="772443"/>
          </a:xfrm>
        </p:grpSpPr>
        <p:sp>
          <p:nvSpPr>
            <p:cNvPr id="54" name="Freeform 357"/>
            <p:cNvSpPr>
              <a:spLocks noEditPoints="1"/>
            </p:cNvSpPr>
            <p:nvPr/>
          </p:nvSpPr>
          <p:spPr bwMode="auto">
            <a:xfrm>
              <a:off x="8614942" y="2737642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087187" y="2910700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9081467" y="2640830"/>
              <a:ext cx="1856727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AROUND THE WORLD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4DAA06A-F804-4B17-A49E-173A50E2B0F7}"/>
              </a:ext>
            </a:extLst>
          </p:cNvPr>
          <p:cNvGrpSpPr/>
          <p:nvPr/>
        </p:nvGrpSpPr>
        <p:grpSpPr>
          <a:xfrm>
            <a:off x="63955" y="3557147"/>
            <a:ext cx="3149382" cy="772443"/>
            <a:chOff x="63955" y="3557147"/>
            <a:chExt cx="3149382" cy="772443"/>
          </a:xfrm>
        </p:grpSpPr>
        <p:sp>
          <p:nvSpPr>
            <p:cNvPr id="49" name="Freeform 449"/>
            <p:cNvSpPr>
              <a:spLocks noEditPoints="1"/>
            </p:cNvSpPr>
            <p:nvPr/>
          </p:nvSpPr>
          <p:spPr bwMode="auto">
            <a:xfrm>
              <a:off x="2834773" y="3633151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3955" y="3827017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bears. Apple pie yummy cake with candy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215828" y="3557147"/>
              <a:ext cx="1452641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BUSINESS BRAIN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1A0FE1A-5C42-43CA-84FD-12222C28435B}"/>
              </a:ext>
            </a:extLst>
          </p:cNvPr>
          <p:cNvGrpSpPr/>
          <p:nvPr/>
        </p:nvGrpSpPr>
        <p:grpSpPr>
          <a:xfrm>
            <a:off x="1475029" y="4912894"/>
            <a:ext cx="3149382" cy="772443"/>
            <a:chOff x="1475029" y="4912894"/>
            <a:chExt cx="3149382" cy="772443"/>
          </a:xfrm>
        </p:grpSpPr>
        <p:sp>
          <p:nvSpPr>
            <p:cNvPr id="50" name="Freeform 450"/>
            <p:cNvSpPr>
              <a:spLocks noEditPoints="1"/>
            </p:cNvSpPr>
            <p:nvPr/>
          </p:nvSpPr>
          <p:spPr bwMode="auto">
            <a:xfrm>
              <a:off x="4244727" y="5005715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475029" y="5182764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638701" y="4912894"/>
              <a:ext cx="1440843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STORAGE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33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1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 IN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 INFOGRAPHICS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84001" y="1501216"/>
            <a:ext cx="4377409" cy="4158421"/>
            <a:chOff x="2341068" y="701415"/>
            <a:chExt cx="4283075" cy="4068807"/>
          </a:xfrm>
        </p:grpSpPr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5043786" y="3403384"/>
              <a:ext cx="1039813" cy="1363663"/>
            </a:xfrm>
            <a:custGeom>
              <a:avLst/>
              <a:gdLst>
                <a:gd name="T0" fmla="*/ 0 w 474"/>
                <a:gd name="T1" fmla="*/ 444 h 621"/>
                <a:gd name="T2" fmla="*/ 0 w 474"/>
                <a:gd name="T3" fmla="*/ 448 h 621"/>
                <a:gd name="T4" fmla="*/ 0 w 474"/>
                <a:gd name="T5" fmla="*/ 619 h 621"/>
                <a:gd name="T6" fmla="*/ 161 w 474"/>
                <a:gd name="T7" fmla="*/ 619 h 621"/>
                <a:gd name="T8" fmla="*/ 296 w 474"/>
                <a:gd name="T9" fmla="*/ 619 h 621"/>
                <a:gd name="T10" fmla="*/ 299 w 474"/>
                <a:gd name="T11" fmla="*/ 619 h 621"/>
                <a:gd name="T12" fmla="*/ 459 w 474"/>
                <a:gd name="T13" fmla="*/ 619 h 621"/>
                <a:gd name="T14" fmla="*/ 474 w 474"/>
                <a:gd name="T15" fmla="*/ 604 h 621"/>
                <a:gd name="T16" fmla="*/ 474 w 474"/>
                <a:gd name="T17" fmla="*/ 443 h 621"/>
                <a:gd name="T18" fmla="*/ 474 w 474"/>
                <a:gd name="T19" fmla="*/ 443 h 621"/>
                <a:gd name="T20" fmla="*/ 474 w 474"/>
                <a:gd name="T21" fmla="*/ 307 h 621"/>
                <a:gd name="T22" fmla="*/ 474 w 474"/>
                <a:gd name="T23" fmla="*/ 225 h 621"/>
                <a:gd name="T24" fmla="*/ 474 w 474"/>
                <a:gd name="T25" fmla="*/ 162 h 621"/>
                <a:gd name="T26" fmla="*/ 474 w 474"/>
                <a:gd name="T27" fmla="*/ 134 h 621"/>
                <a:gd name="T28" fmla="*/ 304 w 474"/>
                <a:gd name="T29" fmla="*/ 134 h 621"/>
                <a:gd name="T30" fmla="*/ 271 w 474"/>
                <a:gd name="T31" fmla="*/ 118 h 621"/>
                <a:gd name="T32" fmla="*/ 268 w 474"/>
                <a:gd name="T33" fmla="*/ 104 h 621"/>
                <a:gd name="T34" fmla="*/ 272 w 474"/>
                <a:gd name="T35" fmla="*/ 88 h 621"/>
                <a:gd name="T36" fmla="*/ 286 w 474"/>
                <a:gd name="T37" fmla="*/ 45 h 621"/>
                <a:gd name="T38" fmla="*/ 235 w 474"/>
                <a:gd name="T39" fmla="*/ 0 h 621"/>
                <a:gd name="T40" fmla="*/ 183 w 474"/>
                <a:gd name="T41" fmla="*/ 45 h 621"/>
                <a:gd name="T42" fmla="*/ 197 w 474"/>
                <a:gd name="T43" fmla="*/ 88 h 621"/>
                <a:gd name="T44" fmla="*/ 201 w 474"/>
                <a:gd name="T45" fmla="*/ 104 h 621"/>
                <a:gd name="T46" fmla="*/ 169 w 474"/>
                <a:gd name="T47" fmla="*/ 134 h 621"/>
                <a:gd name="T48" fmla="*/ 168 w 474"/>
                <a:gd name="T49" fmla="*/ 134 h 621"/>
                <a:gd name="T50" fmla="*/ 165 w 474"/>
                <a:gd name="T51" fmla="*/ 134 h 621"/>
                <a:gd name="T52" fmla="*/ 0 w 474"/>
                <a:gd name="T53" fmla="*/ 134 h 621"/>
                <a:gd name="T54" fmla="*/ 0 w 474"/>
                <a:gd name="T55" fmla="*/ 167 h 621"/>
                <a:gd name="T56" fmla="*/ 0 w 474"/>
                <a:gd name="T57" fmla="*/ 308 h 621"/>
                <a:gd name="T58" fmla="*/ 0 w 474"/>
                <a:gd name="T59" fmla="*/ 313 h 621"/>
                <a:gd name="T60" fmla="*/ 7 w 474"/>
                <a:gd name="T61" fmla="*/ 326 h 621"/>
                <a:gd name="T62" fmla="*/ 21 w 474"/>
                <a:gd name="T63" fmla="*/ 325 h 621"/>
                <a:gd name="T64" fmla="*/ 71 w 474"/>
                <a:gd name="T65" fmla="*/ 309 h 621"/>
                <a:gd name="T66" fmla="*/ 137 w 474"/>
                <a:gd name="T67" fmla="*/ 377 h 621"/>
                <a:gd name="T68" fmla="*/ 71 w 474"/>
                <a:gd name="T69" fmla="*/ 446 h 621"/>
                <a:gd name="T70" fmla="*/ 21 w 474"/>
                <a:gd name="T71" fmla="*/ 430 h 621"/>
                <a:gd name="T72" fmla="*/ 7 w 474"/>
                <a:gd name="T73" fmla="*/ 429 h 621"/>
                <a:gd name="T74" fmla="*/ 0 w 474"/>
                <a:gd name="T75" fmla="*/ 443 h 621"/>
                <a:gd name="T76" fmla="*/ 0 w 474"/>
                <a:gd name="T77" fmla="*/ 444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4" h="621">
                  <a:moveTo>
                    <a:pt x="0" y="444"/>
                  </a:moveTo>
                  <a:cubicBezTo>
                    <a:pt x="0" y="448"/>
                    <a:pt x="0" y="448"/>
                    <a:pt x="0" y="448"/>
                  </a:cubicBezTo>
                  <a:cubicBezTo>
                    <a:pt x="0" y="619"/>
                    <a:pt x="0" y="619"/>
                    <a:pt x="0" y="619"/>
                  </a:cubicBezTo>
                  <a:cubicBezTo>
                    <a:pt x="161" y="619"/>
                    <a:pt x="161" y="619"/>
                    <a:pt x="161" y="619"/>
                  </a:cubicBezTo>
                  <a:cubicBezTo>
                    <a:pt x="162" y="619"/>
                    <a:pt x="274" y="621"/>
                    <a:pt x="296" y="619"/>
                  </a:cubicBezTo>
                  <a:cubicBezTo>
                    <a:pt x="297" y="619"/>
                    <a:pt x="298" y="619"/>
                    <a:pt x="299" y="619"/>
                  </a:cubicBezTo>
                  <a:cubicBezTo>
                    <a:pt x="459" y="619"/>
                    <a:pt x="459" y="619"/>
                    <a:pt x="459" y="619"/>
                  </a:cubicBezTo>
                  <a:cubicBezTo>
                    <a:pt x="467" y="619"/>
                    <a:pt x="474" y="612"/>
                    <a:pt x="474" y="604"/>
                  </a:cubicBezTo>
                  <a:cubicBezTo>
                    <a:pt x="474" y="443"/>
                    <a:pt x="474" y="443"/>
                    <a:pt x="474" y="443"/>
                  </a:cubicBezTo>
                  <a:cubicBezTo>
                    <a:pt x="474" y="443"/>
                    <a:pt x="474" y="443"/>
                    <a:pt x="474" y="443"/>
                  </a:cubicBezTo>
                  <a:cubicBezTo>
                    <a:pt x="474" y="307"/>
                    <a:pt x="474" y="307"/>
                    <a:pt x="474" y="307"/>
                  </a:cubicBezTo>
                  <a:cubicBezTo>
                    <a:pt x="474" y="225"/>
                    <a:pt x="474" y="225"/>
                    <a:pt x="474" y="225"/>
                  </a:cubicBezTo>
                  <a:cubicBezTo>
                    <a:pt x="474" y="162"/>
                    <a:pt x="474" y="162"/>
                    <a:pt x="474" y="162"/>
                  </a:cubicBezTo>
                  <a:cubicBezTo>
                    <a:pt x="474" y="161"/>
                    <a:pt x="474" y="145"/>
                    <a:pt x="474" y="134"/>
                  </a:cubicBezTo>
                  <a:cubicBezTo>
                    <a:pt x="304" y="134"/>
                    <a:pt x="304" y="134"/>
                    <a:pt x="304" y="134"/>
                  </a:cubicBezTo>
                  <a:cubicBezTo>
                    <a:pt x="291" y="134"/>
                    <a:pt x="277" y="130"/>
                    <a:pt x="271" y="118"/>
                  </a:cubicBezTo>
                  <a:cubicBezTo>
                    <a:pt x="269" y="113"/>
                    <a:pt x="268" y="109"/>
                    <a:pt x="268" y="104"/>
                  </a:cubicBezTo>
                  <a:cubicBezTo>
                    <a:pt x="268" y="99"/>
                    <a:pt x="269" y="93"/>
                    <a:pt x="272" y="88"/>
                  </a:cubicBezTo>
                  <a:cubicBezTo>
                    <a:pt x="277" y="77"/>
                    <a:pt x="286" y="55"/>
                    <a:pt x="286" y="45"/>
                  </a:cubicBezTo>
                  <a:cubicBezTo>
                    <a:pt x="286" y="21"/>
                    <a:pt x="263" y="0"/>
                    <a:pt x="235" y="0"/>
                  </a:cubicBezTo>
                  <a:cubicBezTo>
                    <a:pt x="206" y="0"/>
                    <a:pt x="183" y="21"/>
                    <a:pt x="183" y="45"/>
                  </a:cubicBezTo>
                  <a:cubicBezTo>
                    <a:pt x="183" y="55"/>
                    <a:pt x="192" y="77"/>
                    <a:pt x="197" y="88"/>
                  </a:cubicBezTo>
                  <a:cubicBezTo>
                    <a:pt x="200" y="93"/>
                    <a:pt x="201" y="99"/>
                    <a:pt x="201" y="104"/>
                  </a:cubicBezTo>
                  <a:cubicBezTo>
                    <a:pt x="201" y="121"/>
                    <a:pt x="188" y="133"/>
                    <a:pt x="169" y="134"/>
                  </a:cubicBezTo>
                  <a:cubicBezTo>
                    <a:pt x="168" y="134"/>
                    <a:pt x="168" y="134"/>
                    <a:pt x="168" y="134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2"/>
                    <a:pt x="0" y="313"/>
                  </a:cubicBezTo>
                  <a:cubicBezTo>
                    <a:pt x="1" y="319"/>
                    <a:pt x="4" y="323"/>
                    <a:pt x="7" y="326"/>
                  </a:cubicBezTo>
                  <a:cubicBezTo>
                    <a:pt x="12" y="328"/>
                    <a:pt x="17" y="326"/>
                    <a:pt x="21" y="325"/>
                  </a:cubicBezTo>
                  <a:cubicBezTo>
                    <a:pt x="25" y="323"/>
                    <a:pt x="54" y="309"/>
                    <a:pt x="71" y="309"/>
                  </a:cubicBezTo>
                  <a:cubicBezTo>
                    <a:pt x="106" y="309"/>
                    <a:pt x="137" y="339"/>
                    <a:pt x="137" y="377"/>
                  </a:cubicBezTo>
                  <a:cubicBezTo>
                    <a:pt x="137" y="415"/>
                    <a:pt x="106" y="446"/>
                    <a:pt x="71" y="446"/>
                  </a:cubicBezTo>
                  <a:cubicBezTo>
                    <a:pt x="54" y="446"/>
                    <a:pt x="25" y="432"/>
                    <a:pt x="21" y="430"/>
                  </a:cubicBezTo>
                  <a:cubicBezTo>
                    <a:pt x="16" y="428"/>
                    <a:pt x="11" y="427"/>
                    <a:pt x="7" y="429"/>
                  </a:cubicBezTo>
                  <a:cubicBezTo>
                    <a:pt x="3" y="432"/>
                    <a:pt x="1" y="437"/>
                    <a:pt x="0" y="443"/>
                  </a:cubicBezTo>
                  <a:cubicBezTo>
                    <a:pt x="0" y="444"/>
                    <a:pt x="0" y="444"/>
                    <a:pt x="0" y="44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5043786" y="1490447"/>
              <a:ext cx="1044575" cy="1358900"/>
            </a:xfrm>
            <a:custGeom>
              <a:avLst/>
              <a:gdLst>
                <a:gd name="connsiteX0" fmla="*/ 0 w 1044575"/>
                <a:gd name="connsiteY0" fmla="*/ 0 h 1358900"/>
                <a:gd name="connsiteX1" fmla="*/ 441640 w 1044575"/>
                <a:gd name="connsiteY1" fmla="*/ 0 h 1358900"/>
                <a:gd name="connsiteX2" fmla="*/ 544842 w 1044575"/>
                <a:gd name="connsiteY2" fmla="*/ 0 h 1358900"/>
                <a:gd name="connsiteX3" fmla="*/ 1044575 w 1044575"/>
                <a:gd name="connsiteY3" fmla="*/ 347313 h 1358900"/>
                <a:gd name="connsiteX4" fmla="*/ 1044575 w 1044575"/>
                <a:gd name="connsiteY4" fmla="*/ 425925 h 1358900"/>
                <a:gd name="connsiteX5" fmla="*/ 1044575 w 1044575"/>
                <a:gd name="connsiteY5" fmla="*/ 1049361 h 1358900"/>
                <a:gd name="connsiteX6" fmla="*/ 1040186 w 1044575"/>
                <a:gd name="connsiteY6" fmla="*/ 1049361 h 1358900"/>
                <a:gd name="connsiteX7" fmla="*/ 1029214 w 1044575"/>
                <a:gd name="connsiteY7" fmla="*/ 1049361 h 1358900"/>
                <a:gd name="connsiteX8" fmla="*/ 1007269 w 1044575"/>
                <a:gd name="connsiteY8" fmla="*/ 1049361 h 1358900"/>
                <a:gd name="connsiteX9" fmla="*/ 987519 w 1044575"/>
                <a:gd name="connsiteY9" fmla="*/ 1049361 h 1358900"/>
                <a:gd name="connsiteX10" fmla="*/ 961185 w 1044575"/>
                <a:gd name="connsiteY10" fmla="*/ 1049361 h 1358900"/>
                <a:gd name="connsiteX11" fmla="*/ 934851 w 1044575"/>
                <a:gd name="connsiteY11" fmla="*/ 1049361 h 1358900"/>
                <a:gd name="connsiteX12" fmla="*/ 904128 w 1044575"/>
                <a:gd name="connsiteY12" fmla="*/ 1049361 h 1358900"/>
                <a:gd name="connsiteX13" fmla="*/ 871211 w 1044575"/>
                <a:gd name="connsiteY13" fmla="*/ 1049361 h 1358900"/>
                <a:gd name="connsiteX14" fmla="*/ 840488 w 1044575"/>
                <a:gd name="connsiteY14" fmla="*/ 1049361 h 1358900"/>
                <a:gd name="connsiteX15" fmla="*/ 807571 w 1044575"/>
                <a:gd name="connsiteY15" fmla="*/ 1049361 h 1358900"/>
                <a:gd name="connsiteX16" fmla="*/ 776848 w 1044575"/>
                <a:gd name="connsiteY16" fmla="*/ 1049361 h 1358900"/>
                <a:gd name="connsiteX17" fmla="*/ 748320 w 1044575"/>
                <a:gd name="connsiteY17" fmla="*/ 1049361 h 1358900"/>
                <a:gd name="connsiteX18" fmla="*/ 721986 w 1044575"/>
                <a:gd name="connsiteY18" fmla="*/ 1049361 h 1358900"/>
                <a:gd name="connsiteX19" fmla="*/ 700041 w 1044575"/>
                <a:gd name="connsiteY19" fmla="*/ 1049361 h 1358900"/>
                <a:gd name="connsiteX20" fmla="*/ 697847 w 1044575"/>
                <a:gd name="connsiteY20" fmla="*/ 1049361 h 1358900"/>
                <a:gd name="connsiteX21" fmla="*/ 684680 w 1044575"/>
                <a:gd name="connsiteY21" fmla="*/ 1049361 h 1358900"/>
                <a:gd name="connsiteX22" fmla="*/ 675902 w 1044575"/>
                <a:gd name="connsiteY22" fmla="*/ 1049361 h 1358900"/>
                <a:gd name="connsiteX23" fmla="*/ 651762 w 1044575"/>
                <a:gd name="connsiteY23" fmla="*/ 1051556 h 1358900"/>
                <a:gd name="connsiteX24" fmla="*/ 638595 w 1044575"/>
                <a:gd name="connsiteY24" fmla="*/ 1055947 h 1358900"/>
                <a:gd name="connsiteX25" fmla="*/ 607873 w 1044575"/>
                <a:gd name="connsiteY25" fmla="*/ 1077900 h 1358900"/>
                <a:gd name="connsiteX26" fmla="*/ 594706 w 1044575"/>
                <a:gd name="connsiteY26" fmla="*/ 1115220 h 1358900"/>
                <a:gd name="connsiteX27" fmla="*/ 603484 w 1044575"/>
                <a:gd name="connsiteY27" fmla="*/ 1150345 h 1358900"/>
                <a:gd name="connsiteX28" fmla="*/ 636401 w 1044575"/>
                <a:gd name="connsiteY28" fmla="*/ 1244744 h 1358900"/>
                <a:gd name="connsiteX29" fmla="*/ 522288 w 1044575"/>
                <a:gd name="connsiteY29" fmla="*/ 1358900 h 1358900"/>
                <a:gd name="connsiteX30" fmla="*/ 410369 w 1044575"/>
                <a:gd name="connsiteY30" fmla="*/ 1244744 h 1358900"/>
                <a:gd name="connsiteX31" fmla="*/ 441092 w 1044575"/>
                <a:gd name="connsiteY31" fmla="*/ 1150345 h 1358900"/>
                <a:gd name="connsiteX32" fmla="*/ 449870 w 1044575"/>
                <a:gd name="connsiteY32" fmla="*/ 1115220 h 1358900"/>
                <a:gd name="connsiteX33" fmla="*/ 362090 w 1044575"/>
                <a:gd name="connsiteY33" fmla="*/ 1049361 h 1358900"/>
                <a:gd name="connsiteX34" fmla="*/ 349232 w 1044575"/>
                <a:gd name="connsiteY34" fmla="*/ 1049361 h 1358900"/>
                <a:gd name="connsiteX35" fmla="*/ 0 w 1044575"/>
                <a:gd name="connsiteY35" fmla="*/ 1049361 h 1358900"/>
                <a:gd name="connsiteX36" fmla="*/ 0 w 1044575"/>
                <a:gd name="connsiteY36" fmla="*/ 996673 h 1358900"/>
                <a:gd name="connsiteX37" fmla="*/ 0 w 1044575"/>
                <a:gd name="connsiteY37" fmla="*/ 976915 h 1358900"/>
                <a:gd name="connsiteX38" fmla="*/ 0 w 1044575"/>
                <a:gd name="connsiteY38" fmla="*/ 667376 h 1358900"/>
                <a:gd name="connsiteX39" fmla="*/ 0 w 1044575"/>
                <a:gd name="connsiteY39" fmla="*/ 656399 h 1358900"/>
                <a:gd name="connsiteX40" fmla="*/ 15362 w 1044575"/>
                <a:gd name="connsiteY40" fmla="*/ 627860 h 1358900"/>
                <a:gd name="connsiteX41" fmla="*/ 46084 w 1044575"/>
                <a:gd name="connsiteY41" fmla="*/ 630056 h 1358900"/>
                <a:gd name="connsiteX42" fmla="*/ 155809 w 1044575"/>
                <a:gd name="connsiteY42" fmla="*/ 665181 h 1358900"/>
                <a:gd name="connsiteX43" fmla="*/ 294061 w 1044575"/>
                <a:gd name="connsiteY43" fmla="*/ 513704 h 1358900"/>
                <a:gd name="connsiteX44" fmla="*/ 155809 w 1044575"/>
                <a:gd name="connsiteY44" fmla="*/ 364422 h 1358900"/>
                <a:gd name="connsiteX45" fmla="*/ 46084 w 1044575"/>
                <a:gd name="connsiteY45" fmla="*/ 399547 h 1358900"/>
                <a:gd name="connsiteX46" fmla="*/ 15362 w 1044575"/>
                <a:gd name="connsiteY46" fmla="*/ 401743 h 1358900"/>
                <a:gd name="connsiteX47" fmla="*/ 0 w 1044575"/>
                <a:gd name="connsiteY47" fmla="*/ 371008 h 1358900"/>
                <a:gd name="connsiteX48" fmla="*/ 0 w 1044575"/>
                <a:gd name="connsiteY48" fmla="*/ 366618 h 1358900"/>
                <a:gd name="connsiteX49" fmla="*/ 0 w 1044575"/>
                <a:gd name="connsiteY49" fmla="*/ 360032 h 1358900"/>
                <a:gd name="connsiteX50" fmla="*/ 0 w 1044575"/>
                <a:gd name="connsiteY50" fmla="*/ 0 h 135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44575" h="1358900">
                  <a:moveTo>
                    <a:pt x="0" y="0"/>
                  </a:moveTo>
                  <a:cubicBezTo>
                    <a:pt x="25237" y="0"/>
                    <a:pt x="222740" y="0"/>
                    <a:pt x="441640" y="0"/>
                  </a:cubicBezTo>
                  <a:lnTo>
                    <a:pt x="544842" y="0"/>
                  </a:lnTo>
                  <a:lnTo>
                    <a:pt x="1044575" y="347313"/>
                  </a:lnTo>
                  <a:lnTo>
                    <a:pt x="1044575" y="425925"/>
                  </a:lnTo>
                  <a:cubicBezTo>
                    <a:pt x="1044575" y="710630"/>
                    <a:pt x="1044575" y="1035640"/>
                    <a:pt x="1044575" y="1049361"/>
                  </a:cubicBezTo>
                  <a:cubicBezTo>
                    <a:pt x="1044575" y="1049361"/>
                    <a:pt x="1042381" y="1049361"/>
                    <a:pt x="1040186" y="1049361"/>
                  </a:cubicBezTo>
                  <a:cubicBezTo>
                    <a:pt x="1037992" y="1049361"/>
                    <a:pt x="1033603" y="1049361"/>
                    <a:pt x="1029214" y="1049361"/>
                  </a:cubicBezTo>
                  <a:cubicBezTo>
                    <a:pt x="1024825" y="1049361"/>
                    <a:pt x="1013852" y="1049361"/>
                    <a:pt x="1007269" y="1049361"/>
                  </a:cubicBezTo>
                  <a:cubicBezTo>
                    <a:pt x="1000686" y="1049361"/>
                    <a:pt x="994102" y="1049361"/>
                    <a:pt x="987519" y="1049361"/>
                  </a:cubicBezTo>
                  <a:cubicBezTo>
                    <a:pt x="978741" y="1049361"/>
                    <a:pt x="969963" y="1049361"/>
                    <a:pt x="961185" y="1049361"/>
                  </a:cubicBezTo>
                  <a:cubicBezTo>
                    <a:pt x="952407" y="1049361"/>
                    <a:pt x="943629" y="1049361"/>
                    <a:pt x="934851" y="1049361"/>
                  </a:cubicBezTo>
                  <a:cubicBezTo>
                    <a:pt x="923879" y="1049361"/>
                    <a:pt x="912906" y="1049361"/>
                    <a:pt x="904128" y="1049361"/>
                  </a:cubicBezTo>
                  <a:cubicBezTo>
                    <a:pt x="893156" y="1049361"/>
                    <a:pt x="882183" y="1049361"/>
                    <a:pt x="871211" y="1049361"/>
                  </a:cubicBezTo>
                  <a:cubicBezTo>
                    <a:pt x="862433" y="1049361"/>
                    <a:pt x="851461" y="1049361"/>
                    <a:pt x="840488" y="1049361"/>
                  </a:cubicBezTo>
                  <a:cubicBezTo>
                    <a:pt x="829516" y="1049361"/>
                    <a:pt x="818543" y="1049361"/>
                    <a:pt x="807571" y="1049361"/>
                  </a:cubicBezTo>
                  <a:cubicBezTo>
                    <a:pt x="798793" y="1049361"/>
                    <a:pt x="787820" y="1049361"/>
                    <a:pt x="776848" y="1049361"/>
                  </a:cubicBezTo>
                  <a:cubicBezTo>
                    <a:pt x="768070" y="1049361"/>
                    <a:pt x="757098" y="1049361"/>
                    <a:pt x="748320" y="1049361"/>
                  </a:cubicBezTo>
                  <a:cubicBezTo>
                    <a:pt x="739542" y="1049361"/>
                    <a:pt x="730764" y="1049361"/>
                    <a:pt x="721986" y="1049361"/>
                  </a:cubicBezTo>
                  <a:cubicBezTo>
                    <a:pt x="715402" y="1049361"/>
                    <a:pt x="706624" y="1049361"/>
                    <a:pt x="700041" y="1049361"/>
                  </a:cubicBezTo>
                  <a:cubicBezTo>
                    <a:pt x="693458" y="1049361"/>
                    <a:pt x="704430" y="1049361"/>
                    <a:pt x="697847" y="1049361"/>
                  </a:cubicBezTo>
                  <a:cubicBezTo>
                    <a:pt x="693458" y="1049361"/>
                    <a:pt x="689069" y="1049361"/>
                    <a:pt x="684680" y="1049361"/>
                  </a:cubicBezTo>
                  <a:cubicBezTo>
                    <a:pt x="682485" y="1049361"/>
                    <a:pt x="680291" y="1049361"/>
                    <a:pt x="675902" y="1049361"/>
                  </a:cubicBezTo>
                  <a:cubicBezTo>
                    <a:pt x="669318" y="1049361"/>
                    <a:pt x="660540" y="1049361"/>
                    <a:pt x="651762" y="1051556"/>
                  </a:cubicBezTo>
                  <a:cubicBezTo>
                    <a:pt x="647373" y="1051556"/>
                    <a:pt x="642984" y="1053751"/>
                    <a:pt x="638595" y="1055947"/>
                  </a:cubicBezTo>
                  <a:cubicBezTo>
                    <a:pt x="625429" y="1060337"/>
                    <a:pt x="614456" y="1066923"/>
                    <a:pt x="607873" y="1077900"/>
                  </a:cubicBezTo>
                  <a:cubicBezTo>
                    <a:pt x="599095" y="1088876"/>
                    <a:pt x="594706" y="1102048"/>
                    <a:pt x="594706" y="1115220"/>
                  </a:cubicBezTo>
                  <a:cubicBezTo>
                    <a:pt x="594706" y="1126197"/>
                    <a:pt x="599095" y="1139369"/>
                    <a:pt x="603484" y="1150345"/>
                  </a:cubicBezTo>
                  <a:cubicBezTo>
                    <a:pt x="616651" y="1174494"/>
                    <a:pt x="636401" y="1222791"/>
                    <a:pt x="636401" y="1244744"/>
                  </a:cubicBezTo>
                  <a:cubicBezTo>
                    <a:pt x="636401" y="1297431"/>
                    <a:pt x="585928" y="1358900"/>
                    <a:pt x="522288" y="1358900"/>
                  </a:cubicBezTo>
                  <a:cubicBezTo>
                    <a:pt x="460842" y="1358900"/>
                    <a:pt x="410369" y="1297431"/>
                    <a:pt x="410369" y="1244744"/>
                  </a:cubicBezTo>
                  <a:cubicBezTo>
                    <a:pt x="410369" y="1222791"/>
                    <a:pt x="430119" y="1174494"/>
                    <a:pt x="441092" y="1150345"/>
                  </a:cubicBezTo>
                  <a:cubicBezTo>
                    <a:pt x="447675" y="1139369"/>
                    <a:pt x="449870" y="1126197"/>
                    <a:pt x="449870" y="1115220"/>
                  </a:cubicBezTo>
                  <a:cubicBezTo>
                    <a:pt x="449870" y="1077900"/>
                    <a:pt x="403786" y="1051556"/>
                    <a:pt x="362090" y="1049361"/>
                  </a:cubicBezTo>
                  <a:lnTo>
                    <a:pt x="349232" y="1049361"/>
                  </a:lnTo>
                  <a:cubicBezTo>
                    <a:pt x="316829" y="1049361"/>
                    <a:pt x="230421" y="1049361"/>
                    <a:pt x="0" y="1049361"/>
                  </a:cubicBezTo>
                  <a:cubicBezTo>
                    <a:pt x="0" y="1049361"/>
                    <a:pt x="0" y="1049361"/>
                    <a:pt x="0" y="996673"/>
                  </a:cubicBezTo>
                  <a:cubicBezTo>
                    <a:pt x="0" y="996673"/>
                    <a:pt x="0" y="996673"/>
                    <a:pt x="0" y="976915"/>
                  </a:cubicBezTo>
                  <a:cubicBezTo>
                    <a:pt x="0" y="976915"/>
                    <a:pt x="0" y="976915"/>
                    <a:pt x="0" y="667376"/>
                  </a:cubicBezTo>
                  <a:cubicBezTo>
                    <a:pt x="0" y="662985"/>
                    <a:pt x="0" y="658595"/>
                    <a:pt x="0" y="656399"/>
                  </a:cubicBezTo>
                  <a:cubicBezTo>
                    <a:pt x="2195" y="643227"/>
                    <a:pt x="6584" y="632251"/>
                    <a:pt x="15362" y="627860"/>
                  </a:cubicBezTo>
                  <a:cubicBezTo>
                    <a:pt x="26334" y="623470"/>
                    <a:pt x="37306" y="627860"/>
                    <a:pt x="46084" y="630056"/>
                  </a:cubicBezTo>
                  <a:cubicBezTo>
                    <a:pt x="52668" y="634446"/>
                    <a:pt x="118502" y="665181"/>
                    <a:pt x="155809" y="665181"/>
                  </a:cubicBezTo>
                  <a:cubicBezTo>
                    <a:pt x="232616" y="665181"/>
                    <a:pt x="294061" y="597126"/>
                    <a:pt x="294061" y="513704"/>
                  </a:cubicBezTo>
                  <a:cubicBezTo>
                    <a:pt x="294061" y="432477"/>
                    <a:pt x="232616" y="364422"/>
                    <a:pt x="155809" y="364422"/>
                  </a:cubicBezTo>
                  <a:cubicBezTo>
                    <a:pt x="118502" y="364422"/>
                    <a:pt x="52668" y="395157"/>
                    <a:pt x="46084" y="399547"/>
                  </a:cubicBezTo>
                  <a:cubicBezTo>
                    <a:pt x="35112" y="403938"/>
                    <a:pt x="24140" y="406133"/>
                    <a:pt x="15362" y="401743"/>
                  </a:cubicBezTo>
                  <a:cubicBezTo>
                    <a:pt x="6584" y="395157"/>
                    <a:pt x="2195" y="384180"/>
                    <a:pt x="0" y="371008"/>
                  </a:cubicBezTo>
                  <a:cubicBezTo>
                    <a:pt x="0" y="368813"/>
                    <a:pt x="0" y="368813"/>
                    <a:pt x="0" y="366618"/>
                  </a:cubicBezTo>
                  <a:cubicBezTo>
                    <a:pt x="0" y="366618"/>
                    <a:pt x="0" y="366618"/>
                    <a:pt x="0" y="360032"/>
                  </a:cubicBezTo>
                  <a:cubicBezTo>
                    <a:pt x="0" y="360032"/>
                    <a:pt x="0" y="36003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3639643" y="1158107"/>
              <a:ext cx="1666875" cy="1374775"/>
            </a:xfrm>
            <a:custGeom>
              <a:avLst/>
              <a:gdLst>
                <a:gd name="T0" fmla="*/ 760 w 760"/>
                <a:gd name="T1" fmla="*/ 384 h 626"/>
                <a:gd name="T2" fmla="*/ 713 w 760"/>
                <a:gd name="T3" fmla="*/ 331 h 626"/>
                <a:gd name="T4" fmla="*/ 669 w 760"/>
                <a:gd name="T5" fmla="*/ 345 h 626"/>
                <a:gd name="T6" fmla="*/ 639 w 760"/>
                <a:gd name="T7" fmla="*/ 346 h 626"/>
                <a:gd name="T8" fmla="*/ 623 w 760"/>
                <a:gd name="T9" fmla="*/ 318 h 626"/>
                <a:gd name="T10" fmla="*/ 623 w 760"/>
                <a:gd name="T11" fmla="*/ 318 h 626"/>
                <a:gd name="T12" fmla="*/ 623 w 760"/>
                <a:gd name="T13" fmla="*/ 313 h 626"/>
                <a:gd name="T14" fmla="*/ 623 w 760"/>
                <a:gd name="T15" fmla="*/ 0 h 626"/>
                <a:gd name="T16" fmla="*/ 137 w 760"/>
                <a:gd name="T17" fmla="*/ 0 h 626"/>
                <a:gd name="T18" fmla="*/ 137 w 760"/>
                <a:gd name="T19" fmla="*/ 309 h 626"/>
                <a:gd name="T20" fmla="*/ 137 w 760"/>
                <a:gd name="T21" fmla="*/ 314 h 626"/>
                <a:gd name="T22" fmla="*/ 137 w 760"/>
                <a:gd name="T23" fmla="*/ 314 h 626"/>
                <a:gd name="T24" fmla="*/ 121 w 760"/>
                <a:gd name="T25" fmla="*/ 342 h 626"/>
                <a:gd name="T26" fmla="*/ 91 w 760"/>
                <a:gd name="T27" fmla="*/ 342 h 626"/>
                <a:gd name="T28" fmla="*/ 47 w 760"/>
                <a:gd name="T29" fmla="*/ 327 h 626"/>
                <a:gd name="T30" fmla="*/ 0 w 760"/>
                <a:gd name="T31" fmla="*/ 381 h 626"/>
                <a:gd name="T32" fmla="*/ 47 w 760"/>
                <a:gd name="T33" fmla="*/ 434 h 626"/>
                <a:gd name="T34" fmla="*/ 91 w 760"/>
                <a:gd name="T35" fmla="*/ 420 h 626"/>
                <a:gd name="T36" fmla="*/ 121 w 760"/>
                <a:gd name="T37" fmla="*/ 419 h 626"/>
                <a:gd name="T38" fmla="*/ 137 w 760"/>
                <a:gd name="T39" fmla="*/ 448 h 626"/>
                <a:gd name="T40" fmla="*/ 137 w 760"/>
                <a:gd name="T41" fmla="*/ 452 h 626"/>
                <a:gd name="T42" fmla="*/ 137 w 760"/>
                <a:gd name="T43" fmla="*/ 626 h 626"/>
                <a:gd name="T44" fmla="*/ 159 w 760"/>
                <a:gd name="T45" fmla="*/ 626 h 626"/>
                <a:gd name="T46" fmla="*/ 250 w 760"/>
                <a:gd name="T47" fmla="*/ 626 h 626"/>
                <a:gd name="T48" fmla="*/ 317 w 760"/>
                <a:gd name="T49" fmla="*/ 626 h 626"/>
                <a:gd name="T50" fmla="*/ 320 w 760"/>
                <a:gd name="T51" fmla="*/ 626 h 626"/>
                <a:gd name="T52" fmla="*/ 338 w 760"/>
                <a:gd name="T53" fmla="*/ 612 h 626"/>
                <a:gd name="T54" fmla="*/ 335 w 760"/>
                <a:gd name="T55" fmla="*/ 602 h 626"/>
                <a:gd name="T56" fmla="*/ 319 w 760"/>
                <a:gd name="T57" fmla="*/ 552 h 626"/>
                <a:gd name="T58" fmla="*/ 388 w 760"/>
                <a:gd name="T59" fmla="*/ 489 h 626"/>
                <a:gd name="T60" fmla="*/ 458 w 760"/>
                <a:gd name="T61" fmla="*/ 552 h 626"/>
                <a:gd name="T62" fmla="*/ 441 w 760"/>
                <a:gd name="T63" fmla="*/ 602 h 626"/>
                <a:gd name="T64" fmla="*/ 439 w 760"/>
                <a:gd name="T65" fmla="*/ 612 h 626"/>
                <a:gd name="T66" fmla="*/ 457 w 760"/>
                <a:gd name="T67" fmla="*/ 626 h 626"/>
                <a:gd name="T68" fmla="*/ 487 w 760"/>
                <a:gd name="T69" fmla="*/ 626 h 626"/>
                <a:gd name="T70" fmla="*/ 513 w 760"/>
                <a:gd name="T71" fmla="*/ 626 h 626"/>
                <a:gd name="T72" fmla="*/ 520 w 760"/>
                <a:gd name="T73" fmla="*/ 626 h 626"/>
                <a:gd name="T74" fmla="*/ 593 w 760"/>
                <a:gd name="T75" fmla="*/ 626 h 626"/>
                <a:gd name="T76" fmla="*/ 623 w 760"/>
                <a:gd name="T77" fmla="*/ 626 h 626"/>
                <a:gd name="T78" fmla="*/ 623 w 760"/>
                <a:gd name="T79" fmla="*/ 456 h 626"/>
                <a:gd name="T80" fmla="*/ 623 w 760"/>
                <a:gd name="T81" fmla="*/ 452 h 626"/>
                <a:gd name="T82" fmla="*/ 639 w 760"/>
                <a:gd name="T83" fmla="*/ 423 h 626"/>
                <a:gd name="T84" fmla="*/ 669 w 760"/>
                <a:gd name="T85" fmla="*/ 423 h 626"/>
                <a:gd name="T86" fmla="*/ 713 w 760"/>
                <a:gd name="T87" fmla="*/ 438 h 626"/>
                <a:gd name="T88" fmla="*/ 760 w 760"/>
                <a:gd name="T89" fmla="*/ 384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626">
                  <a:moveTo>
                    <a:pt x="760" y="384"/>
                  </a:moveTo>
                  <a:cubicBezTo>
                    <a:pt x="760" y="355"/>
                    <a:pt x="738" y="331"/>
                    <a:pt x="713" y="331"/>
                  </a:cubicBezTo>
                  <a:cubicBezTo>
                    <a:pt x="701" y="331"/>
                    <a:pt x="677" y="341"/>
                    <a:pt x="669" y="345"/>
                  </a:cubicBezTo>
                  <a:cubicBezTo>
                    <a:pt x="658" y="350"/>
                    <a:pt x="647" y="351"/>
                    <a:pt x="639" y="346"/>
                  </a:cubicBezTo>
                  <a:cubicBezTo>
                    <a:pt x="630" y="340"/>
                    <a:pt x="624" y="330"/>
                    <a:pt x="623" y="318"/>
                  </a:cubicBezTo>
                  <a:cubicBezTo>
                    <a:pt x="623" y="318"/>
                    <a:pt x="623" y="318"/>
                    <a:pt x="623" y="318"/>
                  </a:cubicBezTo>
                  <a:cubicBezTo>
                    <a:pt x="623" y="317"/>
                    <a:pt x="623" y="315"/>
                    <a:pt x="623" y="313"/>
                  </a:cubicBezTo>
                  <a:cubicBezTo>
                    <a:pt x="623" y="0"/>
                    <a:pt x="623" y="0"/>
                    <a:pt x="623" y="0"/>
                  </a:cubicBezTo>
                  <a:cubicBezTo>
                    <a:pt x="461" y="0"/>
                    <a:pt x="299" y="0"/>
                    <a:pt x="137" y="0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7" y="312"/>
                    <a:pt x="137" y="313"/>
                    <a:pt x="137" y="314"/>
                  </a:cubicBezTo>
                  <a:cubicBezTo>
                    <a:pt x="137" y="314"/>
                    <a:pt x="137" y="314"/>
                    <a:pt x="137" y="314"/>
                  </a:cubicBezTo>
                  <a:cubicBezTo>
                    <a:pt x="135" y="327"/>
                    <a:pt x="130" y="337"/>
                    <a:pt x="121" y="342"/>
                  </a:cubicBezTo>
                  <a:cubicBezTo>
                    <a:pt x="112" y="347"/>
                    <a:pt x="102" y="347"/>
                    <a:pt x="91" y="342"/>
                  </a:cubicBezTo>
                  <a:cubicBezTo>
                    <a:pt x="82" y="337"/>
                    <a:pt x="58" y="327"/>
                    <a:pt x="47" y="327"/>
                  </a:cubicBezTo>
                  <a:cubicBezTo>
                    <a:pt x="21" y="327"/>
                    <a:pt x="0" y="351"/>
                    <a:pt x="0" y="381"/>
                  </a:cubicBezTo>
                  <a:cubicBezTo>
                    <a:pt x="0" y="410"/>
                    <a:pt x="21" y="434"/>
                    <a:pt x="47" y="434"/>
                  </a:cubicBezTo>
                  <a:cubicBezTo>
                    <a:pt x="59" y="434"/>
                    <a:pt x="82" y="424"/>
                    <a:pt x="91" y="420"/>
                  </a:cubicBezTo>
                  <a:cubicBezTo>
                    <a:pt x="102" y="414"/>
                    <a:pt x="112" y="414"/>
                    <a:pt x="121" y="419"/>
                  </a:cubicBezTo>
                  <a:cubicBezTo>
                    <a:pt x="130" y="424"/>
                    <a:pt x="136" y="435"/>
                    <a:pt x="137" y="448"/>
                  </a:cubicBezTo>
                  <a:cubicBezTo>
                    <a:pt x="137" y="452"/>
                    <a:pt x="137" y="452"/>
                    <a:pt x="137" y="452"/>
                  </a:cubicBezTo>
                  <a:cubicBezTo>
                    <a:pt x="137" y="626"/>
                    <a:pt x="137" y="626"/>
                    <a:pt x="137" y="626"/>
                  </a:cubicBezTo>
                  <a:cubicBezTo>
                    <a:pt x="159" y="626"/>
                    <a:pt x="159" y="626"/>
                    <a:pt x="159" y="626"/>
                  </a:cubicBezTo>
                  <a:cubicBezTo>
                    <a:pt x="250" y="626"/>
                    <a:pt x="250" y="626"/>
                    <a:pt x="250" y="626"/>
                  </a:cubicBezTo>
                  <a:cubicBezTo>
                    <a:pt x="317" y="626"/>
                    <a:pt x="317" y="626"/>
                    <a:pt x="317" y="626"/>
                  </a:cubicBezTo>
                  <a:cubicBezTo>
                    <a:pt x="320" y="626"/>
                    <a:pt x="320" y="626"/>
                    <a:pt x="320" y="626"/>
                  </a:cubicBezTo>
                  <a:cubicBezTo>
                    <a:pt x="331" y="625"/>
                    <a:pt x="338" y="620"/>
                    <a:pt x="338" y="612"/>
                  </a:cubicBezTo>
                  <a:cubicBezTo>
                    <a:pt x="338" y="609"/>
                    <a:pt x="337" y="606"/>
                    <a:pt x="335" y="602"/>
                  </a:cubicBezTo>
                  <a:cubicBezTo>
                    <a:pt x="334" y="599"/>
                    <a:pt x="319" y="569"/>
                    <a:pt x="319" y="552"/>
                  </a:cubicBezTo>
                  <a:cubicBezTo>
                    <a:pt x="319" y="517"/>
                    <a:pt x="350" y="489"/>
                    <a:pt x="388" y="489"/>
                  </a:cubicBezTo>
                  <a:cubicBezTo>
                    <a:pt x="427" y="489"/>
                    <a:pt x="458" y="517"/>
                    <a:pt x="458" y="552"/>
                  </a:cubicBezTo>
                  <a:cubicBezTo>
                    <a:pt x="458" y="569"/>
                    <a:pt x="443" y="599"/>
                    <a:pt x="441" y="602"/>
                  </a:cubicBezTo>
                  <a:cubicBezTo>
                    <a:pt x="440" y="606"/>
                    <a:pt x="439" y="609"/>
                    <a:pt x="439" y="612"/>
                  </a:cubicBezTo>
                  <a:cubicBezTo>
                    <a:pt x="439" y="620"/>
                    <a:pt x="446" y="625"/>
                    <a:pt x="457" y="626"/>
                  </a:cubicBezTo>
                  <a:cubicBezTo>
                    <a:pt x="457" y="626"/>
                    <a:pt x="487" y="626"/>
                    <a:pt x="487" y="626"/>
                  </a:cubicBezTo>
                  <a:cubicBezTo>
                    <a:pt x="513" y="626"/>
                    <a:pt x="513" y="626"/>
                    <a:pt x="513" y="626"/>
                  </a:cubicBezTo>
                  <a:cubicBezTo>
                    <a:pt x="520" y="626"/>
                    <a:pt x="520" y="626"/>
                    <a:pt x="520" y="626"/>
                  </a:cubicBezTo>
                  <a:cubicBezTo>
                    <a:pt x="593" y="626"/>
                    <a:pt x="593" y="626"/>
                    <a:pt x="593" y="626"/>
                  </a:cubicBezTo>
                  <a:cubicBezTo>
                    <a:pt x="595" y="626"/>
                    <a:pt x="612" y="626"/>
                    <a:pt x="623" y="62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2"/>
                    <a:pt x="623" y="452"/>
                    <a:pt x="623" y="452"/>
                  </a:cubicBezTo>
                  <a:cubicBezTo>
                    <a:pt x="624" y="438"/>
                    <a:pt x="629" y="428"/>
                    <a:pt x="639" y="423"/>
                  </a:cubicBezTo>
                  <a:cubicBezTo>
                    <a:pt x="647" y="418"/>
                    <a:pt x="658" y="418"/>
                    <a:pt x="669" y="423"/>
                  </a:cubicBezTo>
                  <a:cubicBezTo>
                    <a:pt x="677" y="427"/>
                    <a:pt x="701" y="438"/>
                    <a:pt x="713" y="438"/>
                  </a:cubicBezTo>
                  <a:cubicBezTo>
                    <a:pt x="738" y="438"/>
                    <a:pt x="760" y="414"/>
                    <a:pt x="760" y="3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>
              <a:off x="3639643" y="3693896"/>
              <a:ext cx="1677988" cy="1076325"/>
            </a:xfrm>
            <a:custGeom>
              <a:avLst/>
              <a:gdLst>
                <a:gd name="T0" fmla="*/ 0 w 765"/>
                <a:gd name="T1" fmla="*/ 247 h 490"/>
                <a:gd name="T2" fmla="*/ 47 w 765"/>
                <a:gd name="T3" fmla="*/ 301 h 490"/>
                <a:gd name="T4" fmla="*/ 91 w 765"/>
                <a:gd name="T5" fmla="*/ 287 h 490"/>
                <a:gd name="T6" fmla="*/ 122 w 765"/>
                <a:gd name="T7" fmla="*/ 286 h 490"/>
                <a:gd name="T8" fmla="*/ 137 w 765"/>
                <a:gd name="T9" fmla="*/ 315 h 490"/>
                <a:gd name="T10" fmla="*/ 137 w 765"/>
                <a:gd name="T11" fmla="*/ 315 h 490"/>
                <a:gd name="T12" fmla="*/ 137 w 765"/>
                <a:gd name="T13" fmla="*/ 319 h 490"/>
                <a:gd name="T14" fmla="*/ 137 w 765"/>
                <a:gd name="T15" fmla="*/ 490 h 490"/>
                <a:gd name="T16" fmla="*/ 155 w 765"/>
                <a:gd name="T17" fmla="*/ 490 h 490"/>
                <a:gd name="T18" fmla="*/ 163 w 765"/>
                <a:gd name="T19" fmla="*/ 490 h 490"/>
                <a:gd name="T20" fmla="*/ 282 w 765"/>
                <a:gd name="T21" fmla="*/ 490 h 490"/>
                <a:gd name="T22" fmla="*/ 317 w 765"/>
                <a:gd name="T23" fmla="*/ 490 h 490"/>
                <a:gd name="T24" fmla="*/ 321 w 765"/>
                <a:gd name="T25" fmla="*/ 490 h 490"/>
                <a:gd name="T26" fmla="*/ 322 w 765"/>
                <a:gd name="T27" fmla="*/ 490 h 490"/>
                <a:gd name="T28" fmla="*/ 322 w 765"/>
                <a:gd name="T29" fmla="*/ 490 h 490"/>
                <a:gd name="T30" fmla="*/ 328 w 765"/>
                <a:gd name="T31" fmla="*/ 490 h 490"/>
                <a:gd name="T32" fmla="*/ 460 w 765"/>
                <a:gd name="T33" fmla="*/ 490 h 490"/>
                <a:gd name="T34" fmla="*/ 524 w 765"/>
                <a:gd name="T35" fmla="*/ 490 h 490"/>
                <a:gd name="T36" fmla="*/ 627 w 765"/>
                <a:gd name="T37" fmla="*/ 490 h 490"/>
                <a:gd name="T38" fmla="*/ 627 w 765"/>
                <a:gd name="T39" fmla="*/ 319 h 490"/>
                <a:gd name="T40" fmla="*/ 627 w 765"/>
                <a:gd name="T41" fmla="*/ 315 h 490"/>
                <a:gd name="T42" fmla="*/ 628 w 765"/>
                <a:gd name="T43" fmla="*/ 315 h 490"/>
                <a:gd name="T44" fmla="*/ 643 w 765"/>
                <a:gd name="T45" fmla="*/ 286 h 490"/>
                <a:gd name="T46" fmla="*/ 674 w 765"/>
                <a:gd name="T47" fmla="*/ 287 h 490"/>
                <a:gd name="T48" fmla="*/ 718 w 765"/>
                <a:gd name="T49" fmla="*/ 301 h 490"/>
                <a:gd name="T50" fmla="*/ 765 w 765"/>
                <a:gd name="T51" fmla="*/ 247 h 490"/>
                <a:gd name="T52" fmla="*/ 718 w 765"/>
                <a:gd name="T53" fmla="*/ 193 h 490"/>
                <a:gd name="T54" fmla="*/ 674 w 765"/>
                <a:gd name="T55" fmla="*/ 208 h 490"/>
                <a:gd name="T56" fmla="*/ 643 w 765"/>
                <a:gd name="T57" fmla="*/ 209 h 490"/>
                <a:gd name="T58" fmla="*/ 627 w 765"/>
                <a:gd name="T59" fmla="*/ 179 h 490"/>
                <a:gd name="T60" fmla="*/ 627 w 765"/>
                <a:gd name="T61" fmla="*/ 175 h 490"/>
                <a:gd name="T62" fmla="*/ 627 w 765"/>
                <a:gd name="T63" fmla="*/ 0 h 490"/>
                <a:gd name="T64" fmla="*/ 604 w 765"/>
                <a:gd name="T65" fmla="*/ 0 h 490"/>
                <a:gd name="T66" fmla="*/ 513 w 765"/>
                <a:gd name="T67" fmla="*/ 0 h 490"/>
                <a:gd name="T68" fmla="*/ 461 w 765"/>
                <a:gd name="T69" fmla="*/ 0 h 490"/>
                <a:gd name="T70" fmla="*/ 458 w 765"/>
                <a:gd name="T71" fmla="*/ 0 h 490"/>
                <a:gd name="T72" fmla="*/ 458 w 765"/>
                <a:gd name="T73" fmla="*/ 0 h 490"/>
                <a:gd name="T74" fmla="*/ 440 w 765"/>
                <a:gd name="T75" fmla="*/ 14 h 490"/>
                <a:gd name="T76" fmla="*/ 442 w 765"/>
                <a:gd name="T77" fmla="*/ 24 h 490"/>
                <a:gd name="T78" fmla="*/ 459 w 765"/>
                <a:gd name="T79" fmla="*/ 75 h 490"/>
                <a:gd name="T80" fmla="*/ 389 w 765"/>
                <a:gd name="T81" fmla="*/ 138 h 490"/>
                <a:gd name="T82" fmla="*/ 319 w 765"/>
                <a:gd name="T83" fmla="*/ 75 h 490"/>
                <a:gd name="T84" fmla="*/ 335 w 765"/>
                <a:gd name="T85" fmla="*/ 24 h 490"/>
                <a:gd name="T86" fmla="*/ 338 w 765"/>
                <a:gd name="T87" fmla="*/ 14 h 490"/>
                <a:gd name="T88" fmla="*/ 320 w 765"/>
                <a:gd name="T89" fmla="*/ 0 h 490"/>
                <a:gd name="T90" fmla="*/ 289 w 765"/>
                <a:gd name="T91" fmla="*/ 0 h 490"/>
                <a:gd name="T92" fmla="*/ 249 w 765"/>
                <a:gd name="T93" fmla="*/ 0 h 490"/>
                <a:gd name="T94" fmla="*/ 241 w 765"/>
                <a:gd name="T95" fmla="*/ 0 h 490"/>
                <a:gd name="T96" fmla="*/ 168 w 765"/>
                <a:gd name="T97" fmla="*/ 0 h 490"/>
                <a:gd name="T98" fmla="*/ 137 w 765"/>
                <a:gd name="T99" fmla="*/ 1 h 490"/>
                <a:gd name="T100" fmla="*/ 137 w 765"/>
                <a:gd name="T101" fmla="*/ 175 h 490"/>
                <a:gd name="T102" fmla="*/ 137 w 765"/>
                <a:gd name="T103" fmla="*/ 179 h 490"/>
                <a:gd name="T104" fmla="*/ 122 w 765"/>
                <a:gd name="T105" fmla="*/ 209 h 490"/>
                <a:gd name="T106" fmla="*/ 91 w 765"/>
                <a:gd name="T107" fmla="*/ 208 h 490"/>
                <a:gd name="T108" fmla="*/ 47 w 765"/>
                <a:gd name="T109" fmla="*/ 193 h 490"/>
                <a:gd name="T110" fmla="*/ 0 w 765"/>
                <a:gd name="T111" fmla="*/ 24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5" h="490">
                  <a:moveTo>
                    <a:pt x="0" y="247"/>
                  </a:moveTo>
                  <a:cubicBezTo>
                    <a:pt x="0" y="277"/>
                    <a:pt x="21" y="301"/>
                    <a:pt x="47" y="301"/>
                  </a:cubicBezTo>
                  <a:cubicBezTo>
                    <a:pt x="59" y="301"/>
                    <a:pt x="83" y="291"/>
                    <a:pt x="91" y="287"/>
                  </a:cubicBezTo>
                  <a:cubicBezTo>
                    <a:pt x="102" y="281"/>
                    <a:pt x="113" y="281"/>
                    <a:pt x="122" y="286"/>
                  </a:cubicBezTo>
                  <a:cubicBezTo>
                    <a:pt x="131" y="292"/>
                    <a:pt x="136" y="302"/>
                    <a:pt x="137" y="315"/>
                  </a:cubicBezTo>
                  <a:cubicBezTo>
                    <a:pt x="137" y="315"/>
                    <a:pt x="137" y="315"/>
                    <a:pt x="137" y="315"/>
                  </a:cubicBezTo>
                  <a:cubicBezTo>
                    <a:pt x="137" y="315"/>
                    <a:pt x="137" y="317"/>
                    <a:pt x="137" y="319"/>
                  </a:cubicBezTo>
                  <a:cubicBezTo>
                    <a:pt x="137" y="490"/>
                    <a:pt x="137" y="490"/>
                    <a:pt x="137" y="490"/>
                  </a:cubicBezTo>
                  <a:cubicBezTo>
                    <a:pt x="155" y="490"/>
                    <a:pt x="155" y="490"/>
                    <a:pt x="155" y="490"/>
                  </a:cubicBezTo>
                  <a:cubicBezTo>
                    <a:pt x="163" y="490"/>
                    <a:pt x="163" y="490"/>
                    <a:pt x="163" y="490"/>
                  </a:cubicBezTo>
                  <a:cubicBezTo>
                    <a:pt x="282" y="490"/>
                    <a:pt x="282" y="490"/>
                    <a:pt x="282" y="490"/>
                  </a:cubicBezTo>
                  <a:cubicBezTo>
                    <a:pt x="317" y="490"/>
                    <a:pt x="317" y="490"/>
                    <a:pt x="317" y="490"/>
                  </a:cubicBezTo>
                  <a:cubicBezTo>
                    <a:pt x="321" y="490"/>
                    <a:pt x="321" y="490"/>
                    <a:pt x="321" y="490"/>
                  </a:cubicBezTo>
                  <a:cubicBezTo>
                    <a:pt x="322" y="490"/>
                    <a:pt x="322" y="490"/>
                    <a:pt x="322" y="490"/>
                  </a:cubicBezTo>
                  <a:cubicBezTo>
                    <a:pt x="322" y="490"/>
                    <a:pt x="322" y="490"/>
                    <a:pt x="322" y="490"/>
                  </a:cubicBezTo>
                  <a:cubicBezTo>
                    <a:pt x="324" y="490"/>
                    <a:pt x="326" y="490"/>
                    <a:pt x="328" y="490"/>
                  </a:cubicBezTo>
                  <a:cubicBezTo>
                    <a:pt x="328" y="490"/>
                    <a:pt x="460" y="490"/>
                    <a:pt x="460" y="490"/>
                  </a:cubicBezTo>
                  <a:cubicBezTo>
                    <a:pt x="524" y="490"/>
                    <a:pt x="524" y="490"/>
                    <a:pt x="524" y="490"/>
                  </a:cubicBezTo>
                  <a:cubicBezTo>
                    <a:pt x="627" y="490"/>
                    <a:pt x="627" y="490"/>
                    <a:pt x="627" y="490"/>
                  </a:cubicBezTo>
                  <a:cubicBezTo>
                    <a:pt x="627" y="319"/>
                    <a:pt x="627" y="319"/>
                    <a:pt x="627" y="319"/>
                  </a:cubicBezTo>
                  <a:cubicBezTo>
                    <a:pt x="627" y="317"/>
                    <a:pt x="627" y="315"/>
                    <a:pt x="627" y="315"/>
                  </a:cubicBezTo>
                  <a:cubicBezTo>
                    <a:pt x="628" y="315"/>
                    <a:pt x="628" y="315"/>
                    <a:pt x="628" y="315"/>
                  </a:cubicBezTo>
                  <a:cubicBezTo>
                    <a:pt x="629" y="302"/>
                    <a:pt x="634" y="292"/>
                    <a:pt x="643" y="286"/>
                  </a:cubicBezTo>
                  <a:cubicBezTo>
                    <a:pt x="652" y="281"/>
                    <a:pt x="663" y="281"/>
                    <a:pt x="674" y="287"/>
                  </a:cubicBezTo>
                  <a:cubicBezTo>
                    <a:pt x="682" y="291"/>
                    <a:pt x="706" y="301"/>
                    <a:pt x="718" y="301"/>
                  </a:cubicBezTo>
                  <a:cubicBezTo>
                    <a:pt x="744" y="301"/>
                    <a:pt x="765" y="277"/>
                    <a:pt x="765" y="247"/>
                  </a:cubicBezTo>
                  <a:cubicBezTo>
                    <a:pt x="765" y="218"/>
                    <a:pt x="744" y="193"/>
                    <a:pt x="718" y="193"/>
                  </a:cubicBezTo>
                  <a:cubicBezTo>
                    <a:pt x="706" y="193"/>
                    <a:pt x="682" y="204"/>
                    <a:pt x="674" y="208"/>
                  </a:cubicBezTo>
                  <a:cubicBezTo>
                    <a:pt x="663" y="213"/>
                    <a:pt x="652" y="214"/>
                    <a:pt x="643" y="209"/>
                  </a:cubicBezTo>
                  <a:cubicBezTo>
                    <a:pt x="634" y="203"/>
                    <a:pt x="628" y="193"/>
                    <a:pt x="627" y="179"/>
                  </a:cubicBezTo>
                  <a:cubicBezTo>
                    <a:pt x="627" y="175"/>
                    <a:pt x="627" y="175"/>
                    <a:pt x="627" y="175"/>
                  </a:cubicBezTo>
                  <a:cubicBezTo>
                    <a:pt x="627" y="0"/>
                    <a:pt x="627" y="0"/>
                    <a:pt x="627" y="0"/>
                  </a:cubicBezTo>
                  <a:cubicBezTo>
                    <a:pt x="604" y="0"/>
                    <a:pt x="604" y="0"/>
                    <a:pt x="604" y="0"/>
                  </a:cubicBezTo>
                  <a:cubicBezTo>
                    <a:pt x="513" y="0"/>
                    <a:pt x="513" y="0"/>
                    <a:pt x="513" y="0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47" y="1"/>
                    <a:pt x="440" y="6"/>
                    <a:pt x="440" y="14"/>
                  </a:cubicBezTo>
                  <a:cubicBezTo>
                    <a:pt x="440" y="17"/>
                    <a:pt x="441" y="21"/>
                    <a:pt x="442" y="24"/>
                  </a:cubicBezTo>
                  <a:cubicBezTo>
                    <a:pt x="444" y="27"/>
                    <a:pt x="459" y="58"/>
                    <a:pt x="459" y="75"/>
                  </a:cubicBezTo>
                  <a:cubicBezTo>
                    <a:pt x="459" y="110"/>
                    <a:pt x="427" y="138"/>
                    <a:pt x="389" y="138"/>
                  </a:cubicBezTo>
                  <a:cubicBezTo>
                    <a:pt x="350" y="138"/>
                    <a:pt x="319" y="110"/>
                    <a:pt x="319" y="75"/>
                  </a:cubicBezTo>
                  <a:cubicBezTo>
                    <a:pt x="319" y="58"/>
                    <a:pt x="334" y="27"/>
                    <a:pt x="335" y="24"/>
                  </a:cubicBezTo>
                  <a:cubicBezTo>
                    <a:pt x="337" y="21"/>
                    <a:pt x="338" y="17"/>
                    <a:pt x="338" y="14"/>
                  </a:cubicBezTo>
                  <a:cubicBezTo>
                    <a:pt x="338" y="6"/>
                    <a:pt x="331" y="1"/>
                    <a:pt x="320" y="0"/>
                  </a:cubicBezTo>
                  <a:cubicBezTo>
                    <a:pt x="319" y="0"/>
                    <a:pt x="289" y="0"/>
                    <a:pt x="289" y="0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6" y="0"/>
                    <a:pt x="148" y="1"/>
                    <a:pt x="137" y="1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9"/>
                    <a:pt x="137" y="179"/>
                    <a:pt x="137" y="179"/>
                  </a:cubicBezTo>
                  <a:cubicBezTo>
                    <a:pt x="136" y="193"/>
                    <a:pt x="131" y="203"/>
                    <a:pt x="122" y="209"/>
                  </a:cubicBezTo>
                  <a:cubicBezTo>
                    <a:pt x="113" y="214"/>
                    <a:pt x="102" y="214"/>
                    <a:pt x="91" y="208"/>
                  </a:cubicBezTo>
                  <a:cubicBezTo>
                    <a:pt x="83" y="204"/>
                    <a:pt x="59" y="193"/>
                    <a:pt x="47" y="193"/>
                  </a:cubicBezTo>
                  <a:cubicBezTo>
                    <a:pt x="21" y="193"/>
                    <a:pt x="0" y="218"/>
                    <a:pt x="0" y="24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>
              <a:off x="3649962" y="2274672"/>
              <a:ext cx="1663700" cy="1695450"/>
            </a:xfrm>
            <a:custGeom>
              <a:avLst/>
              <a:gdLst>
                <a:gd name="T0" fmla="*/ 441 w 758"/>
                <a:gd name="T1" fmla="*/ 53 h 773"/>
                <a:gd name="T2" fmla="*/ 426 w 758"/>
                <a:gd name="T3" fmla="*/ 99 h 773"/>
                <a:gd name="T4" fmla="*/ 452 w 758"/>
                <a:gd name="T5" fmla="*/ 133 h 773"/>
                <a:gd name="T6" fmla="*/ 455 w 758"/>
                <a:gd name="T7" fmla="*/ 133 h 773"/>
                <a:gd name="T8" fmla="*/ 624 w 758"/>
                <a:gd name="T9" fmla="*/ 133 h 773"/>
                <a:gd name="T10" fmla="*/ 624 w 758"/>
                <a:gd name="T11" fmla="*/ 173 h 773"/>
                <a:gd name="T12" fmla="*/ 624 w 758"/>
                <a:gd name="T13" fmla="*/ 173 h 773"/>
                <a:gd name="T14" fmla="*/ 624 w 758"/>
                <a:gd name="T15" fmla="*/ 323 h 773"/>
                <a:gd name="T16" fmla="*/ 624 w 758"/>
                <a:gd name="T17" fmla="*/ 328 h 773"/>
                <a:gd name="T18" fmla="*/ 624 w 758"/>
                <a:gd name="T19" fmla="*/ 326 h 773"/>
                <a:gd name="T20" fmla="*/ 658 w 758"/>
                <a:gd name="T21" fmla="*/ 351 h 773"/>
                <a:gd name="T22" fmla="*/ 704 w 758"/>
                <a:gd name="T23" fmla="*/ 332 h 773"/>
                <a:gd name="T24" fmla="*/ 758 w 758"/>
                <a:gd name="T25" fmla="*/ 392 h 773"/>
                <a:gd name="T26" fmla="*/ 704 w 758"/>
                <a:gd name="T27" fmla="*/ 452 h 773"/>
                <a:gd name="T28" fmla="*/ 658 w 758"/>
                <a:gd name="T29" fmla="*/ 437 h 773"/>
                <a:gd name="T30" fmla="*/ 624 w 758"/>
                <a:gd name="T31" fmla="*/ 459 h 773"/>
                <a:gd name="T32" fmla="*/ 624 w 758"/>
                <a:gd name="T33" fmla="*/ 462 h 773"/>
                <a:gd name="T34" fmla="*/ 624 w 758"/>
                <a:gd name="T35" fmla="*/ 524 h 773"/>
                <a:gd name="T36" fmla="*/ 624 w 758"/>
                <a:gd name="T37" fmla="*/ 632 h 773"/>
                <a:gd name="T38" fmla="*/ 455 w 758"/>
                <a:gd name="T39" fmla="*/ 632 h 773"/>
                <a:gd name="T40" fmla="*/ 452 w 758"/>
                <a:gd name="T41" fmla="*/ 632 h 773"/>
                <a:gd name="T42" fmla="*/ 427 w 758"/>
                <a:gd name="T43" fmla="*/ 666 h 773"/>
                <a:gd name="T44" fmla="*/ 445 w 758"/>
                <a:gd name="T45" fmla="*/ 715 h 773"/>
                <a:gd name="T46" fmla="*/ 385 w 758"/>
                <a:gd name="T47" fmla="*/ 773 h 773"/>
                <a:gd name="T48" fmla="*/ 325 w 758"/>
                <a:gd name="T49" fmla="*/ 715 h 773"/>
                <a:gd name="T50" fmla="*/ 344 w 758"/>
                <a:gd name="T51" fmla="*/ 666 h 773"/>
                <a:gd name="T52" fmla="*/ 319 w 758"/>
                <a:gd name="T53" fmla="*/ 632 h 773"/>
                <a:gd name="T54" fmla="*/ 321 w 758"/>
                <a:gd name="T55" fmla="*/ 631 h 773"/>
                <a:gd name="T56" fmla="*/ 316 w 758"/>
                <a:gd name="T57" fmla="*/ 632 h 773"/>
                <a:gd name="T58" fmla="*/ 134 w 758"/>
                <a:gd name="T59" fmla="*/ 632 h 773"/>
                <a:gd name="T60" fmla="*/ 134 w 758"/>
                <a:gd name="T61" fmla="*/ 602 h 773"/>
                <a:gd name="T62" fmla="*/ 134 w 758"/>
                <a:gd name="T63" fmla="*/ 462 h 773"/>
                <a:gd name="T64" fmla="*/ 134 w 758"/>
                <a:gd name="T65" fmla="*/ 457 h 773"/>
                <a:gd name="T66" fmla="*/ 134 w 758"/>
                <a:gd name="T67" fmla="*/ 459 h 773"/>
                <a:gd name="T68" fmla="*/ 100 w 758"/>
                <a:gd name="T69" fmla="*/ 434 h 773"/>
                <a:gd name="T70" fmla="*/ 54 w 758"/>
                <a:gd name="T71" fmla="*/ 452 h 773"/>
                <a:gd name="T72" fmla="*/ 0 w 758"/>
                <a:gd name="T73" fmla="*/ 392 h 773"/>
                <a:gd name="T74" fmla="*/ 54 w 758"/>
                <a:gd name="T75" fmla="*/ 332 h 773"/>
                <a:gd name="T76" fmla="*/ 100 w 758"/>
                <a:gd name="T77" fmla="*/ 351 h 773"/>
                <a:gd name="T78" fmla="*/ 134 w 758"/>
                <a:gd name="T79" fmla="*/ 326 h 773"/>
                <a:gd name="T80" fmla="*/ 134 w 758"/>
                <a:gd name="T81" fmla="*/ 322 h 773"/>
                <a:gd name="T82" fmla="*/ 134 w 758"/>
                <a:gd name="T83" fmla="*/ 249 h 773"/>
                <a:gd name="T84" fmla="*/ 134 w 758"/>
                <a:gd name="T85" fmla="*/ 249 h 773"/>
                <a:gd name="T86" fmla="*/ 134 w 758"/>
                <a:gd name="T87" fmla="*/ 178 h 773"/>
                <a:gd name="T88" fmla="*/ 134 w 758"/>
                <a:gd name="T89" fmla="*/ 133 h 773"/>
                <a:gd name="T90" fmla="*/ 316 w 758"/>
                <a:gd name="T91" fmla="*/ 133 h 773"/>
                <a:gd name="T92" fmla="*/ 321 w 758"/>
                <a:gd name="T93" fmla="*/ 133 h 773"/>
                <a:gd name="T94" fmla="*/ 319 w 758"/>
                <a:gd name="T95" fmla="*/ 133 h 773"/>
                <a:gd name="T96" fmla="*/ 344 w 758"/>
                <a:gd name="T97" fmla="*/ 99 h 773"/>
                <a:gd name="T98" fmla="*/ 329 w 758"/>
                <a:gd name="T99" fmla="*/ 53 h 773"/>
                <a:gd name="T100" fmla="*/ 385 w 758"/>
                <a:gd name="T101" fmla="*/ 0 h 773"/>
                <a:gd name="T102" fmla="*/ 441 w 758"/>
                <a:gd name="T103" fmla="*/ 53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58" h="773">
                  <a:moveTo>
                    <a:pt x="441" y="53"/>
                  </a:moveTo>
                  <a:cubicBezTo>
                    <a:pt x="441" y="69"/>
                    <a:pt x="426" y="99"/>
                    <a:pt x="426" y="99"/>
                  </a:cubicBezTo>
                  <a:cubicBezTo>
                    <a:pt x="418" y="117"/>
                    <a:pt x="431" y="132"/>
                    <a:pt x="452" y="133"/>
                  </a:cubicBezTo>
                  <a:cubicBezTo>
                    <a:pt x="455" y="133"/>
                    <a:pt x="455" y="133"/>
                    <a:pt x="455" y="133"/>
                  </a:cubicBezTo>
                  <a:cubicBezTo>
                    <a:pt x="624" y="133"/>
                    <a:pt x="624" y="133"/>
                    <a:pt x="624" y="133"/>
                  </a:cubicBezTo>
                  <a:cubicBezTo>
                    <a:pt x="624" y="173"/>
                    <a:pt x="624" y="173"/>
                    <a:pt x="624" y="173"/>
                  </a:cubicBezTo>
                  <a:cubicBezTo>
                    <a:pt x="624" y="173"/>
                    <a:pt x="624" y="173"/>
                    <a:pt x="624" y="173"/>
                  </a:cubicBezTo>
                  <a:cubicBezTo>
                    <a:pt x="624" y="323"/>
                    <a:pt x="624" y="323"/>
                    <a:pt x="624" y="323"/>
                  </a:cubicBezTo>
                  <a:cubicBezTo>
                    <a:pt x="624" y="325"/>
                    <a:pt x="624" y="327"/>
                    <a:pt x="624" y="328"/>
                  </a:cubicBezTo>
                  <a:cubicBezTo>
                    <a:pt x="624" y="327"/>
                    <a:pt x="624" y="327"/>
                    <a:pt x="624" y="326"/>
                  </a:cubicBezTo>
                  <a:cubicBezTo>
                    <a:pt x="626" y="346"/>
                    <a:pt x="640" y="360"/>
                    <a:pt x="658" y="351"/>
                  </a:cubicBezTo>
                  <a:cubicBezTo>
                    <a:pt x="658" y="351"/>
                    <a:pt x="689" y="332"/>
                    <a:pt x="704" y="332"/>
                  </a:cubicBezTo>
                  <a:cubicBezTo>
                    <a:pt x="734" y="332"/>
                    <a:pt x="758" y="359"/>
                    <a:pt x="758" y="392"/>
                  </a:cubicBezTo>
                  <a:cubicBezTo>
                    <a:pt x="758" y="426"/>
                    <a:pt x="734" y="452"/>
                    <a:pt x="704" y="452"/>
                  </a:cubicBezTo>
                  <a:cubicBezTo>
                    <a:pt x="689" y="452"/>
                    <a:pt x="658" y="437"/>
                    <a:pt x="658" y="437"/>
                  </a:cubicBezTo>
                  <a:cubicBezTo>
                    <a:pt x="640" y="429"/>
                    <a:pt x="626" y="438"/>
                    <a:pt x="624" y="459"/>
                  </a:cubicBezTo>
                  <a:cubicBezTo>
                    <a:pt x="624" y="462"/>
                    <a:pt x="624" y="462"/>
                    <a:pt x="624" y="462"/>
                  </a:cubicBezTo>
                  <a:cubicBezTo>
                    <a:pt x="624" y="524"/>
                    <a:pt x="624" y="524"/>
                    <a:pt x="624" y="524"/>
                  </a:cubicBezTo>
                  <a:cubicBezTo>
                    <a:pt x="624" y="632"/>
                    <a:pt x="624" y="632"/>
                    <a:pt x="624" y="632"/>
                  </a:cubicBezTo>
                  <a:cubicBezTo>
                    <a:pt x="455" y="632"/>
                    <a:pt x="455" y="632"/>
                    <a:pt x="455" y="632"/>
                  </a:cubicBezTo>
                  <a:cubicBezTo>
                    <a:pt x="452" y="632"/>
                    <a:pt x="452" y="632"/>
                    <a:pt x="452" y="632"/>
                  </a:cubicBezTo>
                  <a:cubicBezTo>
                    <a:pt x="431" y="633"/>
                    <a:pt x="418" y="648"/>
                    <a:pt x="427" y="666"/>
                  </a:cubicBezTo>
                  <a:cubicBezTo>
                    <a:pt x="427" y="666"/>
                    <a:pt x="445" y="700"/>
                    <a:pt x="445" y="715"/>
                  </a:cubicBezTo>
                  <a:cubicBezTo>
                    <a:pt x="445" y="745"/>
                    <a:pt x="418" y="773"/>
                    <a:pt x="385" y="773"/>
                  </a:cubicBezTo>
                  <a:cubicBezTo>
                    <a:pt x="352" y="773"/>
                    <a:pt x="325" y="745"/>
                    <a:pt x="325" y="715"/>
                  </a:cubicBezTo>
                  <a:cubicBezTo>
                    <a:pt x="325" y="700"/>
                    <a:pt x="344" y="666"/>
                    <a:pt x="344" y="666"/>
                  </a:cubicBezTo>
                  <a:cubicBezTo>
                    <a:pt x="353" y="648"/>
                    <a:pt x="339" y="633"/>
                    <a:pt x="319" y="632"/>
                  </a:cubicBezTo>
                  <a:cubicBezTo>
                    <a:pt x="320" y="632"/>
                    <a:pt x="320" y="632"/>
                    <a:pt x="321" y="631"/>
                  </a:cubicBezTo>
                  <a:cubicBezTo>
                    <a:pt x="320" y="632"/>
                    <a:pt x="318" y="632"/>
                    <a:pt x="316" y="632"/>
                  </a:cubicBezTo>
                  <a:cubicBezTo>
                    <a:pt x="134" y="632"/>
                    <a:pt x="134" y="632"/>
                    <a:pt x="134" y="632"/>
                  </a:cubicBezTo>
                  <a:cubicBezTo>
                    <a:pt x="134" y="632"/>
                    <a:pt x="134" y="613"/>
                    <a:pt x="134" y="602"/>
                  </a:cubicBezTo>
                  <a:cubicBezTo>
                    <a:pt x="134" y="462"/>
                    <a:pt x="134" y="462"/>
                    <a:pt x="134" y="462"/>
                  </a:cubicBezTo>
                  <a:cubicBezTo>
                    <a:pt x="134" y="460"/>
                    <a:pt x="134" y="458"/>
                    <a:pt x="134" y="457"/>
                  </a:cubicBezTo>
                  <a:cubicBezTo>
                    <a:pt x="134" y="458"/>
                    <a:pt x="134" y="458"/>
                    <a:pt x="134" y="459"/>
                  </a:cubicBezTo>
                  <a:cubicBezTo>
                    <a:pt x="133" y="438"/>
                    <a:pt x="118" y="425"/>
                    <a:pt x="100" y="434"/>
                  </a:cubicBezTo>
                  <a:cubicBezTo>
                    <a:pt x="100" y="434"/>
                    <a:pt x="69" y="452"/>
                    <a:pt x="54" y="452"/>
                  </a:cubicBezTo>
                  <a:cubicBezTo>
                    <a:pt x="24" y="452"/>
                    <a:pt x="0" y="426"/>
                    <a:pt x="0" y="392"/>
                  </a:cubicBezTo>
                  <a:cubicBezTo>
                    <a:pt x="0" y="359"/>
                    <a:pt x="24" y="332"/>
                    <a:pt x="54" y="332"/>
                  </a:cubicBezTo>
                  <a:cubicBezTo>
                    <a:pt x="69" y="332"/>
                    <a:pt x="100" y="351"/>
                    <a:pt x="100" y="351"/>
                  </a:cubicBezTo>
                  <a:cubicBezTo>
                    <a:pt x="118" y="360"/>
                    <a:pt x="133" y="346"/>
                    <a:pt x="134" y="326"/>
                  </a:cubicBezTo>
                  <a:cubicBezTo>
                    <a:pt x="134" y="322"/>
                    <a:pt x="134" y="322"/>
                    <a:pt x="134" y="322"/>
                  </a:cubicBezTo>
                  <a:cubicBezTo>
                    <a:pt x="134" y="249"/>
                    <a:pt x="134" y="249"/>
                    <a:pt x="134" y="249"/>
                  </a:cubicBezTo>
                  <a:cubicBezTo>
                    <a:pt x="134" y="249"/>
                    <a:pt x="134" y="249"/>
                    <a:pt x="134" y="249"/>
                  </a:cubicBezTo>
                  <a:cubicBezTo>
                    <a:pt x="134" y="178"/>
                    <a:pt x="134" y="178"/>
                    <a:pt x="134" y="178"/>
                  </a:cubicBezTo>
                  <a:cubicBezTo>
                    <a:pt x="134" y="175"/>
                    <a:pt x="134" y="133"/>
                    <a:pt x="134" y="133"/>
                  </a:cubicBezTo>
                  <a:cubicBezTo>
                    <a:pt x="316" y="133"/>
                    <a:pt x="316" y="133"/>
                    <a:pt x="316" y="133"/>
                  </a:cubicBezTo>
                  <a:cubicBezTo>
                    <a:pt x="318" y="133"/>
                    <a:pt x="320" y="133"/>
                    <a:pt x="321" y="133"/>
                  </a:cubicBezTo>
                  <a:cubicBezTo>
                    <a:pt x="320" y="133"/>
                    <a:pt x="319" y="133"/>
                    <a:pt x="319" y="133"/>
                  </a:cubicBezTo>
                  <a:cubicBezTo>
                    <a:pt x="339" y="132"/>
                    <a:pt x="353" y="117"/>
                    <a:pt x="344" y="99"/>
                  </a:cubicBezTo>
                  <a:cubicBezTo>
                    <a:pt x="344" y="99"/>
                    <a:pt x="329" y="69"/>
                    <a:pt x="329" y="53"/>
                  </a:cubicBezTo>
                  <a:cubicBezTo>
                    <a:pt x="329" y="24"/>
                    <a:pt x="352" y="0"/>
                    <a:pt x="385" y="0"/>
                  </a:cubicBezTo>
                  <a:cubicBezTo>
                    <a:pt x="418" y="0"/>
                    <a:pt x="441" y="24"/>
                    <a:pt x="441" y="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7" name="Freeform 64"/>
            <p:cNvSpPr>
              <a:spLocks/>
            </p:cNvSpPr>
            <p:nvPr/>
          </p:nvSpPr>
          <p:spPr bwMode="auto">
            <a:xfrm>
              <a:off x="2863356" y="2563597"/>
              <a:ext cx="1039813" cy="1104900"/>
            </a:xfrm>
            <a:custGeom>
              <a:avLst/>
              <a:gdLst>
                <a:gd name="T0" fmla="*/ 1 w 474"/>
                <a:gd name="T1" fmla="*/ 503 h 503"/>
                <a:gd name="T2" fmla="*/ 176 w 474"/>
                <a:gd name="T3" fmla="*/ 503 h 503"/>
                <a:gd name="T4" fmla="*/ 176 w 474"/>
                <a:gd name="T5" fmla="*/ 503 h 503"/>
                <a:gd name="T6" fmla="*/ 177 w 474"/>
                <a:gd name="T7" fmla="*/ 503 h 503"/>
                <a:gd name="T8" fmla="*/ 193 w 474"/>
                <a:gd name="T9" fmla="*/ 489 h 503"/>
                <a:gd name="T10" fmla="*/ 190 w 474"/>
                <a:gd name="T11" fmla="*/ 480 h 503"/>
                <a:gd name="T12" fmla="*/ 174 w 474"/>
                <a:gd name="T13" fmla="*/ 427 h 503"/>
                <a:gd name="T14" fmla="*/ 243 w 474"/>
                <a:gd name="T15" fmla="*/ 365 h 503"/>
                <a:gd name="T16" fmla="*/ 312 w 474"/>
                <a:gd name="T17" fmla="*/ 427 h 503"/>
                <a:gd name="T18" fmla="*/ 296 w 474"/>
                <a:gd name="T19" fmla="*/ 480 h 503"/>
                <a:gd name="T20" fmla="*/ 294 w 474"/>
                <a:gd name="T21" fmla="*/ 489 h 503"/>
                <a:gd name="T22" fmla="*/ 310 w 474"/>
                <a:gd name="T23" fmla="*/ 503 h 503"/>
                <a:gd name="T24" fmla="*/ 311 w 474"/>
                <a:gd name="T25" fmla="*/ 503 h 503"/>
                <a:gd name="T26" fmla="*/ 314 w 474"/>
                <a:gd name="T27" fmla="*/ 503 h 503"/>
                <a:gd name="T28" fmla="*/ 474 w 474"/>
                <a:gd name="T29" fmla="*/ 503 h 503"/>
                <a:gd name="T30" fmla="*/ 474 w 474"/>
                <a:gd name="T31" fmla="*/ 333 h 503"/>
                <a:gd name="T32" fmla="*/ 474 w 474"/>
                <a:gd name="T33" fmla="*/ 329 h 503"/>
                <a:gd name="T34" fmla="*/ 474 w 474"/>
                <a:gd name="T35" fmla="*/ 328 h 503"/>
                <a:gd name="T36" fmla="*/ 467 w 474"/>
                <a:gd name="T37" fmla="*/ 313 h 503"/>
                <a:gd name="T38" fmla="*/ 453 w 474"/>
                <a:gd name="T39" fmla="*/ 314 h 503"/>
                <a:gd name="T40" fmla="*/ 403 w 474"/>
                <a:gd name="T41" fmla="*/ 331 h 503"/>
                <a:gd name="T42" fmla="*/ 340 w 474"/>
                <a:gd name="T43" fmla="*/ 258 h 503"/>
                <a:gd name="T44" fmla="*/ 403 w 474"/>
                <a:gd name="T45" fmla="*/ 185 h 503"/>
                <a:gd name="T46" fmla="*/ 453 w 474"/>
                <a:gd name="T47" fmla="*/ 202 h 503"/>
                <a:gd name="T48" fmla="*/ 467 w 474"/>
                <a:gd name="T49" fmla="*/ 203 h 503"/>
                <a:gd name="T50" fmla="*/ 474 w 474"/>
                <a:gd name="T51" fmla="*/ 189 h 503"/>
                <a:gd name="T52" fmla="*/ 474 w 474"/>
                <a:gd name="T53" fmla="*/ 189 h 503"/>
                <a:gd name="T54" fmla="*/ 474 w 474"/>
                <a:gd name="T55" fmla="*/ 185 h 503"/>
                <a:gd name="T56" fmla="*/ 474 w 474"/>
                <a:gd name="T57" fmla="*/ 35 h 503"/>
                <a:gd name="T58" fmla="*/ 474 w 474"/>
                <a:gd name="T59" fmla="*/ 25 h 503"/>
                <a:gd name="T60" fmla="*/ 474 w 474"/>
                <a:gd name="T61" fmla="*/ 1 h 503"/>
                <a:gd name="T62" fmla="*/ 313 w 474"/>
                <a:gd name="T63" fmla="*/ 1 h 503"/>
                <a:gd name="T64" fmla="*/ 310 w 474"/>
                <a:gd name="T65" fmla="*/ 0 h 503"/>
                <a:gd name="T66" fmla="*/ 294 w 474"/>
                <a:gd name="T67" fmla="*/ 14 h 503"/>
                <a:gd name="T68" fmla="*/ 296 w 474"/>
                <a:gd name="T69" fmla="*/ 23 h 503"/>
                <a:gd name="T70" fmla="*/ 312 w 474"/>
                <a:gd name="T71" fmla="*/ 76 h 503"/>
                <a:gd name="T72" fmla="*/ 243 w 474"/>
                <a:gd name="T73" fmla="*/ 138 h 503"/>
                <a:gd name="T74" fmla="*/ 174 w 474"/>
                <a:gd name="T75" fmla="*/ 76 h 503"/>
                <a:gd name="T76" fmla="*/ 190 w 474"/>
                <a:gd name="T77" fmla="*/ 23 h 503"/>
                <a:gd name="T78" fmla="*/ 193 w 474"/>
                <a:gd name="T79" fmla="*/ 14 h 503"/>
                <a:gd name="T80" fmla="*/ 177 w 474"/>
                <a:gd name="T81" fmla="*/ 1 h 503"/>
                <a:gd name="T82" fmla="*/ 174 w 474"/>
                <a:gd name="T83" fmla="*/ 1 h 503"/>
                <a:gd name="T84" fmla="*/ 0 w 474"/>
                <a:gd name="T85" fmla="*/ 1 h 503"/>
                <a:gd name="T86" fmla="*/ 1 w 474"/>
                <a:gd name="T87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4" h="503">
                  <a:moveTo>
                    <a:pt x="1" y="503"/>
                  </a:moveTo>
                  <a:cubicBezTo>
                    <a:pt x="1" y="503"/>
                    <a:pt x="176" y="503"/>
                    <a:pt x="176" y="503"/>
                  </a:cubicBezTo>
                  <a:cubicBezTo>
                    <a:pt x="176" y="503"/>
                    <a:pt x="176" y="503"/>
                    <a:pt x="176" y="503"/>
                  </a:cubicBezTo>
                  <a:cubicBezTo>
                    <a:pt x="177" y="503"/>
                    <a:pt x="177" y="503"/>
                    <a:pt x="177" y="503"/>
                  </a:cubicBezTo>
                  <a:cubicBezTo>
                    <a:pt x="182" y="502"/>
                    <a:pt x="193" y="500"/>
                    <a:pt x="193" y="489"/>
                  </a:cubicBezTo>
                  <a:cubicBezTo>
                    <a:pt x="193" y="486"/>
                    <a:pt x="192" y="483"/>
                    <a:pt x="190" y="480"/>
                  </a:cubicBezTo>
                  <a:cubicBezTo>
                    <a:pt x="189" y="477"/>
                    <a:pt x="174" y="445"/>
                    <a:pt x="174" y="427"/>
                  </a:cubicBezTo>
                  <a:cubicBezTo>
                    <a:pt x="174" y="391"/>
                    <a:pt x="205" y="365"/>
                    <a:pt x="243" y="365"/>
                  </a:cubicBezTo>
                  <a:cubicBezTo>
                    <a:pt x="281" y="365"/>
                    <a:pt x="312" y="391"/>
                    <a:pt x="312" y="427"/>
                  </a:cubicBezTo>
                  <a:cubicBezTo>
                    <a:pt x="312" y="445"/>
                    <a:pt x="298" y="477"/>
                    <a:pt x="296" y="480"/>
                  </a:cubicBezTo>
                  <a:cubicBezTo>
                    <a:pt x="295" y="483"/>
                    <a:pt x="294" y="487"/>
                    <a:pt x="294" y="489"/>
                  </a:cubicBezTo>
                  <a:cubicBezTo>
                    <a:pt x="294" y="501"/>
                    <a:pt x="306" y="502"/>
                    <a:pt x="310" y="503"/>
                  </a:cubicBezTo>
                  <a:cubicBezTo>
                    <a:pt x="311" y="503"/>
                    <a:pt x="311" y="503"/>
                    <a:pt x="311" y="503"/>
                  </a:cubicBezTo>
                  <a:cubicBezTo>
                    <a:pt x="314" y="503"/>
                    <a:pt x="314" y="503"/>
                    <a:pt x="314" y="503"/>
                  </a:cubicBezTo>
                  <a:cubicBezTo>
                    <a:pt x="474" y="503"/>
                    <a:pt x="474" y="503"/>
                    <a:pt x="474" y="503"/>
                  </a:cubicBezTo>
                  <a:cubicBezTo>
                    <a:pt x="474" y="333"/>
                    <a:pt x="474" y="333"/>
                    <a:pt x="474" y="333"/>
                  </a:cubicBezTo>
                  <a:cubicBezTo>
                    <a:pt x="474" y="329"/>
                    <a:pt x="474" y="329"/>
                    <a:pt x="474" y="329"/>
                  </a:cubicBezTo>
                  <a:cubicBezTo>
                    <a:pt x="474" y="329"/>
                    <a:pt x="474" y="328"/>
                    <a:pt x="474" y="328"/>
                  </a:cubicBezTo>
                  <a:cubicBezTo>
                    <a:pt x="473" y="321"/>
                    <a:pt x="471" y="315"/>
                    <a:pt x="467" y="313"/>
                  </a:cubicBezTo>
                  <a:cubicBezTo>
                    <a:pt x="463" y="311"/>
                    <a:pt x="458" y="311"/>
                    <a:pt x="453" y="314"/>
                  </a:cubicBezTo>
                  <a:cubicBezTo>
                    <a:pt x="449" y="316"/>
                    <a:pt x="420" y="331"/>
                    <a:pt x="403" y="331"/>
                  </a:cubicBezTo>
                  <a:cubicBezTo>
                    <a:pt x="368" y="331"/>
                    <a:pt x="340" y="298"/>
                    <a:pt x="340" y="258"/>
                  </a:cubicBezTo>
                  <a:cubicBezTo>
                    <a:pt x="340" y="218"/>
                    <a:pt x="368" y="185"/>
                    <a:pt x="403" y="185"/>
                  </a:cubicBezTo>
                  <a:cubicBezTo>
                    <a:pt x="420" y="185"/>
                    <a:pt x="449" y="200"/>
                    <a:pt x="453" y="202"/>
                  </a:cubicBezTo>
                  <a:cubicBezTo>
                    <a:pt x="457" y="204"/>
                    <a:pt x="462" y="206"/>
                    <a:pt x="467" y="203"/>
                  </a:cubicBezTo>
                  <a:cubicBezTo>
                    <a:pt x="470" y="201"/>
                    <a:pt x="473" y="196"/>
                    <a:pt x="474" y="189"/>
                  </a:cubicBezTo>
                  <a:cubicBezTo>
                    <a:pt x="474" y="189"/>
                    <a:pt x="474" y="189"/>
                    <a:pt x="474" y="189"/>
                  </a:cubicBezTo>
                  <a:cubicBezTo>
                    <a:pt x="474" y="189"/>
                    <a:pt x="474" y="187"/>
                    <a:pt x="474" y="185"/>
                  </a:cubicBezTo>
                  <a:cubicBezTo>
                    <a:pt x="474" y="35"/>
                    <a:pt x="474" y="35"/>
                    <a:pt x="474" y="35"/>
                  </a:cubicBezTo>
                  <a:cubicBezTo>
                    <a:pt x="474" y="25"/>
                    <a:pt x="474" y="25"/>
                    <a:pt x="474" y="25"/>
                  </a:cubicBezTo>
                  <a:cubicBezTo>
                    <a:pt x="474" y="1"/>
                    <a:pt x="474" y="1"/>
                    <a:pt x="474" y="1"/>
                  </a:cubicBezTo>
                  <a:cubicBezTo>
                    <a:pt x="313" y="1"/>
                    <a:pt x="313" y="1"/>
                    <a:pt x="313" y="1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05" y="1"/>
                    <a:pt x="294" y="3"/>
                    <a:pt x="294" y="14"/>
                  </a:cubicBezTo>
                  <a:cubicBezTo>
                    <a:pt x="294" y="17"/>
                    <a:pt x="294" y="20"/>
                    <a:pt x="296" y="23"/>
                  </a:cubicBezTo>
                  <a:cubicBezTo>
                    <a:pt x="298" y="27"/>
                    <a:pt x="312" y="58"/>
                    <a:pt x="312" y="76"/>
                  </a:cubicBezTo>
                  <a:cubicBezTo>
                    <a:pt x="312" y="113"/>
                    <a:pt x="281" y="138"/>
                    <a:pt x="243" y="138"/>
                  </a:cubicBezTo>
                  <a:cubicBezTo>
                    <a:pt x="205" y="138"/>
                    <a:pt x="174" y="113"/>
                    <a:pt x="174" y="76"/>
                  </a:cubicBezTo>
                  <a:cubicBezTo>
                    <a:pt x="174" y="58"/>
                    <a:pt x="189" y="27"/>
                    <a:pt x="190" y="23"/>
                  </a:cubicBezTo>
                  <a:cubicBezTo>
                    <a:pt x="192" y="20"/>
                    <a:pt x="193" y="17"/>
                    <a:pt x="193" y="14"/>
                  </a:cubicBezTo>
                  <a:cubicBezTo>
                    <a:pt x="193" y="4"/>
                    <a:pt x="182" y="1"/>
                    <a:pt x="177" y="1"/>
                  </a:cubicBezTo>
                  <a:cubicBezTo>
                    <a:pt x="176" y="1"/>
                    <a:pt x="175" y="1"/>
                    <a:pt x="174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2"/>
                    <a:pt x="1" y="503"/>
                    <a:pt x="1" y="503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>
              <a:off x="5055693" y="2573122"/>
              <a:ext cx="1030288" cy="1098550"/>
            </a:xfrm>
            <a:custGeom>
              <a:avLst/>
              <a:gdLst>
                <a:gd name="T0" fmla="*/ 0 w 470"/>
                <a:gd name="T1" fmla="*/ 329 h 501"/>
                <a:gd name="T2" fmla="*/ 0 w 470"/>
                <a:gd name="T3" fmla="*/ 333 h 501"/>
                <a:gd name="T4" fmla="*/ 0 w 470"/>
                <a:gd name="T5" fmla="*/ 501 h 501"/>
                <a:gd name="T6" fmla="*/ 161 w 470"/>
                <a:gd name="T7" fmla="*/ 501 h 501"/>
                <a:gd name="T8" fmla="*/ 164 w 470"/>
                <a:gd name="T9" fmla="*/ 501 h 501"/>
                <a:gd name="T10" fmla="*/ 164 w 470"/>
                <a:gd name="T11" fmla="*/ 501 h 501"/>
                <a:gd name="T12" fmla="*/ 180 w 470"/>
                <a:gd name="T13" fmla="*/ 488 h 501"/>
                <a:gd name="T14" fmla="*/ 178 w 470"/>
                <a:gd name="T15" fmla="*/ 479 h 501"/>
                <a:gd name="T16" fmla="*/ 162 w 470"/>
                <a:gd name="T17" fmla="*/ 426 h 501"/>
                <a:gd name="T18" fmla="*/ 231 w 470"/>
                <a:gd name="T19" fmla="*/ 361 h 501"/>
                <a:gd name="T20" fmla="*/ 300 w 470"/>
                <a:gd name="T21" fmla="*/ 426 h 501"/>
                <a:gd name="T22" fmla="*/ 284 w 470"/>
                <a:gd name="T23" fmla="*/ 479 h 501"/>
                <a:gd name="T24" fmla="*/ 281 w 470"/>
                <a:gd name="T25" fmla="*/ 488 h 501"/>
                <a:gd name="T26" fmla="*/ 297 w 470"/>
                <a:gd name="T27" fmla="*/ 501 h 501"/>
                <a:gd name="T28" fmla="*/ 298 w 470"/>
                <a:gd name="T29" fmla="*/ 501 h 501"/>
                <a:gd name="T30" fmla="*/ 298 w 470"/>
                <a:gd name="T31" fmla="*/ 501 h 501"/>
                <a:gd name="T32" fmla="*/ 300 w 470"/>
                <a:gd name="T33" fmla="*/ 501 h 501"/>
                <a:gd name="T34" fmla="*/ 470 w 470"/>
                <a:gd name="T35" fmla="*/ 501 h 501"/>
                <a:gd name="T36" fmla="*/ 470 w 470"/>
                <a:gd name="T37" fmla="*/ 479 h 501"/>
                <a:gd name="T38" fmla="*/ 470 w 470"/>
                <a:gd name="T39" fmla="*/ 328 h 501"/>
                <a:gd name="T40" fmla="*/ 470 w 470"/>
                <a:gd name="T41" fmla="*/ 328 h 501"/>
                <a:gd name="T42" fmla="*/ 470 w 470"/>
                <a:gd name="T43" fmla="*/ 328 h 501"/>
                <a:gd name="T44" fmla="*/ 470 w 470"/>
                <a:gd name="T45" fmla="*/ 185 h 501"/>
                <a:gd name="T46" fmla="*/ 470 w 470"/>
                <a:gd name="T47" fmla="*/ 99 h 501"/>
                <a:gd name="T48" fmla="*/ 470 w 470"/>
                <a:gd name="T49" fmla="*/ 99 h 501"/>
                <a:gd name="T50" fmla="*/ 470 w 470"/>
                <a:gd name="T51" fmla="*/ 0 h 501"/>
                <a:gd name="T52" fmla="*/ 301 w 470"/>
                <a:gd name="T53" fmla="*/ 0 h 501"/>
                <a:gd name="T54" fmla="*/ 297 w 470"/>
                <a:gd name="T55" fmla="*/ 0 h 501"/>
                <a:gd name="T56" fmla="*/ 282 w 470"/>
                <a:gd name="T57" fmla="*/ 17 h 501"/>
                <a:gd name="T58" fmla="*/ 284 w 470"/>
                <a:gd name="T59" fmla="*/ 26 h 501"/>
                <a:gd name="T60" fmla="*/ 300 w 470"/>
                <a:gd name="T61" fmla="*/ 79 h 501"/>
                <a:gd name="T62" fmla="*/ 231 w 470"/>
                <a:gd name="T63" fmla="*/ 144 h 501"/>
                <a:gd name="T64" fmla="*/ 162 w 470"/>
                <a:gd name="T65" fmla="*/ 79 h 501"/>
                <a:gd name="T66" fmla="*/ 178 w 470"/>
                <a:gd name="T67" fmla="*/ 26 h 501"/>
                <a:gd name="T68" fmla="*/ 180 w 470"/>
                <a:gd name="T69" fmla="*/ 17 h 501"/>
                <a:gd name="T70" fmla="*/ 164 w 470"/>
                <a:gd name="T71" fmla="*/ 0 h 501"/>
                <a:gd name="T72" fmla="*/ 161 w 470"/>
                <a:gd name="T73" fmla="*/ 0 h 501"/>
                <a:gd name="T74" fmla="*/ 0 w 470"/>
                <a:gd name="T75" fmla="*/ 0 h 501"/>
                <a:gd name="T76" fmla="*/ 0 w 470"/>
                <a:gd name="T77" fmla="*/ 38 h 501"/>
                <a:gd name="T78" fmla="*/ 0 w 470"/>
                <a:gd name="T79" fmla="*/ 38 h 501"/>
                <a:gd name="T80" fmla="*/ 0 w 470"/>
                <a:gd name="T81" fmla="*/ 186 h 501"/>
                <a:gd name="T82" fmla="*/ 0 w 470"/>
                <a:gd name="T83" fmla="*/ 191 h 501"/>
                <a:gd name="T84" fmla="*/ 0 w 470"/>
                <a:gd name="T85" fmla="*/ 191 h 501"/>
                <a:gd name="T86" fmla="*/ 7 w 470"/>
                <a:gd name="T87" fmla="*/ 205 h 501"/>
                <a:gd name="T88" fmla="*/ 21 w 470"/>
                <a:gd name="T89" fmla="*/ 203 h 501"/>
                <a:gd name="T90" fmla="*/ 71 w 470"/>
                <a:gd name="T91" fmla="*/ 187 h 501"/>
                <a:gd name="T92" fmla="*/ 134 w 470"/>
                <a:gd name="T93" fmla="*/ 259 h 501"/>
                <a:gd name="T94" fmla="*/ 71 w 470"/>
                <a:gd name="T95" fmla="*/ 331 h 501"/>
                <a:gd name="T96" fmla="*/ 21 w 470"/>
                <a:gd name="T97" fmla="*/ 314 h 501"/>
                <a:gd name="T98" fmla="*/ 7 w 470"/>
                <a:gd name="T99" fmla="*/ 313 h 501"/>
                <a:gd name="T100" fmla="*/ 0 w 470"/>
                <a:gd name="T101" fmla="*/ 328 h 501"/>
                <a:gd name="T102" fmla="*/ 0 w 470"/>
                <a:gd name="T103" fmla="*/ 329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0" h="501">
                  <a:moveTo>
                    <a:pt x="0" y="329"/>
                  </a:moveTo>
                  <a:cubicBezTo>
                    <a:pt x="0" y="333"/>
                    <a:pt x="0" y="333"/>
                    <a:pt x="0" y="333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61" y="501"/>
                    <a:pt x="161" y="501"/>
                    <a:pt x="161" y="501"/>
                  </a:cubicBezTo>
                  <a:cubicBezTo>
                    <a:pt x="164" y="501"/>
                    <a:pt x="164" y="501"/>
                    <a:pt x="164" y="501"/>
                  </a:cubicBezTo>
                  <a:cubicBezTo>
                    <a:pt x="164" y="501"/>
                    <a:pt x="164" y="501"/>
                    <a:pt x="164" y="501"/>
                  </a:cubicBezTo>
                  <a:cubicBezTo>
                    <a:pt x="168" y="501"/>
                    <a:pt x="180" y="499"/>
                    <a:pt x="180" y="488"/>
                  </a:cubicBezTo>
                  <a:cubicBezTo>
                    <a:pt x="180" y="485"/>
                    <a:pt x="179" y="482"/>
                    <a:pt x="178" y="479"/>
                  </a:cubicBezTo>
                  <a:cubicBezTo>
                    <a:pt x="176" y="475"/>
                    <a:pt x="162" y="444"/>
                    <a:pt x="162" y="426"/>
                  </a:cubicBezTo>
                  <a:cubicBezTo>
                    <a:pt x="162" y="390"/>
                    <a:pt x="193" y="361"/>
                    <a:pt x="231" y="361"/>
                  </a:cubicBezTo>
                  <a:cubicBezTo>
                    <a:pt x="269" y="361"/>
                    <a:pt x="300" y="390"/>
                    <a:pt x="300" y="426"/>
                  </a:cubicBezTo>
                  <a:cubicBezTo>
                    <a:pt x="300" y="444"/>
                    <a:pt x="285" y="475"/>
                    <a:pt x="284" y="479"/>
                  </a:cubicBezTo>
                  <a:cubicBezTo>
                    <a:pt x="282" y="482"/>
                    <a:pt x="281" y="485"/>
                    <a:pt x="281" y="488"/>
                  </a:cubicBezTo>
                  <a:cubicBezTo>
                    <a:pt x="281" y="498"/>
                    <a:pt x="292" y="500"/>
                    <a:pt x="297" y="501"/>
                  </a:cubicBezTo>
                  <a:cubicBezTo>
                    <a:pt x="298" y="501"/>
                    <a:pt x="298" y="501"/>
                    <a:pt x="298" y="501"/>
                  </a:cubicBezTo>
                  <a:cubicBezTo>
                    <a:pt x="298" y="501"/>
                    <a:pt x="298" y="501"/>
                    <a:pt x="298" y="501"/>
                  </a:cubicBezTo>
                  <a:cubicBezTo>
                    <a:pt x="298" y="501"/>
                    <a:pt x="300" y="501"/>
                    <a:pt x="300" y="501"/>
                  </a:cubicBezTo>
                  <a:cubicBezTo>
                    <a:pt x="470" y="501"/>
                    <a:pt x="470" y="501"/>
                    <a:pt x="470" y="501"/>
                  </a:cubicBezTo>
                  <a:cubicBezTo>
                    <a:pt x="470" y="479"/>
                    <a:pt x="470" y="479"/>
                    <a:pt x="470" y="479"/>
                  </a:cubicBezTo>
                  <a:cubicBezTo>
                    <a:pt x="470" y="328"/>
                    <a:pt x="470" y="328"/>
                    <a:pt x="470" y="328"/>
                  </a:cubicBezTo>
                  <a:cubicBezTo>
                    <a:pt x="470" y="328"/>
                    <a:pt x="470" y="328"/>
                    <a:pt x="470" y="328"/>
                  </a:cubicBezTo>
                  <a:cubicBezTo>
                    <a:pt x="470" y="328"/>
                    <a:pt x="470" y="328"/>
                    <a:pt x="470" y="328"/>
                  </a:cubicBezTo>
                  <a:cubicBezTo>
                    <a:pt x="470" y="185"/>
                    <a:pt x="470" y="185"/>
                    <a:pt x="470" y="185"/>
                  </a:cubicBezTo>
                  <a:cubicBezTo>
                    <a:pt x="470" y="99"/>
                    <a:pt x="470" y="99"/>
                    <a:pt x="470" y="99"/>
                  </a:cubicBezTo>
                  <a:cubicBezTo>
                    <a:pt x="470" y="99"/>
                    <a:pt x="470" y="99"/>
                    <a:pt x="470" y="99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418" y="0"/>
                    <a:pt x="301" y="0"/>
                    <a:pt x="301" y="0"/>
                  </a:cubicBezTo>
                  <a:cubicBezTo>
                    <a:pt x="299" y="0"/>
                    <a:pt x="298" y="0"/>
                    <a:pt x="297" y="0"/>
                  </a:cubicBezTo>
                  <a:cubicBezTo>
                    <a:pt x="292" y="1"/>
                    <a:pt x="282" y="7"/>
                    <a:pt x="282" y="17"/>
                  </a:cubicBezTo>
                  <a:cubicBezTo>
                    <a:pt x="282" y="20"/>
                    <a:pt x="282" y="23"/>
                    <a:pt x="284" y="26"/>
                  </a:cubicBezTo>
                  <a:cubicBezTo>
                    <a:pt x="286" y="30"/>
                    <a:pt x="300" y="61"/>
                    <a:pt x="300" y="79"/>
                  </a:cubicBezTo>
                  <a:cubicBezTo>
                    <a:pt x="300" y="115"/>
                    <a:pt x="269" y="144"/>
                    <a:pt x="231" y="144"/>
                  </a:cubicBezTo>
                  <a:cubicBezTo>
                    <a:pt x="193" y="144"/>
                    <a:pt x="162" y="115"/>
                    <a:pt x="162" y="79"/>
                  </a:cubicBezTo>
                  <a:cubicBezTo>
                    <a:pt x="162" y="61"/>
                    <a:pt x="176" y="30"/>
                    <a:pt x="178" y="26"/>
                  </a:cubicBezTo>
                  <a:cubicBezTo>
                    <a:pt x="180" y="23"/>
                    <a:pt x="180" y="20"/>
                    <a:pt x="180" y="17"/>
                  </a:cubicBezTo>
                  <a:cubicBezTo>
                    <a:pt x="180" y="7"/>
                    <a:pt x="169" y="1"/>
                    <a:pt x="164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9"/>
                    <a:pt x="0" y="190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1" y="197"/>
                    <a:pt x="4" y="202"/>
                    <a:pt x="7" y="205"/>
                  </a:cubicBezTo>
                  <a:cubicBezTo>
                    <a:pt x="12" y="207"/>
                    <a:pt x="17" y="205"/>
                    <a:pt x="21" y="203"/>
                  </a:cubicBezTo>
                  <a:cubicBezTo>
                    <a:pt x="25" y="202"/>
                    <a:pt x="54" y="187"/>
                    <a:pt x="71" y="187"/>
                  </a:cubicBezTo>
                  <a:cubicBezTo>
                    <a:pt x="106" y="187"/>
                    <a:pt x="134" y="219"/>
                    <a:pt x="134" y="259"/>
                  </a:cubicBezTo>
                  <a:cubicBezTo>
                    <a:pt x="134" y="299"/>
                    <a:pt x="106" y="331"/>
                    <a:pt x="71" y="331"/>
                  </a:cubicBezTo>
                  <a:cubicBezTo>
                    <a:pt x="54" y="331"/>
                    <a:pt x="25" y="316"/>
                    <a:pt x="21" y="314"/>
                  </a:cubicBezTo>
                  <a:cubicBezTo>
                    <a:pt x="16" y="312"/>
                    <a:pt x="11" y="311"/>
                    <a:pt x="7" y="313"/>
                  </a:cubicBezTo>
                  <a:cubicBezTo>
                    <a:pt x="3" y="316"/>
                    <a:pt x="1" y="321"/>
                    <a:pt x="0" y="328"/>
                  </a:cubicBezTo>
                  <a:cubicBezTo>
                    <a:pt x="0" y="329"/>
                    <a:pt x="0" y="329"/>
                    <a:pt x="0" y="32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2864447" y="1483248"/>
              <a:ext cx="1039813" cy="1336971"/>
            </a:xfrm>
            <a:custGeom>
              <a:avLst/>
              <a:gdLst>
                <a:gd name="connsiteX0" fmla="*/ 569913 w 1039813"/>
                <a:gd name="connsiteY0" fmla="*/ 0 h 1336971"/>
                <a:gd name="connsiteX1" fmla="*/ 605264 w 1039813"/>
                <a:gd name="connsiteY1" fmla="*/ 356 h 1336971"/>
                <a:gd name="connsiteX2" fmla="*/ 686628 w 1039813"/>
                <a:gd name="connsiteY2" fmla="*/ 1514 h 1336971"/>
                <a:gd name="connsiteX3" fmla="*/ 1039813 w 1039813"/>
                <a:gd name="connsiteY3" fmla="*/ 1514 h 1336971"/>
                <a:gd name="connsiteX4" fmla="*/ 1039813 w 1039813"/>
                <a:gd name="connsiteY4" fmla="*/ 352950 h 1336971"/>
                <a:gd name="connsiteX5" fmla="*/ 1039813 w 1039813"/>
                <a:gd name="connsiteY5" fmla="*/ 361736 h 1336971"/>
                <a:gd name="connsiteX6" fmla="*/ 1039813 w 1039813"/>
                <a:gd name="connsiteY6" fmla="*/ 363932 h 1336971"/>
                <a:gd name="connsiteX7" fmla="*/ 1024457 w 1039813"/>
                <a:gd name="connsiteY7" fmla="*/ 394683 h 1336971"/>
                <a:gd name="connsiteX8" fmla="*/ 993745 w 1039813"/>
                <a:gd name="connsiteY8" fmla="*/ 392487 h 1336971"/>
                <a:gd name="connsiteX9" fmla="*/ 884061 w 1039813"/>
                <a:gd name="connsiteY9" fmla="*/ 357343 h 1336971"/>
                <a:gd name="connsiteX10" fmla="*/ 745858 w 1039813"/>
                <a:gd name="connsiteY10" fmla="*/ 508900 h 1336971"/>
                <a:gd name="connsiteX11" fmla="*/ 884061 w 1039813"/>
                <a:gd name="connsiteY11" fmla="*/ 660457 h 1336971"/>
                <a:gd name="connsiteX12" fmla="*/ 993745 w 1039813"/>
                <a:gd name="connsiteY12" fmla="*/ 625313 h 1336971"/>
                <a:gd name="connsiteX13" fmla="*/ 1024457 w 1039813"/>
                <a:gd name="connsiteY13" fmla="*/ 623117 h 1336971"/>
                <a:gd name="connsiteX14" fmla="*/ 1039813 w 1039813"/>
                <a:gd name="connsiteY14" fmla="*/ 651671 h 1336971"/>
                <a:gd name="connsiteX15" fmla="*/ 1039813 w 1039813"/>
                <a:gd name="connsiteY15" fmla="*/ 660457 h 1336971"/>
                <a:gd name="connsiteX16" fmla="*/ 1039813 w 1039813"/>
                <a:gd name="connsiteY16" fmla="*/ 972356 h 1336971"/>
                <a:gd name="connsiteX17" fmla="*/ 1039813 w 1039813"/>
                <a:gd name="connsiteY17" fmla="*/ 1042643 h 1336971"/>
                <a:gd name="connsiteX18" fmla="*/ 686628 w 1039813"/>
                <a:gd name="connsiteY18" fmla="*/ 1042643 h 1336971"/>
                <a:gd name="connsiteX19" fmla="*/ 680047 w 1039813"/>
                <a:gd name="connsiteY19" fmla="*/ 1042643 h 1336971"/>
                <a:gd name="connsiteX20" fmla="*/ 677853 w 1039813"/>
                <a:gd name="connsiteY20" fmla="*/ 1042643 h 1336971"/>
                <a:gd name="connsiteX21" fmla="*/ 605461 w 1039813"/>
                <a:gd name="connsiteY21" fmla="*/ 1108538 h 1336971"/>
                <a:gd name="connsiteX22" fmla="*/ 614236 w 1039813"/>
                <a:gd name="connsiteY22" fmla="*/ 1143681 h 1336971"/>
                <a:gd name="connsiteX23" fmla="*/ 647141 w 1039813"/>
                <a:gd name="connsiteY23" fmla="*/ 1238130 h 1336971"/>
                <a:gd name="connsiteX24" fmla="*/ 533069 w 1039813"/>
                <a:gd name="connsiteY24" fmla="*/ 1336971 h 1336971"/>
                <a:gd name="connsiteX25" fmla="*/ 421190 w 1039813"/>
                <a:gd name="connsiteY25" fmla="*/ 1238130 h 1336971"/>
                <a:gd name="connsiteX26" fmla="*/ 451902 w 1039813"/>
                <a:gd name="connsiteY26" fmla="*/ 1143681 h 1336971"/>
                <a:gd name="connsiteX27" fmla="*/ 460677 w 1039813"/>
                <a:gd name="connsiteY27" fmla="*/ 1108538 h 1336971"/>
                <a:gd name="connsiteX28" fmla="*/ 443127 w 1039813"/>
                <a:gd name="connsiteY28" fmla="*/ 1066805 h 1336971"/>
                <a:gd name="connsiteX29" fmla="*/ 408028 w 1039813"/>
                <a:gd name="connsiteY29" fmla="*/ 1044840 h 1336971"/>
                <a:gd name="connsiteX30" fmla="*/ 381704 w 1039813"/>
                <a:gd name="connsiteY30" fmla="*/ 1042643 h 1336971"/>
                <a:gd name="connsiteX31" fmla="*/ 355379 w 1039813"/>
                <a:gd name="connsiteY31" fmla="*/ 1042643 h 1336971"/>
                <a:gd name="connsiteX32" fmla="*/ 307118 w 1039813"/>
                <a:gd name="connsiteY32" fmla="*/ 1042643 h 1336971"/>
                <a:gd name="connsiteX33" fmla="*/ 245694 w 1039813"/>
                <a:gd name="connsiteY33" fmla="*/ 1042643 h 1336971"/>
                <a:gd name="connsiteX34" fmla="*/ 177690 w 1039813"/>
                <a:gd name="connsiteY34" fmla="*/ 1042643 h 1336971"/>
                <a:gd name="connsiteX35" fmla="*/ 111879 w 1039813"/>
                <a:gd name="connsiteY35" fmla="*/ 1042643 h 1336971"/>
                <a:gd name="connsiteX36" fmla="*/ 54843 w 1039813"/>
                <a:gd name="connsiteY36" fmla="*/ 1042643 h 1336971"/>
                <a:gd name="connsiteX37" fmla="*/ 0 w 1039813"/>
                <a:gd name="connsiteY37" fmla="*/ 1042643 h 1336971"/>
                <a:gd name="connsiteX38" fmla="*/ 0 w 1039813"/>
                <a:gd name="connsiteY38" fmla="*/ 981142 h 1336971"/>
                <a:gd name="connsiteX39" fmla="*/ 0 w 1039813"/>
                <a:gd name="connsiteY39" fmla="*/ 842764 h 1336971"/>
                <a:gd name="connsiteX40" fmla="*/ 0 w 1039813"/>
                <a:gd name="connsiteY40" fmla="*/ 662653 h 1336971"/>
                <a:gd name="connsiteX41" fmla="*/ 0 w 1039813"/>
                <a:gd name="connsiteY41" fmla="*/ 462534 h 1336971"/>
                <a:gd name="connsiteX42" fmla="*/ 0 w 1039813"/>
                <a:gd name="connsiteY42" fmla="*/ 388000 h 133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39813" h="1336971">
                  <a:moveTo>
                    <a:pt x="569913" y="0"/>
                  </a:moveTo>
                  <a:lnTo>
                    <a:pt x="605264" y="356"/>
                  </a:lnTo>
                  <a:cubicBezTo>
                    <a:pt x="651049" y="896"/>
                    <a:pt x="685805" y="1514"/>
                    <a:pt x="686628" y="1514"/>
                  </a:cubicBezTo>
                  <a:cubicBezTo>
                    <a:pt x="686628" y="1514"/>
                    <a:pt x="686628" y="1514"/>
                    <a:pt x="1039813" y="1514"/>
                  </a:cubicBezTo>
                  <a:cubicBezTo>
                    <a:pt x="1039813" y="1514"/>
                    <a:pt x="1039813" y="1514"/>
                    <a:pt x="1039813" y="352950"/>
                  </a:cubicBezTo>
                  <a:cubicBezTo>
                    <a:pt x="1039813" y="352950"/>
                    <a:pt x="1039813" y="352950"/>
                    <a:pt x="1039813" y="361736"/>
                  </a:cubicBezTo>
                  <a:cubicBezTo>
                    <a:pt x="1039813" y="361736"/>
                    <a:pt x="1039813" y="361736"/>
                    <a:pt x="1039813" y="363932"/>
                  </a:cubicBezTo>
                  <a:cubicBezTo>
                    <a:pt x="1037619" y="379308"/>
                    <a:pt x="1033232" y="390290"/>
                    <a:pt x="1024457" y="394683"/>
                  </a:cubicBezTo>
                  <a:cubicBezTo>
                    <a:pt x="1015682" y="399076"/>
                    <a:pt x="1004714" y="396880"/>
                    <a:pt x="993745" y="392487"/>
                  </a:cubicBezTo>
                  <a:cubicBezTo>
                    <a:pt x="984971" y="388094"/>
                    <a:pt x="921353" y="357343"/>
                    <a:pt x="884061" y="357343"/>
                  </a:cubicBezTo>
                  <a:cubicBezTo>
                    <a:pt x="807281" y="357343"/>
                    <a:pt x="745858" y="425434"/>
                    <a:pt x="745858" y="508900"/>
                  </a:cubicBezTo>
                  <a:cubicBezTo>
                    <a:pt x="745858" y="592366"/>
                    <a:pt x="807281" y="660457"/>
                    <a:pt x="884061" y="660457"/>
                  </a:cubicBezTo>
                  <a:cubicBezTo>
                    <a:pt x="921353" y="660457"/>
                    <a:pt x="984971" y="627510"/>
                    <a:pt x="993745" y="625313"/>
                  </a:cubicBezTo>
                  <a:cubicBezTo>
                    <a:pt x="1002520" y="620920"/>
                    <a:pt x="1013489" y="616527"/>
                    <a:pt x="1024457" y="623117"/>
                  </a:cubicBezTo>
                  <a:cubicBezTo>
                    <a:pt x="1031038" y="627510"/>
                    <a:pt x="1037619" y="636296"/>
                    <a:pt x="1039813" y="651671"/>
                  </a:cubicBezTo>
                  <a:cubicBezTo>
                    <a:pt x="1039813" y="651671"/>
                    <a:pt x="1039813" y="656064"/>
                    <a:pt x="1039813" y="660457"/>
                  </a:cubicBezTo>
                  <a:cubicBezTo>
                    <a:pt x="1039813" y="660457"/>
                    <a:pt x="1039813" y="660457"/>
                    <a:pt x="1039813" y="972356"/>
                  </a:cubicBezTo>
                  <a:cubicBezTo>
                    <a:pt x="1039813" y="972356"/>
                    <a:pt x="1039813" y="972356"/>
                    <a:pt x="1039813" y="1042643"/>
                  </a:cubicBezTo>
                  <a:cubicBezTo>
                    <a:pt x="1039813" y="1042643"/>
                    <a:pt x="1039813" y="1042643"/>
                    <a:pt x="686628" y="1042643"/>
                  </a:cubicBezTo>
                  <a:cubicBezTo>
                    <a:pt x="686628" y="1042643"/>
                    <a:pt x="686628" y="1042643"/>
                    <a:pt x="680047" y="1042643"/>
                  </a:cubicBezTo>
                  <a:cubicBezTo>
                    <a:pt x="680047" y="1042643"/>
                    <a:pt x="680047" y="1042643"/>
                    <a:pt x="677853" y="1042643"/>
                  </a:cubicBezTo>
                  <a:cubicBezTo>
                    <a:pt x="633979" y="1044840"/>
                    <a:pt x="605461" y="1071198"/>
                    <a:pt x="605461" y="1108538"/>
                  </a:cubicBezTo>
                  <a:cubicBezTo>
                    <a:pt x="605461" y="1119520"/>
                    <a:pt x="609848" y="1132699"/>
                    <a:pt x="614236" y="1143681"/>
                  </a:cubicBezTo>
                  <a:cubicBezTo>
                    <a:pt x="627398" y="1170039"/>
                    <a:pt x="647141" y="1216165"/>
                    <a:pt x="647141" y="1238130"/>
                  </a:cubicBezTo>
                  <a:cubicBezTo>
                    <a:pt x="647141" y="1293042"/>
                    <a:pt x="596686" y="1336971"/>
                    <a:pt x="533069" y="1336971"/>
                  </a:cubicBezTo>
                  <a:cubicBezTo>
                    <a:pt x="471645" y="1336971"/>
                    <a:pt x="421190" y="1293042"/>
                    <a:pt x="421190" y="1238130"/>
                  </a:cubicBezTo>
                  <a:cubicBezTo>
                    <a:pt x="421190" y="1216165"/>
                    <a:pt x="438740" y="1170039"/>
                    <a:pt x="451902" y="1143681"/>
                  </a:cubicBezTo>
                  <a:cubicBezTo>
                    <a:pt x="458483" y="1132699"/>
                    <a:pt x="460677" y="1119520"/>
                    <a:pt x="460677" y="1108538"/>
                  </a:cubicBezTo>
                  <a:cubicBezTo>
                    <a:pt x="460677" y="1093162"/>
                    <a:pt x="454096" y="1077787"/>
                    <a:pt x="443127" y="1066805"/>
                  </a:cubicBezTo>
                  <a:cubicBezTo>
                    <a:pt x="434352" y="1055822"/>
                    <a:pt x="421190" y="1049233"/>
                    <a:pt x="408028" y="1044840"/>
                  </a:cubicBezTo>
                  <a:cubicBezTo>
                    <a:pt x="399253" y="1042643"/>
                    <a:pt x="390478" y="1042643"/>
                    <a:pt x="381704" y="1042643"/>
                  </a:cubicBezTo>
                  <a:cubicBezTo>
                    <a:pt x="372929" y="1042643"/>
                    <a:pt x="364154" y="1042643"/>
                    <a:pt x="355379" y="1042643"/>
                  </a:cubicBezTo>
                  <a:cubicBezTo>
                    <a:pt x="337830" y="1042643"/>
                    <a:pt x="322474" y="1042643"/>
                    <a:pt x="307118" y="1042643"/>
                  </a:cubicBezTo>
                  <a:cubicBezTo>
                    <a:pt x="287375" y="1042643"/>
                    <a:pt x="267631" y="1042643"/>
                    <a:pt x="245694" y="1042643"/>
                  </a:cubicBezTo>
                  <a:cubicBezTo>
                    <a:pt x="223757" y="1042643"/>
                    <a:pt x="201820" y="1042643"/>
                    <a:pt x="177690" y="1042643"/>
                  </a:cubicBezTo>
                  <a:cubicBezTo>
                    <a:pt x="155753" y="1042643"/>
                    <a:pt x="133816" y="1042643"/>
                    <a:pt x="111879" y="1042643"/>
                  </a:cubicBezTo>
                  <a:cubicBezTo>
                    <a:pt x="92135" y="1042643"/>
                    <a:pt x="74586" y="1042643"/>
                    <a:pt x="54843" y="1042643"/>
                  </a:cubicBezTo>
                  <a:cubicBezTo>
                    <a:pt x="41680" y="1042643"/>
                    <a:pt x="4388" y="1042643"/>
                    <a:pt x="0" y="1042643"/>
                  </a:cubicBezTo>
                  <a:cubicBezTo>
                    <a:pt x="0" y="1018482"/>
                    <a:pt x="0" y="983339"/>
                    <a:pt x="0" y="981142"/>
                  </a:cubicBezTo>
                  <a:cubicBezTo>
                    <a:pt x="0" y="981142"/>
                    <a:pt x="0" y="981142"/>
                    <a:pt x="0" y="842764"/>
                  </a:cubicBezTo>
                  <a:cubicBezTo>
                    <a:pt x="0" y="842764"/>
                    <a:pt x="0" y="842764"/>
                    <a:pt x="0" y="662653"/>
                  </a:cubicBezTo>
                  <a:cubicBezTo>
                    <a:pt x="0" y="662653"/>
                    <a:pt x="0" y="662653"/>
                    <a:pt x="0" y="462534"/>
                  </a:cubicBezTo>
                  <a:lnTo>
                    <a:pt x="0" y="38800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2863356" y="3403384"/>
              <a:ext cx="1039813" cy="1366838"/>
            </a:xfrm>
            <a:custGeom>
              <a:avLst/>
              <a:gdLst>
                <a:gd name="T0" fmla="*/ 0 w 474"/>
                <a:gd name="T1" fmla="*/ 166 h 623"/>
                <a:gd name="T2" fmla="*/ 0 w 474"/>
                <a:gd name="T3" fmla="*/ 229 h 623"/>
                <a:gd name="T4" fmla="*/ 0 w 474"/>
                <a:gd name="T5" fmla="*/ 237 h 623"/>
                <a:gd name="T6" fmla="*/ 0 w 474"/>
                <a:gd name="T7" fmla="*/ 311 h 623"/>
                <a:gd name="T8" fmla="*/ 0 w 474"/>
                <a:gd name="T9" fmla="*/ 446 h 623"/>
                <a:gd name="T10" fmla="*/ 0 w 474"/>
                <a:gd name="T11" fmla="*/ 447 h 623"/>
                <a:gd name="T12" fmla="*/ 0 w 474"/>
                <a:gd name="T13" fmla="*/ 601 h 623"/>
                <a:gd name="T14" fmla="*/ 0 w 474"/>
                <a:gd name="T15" fmla="*/ 607 h 623"/>
                <a:gd name="T16" fmla="*/ 15 w 474"/>
                <a:gd name="T17" fmla="*/ 623 h 623"/>
                <a:gd name="T18" fmla="*/ 175 w 474"/>
                <a:gd name="T19" fmla="*/ 623 h 623"/>
                <a:gd name="T20" fmla="*/ 313 w 474"/>
                <a:gd name="T21" fmla="*/ 623 h 623"/>
                <a:gd name="T22" fmla="*/ 474 w 474"/>
                <a:gd name="T23" fmla="*/ 623 h 623"/>
                <a:gd name="T24" fmla="*/ 474 w 474"/>
                <a:gd name="T25" fmla="*/ 451 h 623"/>
                <a:gd name="T26" fmla="*/ 474 w 474"/>
                <a:gd name="T27" fmla="*/ 448 h 623"/>
                <a:gd name="T28" fmla="*/ 474 w 474"/>
                <a:gd name="T29" fmla="*/ 447 h 623"/>
                <a:gd name="T30" fmla="*/ 467 w 474"/>
                <a:gd name="T31" fmla="*/ 433 h 623"/>
                <a:gd name="T32" fmla="*/ 453 w 474"/>
                <a:gd name="T33" fmla="*/ 434 h 623"/>
                <a:gd name="T34" fmla="*/ 403 w 474"/>
                <a:gd name="T35" fmla="*/ 450 h 623"/>
                <a:gd name="T36" fmla="*/ 340 w 474"/>
                <a:gd name="T37" fmla="*/ 381 h 623"/>
                <a:gd name="T38" fmla="*/ 403 w 474"/>
                <a:gd name="T39" fmla="*/ 312 h 623"/>
                <a:gd name="T40" fmla="*/ 453 w 474"/>
                <a:gd name="T41" fmla="*/ 328 h 623"/>
                <a:gd name="T42" fmla="*/ 467 w 474"/>
                <a:gd name="T43" fmla="*/ 329 h 623"/>
                <a:gd name="T44" fmla="*/ 474 w 474"/>
                <a:gd name="T45" fmla="*/ 316 h 623"/>
                <a:gd name="T46" fmla="*/ 474 w 474"/>
                <a:gd name="T47" fmla="*/ 311 h 623"/>
                <a:gd name="T48" fmla="*/ 474 w 474"/>
                <a:gd name="T49" fmla="*/ 170 h 623"/>
                <a:gd name="T50" fmla="*/ 474 w 474"/>
                <a:gd name="T51" fmla="*/ 161 h 623"/>
                <a:gd name="T52" fmla="*/ 474 w 474"/>
                <a:gd name="T53" fmla="*/ 138 h 623"/>
                <a:gd name="T54" fmla="*/ 450 w 474"/>
                <a:gd name="T55" fmla="*/ 138 h 623"/>
                <a:gd name="T56" fmla="*/ 397 w 474"/>
                <a:gd name="T57" fmla="*/ 138 h 623"/>
                <a:gd name="T58" fmla="*/ 342 w 474"/>
                <a:gd name="T59" fmla="*/ 138 h 623"/>
                <a:gd name="T60" fmla="*/ 314 w 474"/>
                <a:gd name="T61" fmla="*/ 138 h 623"/>
                <a:gd name="T62" fmla="*/ 276 w 474"/>
                <a:gd name="T63" fmla="*/ 107 h 623"/>
                <a:gd name="T64" fmla="*/ 280 w 474"/>
                <a:gd name="T65" fmla="*/ 91 h 623"/>
                <a:gd name="T66" fmla="*/ 295 w 474"/>
                <a:gd name="T67" fmla="*/ 49 h 623"/>
                <a:gd name="T68" fmla="*/ 243 w 474"/>
                <a:gd name="T69" fmla="*/ 0 h 623"/>
                <a:gd name="T70" fmla="*/ 192 w 474"/>
                <a:gd name="T71" fmla="*/ 49 h 623"/>
                <a:gd name="T72" fmla="*/ 206 w 474"/>
                <a:gd name="T73" fmla="*/ 91 h 623"/>
                <a:gd name="T74" fmla="*/ 210 w 474"/>
                <a:gd name="T75" fmla="*/ 107 h 623"/>
                <a:gd name="T76" fmla="*/ 205 w 474"/>
                <a:gd name="T77" fmla="*/ 124 h 623"/>
                <a:gd name="T78" fmla="*/ 190 w 474"/>
                <a:gd name="T79" fmla="*/ 135 h 623"/>
                <a:gd name="T80" fmla="*/ 181 w 474"/>
                <a:gd name="T81" fmla="*/ 137 h 623"/>
                <a:gd name="T82" fmla="*/ 174 w 474"/>
                <a:gd name="T83" fmla="*/ 138 h 623"/>
                <a:gd name="T84" fmla="*/ 0 w 474"/>
                <a:gd name="T85" fmla="*/ 138 h 623"/>
                <a:gd name="T86" fmla="*/ 0 w 474"/>
                <a:gd name="T87" fmla="*/ 166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4" h="623">
                  <a:moveTo>
                    <a:pt x="0" y="166"/>
                  </a:moveTo>
                  <a:cubicBezTo>
                    <a:pt x="0" y="229"/>
                    <a:pt x="0" y="229"/>
                    <a:pt x="0" y="22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601"/>
                    <a:pt x="0" y="601"/>
                    <a:pt x="0" y="601"/>
                  </a:cubicBezTo>
                  <a:cubicBezTo>
                    <a:pt x="0" y="607"/>
                    <a:pt x="0" y="607"/>
                    <a:pt x="0" y="607"/>
                  </a:cubicBezTo>
                  <a:cubicBezTo>
                    <a:pt x="0" y="616"/>
                    <a:pt x="7" y="623"/>
                    <a:pt x="15" y="623"/>
                  </a:cubicBezTo>
                  <a:cubicBezTo>
                    <a:pt x="175" y="623"/>
                    <a:pt x="175" y="623"/>
                    <a:pt x="175" y="623"/>
                  </a:cubicBezTo>
                  <a:cubicBezTo>
                    <a:pt x="176" y="623"/>
                    <a:pt x="312" y="623"/>
                    <a:pt x="313" y="623"/>
                  </a:cubicBezTo>
                  <a:cubicBezTo>
                    <a:pt x="474" y="623"/>
                    <a:pt x="474" y="623"/>
                    <a:pt x="474" y="623"/>
                  </a:cubicBezTo>
                  <a:cubicBezTo>
                    <a:pt x="474" y="451"/>
                    <a:pt x="474" y="451"/>
                    <a:pt x="474" y="451"/>
                  </a:cubicBezTo>
                  <a:cubicBezTo>
                    <a:pt x="474" y="448"/>
                    <a:pt x="474" y="448"/>
                    <a:pt x="474" y="448"/>
                  </a:cubicBezTo>
                  <a:cubicBezTo>
                    <a:pt x="474" y="447"/>
                    <a:pt x="474" y="447"/>
                    <a:pt x="474" y="447"/>
                  </a:cubicBezTo>
                  <a:cubicBezTo>
                    <a:pt x="473" y="440"/>
                    <a:pt x="471" y="435"/>
                    <a:pt x="467" y="433"/>
                  </a:cubicBezTo>
                  <a:cubicBezTo>
                    <a:pt x="463" y="431"/>
                    <a:pt x="458" y="431"/>
                    <a:pt x="453" y="434"/>
                  </a:cubicBezTo>
                  <a:cubicBezTo>
                    <a:pt x="449" y="435"/>
                    <a:pt x="420" y="450"/>
                    <a:pt x="403" y="450"/>
                  </a:cubicBezTo>
                  <a:cubicBezTo>
                    <a:pt x="368" y="450"/>
                    <a:pt x="340" y="419"/>
                    <a:pt x="340" y="381"/>
                  </a:cubicBezTo>
                  <a:cubicBezTo>
                    <a:pt x="340" y="343"/>
                    <a:pt x="368" y="312"/>
                    <a:pt x="403" y="312"/>
                  </a:cubicBezTo>
                  <a:cubicBezTo>
                    <a:pt x="420" y="312"/>
                    <a:pt x="449" y="326"/>
                    <a:pt x="453" y="328"/>
                  </a:cubicBezTo>
                  <a:cubicBezTo>
                    <a:pt x="457" y="330"/>
                    <a:pt x="462" y="331"/>
                    <a:pt x="467" y="329"/>
                  </a:cubicBezTo>
                  <a:cubicBezTo>
                    <a:pt x="470" y="327"/>
                    <a:pt x="473" y="322"/>
                    <a:pt x="474" y="316"/>
                  </a:cubicBezTo>
                  <a:cubicBezTo>
                    <a:pt x="474" y="315"/>
                    <a:pt x="474" y="314"/>
                    <a:pt x="474" y="311"/>
                  </a:cubicBezTo>
                  <a:cubicBezTo>
                    <a:pt x="474" y="170"/>
                    <a:pt x="474" y="170"/>
                    <a:pt x="474" y="170"/>
                  </a:cubicBezTo>
                  <a:cubicBezTo>
                    <a:pt x="474" y="161"/>
                    <a:pt x="474" y="161"/>
                    <a:pt x="474" y="161"/>
                  </a:cubicBezTo>
                  <a:cubicBezTo>
                    <a:pt x="474" y="161"/>
                    <a:pt x="474" y="138"/>
                    <a:pt x="474" y="138"/>
                  </a:cubicBezTo>
                  <a:cubicBezTo>
                    <a:pt x="474" y="138"/>
                    <a:pt x="451" y="138"/>
                    <a:pt x="450" y="138"/>
                  </a:cubicBezTo>
                  <a:cubicBezTo>
                    <a:pt x="432" y="138"/>
                    <a:pt x="415" y="138"/>
                    <a:pt x="397" y="138"/>
                  </a:cubicBezTo>
                  <a:cubicBezTo>
                    <a:pt x="379" y="138"/>
                    <a:pt x="361" y="138"/>
                    <a:pt x="342" y="138"/>
                  </a:cubicBezTo>
                  <a:cubicBezTo>
                    <a:pt x="333" y="138"/>
                    <a:pt x="323" y="138"/>
                    <a:pt x="314" y="138"/>
                  </a:cubicBezTo>
                  <a:cubicBezTo>
                    <a:pt x="296" y="138"/>
                    <a:pt x="276" y="128"/>
                    <a:pt x="276" y="107"/>
                  </a:cubicBezTo>
                  <a:cubicBezTo>
                    <a:pt x="276" y="102"/>
                    <a:pt x="278" y="97"/>
                    <a:pt x="280" y="91"/>
                  </a:cubicBezTo>
                  <a:cubicBezTo>
                    <a:pt x="286" y="80"/>
                    <a:pt x="295" y="58"/>
                    <a:pt x="295" y="49"/>
                  </a:cubicBezTo>
                  <a:cubicBezTo>
                    <a:pt x="295" y="24"/>
                    <a:pt x="272" y="0"/>
                    <a:pt x="243" y="0"/>
                  </a:cubicBezTo>
                  <a:cubicBezTo>
                    <a:pt x="215" y="0"/>
                    <a:pt x="192" y="24"/>
                    <a:pt x="192" y="49"/>
                  </a:cubicBezTo>
                  <a:cubicBezTo>
                    <a:pt x="192" y="58"/>
                    <a:pt x="200" y="80"/>
                    <a:pt x="206" y="91"/>
                  </a:cubicBezTo>
                  <a:cubicBezTo>
                    <a:pt x="209" y="97"/>
                    <a:pt x="210" y="102"/>
                    <a:pt x="210" y="107"/>
                  </a:cubicBezTo>
                  <a:cubicBezTo>
                    <a:pt x="210" y="113"/>
                    <a:pt x="208" y="119"/>
                    <a:pt x="205" y="124"/>
                  </a:cubicBezTo>
                  <a:cubicBezTo>
                    <a:pt x="201" y="129"/>
                    <a:pt x="196" y="133"/>
                    <a:pt x="190" y="135"/>
                  </a:cubicBezTo>
                  <a:cubicBezTo>
                    <a:pt x="187" y="136"/>
                    <a:pt x="184" y="137"/>
                    <a:pt x="181" y="137"/>
                  </a:cubicBezTo>
                  <a:cubicBezTo>
                    <a:pt x="179" y="137"/>
                    <a:pt x="176" y="138"/>
                    <a:pt x="174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8"/>
                    <a:pt x="0" y="164"/>
                    <a:pt x="0" y="16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Oval 78"/>
            <p:cNvSpPr>
              <a:spLocks noChangeArrowheads="1"/>
            </p:cNvSpPr>
            <p:nvPr/>
          </p:nvSpPr>
          <p:spPr bwMode="auto">
            <a:xfrm>
              <a:off x="3658693" y="1257084"/>
              <a:ext cx="184150" cy="184150"/>
            </a:xfrm>
            <a:prstGeom prst="ellipse">
              <a:avLst/>
            </a:prstGeom>
            <a:solidFill>
              <a:srgbClr val="158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2341068" y="701415"/>
              <a:ext cx="4283075" cy="1654175"/>
            </a:xfrm>
            <a:custGeom>
              <a:avLst/>
              <a:gdLst>
                <a:gd name="T0" fmla="*/ 1924 w 1952"/>
                <a:gd name="T1" fmla="*/ 694 h 754"/>
                <a:gd name="T2" fmla="*/ 1841 w 1952"/>
                <a:gd name="T3" fmla="*/ 740 h 754"/>
                <a:gd name="T4" fmla="*/ 1789 w 1952"/>
                <a:gd name="T5" fmla="*/ 726 h 754"/>
                <a:gd name="T6" fmla="*/ 977 w 1952"/>
                <a:gd name="T7" fmla="*/ 218 h 754"/>
                <a:gd name="T8" fmla="*/ 164 w 1952"/>
                <a:gd name="T9" fmla="*/ 726 h 754"/>
                <a:gd name="T10" fmla="*/ 29 w 1952"/>
                <a:gd name="T11" fmla="*/ 694 h 754"/>
                <a:gd name="T12" fmla="*/ 60 w 1952"/>
                <a:gd name="T13" fmla="*/ 560 h 754"/>
                <a:gd name="T14" fmla="*/ 925 w 1952"/>
                <a:gd name="T15" fmla="*/ 20 h 754"/>
                <a:gd name="T16" fmla="*/ 1028 w 1952"/>
                <a:gd name="T17" fmla="*/ 20 h 754"/>
                <a:gd name="T18" fmla="*/ 1893 w 1952"/>
                <a:gd name="T19" fmla="*/ 560 h 754"/>
                <a:gd name="T20" fmla="*/ 1924 w 1952"/>
                <a:gd name="T21" fmla="*/ 694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2" h="754">
                  <a:moveTo>
                    <a:pt x="1924" y="694"/>
                  </a:moveTo>
                  <a:cubicBezTo>
                    <a:pt x="1905" y="724"/>
                    <a:pt x="1874" y="740"/>
                    <a:pt x="1841" y="740"/>
                  </a:cubicBezTo>
                  <a:cubicBezTo>
                    <a:pt x="1823" y="740"/>
                    <a:pt x="1806" y="736"/>
                    <a:pt x="1789" y="726"/>
                  </a:cubicBezTo>
                  <a:cubicBezTo>
                    <a:pt x="977" y="218"/>
                    <a:pt x="977" y="218"/>
                    <a:pt x="977" y="218"/>
                  </a:cubicBezTo>
                  <a:cubicBezTo>
                    <a:pt x="164" y="726"/>
                    <a:pt x="164" y="726"/>
                    <a:pt x="164" y="726"/>
                  </a:cubicBezTo>
                  <a:cubicBezTo>
                    <a:pt x="118" y="754"/>
                    <a:pt x="58" y="740"/>
                    <a:pt x="29" y="694"/>
                  </a:cubicBezTo>
                  <a:cubicBezTo>
                    <a:pt x="0" y="648"/>
                    <a:pt x="14" y="588"/>
                    <a:pt x="60" y="560"/>
                  </a:cubicBezTo>
                  <a:cubicBezTo>
                    <a:pt x="925" y="20"/>
                    <a:pt x="925" y="20"/>
                    <a:pt x="925" y="20"/>
                  </a:cubicBezTo>
                  <a:cubicBezTo>
                    <a:pt x="957" y="0"/>
                    <a:pt x="997" y="0"/>
                    <a:pt x="1028" y="20"/>
                  </a:cubicBezTo>
                  <a:cubicBezTo>
                    <a:pt x="1893" y="560"/>
                    <a:pt x="1893" y="560"/>
                    <a:pt x="1893" y="560"/>
                  </a:cubicBezTo>
                  <a:cubicBezTo>
                    <a:pt x="1939" y="588"/>
                    <a:pt x="1952" y="648"/>
                    <a:pt x="1924" y="694"/>
                  </a:cubicBez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6200">
              <a:solidFill>
                <a:schemeClr val="bg1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098DE13-132C-4F15-A5FA-7F30B04929D0}"/>
              </a:ext>
            </a:extLst>
          </p:cNvPr>
          <p:cNvGrpSpPr/>
          <p:nvPr/>
        </p:nvGrpSpPr>
        <p:grpSpPr>
          <a:xfrm>
            <a:off x="6683715" y="2084510"/>
            <a:ext cx="4172483" cy="1410379"/>
            <a:chOff x="6683715" y="2084510"/>
            <a:chExt cx="4172483" cy="1410379"/>
          </a:xfrm>
        </p:grpSpPr>
        <p:sp>
          <p:nvSpPr>
            <p:cNvPr id="83" name="TextBox 82"/>
            <p:cNvSpPr txBox="1"/>
            <p:nvPr/>
          </p:nvSpPr>
          <p:spPr>
            <a:xfrm>
              <a:off x="6689434" y="2582075"/>
              <a:ext cx="4166764" cy="912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Lorem ipsum dolor sit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amet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,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consetetur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sadipscing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elitr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,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sed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diam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nonumy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eirmod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tempor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invidunt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ut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labore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et.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consetetur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sadipscing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elitr</a:t>
              </a:r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.</a:t>
              </a:r>
            </a:p>
            <a:p>
              <a:endPara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683715" y="2084510"/>
              <a:ext cx="26792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HORZ BAR CHART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6818068" y="3802810"/>
            <a:ext cx="3140501" cy="772444"/>
            <a:chOff x="6421404" y="1046580"/>
            <a:chExt cx="2355376" cy="579333"/>
          </a:xfrm>
        </p:grpSpPr>
        <p:sp>
          <p:nvSpPr>
            <p:cNvPr id="98" name="Freeform 504"/>
            <p:cNvSpPr>
              <a:spLocks noEditPoints="1"/>
            </p:cNvSpPr>
            <p:nvPr/>
          </p:nvSpPr>
          <p:spPr bwMode="auto">
            <a:xfrm>
              <a:off x="6421404" y="1107441"/>
              <a:ext cx="284763" cy="283083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823394" y="1248983"/>
              <a:ext cx="195338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819104" y="1046580"/>
              <a:ext cx="1182054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AWESOME STATES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818068" y="4929436"/>
            <a:ext cx="3134781" cy="772444"/>
            <a:chOff x="6421404" y="2072740"/>
            <a:chExt cx="2351086" cy="579333"/>
          </a:xfrm>
        </p:grpSpPr>
        <p:sp>
          <p:nvSpPr>
            <p:cNvPr id="112" name="Freeform 500"/>
            <p:cNvSpPr>
              <a:spLocks noEditPoints="1"/>
            </p:cNvSpPr>
            <p:nvPr/>
          </p:nvSpPr>
          <p:spPr bwMode="auto">
            <a:xfrm>
              <a:off x="6421404" y="2144534"/>
              <a:ext cx="284763" cy="284763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819104" y="2275143"/>
              <a:ext cx="195338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</a:t>
              </a: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6814814" y="2072740"/>
              <a:ext cx="1027061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LOWEST CRIME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81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55"/>
          <p:cNvSpPr>
            <a:spLocks noGrp="1"/>
          </p:cNvSpPr>
          <p:nvPr>
            <p:ph type="title"/>
          </p:nvPr>
        </p:nvSpPr>
        <p:spPr>
          <a:xfrm>
            <a:off x="838200" y="2800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PIECES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B13022-F75F-4570-86BC-BE75ADDFF779}"/>
              </a:ext>
            </a:extLst>
          </p:cNvPr>
          <p:cNvGrpSpPr/>
          <p:nvPr/>
        </p:nvGrpSpPr>
        <p:grpSpPr>
          <a:xfrm>
            <a:off x="8882203" y="1771105"/>
            <a:ext cx="3140501" cy="772443"/>
            <a:chOff x="8882203" y="1771105"/>
            <a:chExt cx="3140501" cy="772443"/>
          </a:xfrm>
        </p:grpSpPr>
        <p:sp>
          <p:nvSpPr>
            <p:cNvPr id="74" name="Freeform 504"/>
            <p:cNvSpPr>
              <a:spLocks noEditPoints="1"/>
            </p:cNvSpPr>
            <p:nvPr/>
          </p:nvSpPr>
          <p:spPr bwMode="auto">
            <a:xfrm>
              <a:off x="8882203" y="1852253"/>
              <a:ext cx="379684" cy="377444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418189" y="2040975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Plum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9412469" y="1771105"/>
              <a:ext cx="1443024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NUKLEUS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B4A20A-E78A-4A23-B02A-0B2537E38F85}"/>
              </a:ext>
            </a:extLst>
          </p:cNvPr>
          <p:cNvGrpSpPr/>
          <p:nvPr/>
        </p:nvGrpSpPr>
        <p:grpSpPr>
          <a:xfrm>
            <a:off x="8882203" y="3469848"/>
            <a:ext cx="3134781" cy="772443"/>
            <a:chOff x="8882203" y="3469848"/>
            <a:chExt cx="3134781" cy="772443"/>
          </a:xfrm>
        </p:grpSpPr>
        <p:sp>
          <p:nvSpPr>
            <p:cNvPr id="72" name="Freeform 500"/>
            <p:cNvSpPr>
              <a:spLocks noEditPoints="1"/>
            </p:cNvSpPr>
            <p:nvPr/>
          </p:nvSpPr>
          <p:spPr bwMode="auto">
            <a:xfrm>
              <a:off x="8882203" y="3565573"/>
              <a:ext cx="379684" cy="379684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9412469" y="3739718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9406749" y="3469848"/>
              <a:ext cx="1416926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VISUAL CORTEX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FDC68F-E055-46FD-B1E1-C40756142BE4}"/>
              </a:ext>
            </a:extLst>
          </p:cNvPr>
          <p:cNvGrpSpPr/>
          <p:nvPr/>
        </p:nvGrpSpPr>
        <p:grpSpPr>
          <a:xfrm>
            <a:off x="8934505" y="5165093"/>
            <a:ext cx="3076759" cy="772443"/>
            <a:chOff x="8934505" y="5165093"/>
            <a:chExt cx="3076759" cy="772443"/>
          </a:xfrm>
        </p:grpSpPr>
        <p:sp>
          <p:nvSpPr>
            <p:cNvPr id="75" name="Freeform 357"/>
            <p:cNvSpPr>
              <a:spLocks noEditPoints="1"/>
            </p:cNvSpPr>
            <p:nvPr/>
          </p:nvSpPr>
          <p:spPr bwMode="auto">
            <a:xfrm>
              <a:off x="8934505" y="5261905"/>
              <a:ext cx="275079" cy="379071"/>
            </a:xfrm>
            <a:custGeom>
              <a:avLst/>
              <a:gdLst>
                <a:gd name="T0" fmla="*/ 90 w 135"/>
                <a:gd name="T1" fmla="*/ 34 h 186"/>
                <a:gd name="T2" fmla="*/ 104 w 135"/>
                <a:gd name="T3" fmla="*/ 39 h 186"/>
                <a:gd name="T4" fmla="*/ 112 w 135"/>
                <a:gd name="T5" fmla="*/ 67 h 186"/>
                <a:gd name="T6" fmla="*/ 118 w 135"/>
                <a:gd name="T7" fmla="*/ 59 h 186"/>
                <a:gd name="T8" fmla="*/ 88 w 135"/>
                <a:gd name="T9" fmla="*/ 23 h 186"/>
                <a:gd name="T10" fmla="*/ 71 w 135"/>
                <a:gd name="T11" fmla="*/ 64 h 186"/>
                <a:gd name="T12" fmla="*/ 68 w 135"/>
                <a:gd name="T13" fmla="*/ 87 h 186"/>
                <a:gd name="T14" fmla="*/ 73 w 135"/>
                <a:gd name="T15" fmla="*/ 101 h 186"/>
                <a:gd name="T16" fmla="*/ 76 w 135"/>
                <a:gd name="T17" fmla="*/ 98 h 186"/>
                <a:gd name="T18" fmla="*/ 82 w 135"/>
                <a:gd name="T19" fmla="*/ 71 h 186"/>
                <a:gd name="T20" fmla="*/ 76 w 135"/>
                <a:gd name="T21" fmla="*/ 118 h 186"/>
                <a:gd name="T22" fmla="*/ 76 w 135"/>
                <a:gd name="T23" fmla="*/ 0 h 186"/>
                <a:gd name="T24" fmla="*/ 76 w 135"/>
                <a:gd name="T25" fmla="*/ 118 h 186"/>
                <a:gd name="T26" fmla="*/ 127 w 135"/>
                <a:gd name="T27" fmla="*/ 59 h 186"/>
                <a:gd name="T28" fmla="*/ 25 w 135"/>
                <a:gd name="T29" fmla="*/ 59 h 186"/>
                <a:gd name="T30" fmla="*/ 105 w 135"/>
                <a:gd name="T31" fmla="*/ 70 h 186"/>
                <a:gd name="T32" fmla="*/ 110 w 135"/>
                <a:gd name="T33" fmla="*/ 75 h 186"/>
                <a:gd name="T34" fmla="*/ 39 w 135"/>
                <a:gd name="T35" fmla="*/ 54 h 186"/>
                <a:gd name="T36" fmla="*/ 56 w 135"/>
                <a:gd name="T37" fmla="*/ 63 h 186"/>
                <a:gd name="T38" fmla="*/ 59 w 135"/>
                <a:gd name="T39" fmla="*/ 56 h 186"/>
                <a:gd name="T40" fmla="*/ 74 w 135"/>
                <a:gd name="T41" fmla="*/ 45 h 186"/>
                <a:gd name="T42" fmla="*/ 73 w 135"/>
                <a:gd name="T43" fmla="*/ 34 h 186"/>
                <a:gd name="T44" fmla="*/ 68 w 135"/>
                <a:gd name="T45" fmla="*/ 33 h 186"/>
                <a:gd name="T46" fmla="*/ 62 w 135"/>
                <a:gd name="T47" fmla="*/ 28 h 186"/>
                <a:gd name="T48" fmla="*/ 49 w 135"/>
                <a:gd name="T49" fmla="*/ 27 h 186"/>
                <a:gd name="T50" fmla="*/ 39 w 135"/>
                <a:gd name="T51" fmla="*/ 54 h 186"/>
                <a:gd name="T52" fmla="*/ 126 w 135"/>
                <a:gd name="T53" fmla="*/ 105 h 186"/>
                <a:gd name="T54" fmla="*/ 76 w 135"/>
                <a:gd name="T55" fmla="*/ 127 h 186"/>
                <a:gd name="T56" fmla="*/ 30 w 135"/>
                <a:gd name="T57" fmla="*/ 10 h 186"/>
                <a:gd name="T58" fmla="*/ 32 w 135"/>
                <a:gd name="T59" fmla="*/ 6 h 186"/>
                <a:gd name="T60" fmla="*/ 24 w 135"/>
                <a:gd name="T61" fmla="*/ 4 h 186"/>
                <a:gd name="T62" fmla="*/ 0 w 135"/>
                <a:gd name="T63" fmla="*/ 59 h 186"/>
                <a:gd name="T64" fmla="*/ 72 w 135"/>
                <a:gd name="T65" fmla="*/ 177 h 186"/>
                <a:gd name="T66" fmla="*/ 42 w 135"/>
                <a:gd name="T67" fmla="*/ 182 h 186"/>
                <a:gd name="T68" fmla="*/ 105 w 135"/>
                <a:gd name="T69" fmla="*/ 186 h 186"/>
                <a:gd name="T70" fmla="*/ 105 w 135"/>
                <a:gd name="T71" fmla="*/ 177 h 186"/>
                <a:gd name="T72" fmla="*/ 80 w 135"/>
                <a:gd name="T73" fmla="*/ 135 h 186"/>
                <a:gd name="T74" fmla="*/ 131 w 135"/>
                <a:gd name="T75" fmla="*/ 111 h 186"/>
                <a:gd name="T76" fmla="*/ 129 w 135"/>
                <a:gd name="T77" fmla="*/ 10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5" h="186">
                  <a:moveTo>
                    <a:pt x="90" y="28"/>
                  </a:moveTo>
                  <a:cubicBezTo>
                    <a:pt x="90" y="28"/>
                    <a:pt x="89" y="30"/>
                    <a:pt x="90" y="34"/>
                  </a:cubicBezTo>
                  <a:cubicBezTo>
                    <a:pt x="91" y="39"/>
                    <a:pt x="93" y="40"/>
                    <a:pt x="100" y="37"/>
                  </a:cubicBezTo>
                  <a:cubicBezTo>
                    <a:pt x="103" y="36"/>
                    <a:pt x="105" y="37"/>
                    <a:pt x="104" y="39"/>
                  </a:cubicBezTo>
                  <a:cubicBezTo>
                    <a:pt x="104" y="45"/>
                    <a:pt x="99" y="45"/>
                    <a:pt x="103" y="54"/>
                  </a:cubicBezTo>
                  <a:cubicBezTo>
                    <a:pt x="105" y="60"/>
                    <a:pt x="110" y="62"/>
                    <a:pt x="112" y="67"/>
                  </a:cubicBezTo>
                  <a:cubicBezTo>
                    <a:pt x="112" y="68"/>
                    <a:pt x="114" y="70"/>
                    <a:pt x="116" y="71"/>
                  </a:cubicBezTo>
                  <a:cubicBezTo>
                    <a:pt x="118" y="67"/>
                    <a:pt x="118" y="63"/>
                    <a:pt x="118" y="59"/>
                  </a:cubicBezTo>
                  <a:cubicBezTo>
                    <a:pt x="118" y="41"/>
                    <a:pt x="107" y="25"/>
                    <a:pt x="90" y="20"/>
                  </a:cubicBezTo>
                  <a:cubicBezTo>
                    <a:pt x="90" y="21"/>
                    <a:pt x="89" y="22"/>
                    <a:pt x="88" y="23"/>
                  </a:cubicBezTo>
                  <a:cubicBezTo>
                    <a:pt x="86" y="24"/>
                    <a:pt x="86" y="29"/>
                    <a:pt x="90" y="28"/>
                  </a:cubicBezTo>
                  <a:close/>
                  <a:moveTo>
                    <a:pt x="71" y="64"/>
                  </a:moveTo>
                  <a:cubicBezTo>
                    <a:pt x="64" y="64"/>
                    <a:pt x="59" y="66"/>
                    <a:pt x="61" y="75"/>
                  </a:cubicBezTo>
                  <a:cubicBezTo>
                    <a:pt x="63" y="84"/>
                    <a:pt x="68" y="80"/>
                    <a:pt x="68" y="87"/>
                  </a:cubicBezTo>
                  <a:cubicBezTo>
                    <a:pt x="67" y="95"/>
                    <a:pt x="69" y="96"/>
                    <a:pt x="70" y="98"/>
                  </a:cubicBezTo>
                  <a:cubicBezTo>
                    <a:pt x="71" y="99"/>
                    <a:pt x="72" y="101"/>
                    <a:pt x="73" y="101"/>
                  </a:cubicBezTo>
                  <a:cubicBezTo>
                    <a:pt x="74" y="101"/>
                    <a:pt x="74" y="101"/>
                    <a:pt x="74" y="101"/>
                  </a:cubicBezTo>
                  <a:cubicBezTo>
                    <a:pt x="75" y="101"/>
                    <a:pt x="75" y="100"/>
                    <a:pt x="76" y="98"/>
                  </a:cubicBezTo>
                  <a:cubicBezTo>
                    <a:pt x="77" y="91"/>
                    <a:pt x="80" y="87"/>
                    <a:pt x="82" y="83"/>
                  </a:cubicBezTo>
                  <a:cubicBezTo>
                    <a:pt x="85" y="80"/>
                    <a:pt x="88" y="75"/>
                    <a:pt x="82" y="71"/>
                  </a:cubicBezTo>
                  <a:cubicBezTo>
                    <a:pt x="77" y="66"/>
                    <a:pt x="78" y="64"/>
                    <a:pt x="71" y="64"/>
                  </a:cubicBezTo>
                  <a:close/>
                  <a:moveTo>
                    <a:pt x="76" y="118"/>
                  </a:moveTo>
                  <a:cubicBezTo>
                    <a:pt x="109" y="118"/>
                    <a:pt x="135" y="92"/>
                    <a:pt x="135" y="59"/>
                  </a:cubicBezTo>
                  <a:cubicBezTo>
                    <a:pt x="135" y="27"/>
                    <a:pt x="109" y="0"/>
                    <a:pt x="76" y="0"/>
                  </a:cubicBezTo>
                  <a:cubicBezTo>
                    <a:pt x="43" y="0"/>
                    <a:pt x="17" y="27"/>
                    <a:pt x="17" y="59"/>
                  </a:cubicBezTo>
                  <a:cubicBezTo>
                    <a:pt x="17" y="92"/>
                    <a:pt x="43" y="118"/>
                    <a:pt x="76" y="118"/>
                  </a:cubicBezTo>
                  <a:close/>
                  <a:moveTo>
                    <a:pt x="76" y="9"/>
                  </a:moveTo>
                  <a:cubicBezTo>
                    <a:pt x="104" y="9"/>
                    <a:pt x="127" y="31"/>
                    <a:pt x="127" y="59"/>
                  </a:cubicBezTo>
                  <a:cubicBezTo>
                    <a:pt x="127" y="87"/>
                    <a:pt x="104" y="110"/>
                    <a:pt x="76" y="110"/>
                  </a:cubicBezTo>
                  <a:cubicBezTo>
                    <a:pt x="48" y="110"/>
                    <a:pt x="25" y="87"/>
                    <a:pt x="25" y="59"/>
                  </a:cubicBezTo>
                  <a:cubicBezTo>
                    <a:pt x="25" y="31"/>
                    <a:pt x="48" y="9"/>
                    <a:pt x="76" y="9"/>
                  </a:cubicBezTo>
                  <a:close/>
                  <a:moveTo>
                    <a:pt x="105" y="70"/>
                  </a:moveTo>
                  <a:cubicBezTo>
                    <a:pt x="103" y="71"/>
                    <a:pt x="103" y="74"/>
                    <a:pt x="104" y="75"/>
                  </a:cubicBezTo>
                  <a:cubicBezTo>
                    <a:pt x="106" y="76"/>
                    <a:pt x="109" y="78"/>
                    <a:pt x="110" y="75"/>
                  </a:cubicBezTo>
                  <a:cubicBezTo>
                    <a:pt x="111" y="72"/>
                    <a:pt x="106" y="69"/>
                    <a:pt x="105" y="70"/>
                  </a:cubicBezTo>
                  <a:close/>
                  <a:moveTo>
                    <a:pt x="39" y="54"/>
                  </a:moveTo>
                  <a:cubicBezTo>
                    <a:pt x="39" y="54"/>
                    <a:pt x="42" y="60"/>
                    <a:pt x="56" y="66"/>
                  </a:cubicBezTo>
                  <a:cubicBezTo>
                    <a:pt x="56" y="66"/>
                    <a:pt x="59" y="66"/>
                    <a:pt x="56" y="63"/>
                  </a:cubicBezTo>
                  <a:cubicBezTo>
                    <a:pt x="52" y="60"/>
                    <a:pt x="49" y="56"/>
                    <a:pt x="53" y="54"/>
                  </a:cubicBezTo>
                  <a:cubicBezTo>
                    <a:pt x="57" y="52"/>
                    <a:pt x="58" y="52"/>
                    <a:pt x="59" y="56"/>
                  </a:cubicBezTo>
                  <a:cubicBezTo>
                    <a:pt x="60" y="60"/>
                    <a:pt x="63" y="58"/>
                    <a:pt x="63" y="54"/>
                  </a:cubicBezTo>
                  <a:cubicBezTo>
                    <a:pt x="64" y="50"/>
                    <a:pt x="70" y="47"/>
                    <a:pt x="74" y="45"/>
                  </a:cubicBezTo>
                  <a:cubicBezTo>
                    <a:pt x="78" y="43"/>
                    <a:pt x="81" y="43"/>
                    <a:pt x="81" y="40"/>
                  </a:cubicBezTo>
                  <a:cubicBezTo>
                    <a:pt x="81" y="37"/>
                    <a:pt x="79" y="34"/>
                    <a:pt x="73" y="34"/>
                  </a:cubicBezTo>
                  <a:cubicBezTo>
                    <a:pt x="67" y="34"/>
                    <a:pt x="70" y="43"/>
                    <a:pt x="64" y="38"/>
                  </a:cubicBezTo>
                  <a:cubicBezTo>
                    <a:pt x="59" y="33"/>
                    <a:pt x="66" y="34"/>
                    <a:pt x="68" y="33"/>
                  </a:cubicBezTo>
                  <a:cubicBezTo>
                    <a:pt x="71" y="32"/>
                    <a:pt x="73" y="27"/>
                    <a:pt x="69" y="27"/>
                  </a:cubicBezTo>
                  <a:cubicBezTo>
                    <a:pt x="64" y="27"/>
                    <a:pt x="65" y="29"/>
                    <a:pt x="62" y="28"/>
                  </a:cubicBezTo>
                  <a:cubicBezTo>
                    <a:pt x="58" y="26"/>
                    <a:pt x="57" y="32"/>
                    <a:pt x="54" y="31"/>
                  </a:cubicBezTo>
                  <a:cubicBezTo>
                    <a:pt x="53" y="31"/>
                    <a:pt x="51" y="29"/>
                    <a:pt x="49" y="27"/>
                  </a:cubicBezTo>
                  <a:cubicBezTo>
                    <a:pt x="42" y="32"/>
                    <a:pt x="38" y="40"/>
                    <a:pt x="35" y="48"/>
                  </a:cubicBezTo>
                  <a:cubicBezTo>
                    <a:pt x="37" y="52"/>
                    <a:pt x="39" y="54"/>
                    <a:pt x="39" y="54"/>
                  </a:cubicBezTo>
                  <a:close/>
                  <a:moveTo>
                    <a:pt x="129" y="103"/>
                  </a:moveTo>
                  <a:cubicBezTo>
                    <a:pt x="128" y="103"/>
                    <a:pt x="127" y="104"/>
                    <a:pt x="126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13" y="118"/>
                    <a:pt x="96" y="127"/>
                    <a:pt x="76" y="127"/>
                  </a:cubicBezTo>
                  <a:cubicBezTo>
                    <a:pt x="39" y="127"/>
                    <a:pt x="8" y="96"/>
                    <a:pt x="8" y="59"/>
                  </a:cubicBezTo>
                  <a:cubicBezTo>
                    <a:pt x="8" y="40"/>
                    <a:pt x="17" y="22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2" y="8"/>
                    <a:pt x="32" y="6"/>
                  </a:cubicBezTo>
                  <a:cubicBezTo>
                    <a:pt x="32" y="4"/>
                    <a:pt x="30" y="2"/>
                    <a:pt x="27" y="2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9" y="17"/>
                    <a:pt x="0" y="37"/>
                    <a:pt x="0" y="59"/>
                  </a:cubicBezTo>
                  <a:cubicBezTo>
                    <a:pt x="0" y="100"/>
                    <a:pt x="32" y="133"/>
                    <a:pt x="72" y="135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46" y="177"/>
                    <a:pt x="46" y="177"/>
                    <a:pt x="46" y="177"/>
                  </a:cubicBezTo>
                  <a:cubicBezTo>
                    <a:pt x="44" y="177"/>
                    <a:pt x="42" y="179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8" y="186"/>
                    <a:pt x="110" y="184"/>
                    <a:pt x="110" y="182"/>
                  </a:cubicBezTo>
                  <a:cubicBezTo>
                    <a:pt x="110" y="179"/>
                    <a:pt x="108" y="177"/>
                    <a:pt x="105" y="177"/>
                  </a:cubicBezTo>
                  <a:cubicBezTo>
                    <a:pt x="80" y="177"/>
                    <a:pt x="80" y="177"/>
                    <a:pt x="80" y="17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100" y="134"/>
                    <a:pt x="119" y="125"/>
                    <a:pt x="132" y="111"/>
                  </a:cubicBezTo>
                  <a:cubicBezTo>
                    <a:pt x="131" y="111"/>
                    <a:pt x="131" y="111"/>
                    <a:pt x="131" y="111"/>
                  </a:cubicBezTo>
                  <a:cubicBezTo>
                    <a:pt x="132" y="110"/>
                    <a:pt x="133" y="109"/>
                    <a:pt x="133" y="108"/>
                  </a:cubicBezTo>
                  <a:cubicBezTo>
                    <a:pt x="133" y="105"/>
                    <a:pt x="131" y="103"/>
                    <a:pt x="129" y="1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9406749" y="5434963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9401030" y="5165093"/>
              <a:ext cx="1856727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AROUND THE WORLD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F93C4D7-1A75-4715-8491-88A0F8069016}"/>
              </a:ext>
            </a:extLst>
          </p:cNvPr>
          <p:cNvGrpSpPr/>
          <p:nvPr/>
        </p:nvGrpSpPr>
        <p:grpSpPr>
          <a:xfrm>
            <a:off x="176931" y="1765280"/>
            <a:ext cx="3149382" cy="772443"/>
            <a:chOff x="176931" y="1765280"/>
            <a:chExt cx="3149382" cy="772443"/>
          </a:xfrm>
        </p:grpSpPr>
        <p:sp>
          <p:nvSpPr>
            <p:cNvPr id="65" name="Freeform 449"/>
            <p:cNvSpPr>
              <a:spLocks noEditPoints="1"/>
            </p:cNvSpPr>
            <p:nvPr/>
          </p:nvSpPr>
          <p:spPr bwMode="auto">
            <a:xfrm>
              <a:off x="2947749" y="1841284"/>
              <a:ext cx="378564" cy="377444"/>
            </a:xfrm>
            <a:custGeom>
              <a:avLst/>
              <a:gdLst>
                <a:gd name="T0" fmla="*/ 101 w 186"/>
                <a:gd name="T1" fmla="*/ 92 h 185"/>
                <a:gd name="T2" fmla="*/ 84 w 186"/>
                <a:gd name="T3" fmla="*/ 92 h 185"/>
                <a:gd name="T4" fmla="*/ 169 w 186"/>
                <a:gd name="T5" fmla="*/ 0 h 185"/>
                <a:gd name="T6" fmla="*/ 0 w 186"/>
                <a:gd name="T7" fmla="*/ 17 h 185"/>
                <a:gd name="T8" fmla="*/ 17 w 186"/>
                <a:gd name="T9" fmla="*/ 185 h 185"/>
                <a:gd name="T10" fmla="*/ 186 w 186"/>
                <a:gd name="T11" fmla="*/ 168 h 185"/>
                <a:gd name="T12" fmla="*/ 169 w 186"/>
                <a:gd name="T13" fmla="*/ 0 h 185"/>
                <a:gd name="T14" fmla="*/ 169 w 186"/>
                <a:gd name="T15" fmla="*/ 177 h 185"/>
                <a:gd name="T16" fmla="*/ 8 w 186"/>
                <a:gd name="T17" fmla="*/ 168 h 185"/>
                <a:gd name="T18" fmla="*/ 17 w 186"/>
                <a:gd name="T19" fmla="*/ 8 h 185"/>
                <a:gd name="T20" fmla="*/ 177 w 186"/>
                <a:gd name="T21" fmla="*/ 17 h 185"/>
                <a:gd name="T22" fmla="*/ 69 w 186"/>
                <a:gd name="T23" fmla="*/ 116 h 185"/>
                <a:gd name="T24" fmla="*/ 93 w 186"/>
                <a:gd name="T25" fmla="*/ 126 h 185"/>
                <a:gd name="T26" fmla="*/ 117 w 186"/>
                <a:gd name="T27" fmla="*/ 116 h 185"/>
                <a:gd name="T28" fmla="*/ 127 w 186"/>
                <a:gd name="T29" fmla="*/ 92 h 185"/>
                <a:gd name="T30" fmla="*/ 59 w 186"/>
                <a:gd name="T31" fmla="*/ 92 h 185"/>
                <a:gd name="T32" fmla="*/ 69 w 186"/>
                <a:gd name="T33" fmla="*/ 116 h 185"/>
                <a:gd name="T34" fmla="*/ 68 w 186"/>
                <a:gd name="T35" fmla="*/ 88 h 185"/>
                <a:gd name="T36" fmla="*/ 75 w 186"/>
                <a:gd name="T37" fmla="*/ 81 h 185"/>
                <a:gd name="T38" fmla="*/ 81 w 186"/>
                <a:gd name="T39" fmla="*/ 75 h 185"/>
                <a:gd name="T40" fmla="*/ 89 w 186"/>
                <a:gd name="T41" fmla="*/ 68 h 185"/>
                <a:gd name="T42" fmla="*/ 93 w 186"/>
                <a:gd name="T43" fmla="*/ 76 h 185"/>
                <a:gd name="T44" fmla="*/ 97 w 186"/>
                <a:gd name="T45" fmla="*/ 68 h 185"/>
                <a:gd name="T46" fmla="*/ 105 w 186"/>
                <a:gd name="T47" fmla="*/ 75 h 185"/>
                <a:gd name="T48" fmla="*/ 111 w 186"/>
                <a:gd name="T49" fmla="*/ 81 h 185"/>
                <a:gd name="T50" fmla="*/ 118 w 186"/>
                <a:gd name="T51" fmla="*/ 88 h 185"/>
                <a:gd name="T52" fmla="*/ 110 w 186"/>
                <a:gd name="T53" fmla="*/ 92 h 185"/>
                <a:gd name="T54" fmla="*/ 118 w 186"/>
                <a:gd name="T55" fmla="*/ 97 h 185"/>
                <a:gd name="T56" fmla="*/ 111 w 186"/>
                <a:gd name="T57" fmla="*/ 104 h 185"/>
                <a:gd name="T58" fmla="*/ 105 w 186"/>
                <a:gd name="T59" fmla="*/ 110 h 185"/>
                <a:gd name="T60" fmla="*/ 97 w 186"/>
                <a:gd name="T61" fmla="*/ 117 h 185"/>
                <a:gd name="T62" fmla="*/ 93 w 186"/>
                <a:gd name="T63" fmla="*/ 109 h 185"/>
                <a:gd name="T64" fmla="*/ 89 w 186"/>
                <a:gd name="T65" fmla="*/ 117 h 185"/>
                <a:gd name="T66" fmla="*/ 81 w 186"/>
                <a:gd name="T67" fmla="*/ 110 h 185"/>
                <a:gd name="T68" fmla="*/ 75 w 186"/>
                <a:gd name="T69" fmla="*/ 104 h 185"/>
                <a:gd name="T70" fmla="*/ 68 w 186"/>
                <a:gd name="T71" fmla="*/ 97 h 185"/>
                <a:gd name="T72" fmla="*/ 76 w 186"/>
                <a:gd name="T73" fmla="*/ 92 h 185"/>
                <a:gd name="T74" fmla="*/ 160 w 186"/>
                <a:gd name="T75" fmla="*/ 50 h 185"/>
                <a:gd name="T76" fmla="*/ 25 w 186"/>
                <a:gd name="T77" fmla="*/ 25 h 185"/>
                <a:gd name="T78" fmla="*/ 160 w 186"/>
                <a:gd name="T79" fmla="*/ 160 h 185"/>
                <a:gd name="T80" fmla="*/ 169 w 186"/>
                <a:gd name="T81" fmla="*/ 126 h 185"/>
                <a:gd name="T82" fmla="*/ 160 w 186"/>
                <a:gd name="T83" fmla="*/ 109 h 185"/>
                <a:gd name="T84" fmla="*/ 169 w 186"/>
                <a:gd name="T85" fmla="*/ 67 h 185"/>
                <a:gd name="T86" fmla="*/ 160 w 186"/>
                <a:gd name="T87" fmla="*/ 50 h 185"/>
                <a:gd name="T88" fmla="*/ 143 w 186"/>
                <a:gd name="T89" fmla="*/ 59 h 185"/>
                <a:gd name="T90" fmla="*/ 152 w 186"/>
                <a:gd name="T91" fmla="*/ 76 h 185"/>
                <a:gd name="T92" fmla="*/ 143 w 186"/>
                <a:gd name="T93" fmla="*/ 118 h 185"/>
                <a:gd name="T94" fmla="*/ 152 w 186"/>
                <a:gd name="T95" fmla="*/ 135 h 185"/>
                <a:gd name="T96" fmla="*/ 34 w 186"/>
                <a:gd name="T97" fmla="*/ 152 h 185"/>
                <a:gd name="T98" fmla="*/ 152 w 186"/>
                <a:gd name="T99" fmla="*/ 3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6" h="185">
                  <a:moveTo>
                    <a:pt x="93" y="101"/>
                  </a:moveTo>
                  <a:cubicBezTo>
                    <a:pt x="98" y="101"/>
                    <a:pt x="101" y="97"/>
                    <a:pt x="101" y="92"/>
                  </a:cubicBezTo>
                  <a:cubicBezTo>
                    <a:pt x="101" y="88"/>
                    <a:pt x="98" y="84"/>
                    <a:pt x="93" y="84"/>
                  </a:cubicBezTo>
                  <a:cubicBezTo>
                    <a:pt x="88" y="84"/>
                    <a:pt x="84" y="88"/>
                    <a:pt x="84" y="92"/>
                  </a:cubicBezTo>
                  <a:cubicBezTo>
                    <a:pt x="84" y="97"/>
                    <a:pt x="88" y="101"/>
                    <a:pt x="93" y="101"/>
                  </a:cubicBezTo>
                  <a:close/>
                  <a:moveTo>
                    <a:pt x="169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8" y="185"/>
                    <a:pt x="17" y="18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78" y="185"/>
                    <a:pt x="186" y="178"/>
                    <a:pt x="186" y="168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7"/>
                    <a:pt x="178" y="0"/>
                    <a:pt x="169" y="0"/>
                  </a:cubicBezTo>
                  <a:close/>
                  <a:moveTo>
                    <a:pt x="177" y="168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2"/>
                    <a:pt x="12" y="8"/>
                    <a:pt x="17" y="8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73" y="8"/>
                    <a:pt x="177" y="12"/>
                    <a:pt x="177" y="17"/>
                  </a:cubicBezTo>
                  <a:lnTo>
                    <a:pt x="177" y="168"/>
                  </a:lnTo>
                  <a:close/>
                  <a:moveTo>
                    <a:pt x="69" y="116"/>
                  </a:moveTo>
                  <a:cubicBezTo>
                    <a:pt x="69" y="116"/>
                    <a:pt x="69" y="116"/>
                    <a:pt x="69" y="116"/>
                  </a:cubicBezTo>
                  <a:cubicBezTo>
                    <a:pt x="75" y="122"/>
                    <a:pt x="84" y="126"/>
                    <a:pt x="93" y="126"/>
                  </a:cubicBezTo>
                  <a:cubicBezTo>
                    <a:pt x="102" y="126"/>
                    <a:pt x="111" y="122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23" y="110"/>
                    <a:pt x="127" y="102"/>
                    <a:pt x="127" y="92"/>
                  </a:cubicBezTo>
                  <a:cubicBezTo>
                    <a:pt x="127" y="74"/>
                    <a:pt x="111" y="59"/>
                    <a:pt x="93" y="59"/>
                  </a:cubicBezTo>
                  <a:cubicBezTo>
                    <a:pt x="74" y="59"/>
                    <a:pt x="59" y="74"/>
                    <a:pt x="59" y="92"/>
                  </a:cubicBezTo>
                  <a:cubicBezTo>
                    <a:pt x="59" y="102"/>
                    <a:pt x="63" y="110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lose/>
                  <a:moveTo>
                    <a:pt x="72" y="88"/>
                  </a:moveTo>
                  <a:cubicBezTo>
                    <a:pt x="68" y="88"/>
                    <a:pt x="68" y="88"/>
                    <a:pt x="68" y="88"/>
                  </a:cubicBezTo>
                  <a:cubicBezTo>
                    <a:pt x="69" y="84"/>
                    <a:pt x="70" y="81"/>
                    <a:pt x="72" y="78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2"/>
                    <a:pt x="79" y="82"/>
                    <a:pt x="81" y="81"/>
                  </a:cubicBezTo>
                  <a:cubicBezTo>
                    <a:pt x="83" y="79"/>
                    <a:pt x="83" y="76"/>
                    <a:pt x="81" y="7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1" y="70"/>
                    <a:pt x="85" y="68"/>
                    <a:pt x="89" y="68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4"/>
                    <a:pt x="91" y="76"/>
                    <a:pt x="93" y="76"/>
                  </a:cubicBezTo>
                  <a:cubicBezTo>
                    <a:pt x="95" y="76"/>
                    <a:pt x="97" y="74"/>
                    <a:pt x="97" y="71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101" y="68"/>
                    <a:pt x="104" y="70"/>
                    <a:pt x="107" y="72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3" y="76"/>
                    <a:pt x="103" y="79"/>
                    <a:pt x="105" y="81"/>
                  </a:cubicBezTo>
                  <a:cubicBezTo>
                    <a:pt x="106" y="82"/>
                    <a:pt x="109" y="82"/>
                    <a:pt x="111" y="81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6" y="81"/>
                    <a:pt x="117" y="84"/>
                    <a:pt x="118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12" y="88"/>
                    <a:pt x="110" y="90"/>
                    <a:pt x="110" y="92"/>
                  </a:cubicBezTo>
                  <a:cubicBezTo>
                    <a:pt x="110" y="95"/>
                    <a:pt x="112" y="97"/>
                    <a:pt x="114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7" y="101"/>
                    <a:pt x="116" y="104"/>
                    <a:pt x="113" y="107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09" y="103"/>
                    <a:pt x="106" y="103"/>
                    <a:pt x="105" y="104"/>
                  </a:cubicBezTo>
                  <a:cubicBezTo>
                    <a:pt x="103" y="106"/>
                    <a:pt x="103" y="109"/>
                    <a:pt x="105" y="110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4" y="115"/>
                    <a:pt x="101" y="117"/>
                    <a:pt x="97" y="117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1"/>
                    <a:pt x="95" y="109"/>
                    <a:pt x="93" y="109"/>
                  </a:cubicBezTo>
                  <a:cubicBezTo>
                    <a:pt x="91" y="109"/>
                    <a:pt x="89" y="111"/>
                    <a:pt x="89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5" y="117"/>
                    <a:pt x="81" y="115"/>
                    <a:pt x="78" y="113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3" y="109"/>
                    <a:pt x="83" y="106"/>
                    <a:pt x="81" y="104"/>
                  </a:cubicBezTo>
                  <a:cubicBezTo>
                    <a:pt x="79" y="103"/>
                    <a:pt x="77" y="103"/>
                    <a:pt x="75" y="104"/>
                  </a:cubicBezTo>
                  <a:cubicBezTo>
                    <a:pt x="72" y="107"/>
                    <a:pt x="72" y="107"/>
                    <a:pt x="72" y="107"/>
                  </a:cubicBezTo>
                  <a:cubicBezTo>
                    <a:pt x="70" y="104"/>
                    <a:pt x="69" y="101"/>
                    <a:pt x="68" y="97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4" y="97"/>
                    <a:pt x="76" y="95"/>
                    <a:pt x="76" y="92"/>
                  </a:cubicBezTo>
                  <a:cubicBezTo>
                    <a:pt x="76" y="90"/>
                    <a:pt x="74" y="88"/>
                    <a:pt x="72" y="88"/>
                  </a:cubicBezTo>
                  <a:close/>
                  <a:moveTo>
                    <a:pt x="160" y="50"/>
                  </a:moveTo>
                  <a:cubicBezTo>
                    <a:pt x="160" y="25"/>
                    <a:pt x="160" y="25"/>
                    <a:pt x="160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65" y="135"/>
                    <a:pt x="169" y="131"/>
                    <a:pt x="169" y="126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3"/>
                    <a:pt x="165" y="109"/>
                    <a:pt x="160" y="10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5" y="76"/>
                    <a:pt x="169" y="72"/>
                    <a:pt x="169" y="67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4"/>
                    <a:pt x="165" y="50"/>
                    <a:pt x="160" y="50"/>
                  </a:cubicBezTo>
                  <a:close/>
                  <a:moveTo>
                    <a:pt x="152" y="50"/>
                  </a:moveTo>
                  <a:cubicBezTo>
                    <a:pt x="147" y="50"/>
                    <a:pt x="143" y="54"/>
                    <a:pt x="143" y="59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3" y="72"/>
                    <a:pt x="147" y="76"/>
                    <a:pt x="152" y="76"/>
                  </a:cubicBezTo>
                  <a:cubicBezTo>
                    <a:pt x="152" y="109"/>
                    <a:pt x="152" y="109"/>
                    <a:pt x="152" y="109"/>
                  </a:cubicBezTo>
                  <a:cubicBezTo>
                    <a:pt x="147" y="109"/>
                    <a:pt x="143" y="113"/>
                    <a:pt x="143" y="118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31"/>
                    <a:pt x="147" y="135"/>
                    <a:pt x="152" y="135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152" y="33"/>
                    <a:pt x="152" y="33"/>
                    <a:pt x="152" y="33"/>
                  </a:cubicBezTo>
                  <a:lnTo>
                    <a:pt x="152" y="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6931" y="2035150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bears. Apple pie yummy cake with candy</a:t>
              </a: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1328804" y="1765280"/>
              <a:ext cx="1452641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BUSINESS BRAIN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D6D5018-969A-439E-82FB-F5584A7467D5}"/>
              </a:ext>
            </a:extLst>
          </p:cNvPr>
          <p:cNvGrpSpPr/>
          <p:nvPr/>
        </p:nvGrpSpPr>
        <p:grpSpPr>
          <a:xfrm>
            <a:off x="176931" y="3464022"/>
            <a:ext cx="3149382" cy="772444"/>
            <a:chOff x="176931" y="3464022"/>
            <a:chExt cx="3149382" cy="772444"/>
          </a:xfrm>
        </p:grpSpPr>
        <p:sp>
          <p:nvSpPr>
            <p:cNvPr id="66" name="Freeform 450"/>
            <p:cNvSpPr>
              <a:spLocks noEditPoints="1"/>
            </p:cNvSpPr>
            <p:nvPr/>
          </p:nvSpPr>
          <p:spPr bwMode="auto">
            <a:xfrm>
              <a:off x="2946629" y="3556844"/>
              <a:ext cx="379684" cy="377444"/>
            </a:xfrm>
            <a:custGeom>
              <a:avLst/>
              <a:gdLst>
                <a:gd name="T0" fmla="*/ 144 w 186"/>
                <a:gd name="T1" fmla="*/ 92 h 185"/>
                <a:gd name="T2" fmla="*/ 43 w 186"/>
                <a:gd name="T3" fmla="*/ 92 h 185"/>
                <a:gd name="T4" fmla="*/ 43 w 186"/>
                <a:gd name="T5" fmla="*/ 143 h 185"/>
                <a:gd name="T6" fmla="*/ 144 w 186"/>
                <a:gd name="T7" fmla="*/ 143 h 185"/>
                <a:gd name="T8" fmla="*/ 144 w 186"/>
                <a:gd name="T9" fmla="*/ 92 h 185"/>
                <a:gd name="T10" fmla="*/ 135 w 186"/>
                <a:gd name="T11" fmla="*/ 135 h 185"/>
                <a:gd name="T12" fmla="*/ 51 w 186"/>
                <a:gd name="T13" fmla="*/ 135 h 185"/>
                <a:gd name="T14" fmla="*/ 51 w 186"/>
                <a:gd name="T15" fmla="*/ 101 h 185"/>
                <a:gd name="T16" fmla="*/ 135 w 186"/>
                <a:gd name="T17" fmla="*/ 101 h 185"/>
                <a:gd name="T18" fmla="*/ 135 w 186"/>
                <a:gd name="T19" fmla="*/ 135 h 185"/>
                <a:gd name="T20" fmla="*/ 144 w 186"/>
                <a:gd name="T21" fmla="*/ 25 h 185"/>
                <a:gd name="T22" fmla="*/ 43 w 186"/>
                <a:gd name="T23" fmla="*/ 25 h 185"/>
                <a:gd name="T24" fmla="*/ 43 w 186"/>
                <a:gd name="T25" fmla="*/ 76 h 185"/>
                <a:gd name="T26" fmla="*/ 144 w 186"/>
                <a:gd name="T27" fmla="*/ 76 h 185"/>
                <a:gd name="T28" fmla="*/ 144 w 186"/>
                <a:gd name="T29" fmla="*/ 25 h 185"/>
                <a:gd name="T30" fmla="*/ 135 w 186"/>
                <a:gd name="T31" fmla="*/ 67 h 185"/>
                <a:gd name="T32" fmla="*/ 51 w 186"/>
                <a:gd name="T33" fmla="*/ 67 h 185"/>
                <a:gd name="T34" fmla="*/ 51 w 186"/>
                <a:gd name="T35" fmla="*/ 33 h 185"/>
                <a:gd name="T36" fmla="*/ 135 w 186"/>
                <a:gd name="T37" fmla="*/ 33 h 185"/>
                <a:gd name="T38" fmla="*/ 135 w 186"/>
                <a:gd name="T39" fmla="*/ 67 h 185"/>
                <a:gd name="T40" fmla="*/ 102 w 186"/>
                <a:gd name="T41" fmla="*/ 50 h 185"/>
                <a:gd name="T42" fmla="*/ 85 w 186"/>
                <a:gd name="T43" fmla="*/ 50 h 185"/>
                <a:gd name="T44" fmla="*/ 85 w 186"/>
                <a:gd name="T45" fmla="*/ 59 h 185"/>
                <a:gd name="T46" fmla="*/ 102 w 186"/>
                <a:gd name="T47" fmla="*/ 59 h 185"/>
                <a:gd name="T48" fmla="*/ 102 w 186"/>
                <a:gd name="T49" fmla="*/ 50 h 185"/>
                <a:gd name="T50" fmla="*/ 182 w 186"/>
                <a:gd name="T51" fmla="*/ 0 h 185"/>
                <a:gd name="T52" fmla="*/ 5 w 186"/>
                <a:gd name="T53" fmla="*/ 0 h 185"/>
                <a:gd name="T54" fmla="*/ 0 w 186"/>
                <a:gd name="T55" fmla="*/ 4 h 185"/>
                <a:gd name="T56" fmla="*/ 5 w 186"/>
                <a:gd name="T57" fmla="*/ 8 h 185"/>
                <a:gd name="T58" fmla="*/ 17 w 186"/>
                <a:gd name="T59" fmla="*/ 8 h 185"/>
                <a:gd name="T60" fmla="*/ 17 w 186"/>
                <a:gd name="T61" fmla="*/ 152 h 185"/>
                <a:gd name="T62" fmla="*/ 34 w 186"/>
                <a:gd name="T63" fmla="*/ 168 h 185"/>
                <a:gd name="T64" fmla="*/ 43 w 186"/>
                <a:gd name="T65" fmla="*/ 168 h 185"/>
                <a:gd name="T66" fmla="*/ 43 w 186"/>
                <a:gd name="T67" fmla="*/ 181 h 185"/>
                <a:gd name="T68" fmla="*/ 47 w 186"/>
                <a:gd name="T69" fmla="*/ 185 h 185"/>
                <a:gd name="T70" fmla="*/ 51 w 186"/>
                <a:gd name="T71" fmla="*/ 181 h 185"/>
                <a:gd name="T72" fmla="*/ 51 w 186"/>
                <a:gd name="T73" fmla="*/ 168 h 185"/>
                <a:gd name="T74" fmla="*/ 135 w 186"/>
                <a:gd name="T75" fmla="*/ 168 h 185"/>
                <a:gd name="T76" fmla="*/ 135 w 186"/>
                <a:gd name="T77" fmla="*/ 181 h 185"/>
                <a:gd name="T78" fmla="*/ 140 w 186"/>
                <a:gd name="T79" fmla="*/ 185 h 185"/>
                <a:gd name="T80" fmla="*/ 144 w 186"/>
                <a:gd name="T81" fmla="*/ 181 h 185"/>
                <a:gd name="T82" fmla="*/ 144 w 186"/>
                <a:gd name="T83" fmla="*/ 168 h 185"/>
                <a:gd name="T84" fmla="*/ 152 w 186"/>
                <a:gd name="T85" fmla="*/ 168 h 185"/>
                <a:gd name="T86" fmla="*/ 169 w 186"/>
                <a:gd name="T87" fmla="*/ 152 h 185"/>
                <a:gd name="T88" fmla="*/ 169 w 186"/>
                <a:gd name="T89" fmla="*/ 8 h 185"/>
                <a:gd name="T90" fmla="*/ 182 w 186"/>
                <a:gd name="T91" fmla="*/ 8 h 185"/>
                <a:gd name="T92" fmla="*/ 186 w 186"/>
                <a:gd name="T93" fmla="*/ 4 h 185"/>
                <a:gd name="T94" fmla="*/ 182 w 186"/>
                <a:gd name="T95" fmla="*/ 0 h 185"/>
                <a:gd name="T96" fmla="*/ 161 w 186"/>
                <a:gd name="T97" fmla="*/ 152 h 185"/>
                <a:gd name="T98" fmla="*/ 152 w 186"/>
                <a:gd name="T99" fmla="*/ 160 h 185"/>
                <a:gd name="T100" fmla="*/ 34 w 186"/>
                <a:gd name="T101" fmla="*/ 160 h 185"/>
                <a:gd name="T102" fmla="*/ 26 w 186"/>
                <a:gd name="T103" fmla="*/ 152 h 185"/>
                <a:gd name="T104" fmla="*/ 26 w 186"/>
                <a:gd name="T105" fmla="*/ 8 h 185"/>
                <a:gd name="T106" fmla="*/ 161 w 186"/>
                <a:gd name="T107" fmla="*/ 8 h 185"/>
                <a:gd name="T108" fmla="*/ 161 w 186"/>
                <a:gd name="T109" fmla="*/ 152 h 185"/>
                <a:gd name="T110" fmla="*/ 102 w 186"/>
                <a:gd name="T111" fmla="*/ 118 h 185"/>
                <a:gd name="T112" fmla="*/ 85 w 186"/>
                <a:gd name="T113" fmla="*/ 118 h 185"/>
                <a:gd name="T114" fmla="*/ 85 w 186"/>
                <a:gd name="T115" fmla="*/ 126 h 185"/>
                <a:gd name="T116" fmla="*/ 102 w 186"/>
                <a:gd name="T117" fmla="*/ 126 h 185"/>
                <a:gd name="T118" fmla="*/ 102 w 186"/>
                <a:gd name="T119" fmla="*/ 11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6" h="185">
                  <a:moveTo>
                    <a:pt x="144" y="92"/>
                  </a:moveTo>
                  <a:cubicBezTo>
                    <a:pt x="43" y="92"/>
                    <a:pt x="43" y="92"/>
                    <a:pt x="43" y="92"/>
                  </a:cubicBezTo>
                  <a:cubicBezTo>
                    <a:pt x="43" y="143"/>
                    <a:pt x="43" y="143"/>
                    <a:pt x="43" y="143"/>
                  </a:cubicBezTo>
                  <a:cubicBezTo>
                    <a:pt x="144" y="143"/>
                    <a:pt x="144" y="143"/>
                    <a:pt x="144" y="143"/>
                  </a:cubicBezTo>
                  <a:lnTo>
                    <a:pt x="144" y="92"/>
                  </a:lnTo>
                  <a:close/>
                  <a:moveTo>
                    <a:pt x="135" y="135"/>
                  </a:moveTo>
                  <a:cubicBezTo>
                    <a:pt x="51" y="135"/>
                    <a:pt x="51" y="135"/>
                    <a:pt x="51" y="135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35" y="101"/>
                    <a:pt x="135" y="101"/>
                    <a:pt x="135" y="101"/>
                  </a:cubicBezTo>
                  <a:lnTo>
                    <a:pt x="135" y="135"/>
                  </a:lnTo>
                  <a:close/>
                  <a:moveTo>
                    <a:pt x="144" y="25"/>
                  </a:moveTo>
                  <a:cubicBezTo>
                    <a:pt x="43" y="25"/>
                    <a:pt x="43" y="25"/>
                    <a:pt x="43" y="25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144" y="76"/>
                    <a:pt x="144" y="76"/>
                    <a:pt x="144" y="76"/>
                  </a:cubicBezTo>
                  <a:lnTo>
                    <a:pt x="144" y="25"/>
                  </a:lnTo>
                  <a:close/>
                  <a:moveTo>
                    <a:pt x="135" y="67"/>
                  </a:moveTo>
                  <a:cubicBezTo>
                    <a:pt x="51" y="67"/>
                    <a:pt x="51" y="67"/>
                    <a:pt x="51" y="67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135" y="33"/>
                    <a:pt x="135" y="33"/>
                    <a:pt x="135" y="33"/>
                  </a:cubicBezTo>
                  <a:lnTo>
                    <a:pt x="135" y="67"/>
                  </a:lnTo>
                  <a:close/>
                  <a:moveTo>
                    <a:pt x="102" y="50"/>
                  </a:moveTo>
                  <a:cubicBezTo>
                    <a:pt x="85" y="50"/>
                    <a:pt x="85" y="50"/>
                    <a:pt x="85" y="50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102" y="59"/>
                    <a:pt x="102" y="59"/>
                    <a:pt x="102" y="59"/>
                  </a:cubicBezTo>
                  <a:lnTo>
                    <a:pt x="102" y="50"/>
                  </a:lnTo>
                  <a:close/>
                  <a:moveTo>
                    <a:pt x="18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52"/>
                    <a:pt x="17" y="152"/>
                    <a:pt x="17" y="152"/>
                  </a:cubicBezTo>
                  <a:cubicBezTo>
                    <a:pt x="17" y="161"/>
                    <a:pt x="25" y="168"/>
                    <a:pt x="34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81"/>
                    <a:pt x="43" y="181"/>
                    <a:pt x="43" y="181"/>
                  </a:cubicBezTo>
                  <a:cubicBezTo>
                    <a:pt x="43" y="183"/>
                    <a:pt x="44" y="185"/>
                    <a:pt x="47" y="185"/>
                  </a:cubicBezTo>
                  <a:cubicBezTo>
                    <a:pt x="49" y="185"/>
                    <a:pt x="51" y="183"/>
                    <a:pt x="51" y="181"/>
                  </a:cubicBezTo>
                  <a:cubicBezTo>
                    <a:pt x="51" y="168"/>
                    <a:pt x="51" y="168"/>
                    <a:pt x="51" y="168"/>
                  </a:cubicBezTo>
                  <a:cubicBezTo>
                    <a:pt x="135" y="168"/>
                    <a:pt x="135" y="168"/>
                    <a:pt x="135" y="168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5" y="183"/>
                    <a:pt x="137" y="185"/>
                    <a:pt x="140" y="185"/>
                  </a:cubicBezTo>
                  <a:cubicBezTo>
                    <a:pt x="142" y="185"/>
                    <a:pt x="144" y="183"/>
                    <a:pt x="144" y="181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62" y="168"/>
                    <a:pt x="169" y="161"/>
                    <a:pt x="169" y="152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82" y="8"/>
                    <a:pt x="182" y="8"/>
                    <a:pt x="182" y="8"/>
                  </a:cubicBezTo>
                  <a:cubicBezTo>
                    <a:pt x="184" y="8"/>
                    <a:pt x="186" y="6"/>
                    <a:pt x="186" y="4"/>
                  </a:cubicBezTo>
                  <a:cubicBezTo>
                    <a:pt x="186" y="2"/>
                    <a:pt x="184" y="0"/>
                    <a:pt x="182" y="0"/>
                  </a:cubicBezTo>
                  <a:close/>
                  <a:moveTo>
                    <a:pt x="161" y="152"/>
                  </a:moveTo>
                  <a:cubicBezTo>
                    <a:pt x="161" y="156"/>
                    <a:pt x="157" y="160"/>
                    <a:pt x="152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29" y="160"/>
                    <a:pt x="26" y="156"/>
                    <a:pt x="26" y="15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161" y="8"/>
                    <a:pt x="161" y="8"/>
                    <a:pt x="161" y="8"/>
                  </a:cubicBezTo>
                  <a:lnTo>
                    <a:pt x="161" y="152"/>
                  </a:lnTo>
                  <a:close/>
                  <a:moveTo>
                    <a:pt x="102" y="118"/>
                  </a:moveTo>
                  <a:cubicBezTo>
                    <a:pt x="85" y="118"/>
                    <a:pt x="85" y="118"/>
                    <a:pt x="85" y="118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102" y="126"/>
                    <a:pt x="102" y="126"/>
                    <a:pt x="102" y="126"/>
                  </a:cubicBezTo>
                  <a:lnTo>
                    <a:pt x="102" y="1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76931" y="3733893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gummi bears. Apple</a:t>
              </a:r>
            </a:p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1340602" y="3464022"/>
              <a:ext cx="1440843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BRAIN STORAGE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B23BA3-D5E5-49D9-AB5C-BFD8D2E1857E}"/>
              </a:ext>
            </a:extLst>
          </p:cNvPr>
          <p:cNvGrpSpPr/>
          <p:nvPr/>
        </p:nvGrpSpPr>
        <p:grpSpPr>
          <a:xfrm>
            <a:off x="176931" y="5159268"/>
            <a:ext cx="3150502" cy="772443"/>
            <a:chOff x="176931" y="5159268"/>
            <a:chExt cx="3150502" cy="772443"/>
          </a:xfrm>
        </p:grpSpPr>
        <p:sp>
          <p:nvSpPr>
            <p:cNvPr id="67" name="Freeform 460"/>
            <p:cNvSpPr>
              <a:spLocks noEditPoints="1"/>
            </p:cNvSpPr>
            <p:nvPr/>
          </p:nvSpPr>
          <p:spPr bwMode="auto">
            <a:xfrm>
              <a:off x="2947749" y="5302710"/>
              <a:ext cx="379684" cy="275523"/>
            </a:xfrm>
            <a:custGeom>
              <a:avLst/>
              <a:gdLst>
                <a:gd name="T0" fmla="*/ 114 w 186"/>
                <a:gd name="T1" fmla="*/ 51 h 135"/>
                <a:gd name="T2" fmla="*/ 114 w 186"/>
                <a:gd name="T3" fmla="*/ 59 h 135"/>
                <a:gd name="T4" fmla="*/ 144 w 186"/>
                <a:gd name="T5" fmla="*/ 55 h 135"/>
                <a:gd name="T6" fmla="*/ 114 w 186"/>
                <a:gd name="T7" fmla="*/ 72 h 135"/>
                <a:gd name="T8" fmla="*/ 135 w 186"/>
                <a:gd name="T9" fmla="*/ 68 h 135"/>
                <a:gd name="T10" fmla="*/ 114 w 186"/>
                <a:gd name="T11" fmla="*/ 64 h 135"/>
                <a:gd name="T12" fmla="*/ 114 w 186"/>
                <a:gd name="T13" fmla="*/ 72 h 135"/>
                <a:gd name="T14" fmla="*/ 79 w 186"/>
                <a:gd name="T15" fmla="*/ 59 h 135"/>
                <a:gd name="T16" fmla="*/ 72 w 186"/>
                <a:gd name="T17" fmla="*/ 45 h 135"/>
                <a:gd name="T18" fmla="*/ 64 w 186"/>
                <a:gd name="T19" fmla="*/ 45 h 135"/>
                <a:gd name="T20" fmla="*/ 57 w 186"/>
                <a:gd name="T21" fmla="*/ 59 h 135"/>
                <a:gd name="T22" fmla="*/ 43 w 186"/>
                <a:gd name="T23" fmla="*/ 64 h 135"/>
                <a:gd name="T24" fmla="*/ 55 w 186"/>
                <a:gd name="T25" fmla="*/ 74 h 135"/>
                <a:gd name="T26" fmla="*/ 51 w 186"/>
                <a:gd name="T27" fmla="*/ 89 h 135"/>
                <a:gd name="T28" fmla="*/ 58 w 186"/>
                <a:gd name="T29" fmla="*/ 92 h 135"/>
                <a:gd name="T30" fmla="*/ 78 w 186"/>
                <a:gd name="T31" fmla="*/ 92 h 135"/>
                <a:gd name="T32" fmla="*/ 85 w 186"/>
                <a:gd name="T33" fmla="*/ 89 h 135"/>
                <a:gd name="T34" fmla="*/ 80 w 186"/>
                <a:gd name="T35" fmla="*/ 74 h 135"/>
                <a:gd name="T36" fmla="*/ 93 w 186"/>
                <a:gd name="T37" fmla="*/ 64 h 135"/>
                <a:gd name="T38" fmla="*/ 182 w 186"/>
                <a:gd name="T39" fmla="*/ 51 h 135"/>
                <a:gd name="T40" fmla="*/ 186 w 186"/>
                <a:gd name="T41" fmla="*/ 9 h 135"/>
                <a:gd name="T42" fmla="*/ 9 w 186"/>
                <a:gd name="T43" fmla="*/ 0 h 135"/>
                <a:gd name="T44" fmla="*/ 0 w 186"/>
                <a:gd name="T45" fmla="*/ 47 h 135"/>
                <a:gd name="T46" fmla="*/ 17 w 186"/>
                <a:gd name="T47" fmla="*/ 68 h 135"/>
                <a:gd name="T48" fmla="*/ 0 w 186"/>
                <a:gd name="T49" fmla="*/ 89 h 135"/>
                <a:gd name="T50" fmla="*/ 9 w 186"/>
                <a:gd name="T51" fmla="*/ 135 h 135"/>
                <a:gd name="T52" fmla="*/ 186 w 186"/>
                <a:gd name="T53" fmla="*/ 127 h 135"/>
                <a:gd name="T54" fmla="*/ 182 w 186"/>
                <a:gd name="T55" fmla="*/ 85 h 135"/>
                <a:gd name="T56" fmla="*/ 182 w 186"/>
                <a:gd name="T57" fmla="*/ 51 h 135"/>
                <a:gd name="T58" fmla="*/ 178 w 186"/>
                <a:gd name="T59" fmla="*/ 9 h 135"/>
                <a:gd name="T60" fmla="*/ 161 w 186"/>
                <a:gd name="T61" fmla="*/ 17 h 135"/>
                <a:gd name="T62" fmla="*/ 9 w 186"/>
                <a:gd name="T63" fmla="*/ 9 h 135"/>
                <a:gd name="T64" fmla="*/ 152 w 186"/>
                <a:gd name="T65" fmla="*/ 17 h 135"/>
                <a:gd name="T66" fmla="*/ 9 w 186"/>
                <a:gd name="T67" fmla="*/ 9 h 135"/>
                <a:gd name="T68" fmla="*/ 9 w 186"/>
                <a:gd name="T69" fmla="*/ 127 h 135"/>
                <a:gd name="T70" fmla="*/ 152 w 186"/>
                <a:gd name="T71" fmla="*/ 118 h 135"/>
                <a:gd name="T72" fmla="*/ 178 w 186"/>
                <a:gd name="T73" fmla="*/ 127 h 135"/>
                <a:gd name="T74" fmla="*/ 161 w 186"/>
                <a:gd name="T75" fmla="*/ 118 h 135"/>
                <a:gd name="T76" fmla="*/ 178 w 186"/>
                <a:gd name="T77" fmla="*/ 127 h 135"/>
                <a:gd name="T78" fmla="*/ 178 w 186"/>
                <a:gd name="T79" fmla="*/ 110 h 135"/>
                <a:gd name="T80" fmla="*/ 9 w 186"/>
                <a:gd name="T81" fmla="*/ 93 h 135"/>
                <a:gd name="T82" fmla="*/ 9 w 186"/>
                <a:gd name="T83" fmla="*/ 43 h 135"/>
                <a:gd name="T84" fmla="*/ 178 w 186"/>
                <a:gd name="T85" fmla="*/ 26 h 135"/>
                <a:gd name="T86" fmla="*/ 161 w 186"/>
                <a:gd name="T87" fmla="*/ 68 h 135"/>
                <a:gd name="T88" fmla="*/ 140 w 186"/>
                <a:gd name="T89" fmla="*/ 76 h 135"/>
                <a:gd name="T90" fmla="*/ 110 w 186"/>
                <a:gd name="T91" fmla="*/ 80 h 135"/>
                <a:gd name="T92" fmla="*/ 140 w 186"/>
                <a:gd name="T93" fmla="*/ 85 h 135"/>
                <a:gd name="T94" fmla="*/ 140 w 186"/>
                <a:gd name="T95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6" h="135">
                  <a:moveTo>
                    <a:pt x="140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51"/>
                    <a:pt x="110" y="53"/>
                    <a:pt x="110" y="55"/>
                  </a:cubicBezTo>
                  <a:cubicBezTo>
                    <a:pt x="110" y="58"/>
                    <a:pt x="112" y="59"/>
                    <a:pt x="114" y="59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9"/>
                    <a:pt x="144" y="58"/>
                    <a:pt x="144" y="55"/>
                  </a:cubicBezTo>
                  <a:cubicBezTo>
                    <a:pt x="144" y="53"/>
                    <a:pt x="142" y="51"/>
                    <a:pt x="140" y="51"/>
                  </a:cubicBezTo>
                  <a:close/>
                  <a:moveTo>
                    <a:pt x="114" y="72"/>
                  </a:moveTo>
                  <a:cubicBezTo>
                    <a:pt x="131" y="72"/>
                    <a:pt x="131" y="72"/>
                    <a:pt x="131" y="72"/>
                  </a:cubicBezTo>
                  <a:cubicBezTo>
                    <a:pt x="134" y="72"/>
                    <a:pt x="135" y="70"/>
                    <a:pt x="135" y="68"/>
                  </a:cubicBezTo>
                  <a:cubicBezTo>
                    <a:pt x="135" y="66"/>
                    <a:pt x="134" y="64"/>
                    <a:pt x="131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2" y="64"/>
                    <a:pt x="110" y="66"/>
                    <a:pt x="110" y="68"/>
                  </a:cubicBezTo>
                  <a:cubicBezTo>
                    <a:pt x="110" y="70"/>
                    <a:pt x="112" y="72"/>
                    <a:pt x="114" y="72"/>
                  </a:cubicBezTo>
                  <a:close/>
                  <a:moveTo>
                    <a:pt x="89" y="59"/>
                  </a:moveTo>
                  <a:cubicBezTo>
                    <a:pt x="79" y="59"/>
                    <a:pt x="79" y="59"/>
                    <a:pt x="79" y="59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1" y="43"/>
                    <a:pt x="70" y="43"/>
                    <a:pt x="68" y="43"/>
                  </a:cubicBezTo>
                  <a:cubicBezTo>
                    <a:pt x="66" y="43"/>
                    <a:pt x="65" y="43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4" y="59"/>
                    <a:pt x="43" y="61"/>
                    <a:pt x="43" y="64"/>
                  </a:cubicBezTo>
                  <a:cubicBezTo>
                    <a:pt x="43" y="66"/>
                    <a:pt x="44" y="67"/>
                    <a:pt x="44" y="67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1" y="89"/>
                    <a:pt x="51" y="89"/>
                  </a:cubicBezTo>
                  <a:cubicBezTo>
                    <a:pt x="51" y="91"/>
                    <a:pt x="53" y="93"/>
                    <a:pt x="55" y="93"/>
                  </a:cubicBezTo>
                  <a:cubicBezTo>
                    <a:pt x="56" y="93"/>
                    <a:pt x="57" y="93"/>
                    <a:pt x="58" y="92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78" y="92"/>
                    <a:pt x="78" y="92"/>
                    <a:pt x="78" y="92"/>
                  </a:cubicBezTo>
                  <a:cubicBezTo>
                    <a:pt x="78" y="92"/>
                    <a:pt x="79" y="93"/>
                    <a:pt x="81" y="93"/>
                  </a:cubicBezTo>
                  <a:cubicBezTo>
                    <a:pt x="83" y="93"/>
                    <a:pt x="85" y="91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7"/>
                    <a:pt x="93" y="66"/>
                    <a:pt x="93" y="64"/>
                  </a:cubicBezTo>
                  <a:cubicBezTo>
                    <a:pt x="93" y="61"/>
                    <a:pt x="91" y="59"/>
                    <a:pt x="89" y="59"/>
                  </a:cubicBezTo>
                  <a:close/>
                  <a:moveTo>
                    <a:pt x="182" y="51"/>
                  </a:moveTo>
                  <a:cubicBezTo>
                    <a:pt x="184" y="51"/>
                    <a:pt x="186" y="49"/>
                    <a:pt x="186" y="47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4"/>
                    <a:pt x="182" y="0"/>
                    <a:pt x="17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9"/>
                    <a:pt x="2" y="51"/>
                    <a:pt x="5" y="51"/>
                  </a:cubicBezTo>
                  <a:cubicBezTo>
                    <a:pt x="12" y="51"/>
                    <a:pt x="17" y="59"/>
                    <a:pt x="17" y="68"/>
                  </a:cubicBezTo>
                  <a:cubicBezTo>
                    <a:pt x="17" y="77"/>
                    <a:pt x="12" y="85"/>
                    <a:pt x="5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32"/>
                    <a:pt x="4" y="135"/>
                    <a:pt x="9" y="135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82" y="135"/>
                    <a:pt x="186" y="132"/>
                    <a:pt x="186" y="127"/>
                  </a:cubicBezTo>
                  <a:cubicBezTo>
                    <a:pt x="186" y="89"/>
                    <a:pt x="186" y="89"/>
                    <a:pt x="186" y="89"/>
                  </a:cubicBezTo>
                  <a:cubicBezTo>
                    <a:pt x="186" y="87"/>
                    <a:pt x="184" y="85"/>
                    <a:pt x="182" y="85"/>
                  </a:cubicBezTo>
                  <a:cubicBezTo>
                    <a:pt x="175" y="85"/>
                    <a:pt x="169" y="77"/>
                    <a:pt x="169" y="68"/>
                  </a:cubicBezTo>
                  <a:cubicBezTo>
                    <a:pt x="169" y="59"/>
                    <a:pt x="175" y="51"/>
                    <a:pt x="182" y="51"/>
                  </a:cubicBezTo>
                  <a:close/>
                  <a:moveTo>
                    <a:pt x="161" y="9"/>
                  </a:moveTo>
                  <a:cubicBezTo>
                    <a:pt x="178" y="9"/>
                    <a:pt x="178" y="9"/>
                    <a:pt x="178" y="9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1" y="17"/>
                    <a:pt x="161" y="17"/>
                    <a:pt x="161" y="17"/>
                  </a:cubicBezTo>
                  <a:lnTo>
                    <a:pt x="161" y="9"/>
                  </a:lnTo>
                  <a:close/>
                  <a:moveTo>
                    <a:pt x="9" y="9"/>
                  </a:moveTo>
                  <a:cubicBezTo>
                    <a:pt x="152" y="9"/>
                    <a:pt x="152" y="9"/>
                    <a:pt x="152" y="9"/>
                  </a:cubicBezTo>
                  <a:cubicBezTo>
                    <a:pt x="152" y="17"/>
                    <a:pt x="152" y="17"/>
                    <a:pt x="152" y="17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9" y="9"/>
                  </a:lnTo>
                  <a:close/>
                  <a:moveTo>
                    <a:pt x="152" y="127"/>
                  </a:moveTo>
                  <a:cubicBezTo>
                    <a:pt x="9" y="127"/>
                    <a:pt x="9" y="127"/>
                    <a:pt x="9" y="12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2" y="118"/>
                    <a:pt x="152" y="118"/>
                    <a:pt x="152" y="118"/>
                  </a:cubicBezTo>
                  <a:lnTo>
                    <a:pt x="152" y="127"/>
                  </a:lnTo>
                  <a:close/>
                  <a:moveTo>
                    <a:pt x="178" y="127"/>
                  </a:moveTo>
                  <a:cubicBezTo>
                    <a:pt x="161" y="127"/>
                    <a:pt x="161" y="127"/>
                    <a:pt x="161" y="127"/>
                  </a:cubicBezTo>
                  <a:cubicBezTo>
                    <a:pt x="161" y="118"/>
                    <a:pt x="161" y="118"/>
                    <a:pt x="161" y="118"/>
                  </a:cubicBezTo>
                  <a:cubicBezTo>
                    <a:pt x="178" y="118"/>
                    <a:pt x="178" y="118"/>
                    <a:pt x="178" y="118"/>
                  </a:cubicBezTo>
                  <a:lnTo>
                    <a:pt x="178" y="127"/>
                  </a:lnTo>
                  <a:close/>
                  <a:moveTo>
                    <a:pt x="178" y="93"/>
                  </a:moveTo>
                  <a:cubicBezTo>
                    <a:pt x="178" y="110"/>
                    <a:pt x="178" y="110"/>
                    <a:pt x="178" y="11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18" y="90"/>
                    <a:pt x="26" y="80"/>
                    <a:pt x="26" y="68"/>
                  </a:cubicBezTo>
                  <a:cubicBezTo>
                    <a:pt x="26" y="56"/>
                    <a:pt x="18" y="45"/>
                    <a:pt x="9" y="4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78" y="26"/>
                    <a:pt x="178" y="26"/>
                    <a:pt x="178" y="26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68" y="45"/>
                    <a:pt x="161" y="56"/>
                    <a:pt x="161" y="68"/>
                  </a:cubicBezTo>
                  <a:cubicBezTo>
                    <a:pt x="161" y="80"/>
                    <a:pt x="168" y="90"/>
                    <a:pt x="178" y="93"/>
                  </a:cubicBezTo>
                  <a:close/>
                  <a:moveTo>
                    <a:pt x="140" y="76"/>
                  </a:moveTo>
                  <a:cubicBezTo>
                    <a:pt x="114" y="76"/>
                    <a:pt x="114" y="76"/>
                    <a:pt x="114" y="76"/>
                  </a:cubicBezTo>
                  <a:cubicBezTo>
                    <a:pt x="112" y="76"/>
                    <a:pt x="110" y="78"/>
                    <a:pt x="110" y="80"/>
                  </a:cubicBezTo>
                  <a:cubicBezTo>
                    <a:pt x="110" y="83"/>
                    <a:pt x="112" y="85"/>
                    <a:pt x="114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42" y="85"/>
                    <a:pt x="144" y="83"/>
                    <a:pt x="144" y="80"/>
                  </a:cubicBezTo>
                  <a:cubicBezTo>
                    <a:pt x="144" y="78"/>
                    <a:pt x="142" y="76"/>
                    <a:pt x="140" y="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76931" y="5429138"/>
              <a:ext cx="2604515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</a:t>
              </a:r>
            </a:p>
            <a:p>
              <a:pPr algn="r"/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pie yummy cake with candy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508212" y="5159268"/>
              <a:ext cx="1273233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TICKET BRAIN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D527EA7-6442-43D9-B139-DBF2E3C30BF6}"/>
              </a:ext>
            </a:extLst>
          </p:cNvPr>
          <p:cNvGrpSpPr/>
          <p:nvPr/>
        </p:nvGrpSpPr>
        <p:grpSpPr>
          <a:xfrm>
            <a:off x="3743696" y="1475234"/>
            <a:ext cx="4704609" cy="4702577"/>
            <a:chOff x="3743696" y="1475234"/>
            <a:chExt cx="4704609" cy="4702577"/>
          </a:xfrm>
        </p:grpSpPr>
        <p:grpSp>
          <p:nvGrpSpPr>
            <p:cNvPr id="2" name="Group 1"/>
            <p:cNvGrpSpPr/>
            <p:nvPr/>
          </p:nvGrpSpPr>
          <p:grpSpPr>
            <a:xfrm>
              <a:off x="3743696" y="1475234"/>
              <a:ext cx="4704609" cy="4702577"/>
              <a:chOff x="2527889" y="749792"/>
              <a:chExt cx="4168010" cy="4166210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2527889" y="749792"/>
                <a:ext cx="1466850" cy="1141413"/>
              </a:xfrm>
              <a:custGeom>
                <a:avLst/>
                <a:gdLst>
                  <a:gd name="T0" fmla="*/ 243 w 892"/>
                  <a:gd name="T1" fmla="*/ 694 h 694"/>
                  <a:gd name="T2" fmla="*/ 237 w 892"/>
                  <a:gd name="T3" fmla="*/ 694 h 694"/>
                  <a:gd name="T4" fmla="*/ 2 w 892"/>
                  <a:gd name="T5" fmla="*/ 694 h 694"/>
                  <a:gd name="T6" fmla="*/ 2 w 892"/>
                  <a:gd name="T7" fmla="*/ 459 h 694"/>
                  <a:gd name="T8" fmla="*/ 2 w 892"/>
                  <a:gd name="T9" fmla="*/ 261 h 694"/>
                  <a:gd name="T10" fmla="*/ 2 w 892"/>
                  <a:gd name="T11" fmla="*/ 257 h 694"/>
                  <a:gd name="T12" fmla="*/ 2 w 892"/>
                  <a:gd name="T13" fmla="*/ 0 h 694"/>
                  <a:gd name="T14" fmla="*/ 33 w 892"/>
                  <a:gd name="T15" fmla="*/ 1 h 694"/>
                  <a:gd name="T16" fmla="*/ 244 w 892"/>
                  <a:gd name="T17" fmla="*/ 1 h 694"/>
                  <a:gd name="T18" fmla="*/ 244 w 892"/>
                  <a:gd name="T19" fmla="*/ 1 h 694"/>
                  <a:gd name="T20" fmla="*/ 244 w 892"/>
                  <a:gd name="T21" fmla="*/ 1 h 694"/>
                  <a:gd name="T22" fmla="*/ 443 w 892"/>
                  <a:gd name="T23" fmla="*/ 1 h 694"/>
                  <a:gd name="T24" fmla="*/ 564 w 892"/>
                  <a:gd name="T25" fmla="*/ 1 h 694"/>
                  <a:gd name="T26" fmla="*/ 564 w 892"/>
                  <a:gd name="T27" fmla="*/ 0 h 694"/>
                  <a:gd name="T28" fmla="*/ 655 w 892"/>
                  <a:gd name="T29" fmla="*/ 0 h 694"/>
                  <a:gd name="T30" fmla="*/ 696 w 892"/>
                  <a:gd name="T31" fmla="*/ 0 h 694"/>
                  <a:gd name="T32" fmla="*/ 696 w 892"/>
                  <a:gd name="T33" fmla="*/ 254 h 694"/>
                  <a:gd name="T34" fmla="*/ 696 w 892"/>
                  <a:gd name="T35" fmla="*/ 260 h 694"/>
                  <a:gd name="T36" fmla="*/ 697 w 892"/>
                  <a:gd name="T37" fmla="*/ 260 h 694"/>
                  <a:gd name="T38" fmla="*/ 697 w 892"/>
                  <a:gd name="T39" fmla="*/ 262 h 694"/>
                  <a:gd name="T40" fmla="*/ 710 w 892"/>
                  <a:gd name="T41" fmla="*/ 261 h 694"/>
                  <a:gd name="T42" fmla="*/ 712 w 892"/>
                  <a:gd name="T43" fmla="*/ 261 h 694"/>
                  <a:gd name="T44" fmla="*/ 697 w 892"/>
                  <a:gd name="T45" fmla="*/ 262 h 694"/>
                  <a:gd name="T46" fmla="*/ 741 w 892"/>
                  <a:gd name="T47" fmla="*/ 308 h 694"/>
                  <a:gd name="T48" fmla="*/ 765 w 892"/>
                  <a:gd name="T49" fmla="*/ 302 h 694"/>
                  <a:gd name="T50" fmla="*/ 827 w 892"/>
                  <a:gd name="T51" fmla="*/ 281 h 694"/>
                  <a:gd name="T52" fmla="*/ 892 w 892"/>
                  <a:gd name="T53" fmla="*/ 356 h 694"/>
                  <a:gd name="T54" fmla="*/ 827 w 892"/>
                  <a:gd name="T55" fmla="*/ 432 h 694"/>
                  <a:gd name="T56" fmla="*/ 765 w 892"/>
                  <a:gd name="T57" fmla="*/ 411 h 694"/>
                  <a:gd name="T58" fmla="*/ 741 w 892"/>
                  <a:gd name="T59" fmla="*/ 405 h 694"/>
                  <a:gd name="T60" fmla="*/ 697 w 892"/>
                  <a:gd name="T61" fmla="*/ 453 h 694"/>
                  <a:gd name="T62" fmla="*/ 696 w 892"/>
                  <a:gd name="T63" fmla="*/ 454 h 694"/>
                  <a:gd name="T64" fmla="*/ 696 w 892"/>
                  <a:gd name="T65" fmla="*/ 459 h 694"/>
                  <a:gd name="T66" fmla="*/ 696 w 892"/>
                  <a:gd name="T67" fmla="*/ 694 h 694"/>
                  <a:gd name="T68" fmla="*/ 649 w 892"/>
                  <a:gd name="T69" fmla="*/ 694 h 694"/>
                  <a:gd name="T70" fmla="*/ 649 w 892"/>
                  <a:gd name="T71" fmla="*/ 694 h 694"/>
                  <a:gd name="T72" fmla="*/ 442 w 892"/>
                  <a:gd name="T73" fmla="*/ 694 h 694"/>
                  <a:gd name="T74" fmla="*/ 435 w 892"/>
                  <a:gd name="T75" fmla="*/ 694 h 694"/>
                  <a:gd name="T76" fmla="*/ 435 w 892"/>
                  <a:gd name="T77" fmla="*/ 694 h 694"/>
                  <a:gd name="T78" fmla="*/ 416 w 892"/>
                  <a:gd name="T79" fmla="*/ 684 h 694"/>
                  <a:gd name="T80" fmla="*/ 418 w 892"/>
                  <a:gd name="T81" fmla="*/ 663 h 694"/>
                  <a:gd name="T82" fmla="*/ 441 w 892"/>
                  <a:gd name="T83" fmla="*/ 590 h 694"/>
                  <a:gd name="T84" fmla="*/ 340 w 892"/>
                  <a:gd name="T85" fmla="*/ 499 h 694"/>
                  <a:gd name="T86" fmla="*/ 240 w 892"/>
                  <a:gd name="T87" fmla="*/ 590 h 694"/>
                  <a:gd name="T88" fmla="*/ 263 w 892"/>
                  <a:gd name="T89" fmla="*/ 663 h 694"/>
                  <a:gd name="T90" fmla="*/ 264 w 892"/>
                  <a:gd name="T91" fmla="*/ 684 h 694"/>
                  <a:gd name="T92" fmla="*/ 244 w 892"/>
                  <a:gd name="T93" fmla="*/ 694 h 694"/>
                  <a:gd name="T94" fmla="*/ 243 w 892"/>
                  <a:gd name="T95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92" h="694">
                    <a:moveTo>
                      <a:pt x="243" y="694"/>
                    </a:moveTo>
                    <a:cubicBezTo>
                      <a:pt x="237" y="694"/>
                      <a:pt x="237" y="694"/>
                      <a:pt x="237" y="694"/>
                    </a:cubicBezTo>
                    <a:cubicBezTo>
                      <a:pt x="2" y="694"/>
                      <a:pt x="2" y="694"/>
                      <a:pt x="2" y="694"/>
                    </a:cubicBezTo>
                    <a:cubicBezTo>
                      <a:pt x="2" y="459"/>
                      <a:pt x="2" y="459"/>
                      <a:pt x="2" y="459"/>
                    </a:cubicBezTo>
                    <a:cubicBezTo>
                      <a:pt x="2" y="458"/>
                      <a:pt x="0" y="294"/>
                      <a:pt x="2" y="261"/>
                    </a:cubicBezTo>
                    <a:cubicBezTo>
                      <a:pt x="2" y="260"/>
                      <a:pt x="2" y="258"/>
                      <a:pt x="2" y="257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244" y="1"/>
                      <a:pt x="244" y="1"/>
                      <a:pt x="244" y="1"/>
                    </a:cubicBezTo>
                    <a:cubicBezTo>
                      <a:pt x="244" y="1"/>
                      <a:pt x="244" y="1"/>
                      <a:pt x="244" y="1"/>
                    </a:cubicBezTo>
                    <a:cubicBezTo>
                      <a:pt x="244" y="1"/>
                      <a:pt x="244" y="1"/>
                      <a:pt x="244" y="1"/>
                    </a:cubicBezTo>
                    <a:cubicBezTo>
                      <a:pt x="443" y="1"/>
                      <a:pt x="443" y="1"/>
                      <a:pt x="443" y="1"/>
                    </a:cubicBezTo>
                    <a:cubicBezTo>
                      <a:pt x="564" y="1"/>
                      <a:pt x="564" y="1"/>
                      <a:pt x="564" y="1"/>
                    </a:cubicBezTo>
                    <a:cubicBezTo>
                      <a:pt x="564" y="0"/>
                      <a:pt x="564" y="0"/>
                      <a:pt x="564" y="0"/>
                    </a:cubicBezTo>
                    <a:cubicBezTo>
                      <a:pt x="655" y="0"/>
                      <a:pt x="655" y="0"/>
                      <a:pt x="655" y="0"/>
                    </a:cubicBezTo>
                    <a:cubicBezTo>
                      <a:pt x="658" y="0"/>
                      <a:pt x="681" y="0"/>
                      <a:pt x="696" y="0"/>
                    </a:cubicBezTo>
                    <a:cubicBezTo>
                      <a:pt x="696" y="254"/>
                      <a:pt x="696" y="254"/>
                      <a:pt x="696" y="254"/>
                    </a:cubicBezTo>
                    <a:cubicBezTo>
                      <a:pt x="696" y="257"/>
                      <a:pt x="696" y="259"/>
                      <a:pt x="696" y="260"/>
                    </a:cubicBezTo>
                    <a:cubicBezTo>
                      <a:pt x="697" y="260"/>
                      <a:pt x="697" y="260"/>
                      <a:pt x="697" y="260"/>
                    </a:cubicBezTo>
                    <a:cubicBezTo>
                      <a:pt x="697" y="261"/>
                      <a:pt x="697" y="261"/>
                      <a:pt x="697" y="262"/>
                    </a:cubicBezTo>
                    <a:cubicBezTo>
                      <a:pt x="710" y="261"/>
                      <a:pt x="710" y="261"/>
                      <a:pt x="710" y="261"/>
                    </a:cubicBezTo>
                    <a:cubicBezTo>
                      <a:pt x="712" y="261"/>
                      <a:pt x="712" y="261"/>
                      <a:pt x="712" y="261"/>
                    </a:cubicBezTo>
                    <a:cubicBezTo>
                      <a:pt x="697" y="262"/>
                      <a:pt x="697" y="262"/>
                      <a:pt x="697" y="262"/>
                    </a:cubicBezTo>
                    <a:cubicBezTo>
                      <a:pt x="700" y="290"/>
                      <a:pt x="717" y="308"/>
                      <a:pt x="741" y="308"/>
                    </a:cubicBezTo>
                    <a:cubicBezTo>
                      <a:pt x="748" y="308"/>
                      <a:pt x="756" y="306"/>
                      <a:pt x="765" y="302"/>
                    </a:cubicBezTo>
                    <a:cubicBezTo>
                      <a:pt x="781" y="294"/>
                      <a:pt x="812" y="281"/>
                      <a:pt x="827" y="281"/>
                    </a:cubicBezTo>
                    <a:cubicBezTo>
                      <a:pt x="863" y="281"/>
                      <a:pt x="892" y="315"/>
                      <a:pt x="892" y="356"/>
                    </a:cubicBezTo>
                    <a:cubicBezTo>
                      <a:pt x="892" y="398"/>
                      <a:pt x="863" y="432"/>
                      <a:pt x="827" y="432"/>
                    </a:cubicBezTo>
                    <a:cubicBezTo>
                      <a:pt x="812" y="432"/>
                      <a:pt x="781" y="419"/>
                      <a:pt x="765" y="411"/>
                    </a:cubicBezTo>
                    <a:cubicBezTo>
                      <a:pt x="756" y="407"/>
                      <a:pt x="748" y="405"/>
                      <a:pt x="741" y="405"/>
                    </a:cubicBezTo>
                    <a:cubicBezTo>
                      <a:pt x="716" y="405"/>
                      <a:pt x="699" y="424"/>
                      <a:pt x="697" y="453"/>
                    </a:cubicBezTo>
                    <a:cubicBezTo>
                      <a:pt x="696" y="454"/>
                      <a:pt x="696" y="454"/>
                      <a:pt x="696" y="454"/>
                    </a:cubicBezTo>
                    <a:cubicBezTo>
                      <a:pt x="696" y="459"/>
                      <a:pt x="696" y="459"/>
                      <a:pt x="696" y="459"/>
                    </a:cubicBezTo>
                    <a:cubicBezTo>
                      <a:pt x="696" y="694"/>
                      <a:pt x="696" y="694"/>
                      <a:pt x="696" y="694"/>
                    </a:cubicBezTo>
                    <a:cubicBezTo>
                      <a:pt x="649" y="694"/>
                      <a:pt x="649" y="694"/>
                      <a:pt x="649" y="694"/>
                    </a:cubicBezTo>
                    <a:cubicBezTo>
                      <a:pt x="649" y="694"/>
                      <a:pt x="649" y="694"/>
                      <a:pt x="649" y="694"/>
                    </a:cubicBezTo>
                    <a:cubicBezTo>
                      <a:pt x="442" y="694"/>
                      <a:pt x="442" y="694"/>
                      <a:pt x="442" y="694"/>
                    </a:cubicBezTo>
                    <a:cubicBezTo>
                      <a:pt x="439" y="694"/>
                      <a:pt x="436" y="694"/>
                      <a:pt x="435" y="694"/>
                    </a:cubicBezTo>
                    <a:cubicBezTo>
                      <a:pt x="435" y="694"/>
                      <a:pt x="435" y="694"/>
                      <a:pt x="435" y="694"/>
                    </a:cubicBezTo>
                    <a:cubicBezTo>
                      <a:pt x="426" y="693"/>
                      <a:pt x="419" y="689"/>
                      <a:pt x="416" y="684"/>
                    </a:cubicBezTo>
                    <a:cubicBezTo>
                      <a:pt x="413" y="677"/>
                      <a:pt x="415" y="669"/>
                      <a:pt x="418" y="663"/>
                    </a:cubicBezTo>
                    <a:cubicBezTo>
                      <a:pt x="420" y="658"/>
                      <a:pt x="441" y="615"/>
                      <a:pt x="441" y="590"/>
                    </a:cubicBezTo>
                    <a:cubicBezTo>
                      <a:pt x="441" y="540"/>
                      <a:pt x="396" y="499"/>
                      <a:pt x="340" y="499"/>
                    </a:cubicBezTo>
                    <a:cubicBezTo>
                      <a:pt x="285" y="499"/>
                      <a:pt x="240" y="540"/>
                      <a:pt x="240" y="590"/>
                    </a:cubicBezTo>
                    <a:cubicBezTo>
                      <a:pt x="240" y="615"/>
                      <a:pt x="261" y="658"/>
                      <a:pt x="263" y="663"/>
                    </a:cubicBezTo>
                    <a:cubicBezTo>
                      <a:pt x="267" y="671"/>
                      <a:pt x="267" y="679"/>
                      <a:pt x="264" y="684"/>
                    </a:cubicBezTo>
                    <a:cubicBezTo>
                      <a:pt x="261" y="690"/>
                      <a:pt x="254" y="693"/>
                      <a:pt x="244" y="694"/>
                    </a:cubicBezTo>
                    <a:cubicBezTo>
                      <a:pt x="244" y="694"/>
                      <a:pt x="243" y="694"/>
                      <a:pt x="243" y="694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5229049" y="749792"/>
                <a:ext cx="1466850" cy="1143000"/>
              </a:xfrm>
              <a:custGeom>
                <a:avLst/>
                <a:gdLst>
                  <a:gd name="T0" fmla="*/ 648 w 892"/>
                  <a:gd name="T1" fmla="*/ 695 h 695"/>
                  <a:gd name="T2" fmla="*/ 628 w 892"/>
                  <a:gd name="T3" fmla="*/ 684 h 695"/>
                  <a:gd name="T4" fmla="*/ 629 w 892"/>
                  <a:gd name="T5" fmla="*/ 663 h 695"/>
                  <a:gd name="T6" fmla="*/ 652 w 892"/>
                  <a:gd name="T7" fmla="*/ 590 h 695"/>
                  <a:gd name="T8" fmla="*/ 552 w 892"/>
                  <a:gd name="T9" fmla="*/ 499 h 695"/>
                  <a:gd name="T10" fmla="*/ 451 w 892"/>
                  <a:gd name="T11" fmla="*/ 590 h 695"/>
                  <a:gd name="T12" fmla="*/ 474 w 892"/>
                  <a:gd name="T13" fmla="*/ 663 h 695"/>
                  <a:gd name="T14" fmla="*/ 476 w 892"/>
                  <a:gd name="T15" fmla="*/ 684 h 695"/>
                  <a:gd name="T16" fmla="*/ 457 w 892"/>
                  <a:gd name="T17" fmla="*/ 694 h 695"/>
                  <a:gd name="T18" fmla="*/ 457 w 892"/>
                  <a:gd name="T19" fmla="*/ 694 h 695"/>
                  <a:gd name="T20" fmla="*/ 450 w 892"/>
                  <a:gd name="T21" fmla="*/ 694 h 695"/>
                  <a:gd name="T22" fmla="*/ 243 w 892"/>
                  <a:gd name="T23" fmla="*/ 694 h 695"/>
                  <a:gd name="T24" fmla="*/ 230 w 892"/>
                  <a:gd name="T25" fmla="*/ 694 h 695"/>
                  <a:gd name="T26" fmla="*/ 196 w 892"/>
                  <a:gd name="T27" fmla="*/ 694 h 695"/>
                  <a:gd name="T28" fmla="*/ 196 w 892"/>
                  <a:gd name="T29" fmla="*/ 459 h 695"/>
                  <a:gd name="T30" fmla="*/ 196 w 892"/>
                  <a:gd name="T31" fmla="*/ 453 h 695"/>
                  <a:gd name="T32" fmla="*/ 195 w 892"/>
                  <a:gd name="T33" fmla="*/ 453 h 695"/>
                  <a:gd name="T34" fmla="*/ 196 w 892"/>
                  <a:gd name="T35" fmla="*/ 453 h 695"/>
                  <a:gd name="T36" fmla="*/ 152 w 892"/>
                  <a:gd name="T37" fmla="*/ 405 h 695"/>
                  <a:gd name="T38" fmla="*/ 127 w 892"/>
                  <a:gd name="T39" fmla="*/ 411 h 695"/>
                  <a:gd name="T40" fmla="*/ 65 w 892"/>
                  <a:gd name="T41" fmla="*/ 432 h 695"/>
                  <a:gd name="T42" fmla="*/ 0 w 892"/>
                  <a:gd name="T43" fmla="*/ 357 h 695"/>
                  <a:gd name="T44" fmla="*/ 65 w 892"/>
                  <a:gd name="T45" fmla="*/ 281 h 695"/>
                  <a:gd name="T46" fmla="*/ 127 w 892"/>
                  <a:gd name="T47" fmla="*/ 302 h 695"/>
                  <a:gd name="T48" fmla="*/ 151 w 892"/>
                  <a:gd name="T49" fmla="*/ 308 h 695"/>
                  <a:gd name="T50" fmla="*/ 195 w 892"/>
                  <a:gd name="T51" fmla="*/ 262 h 695"/>
                  <a:gd name="T52" fmla="*/ 184 w 892"/>
                  <a:gd name="T53" fmla="*/ 262 h 695"/>
                  <a:gd name="T54" fmla="*/ 186 w 892"/>
                  <a:gd name="T55" fmla="*/ 262 h 695"/>
                  <a:gd name="T56" fmla="*/ 195 w 892"/>
                  <a:gd name="T57" fmla="*/ 262 h 695"/>
                  <a:gd name="T58" fmla="*/ 195 w 892"/>
                  <a:gd name="T59" fmla="*/ 261 h 695"/>
                  <a:gd name="T60" fmla="*/ 196 w 892"/>
                  <a:gd name="T61" fmla="*/ 261 h 695"/>
                  <a:gd name="T62" fmla="*/ 196 w 892"/>
                  <a:gd name="T63" fmla="*/ 260 h 695"/>
                  <a:gd name="T64" fmla="*/ 196 w 892"/>
                  <a:gd name="T65" fmla="*/ 255 h 695"/>
                  <a:gd name="T66" fmla="*/ 196 w 892"/>
                  <a:gd name="T67" fmla="*/ 0 h 695"/>
                  <a:gd name="T68" fmla="*/ 237 w 892"/>
                  <a:gd name="T69" fmla="*/ 1 h 695"/>
                  <a:gd name="T70" fmla="*/ 330 w 892"/>
                  <a:gd name="T71" fmla="*/ 1 h 695"/>
                  <a:gd name="T72" fmla="*/ 341 w 892"/>
                  <a:gd name="T73" fmla="*/ 1 h 695"/>
                  <a:gd name="T74" fmla="*/ 449 w 892"/>
                  <a:gd name="T75" fmla="*/ 1 h 695"/>
                  <a:gd name="T76" fmla="*/ 648 w 892"/>
                  <a:gd name="T77" fmla="*/ 1 h 695"/>
                  <a:gd name="T78" fmla="*/ 648 w 892"/>
                  <a:gd name="T79" fmla="*/ 1 h 695"/>
                  <a:gd name="T80" fmla="*/ 649 w 892"/>
                  <a:gd name="T81" fmla="*/ 1 h 695"/>
                  <a:gd name="T82" fmla="*/ 859 w 892"/>
                  <a:gd name="T83" fmla="*/ 1 h 695"/>
                  <a:gd name="T84" fmla="*/ 890 w 892"/>
                  <a:gd name="T85" fmla="*/ 1 h 695"/>
                  <a:gd name="T86" fmla="*/ 890 w 892"/>
                  <a:gd name="T87" fmla="*/ 257 h 695"/>
                  <a:gd name="T88" fmla="*/ 890 w 892"/>
                  <a:gd name="T89" fmla="*/ 261 h 695"/>
                  <a:gd name="T90" fmla="*/ 890 w 892"/>
                  <a:gd name="T91" fmla="*/ 459 h 695"/>
                  <a:gd name="T92" fmla="*/ 890 w 892"/>
                  <a:gd name="T93" fmla="*/ 694 h 695"/>
                  <a:gd name="T94" fmla="*/ 655 w 892"/>
                  <a:gd name="T95" fmla="*/ 694 h 695"/>
                  <a:gd name="T96" fmla="*/ 650 w 892"/>
                  <a:gd name="T97" fmla="*/ 694 h 695"/>
                  <a:gd name="T98" fmla="*/ 648 w 892"/>
                  <a:gd name="T9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92" h="695">
                    <a:moveTo>
                      <a:pt x="648" y="695"/>
                    </a:moveTo>
                    <a:cubicBezTo>
                      <a:pt x="638" y="693"/>
                      <a:pt x="631" y="690"/>
                      <a:pt x="628" y="684"/>
                    </a:cubicBezTo>
                    <a:cubicBezTo>
                      <a:pt x="625" y="679"/>
                      <a:pt x="625" y="671"/>
                      <a:pt x="629" y="663"/>
                    </a:cubicBezTo>
                    <a:cubicBezTo>
                      <a:pt x="631" y="659"/>
                      <a:pt x="652" y="615"/>
                      <a:pt x="652" y="590"/>
                    </a:cubicBezTo>
                    <a:cubicBezTo>
                      <a:pt x="652" y="540"/>
                      <a:pt x="607" y="499"/>
                      <a:pt x="552" y="499"/>
                    </a:cubicBezTo>
                    <a:cubicBezTo>
                      <a:pt x="496" y="499"/>
                      <a:pt x="451" y="540"/>
                      <a:pt x="451" y="590"/>
                    </a:cubicBezTo>
                    <a:cubicBezTo>
                      <a:pt x="451" y="615"/>
                      <a:pt x="472" y="659"/>
                      <a:pt x="474" y="663"/>
                    </a:cubicBezTo>
                    <a:cubicBezTo>
                      <a:pt x="477" y="669"/>
                      <a:pt x="479" y="677"/>
                      <a:pt x="476" y="684"/>
                    </a:cubicBezTo>
                    <a:cubicBezTo>
                      <a:pt x="473" y="689"/>
                      <a:pt x="466" y="693"/>
                      <a:pt x="457" y="694"/>
                    </a:cubicBezTo>
                    <a:cubicBezTo>
                      <a:pt x="457" y="694"/>
                      <a:pt x="457" y="694"/>
                      <a:pt x="457" y="694"/>
                    </a:cubicBezTo>
                    <a:cubicBezTo>
                      <a:pt x="456" y="694"/>
                      <a:pt x="453" y="694"/>
                      <a:pt x="450" y="694"/>
                    </a:cubicBezTo>
                    <a:cubicBezTo>
                      <a:pt x="243" y="694"/>
                      <a:pt x="243" y="694"/>
                      <a:pt x="243" y="694"/>
                    </a:cubicBezTo>
                    <a:cubicBezTo>
                      <a:pt x="230" y="694"/>
                      <a:pt x="230" y="694"/>
                      <a:pt x="230" y="694"/>
                    </a:cubicBezTo>
                    <a:cubicBezTo>
                      <a:pt x="196" y="694"/>
                      <a:pt x="196" y="694"/>
                      <a:pt x="196" y="694"/>
                    </a:cubicBezTo>
                    <a:cubicBezTo>
                      <a:pt x="196" y="459"/>
                      <a:pt x="196" y="459"/>
                      <a:pt x="196" y="459"/>
                    </a:cubicBezTo>
                    <a:cubicBezTo>
                      <a:pt x="196" y="453"/>
                      <a:pt x="196" y="453"/>
                      <a:pt x="196" y="453"/>
                    </a:cubicBezTo>
                    <a:cubicBezTo>
                      <a:pt x="195" y="453"/>
                      <a:pt x="195" y="453"/>
                      <a:pt x="195" y="453"/>
                    </a:cubicBezTo>
                    <a:cubicBezTo>
                      <a:pt x="196" y="453"/>
                      <a:pt x="196" y="453"/>
                      <a:pt x="196" y="453"/>
                    </a:cubicBezTo>
                    <a:cubicBezTo>
                      <a:pt x="193" y="424"/>
                      <a:pt x="176" y="405"/>
                      <a:pt x="152" y="405"/>
                    </a:cubicBezTo>
                    <a:cubicBezTo>
                      <a:pt x="144" y="405"/>
                      <a:pt x="136" y="407"/>
                      <a:pt x="127" y="411"/>
                    </a:cubicBezTo>
                    <a:cubicBezTo>
                      <a:pt x="111" y="419"/>
                      <a:pt x="80" y="432"/>
                      <a:pt x="65" y="432"/>
                    </a:cubicBezTo>
                    <a:cubicBezTo>
                      <a:pt x="29" y="432"/>
                      <a:pt x="0" y="398"/>
                      <a:pt x="0" y="357"/>
                    </a:cubicBezTo>
                    <a:cubicBezTo>
                      <a:pt x="0" y="315"/>
                      <a:pt x="29" y="281"/>
                      <a:pt x="65" y="281"/>
                    </a:cubicBezTo>
                    <a:cubicBezTo>
                      <a:pt x="80" y="281"/>
                      <a:pt x="111" y="294"/>
                      <a:pt x="127" y="302"/>
                    </a:cubicBezTo>
                    <a:cubicBezTo>
                      <a:pt x="136" y="306"/>
                      <a:pt x="144" y="308"/>
                      <a:pt x="151" y="308"/>
                    </a:cubicBezTo>
                    <a:cubicBezTo>
                      <a:pt x="175" y="308"/>
                      <a:pt x="192" y="290"/>
                      <a:pt x="195" y="262"/>
                    </a:cubicBezTo>
                    <a:cubicBezTo>
                      <a:pt x="184" y="262"/>
                      <a:pt x="184" y="262"/>
                      <a:pt x="184" y="262"/>
                    </a:cubicBezTo>
                    <a:cubicBezTo>
                      <a:pt x="186" y="262"/>
                      <a:pt x="186" y="262"/>
                      <a:pt x="186" y="262"/>
                    </a:cubicBezTo>
                    <a:cubicBezTo>
                      <a:pt x="195" y="262"/>
                      <a:pt x="195" y="262"/>
                      <a:pt x="195" y="262"/>
                    </a:cubicBezTo>
                    <a:cubicBezTo>
                      <a:pt x="195" y="261"/>
                      <a:pt x="195" y="261"/>
                      <a:pt x="195" y="261"/>
                    </a:cubicBezTo>
                    <a:cubicBezTo>
                      <a:pt x="196" y="261"/>
                      <a:pt x="196" y="261"/>
                      <a:pt x="196" y="261"/>
                    </a:cubicBezTo>
                    <a:cubicBezTo>
                      <a:pt x="196" y="260"/>
                      <a:pt x="196" y="260"/>
                      <a:pt x="196" y="260"/>
                    </a:cubicBezTo>
                    <a:cubicBezTo>
                      <a:pt x="196" y="259"/>
                      <a:pt x="196" y="257"/>
                      <a:pt x="196" y="255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211" y="0"/>
                      <a:pt x="234" y="1"/>
                      <a:pt x="237" y="1"/>
                    </a:cubicBezTo>
                    <a:cubicBezTo>
                      <a:pt x="330" y="1"/>
                      <a:pt x="330" y="1"/>
                      <a:pt x="330" y="1"/>
                    </a:cubicBezTo>
                    <a:cubicBezTo>
                      <a:pt x="341" y="1"/>
                      <a:pt x="341" y="1"/>
                      <a:pt x="341" y="1"/>
                    </a:cubicBezTo>
                    <a:cubicBezTo>
                      <a:pt x="449" y="1"/>
                      <a:pt x="449" y="1"/>
                      <a:pt x="449" y="1"/>
                    </a:cubicBezTo>
                    <a:cubicBezTo>
                      <a:pt x="648" y="1"/>
                      <a:pt x="648" y="1"/>
                      <a:pt x="648" y="1"/>
                    </a:cubicBezTo>
                    <a:cubicBezTo>
                      <a:pt x="648" y="1"/>
                      <a:pt x="648" y="1"/>
                      <a:pt x="648" y="1"/>
                    </a:cubicBezTo>
                    <a:cubicBezTo>
                      <a:pt x="649" y="1"/>
                      <a:pt x="649" y="1"/>
                      <a:pt x="649" y="1"/>
                    </a:cubicBezTo>
                    <a:cubicBezTo>
                      <a:pt x="859" y="1"/>
                      <a:pt x="859" y="1"/>
                      <a:pt x="859" y="1"/>
                    </a:cubicBezTo>
                    <a:cubicBezTo>
                      <a:pt x="890" y="1"/>
                      <a:pt x="890" y="1"/>
                      <a:pt x="890" y="1"/>
                    </a:cubicBezTo>
                    <a:cubicBezTo>
                      <a:pt x="890" y="257"/>
                      <a:pt x="890" y="257"/>
                      <a:pt x="890" y="257"/>
                    </a:cubicBezTo>
                    <a:cubicBezTo>
                      <a:pt x="890" y="258"/>
                      <a:pt x="890" y="260"/>
                      <a:pt x="890" y="261"/>
                    </a:cubicBezTo>
                    <a:cubicBezTo>
                      <a:pt x="892" y="294"/>
                      <a:pt x="890" y="458"/>
                      <a:pt x="890" y="459"/>
                    </a:cubicBezTo>
                    <a:cubicBezTo>
                      <a:pt x="890" y="694"/>
                      <a:pt x="890" y="694"/>
                      <a:pt x="890" y="694"/>
                    </a:cubicBezTo>
                    <a:cubicBezTo>
                      <a:pt x="655" y="694"/>
                      <a:pt x="655" y="694"/>
                      <a:pt x="655" y="694"/>
                    </a:cubicBezTo>
                    <a:cubicBezTo>
                      <a:pt x="650" y="694"/>
                      <a:pt x="650" y="694"/>
                      <a:pt x="650" y="694"/>
                    </a:cubicBezTo>
                    <a:cubicBezTo>
                      <a:pt x="649" y="694"/>
                      <a:pt x="648" y="695"/>
                      <a:pt x="648" y="6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3999912" y="749792"/>
                <a:ext cx="1196975" cy="1143000"/>
              </a:xfrm>
              <a:custGeom>
                <a:avLst/>
                <a:gdLst>
                  <a:gd name="T0" fmla="*/ 252 w 728"/>
                  <a:gd name="T1" fmla="*/ 694 h 695"/>
                  <a:gd name="T2" fmla="*/ 247 w 728"/>
                  <a:gd name="T3" fmla="*/ 694 h 695"/>
                  <a:gd name="T4" fmla="*/ 0 w 728"/>
                  <a:gd name="T5" fmla="*/ 694 h 695"/>
                  <a:gd name="T6" fmla="*/ 0 w 728"/>
                  <a:gd name="T7" fmla="*/ 459 h 695"/>
                  <a:gd name="T8" fmla="*/ 0 w 728"/>
                  <a:gd name="T9" fmla="*/ 455 h 695"/>
                  <a:gd name="T10" fmla="*/ 0 w 728"/>
                  <a:gd name="T11" fmla="*/ 455 h 695"/>
                  <a:gd name="T12" fmla="*/ 20 w 728"/>
                  <a:gd name="T13" fmla="*/ 431 h 695"/>
                  <a:gd name="T14" fmla="*/ 33 w 728"/>
                  <a:gd name="T15" fmla="*/ 434 h 695"/>
                  <a:gd name="T16" fmla="*/ 110 w 728"/>
                  <a:gd name="T17" fmla="*/ 457 h 695"/>
                  <a:gd name="T18" fmla="*/ 206 w 728"/>
                  <a:gd name="T19" fmla="*/ 357 h 695"/>
                  <a:gd name="T20" fmla="*/ 110 w 728"/>
                  <a:gd name="T21" fmla="*/ 256 h 695"/>
                  <a:gd name="T22" fmla="*/ 33 w 728"/>
                  <a:gd name="T23" fmla="*/ 279 h 695"/>
                  <a:gd name="T24" fmla="*/ 20 w 728"/>
                  <a:gd name="T25" fmla="*/ 283 h 695"/>
                  <a:gd name="T26" fmla="*/ 1 w 728"/>
                  <a:gd name="T27" fmla="*/ 260 h 695"/>
                  <a:gd name="T28" fmla="*/ 0 w 728"/>
                  <a:gd name="T29" fmla="*/ 259 h 695"/>
                  <a:gd name="T30" fmla="*/ 0 w 728"/>
                  <a:gd name="T31" fmla="*/ 259 h 695"/>
                  <a:gd name="T32" fmla="*/ 0 w 728"/>
                  <a:gd name="T33" fmla="*/ 255 h 695"/>
                  <a:gd name="T34" fmla="*/ 0 w 728"/>
                  <a:gd name="T35" fmla="*/ 1 h 695"/>
                  <a:gd name="T36" fmla="*/ 33 w 728"/>
                  <a:gd name="T37" fmla="*/ 1 h 695"/>
                  <a:gd name="T38" fmla="*/ 253 w 728"/>
                  <a:gd name="T39" fmla="*/ 1 h 695"/>
                  <a:gd name="T40" fmla="*/ 254 w 728"/>
                  <a:gd name="T41" fmla="*/ 1 h 695"/>
                  <a:gd name="T42" fmla="*/ 254 w 728"/>
                  <a:gd name="T43" fmla="*/ 1 h 695"/>
                  <a:gd name="T44" fmla="*/ 463 w 728"/>
                  <a:gd name="T45" fmla="*/ 1 h 695"/>
                  <a:gd name="T46" fmla="*/ 589 w 728"/>
                  <a:gd name="T47" fmla="*/ 1 h 695"/>
                  <a:gd name="T48" fmla="*/ 589 w 728"/>
                  <a:gd name="T49" fmla="*/ 0 h 695"/>
                  <a:gd name="T50" fmla="*/ 685 w 728"/>
                  <a:gd name="T51" fmla="*/ 0 h 695"/>
                  <a:gd name="T52" fmla="*/ 728 w 728"/>
                  <a:gd name="T53" fmla="*/ 0 h 695"/>
                  <a:gd name="T54" fmla="*/ 728 w 728"/>
                  <a:gd name="T55" fmla="*/ 255 h 695"/>
                  <a:gd name="T56" fmla="*/ 728 w 728"/>
                  <a:gd name="T57" fmla="*/ 260 h 695"/>
                  <a:gd name="T58" fmla="*/ 709 w 728"/>
                  <a:gd name="T59" fmla="*/ 282 h 695"/>
                  <a:gd name="T60" fmla="*/ 695 w 728"/>
                  <a:gd name="T61" fmla="*/ 279 h 695"/>
                  <a:gd name="T62" fmla="*/ 619 w 728"/>
                  <a:gd name="T63" fmla="*/ 256 h 695"/>
                  <a:gd name="T64" fmla="*/ 523 w 728"/>
                  <a:gd name="T65" fmla="*/ 356 h 695"/>
                  <a:gd name="T66" fmla="*/ 619 w 728"/>
                  <a:gd name="T67" fmla="*/ 457 h 695"/>
                  <a:gd name="T68" fmla="*/ 695 w 728"/>
                  <a:gd name="T69" fmla="*/ 434 h 695"/>
                  <a:gd name="T70" fmla="*/ 709 w 728"/>
                  <a:gd name="T71" fmla="*/ 431 h 695"/>
                  <a:gd name="T72" fmla="*/ 728 w 728"/>
                  <a:gd name="T73" fmla="*/ 454 h 695"/>
                  <a:gd name="T74" fmla="*/ 728 w 728"/>
                  <a:gd name="T75" fmla="*/ 459 h 695"/>
                  <a:gd name="T76" fmla="*/ 728 w 728"/>
                  <a:gd name="T77" fmla="*/ 694 h 695"/>
                  <a:gd name="T78" fmla="*/ 679 w 728"/>
                  <a:gd name="T79" fmla="*/ 694 h 695"/>
                  <a:gd name="T80" fmla="*/ 679 w 728"/>
                  <a:gd name="T81" fmla="*/ 694 h 695"/>
                  <a:gd name="T82" fmla="*/ 461 w 728"/>
                  <a:gd name="T83" fmla="*/ 694 h 695"/>
                  <a:gd name="T84" fmla="*/ 454 w 728"/>
                  <a:gd name="T85" fmla="*/ 694 h 695"/>
                  <a:gd name="T86" fmla="*/ 454 w 728"/>
                  <a:gd name="T87" fmla="*/ 694 h 695"/>
                  <a:gd name="T88" fmla="*/ 434 w 728"/>
                  <a:gd name="T89" fmla="*/ 684 h 695"/>
                  <a:gd name="T90" fmla="*/ 436 w 728"/>
                  <a:gd name="T91" fmla="*/ 663 h 695"/>
                  <a:gd name="T92" fmla="*/ 461 w 728"/>
                  <a:gd name="T93" fmla="*/ 590 h 695"/>
                  <a:gd name="T94" fmla="*/ 355 w 728"/>
                  <a:gd name="T95" fmla="*/ 499 h 695"/>
                  <a:gd name="T96" fmla="*/ 249 w 728"/>
                  <a:gd name="T97" fmla="*/ 590 h 695"/>
                  <a:gd name="T98" fmla="*/ 274 w 728"/>
                  <a:gd name="T99" fmla="*/ 663 h 695"/>
                  <a:gd name="T100" fmla="*/ 275 w 728"/>
                  <a:gd name="T101" fmla="*/ 684 h 695"/>
                  <a:gd name="T102" fmla="*/ 254 w 728"/>
                  <a:gd name="T103" fmla="*/ 695 h 695"/>
                  <a:gd name="T104" fmla="*/ 252 w 728"/>
                  <a:gd name="T105" fmla="*/ 694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28" h="695">
                    <a:moveTo>
                      <a:pt x="252" y="694"/>
                    </a:moveTo>
                    <a:cubicBezTo>
                      <a:pt x="247" y="694"/>
                      <a:pt x="247" y="694"/>
                      <a:pt x="247" y="694"/>
                    </a:cubicBezTo>
                    <a:cubicBezTo>
                      <a:pt x="0" y="694"/>
                      <a:pt x="0" y="694"/>
                      <a:pt x="0" y="694"/>
                    </a:cubicBezTo>
                    <a:cubicBezTo>
                      <a:pt x="0" y="459"/>
                      <a:pt x="0" y="459"/>
                      <a:pt x="0" y="459"/>
                    </a:cubicBezTo>
                    <a:cubicBezTo>
                      <a:pt x="0" y="455"/>
                      <a:pt x="0" y="455"/>
                      <a:pt x="0" y="455"/>
                    </a:cubicBezTo>
                    <a:cubicBezTo>
                      <a:pt x="0" y="455"/>
                      <a:pt x="0" y="455"/>
                      <a:pt x="0" y="455"/>
                    </a:cubicBezTo>
                    <a:cubicBezTo>
                      <a:pt x="1" y="449"/>
                      <a:pt x="4" y="431"/>
                      <a:pt x="20" y="431"/>
                    </a:cubicBezTo>
                    <a:cubicBezTo>
                      <a:pt x="24" y="431"/>
                      <a:pt x="28" y="432"/>
                      <a:pt x="33" y="434"/>
                    </a:cubicBezTo>
                    <a:cubicBezTo>
                      <a:pt x="38" y="436"/>
                      <a:pt x="84" y="457"/>
                      <a:pt x="110" y="457"/>
                    </a:cubicBezTo>
                    <a:cubicBezTo>
                      <a:pt x="163" y="457"/>
                      <a:pt x="206" y="412"/>
                      <a:pt x="206" y="357"/>
                    </a:cubicBezTo>
                    <a:cubicBezTo>
                      <a:pt x="206" y="301"/>
                      <a:pt x="163" y="256"/>
                      <a:pt x="110" y="256"/>
                    </a:cubicBezTo>
                    <a:cubicBezTo>
                      <a:pt x="84" y="256"/>
                      <a:pt x="38" y="277"/>
                      <a:pt x="33" y="279"/>
                    </a:cubicBezTo>
                    <a:cubicBezTo>
                      <a:pt x="28" y="281"/>
                      <a:pt x="24" y="283"/>
                      <a:pt x="20" y="283"/>
                    </a:cubicBezTo>
                    <a:cubicBezTo>
                      <a:pt x="5" y="283"/>
                      <a:pt x="1" y="267"/>
                      <a:pt x="1" y="260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58"/>
                      <a:pt x="0" y="255"/>
                      <a:pt x="0" y="2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253" y="1"/>
                      <a:pt x="253" y="1"/>
                      <a:pt x="253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463" y="1"/>
                      <a:pt x="463" y="1"/>
                      <a:pt x="463" y="1"/>
                    </a:cubicBezTo>
                    <a:cubicBezTo>
                      <a:pt x="589" y="1"/>
                      <a:pt x="589" y="1"/>
                      <a:pt x="589" y="1"/>
                    </a:cubicBezTo>
                    <a:cubicBezTo>
                      <a:pt x="589" y="0"/>
                      <a:pt x="589" y="0"/>
                      <a:pt x="589" y="0"/>
                    </a:cubicBezTo>
                    <a:cubicBezTo>
                      <a:pt x="685" y="0"/>
                      <a:pt x="685" y="0"/>
                      <a:pt x="685" y="0"/>
                    </a:cubicBezTo>
                    <a:cubicBezTo>
                      <a:pt x="688" y="0"/>
                      <a:pt x="712" y="0"/>
                      <a:pt x="728" y="0"/>
                    </a:cubicBezTo>
                    <a:cubicBezTo>
                      <a:pt x="728" y="255"/>
                      <a:pt x="728" y="255"/>
                      <a:pt x="728" y="255"/>
                    </a:cubicBezTo>
                    <a:cubicBezTo>
                      <a:pt x="728" y="257"/>
                      <a:pt x="728" y="259"/>
                      <a:pt x="728" y="260"/>
                    </a:cubicBezTo>
                    <a:cubicBezTo>
                      <a:pt x="727" y="266"/>
                      <a:pt x="724" y="282"/>
                      <a:pt x="709" y="282"/>
                    </a:cubicBezTo>
                    <a:cubicBezTo>
                      <a:pt x="705" y="282"/>
                      <a:pt x="700" y="281"/>
                      <a:pt x="695" y="279"/>
                    </a:cubicBezTo>
                    <a:cubicBezTo>
                      <a:pt x="690" y="277"/>
                      <a:pt x="645" y="256"/>
                      <a:pt x="619" y="256"/>
                    </a:cubicBezTo>
                    <a:cubicBezTo>
                      <a:pt x="566" y="256"/>
                      <a:pt x="523" y="301"/>
                      <a:pt x="523" y="356"/>
                    </a:cubicBezTo>
                    <a:cubicBezTo>
                      <a:pt x="523" y="412"/>
                      <a:pt x="566" y="457"/>
                      <a:pt x="619" y="457"/>
                    </a:cubicBezTo>
                    <a:cubicBezTo>
                      <a:pt x="645" y="457"/>
                      <a:pt x="690" y="436"/>
                      <a:pt x="695" y="434"/>
                    </a:cubicBezTo>
                    <a:cubicBezTo>
                      <a:pt x="700" y="432"/>
                      <a:pt x="705" y="431"/>
                      <a:pt x="709" y="431"/>
                    </a:cubicBezTo>
                    <a:cubicBezTo>
                      <a:pt x="724" y="431"/>
                      <a:pt x="728" y="447"/>
                      <a:pt x="728" y="454"/>
                    </a:cubicBezTo>
                    <a:cubicBezTo>
                      <a:pt x="728" y="459"/>
                      <a:pt x="728" y="459"/>
                      <a:pt x="728" y="459"/>
                    </a:cubicBezTo>
                    <a:cubicBezTo>
                      <a:pt x="728" y="694"/>
                      <a:pt x="728" y="694"/>
                      <a:pt x="728" y="694"/>
                    </a:cubicBezTo>
                    <a:cubicBezTo>
                      <a:pt x="679" y="694"/>
                      <a:pt x="679" y="694"/>
                      <a:pt x="679" y="694"/>
                    </a:cubicBezTo>
                    <a:cubicBezTo>
                      <a:pt x="679" y="694"/>
                      <a:pt x="679" y="694"/>
                      <a:pt x="679" y="694"/>
                    </a:cubicBezTo>
                    <a:cubicBezTo>
                      <a:pt x="461" y="694"/>
                      <a:pt x="461" y="694"/>
                      <a:pt x="461" y="694"/>
                    </a:cubicBezTo>
                    <a:cubicBezTo>
                      <a:pt x="458" y="694"/>
                      <a:pt x="455" y="694"/>
                      <a:pt x="454" y="694"/>
                    </a:cubicBezTo>
                    <a:cubicBezTo>
                      <a:pt x="454" y="694"/>
                      <a:pt x="454" y="694"/>
                      <a:pt x="454" y="694"/>
                    </a:cubicBezTo>
                    <a:cubicBezTo>
                      <a:pt x="445" y="693"/>
                      <a:pt x="438" y="689"/>
                      <a:pt x="434" y="684"/>
                    </a:cubicBezTo>
                    <a:cubicBezTo>
                      <a:pt x="431" y="677"/>
                      <a:pt x="433" y="669"/>
                      <a:pt x="436" y="663"/>
                    </a:cubicBezTo>
                    <a:cubicBezTo>
                      <a:pt x="439" y="659"/>
                      <a:pt x="461" y="615"/>
                      <a:pt x="461" y="590"/>
                    </a:cubicBezTo>
                    <a:cubicBezTo>
                      <a:pt x="461" y="540"/>
                      <a:pt x="413" y="499"/>
                      <a:pt x="355" y="499"/>
                    </a:cubicBezTo>
                    <a:cubicBezTo>
                      <a:pt x="296" y="499"/>
                      <a:pt x="249" y="540"/>
                      <a:pt x="249" y="590"/>
                    </a:cubicBezTo>
                    <a:cubicBezTo>
                      <a:pt x="249" y="615"/>
                      <a:pt x="271" y="659"/>
                      <a:pt x="274" y="663"/>
                    </a:cubicBezTo>
                    <a:cubicBezTo>
                      <a:pt x="278" y="671"/>
                      <a:pt x="278" y="679"/>
                      <a:pt x="275" y="684"/>
                    </a:cubicBezTo>
                    <a:cubicBezTo>
                      <a:pt x="272" y="690"/>
                      <a:pt x="264" y="693"/>
                      <a:pt x="254" y="695"/>
                    </a:cubicBezTo>
                    <a:cubicBezTo>
                      <a:pt x="253" y="694"/>
                      <a:pt x="252" y="694"/>
                      <a:pt x="252" y="694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3994739" y="3774589"/>
                <a:ext cx="1208088" cy="1141413"/>
              </a:xfrm>
              <a:custGeom>
                <a:avLst/>
                <a:gdLst>
                  <a:gd name="T0" fmla="*/ 691 w 735"/>
                  <a:gd name="T1" fmla="*/ 694 h 694"/>
                  <a:gd name="T2" fmla="*/ 593 w 735"/>
                  <a:gd name="T3" fmla="*/ 694 h 694"/>
                  <a:gd name="T4" fmla="*/ 581 w 735"/>
                  <a:gd name="T5" fmla="*/ 694 h 694"/>
                  <a:gd name="T6" fmla="*/ 467 w 735"/>
                  <a:gd name="T7" fmla="*/ 693 h 694"/>
                  <a:gd name="T8" fmla="*/ 256 w 735"/>
                  <a:gd name="T9" fmla="*/ 693 h 694"/>
                  <a:gd name="T10" fmla="*/ 255 w 735"/>
                  <a:gd name="T11" fmla="*/ 693 h 694"/>
                  <a:gd name="T12" fmla="*/ 32 w 735"/>
                  <a:gd name="T13" fmla="*/ 694 h 694"/>
                  <a:gd name="T14" fmla="*/ 0 w 735"/>
                  <a:gd name="T15" fmla="*/ 694 h 694"/>
                  <a:gd name="T16" fmla="*/ 0 w 735"/>
                  <a:gd name="T17" fmla="*/ 436 h 694"/>
                  <a:gd name="T18" fmla="*/ 0 w 735"/>
                  <a:gd name="T19" fmla="*/ 436 h 694"/>
                  <a:gd name="T20" fmla="*/ 0 w 735"/>
                  <a:gd name="T21" fmla="*/ 434 h 694"/>
                  <a:gd name="T22" fmla="*/ 19 w 735"/>
                  <a:gd name="T23" fmla="*/ 412 h 694"/>
                  <a:gd name="T24" fmla="*/ 33 w 735"/>
                  <a:gd name="T25" fmla="*/ 415 h 694"/>
                  <a:gd name="T26" fmla="*/ 110 w 735"/>
                  <a:gd name="T27" fmla="*/ 438 h 694"/>
                  <a:gd name="T28" fmla="*/ 207 w 735"/>
                  <a:gd name="T29" fmla="*/ 338 h 694"/>
                  <a:gd name="T30" fmla="*/ 110 w 735"/>
                  <a:gd name="T31" fmla="*/ 237 h 694"/>
                  <a:gd name="T32" fmla="*/ 33 w 735"/>
                  <a:gd name="T33" fmla="*/ 260 h 694"/>
                  <a:gd name="T34" fmla="*/ 19 w 735"/>
                  <a:gd name="T35" fmla="*/ 263 h 694"/>
                  <a:gd name="T36" fmla="*/ 0 w 735"/>
                  <a:gd name="T37" fmla="*/ 239 h 694"/>
                  <a:gd name="T38" fmla="*/ 0 w 735"/>
                  <a:gd name="T39" fmla="*/ 239 h 694"/>
                  <a:gd name="T40" fmla="*/ 0 w 735"/>
                  <a:gd name="T41" fmla="*/ 235 h 694"/>
                  <a:gd name="T42" fmla="*/ 0 w 735"/>
                  <a:gd name="T43" fmla="*/ 0 h 694"/>
                  <a:gd name="T44" fmla="*/ 248 w 735"/>
                  <a:gd name="T45" fmla="*/ 0 h 694"/>
                  <a:gd name="T46" fmla="*/ 254 w 735"/>
                  <a:gd name="T47" fmla="*/ 0 h 694"/>
                  <a:gd name="T48" fmla="*/ 256 w 735"/>
                  <a:gd name="T49" fmla="*/ 0 h 694"/>
                  <a:gd name="T50" fmla="*/ 277 w 735"/>
                  <a:gd name="T51" fmla="*/ 10 h 694"/>
                  <a:gd name="T52" fmla="*/ 276 w 735"/>
                  <a:gd name="T53" fmla="*/ 31 h 694"/>
                  <a:gd name="T54" fmla="*/ 251 w 735"/>
                  <a:gd name="T55" fmla="*/ 104 h 694"/>
                  <a:gd name="T56" fmla="*/ 358 w 735"/>
                  <a:gd name="T57" fmla="*/ 195 h 694"/>
                  <a:gd name="T58" fmla="*/ 465 w 735"/>
                  <a:gd name="T59" fmla="*/ 104 h 694"/>
                  <a:gd name="T60" fmla="*/ 440 w 735"/>
                  <a:gd name="T61" fmla="*/ 31 h 694"/>
                  <a:gd name="T62" fmla="*/ 438 w 735"/>
                  <a:gd name="T63" fmla="*/ 10 h 694"/>
                  <a:gd name="T64" fmla="*/ 458 w 735"/>
                  <a:gd name="T65" fmla="*/ 0 h 694"/>
                  <a:gd name="T66" fmla="*/ 458 w 735"/>
                  <a:gd name="T67" fmla="*/ 0 h 694"/>
                  <a:gd name="T68" fmla="*/ 465 w 735"/>
                  <a:gd name="T69" fmla="*/ 0 h 694"/>
                  <a:gd name="T70" fmla="*/ 685 w 735"/>
                  <a:gd name="T71" fmla="*/ 0 h 694"/>
                  <a:gd name="T72" fmla="*/ 698 w 735"/>
                  <a:gd name="T73" fmla="*/ 0 h 694"/>
                  <a:gd name="T74" fmla="*/ 735 w 735"/>
                  <a:gd name="T75" fmla="*/ 0 h 694"/>
                  <a:gd name="T76" fmla="*/ 735 w 735"/>
                  <a:gd name="T77" fmla="*/ 235 h 694"/>
                  <a:gd name="T78" fmla="*/ 735 w 735"/>
                  <a:gd name="T79" fmla="*/ 240 h 694"/>
                  <a:gd name="T80" fmla="*/ 716 w 735"/>
                  <a:gd name="T81" fmla="*/ 264 h 694"/>
                  <a:gd name="T82" fmla="*/ 702 w 735"/>
                  <a:gd name="T83" fmla="*/ 260 h 694"/>
                  <a:gd name="T84" fmla="*/ 624 w 735"/>
                  <a:gd name="T85" fmla="*/ 237 h 694"/>
                  <a:gd name="T86" fmla="*/ 527 w 735"/>
                  <a:gd name="T87" fmla="*/ 338 h 694"/>
                  <a:gd name="T88" fmla="*/ 624 w 735"/>
                  <a:gd name="T89" fmla="*/ 438 h 694"/>
                  <a:gd name="T90" fmla="*/ 702 w 735"/>
                  <a:gd name="T91" fmla="*/ 415 h 694"/>
                  <a:gd name="T92" fmla="*/ 716 w 735"/>
                  <a:gd name="T93" fmla="*/ 412 h 694"/>
                  <a:gd name="T94" fmla="*/ 735 w 735"/>
                  <a:gd name="T95" fmla="*/ 434 h 694"/>
                  <a:gd name="T96" fmla="*/ 735 w 735"/>
                  <a:gd name="T97" fmla="*/ 440 h 694"/>
                  <a:gd name="T98" fmla="*/ 735 w 735"/>
                  <a:gd name="T99" fmla="*/ 694 h 694"/>
                  <a:gd name="T100" fmla="*/ 691 w 735"/>
                  <a:gd name="T101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35" h="694">
                    <a:moveTo>
                      <a:pt x="691" y="694"/>
                    </a:moveTo>
                    <a:cubicBezTo>
                      <a:pt x="593" y="694"/>
                      <a:pt x="593" y="694"/>
                      <a:pt x="593" y="694"/>
                    </a:cubicBezTo>
                    <a:cubicBezTo>
                      <a:pt x="581" y="694"/>
                      <a:pt x="581" y="694"/>
                      <a:pt x="581" y="694"/>
                    </a:cubicBezTo>
                    <a:cubicBezTo>
                      <a:pt x="467" y="693"/>
                      <a:pt x="467" y="693"/>
                      <a:pt x="467" y="693"/>
                    </a:cubicBezTo>
                    <a:cubicBezTo>
                      <a:pt x="256" y="693"/>
                      <a:pt x="256" y="693"/>
                      <a:pt x="256" y="693"/>
                    </a:cubicBezTo>
                    <a:cubicBezTo>
                      <a:pt x="255" y="693"/>
                      <a:pt x="255" y="693"/>
                      <a:pt x="255" y="693"/>
                    </a:cubicBezTo>
                    <a:cubicBezTo>
                      <a:pt x="32" y="694"/>
                      <a:pt x="32" y="694"/>
                      <a:pt x="32" y="694"/>
                    </a:cubicBezTo>
                    <a:cubicBezTo>
                      <a:pt x="0" y="694"/>
                      <a:pt x="0" y="694"/>
                      <a:pt x="0" y="694"/>
                    </a:cubicBezTo>
                    <a:cubicBezTo>
                      <a:pt x="0" y="694"/>
                      <a:pt x="0" y="436"/>
                      <a:pt x="0" y="436"/>
                    </a:cubicBezTo>
                    <a:cubicBezTo>
                      <a:pt x="0" y="436"/>
                      <a:pt x="0" y="436"/>
                      <a:pt x="0" y="436"/>
                    </a:cubicBezTo>
                    <a:cubicBezTo>
                      <a:pt x="0" y="434"/>
                      <a:pt x="0" y="434"/>
                      <a:pt x="0" y="434"/>
                    </a:cubicBezTo>
                    <a:cubicBezTo>
                      <a:pt x="1" y="428"/>
                      <a:pt x="4" y="412"/>
                      <a:pt x="19" y="412"/>
                    </a:cubicBezTo>
                    <a:cubicBezTo>
                      <a:pt x="23" y="412"/>
                      <a:pt x="28" y="413"/>
                      <a:pt x="33" y="415"/>
                    </a:cubicBezTo>
                    <a:cubicBezTo>
                      <a:pt x="38" y="417"/>
                      <a:pt x="84" y="438"/>
                      <a:pt x="110" y="438"/>
                    </a:cubicBezTo>
                    <a:cubicBezTo>
                      <a:pt x="164" y="438"/>
                      <a:pt x="207" y="393"/>
                      <a:pt x="207" y="338"/>
                    </a:cubicBezTo>
                    <a:cubicBezTo>
                      <a:pt x="207" y="282"/>
                      <a:pt x="164" y="237"/>
                      <a:pt x="110" y="237"/>
                    </a:cubicBezTo>
                    <a:cubicBezTo>
                      <a:pt x="84" y="237"/>
                      <a:pt x="38" y="258"/>
                      <a:pt x="33" y="260"/>
                    </a:cubicBezTo>
                    <a:cubicBezTo>
                      <a:pt x="28" y="262"/>
                      <a:pt x="23" y="263"/>
                      <a:pt x="19" y="263"/>
                    </a:cubicBezTo>
                    <a:cubicBezTo>
                      <a:pt x="3" y="263"/>
                      <a:pt x="0" y="245"/>
                      <a:pt x="0" y="239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48" y="0"/>
                      <a:pt x="248" y="0"/>
                      <a:pt x="248" y="0"/>
                    </a:cubicBezTo>
                    <a:cubicBezTo>
                      <a:pt x="254" y="0"/>
                      <a:pt x="254" y="0"/>
                      <a:pt x="254" y="0"/>
                    </a:cubicBezTo>
                    <a:cubicBezTo>
                      <a:pt x="255" y="0"/>
                      <a:pt x="255" y="0"/>
                      <a:pt x="256" y="0"/>
                    </a:cubicBezTo>
                    <a:cubicBezTo>
                      <a:pt x="266" y="1"/>
                      <a:pt x="274" y="4"/>
                      <a:pt x="277" y="10"/>
                    </a:cubicBezTo>
                    <a:cubicBezTo>
                      <a:pt x="280" y="15"/>
                      <a:pt x="280" y="23"/>
                      <a:pt x="276" y="31"/>
                    </a:cubicBezTo>
                    <a:cubicBezTo>
                      <a:pt x="273" y="36"/>
                      <a:pt x="251" y="79"/>
                      <a:pt x="251" y="104"/>
                    </a:cubicBezTo>
                    <a:cubicBezTo>
                      <a:pt x="251" y="154"/>
                      <a:pt x="299" y="195"/>
                      <a:pt x="358" y="195"/>
                    </a:cubicBezTo>
                    <a:cubicBezTo>
                      <a:pt x="417" y="195"/>
                      <a:pt x="465" y="154"/>
                      <a:pt x="465" y="104"/>
                    </a:cubicBezTo>
                    <a:cubicBezTo>
                      <a:pt x="465" y="79"/>
                      <a:pt x="442" y="36"/>
                      <a:pt x="440" y="31"/>
                    </a:cubicBezTo>
                    <a:cubicBezTo>
                      <a:pt x="437" y="25"/>
                      <a:pt x="434" y="17"/>
                      <a:pt x="438" y="10"/>
                    </a:cubicBezTo>
                    <a:cubicBezTo>
                      <a:pt x="442" y="5"/>
                      <a:pt x="449" y="1"/>
                      <a:pt x="458" y="0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460" y="0"/>
                      <a:pt x="462" y="0"/>
                      <a:pt x="465" y="0"/>
                    </a:cubicBezTo>
                    <a:cubicBezTo>
                      <a:pt x="685" y="0"/>
                      <a:pt x="685" y="0"/>
                      <a:pt x="685" y="0"/>
                    </a:cubicBezTo>
                    <a:cubicBezTo>
                      <a:pt x="698" y="0"/>
                      <a:pt x="698" y="0"/>
                      <a:pt x="698" y="0"/>
                    </a:cubicBezTo>
                    <a:cubicBezTo>
                      <a:pt x="735" y="0"/>
                      <a:pt x="735" y="0"/>
                      <a:pt x="735" y="0"/>
                    </a:cubicBezTo>
                    <a:cubicBezTo>
                      <a:pt x="735" y="235"/>
                      <a:pt x="735" y="235"/>
                      <a:pt x="735" y="235"/>
                    </a:cubicBezTo>
                    <a:cubicBezTo>
                      <a:pt x="735" y="240"/>
                      <a:pt x="735" y="240"/>
                      <a:pt x="735" y="240"/>
                    </a:cubicBezTo>
                    <a:cubicBezTo>
                      <a:pt x="734" y="247"/>
                      <a:pt x="731" y="264"/>
                      <a:pt x="716" y="264"/>
                    </a:cubicBezTo>
                    <a:cubicBezTo>
                      <a:pt x="711" y="264"/>
                      <a:pt x="707" y="262"/>
                      <a:pt x="702" y="260"/>
                    </a:cubicBezTo>
                    <a:cubicBezTo>
                      <a:pt x="697" y="258"/>
                      <a:pt x="651" y="237"/>
                      <a:pt x="624" y="237"/>
                    </a:cubicBezTo>
                    <a:cubicBezTo>
                      <a:pt x="571" y="237"/>
                      <a:pt x="527" y="282"/>
                      <a:pt x="527" y="338"/>
                    </a:cubicBezTo>
                    <a:cubicBezTo>
                      <a:pt x="527" y="393"/>
                      <a:pt x="571" y="438"/>
                      <a:pt x="624" y="438"/>
                    </a:cubicBezTo>
                    <a:cubicBezTo>
                      <a:pt x="651" y="438"/>
                      <a:pt x="697" y="418"/>
                      <a:pt x="702" y="415"/>
                    </a:cubicBezTo>
                    <a:cubicBezTo>
                      <a:pt x="707" y="413"/>
                      <a:pt x="711" y="412"/>
                      <a:pt x="716" y="412"/>
                    </a:cubicBezTo>
                    <a:cubicBezTo>
                      <a:pt x="731" y="412"/>
                      <a:pt x="734" y="427"/>
                      <a:pt x="735" y="434"/>
                    </a:cubicBezTo>
                    <a:cubicBezTo>
                      <a:pt x="735" y="436"/>
                      <a:pt x="735" y="437"/>
                      <a:pt x="735" y="440"/>
                    </a:cubicBezTo>
                    <a:cubicBezTo>
                      <a:pt x="735" y="694"/>
                      <a:pt x="735" y="694"/>
                      <a:pt x="735" y="694"/>
                    </a:cubicBezTo>
                    <a:cubicBezTo>
                      <a:pt x="719" y="694"/>
                      <a:pt x="694" y="694"/>
                      <a:pt x="691" y="6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5227461" y="3774589"/>
                <a:ext cx="1468438" cy="1141413"/>
              </a:xfrm>
              <a:custGeom>
                <a:avLst/>
                <a:gdLst>
                  <a:gd name="T0" fmla="*/ 196 w 892"/>
                  <a:gd name="T1" fmla="*/ 440 h 694"/>
                  <a:gd name="T2" fmla="*/ 196 w 892"/>
                  <a:gd name="T3" fmla="*/ 434 h 694"/>
                  <a:gd name="T4" fmla="*/ 196 w 892"/>
                  <a:gd name="T5" fmla="*/ 434 h 694"/>
                  <a:gd name="T6" fmla="*/ 195 w 892"/>
                  <a:gd name="T7" fmla="*/ 432 h 694"/>
                  <a:gd name="T8" fmla="*/ 183 w 892"/>
                  <a:gd name="T9" fmla="*/ 433 h 694"/>
                  <a:gd name="T10" fmla="*/ 181 w 892"/>
                  <a:gd name="T11" fmla="*/ 433 h 694"/>
                  <a:gd name="T12" fmla="*/ 195 w 892"/>
                  <a:gd name="T13" fmla="*/ 432 h 694"/>
                  <a:gd name="T14" fmla="*/ 152 w 892"/>
                  <a:gd name="T15" fmla="*/ 386 h 694"/>
                  <a:gd name="T16" fmla="*/ 128 w 892"/>
                  <a:gd name="T17" fmla="*/ 392 h 694"/>
                  <a:gd name="T18" fmla="*/ 66 w 892"/>
                  <a:gd name="T19" fmla="*/ 413 h 694"/>
                  <a:gd name="T20" fmla="*/ 0 w 892"/>
                  <a:gd name="T21" fmla="*/ 338 h 694"/>
                  <a:gd name="T22" fmla="*/ 66 w 892"/>
                  <a:gd name="T23" fmla="*/ 262 h 694"/>
                  <a:gd name="T24" fmla="*/ 128 w 892"/>
                  <a:gd name="T25" fmla="*/ 283 h 694"/>
                  <a:gd name="T26" fmla="*/ 152 w 892"/>
                  <a:gd name="T27" fmla="*/ 289 h 694"/>
                  <a:gd name="T28" fmla="*/ 196 w 892"/>
                  <a:gd name="T29" fmla="*/ 241 h 694"/>
                  <a:gd name="T30" fmla="*/ 196 w 892"/>
                  <a:gd name="T31" fmla="*/ 240 h 694"/>
                  <a:gd name="T32" fmla="*/ 196 w 892"/>
                  <a:gd name="T33" fmla="*/ 235 h 694"/>
                  <a:gd name="T34" fmla="*/ 196 w 892"/>
                  <a:gd name="T35" fmla="*/ 0 h 694"/>
                  <a:gd name="T36" fmla="*/ 243 w 892"/>
                  <a:gd name="T37" fmla="*/ 0 h 694"/>
                  <a:gd name="T38" fmla="*/ 243 w 892"/>
                  <a:gd name="T39" fmla="*/ 0 h 694"/>
                  <a:gd name="T40" fmla="*/ 450 w 892"/>
                  <a:gd name="T41" fmla="*/ 0 h 694"/>
                  <a:gd name="T42" fmla="*/ 457 w 892"/>
                  <a:gd name="T43" fmla="*/ 0 h 694"/>
                  <a:gd name="T44" fmla="*/ 457 w 892"/>
                  <a:gd name="T45" fmla="*/ 0 h 694"/>
                  <a:gd name="T46" fmla="*/ 476 w 892"/>
                  <a:gd name="T47" fmla="*/ 10 h 694"/>
                  <a:gd name="T48" fmla="*/ 474 w 892"/>
                  <a:gd name="T49" fmla="*/ 31 h 694"/>
                  <a:gd name="T50" fmla="*/ 451 w 892"/>
                  <a:gd name="T51" fmla="*/ 104 h 694"/>
                  <a:gd name="T52" fmla="*/ 552 w 892"/>
                  <a:gd name="T53" fmla="*/ 195 h 694"/>
                  <a:gd name="T54" fmla="*/ 653 w 892"/>
                  <a:gd name="T55" fmla="*/ 104 h 694"/>
                  <a:gd name="T56" fmla="*/ 629 w 892"/>
                  <a:gd name="T57" fmla="*/ 31 h 694"/>
                  <a:gd name="T58" fmla="*/ 628 w 892"/>
                  <a:gd name="T59" fmla="*/ 10 h 694"/>
                  <a:gd name="T60" fmla="*/ 648 w 892"/>
                  <a:gd name="T61" fmla="*/ 0 h 694"/>
                  <a:gd name="T62" fmla="*/ 649 w 892"/>
                  <a:gd name="T63" fmla="*/ 0 h 694"/>
                  <a:gd name="T64" fmla="*/ 655 w 892"/>
                  <a:gd name="T65" fmla="*/ 0 h 694"/>
                  <a:gd name="T66" fmla="*/ 890 w 892"/>
                  <a:gd name="T67" fmla="*/ 0 h 694"/>
                  <a:gd name="T68" fmla="*/ 890 w 892"/>
                  <a:gd name="T69" fmla="*/ 235 h 694"/>
                  <a:gd name="T70" fmla="*/ 890 w 892"/>
                  <a:gd name="T71" fmla="*/ 433 h 694"/>
                  <a:gd name="T72" fmla="*/ 890 w 892"/>
                  <a:gd name="T73" fmla="*/ 437 h 694"/>
                  <a:gd name="T74" fmla="*/ 890 w 892"/>
                  <a:gd name="T75" fmla="*/ 694 h 694"/>
                  <a:gd name="T76" fmla="*/ 859 w 892"/>
                  <a:gd name="T77" fmla="*/ 694 h 694"/>
                  <a:gd name="T78" fmla="*/ 648 w 892"/>
                  <a:gd name="T79" fmla="*/ 693 h 694"/>
                  <a:gd name="T80" fmla="*/ 449 w 892"/>
                  <a:gd name="T81" fmla="*/ 693 h 694"/>
                  <a:gd name="T82" fmla="*/ 328 w 892"/>
                  <a:gd name="T83" fmla="*/ 694 h 694"/>
                  <a:gd name="T84" fmla="*/ 328 w 892"/>
                  <a:gd name="T85" fmla="*/ 694 h 694"/>
                  <a:gd name="T86" fmla="*/ 237 w 892"/>
                  <a:gd name="T87" fmla="*/ 694 h 694"/>
                  <a:gd name="T88" fmla="*/ 196 w 892"/>
                  <a:gd name="T89" fmla="*/ 694 h 694"/>
                  <a:gd name="T90" fmla="*/ 196 w 892"/>
                  <a:gd name="T91" fmla="*/ 440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92" h="694">
                    <a:moveTo>
                      <a:pt x="196" y="440"/>
                    </a:moveTo>
                    <a:cubicBezTo>
                      <a:pt x="196" y="437"/>
                      <a:pt x="196" y="435"/>
                      <a:pt x="196" y="434"/>
                    </a:cubicBezTo>
                    <a:cubicBezTo>
                      <a:pt x="196" y="434"/>
                      <a:pt x="196" y="434"/>
                      <a:pt x="196" y="434"/>
                    </a:cubicBezTo>
                    <a:cubicBezTo>
                      <a:pt x="196" y="433"/>
                      <a:pt x="195" y="433"/>
                      <a:pt x="195" y="432"/>
                    </a:cubicBezTo>
                    <a:cubicBezTo>
                      <a:pt x="183" y="433"/>
                      <a:pt x="183" y="433"/>
                      <a:pt x="183" y="433"/>
                    </a:cubicBezTo>
                    <a:cubicBezTo>
                      <a:pt x="181" y="433"/>
                      <a:pt x="181" y="433"/>
                      <a:pt x="181" y="433"/>
                    </a:cubicBezTo>
                    <a:cubicBezTo>
                      <a:pt x="195" y="432"/>
                      <a:pt x="195" y="432"/>
                      <a:pt x="195" y="432"/>
                    </a:cubicBezTo>
                    <a:cubicBezTo>
                      <a:pt x="193" y="404"/>
                      <a:pt x="175" y="386"/>
                      <a:pt x="152" y="386"/>
                    </a:cubicBezTo>
                    <a:cubicBezTo>
                      <a:pt x="144" y="386"/>
                      <a:pt x="136" y="388"/>
                      <a:pt x="128" y="392"/>
                    </a:cubicBezTo>
                    <a:cubicBezTo>
                      <a:pt x="111" y="400"/>
                      <a:pt x="80" y="413"/>
                      <a:pt x="66" y="413"/>
                    </a:cubicBezTo>
                    <a:cubicBezTo>
                      <a:pt x="29" y="413"/>
                      <a:pt x="0" y="379"/>
                      <a:pt x="0" y="338"/>
                    </a:cubicBezTo>
                    <a:cubicBezTo>
                      <a:pt x="0" y="296"/>
                      <a:pt x="29" y="262"/>
                      <a:pt x="66" y="262"/>
                    </a:cubicBezTo>
                    <a:cubicBezTo>
                      <a:pt x="80" y="262"/>
                      <a:pt x="111" y="275"/>
                      <a:pt x="128" y="283"/>
                    </a:cubicBezTo>
                    <a:cubicBezTo>
                      <a:pt x="136" y="287"/>
                      <a:pt x="144" y="289"/>
                      <a:pt x="152" y="289"/>
                    </a:cubicBezTo>
                    <a:cubicBezTo>
                      <a:pt x="176" y="289"/>
                      <a:pt x="193" y="270"/>
                      <a:pt x="196" y="241"/>
                    </a:cubicBezTo>
                    <a:cubicBezTo>
                      <a:pt x="196" y="240"/>
                      <a:pt x="196" y="240"/>
                      <a:pt x="196" y="240"/>
                    </a:cubicBezTo>
                    <a:cubicBezTo>
                      <a:pt x="196" y="235"/>
                      <a:pt x="196" y="235"/>
                      <a:pt x="196" y="235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53" y="0"/>
                      <a:pt x="456" y="0"/>
                      <a:pt x="457" y="0"/>
                    </a:cubicBezTo>
                    <a:cubicBezTo>
                      <a:pt x="457" y="0"/>
                      <a:pt x="457" y="0"/>
                      <a:pt x="457" y="0"/>
                    </a:cubicBezTo>
                    <a:cubicBezTo>
                      <a:pt x="466" y="1"/>
                      <a:pt x="473" y="5"/>
                      <a:pt x="476" y="10"/>
                    </a:cubicBezTo>
                    <a:cubicBezTo>
                      <a:pt x="479" y="17"/>
                      <a:pt x="477" y="25"/>
                      <a:pt x="474" y="31"/>
                    </a:cubicBezTo>
                    <a:cubicBezTo>
                      <a:pt x="472" y="36"/>
                      <a:pt x="451" y="79"/>
                      <a:pt x="451" y="104"/>
                    </a:cubicBezTo>
                    <a:cubicBezTo>
                      <a:pt x="451" y="154"/>
                      <a:pt x="496" y="195"/>
                      <a:pt x="552" y="195"/>
                    </a:cubicBezTo>
                    <a:cubicBezTo>
                      <a:pt x="607" y="195"/>
                      <a:pt x="653" y="154"/>
                      <a:pt x="653" y="104"/>
                    </a:cubicBezTo>
                    <a:cubicBezTo>
                      <a:pt x="653" y="79"/>
                      <a:pt x="632" y="36"/>
                      <a:pt x="629" y="31"/>
                    </a:cubicBezTo>
                    <a:cubicBezTo>
                      <a:pt x="625" y="23"/>
                      <a:pt x="625" y="15"/>
                      <a:pt x="628" y="10"/>
                    </a:cubicBezTo>
                    <a:cubicBezTo>
                      <a:pt x="631" y="4"/>
                      <a:pt x="638" y="1"/>
                      <a:pt x="648" y="0"/>
                    </a:cubicBezTo>
                    <a:cubicBezTo>
                      <a:pt x="648" y="0"/>
                      <a:pt x="649" y="0"/>
                      <a:pt x="649" y="0"/>
                    </a:cubicBezTo>
                    <a:cubicBezTo>
                      <a:pt x="655" y="0"/>
                      <a:pt x="655" y="0"/>
                      <a:pt x="655" y="0"/>
                    </a:cubicBezTo>
                    <a:cubicBezTo>
                      <a:pt x="890" y="0"/>
                      <a:pt x="890" y="0"/>
                      <a:pt x="890" y="0"/>
                    </a:cubicBezTo>
                    <a:cubicBezTo>
                      <a:pt x="890" y="235"/>
                      <a:pt x="890" y="235"/>
                      <a:pt x="890" y="235"/>
                    </a:cubicBezTo>
                    <a:cubicBezTo>
                      <a:pt x="890" y="236"/>
                      <a:pt x="892" y="400"/>
                      <a:pt x="890" y="433"/>
                    </a:cubicBezTo>
                    <a:cubicBezTo>
                      <a:pt x="890" y="434"/>
                      <a:pt x="890" y="436"/>
                      <a:pt x="890" y="437"/>
                    </a:cubicBezTo>
                    <a:cubicBezTo>
                      <a:pt x="890" y="694"/>
                      <a:pt x="890" y="694"/>
                      <a:pt x="890" y="694"/>
                    </a:cubicBezTo>
                    <a:cubicBezTo>
                      <a:pt x="859" y="694"/>
                      <a:pt x="859" y="694"/>
                      <a:pt x="859" y="694"/>
                    </a:cubicBezTo>
                    <a:cubicBezTo>
                      <a:pt x="648" y="693"/>
                      <a:pt x="648" y="693"/>
                      <a:pt x="648" y="693"/>
                    </a:cubicBezTo>
                    <a:cubicBezTo>
                      <a:pt x="449" y="693"/>
                      <a:pt x="449" y="693"/>
                      <a:pt x="449" y="693"/>
                    </a:cubicBezTo>
                    <a:cubicBezTo>
                      <a:pt x="328" y="694"/>
                      <a:pt x="328" y="694"/>
                      <a:pt x="328" y="694"/>
                    </a:cubicBezTo>
                    <a:cubicBezTo>
                      <a:pt x="328" y="694"/>
                      <a:pt x="328" y="694"/>
                      <a:pt x="328" y="694"/>
                    </a:cubicBezTo>
                    <a:cubicBezTo>
                      <a:pt x="237" y="694"/>
                      <a:pt x="237" y="694"/>
                      <a:pt x="237" y="694"/>
                    </a:cubicBezTo>
                    <a:cubicBezTo>
                      <a:pt x="234" y="694"/>
                      <a:pt x="211" y="694"/>
                      <a:pt x="196" y="694"/>
                    </a:cubicBezTo>
                    <a:cubicBezTo>
                      <a:pt x="196" y="440"/>
                      <a:pt x="196" y="440"/>
                      <a:pt x="196" y="440"/>
                    </a:cubicBez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527889" y="3774589"/>
                <a:ext cx="1466850" cy="1141413"/>
              </a:xfrm>
              <a:custGeom>
                <a:avLst/>
                <a:gdLst>
                  <a:gd name="T0" fmla="*/ 654 w 892"/>
                  <a:gd name="T1" fmla="*/ 694 h 694"/>
                  <a:gd name="T2" fmla="*/ 562 w 892"/>
                  <a:gd name="T3" fmla="*/ 694 h 694"/>
                  <a:gd name="T4" fmla="*/ 550 w 892"/>
                  <a:gd name="T5" fmla="*/ 694 h 694"/>
                  <a:gd name="T6" fmla="*/ 442 w 892"/>
                  <a:gd name="T7" fmla="*/ 693 h 694"/>
                  <a:gd name="T8" fmla="*/ 244 w 892"/>
                  <a:gd name="T9" fmla="*/ 693 h 694"/>
                  <a:gd name="T10" fmla="*/ 243 w 892"/>
                  <a:gd name="T11" fmla="*/ 693 h 694"/>
                  <a:gd name="T12" fmla="*/ 33 w 892"/>
                  <a:gd name="T13" fmla="*/ 694 h 694"/>
                  <a:gd name="T14" fmla="*/ 2 w 892"/>
                  <a:gd name="T15" fmla="*/ 694 h 694"/>
                  <a:gd name="T16" fmla="*/ 2 w 892"/>
                  <a:gd name="T17" fmla="*/ 437 h 694"/>
                  <a:gd name="T18" fmla="*/ 1 w 892"/>
                  <a:gd name="T19" fmla="*/ 433 h 694"/>
                  <a:gd name="T20" fmla="*/ 2 w 892"/>
                  <a:gd name="T21" fmla="*/ 235 h 694"/>
                  <a:gd name="T22" fmla="*/ 2 w 892"/>
                  <a:gd name="T23" fmla="*/ 0 h 694"/>
                  <a:gd name="T24" fmla="*/ 236 w 892"/>
                  <a:gd name="T25" fmla="*/ 0 h 694"/>
                  <a:gd name="T26" fmla="*/ 242 w 892"/>
                  <a:gd name="T27" fmla="*/ 0 h 694"/>
                  <a:gd name="T28" fmla="*/ 243 w 892"/>
                  <a:gd name="T29" fmla="*/ 0 h 694"/>
                  <a:gd name="T30" fmla="*/ 264 w 892"/>
                  <a:gd name="T31" fmla="*/ 10 h 694"/>
                  <a:gd name="T32" fmla="*/ 262 w 892"/>
                  <a:gd name="T33" fmla="*/ 31 h 694"/>
                  <a:gd name="T34" fmla="*/ 239 w 892"/>
                  <a:gd name="T35" fmla="*/ 104 h 694"/>
                  <a:gd name="T36" fmla="*/ 340 w 892"/>
                  <a:gd name="T37" fmla="*/ 195 h 694"/>
                  <a:gd name="T38" fmla="*/ 440 w 892"/>
                  <a:gd name="T39" fmla="*/ 104 h 694"/>
                  <a:gd name="T40" fmla="*/ 417 w 892"/>
                  <a:gd name="T41" fmla="*/ 31 h 694"/>
                  <a:gd name="T42" fmla="*/ 416 w 892"/>
                  <a:gd name="T43" fmla="*/ 10 h 694"/>
                  <a:gd name="T44" fmla="*/ 435 w 892"/>
                  <a:gd name="T45" fmla="*/ 0 h 694"/>
                  <a:gd name="T46" fmla="*/ 435 w 892"/>
                  <a:gd name="T47" fmla="*/ 0 h 694"/>
                  <a:gd name="T48" fmla="*/ 441 w 892"/>
                  <a:gd name="T49" fmla="*/ 0 h 694"/>
                  <a:gd name="T50" fmla="*/ 648 w 892"/>
                  <a:gd name="T51" fmla="*/ 0 h 694"/>
                  <a:gd name="T52" fmla="*/ 661 w 892"/>
                  <a:gd name="T53" fmla="*/ 0 h 694"/>
                  <a:gd name="T54" fmla="*/ 696 w 892"/>
                  <a:gd name="T55" fmla="*/ 0 h 694"/>
                  <a:gd name="T56" fmla="*/ 696 w 892"/>
                  <a:gd name="T57" fmla="*/ 235 h 694"/>
                  <a:gd name="T58" fmla="*/ 696 w 892"/>
                  <a:gd name="T59" fmla="*/ 241 h 694"/>
                  <a:gd name="T60" fmla="*/ 696 w 892"/>
                  <a:gd name="T61" fmla="*/ 242 h 694"/>
                  <a:gd name="T62" fmla="*/ 740 w 892"/>
                  <a:gd name="T63" fmla="*/ 289 h 694"/>
                  <a:gd name="T64" fmla="*/ 764 w 892"/>
                  <a:gd name="T65" fmla="*/ 283 h 694"/>
                  <a:gd name="T66" fmla="*/ 826 w 892"/>
                  <a:gd name="T67" fmla="*/ 262 h 694"/>
                  <a:gd name="T68" fmla="*/ 892 w 892"/>
                  <a:gd name="T69" fmla="*/ 338 h 694"/>
                  <a:gd name="T70" fmla="*/ 826 w 892"/>
                  <a:gd name="T71" fmla="*/ 413 h 694"/>
                  <a:gd name="T72" fmla="*/ 764 w 892"/>
                  <a:gd name="T73" fmla="*/ 392 h 694"/>
                  <a:gd name="T74" fmla="*/ 740 w 892"/>
                  <a:gd name="T75" fmla="*/ 386 h 694"/>
                  <a:gd name="T76" fmla="*/ 696 w 892"/>
                  <a:gd name="T77" fmla="*/ 432 h 694"/>
                  <a:gd name="T78" fmla="*/ 708 w 892"/>
                  <a:gd name="T79" fmla="*/ 433 h 694"/>
                  <a:gd name="T80" fmla="*/ 705 w 892"/>
                  <a:gd name="T81" fmla="*/ 433 h 694"/>
                  <a:gd name="T82" fmla="*/ 696 w 892"/>
                  <a:gd name="T83" fmla="*/ 432 h 694"/>
                  <a:gd name="T84" fmla="*/ 696 w 892"/>
                  <a:gd name="T85" fmla="*/ 433 h 694"/>
                  <a:gd name="T86" fmla="*/ 695 w 892"/>
                  <a:gd name="T87" fmla="*/ 433 h 694"/>
                  <a:gd name="T88" fmla="*/ 696 w 892"/>
                  <a:gd name="T89" fmla="*/ 434 h 694"/>
                  <a:gd name="T90" fmla="*/ 696 w 892"/>
                  <a:gd name="T91" fmla="*/ 440 h 694"/>
                  <a:gd name="T92" fmla="*/ 696 w 892"/>
                  <a:gd name="T93" fmla="*/ 694 h 694"/>
                  <a:gd name="T94" fmla="*/ 654 w 892"/>
                  <a:gd name="T95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92" h="694">
                    <a:moveTo>
                      <a:pt x="654" y="694"/>
                    </a:moveTo>
                    <a:cubicBezTo>
                      <a:pt x="562" y="694"/>
                      <a:pt x="562" y="694"/>
                      <a:pt x="562" y="694"/>
                    </a:cubicBezTo>
                    <a:cubicBezTo>
                      <a:pt x="550" y="694"/>
                      <a:pt x="550" y="694"/>
                      <a:pt x="550" y="694"/>
                    </a:cubicBezTo>
                    <a:cubicBezTo>
                      <a:pt x="442" y="693"/>
                      <a:pt x="442" y="693"/>
                      <a:pt x="442" y="693"/>
                    </a:cubicBezTo>
                    <a:cubicBezTo>
                      <a:pt x="244" y="693"/>
                      <a:pt x="244" y="693"/>
                      <a:pt x="244" y="693"/>
                    </a:cubicBezTo>
                    <a:cubicBezTo>
                      <a:pt x="243" y="693"/>
                      <a:pt x="243" y="693"/>
                      <a:pt x="243" y="693"/>
                    </a:cubicBezTo>
                    <a:cubicBezTo>
                      <a:pt x="33" y="694"/>
                      <a:pt x="33" y="694"/>
                      <a:pt x="33" y="694"/>
                    </a:cubicBezTo>
                    <a:cubicBezTo>
                      <a:pt x="2" y="694"/>
                      <a:pt x="2" y="694"/>
                      <a:pt x="2" y="694"/>
                    </a:cubicBezTo>
                    <a:cubicBezTo>
                      <a:pt x="2" y="437"/>
                      <a:pt x="2" y="437"/>
                      <a:pt x="2" y="437"/>
                    </a:cubicBezTo>
                    <a:cubicBezTo>
                      <a:pt x="2" y="436"/>
                      <a:pt x="2" y="435"/>
                      <a:pt x="1" y="433"/>
                    </a:cubicBezTo>
                    <a:cubicBezTo>
                      <a:pt x="0" y="400"/>
                      <a:pt x="2" y="236"/>
                      <a:pt x="2" y="235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36" y="0"/>
                      <a:pt x="236" y="0"/>
                      <a:pt x="236" y="0"/>
                    </a:cubicBezTo>
                    <a:cubicBezTo>
                      <a:pt x="242" y="0"/>
                      <a:pt x="242" y="0"/>
                      <a:pt x="242" y="0"/>
                    </a:cubicBezTo>
                    <a:cubicBezTo>
                      <a:pt x="242" y="0"/>
                      <a:pt x="243" y="0"/>
                      <a:pt x="243" y="0"/>
                    </a:cubicBezTo>
                    <a:cubicBezTo>
                      <a:pt x="253" y="1"/>
                      <a:pt x="260" y="4"/>
                      <a:pt x="264" y="10"/>
                    </a:cubicBezTo>
                    <a:cubicBezTo>
                      <a:pt x="267" y="15"/>
                      <a:pt x="266" y="23"/>
                      <a:pt x="262" y="31"/>
                    </a:cubicBezTo>
                    <a:cubicBezTo>
                      <a:pt x="260" y="36"/>
                      <a:pt x="239" y="79"/>
                      <a:pt x="239" y="104"/>
                    </a:cubicBezTo>
                    <a:cubicBezTo>
                      <a:pt x="239" y="154"/>
                      <a:pt x="284" y="195"/>
                      <a:pt x="340" y="195"/>
                    </a:cubicBezTo>
                    <a:cubicBezTo>
                      <a:pt x="395" y="195"/>
                      <a:pt x="440" y="154"/>
                      <a:pt x="440" y="104"/>
                    </a:cubicBezTo>
                    <a:cubicBezTo>
                      <a:pt x="440" y="79"/>
                      <a:pt x="420" y="36"/>
                      <a:pt x="417" y="31"/>
                    </a:cubicBezTo>
                    <a:cubicBezTo>
                      <a:pt x="414" y="25"/>
                      <a:pt x="412" y="17"/>
                      <a:pt x="416" y="10"/>
                    </a:cubicBezTo>
                    <a:cubicBezTo>
                      <a:pt x="419" y="5"/>
                      <a:pt x="425" y="1"/>
                      <a:pt x="435" y="0"/>
                    </a:cubicBezTo>
                    <a:cubicBezTo>
                      <a:pt x="435" y="0"/>
                      <a:pt x="435" y="0"/>
                      <a:pt x="435" y="0"/>
                    </a:cubicBezTo>
                    <a:cubicBezTo>
                      <a:pt x="436" y="0"/>
                      <a:pt x="438" y="0"/>
                      <a:pt x="441" y="0"/>
                    </a:cubicBezTo>
                    <a:cubicBezTo>
                      <a:pt x="648" y="0"/>
                      <a:pt x="648" y="0"/>
                      <a:pt x="648" y="0"/>
                    </a:cubicBezTo>
                    <a:cubicBezTo>
                      <a:pt x="661" y="0"/>
                      <a:pt x="661" y="0"/>
                      <a:pt x="661" y="0"/>
                    </a:cubicBezTo>
                    <a:cubicBezTo>
                      <a:pt x="696" y="0"/>
                      <a:pt x="696" y="0"/>
                      <a:pt x="696" y="0"/>
                    </a:cubicBezTo>
                    <a:cubicBezTo>
                      <a:pt x="696" y="235"/>
                      <a:pt x="696" y="235"/>
                      <a:pt x="696" y="235"/>
                    </a:cubicBezTo>
                    <a:cubicBezTo>
                      <a:pt x="696" y="241"/>
                      <a:pt x="696" y="241"/>
                      <a:pt x="696" y="241"/>
                    </a:cubicBezTo>
                    <a:cubicBezTo>
                      <a:pt x="696" y="242"/>
                      <a:pt x="696" y="242"/>
                      <a:pt x="696" y="242"/>
                    </a:cubicBezTo>
                    <a:cubicBezTo>
                      <a:pt x="698" y="270"/>
                      <a:pt x="716" y="289"/>
                      <a:pt x="740" y="289"/>
                    </a:cubicBezTo>
                    <a:cubicBezTo>
                      <a:pt x="748" y="289"/>
                      <a:pt x="756" y="287"/>
                      <a:pt x="764" y="283"/>
                    </a:cubicBezTo>
                    <a:cubicBezTo>
                      <a:pt x="780" y="275"/>
                      <a:pt x="811" y="262"/>
                      <a:pt x="826" y="262"/>
                    </a:cubicBezTo>
                    <a:cubicBezTo>
                      <a:pt x="862" y="262"/>
                      <a:pt x="892" y="296"/>
                      <a:pt x="892" y="338"/>
                    </a:cubicBezTo>
                    <a:cubicBezTo>
                      <a:pt x="892" y="379"/>
                      <a:pt x="862" y="413"/>
                      <a:pt x="826" y="413"/>
                    </a:cubicBezTo>
                    <a:cubicBezTo>
                      <a:pt x="811" y="413"/>
                      <a:pt x="780" y="400"/>
                      <a:pt x="764" y="392"/>
                    </a:cubicBezTo>
                    <a:cubicBezTo>
                      <a:pt x="756" y="388"/>
                      <a:pt x="748" y="386"/>
                      <a:pt x="740" y="386"/>
                    </a:cubicBezTo>
                    <a:cubicBezTo>
                      <a:pt x="716" y="386"/>
                      <a:pt x="699" y="404"/>
                      <a:pt x="696" y="432"/>
                    </a:cubicBezTo>
                    <a:cubicBezTo>
                      <a:pt x="708" y="433"/>
                      <a:pt x="708" y="433"/>
                      <a:pt x="708" y="433"/>
                    </a:cubicBezTo>
                    <a:cubicBezTo>
                      <a:pt x="705" y="433"/>
                      <a:pt x="705" y="433"/>
                      <a:pt x="705" y="433"/>
                    </a:cubicBezTo>
                    <a:cubicBezTo>
                      <a:pt x="696" y="432"/>
                      <a:pt x="696" y="432"/>
                      <a:pt x="696" y="432"/>
                    </a:cubicBezTo>
                    <a:cubicBezTo>
                      <a:pt x="696" y="433"/>
                      <a:pt x="696" y="433"/>
                      <a:pt x="696" y="433"/>
                    </a:cubicBezTo>
                    <a:cubicBezTo>
                      <a:pt x="695" y="433"/>
                      <a:pt x="695" y="433"/>
                      <a:pt x="695" y="433"/>
                    </a:cubicBezTo>
                    <a:cubicBezTo>
                      <a:pt x="696" y="434"/>
                      <a:pt x="696" y="434"/>
                      <a:pt x="696" y="434"/>
                    </a:cubicBezTo>
                    <a:cubicBezTo>
                      <a:pt x="696" y="435"/>
                      <a:pt x="696" y="437"/>
                      <a:pt x="696" y="440"/>
                    </a:cubicBezTo>
                    <a:cubicBezTo>
                      <a:pt x="696" y="694"/>
                      <a:pt x="696" y="694"/>
                      <a:pt x="696" y="694"/>
                    </a:cubicBezTo>
                    <a:cubicBezTo>
                      <a:pt x="680" y="694"/>
                      <a:pt x="657" y="694"/>
                      <a:pt x="654" y="69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5524324" y="1906548"/>
                <a:ext cx="1171575" cy="1828800"/>
              </a:xfrm>
              <a:custGeom>
                <a:avLst/>
                <a:gdLst>
                  <a:gd name="T0" fmla="*/ 360 w 712"/>
                  <a:gd name="T1" fmla="*/ 0 h 1112"/>
                  <a:gd name="T2" fmla="*/ 438 w 712"/>
                  <a:gd name="T3" fmla="*/ 69 h 1112"/>
                  <a:gd name="T4" fmla="*/ 417 w 712"/>
                  <a:gd name="T5" fmla="*/ 133 h 1112"/>
                  <a:gd name="T6" fmla="*/ 416 w 712"/>
                  <a:gd name="T7" fmla="*/ 177 h 1112"/>
                  <a:gd name="T8" fmla="*/ 457 w 712"/>
                  <a:gd name="T9" fmla="*/ 200 h 1112"/>
                  <a:gd name="T10" fmla="*/ 457 w 712"/>
                  <a:gd name="T11" fmla="*/ 200 h 1112"/>
                  <a:gd name="T12" fmla="*/ 464 w 712"/>
                  <a:gd name="T13" fmla="*/ 200 h 1112"/>
                  <a:gd name="T14" fmla="*/ 712 w 712"/>
                  <a:gd name="T15" fmla="*/ 200 h 1112"/>
                  <a:gd name="T16" fmla="*/ 712 w 712"/>
                  <a:gd name="T17" fmla="*/ 225 h 1112"/>
                  <a:gd name="T18" fmla="*/ 712 w 712"/>
                  <a:gd name="T19" fmla="*/ 237 h 1112"/>
                  <a:gd name="T20" fmla="*/ 712 w 712"/>
                  <a:gd name="T21" fmla="*/ 410 h 1112"/>
                  <a:gd name="T22" fmla="*/ 712 w 712"/>
                  <a:gd name="T23" fmla="*/ 460 h 1112"/>
                  <a:gd name="T24" fmla="*/ 712 w 712"/>
                  <a:gd name="T25" fmla="*/ 466 h 1112"/>
                  <a:gd name="T26" fmla="*/ 712 w 712"/>
                  <a:gd name="T27" fmla="*/ 469 h 1112"/>
                  <a:gd name="T28" fmla="*/ 712 w 712"/>
                  <a:gd name="T29" fmla="*/ 469 h 1112"/>
                  <a:gd name="T30" fmla="*/ 712 w 712"/>
                  <a:gd name="T31" fmla="*/ 477 h 1112"/>
                  <a:gd name="T32" fmla="*/ 712 w 712"/>
                  <a:gd name="T33" fmla="*/ 669 h 1112"/>
                  <a:gd name="T34" fmla="*/ 712 w 712"/>
                  <a:gd name="T35" fmla="*/ 762 h 1112"/>
                  <a:gd name="T36" fmla="*/ 712 w 712"/>
                  <a:gd name="T37" fmla="*/ 912 h 1112"/>
                  <a:gd name="T38" fmla="*/ 463 w 712"/>
                  <a:gd name="T39" fmla="*/ 912 h 1112"/>
                  <a:gd name="T40" fmla="*/ 457 w 712"/>
                  <a:gd name="T41" fmla="*/ 912 h 1112"/>
                  <a:gd name="T42" fmla="*/ 457 w 712"/>
                  <a:gd name="T43" fmla="*/ 912 h 1112"/>
                  <a:gd name="T44" fmla="*/ 416 w 712"/>
                  <a:gd name="T45" fmla="*/ 935 h 1112"/>
                  <a:gd name="T46" fmla="*/ 417 w 712"/>
                  <a:gd name="T47" fmla="*/ 979 h 1112"/>
                  <a:gd name="T48" fmla="*/ 438 w 712"/>
                  <a:gd name="T49" fmla="*/ 1043 h 1112"/>
                  <a:gd name="T50" fmla="*/ 359 w 712"/>
                  <a:gd name="T51" fmla="*/ 1112 h 1112"/>
                  <a:gd name="T52" fmla="*/ 281 w 712"/>
                  <a:gd name="T53" fmla="*/ 1043 h 1112"/>
                  <a:gd name="T54" fmla="*/ 302 w 712"/>
                  <a:gd name="T55" fmla="*/ 979 h 1112"/>
                  <a:gd name="T56" fmla="*/ 303 w 712"/>
                  <a:gd name="T57" fmla="*/ 935 h 1112"/>
                  <a:gd name="T58" fmla="*/ 260 w 712"/>
                  <a:gd name="T59" fmla="*/ 912 h 1112"/>
                  <a:gd name="T60" fmla="*/ 255 w 712"/>
                  <a:gd name="T61" fmla="*/ 912 h 1112"/>
                  <a:gd name="T62" fmla="*/ 0 w 712"/>
                  <a:gd name="T63" fmla="*/ 912 h 1112"/>
                  <a:gd name="T64" fmla="*/ 0 w 712"/>
                  <a:gd name="T65" fmla="*/ 879 h 1112"/>
                  <a:gd name="T66" fmla="*/ 0 w 712"/>
                  <a:gd name="T67" fmla="*/ 745 h 1112"/>
                  <a:gd name="T68" fmla="*/ 0 w 712"/>
                  <a:gd name="T69" fmla="*/ 670 h 1112"/>
                  <a:gd name="T70" fmla="*/ 0 w 712"/>
                  <a:gd name="T71" fmla="*/ 666 h 1112"/>
                  <a:gd name="T72" fmla="*/ 0 w 712"/>
                  <a:gd name="T73" fmla="*/ 666 h 1112"/>
                  <a:gd name="T74" fmla="*/ 21 w 712"/>
                  <a:gd name="T75" fmla="*/ 639 h 1112"/>
                  <a:gd name="T76" fmla="*/ 35 w 712"/>
                  <a:gd name="T77" fmla="*/ 643 h 1112"/>
                  <a:gd name="T78" fmla="*/ 109 w 712"/>
                  <a:gd name="T79" fmla="*/ 666 h 1112"/>
                  <a:gd name="T80" fmla="*/ 200 w 712"/>
                  <a:gd name="T81" fmla="*/ 565 h 1112"/>
                  <a:gd name="T82" fmla="*/ 109 w 712"/>
                  <a:gd name="T83" fmla="*/ 464 h 1112"/>
                  <a:gd name="T84" fmla="*/ 35 w 712"/>
                  <a:gd name="T85" fmla="*/ 488 h 1112"/>
                  <a:gd name="T86" fmla="*/ 21 w 712"/>
                  <a:gd name="T87" fmla="*/ 491 h 1112"/>
                  <a:gd name="T88" fmla="*/ 0 w 712"/>
                  <a:gd name="T89" fmla="*/ 465 h 1112"/>
                  <a:gd name="T90" fmla="*/ 0 w 712"/>
                  <a:gd name="T91" fmla="*/ 420 h 1112"/>
                  <a:gd name="T92" fmla="*/ 0 w 712"/>
                  <a:gd name="T93" fmla="*/ 362 h 1112"/>
                  <a:gd name="T94" fmla="*/ 0 w 712"/>
                  <a:gd name="T95" fmla="*/ 350 h 1112"/>
                  <a:gd name="T96" fmla="*/ 0 w 712"/>
                  <a:gd name="T97" fmla="*/ 244 h 1112"/>
                  <a:gd name="T98" fmla="*/ 1 w 712"/>
                  <a:gd name="T99" fmla="*/ 200 h 1112"/>
                  <a:gd name="T100" fmla="*/ 255 w 712"/>
                  <a:gd name="T101" fmla="*/ 200 h 1112"/>
                  <a:gd name="T102" fmla="*/ 260 w 712"/>
                  <a:gd name="T103" fmla="*/ 200 h 1112"/>
                  <a:gd name="T104" fmla="*/ 303 w 712"/>
                  <a:gd name="T105" fmla="*/ 177 h 1112"/>
                  <a:gd name="T106" fmla="*/ 302 w 712"/>
                  <a:gd name="T107" fmla="*/ 133 h 1112"/>
                  <a:gd name="T108" fmla="*/ 281 w 712"/>
                  <a:gd name="T109" fmla="*/ 69 h 1112"/>
                  <a:gd name="T110" fmla="*/ 360 w 712"/>
                  <a:gd name="T111" fmla="*/ 0 h 1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12" h="1112">
                    <a:moveTo>
                      <a:pt x="360" y="0"/>
                    </a:moveTo>
                    <a:cubicBezTo>
                      <a:pt x="403" y="0"/>
                      <a:pt x="438" y="31"/>
                      <a:pt x="438" y="69"/>
                    </a:cubicBezTo>
                    <a:cubicBezTo>
                      <a:pt x="438" y="85"/>
                      <a:pt x="423" y="121"/>
                      <a:pt x="417" y="133"/>
                    </a:cubicBezTo>
                    <a:cubicBezTo>
                      <a:pt x="409" y="148"/>
                      <a:pt x="409" y="164"/>
                      <a:pt x="416" y="177"/>
                    </a:cubicBezTo>
                    <a:cubicBezTo>
                      <a:pt x="424" y="190"/>
                      <a:pt x="438" y="198"/>
                      <a:pt x="457" y="200"/>
                    </a:cubicBezTo>
                    <a:cubicBezTo>
                      <a:pt x="457" y="200"/>
                      <a:pt x="457" y="200"/>
                      <a:pt x="457" y="200"/>
                    </a:cubicBezTo>
                    <a:cubicBezTo>
                      <a:pt x="458" y="200"/>
                      <a:pt x="460" y="200"/>
                      <a:pt x="464" y="200"/>
                    </a:cubicBezTo>
                    <a:cubicBezTo>
                      <a:pt x="712" y="200"/>
                      <a:pt x="712" y="200"/>
                      <a:pt x="712" y="200"/>
                    </a:cubicBezTo>
                    <a:cubicBezTo>
                      <a:pt x="712" y="225"/>
                      <a:pt x="712" y="225"/>
                      <a:pt x="712" y="225"/>
                    </a:cubicBezTo>
                    <a:cubicBezTo>
                      <a:pt x="712" y="237"/>
                      <a:pt x="712" y="237"/>
                      <a:pt x="712" y="237"/>
                    </a:cubicBezTo>
                    <a:cubicBezTo>
                      <a:pt x="712" y="410"/>
                      <a:pt x="712" y="410"/>
                      <a:pt x="712" y="410"/>
                    </a:cubicBezTo>
                    <a:cubicBezTo>
                      <a:pt x="712" y="460"/>
                      <a:pt x="712" y="460"/>
                      <a:pt x="712" y="460"/>
                    </a:cubicBezTo>
                    <a:cubicBezTo>
                      <a:pt x="712" y="466"/>
                      <a:pt x="712" y="466"/>
                      <a:pt x="712" y="466"/>
                    </a:cubicBezTo>
                    <a:cubicBezTo>
                      <a:pt x="712" y="466"/>
                      <a:pt x="712" y="468"/>
                      <a:pt x="712" y="469"/>
                    </a:cubicBezTo>
                    <a:cubicBezTo>
                      <a:pt x="712" y="469"/>
                      <a:pt x="712" y="469"/>
                      <a:pt x="712" y="469"/>
                    </a:cubicBezTo>
                    <a:cubicBezTo>
                      <a:pt x="712" y="471"/>
                      <a:pt x="712" y="474"/>
                      <a:pt x="712" y="477"/>
                    </a:cubicBezTo>
                    <a:cubicBezTo>
                      <a:pt x="712" y="477"/>
                      <a:pt x="712" y="668"/>
                      <a:pt x="712" y="669"/>
                    </a:cubicBezTo>
                    <a:cubicBezTo>
                      <a:pt x="712" y="762"/>
                      <a:pt x="712" y="762"/>
                      <a:pt x="712" y="762"/>
                    </a:cubicBezTo>
                    <a:cubicBezTo>
                      <a:pt x="712" y="912"/>
                      <a:pt x="712" y="912"/>
                      <a:pt x="712" y="912"/>
                    </a:cubicBezTo>
                    <a:cubicBezTo>
                      <a:pt x="463" y="912"/>
                      <a:pt x="463" y="912"/>
                      <a:pt x="463" y="912"/>
                    </a:cubicBezTo>
                    <a:cubicBezTo>
                      <a:pt x="460" y="912"/>
                      <a:pt x="458" y="912"/>
                      <a:pt x="457" y="912"/>
                    </a:cubicBezTo>
                    <a:cubicBezTo>
                      <a:pt x="457" y="912"/>
                      <a:pt x="457" y="912"/>
                      <a:pt x="457" y="912"/>
                    </a:cubicBezTo>
                    <a:cubicBezTo>
                      <a:pt x="438" y="914"/>
                      <a:pt x="424" y="922"/>
                      <a:pt x="416" y="935"/>
                    </a:cubicBezTo>
                    <a:cubicBezTo>
                      <a:pt x="409" y="948"/>
                      <a:pt x="409" y="963"/>
                      <a:pt x="417" y="979"/>
                    </a:cubicBezTo>
                    <a:cubicBezTo>
                      <a:pt x="422" y="991"/>
                      <a:pt x="438" y="1026"/>
                      <a:pt x="438" y="1043"/>
                    </a:cubicBezTo>
                    <a:cubicBezTo>
                      <a:pt x="438" y="1081"/>
                      <a:pt x="403" y="1112"/>
                      <a:pt x="359" y="1112"/>
                    </a:cubicBezTo>
                    <a:cubicBezTo>
                      <a:pt x="316" y="1112"/>
                      <a:pt x="281" y="1081"/>
                      <a:pt x="281" y="1043"/>
                    </a:cubicBezTo>
                    <a:cubicBezTo>
                      <a:pt x="281" y="1026"/>
                      <a:pt x="296" y="991"/>
                      <a:pt x="302" y="979"/>
                    </a:cubicBezTo>
                    <a:cubicBezTo>
                      <a:pt x="310" y="963"/>
                      <a:pt x="310" y="948"/>
                      <a:pt x="303" y="935"/>
                    </a:cubicBezTo>
                    <a:cubicBezTo>
                      <a:pt x="295" y="921"/>
                      <a:pt x="280" y="913"/>
                      <a:pt x="260" y="912"/>
                    </a:cubicBezTo>
                    <a:cubicBezTo>
                      <a:pt x="255" y="912"/>
                      <a:pt x="255" y="912"/>
                      <a:pt x="255" y="912"/>
                    </a:cubicBezTo>
                    <a:cubicBezTo>
                      <a:pt x="0" y="912"/>
                      <a:pt x="0" y="912"/>
                      <a:pt x="0" y="912"/>
                    </a:cubicBezTo>
                    <a:cubicBezTo>
                      <a:pt x="0" y="879"/>
                      <a:pt x="0" y="879"/>
                      <a:pt x="0" y="879"/>
                    </a:cubicBezTo>
                    <a:cubicBezTo>
                      <a:pt x="0" y="745"/>
                      <a:pt x="0" y="745"/>
                      <a:pt x="0" y="745"/>
                    </a:cubicBezTo>
                    <a:cubicBezTo>
                      <a:pt x="0" y="670"/>
                      <a:pt x="0" y="670"/>
                      <a:pt x="0" y="670"/>
                    </a:cubicBezTo>
                    <a:cubicBezTo>
                      <a:pt x="0" y="666"/>
                      <a:pt x="0" y="666"/>
                      <a:pt x="0" y="666"/>
                    </a:cubicBezTo>
                    <a:cubicBezTo>
                      <a:pt x="0" y="666"/>
                      <a:pt x="0" y="666"/>
                      <a:pt x="0" y="666"/>
                    </a:cubicBezTo>
                    <a:cubicBezTo>
                      <a:pt x="1" y="649"/>
                      <a:pt x="9" y="639"/>
                      <a:pt x="21" y="639"/>
                    </a:cubicBezTo>
                    <a:cubicBezTo>
                      <a:pt x="25" y="639"/>
                      <a:pt x="30" y="640"/>
                      <a:pt x="35" y="643"/>
                    </a:cubicBezTo>
                    <a:cubicBezTo>
                      <a:pt x="40" y="645"/>
                      <a:pt x="84" y="666"/>
                      <a:pt x="109" y="666"/>
                    </a:cubicBezTo>
                    <a:cubicBezTo>
                      <a:pt x="159" y="666"/>
                      <a:pt x="200" y="621"/>
                      <a:pt x="200" y="565"/>
                    </a:cubicBezTo>
                    <a:cubicBezTo>
                      <a:pt x="200" y="509"/>
                      <a:pt x="159" y="464"/>
                      <a:pt x="109" y="464"/>
                    </a:cubicBezTo>
                    <a:cubicBezTo>
                      <a:pt x="84" y="464"/>
                      <a:pt x="40" y="485"/>
                      <a:pt x="35" y="488"/>
                    </a:cubicBezTo>
                    <a:cubicBezTo>
                      <a:pt x="30" y="490"/>
                      <a:pt x="25" y="491"/>
                      <a:pt x="21" y="491"/>
                    </a:cubicBezTo>
                    <a:cubicBezTo>
                      <a:pt x="9" y="491"/>
                      <a:pt x="1" y="481"/>
                      <a:pt x="0" y="465"/>
                    </a:cubicBezTo>
                    <a:cubicBezTo>
                      <a:pt x="0" y="464"/>
                      <a:pt x="0" y="420"/>
                      <a:pt x="0" y="420"/>
                    </a:cubicBezTo>
                    <a:cubicBezTo>
                      <a:pt x="0" y="362"/>
                      <a:pt x="0" y="362"/>
                      <a:pt x="0" y="362"/>
                    </a:cubicBezTo>
                    <a:cubicBezTo>
                      <a:pt x="0" y="350"/>
                      <a:pt x="0" y="350"/>
                      <a:pt x="0" y="350"/>
                    </a:cubicBezTo>
                    <a:cubicBezTo>
                      <a:pt x="0" y="244"/>
                      <a:pt x="0" y="244"/>
                      <a:pt x="0" y="244"/>
                    </a:cubicBezTo>
                    <a:cubicBezTo>
                      <a:pt x="0" y="241"/>
                      <a:pt x="1" y="215"/>
                      <a:pt x="1" y="200"/>
                    </a:cubicBezTo>
                    <a:cubicBezTo>
                      <a:pt x="255" y="200"/>
                      <a:pt x="255" y="200"/>
                      <a:pt x="255" y="200"/>
                    </a:cubicBezTo>
                    <a:cubicBezTo>
                      <a:pt x="260" y="200"/>
                      <a:pt x="260" y="200"/>
                      <a:pt x="260" y="200"/>
                    </a:cubicBezTo>
                    <a:cubicBezTo>
                      <a:pt x="280" y="199"/>
                      <a:pt x="295" y="190"/>
                      <a:pt x="303" y="177"/>
                    </a:cubicBezTo>
                    <a:cubicBezTo>
                      <a:pt x="310" y="164"/>
                      <a:pt x="310" y="148"/>
                      <a:pt x="302" y="133"/>
                    </a:cubicBezTo>
                    <a:cubicBezTo>
                      <a:pt x="296" y="121"/>
                      <a:pt x="281" y="85"/>
                      <a:pt x="281" y="69"/>
                    </a:cubicBezTo>
                    <a:cubicBezTo>
                      <a:pt x="281" y="31"/>
                      <a:pt x="316" y="0"/>
                      <a:pt x="360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2527889" y="1900198"/>
                <a:ext cx="1179513" cy="1841500"/>
              </a:xfrm>
              <a:custGeom>
                <a:avLst/>
                <a:gdLst>
                  <a:gd name="T0" fmla="*/ 355 w 717"/>
                  <a:gd name="T1" fmla="*/ 1120 h 1120"/>
                  <a:gd name="T2" fmla="*/ 276 w 717"/>
                  <a:gd name="T3" fmla="*/ 1051 h 1120"/>
                  <a:gd name="T4" fmla="*/ 298 w 717"/>
                  <a:gd name="T5" fmla="*/ 987 h 1120"/>
                  <a:gd name="T6" fmla="*/ 299 w 717"/>
                  <a:gd name="T7" fmla="*/ 942 h 1120"/>
                  <a:gd name="T8" fmla="*/ 257 w 717"/>
                  <a:gd name="T9" fmla="*/ 919 h 1120"/>
                  <a:gd name="T10" fmla="*/ 257 w 717"/>
                  <a:gd name="T11" fmla="*/ 919 h 1120"/>
                  <a:gd name="T12" fmla="*/ 251 w 717"/>
                  <a:gd name="T13" fmla="*/ 919 h 1120"/>
                  <a:gd name="T14" fmla="*/ 1 w 717"/>
                  <a:gd name="T15" fmla="*/ 919 h 1120"/>
                  <a:gd name="T16" fmla="*/ 1 w 717"/>
                  <a:gd name="T17" fmla="*/ 893 h 1120"/>
                  <a:gd name="T18" fmla="*/ 1 w 717"/>
                  <a:gd name="T19" fmla="*/ 882 h 1120"/>
                  <a:gd name="T20" fmla="*/ 1 w 717"/>
                  <a:gd name="T21" fmla="*/ 707 h 1120"/>
                  <a:gd name="T22" fmla="*/ 1 w 717"/>
                  <a:gd name="T23" fmla="*/ 656 h 1120"/>
                  <a:gd name="T24" fmla="*/ 1 w 717"/>
                  <a:gd name="T25" fmla="*/ 650 h 1120"/>
                  <a:gd name="T26" fmla="*/ 1 w 717"/>
                  <a:gd name="T27" fmla="*/ 648 h 1120"/>
                  <a:gd name="T28" fmla="*/ 0 w 717"/>
                  <a:gd name="T29" fmla="*/ 648 h 1120"/>
                  <a:gd name="T30" fmla="*/ 1 w 717"/>
                  <a:gd name="T31" fmla="*/ 640 h 1120"/>
                  <a:gd name="T32" fmla="*/ 1 w 717"/>
                  <a:gd name="T33" fmla="*/ 446 h 1120"/>
                  <a:gd name="T34" fmla="*/ 1 w 717"/>
                  <a:gd name="T35" fmla="*/ 353 h 1120"/>
                  <a:gd name="T36" fmla="*/ 1 w 717"/>
                  <a:gd name="T37" fmla="*/ 201 h 1120"/>
                  <a:gd name="T38" fmla="*/ 251 w 717"/>
                  <a:gd name="T39" fmla="*/ 201 h 1120"/>
                  <a:gd name="T40" fmla="*/ 257 w 717"/>
                  <a:gd name="T41" fmla="*/ 201 h 1120"/>
                  <a:gd name="T42" fmla="*/ 257 w 717"/>
                  <a:gd name="T43" fmla="*/ 201 h 1120"/>
                  <a:gd name="T44" fmla="*/ 299 w 717"/>
                  <a:gd name="T45" fmla="*/ 178 h 1120"/>
                  <a:gd name="T46" fmla="*/ 298 w 717"/>
                  <a:gd name="T47" fmla="*/ 134 h 1120"/>
                  <a:gd name="T48" fmla="*/ 277 w 717"/>
                  <a:gd name="T49" fmla="*/ 69 h 1120"/>
                  <a:gd name="T50" fmla="*/ 356 w 717"/>
                  <a:gd name="T51" fmla="*/ 0 h 1120"/>
                  <a:gd name="T52" fmla="*/ 435 w 717"/>
                  <a:gd name="T53" fmla="*/ 69 h 1120"/>
                  <a:gd name="T54" fmla="*/ 413 w 717"/>
                  <a:gd name="T55" fmla="*/ 134 h 1120"/>
                  <a:gd name="T56" fmla="*/ 412 w 717"/>
                  <a:gd name="T57" fmla="*/ 178 h 1120"/>
                  <a:gd name="T58" fmla="*/ 455 w 717"/>
                  <a:gd name="T59" fmla="*/ 201 h 1120"/>
                  <a:gd name="T60" fmla="*/ 461 w 717"/>
                  <a:gd name="T61" fmla="*/ 201 h 1120"/>
                  <a:gd name="T62" fmla="*/ 717 w 717"/>
                  <a:gd name="T63" fmla="*/ 201 h 1120"/>
                  <a:gd name="T64" fmla="*/ 717 w 717"/>
                  <a:gd name="T65" fmla="*/ 235 h 1120"/>
                  <a:gd name="T66" fmla="*/ 717 w 717"/>
                  <a:gd name="T67" fmla="*/ 369 h 1120"/>
                  <a:gd name="T68" fmla="*/ 717 w 717"/>
                  <a:gd name="T69" fmla="*/ 445 h 1120"/>
                  <a:gd name="T70" fmla="*/ 717 w 717"/>
                  <a:gd name="T71" fmla="*/ 449 h 1120"/>
                  <a:gd name="T72" fmla="*/ 717 w 717"/>
                  <a:gd name="T73" fmla="*/ 449 h 1120"/>
                  <a:gd name="T74" fmla="*/ 697 w 717"/>
                  <a:gd name="T75" fmla="*/ 476 h 1120"/>
                  <a:gd name="T76" fmla="*/ 683 w 717"/>
                  <a:gd name="T77" fmla="*/ 473 h 1120"/>
                  <a:gd name="T78" fmla="*/ 608 w 717"/>
                  <a:gd name="T79" fmla="*/ 449 h 1120"/>
                  <a:gd name="T80" fmla="*/ 516 w 717"/>
                  <a:gd name="T81" fmla="*/ 551 h 1120"/>
                  <a:gd name="T82" fmla="*/ 608 w 717"/>
                  <a:gd name="T83" fmla="*/ 653 h 1120"/>
                  <a:gd name="T84" fmla="*/ 683 w 717"/>
                  <a:gd name="T85" fmla="*/ 629 h 1120"/>
                  <a:gd name="T86" fmla="*/ 697 w 717"/>
                  <a:gd name="T87" fmla="*/ 625 h 1120"/>
                  <a:gd name="T88" fmla="*/ 717 w 717"/>
                  <a:gd name="T89" fmla="*/ 652 h 1120"/>
                  <a:gd name="T90" fmla="*/ 717 w 717"/>
                  <a:gd name="T91" fmla="*/ 697 h 1120"/>
                  <a:gd name="T92" fmla="*/ 717 w 717"/>
                  <a:gd name="T93" fmla="*/ 756 h 1120"/>
                  <a:gd name="T94" fmla="*/ 717 w 717"/>
                  <a:gd name="T95" fmla="*/ 767 h 1120"/>
                  <a:gd name="T96" fmla="*/ 717 w 717"/>
                  <a:gd name="T97" fmla="*/ 874 h 1120"/>
                  <a:gd name="T98" fmla="*/ 717 w 717"/>
                  <a:gd name="T99" fmla="*/ 919 h 1120"/>
                  <a:gd name="T100" fmla="*/ 461 w 717"/>
                  <a:gd name="T101" fmla="*/ 919 h 1120"/>
                  <a:gd name="T102" fmla="*/ 455 w 717"/>
                  <a:gd name="T103" fmla="*/ 919 h 1120"/>
                  <a:gd name="T104" fmla="*/ 412 w 717"/>
                  <a:gd name="T105" fmla="*/ 942 h 1120"/>
                  <a:gd name="T106" fmla="*/ 413 w 717"/>
                  <a:gd name="T107" fmla="*/ 987 h 1120"/>
                  <a:gd name="T108" fmla="*/ 435 w 717"/>
                  <a:gd name="T109" fmla="*/ 1051 h 1120"/>
                  <a:gd name="T110" fmla="*/ 355 w 717"/>
                  <a:gd name="T111" fmla="*/ 1120 h 1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17" h="1120">
                    <a:moveTo>
                      <a:pt x="355" y="1120"/>
                    </a:moveTo>
                    <a:cubicBezTo>
                      <a:pt x="312" y="1120"/>
                      <a:pt x="276" y="1089"/>
                      <a:pt x="276" y="1051"/>
                    </a:cubicBezTo>
                    <a:cubicBezTo>
                      <a:pt x="276" y="1034"/>
                      <a:pt x="292" y="999"/>
                      <a:pt x="298" y="987"/>
                    </a:cubicBezTo>
                    <a:cubicBezTo>
                      <a:pt x="306" y="971"/>
                      <a:pt x="306" y="955"/>
                      <a:pt x="299" y="942"/>
                    </a:cubicBezTo>
                    <a:cubicBezTo>
                      <a:pt x="291" y="929"/>
                      <a:pt x="276" y="921"/>
                      <a:pt x="257" y="919"/>
                    </a:cubicBezTo>
                    <a:cubicBezTo>
                      <a:pt x="257" y="919"/>
                      <a:pt x="257" y="919"/>
                      <a:pt x="257" y="919"/>
                    </a:cubicBezTo>
                    <a:cubicBezTo>
                      <a:pt x="256" y="919"/>
                      <a:pt x="254" y="919"/>
                      <a:pt x="251" y="919"/>
                    </a:cubicBezTo>
                    <a:cubicBezTo>
                      <a:pt x="1" y="919"/>
                      <a:pt x="1" y="919"/>
                      <a:pt x="1" y="919"/>
                    </a:cubicBezTo>
                    <a:cubicBezTo>
                      <a:pt x="1" y="893"/>
                      <a:pt x="1" y="893"/>
                      <a:pt x="1" y="893"/>
                    </a:cubicBezTo>
                    <a:cubicBezTo>
                      <a:pt x="1" y="882"/>
                      <a:pt x="1" y="882"/>
                      <a:pt x="1" y="882"/>
                    </a:cubicBezTo>
                    <a:cubicBezTo>
                      <a:pt x="1" y="707"/>
                      <a:pt x="1" y="707"/>
                      <a:pt x="1" y="707"/>
                    </a:cubicBezTo>
                    <a:cubicBezTo>
                      <a:pt x="1" y="656"/>
                      <a:pt x="1" y="656"/>
                      <a:pt x="1" y="656"/>
                    </a:cubicBezTo>
                    <a:cubicBezTo>
                      <a:pt x="1" y="650"/>
                      <a:pt x="1" y="650"/>
                      <a:pt x="1" y="650"/>
                    </a:cubicBezTo>
                    <a:cubicBezTo>
                      <a:pt x="1" y="650"/>
                      <a:pt x="1" y="648"/>
                      <a:pt x="1" y="648"/>
                    </a:cubicBezTo>
                    <a:cubicBezTo>
                      <a:pt x="0" y="648"/>
                      <a:pt x="0" y="648"/>
                      <a:pt x="0" y="648"/>
                    </a:cubicBezTo>
                    <a:cubicBezTo>
                      <a:pt x="1" y="646"/>
                      <a:pt x="1" y="643"/>
                      <a:pt x="1" y="640"/>
                    </a:cubicBezTo>
                    <a:cubicBezTo>
                      <a:pt x="1" y="640"/>
                      <a:pt x="1" y="447"/>
                      <a:pt x="1" y="446"/>
                    </a:cubicBezTo>
                    <a:cubicBezTo>
                      <a:pt x="1" y="353"/>
                      <a:pt x="1" y="353"/>
                      <a:pt x="1" y="353"/>
                    </a:cubicBezTo>
                    <a:cubicBezTo>
                      <a:pt x="1" y="201"/>
                      <a:pt x="1" y="201"/>
                      <a:pt x="1" y="201"/>
                    </a:cubicBezTo>
                    <a:cubicBezTo>
                      <a:pt x="251" y="201"/>
                      <a:pt x="251" y="201"/>
                      <a:pt x="251" y="201"/>
                    </a:cubicBezTo>
                    <a:cubicBezTo>
                      <a:pt x="254" y="201"/>
                      <a:pt x="256" y="201"/>
                      <a:pt x="257" y="201"/>
                    </a:cubicBezTo>
                    <a:cubicBezTo>
                      <a:pt x="257" y="201"/>
                      <a:pt x="257" y="201"/>
                      <a:pt x="257" y="201"/>
                    </a:cubicBezTo>
                    <a:cubicBezTo>
                      <a:pt x="276" y="200"/>
                      <a:pt x="291" y="191"/>
                      <a:pt x="299" y="178"/>
                    </a:cubicBezTo>
                    <a:cubicBezTo>
                      <a:pt x="306" y="165"/>
                      <a:pt x="306" y="150"/>
                      <a:pt x="298" y="134"/>
                    </a:cubicBezTo>
                    <a:cubicBezTo>
                      <a:pt x="292" y="121"/>
                      <a:pt x="277" y="86"/>
                      <a:pt x="277" y="69"/>
                    </a:cubicBezTo>
                    <a:cubicBezTo>
                      <a:pt x="277" y="31"/>
                      <a:pt x="312" y="0"/>
                      <a:pt x="356" y="0"/>
                    </a:cubicBezTo>
                    <a:cubicBezTo>
                      <a:pt x="399" y="0"/>
                      <a:pt x="435" y="31"/>
                      <a:pt x="435" y="69"/>
                    </a:cubicBezTo>
                    <a:cubicBezTo>
                      <a:pt x="435" y="86"/>
                      <a:pt x="419" y="121"/>
                      <a:pt x="413" y="134"/>
                    </a:cubicBezTo>
                    <a:cubicBezTo>
                      <a:pt x="405" y="150"/>
                      <a:pt x="405" y="165"/>
                      <a:pt x="412" y="178"/>
                    </a:cubicBezTo>
                    <a:cubicBezTo>
                      <a:pt x="420" y="192"/>
                      <a:pt x="436" y="200"/>
                      <a:pt x="455" y="201"/>
                    </a:cubicBezTo>
                    <a:cubicBezTo>
                      <a:pt x="461" y="201"/>
                      <a:pt x="461" y="201"/>
                      <a:pt x="461" y="201"/>
                    </a:cubicBezTo>
                    <a:cubicBezTo>
                      <a:pt x="717" y="201"/>
                      <a:pt x="717" y="201"/>
                      <a:pt x="717" y="201"/>
                    </a:cubicBezTo>
                    <a:cubicBezTo>
                      <a:pt x="717" y="235"/>
                      <a:pt x="717" y="235"/>
                      <a:pt x="717" y="235"/>
                    </a:cubicBezTo>
                    <a:cubicBezTo>
                      <a:pt x="717" y="369"/>
                      <a:pt x="717" y="369"/>
                      <a:pt x="717" y="369"/>
                    </a:cubicBezTo>
                    <a:cubicBezTo>
                      <a:pt x="717" y="445"/>
                      <a:pt x="717" y="445"/>
                      <a:pt x="717" y="445"/>
                    </a:cubicBezTo>
                    <a:cubicBezTo>
                      <a:pt x="717" y="449"/>
                      <a:pt x="717" y="449"/>
                      <a:pt x="717" y="449"/>
                    </a:cubicBezTo>
                    <a:cubicBezTo>
                      <a:pt x="717" y="449"/>
                      <a:pt x="717" y="449"/>
                      <a:pt x="717" y="449"/>
                    </a:cubicBezTo>
                    <a:cubicBezTo>
                      <a:pt x="716" y="466"/>
                      <a:pt x="708" y="476"/>
                      <a:pt x="697" y="476"/>
                    </a:cubicBezTo>
                    <a:cubicBezTo>
                      <a:pt x="692" y="476"/>
                      <a:pt x="688" y="475"/>
                      <a:pt x="683" y="473"/>
                    </a:cubicBezTo>
                    <a:cubicBezTo>
                      <a:pt x="678" y="470"/>
                      <a:pt x="633" y="449"/>
                      <a:pt x="608" y="449"/>
                    </a:cubicBezTo>
                    <a:cubicBezTo>
                      <a:pt x="557" y="449"/>
                      <a:pt x="516" y="494"/>
                      <a:pt x="516" y="551"/>
                    </a:cubicBezTo>
                    <a:cubicBezTo>
                      <a:pt x="516" y="607"/>
                      <a:pt x="557" y="653"/>
                      <a:pt x="608" y="653"/>
                    </a:cubicBezTo>
                    <a:cubicBezTo>
                      <a:pt x="633" y="653"/>
                      <a:pt x="678" y="631"/>
                      <a:pt x="683" y="629"/>
                    </a:cubicBezTo>
                    <a:cubicBezTo>
                      <a:pt x="688" y="626"/>
                      <a:pt x="692" y="625"/>
                      <a:pt x="697" y="625"/>
                    </a:cubicBezTo>
                    <a:cubicBezTo>
                      <a:pt x="708" y="625"/>
                      <a:pt x="716" y="635"/>
                      <a:pt x="717" y="652"/>
                    </a:cubicBezTo>
                    <a:cubicBezTo>
                      <a:pt x="717" y="652"/>
                      <a:pt x="717" y="697"/>
                      <a:pt x="717" y="697"/>
                    </a:cubicBezTo>
                    <a:cubicBezTo>
                      <a:pt x="717" y="756"/>
                      <a:pt x="717" y="756"/>
                      <a:pt x="717" y="756"/>
                    </a:cubicBezTo>
                    <a:cubicBezTo>
                      <a:pt x="717" y="767"/>
                      <a:pt x="717" y="767"/>
                      <a:pt x="717" y="767"/>
                    </a:cubicBezTo>
                    <a:cubicBezTo>
                      <a:pt x="717" y="874"/>
                      <a:pt x="717" y="874"/>
                      <a:pt x="717" y="874"/>
                    </a:cubicBezTo>
                    <a:cubicBezTo>
                      <a:pt x="717" y="877"/>
                      <a:pt x="717" y="903"/>
                      <a:pt x="717" y="919"/>
                    </a:cubicBezTo>
                    <a:cubicBezTo>
                      <a:pt x="461" y="919"/>
                      <a:pt x="461" y="919"/>
                      <a:pt x="461" y="919"/>
                    </a:cubicBezTo>
                    <a:cubicBezTo>
                      <a:pt x="455" y="919"/>
                      <a:pt x="455" y="919"/>
                      <a:pt x="455" y="919"/>
                    </a:cubicBezTo>
                    <a:cubicBezTo>
                      <a:pt x="436" y="920"/>
                      <a:pt x="420" y="928"/>
                      <a:pt x="412" y="942"/>
                    </a:cubicBezTo>
                    <a:cubicBezTo>
                      <a:pt x="405" y="955"/>
                      <a:pt x="405" y="971"/>
                      <a:pt x="413" y="987"/>
                    </a:cubicBezTo>
                    <a:cubicBezTo>
                      <a:pt x="419" y="999"/>
                      <a:pt x="435" y="1034"/>
                      <a:pt x="435" y="1051"/>
                    </a:cubicBezTo>
                    <a:cubicBezTo>
                      <a:pt x="435" y="1089"/>
                      <a:pt x="399" y="1120"/>
                      <a:pt x="355" y="112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3677650" y="1887498"/>
                <a:ext cx="1868488" cy="1866900"/>
              </a:xfrm>
              <a:custGeom>
                <a:avLst/>
                <a:gdLst>
                  <a:gd name="T0" fmla="*/ 559 w 1136"/>
                  <a:gd name="T1" fmla="*/ 0 h 1135"/>
                  <a:gd name="T2" fmla="*/ 459 w 1136"/>
                  <a:gd name="T3" fmla="*/ 90 h 1135"/>
                  <a:gd name="T4" fmla="*/ 482 w 1136"/>
                  <a:gd name="T5" fmla="*/ 163 h 1135"/>
                  <a:gd name="T6" fmla="*/ 484 w 1136"/>
                  <a:gd name="T7" fmla="*/ 185 h 1135"/>
                  <a:gd name="T8" fmla="*/ 460 w 1136"/>
                  <a:gd name="T9" fmla="*/ 196 h 1135"/>
                  <a:gd name="T10" fmla="*/ 456 w 1136"/>
                  <a:gd name="T11" fmla="*/ 196 h 1135"/>
                  <a:gd name="T12" fmla="*/ 196 w 1136"/>
                  <a:gd name="T13" fmla="*/ 196 h 1135"/>
                  <a:gd name="T14" fmla="*/ 196 w 1136"/>
                  <a:gd name="T15" fmla="*/ 455 h 1135"/>
                  <a:gd name="T16" fmla="*/ 196 w 1136"/>
                  <a:gd name="T17" fmla="*/ 460 h 1135"/>
                  <a:gd name="T18" fmla="*/ 177 w 1136"/>
                  <a:gd name="T19" fmla="*/ 485 h 1135"/>
                  <a:gd name="T20" fmla="*/ 163 w 1136"/>
                  <a:gd name="T21" fmla="*/ 482 h 1135"/>
                  <a:gd name="T22" fmla="*/ 91 w 1136"/>
                  <a:gd name="T23" fmla="*/ 458 h 1135"/>
                  <a:gd name="T24" fmla="*/ 0 w 1136"/>
                  <a:gd name="T25" fmla="*/ 558 h 1135"/>
                  <a:gd name="T26" fmla="*/ 91 w 1136"/>
                  <a:gd name="T27" fmla="*/ 658 h 1135"/>
                  <a:gd name="T28" fmla="*/ 163 w 1136"/>
                  <a:gd name="T29" fmla="*/ 635 h 1135"/>
                  <a:gd name="T30" fmla="*/ 177 w 1136"/>
                  <a:gd name="T31" fmla="*/ 631 h 1135"/>
                  <a:gd name="T32" fmla="*/ 196 w 1136"/>
                  <a:gd name="T33" fmla="*/ 657 h 1135"/>
                  <a:gd name="T34" fmla="*/ 196 w 1136"/>
                  <a:gd name="T35" fmla="*/ 657 h 1135"/>
                  <a:gd name="T36" fmla="*/ 196 w 1136"/>
                  <a:gd name="T37" fmla="*/ 660 h 1135"/>
                  <a:gd name="T38" fmla="*/ 196 w 1136"/>
                  <a:gd name="T39" fmla="*/ 939 h 1135"/>
                  <a:gd name="T40" fmla="*/ 252 w 1136"/>
                  <a:gd name="T41" fmla="*/ 939 h 1135"/>
                  <a:gd name="T42" fmla="*/ 460 w 1136"/>
                  <a:gd name="T43" fmla="*/ 939 h 1135"/>
                  <a:gd name="T44" fmla="*/ 460 w 1136"/>
                  <a:gd name="T45" fmla="*/ 939 h 1135"/>
                  <a:gd name="T46" fmla="*/ 484 w 1136"/>
                  <a:gd name="T47" fmla="*/ 950 h 1135"/>
                  <a:gd name="T48" fmla="*/ 482 w 1136"/>
                  <a:gd name="T49" fmla="*/ 972 h 1135"/>
                  <a:gd name="T50" fmla="*/ 459 w 1136"/>
                  <a:gd name="T51" fmla="*/ 1044 h 1135"/>
                  <a:gd name="T52" fmla="*/ 559 w 1136"/>
                  <a:gd name="T53" fmla="*/ 1135 h 1135"/>
                  <a:gd name="T54" fmla="*/ 659 w 1136"/>
                  <a:gd name="T55" fmla="*/ 1044 h 1135"/>
                  <a:gd name="T56" fmla="*/ 635 w 1136"/>
                  <a:gd name="T57" fmla="*/ 972 h 1135"/>
                  <a:gd name="T58" fmla="*/ 634 w 1136"/>
                  <a:gd name="T59" fmla="*/ 950 h 1135"/>
                  <a:gd name="T60" fmla="*/ 657 w 1136"/>
                  <a:gd name="T61" fmla="*/ 939 h 1135"/>
                  <a:gd name="T62" fmla="*/ 661 w 1136"/>
                  <a:gd name="T63" fmla="*/ 939 h 1135"/>
                  <a:gd name="T64" fmla="*/ 758 w 1136"/>
                  <a:gd name="T65" fmla="*/ 939 h 1135"/>
                  <a:gd name="T66" fmla="*/ 758 w 1136"/>
                  <a:gd name="T67" fmla="*/ 939 h 1135"/>
                  <a:gd name="T68" fmla="*/ 873 w 1136"/>
                  <a:gd name="T69" fmla="*/ 939 h 1135"/>
                  <a:gd name="T70" fmla="*/ 940 w 1136"/>
                  <a:gd name="T71" fmla="*/ 939 h 1135"/>
                  <a:gd name="T72" fmla="*/ 940 w 1136"/>
                  <a:gd name="T73" fmla="*/ 657 h 1135"/>
                  <a:gd name="T74" fmla="*/ 940 w 1136"/>
                  <a:gd name="T75" fmla="*/ 657 h 1135"/>
                  <a:gd name="T76" fmla="*/ 959 w 1136"/>
                  <a:gd name="T77" fmla="*/ 632 h 1135"/>
                  <a:gd name="T78" fmla="*/ 973 w 1136"/>
                  <a:gd name="T79" fmla="*/ 635 h 1135"/>
                  <a:gd name="T80" fmla="*/ 1045 w 1136"/>
                  <a:gd name="T81" fmla="*/ 658 h 1135"/>
                  <a:gd name="T82" fmla="*/ 1136 w 1136"/>
                  <a:gd name="T83" fmla="*/ 558 h 1135"/>
                  <a:gd name="T84" fmla="*/ 1045 w 1136"/>
                  <a:gd name="T85" fmla="*/ 459 h 1135"/>
                  <a:gd name="T86" fmla="*/ 973 w 1136"/>
                  <a:gd name="T87" fmla="*/ 482 h 1135"/>
                  <a:gd name="T88" fmla="*/ 959 w 1136"/>
                  <a:gd name="T89" fmla="*/ 485 h 1135"/>
                  <a:gd name="T90" fmla="*/ 940 w 1136"/>
                  <a:gd name="T91" fmla="*/ 460 h 1135"/>
                  <a:gd name="T92" fmla="*/ 940 w 1136"/>
                  <a:gd name="T93" fmla="*/ 456 h 1135"/>
                  <a:gd name="T94" fmla="*/ 940 w 1136"/>
                  <a:gd name="T95" fmla="*/ 196 h 1135"/>
                  <a:gd name="T96" fmla="*/ 892 w 1136"/>
                  <a:gd name="T97" fmla="*/ 196 h 1135"/>
                  <a:gd name="T98" fmla="*/ 892 w 1136"/>
                  <a:gd name="T99" fmla="*/ 196 h 1135"/>
                  <a:gd name="T100" fmla="*/ 661 w 1136"/>
                  <a:gd name="T101" fmla="*/ 196 h 1135"/>
                  <a:gd name="T102" fmla="*/ 657 w 1136"/>
                  <a:gd name="T103" fmla="*/ 196 h 1135"/>
                  <a:gd name="T104" fmla="*/ 657 w 1136"/>
                  <a:gd name="T105" fmla="*/ 196 h 1135"/>
                  <a:gd name="T106" fmla="*/ 634 w 1136"/>
                  <a:gd name="T107" fmla="*/ 185 h 1135"/>
                  <a:gd name="T108" fmla="*/ 635 w 1136"/>
                  <a:gd name="T109" fmla="*/ 163 h 1135"/>
                  <a:gd name="T110" fmla="*/ 659 w 1136"/>
                  <a:gd name="T111" fmla="*/ 90 h 1135"/>
                  <a:gd name="T112" fmla="*/ 559 w 1136"/>
                  <a:gd name="T113" fmla="*/ 0 h 1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36" h="1135">
                    <a:moveTo>
                      <a:pt x="559" y="0"/>
                    </a:moveTo>
                    <a:cubicBezTo>
                      <a:pt x="504" y="0"/>
                      <a:pt x="459" y="41"/>
                      <a:pt x="459" y="90"/>
                    </a:cubicBezTo>
                    <a:cubicBezTo>
                      <a:pt x="459" y="115"/>
                      <a:pt x="480" y="158"/>
                      <a:pt x="482" y="163"/>
                    </a:cubicBezTo>
                    <a:cubicBezTo>
                      <a:pt x="486" y="172"/>
                      <a:pt x="487" y="179"/>
                      <a:pt x="484" y="185"/>
                    </a:cubicBezTo>
                    <a:cubicBezTo>
                      <a:pt x="480" y="191"/>
                      <a:pt x="471" y="195"/>
                      <a:pt x="460" y="196"/>
                    </a:cubicBezTo>
                    <a:cubicBezTo>
                      <a:pt x="456" y="196"/>
                      <a:pt x="456" y="196"/>
                      <a:pt x="456" y="196"/>
                    </a:cubicBezTo>
                    <a:cubicBezTo>
                      <a:pt x="196" y="196"/>
                      <a:pt x="196" y="196"/>
                      <a:pt x="196" y="196"/>
                    </a:cubicBezTo>
                    <a:cubicBezTo>
                      <a:pt x="196" y="455"/>
                      <a:pt x="196" y="455"/>
                      <a:pt x="196" y="455"/>
                    </a:cubicBezTo>
                    <a:cubicBezTo>
                      <a:pt x="196" y="460"/>
                      <a:pt x="196" y="460"/>
                      <a:pt x="196" y="460"/>
                    </a:cubicBezTo>
                    <a:cubicBezTo>
                      <a:pt x="196" y="466"/>
                      <a:pt x="193" y="485"/>
                      <a:pt x="177" y="485"/>
                    </a:cubicBezTo>
                    <a:cubicBezTo>
                      <a:pt x="173" y="485"/>
                      <a:pt x="168" y="484"/>
                      <a:pt x="163" y="482"/>
                    </a:cubicBezTo>
                    <a:cubicBezTo>
                      <a:pt x="158" y="479"/>
                      <a:pt x="115" y="458"/>
                      <a:pt x="91" y="458"/>
                    </a:cubicBezTo>
                    <a:cubicBezTo>
                      <a:pt x="41" y="458"/>
                      <a:pt x="0" y="503"/>
                      <a:pt x="0" y="558"/>
                    </a:cubicBezTo>
                    <a:cubicBezTo>
                      <a:pt x="0" y="613"/>
                      <a:pt x="41" y="658"/>
                      <a:pt x="91" y="658"/>
                    </a:cubicBezTo>
                    <a:cubicBezTo>
                      <a:pt x="115" y="658"/>
                      <a:pt x="158" y="637"/>
                      <a:pt x="163" y="635"/>
                    </a:cubicBezTo>
                    <a:cubicBezTo>
                      <a:pt x="168" y="633"/>
                      <a:pt x="172" y="631"/>
                      <a:pt x="177" y="631"/>
                    </a:cubicBezTo>
                    <a:cubicBezTo>
                      <a:pt x="193" y="631"/>
                      <a:pt x="196" y="651"/>
                      <a:pt x="196" y="657"/>
                    </a:cubicBezTo>
                    <a:cubicBezTo>
                      <a:pt x="196" y="657"/>
                      <a:pt x="196" y="657"/>
                      <a:pt x="196" y="657"/>
                    </a:cubicBezTo>
                    <a:cubicBezTo>
                      <a:pt x="196" y="658"/>
                      <a:pt x="196" y="659"/>
                      <a:pt x="196" y="660"/>
                    </a:cubicBezTo>
                    <a:cubicBezTo>
                      <a:pt x="196" y="939"/>
                      <a:pt x="196" y="939"/>
                      <a:pt x="196" y="939"/>
                    </a:cubicBezTo>
                    <a:cubicBezTo>
                      <a:pt x="252" y="939"/>
                      <a:pt x="252" y="939"/>
                      <a:pt x="252" y="939"/>
                    </a:cubicBezTo>
                    <a:cubicBezTo>
                      <a:pt x="252" y="939"/>
                      <a:pt x="459" y="939"/>
                      <a:pt x="460" y="939"/>
                    </a:cubicBezTo>
                    <a:cubicBezTo>
                      <a:pt x="460" y="939"/>
                      <a:pt x="460" y="939"/>
                      <a:pt x="460" y="939"/>
                    </a:cubicBezTo>
                    <a:cubicBezTo>
                      <a:pt x="471" y="940"/>
                      <a:pt x="480" y="944"/>
                      <a:pt x="484" y="950"/>
                    </a:cubicBezTo>
                    <a:cubicBezTo>
                      <a:pt x="487" y="956"/>
                      <a:pt x="486" y="963"/>
                      <a:pt x="482" y="972"/>
                    </a:cubicBezTo>
                    <a:cubicBezTo>
                      <a:pt x="480" y="977"/>
                      <a:pt x="459" y="1020"/>
                      <a:pt x="459" y="1044"/>
                    </a:cubicBezTo>
                    <a:cubicBezTo>
                      <a:pt x="459" y="1094"/>
                      <a:pt x="504" y="1135"/>
                      <a:pt x="559" y="1135"/>
                    </a:cubicBezTo>
                    <a:cubicBezTo>
                      <a:pt x="614" y="1135"/>
                      <a:pt x="659" y="1094"/>
                      <a:pt x="659" y="1044"/>
                    </a:cubicBezTo>
                    <a:cubicBezTo>
                      <a:pt x="659" y="1020"/>
                      <a:pt x="638" y="977"/>
                      <a:pt x="635" y="972"/>
                    </a:cubicBezTo>
                    <a:cubicBezTo>
                      <a:pt x="631" y="963"/>
                      <a:pt x="631" y="956"/>
                      <a:pt x="634" y="950"/>
                    </a:cubicBezTo>
                    <a:cubicBezTo>
                      <a:pt x="638" y="944"/>
                      <a:pt x="646" y="940"/>
                      <a:pt x="657" y="939"/>
                    </a:cubicBezTo>
                    <a:cubicBezTo>
                      <a:pt x="661" y="939"/>
                      <a:pt x="661" y="939"/>
                      <a:pt x="661" y="939"/>
                    </a:cubicBezTo>
                    <a:cubicBezTo>
                      <a:pt x="758" y="939"/>
                      <a:pt x="758" y="939"/>
                      <a:pt x="758" y="939"/>
                    </a:cubicBezTo>
                    <a:cubicBezTo>
                      <a:pt x="758" y="939"/>
                      <a:pt x="758" y="939"/>
                      <a:pt x="758" y="939"/>
                    </a:cubicBezTo>
                    <a:cubicBezTo>
                      <a:pt x="873" y="939"/>
                      <a:pt x="873" y="939"/>
                      <a:pt x="873" y="939"/>
                    </a:cubicBezTo>
                    <a:cubicBezTo>
                      <a:pt x="877" y="939"/>
                      <a:pt x="940" y="939"/>
                      <a:pt x="940" y="939"/>
                    </a:cubicBezTo>
                    <a:cubicBezTo>
                      <a:pt x="940" y="939"/>
                      <a:pt x="940" y="658"/>
                      <a:pt x="940" y="657"/>
                    </a:cubicBezTo>
                    <a:cubicBezTo>
                      <a:pt x="940" y="657"/>
                      <a:pt x="940" y="657"/>
                      <a:pt x="940" y="657"/>
                    </a:cubicBezTo>
                    <a:cubicBezTo>
                      <a:pt x="940" y="651"/>
                      <a:pt x="943" y="632"/>
                      <a:pt x="959" y="632"/>
                    </a:cubicBezTo>
                    <a:cubicBezTo>
                      <a:pt x="963" y="632"/>
                      <a:pt x="968" y="633"/>
                      <a:pt x="973" y="635"/>
                    </a:cubicBezTo>
                    <a:cubicBezTo>
                      <a:pt x="977" y="637"/>
                      <a:pt x="1021" y="658"/>
                      <a:pt x="1045" y="658"/>
                    </a:cubicBezTo>
                    <a:cubicBezTo>
                      <a:pt x="1095" y="658"/>
                      <a:pt x="1136" y="613"/>
                      <a:pt x="1136" y="558"/>
                    </a:cubicBezTo>
                    <a:cubicBezTo>
                      <a:pt x="1136" y="503"/>
                      <a:pt x="1095" y="459"/>
                      <a:pt x="1045" y="459"/>
                    </a:cubicBezTo>
                    <a:cubicBezTo>
                      <a:pt x="1021" y="459"/>
                      <a:pt x="977" y="479"/>
                      <a:pt x="973" y="482"/>
                    </a:cubicBezTo>
                    <a:cubicBezTo>
                      <a:pt x="968" y="484"/>
                      <a:pt x="963" y="485"/>
                      <a:pt x="959" y="485"/>
                    </a:cubicBezTo>
                    <a:cubicBezTo>
                      <a:pt x="943" y="485"/>
                      <a:pt x="940" y="466"/>
                      <a:pt x="940" y="460"/>
                    </a:cubicBezTo>
                    <a:cubicBezTo>
                      <a:pt x="940" y="456"/>
                      <a:pt x="940" y="456"/>
                      <a:pt x="940" y="456"/>
                    </a:cubicBezTo>
                    <a:cubicBezTo>
                      <a:pt x="940" y="196"/>
                      <a:pt x="940" y="196"/>
                      <a:pt x="940" y="196"/>
                    </a:cubicBezTo>
                    <a:cubicBezTo>
                      <a:pt x="892" y="196"/>
                      <a:pt x="892" y="196"/>
                      <a:pt x="892" y="196"/>
                    </a:cubicBezTo>
                    <a:cubicBezTo>
                      <a:pt x="892" y="196"/>
                      <a:pt x="892" y="196"/>
                      <a:pt x="892" y="196"/>
                    </a:cubicBezTo>
                    <a:cubicBezTo>
                      <a:pt x="661" y="196"/>
                      <a:pt x="661" y="196"/>
                      <a:pt x="661" y="196"/>
                    </a:cubicBezTo>
                    <a:cubicBezTo>
                      <a:pt x="659" y="196"/>
                      <a:pt x="658" y="196"/>
                      <a:pt x="657" y="196"/>
                    </a:cubicBezTo>
                    <a:cubicBezTo>
                      <a:pt x="657" y="196"/>
                      <a:pt x="657" y="196"/>
                      <a:pt x="657" y="196"/>
                    </a:cubicBezTo>
                    <a:cubicBezTo>
                      <a:pt x="646" y="195"/>
                      <a:pt x="638" y="191"/>
                      <a:pt x="634" y="185"/>
                    </a:cubicBezTo>
                    <a:cubicBezTo>
                      <a:pt x="631" y="179"/>
                      <a:pt x="631" y="172"/>
                      <a:pt x="635" y="163"/>
                    </a:cubicBezTo>
                    <a:cubicBezTo>
                      <a:pt x="638" y="158"/>
                      <a:pt x="659" y="115"/>
                      <a:pt x="659" y="90"/>
                    </a:cubicBezTo>
                    <a:cubicBezTo>
                      <a:pt x="659" y="41"/>
                      <a:pt x="614" y="0"/>
                      <a:pt x="559" y="0"/>
                    </a:cubicBezTo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67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108" name="Freeform 63"/>
            <p:cNvSpPr>
              <a:spLocks noEditPoints="1"/>
            </p:cNvSpPr>
            <p:nvPr/>
          </p:nvSpPr>
          <p:spPr bwMode="auto">
            <a:xfrm>
              <a:off x="5863248" y="3515471"/>
              <a:ext cx="465505" cy="465505"/>
            </a:xfrm>
            <a:custGeom>
              <a:avLst/>
              <a:gdLst>
                <a:gd name="T0" fmla="*/ 34 w 185"/>
                <a:gd name="T1" fmla="*/ 59 h 185"/>
                <a:gd name="T2" fmla="*/ 41 w 185"/>
                <a:gd name="T3" fmla="*/ 63 h 185"/>
                <a:gd name="T4" fmla="*/ 63 w 185"/>
                <a:gd name="T5" fmla="*/ 143 h 185"/>
                <a:gd name="T6" fmla="*/ 59 w 185"/>
                <a:gd name="T7" fmla="*/ 151 h 185"/>
                <a:gd name="T8" fmla="*/ 63 w 185"/>
                <a:gd name="T9" fmla="*/ 143 h 185"/>
                <a:gd name="T10" fmla="*/ 57 w 185"/>
                <a:gd name="T11" fmla="*/ 40 h 185"/>
                <a:gd name="T12" fmla="*/ 64 w 185"/>
                <a:gd name="T13" fmla="*/ 35 h 185"/>
                <a:gd name="T14" fmla="*/ 122 w 185"/>
                <a:gd name="T15" fmla="*/ 41 h 185"/>
                <a:gd name="T16" fmla="*/ 126 w 185"/>
                <a:gd name="T17" fmla="*/ 34 h 185"/>
                <a:gd name="T18" fmla="*/ 122 w 185"/>
                <a:gd name="T19" fmla="*/ 41 h 185"/>
                <a:gd name="T20" fmla="*/ 34 w 185"/>
                <a:gd name="T21" fmla="*/ 126 h 185"/>
                <a:gd name="T22" fmla="*/ 41 w 185"/>
                <a:gd name="T23" fmla="*/ 122 h 185"/>
                <a:gd name="T24" fmla="*/ 29 w 185"/>
                <a:gd name="T25" fmla="*/ 88 h 185"/>
                <a:gd name="T26" fmla="*/ 29 w 185"/>
                <a:gd name="T27" fmla="*/ 97 h 185"/>
                <a:gd name="T28" fmla="*/ 29 w 185"/>
                <a:gd name="T29" fmla="*/ 88 h 185"/>
                <a:gd name="T30" fmla="*/ 144 w 185"/>
                <a:gd name="T31" fmla="*/ 122 h 185"/>
                <a:gd name="T32" fmla="*/ 151 w 185"/>
                <a:gd name="T33" fmla="*/ 126 h 185"/>
                <a:gd name="T34" fmla="*/ 145 w 185"/>
                <a:gd name="T35" fmla="*/ 57 h 185"/>
                <a:gd name="T36" fmla="*/ 149 w 185"/>
                <a:gd name="T37" fmla="*/ 64 h 185"/>
                <a:gd name="T38" fmla="*/ 145 w 185"/>
                <a:gd name="T39" fmla="*/ 57 h 185"/>
                <a:gd name="T40" fmla="*/ 151 w 185"/>
                <a:gd name="T41" fmla="*/ 92 h 185"/>
                <a:gd name="T42" fmla="*/ 160 w 185"/>
                <a:gd name="T43" fmla="*/ 92 h 185"/>
                <a:gd name="T44" fmla="*/ 92 w 185"/>
                <a:gd name="T45" fmla="*/ 0 h 185"/>
                <a:gd name="T46" fmla="*/ 92 w 185"/>
                <a:gd name="T47" fmla="*/ 185 h 185"/>
                <a:gd name="T48" fmla="*/ 92 w 185"/>
                <a:gd name="T49" fmla="*/ 0 h 185"/>
                <a:gd name="T50" fmla="*/ 8 w 185"/>
                <a:gd name="T51" fmla="*/ 92 h 185"/>
                <a:gd name="T52" fmla="*/ 177 w 185"/>
                <a:gd name="T53" fmla="*/ 92 h 185"/>
                <a:gd name="T54" fmla="*/ 130 w 185"/>
                <a:gd name="T55" fmla="*/ 88 h 185"/>
                <a:gd name="T56" fmla="*/ 97 w 185"/>
                <a:gd name="T57" fmla="*/ 76 h 185"/>
                <a:gd name="T58" fmla="*/ 92 w 185"/>
                <a:gd name="T59" fmla="*/ 25 h 185"/>
                <a:gd name="T60" fmla="*/ 88 w 185"/>
                <a:gd name="T61" fmla="*/ 76 h 185"/>
                <a:gd name="T62" fmla="*/ 92 w 185"/>
                <a:gd name="T63" fmla="*/ 109 h 185"/>
                <a:gd name="T64" fmla="*/ 130 w 185"/>
                <a:gd name="T65" fmla="*/ 97 h 185"/>
                <a:gd name="T66" fmla="*/ 130 w 185"/>
                <a:gd name="T67" fmla="*/ 88 h 185"/>
                <a:gd name="T68" fmla="*/ 84 w 185"/>
                <a:gd name="T69" fmla="*/ 92 h 185"/>
                <a:gd name="T70" fmla="*/ 101 w 185"/>
                <a:gd name="T71" fmla="*/ 92 h 185"/>
                <a:gd name="T72" fmla="*/ 122 w 185"/>
                <a:gd name="T73" fmla="*/ 143 h 185"/>
                <a:gd name="T74" fmla="*/ 126 w 185"/>
                <a:gd name="T75" fmla="*/ 151 h 185"/>
                <a:gd name="T76" fmla="*/ 122 w 185"/>
                <a:gd name="T77" fmla="*/ 143 h 185"/>
                <a:gd name="T78" fmla="*/ 88 w 185"/>
                <a:gd name="T79" fmla="*/ 156 h 185"/>
                <a:gd name="T80" fmla="*/ 97 w 185"/>
                <a:gd name="T81" fmla="*/ 15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5" h="185">
                  <a:moveTo>
                    <a:pt x="40" y="57"/>
                  </a:moveTo>
                  <a:cubicBezTo>
                    <a:pt x="38" y="56"/>
                    <a:pt x="35" y="57"/>
                    <a:pt x="34" y="59"/>
                  </a:cubicBezTo>
                  <a:cubicBezTo>
                    <a:pt x="33" y="61"/>
                    <a:pt x="33" y="63"/>
                    <a:pt x="35" y="64"/>
                  </a:cubicBezTo>
                  <a:cubicBezTo>
                    <a:pt x="37" y="66"/>
                    <a:pt x="40" y="65"/>
                    <a:pt x="41" y="63"/>
                  </a:cubicBezTo>
                  <a:cubicBezTo>
                    <a:pt x="42" y="61"/>
                    <a:pt x="42" y="58"/>
                    <a:pt x="40" y="57"/>
                  </a:cubicBezTo>
                  <a:close/>
                  <a:moveTo>
                    <a:pt x="63" y="143"/>
                  </a:moveTo>
                  <a:cubicBezTo>
                    <a:pt x="61" y="142"/>
                    <a:pt x="58" y="143"/>
                    <a:pt x="57" y="145"/>
                  </a:cubicBezTo>
                  <a:cubicBezTo>
                    <a:pt x="56" y="147"/>
                    <a:pt x="57" y="150"/>
                    <a:pt x="59" y="151"/>
                  </a:cubicBezTo>
                  <a:cubicBezTo>
                    <a:pt x="61" y="152"/>
                    <a:pt x="63" y="151"/>
                    <a:pt x="64" y="149"/>
                  </a:cubicBezTo>
                  <a:cubicBezTo>
                    <a:pt x="66" y="147"/>
                    <a:pt x="65" y="145"/>
                    <a:pt x="63" y="143"/>
                  </a:cubicBezTo>
                  <a:close/>
                  <a:moveTo>
                    <a:pt x="59" y="34"/>
                  </a:moveTo>
                  <a:cubicBezTo>
                    <a:pt x="57" y="35"/>
                    <a:pt x="56" y="38"/>
                    <a:pt x="57" y="40"/>
                  </a:cubicBezTo>
                  <a:cubicBezTo>
                    <a:pt x="58" y="42"/>
                    <a:pt x="61" y="42"/>
                    <a:pt x="63" y="41"/>
                  </a:cubicBezTo>
                  <a:cubicBezTo>
                    <a:pt x="65" y="40"/>
                    <a:pt x="66" y="37"/>
                    <a:pt x="64" y="35"/>
                  </a:cubicBezTo>
                  <a:cubicBezTo>
                    <a:pt x="63" y="33"/>
                    <a:pt x="61" y="33"/>
                    <a:pt x="59" y="34"/>
                  </a:cubicBezTo>
                  <a:close/>
                  <a:moveTo>
                    <a:pt x="122" y="41"/>
                  </a:moveTo>
                  <a:cubicBezTo>
                    <a:pt x="124" y="42"/>
                    <a:pt x="127" y="42"/>
                    <a:pt x="128" y="40"/>
                  </a:cubicBezTo>
                  <a:cubicBezTo>
                    <a:pt x="129" y="38"/>
                    <a:pt x="128" y="35"/>
                    <a:pt x="126" y="34"/>
                  </a:cubicBezTo>
                  <a:cubicBezTo>
                    <a:pt x="124" y="33"/>
                    <a:pt x="122" y="33"/>
                    <a:pt x="120" y="35"/>
                  </a:cubicBezTo>
                  <a:cubicBezTo>
                    <a:pt x="119" y="37"/>
                    <a:pt x="120" y="40"/>
                    <a:pt x="122" y="41"/>
                  </a:cubicBezTo>
                  <a:close/>
                  <a:moveTo>
                    <a:pt x="35" y="120"/>
                  </a:moveTo>
                  <a:cubicBezTo>
                    <a:pt x="33" y="121"/>
                    <a:pt x="33" y="124"/>
                    <a:pt x="34" y="126"/>
                  </a:cubicBezTo>
                  <a:cubicBezTo>
                    <a:pt x="35" y="128"/>
                    <a:pt x="38" y="129"/>
                    <a:pt x="40" y="128"/>
                  </a:cubicBezTo>
                  <a:cubicBezTo>
                    <a:pt x="42" y="126"/>
                    <a:pt x="42" y="124"/>
                    <a:pt x="41" y="122"/>
                  </a:cubicBezTo>
                  <a:cubicBezTo>
                    <a:pt x="40" y="120"/>
                    <a:pt x="37" y="119"/>
                    <a:pt x="35" y="120"/>
                  </a:cubicBezTo>
                  <a:close/>
                  <a:moveTo>
                    <a:pt x="29" y="88"/>
                  </a:moveTo>
                  <a:cubicBezTo>
                    <a:pt x="27" y="88"/>
                    <a:pt x="25" y="90"/>
                    <a:pt x="25" y="92"/>
                  </a:cubicBezTo>
                  <a:cubicBezTo>
                    <a:pt x="25" y="95"/>
                    <a:pt x="27" y="97"/>
                    <a:pt x="29" y="97"/>
                  </a:cubicBezTo>
                  <a:cubicBezTo>
                    <a:pt x="31" y="97"/>
                    <a:pt x="33" y="95"/>
                    <a:pt x="33" y="92"/>
                  </a:cubicBezTo>
                  <a:cubicBezTo>
                    <a:pt x="33" y="90"/>
                    <a:pt x="31" y="88"/>
                    <a:pt x="29" y="88"/>
                  </a:cubicBezTo>
                  <a:close/>
                  <a:moveTo>
                    <a:pt x="149" y="120"/>
                  </a:moveTo>
                  <a:cubicBezTo>
                    <a:pt x="147" y="119"/>
                    <a:pt x="145" y="120"/>
                    <a:pt x="144" y="122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7" y="129"/>
                    <a:pt x="150" y="128"/>
                    <a:pt x="151" y="126"/>
                  </a:cubicBezTo>
                  <a:cubicBezTo>
                    <a:pt x="152" y="124"/>
                    <a:pt x="151" y="121"/>
                    <a:pt x="149" y="120"/>
                  </a:cubicBezTo>
                  <a:close/>
                  <a:moveTo>
                    <a:pt x="145" y="57"/>
                  </a:moveTo>
                  <a:cubicBezTo>
                    <a:pt x="143" y="58"/>
                    <a:pt x="142" y="61"/>
                    <a:pt x="144" y="63"/>
                  </a:cubicBezTo>
                  <a:cubicBezTo>
                    <a:pt x="145" y="65"/>
                    <a:pt x="147" y="66"/>
                    <a:pt x="149" y="64"/>
                  </a:cubicBezTo>
                  <a:cubicBezTo>
                    <a:pt x="151" y="63"/>
                    <a:pt x="152" y="61"/>
                    <a:pt x="151" y="59"/>
                  </a:cubicBezTo>
                  <a:cubicBezTo>
                    <a:pt x="150" y="57"/>
                    <a:pt x="147" y="56"/>
                    <a:pt x="145" y="57"/>
                  </a:cubicBezTo>
                  <a:close/>
                  <a:moveTo>
                    <a:pt x="156" y="88"/>
                  </a:moveTo>
                  <a:cubicBezTo>
                    <a:pt x="153" y="88"/>
                    <a:pt x="151" y="90"/>
                    <a:pt x="151" y="92"/>
                  </a:cubicBezTo>
                  <a:cubicBezTo>
                    <a:pt x="151" y="95"/>
                    <a:pt x="153" y="97"/>
                    <a:pt x="156" y="97"/>
                  </a:cubicBezTo>
                  <a:cubicBezTo>
                    <a:pt x="158" y="97"/>
                    <a:pt x="160" y="95"/>
                    <a:pt x="160" y="92"/>
                  </a:cubicBezTo>
                  <a:cubicBezTo>
                    <a:pt x="160" y="90"/>
                    <a:pt x="158" y="88"/>
                    <a:pt x="156" y="88"/>
                  </a:cubicBezTo>
                  <a:close/>
                  <a:moveTo>
                    <a:pt x="92" y="0"/>
                  </a:moveTo>
                  <a:cubicBezTo>
                    <a:pt x="41" y="0"/>
                    <a:pt x="0" y="41"/>
                    <a:pt x="0" y="92"/>
                  </a:cubicBezTo>
                  <a:cubicBezTo>
                    <a:pt x="0" y="144"/>
                    <a:pt x="41" y="185"/>
                    <a:pt x="92" y="185"/>
                  </a:cubicBezTo>
                  <a:cubicBezTo>
                    <a:pt x="144" y="185"/>
                    <a:pt x="185" y="144"/>
                    <a:pt x="185" y="92"/>
                  </a:cubicBezTo>
                  <a:cubicBezTo>
                    <a:pt x="185" y="41"/>
                    <a:pt x="144" y="0"/>
                    <a:pt x="92" y="0"/>
                  </a:cubicBezTo>
                  <a:close/>
                  <a:moveTo>
                    <a:pt x="92" y="177"/>
                  </a:moveTo>
                  <a:cubicBezTo>
                    <a:pt x="46" y="177"/>
                    <a:pt x="8" y="139"/>
                    <a:pt x="8" y="92"/>
                  </a:cubicBezTo>
                  <a:cubicBezTo>
                    <a:pt x="8" y="46"/>
                    <a:pt x="46" y="8"/>
                    <a:pt x="92" y="8"/>
                  </a:cubicBezTo>
                  <a:cubicBezTo>
                    <a:pt x="139" y="8"/>
                    <a:pt x="177" y="46"/>
                    <a:pt x="177" y="92"/>
                  </a:cubicBezTo>
                  <a:cubicBezTo>
                    <a:pt x="177" y="139"/>
                    <a:pt x="139" y="177"/>
                    <a:pt x="92" y="177"/>
                  </a:cubicBezTo>
                  <a:close/>
                  <a:moveTo>
                    <a:pt x="130" y="88"/>
                  </a:moveTo>
                  <a:cubicBezTo>
                    <a:pt x="109" y="88"/>
                    <a:pt x="109" y="88"/>
                    <a:pt x="109" y="88"/>
                  </a:cubicBezTo>
                  <a:cubicBezTo>
                    <a:pt x="107" y="82"/>
                    <a:pt x="103" y="78"/>
                    <a:pt x="97" y="76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27"/>
                    <a:pt x="95" y="25"/>
                    <a:pt x="92" y="25"/>
                  </a:cubicBezTo>
                  <a:cubicBezTo>
                    <a:pt x="90" y="25"/>
                    <a:pt x="88" y="27"/>
                    <a:pt x="88" y="29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1" y="78"/>
                    <a:pt x="76" y="84"/>
                    <a:pt x="76" y="92"/>
                  </a:cubicBezTo>
                  <a:cubicBezTo>
                    <a:pt x="76" y="102"/>
                    <a:pt x="83" y="109"/>
                    <a:pt x="92" y="109"/>
                  </a:cubicBezTo>
                  <a:cubicBezTo>
                    <a:pt x="100" y="109"/>
                    <a:pt x="107" y="104"/>
                    <a:pt x="109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3" y="97"/>
                    <a:pt x="135" y="95"/>
                    <a:pt x="135" y="92"/>
                  </a:cubicBezTo>
                  <a:cubicBezTo>
                    <a:pt x="135" y="90"/>
                    <a:pt x="133" y="88"/>
                    <a:pt x="130" y="88"/>
                  </a:cubicBezTo>
                  <a:close/>
                  <a:moveTo>
                    <a:pt x="92" y="101"/>
                  </a:moveTo>
                  <a:cubicBezTo>
                    <a:pt x="88" y="101"/>
                    <a:pt x="84" y="97"/>
                    <a:pt x="84" y="92"/>
                  </a:cubicBezTo>
                  <a:cubicBezTo>
                    <a:pt x="84" y="88"/>
                    <a:pt x="88" y="84"/>
                    <a:pt x="92" y="84"/>
                  </a:cubicBezTo>
                  <a:cubicBezTo>
                    <a:pt x="97" y="84"/>
                    <a:pt x="101" y="88"/>
                    <a:pt x="101" y="92"/>
                  </a:cubicBezTo>
                  <a:cubicBezTo>
                    <a:pt x="101" y="97"/>
                    <a:pt x="97" y="101"/>
                    <a:pt x="92" y="101"/>
                  </a:cubicBezTo>
                  <a:close/>
                  <a:moveTo>
                    <a:pt x="122" y="143"/>
                  </a:moveTo>
                  <a:cubicBezTo>
                    <a:pt x="120" y="145"/>
                    <a:pt x="119" y="147"/>
                    <a:pt x="120" y="149"/>
                  </a:cubicBezTo>
                  <a:cubicBezTo>
                    <a:pt x="122" y="151"/>
                    <a:pt x="124" y="152"/>
                    <a:pt x="126" y="151"/>
                  </a:cubicBezTo>
                  <a:cubicBezTo>
                    <a:pt x="128" y="150"/>
                    <a:pt x="129" y="147"/>
                    <a:pt x="128" y="145"/>
                  </a:cubicBezTo>
                  <a:cubicBezTo>
                    <a:pt x="127" y="143"/>
                    <a:pt x="124" y="142"/>
                    <a:pt x="122" y="143"/>
                  </a:cubicBezTo>
                  <a:close/>
                  <a:moveTo>
                    <a:pt x="92" y="151"/>
                  </a:moveTo>
                  <a:cubicBezTo>
                    <a:pt x="90" y="151"/>
                    <a:pt x="88" y="153"/>
                    <a:pt x="88" y="156"/>
                  </a:cubicBezTo>
                  <a:cubicBezTo>
                    <a:pt x="88" y="158"/>
                    <a:pt x="90" y="160"/>
                    <a:pt x="92" y="160"/>
                  </a:cubicBezTo>
                  <a:cubicBezTo>
                    <a:pt x="95" y="160"/>
                    <a:pt x="97" y="158"/>
                    <a:pt x="97" y="156"/>
                  </a:cubicBezTo>
                  <a:cubicBezTo>
                    <a:pt x="97" y="153"/>
                    <a:pt x="95" y="151"/>
                    <a:pt x="92" y="1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485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PROCEDURAL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 PIECES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C10F61F-2A36-4CC4-B237-F5868651521E}"/>
              </a:ext>
            </a:extLst>
          </p:cNvPr>
          <p:cNvGrpSpPr/>
          <p:nvPr/>
        </p:nvGrpSpPr>
        <p:grpSpPr>
          <a:xfrm>
            <a:off x="1345975" y="4868744"/>
            <a:ext cx="2367408" cy="830996"/>
            <a:chOff x="1345975" y="4868744"/>
            <a:chExt cx="2367408" cy="830996"/>
          </a:xfrm>
        </p:grpSpPr>
        <p:sp>
          <p:nvSpPr>
            <p:cNvPr id="19" name="Rectangle 39"/>
            <p:cNvSpPr>
              <a:spLocks noChangeArrowheads="1"/>
            </p:cNvSpPr>
            <p:nvPr/>
          </p:nvSpPr>
          <p:spPr bwMode="auto">
            <a:xfrm>
              <a:off x="1345975" y="4868744"/>
              <a:ext cx="236740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/>
              <a:r>
                <a:rPr lang="de-DE" altLang="de-DE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ONLINE PURCHASE</a:t>
              </a:r>
              <a:endParaRPr lang="de-DE" altLang="de-DE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45975" y="5114965"/>
              <a:ext cx="23674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More info included</a:t>
              </a:r>
            </a:p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&amp; more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0E3252-27CC-4152-8671-4AB497B9C3CE}"/>
              </a:ext>
            </a:extLst>
          </p:cNvPr>
          <p:cNvGrpSpPr/>
          <p:nvPr/>
        </p:nvGrpSpPr>
        <p:grpSpPr>
          <a:xfrm>
            <a:off x="4799384" y="4866361"/>
            <a:ext cx="2540000" cy="833379"/>
            <a:chOff x="4799384" y="4866361"/>
            <a:chExt cx="2540000" cy="833379"/>
          </a:xfrm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4799385" y="4866361"/>
              <a:ext cx="253484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/>
              <a:r>
                <a:rPr lang="de-DE" altLang="de-DE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DATA TRANSFER</a:t>
              </a:r>
              <a:endParaRPr lang="de-DE" altLang="de-DE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99384" y="5114965"/>
              <a:ext cx="254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More info included</a:t>
              </a:r>
            </a:p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&amp; more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29FEB2-F487-401B-BB30-390AC703D03D}"/>
              </a:ext>
            </a:extLst>
          </p:cNvPr>
          <p:cNvGrpSpPr/>
          <p:nvPr/>
        </p:nvGrpSpPr>
        <p:grpSpPr>
          <a:xfrm>
            <a:off x="8162693" y="4866361"/>
            <a:ext cx="2631384" cy="828069"/>
            <a:chOff x="8162693" y="4866361"/>
            <a:chExt cx="2631384" cy="828069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8254077" y="4866361"/>
              <a:ext cx="2540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/>
              <a:r>
                <a:rPr lang="de-DE" altLang="de-DE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503030101060003" pitchFamily="34" charset="0"/>
                </a:rPr>
                <a:t>DELIVERY SERVICE</a:t>
              </a:r>
              <a:endParaRPr lang="de-DE" altLang="de-DE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162693" y="5109655"/>
              <a:ext cx="254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More info included</a:t>
              </a:r>
            </a:p>
            <a:p>
              <a:pPr algn="ctr"/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cs typeface="Raleway"/>
                </a:rPr>
                <a:t>&amp; more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D2A3811-7CA1-4CC9-BABB-355A286E9FD5}"/>
              </a:ext>
            </a:extLst>
          </p:cNvPr>
          <p:cNvGrpSpPr/>
          <p:nvPr/>
        </p:nvGrpSpPr>
        <p:grpSpPr>
          <a:xfrm>
            <a:off x="1345975" y="2013566"/>
            <a:ext cx="3018717" cy="2348981"/>
            <a:chOff x="1345975" y="2013566"/>
            <a:chExt cx="3018717" cy="2348981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1345975" y="2013566"/>
              <a:ext cx="3018717" cy="2348981"/>
            </a:xfrm>
            <a:custGeom>
              <a:avLst/>
              <a:gdLst>
                <a:gd name="T0" fmla="*/ 243 w 892"/>
                <a:gd name="T1" fmla="*/ 694 h 694"/>
                <a:gd name="T2" fmla="*/ 237 w 892"/>
                <a:gd name="T3" fmla="*/ 694 h 694"/>
                <a:gd name="T4" fmla="*/ 2 w 892"/>
                <a:gd name="T5" fmla="*/ 694 h 694"/>
                <a:gd name="T6" fmla="*/ 2 w 892"/>
                <a:gd name="T7" fmla="*/ 459 h 694"/>
                <a:gd name="T8" fmla="*/ 2 w 892"/>
                <a:gd name="T9" fmla="*/ 261 h 694"/>
                <a:gd name="T10" fmla="*/ 2 w 892"/>
                <a:gd name="T11" fmla="*/ 257 h 694"/>
                <a:gd name="T12" fmla="*/ 2 w 892"/>
                <a:gd name="T13" fmla="*/ 0 h 694"/>
                <a:gd name="T14" fmla="*/ 33 w 892"/>
                <a:gd name="T15" fmla="*/ 1 h 694"/>
                <a:gd name="T16" fmla="*/ 244 w 892"/>
                <a:gd name="T17" fmla="*/ 1 h 694"/>
                <a:gd name="T18" fmla="*/ 244 w 892"/>
                <a:gd name="T19" fmla="*/ 1 h 694"/>
                <a:gd name="T20" fmla="*/ 244 w 892"/>
                <a:gd name="T21" fmla="*/ 1 h 694"/>
                <a:gd name="T22" fmla="*/ 443 w 892"/>
                <a:gd name="T23" fmla="*/ 1 h 694"/>
                <a:gd name="T24" fmla="*/ 564 w 892"/>
                <a:gd name="T25" fmla="*/ 1 h 694"/>
                <a:gd name="T26" fmla="*/ 564 w 892"/>
                <a:gd name="T27" fmla="*/ 0 h 694"/>
                <a:gd name="T28" fmla="*/ 655 w 892"/>
                <a:gd name="T29" fmla="*/ 0 h 694"/>
                <a:gd name="T30" fmla="*/ 696 w 892"/>
                <a:gd name="T31" fmla="*/ 0 h 694"/>
                <a:gd name="T32" fmla="*/ 696 w 892"/>
                <a:gd name="T33" fmla="*/ 254 h 694"/>
                <a:gd name="T34" fmla="*/ 696 w 892"/>
                <a:gd name="T35" fmla="*/ 260 h 694"/>
                <a:gd name="T36" fmla="*/ 697 w 892"/>
                <a:gd name="T37" fmla="*/ 260 h 694"/>
                <a:gd name="T38" fmla="*/ 697 w 892"/>
                <a:gd name="T39" fmla="*/ 262 h 694"/>
                <a:gd name="T40" fmla="*/ 710 w 892"/>
                <a:gd name="T41" fmla="*/ 261 h 694"/>
                <a:gd name="T42" fmla="*/ 712 w 892"/>
                <a:gd name="T43" fmla="*/ 261 h 694"/>
                <a:gd name="T44" fmla="*/ 697 w 892"/>
                <a:gd name="T45" fmla="*/ 262 h 694"/>
                <a:gd name="T46" fmla="*/ 741 w 892"/>
                <a:gd name="T47" fmla="*/ 308 h 694"/>
                <a:gd name="T48" fmla="*/ 765 w 892"/>
                <a:gd name="T49" fmla="*/ 302 h 694"/>
                <a:gd name="T50" fmla="*/ 827 w 892"/>
                <a:gd name="T51" fmla="*/ 281 h 694"/>
                <a:gd name="T52" fmla="*/ 892 w 892"/>
                <a:gd name="T53" fmla="*/ 356 h 694"/>
                <a:gd name="T54" fmla="*/ 827 w 892"/>
                <a:gd name="T55" fmla="*/ 432 h 694"/>
                <a:gd name="T56" fmla="*/ 765 w 892"/>
                <a:gd name="T57" fmla="*/ 411 h 694"/>
                <a:gd name="T58" fmla="*/ 741 w 892"/>
                <a:gd name="T59" fmla="*/ 405 h 694"/>
                <a:gd name="T60" fmla="*/ 697 w 892"/>
                <a:gd name="T61" fmla="*/ 453 h 694"/>
                <a:gd name="T62" fmla="*/ 696 w 892"/>
                <a:gd name="T63" fmla="*/ 454 h 694"/>
                <a:gd name="T64" fmla="*/ 696 w 892"/>
                <a:gd name="T65" fmla="*/ 459 h 694"/>
                <a:gd name="T66" fmla="*/ 696 w 892"/>
                <a:gd name="T67" fmla="*/ 694 h 694"/>
                <a:gd name="T68" fmla="*/ 649 w 892"/>
                <a:gd name="T69" fmla="*/ 694 h 694"/>
                <a:gd name="T70" fmla="*/ 649 w 892"/>
                <a:gd name="T71" fmla="*/ 694 h 694"/>
                <a:gd name="T72" fmla="*/ 442 w 892"/>
                <a:gd name="T73" fmla="*/ 694 h 694"/>
                <a:gd name="T74" fmla="*/ 435 w 892"/>
                <a:gd name="T75" fmla="*/ 694 h 694"/>
                <a:gd name="T76" fmla="*/ 435 w 892"/>
                <a:gd name="T77" fmla="*/ 694 h 694"/>
                <a:gd name="T78" fmla="*/ 416 w 892"/>
                <a:gd name="T79" fmla="*/ 684 h 694"/>
                <a:gd name="T80" fmla="*/ 418 w 892"/>
                <a:gd name="T81" fmla="*/ 663 h 694"/>
                <a:gd name="T82" fmla="*/ 441 w 892"/>
                <a:gd name="T83" fmla="*/ 590 h 694"/>
                <a:gd name="T84" fmla="*/ 340 w 892"/>
                <a:gd name="T85" fmla="*/ 499 h 694"/>
                <a:gd name="T86" fmla="*/ 240 w 892"/>
                <a:gd name="T87" fmla="*/ 590 h 694"/>
                <a:gd name="T88" fmla="*/ 263 w 892"/>
                <a:gd name="T89" fmla="*/ 663 h 694"/>
                <a:gd name="T90" fmla="*/ 264 w 892"/>
                <a:gd name="T91" fmla="*/ 684 h 694"/>
                <a:gd name="T92" fmla="*/ 244 w 892"/>
                <a:gd name="T93" fmla="*/ 694 h 694"/>
                <a:gd name="T94" fmla="*/ 243 w 892"/>
                <a:gd name="T95" fmla="*/ 694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2" h="694">
                  <a:moveTo>
                    <a:pt x="243" y="694"/>
                  </a:moveTo>
                  <a:cubicBezTo>
                    <a:pt x="237" y="694"/>
                    <a:pt x="237" y="694"/>
                    <a:pt x="237" y="694"/>
                  </a:cubicBezTo>
                  <a:cubicBezTo>
                    <a:pt x="2" y="694"/>
                    <a:pt x="2" y="694"/>
                    <a:pt x="2" y="694"/>
                  </a:cubicBezTo>
                  <a:cubicBezTo>
                    <a:pt x="2" y="459"/>
                    <a:pt x="2" y="459"/>
                    <a:pt x="2" y="459"/>
                  </a:cubicBezTo>
                  <a:cubicBezTo>
                    <a:pt x="2" y="458"/>
                    <a:pt x="0" y="294"/>
                    <a:pt x="2" y="261"/>
                  </a:cubicBezTo>
                  <a:cubicBezTo>
                    <a:pt x="2" y="260"/>
                    <a:pt x="2" y="258"/>
                    <a:pt x="2" y="257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44" y="1"/>
                    <a:pt x="244" y="1"/>
                    <a:pt x="244" y="1"/>
                  </a:cubicBezTo>
                  <a:cubicBezTo>
                    <a:pt x="244" y="1"/>
                    <a:pt x="244" y="1"/>
                    <a:pt x="244" y="1"/>
                  </a:cubicBezTo>
                  <a:cubicBezTo>
                    <a:pt x="244" y="1"/>
                    <a:pt x="244" y="1"/>
                    <a:pt x="244" y="1"/>
                  </a:cubicBezTo>
                  <a:cubicBezTo>
                    <a:pt x="443" y="1"/>
                    <a:pt x="443" y="1"/>
                    <a:pt x="443" y="1"/>
                  </a:cubicBezTo>
                  <a:cubicBezTo>
                    <a:pt x="564" y="1"/>
                    <a:pt x="564" y="1"/>
                    <a:pt x="564" y="1"/>
                  </a:cubicBezTo>
                  <a:cubicBezTo>
                    <a:pt x="564" y="0"/>
                    <a:pt x="564" y="0"/>
                    <a:pt x="564" y="0"/>
                  </a:cubicBezTo>
                  <a:cubicBezTo>
                    <a:pt x="655" y="0"/>
                    <a:pt x="655" y="0"/>
                    <a:pt x="655" y="0"/>
                  </a:cubicBezTo>
                  <a:cubicBezTo>
                    <a:pt x="658" y="0"/>
                    <a:pt x="681" y="0"/>
                    <a:pt x="696" y="0"/>
                  </a:cubicBezTo>
                  <a:cubicBezTo>
                    <a:pt x="696" y="254"/>
                    <a:pt x="696" y="254"/>
                    <a:pt x="696" y="254"/>
                  </a:cubicBezTo>
                  <a:cubicBezTo>
                    <a:pt x="696" y="257"/>
                    <a:pt x="696" y="259"/>
                    <a:pt x="696" y="260"/>
                  </a:cubicBezTo>
                  <a:cubicBezTo>
                    <a:pt x="697" y="260"/>
                    <a:pt x="697" y="260"/>
                    <a:pt x="697" y="260"/>
                  </a:cubicBezTo>
                  <a:cubicBezTo>
                    <a:pt x="697" y="261"/>
                    <a:pt x="697" y="261"/>
                    <a:pt x="697" y="262"/>
                  </a:cubicBezTo>
                  <a:cubicBezTo>
                    <a:pt x="710" y="261"/>
                    <a:pt x="710" y="261"/>
                    <a:pt x="710" y="261"/>
                  </a:cubicBezTo>
                  <a:cubicBezTo>
                    <a:pt x="712" y="261"/>
                    <a:pt x="712" y="261"/>
                    <a:pt x="712" y="261"/>
                  </a:cubicBezTo>
                  <a:cubicBezTo>
                    <a:pt x="697" y="262"/>
                    <a:pt x="697" y="262"/>
                    <a:pt x="697" y="262"/>
                  </a:cubicBezTo>
                  <a:cubicBezTo>
                    <a:pt x="700" y="290"/>
                    <a:pt x="717" y="308"/>
                    <a:pt x="741" y="308"/>
                  </a:cubicBezTo>
                  <a:cubicBezTo>
                    <a:pt x="748" y="308"/>
                    <a:pt x="756" y="306"/>
                    <a:pt x="765" y="302"/>
                  </a:cubicBezTo>
                  <a:cubicBezTo>
                    <a:pt x="781" y="294"/>
                    <a:pt x="812" y="281"/>
                    <a:pt x="827" y="281"/>
                  </a:cubicBezTo>
                  <a:cubicBezTo>
                    <a:pt x="863" y="281"/>
                    <a:pt x="892" y="315"/>
                    <a:pt x="892" y="356"/>
                  </a:cubicBezTo>
                  <a:cubicBezTo>
                    <a:pt x="892" y="398"/>
                    <a:pt x="863" y="432"/>
                    <a:pt x="827" y="432"/>
                  </a:cubicBezTo>
                  <a:cubicBezTo>
                    <a:pt x="812" y="432"/>
                    <a:pt x="781" y="419"/>
                    <a:pt x="765" y="411"/>
                  </a:cubicBezTo>
                  <a:cubicBezTo>
                    <a:pt x="756" y="407"/>
                    <a:pt x="748" y="405"/>
                    <a:pt x="741" y="405"/>
                  </a:cubicBezTo>
                  <a:cubicBezTo>
                    <a:pt x="716" y="405"/>
                    <a:pt x="699" y="424"/>
                    <a:pt x="697" y="453"/>
                  </a:cubicBezTo>
                  <a:cubicBezTo>
                    <a:pt x="696" y="454"/>
                    <a:pt x="696" y="454"/>
                    <a:pt x="696" y="454"/>
                  </a:cubicBezTo>
                  <a:cubicBezTo>
                    <a:pt x="696" y="459"/>
                    <a:pt x="696" y="459"/>
                    <a:pt x="696" y="459"/>
                  </a:cubicBezTo>
                  <a:cubicBezTo>
                    <a:pt x="696" y="694"/>
                    <a:pt x="696" y="694"/>
                    <a:pt x="696" y="694"/>
                  </a:cubicBezTo>
                  <a:cubicBezTo>
                    <a:pt x="649" y="694"/>
                    <a:pt x="649" y="694"/>
                    <a:pt x="649" y="694"/>
                  </a:cubicBezTo>
                  <a:cubicBezTo>
                    <a:pt x="649" y="694"/>
                    <a:pt x="649" y="694"/>
                    <a:pt x="649" y="694"/>
                  </a:cubicBezTo>
                  <a:cubicBezTo>
                    <a:pt x="442" y="694"/>
                    <a:pt x="442" y="694"/>
                    <a:pt x="442" y="694"/>
                  </a:cubicBezTo>
                  <a:cubicBezTo>
                    <a:pt x="439" y="694"/>
                    <a:pt x="436" y="694"/>
                    <a:pt x="435" y="694"/>
                  </a:cubicBezTo>
                  <a:cubicBezTo>
                    <a:pt x="435" y="694"/>
                    <a:pt x="435" y="694"/>
                    <a:pt x="435" y="694"/>
                  </a:cubicBezTo>
                  <a:cubicBezTo>
                    <a:pt x="426" y="693"/>
                    <a:pt x="419" y="689"/>
                    <a:pt x="416" y="684"/>
                  </a:cubicBezTo>
                  <a:cubicBezTo>
                    <a:pt x="413" y="677"/>
                    <a:pt x="415" y="669"/>
                    <a:pt x="418" y="663"/>
                  </a:cubicBezTo>
                  <a:cubicBezTo>
                    <a:pt x="420" y="658"/>
                    <a:pt x="441" y="615"/>
                    <a:pt x="441" y="590"/>
                  </a:cubicBezTo>
                  <a:cubicBezTo>
                    <a:pt x="441" y="540"/>
                    <a:pt x="396" y="499"/>
                    <a:pt x="340" y="499"/>
                  </a:cubicBezTo>
                  <a:cubicBezTo>
                    <a:pt x="285" y="499"/>
                    <a:pt x="240" y="540"/>
                    <a:pt x="240" y="590"/>
                  </a:cubicBezTo>
                  <a:cubicBezTo>
                    <a:pt x="240" y="615"/>
                    <a:pt x="261" y="658"/>
                    <a:pt x="263" y="663"/>
                  </a:cubicBezTo>
                  <a:cubicBezTo>
                    <a:pt x="267" y="671"/>
                    <a:pt x="267" y="679"/>
                    <a:pt x="264" y="684"/>
                  </a:cubicBezTo>
                  <a:cubicBezTo>
                    <a:pt x="261" y="690"/>
                    <a:pt x="254" y="693"/>
                    <a:pt x="244" y="694"/>
                  </a:cubicBezTo>
                  <a:cubicBezTo>
                    <a:pt x="244" y="694"/>
                    <a:pt x="243" y="694"/>
                    <a:pt x="243" y="69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867" b="1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45976" y="3733735"/>
              <a:ext cx="81352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Raleway"/>
                  <a:cs typeface="Raleway"/>
                </a:rPr>
                <a:t>1</a:t>
              </a:r>
              <a:endParaRPr lang="en-US" sz="3200" dirty="0">
                <a:solidFill>
                  <a:schemeClr val="bg1"/>
                </a:solidFill>
                <a:latin typeface="Raleway"/>
                <a:cs typeface="Raleway"/>
              </a:endParaRPr>
            </a:p>
          </p:txBody>
        </p:sp>
        <p:sp>
          <p:nvSpPr>
            <p:cNvPr id="26" name="Freeform 65"/>
            <p:cNvSpPr>
              <a:spLocks noEditPoints="1"/>
            </p:cNvSpPr>
            <p:nvPr/>
          </p:nvSpPr>
          <p:spPr bwMode="auto">
            <a:xfrm>
              <a:off x="2354567" y="2366144"/>
              <a:ext cx="371949" cy="511620"/>
            </a:xfrm>
            <a:custGeom>
              <a:avLst/>
              <a:gdLst>
                <a:gd name="T0" fmla="*/ 67 w 135"/>
                <a:gd name="T1" fmla="*/ 109 h 185"/>
                <a:gd name="T2" fmla="*/ 50 w 135"/>
                <a:gd name="T3" fmla="*/ 126 h 185"/>
                <a:gd name="T4" fmla="*/ 55 w 135"/>
                <a:gd name="T5" fmla="*/ 137 h 185"/>
                <a:gd name="T6" fmla="*/ 54 w 135"/>
                <a:gd name="T7" fmla="*/ 139 h 185"/>
                <a:gd name="T8" fmla="*/ 67 w 135"/>
                <a:gd name="T9" fmla="*/ 151 h 185"/>
                <a:gd name="T10" fmla="*/ 80 w 135"/>
                <a:gd name="T11" fmla="*/ 139 h 185"/>
                <a:gd name="T12" fmla="*/ 80 w 135"/>
                <a:gd name="T13" fmla="*/ 137 h 185"/>
                <a:gd name="T14" fmla="*/ 84 w 135"/>
                <a:gd name="T15" fmla="*/ 126 h 185"/>
                <a:gd name="T16" fmla="*/ 67 w 135"/>
                <a:gd name="T17" fmla="*/ 109 h 185"/>
                <a:gd name="T18" fmla="*/ 71 w 135"/>
                <a:gd name="T19" fmla="*/ 133 h 185"/>
                <a:gd name="T20" fmla="*/ 71 w 135"/>
                <a:gd name="T21" fmla="*/ 139 h 185"/>
                <a:gd name="T22" fmla="*/ 67 w 135"/>
                <a:gd name="T23" fmla="*/ 143 h 185"/>
                <a:gd name="T24" fmla="*/ 63 w 135"/>
                <a:gd name="T25" fmla="*/ 139 h 185"/>
                <a:gd name="T26" fmla="*/ 63 w 135"/>
                <a:gd name="T27" fmla="*/ 133 h 185"/>
                <a:gd name="T28" fmla="*/ 59 w 135"/>
                <a:gd name="T29" fmla="*/ 126 h 185"/>
                <a:gd name="T30" fmla="*/ 67 w 135"/>
                <a:gd name="T31" fmla="*/ 118 h 185"/>
                <a:gd name="T32" fmla="*/ 76 w 135"/>
                <a:gd name="T33" fmla="*/ 126 h 185"/>
                <a:gd name="T34" fmla="*/ 71 w 135"/>
                <a:gd name="T35" fmla="*/ 133 h 185"/>
                <a:gd name="T36" fmla="*/ 118 w 135"/>
                <a:gd name="T37" fmla="*/ 75 h 185"/>
                <a:gd name="T38" fmla="*/ 118 w 135"/>
                <a:gd name="T39" fmla="*/ 50 h 185"/>
                <a:gd name="T40" fmla="*/ 67 w 135"/>
                <a:gd name="T41" fmla="*/ 0 h 185"/>
                <a:gd name="T42" fmla="*/ 16 w 135"/>
                <a:gd name="T43" fmla="*/ 50 h 185"/>
                <a:gd name="T44" fmla="*/ 16 w 135"/>
                <a:gd name="T45" fmla="*/ 75 h 185"/>
                <a:gd name="T46" fmla="*/ 0 w 135"/>
                <a:gd name="T47" fmla="*/ 92 h 185"/>
                <a:gd name="T48" fmla="*/ 0 w 135"/>
                <a:gd name="T49" fmla="*/ 168 h 185"/>
                <a:gd name="T50" fmla="*/ 16 w 135"/>
                <a:gd name="T51" fmla="*/ 185 h 185"/>
                <a:gd name="T52" fmla="*/ 118 w 135"/>
                <a:gd name="T53" fmla="*/ 185 h 185"/>
                <a:gd name="T54" fmla="*/ 135 w 135"/>
                <a:gd name="T55" fmla="*/ 168 h 185"/>
                <a:gd name="T56" fmla="*/ 135 w 135"/>
                <a:gd name="T57" fmla="*/ 92 h 185"/>
                <a:gd name="T58" fmla="*/ 118 w 135"/>
                <a:gd name="T59" fmla="*/ 75 h 185"/>
                <a:gd name="T60" fmla="*/ 25 w 135"/>
                <a:gd name="T61" fmla="*/ 50 h 185"/>
                <a:gd name="T62" fmla="*/ 67 w 135"/>
                <a:gd name="T63" fmla="*/ 8 h 185"/>
                <a:gd name="T64" fmla="*/ 109 w 135"/>
                <a:gd name="T65" fmla="*/ 50 h 185"/>
                <a:gd name="T66" fmla="*/ 109 w 135"/>
                <a:gd name="T67" fmla="*/ 75 h 185"/>
                <a:gd name="T68" fmla="*/ 25 w 135"/>
                <a:gd name="T69" fmla="*/ 75 h 185"/>
                <a:gd name="T70" fmla="*/ 25 w 135"/>
                <a:gd name="T71" fmla="*/ 50 h 185"/>
                <a:gd name="T72" fmla="*/ 126 w 135"/>
                <a:gd name="T73" fmla="*/ 168 h 185"/>
                <a:gd name="T74" fmla="*/ 118 w 135"/>
                <a:gd name="T75" fmla="*/ 177 h 185"/>
                <a:gd name="T76" fmla="*/ 16 w 135"/>
                <a:gd name="T77" fmla="*/ 177 h 185"/>
                <a:gd name="T78" fmla="*/ 8 w 135"/>
                <a:gd name="T79" fmla="*/ 168 h 185"/>
                <a:gd name="T80" fmla="*/ 8 w 135"/>
                <a:gd name="T81" fmla="*/ 92 h 185"/>
                <a:gd name="T82" fmla="*/ 16 w 135"/>
                <a:gd name="T83" fmla="*/ 84 h 185"/>
                <a:gd name="T84" fmla="*/ 118 w 135"/>
                <a:gd name="T85" fmla="*/ 84 h 185"/>
                <a:gd name="T86" fmla="*/ 126 w 135"/>
                <a:gd name="T87" fmla="*/ 92 h 185"/>
                <a:gd name="T88" fmla="*/ 126 w 135"/>
                <a:gd name="T89" fmla="*/ 16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5" h="185">
                  <a:moveTo>
                    <a:pt x="67" y="109"/>
                  </a:moveTo>
                  <a:cubicBezTo>
                    <a:pt x="58" y="109"/>
                    <a:pt x="50" y="117"/>
                    <a:pt x="50" y="126"/>
                  </a:cubicBezTo>
                  <a:cubicBezTo>
                    <a:pt x="50" y="130"/>
                    <a:pt x="52" y="134"/>
                    <a:pt x="55" y="137"/>
                  </a:cubicBezTo>
                  <a:cubicBezTo>
                    <a:pt x="55" y="138"/>
                    <a:pt x="54" y="138"/>
                    <a:pt x="54" y="139"/>
                  </a:cubicBezTo>
                  <a:cubicBezTo>
                    <a:pt x="54" y="146"/>
                    <a:pt x="60" y="151"/>
                    <a:pt x="67" y="151"/>
                  </a:cubicBezTo>
                  <a:cubicBezTo>
                    <a:pt x="74" y="151"/>
                    <a:pt x="80" y="146"/>
                    <a:pt x="80" y="139"/>
                  </a:cubicBezTo>
                  <a:cubicBezTo>
                    <a:pt x="80" y="138"/>
                    <a:pt x="80" y="138"/>
                    <a:pt x="80" y="137"/>
                  </a:cubicBezTo>
                  <a:cubicBezTo>
                    <a:pt x="82" y="134"/>
                    <a:pt x="84" y="130"/>
                    <a:pt x="84" y="126"/>
                  </a:cubicBezTo>
                  <a:cubicBezTo>
                    <a:pt x="84" y="117"/>
                    <a:pt x="76" y="109"/>
                    <a:pt x="67" y="109"/>
                  </a:cubicBezTo>
                  <a:close/>
                  <a:moveTo>
                    <a:pt x="71" y="133"/>
                  </a:moveTo>
                  <a:cubicBezTo>
                    <a:pt x="71" y="139"/>
                    <a:pt x="71" y="139"/>
                    <a:pt x="71" y="139"/>
                  </a:cubicBezTo>
                  <a:cubicBezTo>
                    <a:pt x="71" y="141"/>
                    <a:pt x="69" y="143"/>
                    <a:pt x="67" y="143"/>
                  </a:cubicBezTo>
                  <a:cubicBezTo>
                    <a:pt x="65" y="143"/>
                    <a:pt x="63" y="141"/>
                    <a:pt x="63" y="139"/>
                  </a:cubicBezTo>
                  <a:cubicBezTo>
                    <a:pt x="63" y="133"/>
                    <a:pt x="63" y="133"/>
                    <a:pt x="63" y="133"/>
                  </a:cubicBezTo>
                  <a:cubicBezTo>
                    <a:pt x="60" y="132"/>
                    <a:pt x="59" y="129"/>
                    <a:pt x="59" y="126"/>
                  </a:cubicBezTo>
                  <a:cubicBezTo>
                    <a:pt x="59" y="121"/>
                    <a:pt x="62" y="118"/>
                    <a:pt x="67" y="118"/>
                  </a:cubicBezTo>
                  <a:cubicBezTo>
                    <a:pt x="72" y="118"/>
                    <a:pt x="76" y="121"/>
                    <a:pt x="76" y="126"/>
                  </a:cubicBezTo>
                  <a:cubicBezTo>
                    <a:pt x="76" y="129"/>
                    <a:pt x="74" y="132"/>
                    <a:pt x="71" y="133"/>
                  </a:cubicBezTo>
                  <a:close/>
                  <a:moveTo>
                    <a:pt x="118" y="75"/>
                  </a:moveTo>
                  <a:cubicBezTo>
                    <a:pt x="118" y="50"/>
                    <a:pt x="118" y="50"/>
                    <a:pt x="118" y="50"/>
                  </a:cubicBezTo>
                  <a:cubicBezTo>
                    <a:pt x="118" y="22"/>
                    <a:pt x="95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7" y="75"/>
                    <a:pt x="0" y="83"/>
                    <a:pt x="0" y="92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8"/>
                    <a:pt x="7" y="185"/>
                    <a:pt x="16" y="185"/>
                  </a:cubicBezTo>
                  <a:cubicBezTo>
                    <a:pt x="118" y="185"/>
                    <a:pt x="118" y="185"/>
                    <a:pt x="118" y="185"/>
                  </a:cubicBezTo>
                  <a:cubicBezTo>
                    <a:pt x="127" y="185"/>
                    <a:pt x="135" y="178"/>
                    <a:pt x="135" y="168"/>
                  </a:cubicBezTo>
                  <a:cubicBezTo>
                    <a:pt x="135" y="92"/>
                    <a:pt x="135" y="92"/>
                    <a:pt x="135" y="92"/>
                  </a:cubicBezTo>
                  <a:cubicBezTo>
                    <a:pt x="135" y="83"/>
                    <a:pt x="127" y="75"/>
                    <a:pt x="118" y="75"/>
                  </a:cubicBezTo>
                  <a:close/>
                  <a:moveTo>
                    <a:pt x="25" y="50"/>
                  </a:moveTo>
                  <a:cubicBezTo>
                    <a:pt x="25" y="27"/>
                    <a:pt x="44" y="8"/>
                    <a:pt x="67" y="8"/>
                  </a:cubicBezTo>
                  <a:cubicBezTo>
                    <a:pt x="90" y="8"/>
                    <a:pt x="109" y="27"/>
                    <a:pt x="109" y="50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25" y="75"/>
                    <a:pt x="25" y="75"/>
                    <a:pt x="25" y="75"/>
                  </a:cubicBezTo>
                  <a:lnTo>
                    <a:pt x="25" y="50"/>
                  </a:lnTo>
                  <a:close/>
                  <a:moveTo>
                    <a:pt x="126" y="168"/>
                  </a:moveTo>
                  <a:cubicBezTo>
                    <a:pt x="126" y="173"/>
                    <a:pt x="122" y="177"/>
                    <a:pt x="118" y="177"/>
                  </a:cubicBezTo>
                  <a:cubicBezTo>
                    <a:pt x="16" y="177"/>
                    <a:pt x="16" y="177"/>
                    <a:pt x="16" y="177"/>
                  </a:cubicBezTo>
                  <a:cubicBezTo>
                    <a:pt x="12" y="177"/>
                    <a:pt x="8" y="173"/>
                    <a:pt x="8" y="168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88"/>
                    <a:pt x="12" y="84"/>
                    <a:pt x="16" y="84"/>
                  </a:cubicBezTo>
                  <a:cubicBezTo>
                    <a:pt x="118" y="84"/>
                    <a:pt x="118" y="84"/>
                    <a:pt x="118" y="84"/>
                  </a:cubicBezTo>
                  <a:cubicBezTo>
                    <a:pt x="122" y="84"/>
                    <a:pt x="126" y="88"/>
                    <a:pt x="126" y="92"/>
                  </a:cubicBezTo>
                  <a:lnTo>
                    <a:pt x="126" y="1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A6B16E8-CB20-4854-96F2-54634E6E84C4}"/>
              </a:ext>
            </a:extLst>
          </p:cNvPr>
          <p:cNvGrpSpPr/>
          <p:nvPr/>
        </p:nvGrpSpPr>
        <p:grpSpPr>
          <a:xfrm>
            <a:off x="4835143" y="1993963"/>
            <a:ext cx="2463327" cy="2352248"/>
            <a:chOff x="4835143" y="1993963"/>
            <a:chExt cx="2463327" cy="2352248"/>
          </a:xfrm>
        </p:grpSpPr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4835143" y="1993963"/>
              <a:ext cx="2463327" cy="2352248"/>
            </a:xfrm>
            <a:custGeom>
              <a:avLst/>
              <a:gdLst>
                <a:gd name="T0" fmla="*/ 252 w 728"/>
                <a:gd name="T1" fmla="*/ 694 h 695"/>
                <a:gd name="T2" fmla="*/ 247 w 728"/>
                <a:gd name="T3" fmla="*/ 694 h 695"/>
                <a:gd name="T4" fmla="*/ 0 w 728"/>
                <a:gd name="T5" fmla="*/ 694 h 695"/>
                <a:gd name="T6" fmla="*/ 0 w 728"/>
                <a:gd name="T7" fmla="*/ 459 h 695"/>
                <a:gd name="T8" fmla="*/ 0 w 728"/>
                <a:gd name="T9" fmla="*/ 455 h 695"/>
                <a:gd name="T10" fmla="*/ 0 w 728"/>
                <a:gd name="T11" fmla="*/ 455 h 695"/>
                <a:gd name="T12" fmla="*/ 20 w 728"/>
                <a:gd name="T13" fmla="*/ 431 h 695"/>
                <a:gd name="T14" fmla="*/ 33 w 728"/>
                <a:gd name="T15" fmla="*/ 434 h 695"/>
                <a:gd name="T16" fmla="*/ 110 w 728"/>
                <a:gd name="T17" fmla="*/ 457 h 695"/>
                <a:gd name="T18" fmla="*/ 206 w 728"/>
                <a:gd name="T19" fmla="*/ 357 h 695"/>
                <a:gd name="T20" fmla="*/ 110 w 728"/>
                <a:gd name="T21" fmla="*/ 256 h 695"/>
                <a:gd name="T22" fmla="*/ 33 w 728"/>
                <a:gd name="T23" fmla="*/ 279 h 695"/>
                <a:gd name="T24" fmla="*/ 20 w 728"/>
                <a:gd name="T25" fmla="*/ 283 h 695"/>
                <a:gd name="T26" fmla="*/ 1 w 728"/>
                <a:gd name="T27" fmla="*/ 260 h 695"/>
                <a:gd name="T28" fmla="*/ 0 w 728"/>
                <a:gd name="T29" fmla="*/ 259 h 695"/>
                <a:gd name="T30" fmla="*/ 0 w 728"/>
                <a:gd name="T31" fmla="*/ 259 h 695"/>
                <a:gd name="T32" fmla="*/ 0 w 728"/>
                <a:gd name="T33" fmla="*/ 255 h 695"/>
                <a:gd name="T34" fmla="*/ 0 w 728"/>
                <a:gd name="T35" fmla="*/ 1 h 695"/>
                <a:gd name="T36" fmla="*/ 33 w 728"/>
                <a:gd name="T37" fmla="*/ 1 h 695"/>
                <a:gd name="T38" fmla="*/ 253 w 728"/>
                <a:gd name="T39" fmla="*/ 1 h 695"/>
                <a:gd name="T40" fmla="*/ 254 w 728"/>
                <a:gd name="T41" fmla="*/ 1 h 695"/>
                <a:gd name="T42" fmla="*/ 254 w 728"/>
                <a:gd name="T43" fmla="*/ 1 h 695"/>
                <a:gd name="T44" fmla="*/ 463 w 728"/>
                <a:gd name="T45" fmla="*/ 1 h 695"/>
                <a:gd name="T46" fmla="*/ 589 w 728"/>
                <a:gd name="T47" fmla="*/ 1 h 695"/>
                <a:gd name="T48" fmla="*/ 589 w 728"/>
                <a:gd name="T49" fmla="*/ 0 h 695"/>
                <a:gd name="T50" fmla="*/ 685 w 728"/>
                <a:gd name="T51" fmla="*/ 0 h 695"/>
                <a:gd name="T52" fmla="*/ 728 w 728"/>
                <a:gd name="T53" fmla="*/ 0 h 695"/>
                <a:gd name="T54" fmla="*/ 728 w 728"/>
                <a:gd name="T55" fmla="*/ 255 h 695"/>
                <a:gd name="T56" fmla="*/ 728 w 728"/>
                <a:gd name="T57" fmla="*/ 260 h 695"/>
                <a:gd name="T58" fmla="*/ 709 w 728"/>
                <a:gd name="T59" fmla="*/ 282 h 695"/>
                <a:gd name="T60" fmla="*/ 695 w 728"/>
                <a:gd name="T61" fmla="*/ 279 h 695"/>
                <a:gd name="T62" fmla="*/ 619 w 728"/>
                <a:gd name="T63" fmla="*/ 256 h 695"/>
                <a:gd name="T64" fmla="*/ 523 w 728"/>
                <a:gd name="T65" fmla="*/ 356 h 695"/>
                <a:gd name="T66" fmla="*/ 619 w 728"/>
                <a:gd name="T67" fmla="*/ 457 h 695"/>
                <a:gd name="T68" fmla="*/ 695 w 728"/>
                <a:gd name="T69" fmla="*/ 434 h 695"/>
                <a:gd name="T70" fmla="*/ 709 w 728"/>
                <a:gd name="T71" fmla="*/ 431 h 695"/>
                <a:gd name="T72" fmla="*/ 728 w 728"/>
                <a:gd name="T73" fmla="*/ 454 h 695"/>
                <a:gd name="T74" fmla="*/ 728 w 728"/>
                <a:gd name="T75" fmla="*/ 459 h 695"/>
                <a:gd name="T76" fmla="*/ 728 w 728"/>
                <a:gd name="T77" fmla="*/ 694 h 695"/>
                <a:gd name="T78" fmla="*/ 679 w 728"/>
                <a:gd name="T79" fmla="*/ 694 h 695"/>
                <a:gd name="T80" fmla="*/ 679 w 728"/>
                <a:gd name="T81" fmla="*/ 694 h 695"/>
                <a:gd name="T82" fmla="*/ 461 w 728"/>
                <a:gd name="T83" fmla="*/ 694 h 695"/>
                <a:gd name="T84" fmla="*/ 454 w 728"/>
                <a:gd name="T85" fmla="*/ 694 h 695"/>
                <a:gd name="T86" fmla="*/ 454 w 728"/>
                <a:gd name="T87" fmla="*/ 694 h 695"/>
                <a:gd name="T88" fmla="*/ 434 w 728"/>
                <a:gd name="T89" fmla="*/ 684 h 695"/>
                <a:gd name="T90" fmla="*/ 436 w 728"/>
                <a:gd name="T91" fmla="*/ 663 h 695"/>
                <a:gd name="T92" fmla="*/ 461 w 728"/>
                <a:gd name="T93" fmla="*/ 590 h 695"/>
                <a:gd name="T94" fmla="*/ 355 w 728"/>
                <a:gd name="T95" fmla="*/ 499 h 695"/>
                <a:gd name="T96" fmla="*/ 249 w 728"/>
                <a:gd name="T97" fmla="*/ 590 h 695"/>
                <a:gd name="T98" fmla="*/ 274 w 728"/>
                <a:gd name="T99" fmla="*/ 663 h 695"/>
                <a:gd name="T100" fmla="*/ 275 w 728"/>
                <a:gd name="T101" fmla="*/ 684 h 695"/>
                <a:gd name="T102" fmla="*/ 254 w 728"/>
                <a:gd name="T103" fmla="*/ 695 h 695"/>
                <a:gd name="T104" fmla="*/ 252 w 728"/>
                <a:gd name="T105" fmla="*/ 694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28" h="695">
                  <a:moveTo>
                    <a:pt x="252" y="694"/>
                  </a:moveTo>
                  <a:cubicBezTo>
                    <a:pt x="247" y="694"/>
                    <a:pt x="247" y="694"/>
                    <a:pt x="247" y="694"/>
                  </a:cubicBezTo>
                  <a:cubicBezTo>
                    <a:pt x="0" y="694"/>
                    <a:pt x="0" y="694"/>
                    <a:pt x="0" y="694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455"/>
                    <a:pt x="0" y="455"/>
                    <a:pt x="0" y="455"/>
                  </a:cubicBezTo>
                  <a:cubicBezTo>
                    <a:pt x="0" y="455"/>
                    <a:pt x="0" y="455"/>
                    <a:pt x="0" y="455"/>
                  </a:cubicBezTo>
                  <a:cubicBezTo>
                    <a:pt x="1" y="449"/>
                    <a:pt x="4" y="431"/>
                    <a:pt x="20" y="431"/>
                  </a:cubicBezTo>
                  <a:cubicBezTo>
                    <a:pt x="24" y="431"/>
                    <a:pt x="28" y="432"/>
                    <a:pt x="33" y="434"/>
                  </a:cubicBezTo>
                  <a:cubicBezTo>
                    <a:pt x="38" y="436"/>
                    <a:pt x="84" y="457"/>
                    <a:pt x="110" y="457"/>
                  </a:cubicBezTo>
                  <a:cubicBezTo>
                    <a:pt x="163" y="457"/>
                    <a:pt x="206" y="412"/>
                    <a:pt x="206" y="357"/>
                  </a:cubicBezTo>
                  <a:cubicBezTo>
                    <a:pt x="206" y="301"/>
                    <a:pt x="163" y="256"/>
                    <a:pt x="110" y="256"/>
                  </a:cubicBezTo>
                  <a:cubicBezTo>
                    <a:pt x="84" y="256"/>
                    <a:pt x="38" y="277"/>
                    <a:pt x="33" y="279"/>
                  </a:cubicBezTo>
                  <a:cubicBezTo>
                    <a:pt x="28" y="281"/>
                    <a:pt x="24" y="283"/>
                    <a:pt x="20" y="283"/>
                  </a:cubicBezTo>
                  <a:cubicBezTo>
                    <a:pt x="5" y="283"/>
                    <a:pt x="1" y="267"/>
                    <a:pt x="1" y="260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58"/>
                    <a:pt x="0" y="255"/>
                    <a:pt x="0" y="255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53" y="1"/>
                    <a:pt x="253" y="1"/>
                    <a:pt x="253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254" y="1"/>
                    <a:pt x="254" y="1"/>
                    <a:pt x="254" y="1"/>
                  </a:cubicBezTo>
                  <a:cubicBezTo>
                    <a:pt x="463" y="1"/>
                    <a:pt x="463" y="1"/>
                    <a:pt x="463" y="1"/>
                  </a:cubicBezTo>
                  <a:cubicBezTo>
                    <a:pt x="589" y="1"/>
                    <a:pt x="589" y="1"/>
                    <a:pt x="589" y="1"/>
                  </a:cubicBezTo>
                  <a:cubicBezTo>
                    <a:pt x="589" y="0"/>
                    <a:pt x="589" y="0"/>
                    <a:pt x="589" y="0"/>
                  </a:cubicBezTo>
                  <a:cubicBezTo>
                    <a:pt x="685" y="0"/>
                    <a:pt x="685" y="0"/>
                    <a:pt x="685" y="0"/>
                  </a:cubicBezTo>
                  <a:cubicBezTo>
                    <a:pt x="688" y="0"/>
                    <a:pt x="712" y="0"/>
                    <a:pt x="728" y="0"/>
                  </a:cubicBezTo>
                  <a:cubicBezTo>
                    <a:pt x="728" y="255"/>
                    <a:pt x="728" y="255"/>
                    <a:pt x="728" y="255"/>
                  </a:cubicBezTo>
                  <a:cubicBezTo>
                    <a:pt x="728" y="257"/>
                    <a:pt x="728" y="259"/>
                    <a:pt x="728" y="260"/>
                  </a:cubicBezTo>
                  <a:cubicBezTo>
                    <a:pt x="727" y="266"/>
                    <a:pt x="724" y="282"/>
                    <a:pt x="709" y="282"/>
                  </a:cubicBezTo>
                  <a:cubicBezTo>
                    <a:pt x="705" y="282"/>
                    <a:pt x="700" y="281"/>
                    <a:pt x="695" y="279"/>
                  </a:cubicBezTo>
                  <a:cubicBezTo>
                    <a:pt x="690" y="277"/>
                    <a:pt x="645" y="256"/>
                    <a:pt x="619" y="256"/>
                  </a:cubicBezTo>
                  <a:cubicBezTo>
                    <a:pt x="566" y="256"/>
                    <a:pt x="523" y="301"/>
                    <a:pt x="523" y="356"/>
                  </a:cubicBezTo>
                  <a:cubicBezTo>
                    <a:pt x="523" y="412"/>
                    <a:pt x="566" y="457"/>
                    <a:pt x="619" y="457"/>
                  </a:cubicBezTo>
                  <a:cubicBezTo>
                    <a:pt x="645" y="457"/>
                    <a:pt x="690" y="436"/>
                    <a:pt x="695" y="434"/>
                  </a:cubicBezTo>
                  <a:cubicBezTo>
                    <a:pt x="700" y="432"/>
                    <a:pt x="705" y="431"/>
                    <a:pt x="709" y="431"/>
                  </a:cubicBezTo>
                  <a:cubicBezTo>
                    <a:pt x="724" y="431"/>
                    <a:pt x="728" y="447"/>
                    <a:pt x="728" y="454"/>
                  </a:cubicBezTo>
                  <a:cubicBezTo>
                    <a:pt x="728" y="459"/>
                    <a:pt x="728" y="459"/>
                    <a:pt x="728" y="459"/>
                  </a:cubicBezTo>
                  <a:cubicBezTo>
                    <a:pt x="728" y="694"/>
                    <a:pt x="728" y="694"/>
                    <a:pt x="728" y="694"/>
                  </a:cubicBezTo>
                  <a:cubicBezTo>
                    <a:pt x="679" y="694"/>
                    <a:pt x="679" y="694"/>
                    <a:pt x="679" y="694"/>
                  </a:cubicBezTo>
                  <a:cubicBezTo>
                    <a:pt x="679" y="694"/>
                    <a:pt x="679" y="694"/>
                    <a:pt x="679" y="694"/>
                  </a:cubicBezTo>
                  <a:cubicBezTo>
                    <a:pt x="461" y="694"/>
                    <a:pt x="461" y="694"/>
                    <a:pt x="461" y="694"/>
                  </a:cubicBezTo>
                  <a:cubicBezTo>
                    <a:pt x="458" y="694"/>
                    <a:pt x="455" y="694"/>
                    <a:pt x="454" y="694"/>
                  </a:cubicBezTo>
                  <a:cubicBezTo>
                    <a:pt x="454" y="694"/>
                    <a:pt x="454" y="694"/>
                    <a:pt x="454" y="694"/>
                  </a:cubicBezTo>
                  <a:cubicBezTo>
                    <a:pt x="445" y="693"/>
                    <a:pt x="438" y="689"/>
                    <a:pt x="434" y="684"/>
                  </a:cubicBezTo>
                  <a:cubicBezTo>
                    <a:pt x="431" y="677"/>
                    <a:pt x="433" y="669"/>
                    <a:pt x="436" y="663"/>
                  </a:cubicBezTo>
                  <a:cubicBezTo>
                    <a:pt x="439" y="659"/>
                    <a:pt x="461" y="615"/>
                    <a:pt x="461" y="590"/>
                  </a:cubicBezTo>
                  <a:cubicBezTo>
                    <a:pt x="461" y="540"/>
                    <a:pt x="413" y="499"/>
                    <a:pt x="355" y="499"/>
                  </a:cubicBezTo>
                  <a:cubicBezTo>
                    <a:pt x="296" y="499"/>
                    <a:pt x="249" y="540"/>
                    <a:pt x="249" y="590"/>
                  </a:cubicBezTo>
                  <a:cubicBezTo>
                    <a:pt x="249" y="615"/>
                    <a:pt x="271" y="659"/>
                    <a:pt x="274" y="663"/>
                  </a:cubicBezTo>
                  <a:cubicBezTo>
                    <a:pt x="278" y="671"/>
                    <a:pt x="278" y="679"/>
                    <a:pt x="275" y="684"/>
                  </a:cubicBezTo>
                  <a:cubicBezTo>
                    <a:pt x="272" y="690"/>
                    <a:pt x="264" y="693"/>
                    <a:pt x="254" y="695"/>
                  </a:cubicBezTo>
                  <a:cubicBezTo>
                    <a:pt x="253" y="694"/>
                    <a:pt x="252" y="694"/>
                    <a:pt x="252" y="69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867" b="1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45381" y="3730659"/>
              <a:ext cx="81352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Raleway"/>
                  <a:cs typeface="Raleway"/>
                </a:rPr>
                <a:t>2</a:t>
              </a:r>
              <a:endParaRPr lang="en-US" sz="3200" dirty="0">
                <a:solidFill>
                  <a:schemeClr val="bg1"/>
                </a:solidFill>
                <a:latin typeface="Raleway"/>
                <a:cs typeface="Raleway"/>
              </a:endParaRPr>
            </a:p>
          </p:txBody>
        </p:sp>
        <p:sp>
          <p:nvSpPr>
            <p:cNvPr id="27" name="Freeform 89"/>
            <p:cNvSpPr>
              <a:spLocks noEditPoints="1"/>
            </p:cNvSpPr>
            <p:nvPr/>
          </p:nvSpPr>
          <p:spPr bwMode="auto">
            <a:xfrm>
              <a:off x="5840190" y="2366144"/>
              <a:ext cx="511620" cy="464556"/>
            </a:xfrm>
            <a:custGeom>
              <a:avLst/>
              <a:gdLst>
                <a:gd name="T0" fmla="*/ 93 w 185"/>
                <a:gd name="T1" fmla="*/ 0 h 168"/>
                <a:gd name="T2" fmla="*/ 0 w 185"/>
                <a:gd name="T3" fmla="*/ 76 h 168"/>
                <a:gd name="T4" fmla="*/ 26 w 185"/>
                <a:gd name="T5" fmla="*/ 128 h 168"/>
                <a:gd name="T6" fmla="*/ 17 w 185"/>
                <a:gd name="T7" fmla="*/ 168 h 168"/>
                <a:gd name="T8" fmla="*/ 67 w 185"/>
                <a:gd name="T9" fmla="*/ 148 h 168"/>
                <a:gd name="T10" fmla="*/ 93 w 185"/>
                <a:gd name="T11" fmla="*/ 152 h 168"/>
                <a:gd name="T12" fmla="*/ 185 w 185"/>
                <a:gd name="T13" fmla="*/ 76 h 168"/>
                <a:gd name="T14" fmla="*/ 93 w 185"/>
                <a:gd name="T15" fmla="*/ 0 h 168"/>
                <a:gd name="T16" fmla="*/ 93 w 185"/>
                <a:gd name="T17" fmla="*/ 143 h 168"/>
                <a:gd name="T18" fmla="*/ 69 w 185"/>
                <a:gd name="T19" fmla="*/ 140 h 168"/>
                <a:gd name="T20" fmla="*/ 67 w 185"/>
                <a:gd name="T21" fmla="*/ 140 h 168"/>
                <a:gd name="T22" fmla="*/ 63 w 185"/>
                <a:gd name="T23" fmla="*/ 141 h 168"/>
                <a:gd name="T24" fmla="*/ 29 w 185"/>
                <a:gd name="T25" fmla="*/ 155 h 168"/>
                <a:gd name="T26" fmla="*/ 34 w 185"/>
                <a:gd name="T27" fmla="*/ 130 h 168"/>
                <a:gd name="T28" fmla="*/ 31 w 185"/>
                <a:gd name="T29" fmla="*/ 122 h 168"/>
                <a:gd name="T30" fmla="*/ 8 w 185"/>
                <a:gd name="T31" fmla="*/ 76 h 168"/>
                <a:gd name="T32" fmla="*/ 93 w 185"/>
                <a:gd name="T33" fmla="*/ 8 h 168"/>
                <a:gd name="T34" fmla="*/ 177 w 185"/>
                <a:gd name="T35" fmla="*/ 76 h 168"/>
                <a:gd name="T36" fmla="*/ 93 w 185"/>
                <a:gd name="T37" fmla="*/ 14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168">
                  <a:moveTo>
                    <a:pt x="93" y="0"/>
                  </a:moveTo>
                  <a:cubicBezTo>
                    <a:pt x="41" y="0"/>
                    <a:pt x="0" y="34"/>
                    <a:pt x="0" y="76"/>
                  </a:cubicBezTo>
                  <a:cubicBezTo>
                    <a:pt x="0" y="96"/>
                    <a:pt x="10" y="115"/>
                    <a:pt x="26" y="128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67" y="148"/>
                    <a:pt x="67" y="148"/>
                    <a:pt x="67" y="148"/>
                  </a:cubicBezTo>
                  <a:cubicBezTo>
                    <a:pt x="75" y="150"/>
                    <a:pt x="84" y="152"/>
                    <a:pt x="93" y="152"/>
                  </a:cubicBezTo>
                  <a:cubicBezTo>
                    <a:pt x="144" y="152"/>
                    <a:pt x="185" y="118"/>
                    <a:pt x="185" y="76"/>
                  </a:cubicBezTo>
                  <a:cubicBezTo>
                    <a:pt x="185" y="34"/>
                    <a:pt x="144" y="0"/>
                    <a:pt x="93" y="0"/>
                  </a:cubicBezTo>
                  <a:close/>
                  <a:moveTo>
                    <a:pt x="93" y="143"/>
                  </a:moveTo>
                  <a:cubicBezTo>
                    <a:pt x="85" y="143"/>
                    <a:pt x="76" y="142"/>
                    <a:pt x="69" y="140"/>
                  </a:cubicBezTo>
                  <a:cubicBezTo>
                    <a:pt x="68" y="140"/>
                    <a:pt x="67" y="140"/>
                    <a:pt x="67" y="140"/>
                  </a:cubicBezTo>
                  <a:cubicBezTo>
                    <a:pt x="65" y="140"/>
                    <a:pt x="64" y="140"/>
                    <a:pt x="63" y="141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5" y="127"/>
                    <a:pt x="34" y="124"/>
                    <a:pt x="31" y="122"/>
                  </a:cubicBezTo>
                  <a:cubicBezTo>
                    <a:pt x="16" y="109"/>
                    <a:pt x="8" y="93"/>
                    <a:pt x="8" y="76"/>
                  </a:cubicBezTo>
                  <a:cubicBezTo>
                    <a:pt x="8" y="38"/>
                    <a:pt x="46" y="8"/>
                    <a:pt x="93" y="8"/>
                  </a:cubicBezTo>
                  <a:cubicBezTo>
                    <a:pt x="139" y="8"/>
                    <a:pt x="177" y="38"/>
                    <a:pt x="177" y="76"/>
                  </a:cubicBezTo>
                  <a:cubicBezTo>
                    <a:pt x="177" y="113"/>
                    <a:pt x="139" y="143"/>
                    <a:pt x="93" y="1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B1A165A-23B0-428E-9DE0-54D7103FD70F}"/>
              </a:ext>
            </a:extLst>
          </p:cNvPr>
          <p:cNvGrpSpPr/>
          <p:nvPr/>
        </p:nvGrpSpPr>
        <p:grpSpPr>
          <a:xfrm>
            <a:off x="7683976" y="2023367"/>
            <a:ext cx="3018717" cy="2352248"/>
            <a:chOff x="7683976" y="2023367"/>
            <a:chExt cx="3018717" cy="2352248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7683976" y="2023367"/>
              <a:ext cx="3018717" cy="2352248"/>
            </a:xfrm>
            <a:custGeom>
              <a:avLst/>
              <a:gdLst>
                <a:gd name="T0" fmla="*/ 648 w 892"/>
                <a:gd name="T1" fmla="*/ 695 h 695"/>
                <a:gd name="T2" fmla="*/ 628 w 892"/>
                <a:gd name="T3" fmla="*/ 684 h 695"/>
                <a:gd name="T4" fmla="*/ 629 w 892"/>
                <a:gd name="T5" fmla="*/ 663 h 695"/>
                <a:gd name="T6" fmla="*/ 652 w 892"/>
                <a:gd name="T7" fmla="*/ 590 h 695"/>
                <a:gd name="T8" fmla="*/ 552 w 892"/>
                <a:gd name="T9" fmla="*/ 499 h 695"/>
                <a:gd name="T10" fmla="*/ 451 w 892"/>
                <a:gd name="T11" fmla="*/ 590 h 695"/>
                <a:gd name="T12" fmla="*/ 474 w 892"/>
                <a:gd name="T13" fmla="*/ 663 h 695"/>
                <a:gd name="T14" fmla="*/ 476 w 892"/>
                <a:gd name="T15" fmla="*/ 684 h 695"/>
                <a:gd name="T16" fmla="*/ 457 w 892"/>
                <a:gd name="T17" fmla="*/ 694 h 695"/>
                <a:gd name="T18" fmla="*/ 457 w 892"/>
                <a:gd name="T19" fmla="*/ 694 h 695"/>
                <a:gd name="T20" fmla="*/ 450 w 892"/>
                <a:gd name="T21" fmla="*/ 694 h 695"/>
                <a:gd name="T22" fmla="*/ 243 w 892"/>
                <a:gd name="T23" fmla="*/ 694 h 695"/>
                <a:gd name="T24" fmla="*/ 230 w 892"/>
                <a:gd name="T25" fmla="*/ 694 h 695"/>
                <a:gd name="T26" fmla="*/ 196 w 892"/>
                <a:gd name="T27" fmla="*/ 694 h 695"/>
                <a:gd name="T28" fmla="*/ 196 w 892"/>
                <a:gd name="T29" fmla="*/ 459 h 695"/>
                <a:gd name="T30" fmla="*/ 196 w 892"/>
                <a:gd name="T31" fmla="*/ 453 h 695"/>
                <a:gd name="T32" fmla="*/ 195 w 892"/>
                <a:gd name="T33" fmla="*/ 453 h 695"/>
                <a:gd name="T34" fmla="*/ 196 w 892"/>
                <a:gd name="T35" fmla="*/ 453 h 695"/>
                <a:gd name="T36" fmla="*/ 152 w 892"/>
                <a:gd name="T37" fmla="*/ 405 h 695"/>
                <a:gd name="T38" fmla="*/ 127 w 892"/>
                <a:gd name="T39" fmla="*/ 411 h 695"/>
                <a:gd name="T40" fmla="*/ 65 w 892"/>
                <a:gd name="T41" fmla="*/ 432 h 695"/>
                <a:gd name="T42" fmla="*/ 0 w 892"/>
                <a:gd name="T43" fmla="*/ 357 h 695"/>
                <a:gd name="T44" fmla="*/ 65 w 892"/>
                <a:gd name="T45" fmla="*/ 281 h 695"/>
                <a:gd name="T46" fmla="*/ 127 w 892"/>
                <a:gd name="T47" fmla="*/ 302 h 695"/>
                <a:gd name="T48" fmla="*/ 151 w 892"/>
                <a:gd name="T49" fmla="*/ 308 h 695"/>
                <a:gd name="T50" fmla="*/ 195 w 892"/>
                <a:gd name="T51" fmla="*/ 262 h 695"/>
                <a:gd name="T52" fmla="*/ 184 w 892"/>
                <a:gd name="T53" fmla="*/ 262 h 695"/>
                <a:gd name="T54" fmla="*/ 186 w 892"/>
                <a:gd name="T55" fmla="*/ 262 h 695"/>
                <a:gd name="T56" fmla="*/ 195 w 892"/>
                <a:gd name="T57" fmla="*/ 262 h 695"/>
                <a:gd name="T58" fmla="*/ 195 w 892"/>
                <a:gd name="T59" fmla="*/ 261 h 695"/>
                <a:gd name="T60" fmla="*/ 196 w 892"/>
                <a:gd name="T61" fmla="*/ 261 h 695"/>
                <a:gd name="T62" fmla="*/ 196 w 892"/>
                <a:gd name="T63" fmla="*/ 260 h 695"/>
                <a:gd name="T64" fmla="*/ 196 w 892"/>
                <a:gd name="T65" fmla="*/ 255 h 695"/>
                <a:gd name="T66" fmla="*/ 196 w 892"/>
                <a:gd name="T67" fmla="*/ 0 h 695"/>
                <a:gd name="T68" fmla="*/ 237 w 892"/>
                <a:gd name="T69" fmla="*/ 1 h 695"/>
                <a:gd name="T70" fmla="*/ 330 w 892"/>
                <a:gd name="T71" fmla="*/ 1 h 695"/>
                <a:gd name="T72" fmla="*/ 341 w 892"/>
                <a:gd name="T73" fmla="*/ 1 h 695"/>
                <a:gd name="T74" fmla="*/ 449 w 892"/>
                <a:gd name="T75" fmla="*/ 1 h 695"/>
                <a:gd name="T76" fmla="*/ 648 w 892"/>
                <a:gd name="T77" fmla="*/ 1 h 695"/>
                <a:gd name="T78" fmla="*/ 648 w 892"/>
                <a:gd name="T79" fmla="*/ 1 h 695"/>
                <a:gd name="T80" fmla="*/ 649 w 892"/>
                <a:gd name="T81" fmla="*/ 1 h 695"/>
                <a:gd name="T82" fmla="*/ 859 w 892"/>
                <a:gd name="T83" fmla="*/ 1 h 695"/>
                <a:gd name="T84" fmla="*/ 890 w 892"/>
                <a:gd name="T85" fmla="*/ 1 h 695"/>
                <a:gd name="T86" fmla="*/ 890 w 892"/>
                <a:gd name="T87" fmla="*/ 257 h 695"/>
                <a:gd name="T88" fmla="*/ 890 w 892"/>
                <a:gd name="T89" fmla="*/ 261 h 695"/>
                <a:gd name="T90" fmla="*/ 890 w 892"/>
                <a:gd name="T91" fmla="*/ 459 h 695"/>
                <a:gd name="T92" fmla="*/ 890 w 892"/>
                <a:gd name="T93" fmla="*/ 694 h 695"/>
                <a:gd name="T94" fmla="*/ 655 w 892"/>
                <a:gd name="T95" fmla="*/ 694 h 695"/>
                <a:gd name="T96" fmla="*/ 650 w 892"/>
                <a:gd name="T97" fmla="*/ 694 h 695"/>
                <a:gd name="T98" fmla="*/ 648 w 892"/>
                <a:gd name="T99" fmla="*/ 695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2" h="695">
                  <a:moveTo>
                    <a:pt x="648" y="695"/>
                  </a:moveTo>
                  <a:cubicBezTo>
                    <a:pt x="638" y="693"/>
                    <a:pt x="631" y="690"/>
                    <a:pt x="628" y="684"/>
                  </a:cubicBezTo>
                  <a:cubicBezTo>
                    <a:pt x="625" y="679"/>
                    <a:pt x="625" y="671"/>
                    <a:pt x="629" y="663"/>
                  </a:cubicBezTo>
                  <a:cubicBezTo>
                    <a:pt x="631" y="659"/>
                    <a:pt x="652" y="615"/>
                    <a:pt x="652" y="590"/>
                  </a:cubicBezTo>
                  <a:cubicBezTo>
                    <a:pt x="652" y="540"/>
                    <a:pt x="607" y="499"/>
                    <a:pt x="552" y="499"/>
                  </a:cubicBezTo>
                  <a:cubicBezTo>
                    <a:pt x="496" y="499"/>
                    <a:pt x="451" y="540"/>
                    <a:pt x="451" y="590"/>
                  </a:cubicBezTo>
                  <a:cubicBezTo>
                    <a:pt x="451" y="615"/>
                    <a:pt x="472" y="659"/>
                    <a:pt x="474" y="663"/>
                  </a:cubicBezTo>
                  <a:cubicBezTo>
                    <a:pt x="477" y="669"/>
                    <a:pt x="479" y="677"/>
                    <a:pt x="476" y="684"/>
                  </a:cubicBezTo>
                  <a:cubicBezTo>
                    <a:pt x="473" y="689"/>
                    <a:pt x="466" y="693"/>
                    <a:pt x="457" y="694"/>
                  </a:cubicBezTo>
                  <a:cubicBezTo>
                    <a:pt x="457" y="694"/>
                    <a:pt x="457" y="694"/>
                    <a:pt x="457" y="694"/>
                  </a:cubicBezTo>
                  <a:cubicBezTo>
                    <a:pt x="456" y="694"/>
                    <a:pt x="453" y="694"/>
                    <a:pt x="450" y="694"/>
                  </a:cubicBezTo>
                  <a:cubicBezTo>
                    <a:pt x="243" y="694"/>
                    <a:pt x="243" y="694"/>
                    <a:pt x="243" y="694"/>
                  </a:cubicBezTo>
                  <a:cubicBezTo>
                    <a:pt x="230" y="694"/>
                    <a:pt x="230" y="694"/>
                    <a:pt x="230" y="694"/>
                  </a:cubicBezTo>
                  <a:cubicBezTo>
                    <a:pt x="196" y="694"/>
                    <a:pt x="196" y="694"/>
                    <a:pt x="196" y="694"/>
                  </a:cubicBezTo>
                  <a:cubicBezTo>
                    <a:pt x="196" y="459"/>
                    <a:pt x="196" y="459"/>
                    <a:pt x="196" y="459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5" y="453"/>
                    <a:pt x="195" y="453"/>
                    <a:pt x="195" y="453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3" y="424"/>
                    <a:pt x="176" y="405"/>
                    <a:pt x="152" y="405"/>
                  </a:cubicBezTo>
                  <a:cubicBezTo>
                    <a:pt x="144" y="405"/>
                    <a:pt x="136" y="407"/>
                    <a:pt x="127" y="411"/>
                  </a:cubicBezTo>
                  <a:cubicBezTo>
                    <a:pt x="111" y="419"/>
                    <a:pt x="80" y="432"/>
                    <a:pt x="65" y="432"/>
                  </a:cubicBezTo>
                  <a:cubicBezTo>
                    <a:pt x="29" y="432"/>
                    <a:pt x="0" y="398"/>
                    <a:pt x="0" y="357"/>
                  </a:cubicBezTo>
                  <a:cubicBezTo>
                    <a:pt x="0" y="315"/>
                    <a:pt x="29" y="281"/>
                    <a:pt x="65" y="281"/>
                  </a:cubicBezTo>
                  <a:cubicBezTo>
                    <a:pt x="80" y="281"/>
                    <a:pt x="111" y="294"/>
                    <a:pt x="127" y="302"/>
                  </a:cubicBezTo>
                  <a:cubicBezTo>
                    <a:pt x="136" y="306"/>
                    <a:pt x="144" y="308"/>
                    <a:pt x="151" y="308"/>
                  </a:cubicBezTo>
                  <a:cubicBezTo>
                    <a:pt x="175" y="308"/>
                    <a:pt x="192" y="290"/>
                    <a:pt x="195" y="262"/>
                  </a:cubicBezTo>
                  <a:cubicBezTo>
                    <a:pt x="184" y="262"/>
                    <a:pt x="184" y="262"/>
                    <a:pt x="184" y="262"/>
                  </a:cubicBezTo>
                  <a:cubicBezTo>
                    <a:pt x="186" y="262"/>
                    <a:pt x="186" y="262"/>
                    <a:pt x="186" y="262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195" y="261"/>
                    <a:pt x="195" y="261"/>
                    <a:pt x="195" y="261"/>
                  </a:cubicBezTo>
                  <a:cubicBezTo>
                    <a:pt x="196" y="261"/>
                    <a:pt x="196" y="261"/>
                    <a:pt x="196" y="261"/>
                  </a:cubicBezTo>
                  <a:cubicBezTo>
                    <a:pt x="196" y="260"/>
                    <a:pt x="196" y="260"/>
                    <a:pt x="196" y="260"/>
                  </a:cubicBezTo>
                  <a:cubicBezTo>
                    <a:pt x="196" y="259"/>
                    <a:pt x="196" y="257"/>
                    <a:pt x="196" y="255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211" y="0"/>
                    <a:pt x="234" y="1"/>
                    <a:pt x="237" y="1"/>
                  </a:cubicBezTo>
                  <a:cubicBezTo>
                    <a:pt x="330" y="1"/>
                    <a:pt x="330" y="1"/>
                    <a:pt x="330" y="1"/>
                  </a:cubicBezTo>
                  <a:cubicBezTo>
                    <a:pt x="341" y="1"/>
                    <a:pt x="341" y="1"/>
                    <a:pt x="341" y="1"/>
                  </a:cubicBezTo>
                  <a:cubicBezTo>
                    <a:pt x="449" y="1"/>
                    <a:pt x="449" y="1"/>
                    <a:pt x="449" y="1"/>
                  </a:cubicBezTo>
                  <a:cubicBezTo>
                    <a:pt x="648" y="1"/>
                    <a:pt x="648" y="1"/>
                    <a:pt x="648" y="1"/>
                  </a:cubicBezTo>
                  <a:cubicBezTo>
                    <a:pt x="648" y="1"/>
                    <a:pt x="648" y="1"/>
                    <a:pt x="648" y="1"/>
                  </a:cubicBezTo>
                  <a:cubicBezTo>
                    <a:pt x="649" y="1"/>
                    <a:pt x="649" y="1"/>
                    <a:pt x="649" y="1"/>
                  </a:cubicBezTo>
                  <a:cubicBezTo>
                    <a:pt x="859" y="1"/>
                    <a:pt x="859" y="1"/>
                    <a:pt x="859" y="1"/>
                  </a:cubicBezTo>
                  <a:cubicBezTo>
                    <a:pt x="890" y="1"/>
                    <a:pt x="890" y="1"/>
                    <a:pt x="890" y="1"/>
                  </a:cubicBezTo>
                  <a:cubicBezTo>
                    <a:pt x="890" y="257"/>
                    <a:pt x="890" y="257"/>
                    <a:pt x="890" y="257"/>
                  </a:cubicBezTo>
                  <a:cubicBezTo>
                    <a:pt x="890" y="258"/>
                    <a:pt x="890" y="260"/>
                    <a:pt x="890" y="261"/>
                  </a:cubicBezTo>
                  <a:cubicBezTo>
                    <a:pt x="892" y="294"/>
                    <a:pt x="890" y="458"/>
                    <a:pt x="890" y="459"/>
                  </a:cubicBezTo>
                  <a:cubicBezTo>
                    <a:pt x="890" y="694"/>
                    <a:pt x="890" y="694"/>
                    <a:pt x="890" y="694"/>
                  </a:cubicBezTo>
                  <a:cubicBezTo>
                    <a:pt x="655" y="694"/>
                    <a:pt x="655" y="694"/>
                    <a:pt x="655" y="694"/>
                  </a:cubicBezTo>
                  <a:cubicBezTo>
                    <a:pt x="650" y="694"/>
                    <a:pt x="650" y="694"/>
                    <a:pt x="650" y="694"/>
                  </a:cubicBezTo>
                  <a:cubicBezTo>
                    <a:pt x="649" y="694"/>
                    <a:pt x="648" y="695"/>
                    <a:pt x="648" y="69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1867" b="1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379812" y="3687817"/>
              <a:ext cx="81352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Raleway"/>
                  <a:cs typeface="Raleway"/>
                </a:rPr>
                <a:t>3</a:t>
              </a:r>
              <a:endParaRPr lang="en-US" sz="3200" dirty="0">
                <a:solidFill>
                  <a:schemeClr val="bg1"/>
                </a:solidFill>
                <a:latin typeface="Raleway"/>
                <a:cs typeface="Raleway"/>
              </a:endParaRPr>
            </a:p>
          </p:txBody>
        </p:sp>
        <p:sp>
          <p:nvSpPr>
            <p:cNvPr id="28" name="Freeform 129"/>
            <p:cNvSpPr>
              <a:spLocks noEditPoints="1"/>
            </p:cNvSpPr>
            <p:nvPr/>
          </p:nvSpPr>
          <p:spPr bwMode="auto">
            <a:xfrm>
              <a:off x="9297463" y="2366144"/>
              <a:ext cx="511620" cy="511620"/>
            </a:xfrm>
            <a:custGeom>
              <a:avLst/>
              <a:gdLst>
                <a:gd name="T0" fmla="*/ 162 w 185"/>
                <a:gd name="T1" fmla="*/ 52 h 185"/>
                <a:gd name="T2" fmla="*/ 149 w 185"/>
                <a:gd name="T3" fmla="*/ 18 h 185"/>
                <a:gd name="T4" fmla="*/ 133 w 185"/>
                <a:gd name="T5" fmla="*/ 23 h 185"/>
                <a:gd name="T6" fmla="*/ 105 w 185"/>
                <a:gd name="T7" fmla="*/ 0 h 185"/>
                <a:gd name="T8" fmla="*/ 72 w 185"/>
                <a:gd name="T9" fmla="*/ 15 h 185"/>
                <a:gd name="T10" fmla="*/ 40 w 185"/>
                <a:gd name="T11" fmla="*/ 17 h 185"/>
                <a:gd name="T12" fmla="*/ 18 w 185"/>
                <a:gd name="T13" fmla="*/ 44 h 185"/>
                <a:gd name="T14" fmla="*/ 6 w 185"/>
                <a:gd name="T15" fmla="*/ 74 h 185"/>
                <a:gd name="T16" fmla="*/ 6 w 185"/>
                <a:gd name="T17" fmla="*/ 111 h 185"/>
                <a:gd name="T18" fmla="*/ 18 w 185"/>
                <a:gd name="T19" fmla="*/ 141 h 185"/>
                <a:gd name="T20" fmla="*/ 39 w 185"/>
                <a:gd name="T21" fmla="*/ 168 h 185"/>
                <a:gd name="T22" fmla="*/ 72 w 185"/>
                <a:gd name="T23" fmla="*/ 170 h 185"/>
                <a:gd name="T24" fmla="*/ 105 w 185"/>
                <a:gd name="T25" fmla="*/ 185 h 185"/>
                <a:gd name="T26" fmla="*/ 133 w 185"/>
                <a:gd name="T27" fmla="*/ 162 h 185"/>
                <a:gd name="T28" fmla="*/ 149 w 185"/>
                <a:gd name="T29" fmla="*/ 167 h 185"/>
                <a:gd name="T30" fmla="*/ 162 w 185"/>
                <a:gd name="T31" fmla="*/ 133 h 185"/>
                <a:gd name="T32" fmla="*/ 185 w 185"/>
                <a:gd name="T33" fmla="*/ 105 h 185"/>
                <a:gd name="T34" fmla="*/ 177 w 185"/>
                <a:gd name="T35" fmla="*/ 103 h 185"/>
                <a:gd name="T36" fmla="*/ 162 w 185"/>
                <a:gd name="T37" fmla="*/ 111 h 185"/>
                <a:gd name="T38" fmla="*/ 160 w 185"/>
                <a:gd name="T39" fmla="*/ 145 h 185"/>
                <a:gd name="T40" fmla="*/ 137 w 185"/>
                <a:gd name="T41" fmla="*/ 155 h 185"/>
                <a:gd name="T42" fmla="*/ 111 w 185"/>
                <a:gd name="T43" fmla="*/ 162 h 185"/>
                <a:gd name="T44" fmla="*/ 103 w 185"/>
                <a:gd name="T45" fmla="*/ 177 h 185"/>
                <a:gd name="T46" fmla="*/ 74 w 185"/>
                <a:gd name="T47" fmla="*/ 162 h 185"/>
                <a:gd name="T48" fmla="*/ 48 w 185"/>
                <a:gd name="T49" fmla="*/ 155 h 185"/>
                <a:gd name="T50" fmla="*/ 26 w 185"/>
                <a:gd name="T51" fmla="*/ 145 h 185"/>
                <a:gd name="T52" fmla="*/ 23 w 185"/>
                <a:gd name="T53" fmla="*/ 111 h 185"/>
                <a:gd name="T54" fmla="*/ 8 w 185"/>
                <a:gd name="T55" fmla="*/ 103 h 185"/>
                <a:gd name="T56" fmla="*/ 23 w 185"/>
                <a:gd name="T57" fmla="*/ 74 h 185"/>
                <a:gd name="T58" fmla="*/ 26 w 185"/>
                <a:gd name="T59" fmla="*/ 40 h 185"/>
                <a:gd name="T60" fmla="*/ 48 w 185"/>
                <a:gd name="T61" fmla="*/ 30 h 185"/>
                <a:gd name="T62" fmla="*/ 74 w 185"/>
                <a:gd name="T63" fmla="*/ 23 h 185"/>
                <a:gd name="T64" fmla="*/ 103 w 185"/>
                <a:gd name="T65" fmla="*/ 8 h 185"/>
                <a:gd name="T66" fmla="*/ 111 w 185"/>
                <a:gd name="T67" fmla="*/ 23 h 185"/>
                <a:gd name="T68" fmla="*/ 137 w 185"/>
                <a:gd name="T69" fmla="*/ 30 h 185"/>
                <a:gd name="T70" fmla="*/ 160 w 185"/>
                <a:gd name="T71" fmla="*/ 40 h 185"/>
                <a:gd name="T72" fmla="*/ 162 w 185"/>
                <a:gd name="T73" fmla="*/ 74 h 185"/>
                <a:gd name="T74" fmla="*/ 177 w 185"/>
                <a:gd name="T75" fmla="*/ 103 h 185"/>
                <a:gd name="T76" fmla="*/ 93 w 185"/>
                <a:gd name="T77" fmla="*/ 143 h 185"/>
                <a:gd name="T78" fmla="*/ 93 w 185"/>
                <a:gd name="T79" fmla="*/ 50 h 185"/>
                <a:gd name="T80" fmla="*/ 93 w 185"/>
                <a:gd name="T81" fmla="*/ 76 h 185"/>
                <a:gd name="T82" fmla="*/ 93 w 185"/>
                <a:gd name="T83" fmla="*/ 50 h 185"/>
                <a:gd name="T84" fmla="*/ 54 w 185"/>
                <a:gd name="T85" fmla="*/ 76 h 185"/>
                <a:gd name="T86" fmla="*/ 88 w 185"/>
                <a:gd name="T87" fmla="*/ 109 h 185"/>
                <a:gd name="T88" fmla="*/ 93 w 185"/>
                <a:gd name="T89" fmla="*/ 84 h 185"/>
                <a:gd name="T90" fmla="*/ 84 w 185"/>
                <a:gd name="T91" fmla="*/ 93 h 185"/>
                <a:gd name="T92" fmla="*/ 97 w 185"/>
                <a:gd name="T93" fmla="*/ 109 h 185"/>
                <a:gd name="T94" fmla="*/ 131 w 185"/>
                <a:gd name="T95" fmla="*/ 7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5" h="185">
                  <a:moveTo>
                    <a:pt x="179" y="74"/>
                  </a:moveTo>
                  <a:cubicBezTo>
                    <a:pt x="170" y="72"/>
                    <a:pt x="170" y="72"/>
                    <a:pt x="170" y="72"/>
                  </a:cubicBezTo>
                  <a:cubicBezTo>
                    <a:pt x="168" y="65"/>
                    <a:pt x="166" y="58"/>
                    <a:pt x="162" y="52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2"/>
                    <a:pt x="169" y="38"/>
                    <a:pt x="167" y="36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8" y="17"/>
                    <a:pt x="147" y="17"/>
                    <a:pt x="146" y="17"/>
                  </a:cubicBezTo>
                  <a:cubicBezTo>
                    <a:pt x="144" y="17"/>
                    <a:pt x="142" y="17"/>
                    <a:pt x="141" y="18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27" y="19"/>
                    <a:pt x="120" y="17"/>
                    <a:pt x="113" y="1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0" y="3"/>
                    <a:pt x="108" y="0"/>
                    <a:pt x="105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7" y="0"/>
                    <a:pt x="75" y="3"/>
                    <a:pt x="74" y="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65" y="17"/>
                    <a:pt x="58" y="19"/>
                    <a:pt x="52" y="23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7"/>
                    <a:pt x="41" y="17"/>
                    <a:pt x="40" y="17"/>
                  </a:cubicBezTo>
                  <a:cubicBezTo>
                    <a:pt x="38" y="17"/>
                    <a:pt x="37" y="17"/>
                    <a:pt x="36" y="18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6" y="38"/>
                    <a:pt x="17" y="42"/>
                    <a:pt x="18" y="44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19" y="58"/>
                    <a:pt x="17" y="65"/>
                    <a:pt x="15" y="72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5"/>
                    <a:pt x="0" y="77"/>
                    <a:pt x="0" y="80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08"/>
                    <a:pt x="3" y="110"/>
                    <a:pt x="6" y="111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7" y="120"/>
                    <a:pt x="19" y="127"/>
                    <a:pt x="23" y="13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7" y="143"/>
                    <a:pt x="16" y="147"/>
                    <a:pt x="18" y="149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7" y="168"/>
                    <a:pt x="38" y="168"/>
                    <a:pt x="39" y="168"/>
                  </a:cubicBezTo>
                  <a:cubicBezTo>
                    <a:pt x="41" y="168"/>
                    <a:pt x="43" y="168"/>
                    <a:pt x="44" y="167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58" y="166"/>
                    <a:pt x="65" y="168"/>
                    <a:pt x="72" y="170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2"/>
                    <a:pt x="77" y="185"/>
                    <a:pt x="80" y="185"/>
                  </a:cubicBezTo>
                  <a:cubicBezTo>
                    <a:pt x="105" y="185"/>
                    <a:pt x="105" y="185"/>
                    <a:pt x="105" y="185"/>
                  </a:cubicBezTo>
                  <a:cubicBezTo>
                    <a:pt x="108" y="185"/>
                    <a:pt x="110" y="182"/>
                    <a:pt x="111" y="179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20" y="168"/>
                    <a:pt x="127" y="166"/>
                    <a:pt x="133" y="162"/>
                  </a:cubicBezTo>
                  <a:cubicBezTo>
                    <a:pt x="141" y="167"/>
                    <a:pt x="141" y="167"/>
                    <a:pt x="141" y="167"/>
                  </a:cubicBezTo>
                  <a:cubicBezTo>
                    <a:pt x="142" y="168"/>
                    <a:pt x="144" y="168"/>
                    <a:pt x="146" y="168"/>
                  </a:cubicBezTo>
                  <a:cubicBezTo>
                    <a:pt x="147" y="168"/>
                    <a:pt x="148" y="168"/>
                    <a:pt x="149" y="167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69" y="147"/>
                    <a:pt x="169" y="143"/>
                    <a:pt x="167" y="141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66" y="127"/>
                    <a:pt x="168" y="120"/>
                    <a:pt x="170" y="113"/>
                  </a:cubicBezTo>
                  <a:cubicBezTo>
                    <a:pt x="179" y="111"/>
                    <a:pt x="179" y="111"/>
                    <a:pt x="179" y="111"/>
                  </a:cubicBezTo>
                  <a:cubicBezTo>
                    <a:pt x="182" y="110"/>
                    <a:pt x="185" y="108"/>
                    <a:pt x="185" y="105"/>
                  </a:cubicBezTo>
                  <a:cubicBezTo>
                    <a:pt x="185" y="80"/>
                    <a:pt x="185" y="80"/>
                    <a:pt x="185" y="80"/>
                  </a:cubicBezTo>
                  <a:cubicBezTo>
                    <a:pt x="185" y="77"/>
                    <a:pt x="182" y="75"/>
                    <a:pt x="179" y="74"/>
                  </a:cubicBezTo>
                  <a:close/>
                  <a:moveTo>
                    <a:pt x="177" y="103"/>
                  </a:moveTo>
                  <a:cubicBezTo>
                    <a:pt x="177" y="103"/>
                    <a:pt x="177" y="103"/>
                    <a:pt x="177" y="103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65" y="106"/>
                    <a:pt x="163" y="108"/>
                    <a:pt x="162" y="111"/>
                  </a:cubicBezTo>
                  <a:cubicBezTo>
                    <a:pt x="161" y="117"/>
                    <a:pt x="158" y="123"/>
                    <a:pt x="155" y="129"/>
                  </a:cubicBezTo>
                  <a:cubicBezTo>
                    <a:pt x="153" y="131"/>
                    <a:pt x="153" y="134"/>
                    <a:pt x="155" y="137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45" y="160"/>
                    <a:pt x="145" y="160"/>
                    <a:pt x="145" y="160"/>
                  </a:cubicBezTo>
                  <a:cubicBezTo>
                    <a:pt x="145" y="160"/>
                    <a:pt x="145" y="160"/>
                    <a:pt x="145" y="160"/>
                  </a:cubicBezTo>
                  <a:cubicBezTo>
                    <a:pt x="137" y="155"/>
                    <a:pt x="137" y="155"/>
                    <a:pt x="137" y="155"/>
                  </a:cubicBezTo>
                  <a:cubicBezTo>
                    <a:pt x="136" y="154"/>
                    <a:pt x="134" y="154"/>
                    <a:pt x="133" y="154"/>
                  </a:cubicBezTo>
                  <a:cubicBezTo>
                    <a:pt x="131" y="154"/>
                    <a:pt x="130" y="154"/>
                    <a:pt x="129" y="155"/>
                  </a:cubicBezTo>
                  <a:cubicBezTo>
                    <a:pt x="123" y="158"/>
                    <a:pt x="117" y="160"/>
                    <a:pt x="111" y="162"/>
                  </a:cubicBezTo>
                  <a:cubicBezTo>
                    <a:pt x="108" y="163"/>
                    <a:pt x="106" y="165"/>
                    <a:pt x="105" y="168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0" y="168"/>
                    <a:pt x="80" y="168"/>
                    <a:pt x="80" y="168"/>
                  </a:cubicBezTo>
                  <a:cubicBezTo>
                    <a:pt x="79" y="165"/>
                    <a:pt x="77" y="163"/>
                    <a:pt x="74" y="162"/>
                  </a:cubicBezTo>
                  <a:cubicBezTo>
                    <a:pt x="68" y="160"/>
                    <a:pt x="62" y="158"/>
                    <a:pt x="57" y="155"/>
                  </a:cubicBezTo>
                  <a:cubicBezTo>
                    <a:pt x="55" y="154"/>
                    <a:pt x="54" y="154"/>
                    <a:pt x="52" y="154"/>
                  </a:cubicBezTo>
                  <a:cubicBezTo>
                    <a:pt x="51" y="154"/>
                    <a:pt x="49" y="154"/>
                    <a:pt x="48" y="155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40" y="160"/>
                    <a:pt x="40" y="160"/>
                    <a:pt x="40" y="160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30" y="137"/>
                    <a:pt x="30" y="137"/>
                    <a:pt x="30" y="137"/>
                  </a:cubicBezTo>
                  <a:cubicBezTo>
                    <a:pt x="32" y="134"/>
                    <a:pt x="32" y="131"/>
                    <a:pt x="30" y="129"/>
                  </a:cubicBezTo>
                  <a:cubicBezTo>
                    <a:pt x="27" y="123"/>
                    <a:pt x="25" y="117"/>
                    <a:pt x="23" y="111"/>
                  </a:cubicBezTo>
                  <a:cubicBezTo>
                    <a:pt x="22" y="108"/>
                    <a:pt x="20" y="106"/>
                    <a:pt x="17" y="105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20" y="79"/>
                    <a:pt x="22" y="77"/>
                    <a:pt x="23" y="74"/>
                  </a:cubicBezTo>
                  <a:cubicBezTo>
                    <a:pt x="25" y="68"/>
                    <a:pt x="27" y="62"/>
                    <a:pt x="30" y="57"/>
                  </a:cubicBezTo>
                  <a:cubicBezTo>
                    <a:pt x="32" y="54"/>
                    <a:pt x="32" y="51"/>
                    <a:pt x="30" y="48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1"/>
                    <a:pt x="51" y="31"/>
                    <a:pt x="52" y="31"/>
                  </a:cubicBezTo>
                  <a:cubicBezTo>
                    <a:pt x="54" y="31"/>
                    <a:pt x="55" y="31"/>
                    <a:pt x="57" y="30"/>
                  </a:cubicBezTo>
                  <a:cubicBezTo>
                    <a:pt x="62" y="27"/>
                    <a:pt x="68" y="25"/>
                    <a:pt x="74" y="23"/>
                  </a:cubicBezTo>
                  <a:cubicBezTo>
                    <a:pt x="77" y="22"/>
                    <a:pt x="79" y="20"/>
                    <a:pt x="80" y="1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6" y="20"/>
                    <a:pt x="108" y="22"/>
                    <a:pt x="111" y="23"/>
                  </a:cubicBezTo>
                  <a:cubicBezTo>
                    <a:pt x="117" y="25"/>
                    <a:pt x="123" y="27"/>
                    <a:pt x="129" y="30"/>
                  </a:cubicBezTo>
                  <a:cubicBezTo>
                    <a:pt x="130" y="31"/>
                    <a:pt x="131" y="31"/>
                    <a:pt x="133" y="31"/>
                  </a:cubicBezTo>
                  <a:cubicBezTo>
                    <a:pt x="134" y="31"/>
                    <a:pt x="136" y="31"/>
                    <a:pt x="137" y="30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3" y="51"/>
                    <a:pt x="153" y="54"/>
                    <a:pt x="155" y="57"/>
                  </a:cubicBezTo>
                  <a:cubicBezTo>
                    <a:pt x="158" y="62"/>
                    <a:pt x="161" y="68"/>
                    <a:pt x="162" y="74"/>
                  </a:cubicBezTo>
                  <a:cubicBezTo>
                    <a:pt x="163" y="77"/>
                    <a:pt x="165" y="79"/>
                    <a:pt x="168" y="80"/>
                  </a:cubicBezTo>
                  <a:cubicBezTo>
                    <a:pt x="177" y="82"/>
                    <a:pt x="177" y="82"/>
                    <a:pt x="177" y="82"/>
                  </a:cubicBezTo>
                  <a:lnTo>
                    <a:pt x="177" y="103"/>
                  </a:lnTo>
                  <a:close/>
                  <a:moveTo>
                    <a:pt x="93" y="42"/>
                  </a:moveTo>
                  <a:cubicBezTo>
                    <a:pt x="65" y="42"/>
                    <a:pt x="42" y="65"/>
                    <a:pt x="42" y="93"/>
                  </a:cubicBezTo>
                  <a:cubicBezTo>
                    <a:pt x="42" y="120"/>
                    <a:pt x="65" y="143"/>
                    <a:pt x="93" y="143"/>
                  </a:cubicBezTo>
                  <a:cubicBezTo>
                    <a:pt x="121" y="143"/>
                    <a:pt x="143" y="120"/>
                    <a:pt x="143" y="93"/>
                  </a:cubicBezTo>
                  <a:cubicBezTo>
                    <a:pt x="143" y="65"/>
                    <a:pt x="121" y="42"/>
                    <a:pt x="93" y="42"/>
                  </a:cubicBezTo>
                  <a:close/>
                  <a:moveTo>
                    <a:pt x="93" y="50"/>
                  </a:moveTo>
                  <a:cubicBezTo>
                    <a:pt x="107" y="50"/>
                    <a:pt x="120" y="58"/>
                    <a:pt x="127" y="68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2" y="78"/>
                    <a:pt x="97" y="76"/>
                    <a:pt x="93" y="76"/>
                  </a:cubicBezTo>
                  <a:cubicBezTo>
                    <a:pt x="88" y="76"/>
                    <a:pt x="83" y="78"/>
                    <a:pt x="80" y="81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66" y="58"/>
                    <a:pt x="78" y="50"/>
                    <a:pt x="93" y="50"/>
                  </a:cubicBezTo>
                  <a:close/>
                  <a:moveTo>
                    <a:pt x="88" y="135"/>
                  </a:moveTo>
                  <a:cubicBezTo>
                    <a:pt x="67" y="132"/>
                    <a:pt x="50" y="114"/>
                    <a:pt x="50" y="93"/>
                  </a:cubicBezTo>
                  <a:cubicBezTo>
                    <a:pt x="50" y="87"/>
                    <a:pt x="52" y="81"/>
                    <a:pt x="54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90"/>
                    <a:pt x="76" y="91"/>
                    <a:pt x="76" y="93"/>
                  </a:cubicBezTo>
                  <a:cubicBezTo>
                    <a:pt x="76" y="100"/>
                    <a:pt x="81" y="107"/>
                    <a:pt x="88" y="109"/>
                  </a:cubicBezTo>
                  <a:lnTo>
                    <a:pt x="88" y="135"/>
                  </a:lnTo>
                  <a:close/>
                  <a:moveTo>
                    <a:pt x="84" y="93"/>
                  </a:moveTo>
                  <a:cubicBezTo>
                    <a:pt x="84" y="88"/>
                    <a:pt x="88" y="84"/>
                    <a:pt x="93" y="84"/>
                  </a:cubicBezTo>
                  <a:cubicBezTo>
                    <a:pt x="97" y="84"/>
                    <a:pt x="101" y="88"/>
                    <a:pt x="101" y="93"/>
                  </a:cubicBezTo>
                  <a:cubicBezTo>
                    <a:pt x="101" y="97"/>
                    <a:pt x="97" y="101"/>
                    <a:pt x="93" y="101"/>
                  </a:cubicBezTo>
                  <a:cubicBezTo>
                    <a:pt x="88" y="101"/>
                    <a:pt x="84" y="97"/>
                    <a:pt x="84" y="93"/>
                  </a:cubicBezTo>
                  <a:close/>
                  <a:moveTo>
                    <a:pt x="135" y="93"/>
                  </a:moveTo>
                  <a:cubicBezTo>
                    <a:pt x="135" y="114"/>
                    <a:pt x="118" y="132"/>
                    <a:pt x="97" y="135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104" y="107"/>
                    <a:pt x="109" y="100"/>
                    <a:pt x="109" y="93"/>
                  </a:cubicBezTo>
                  <a:cubicBezTo>
                    <a:pt x="109" y="91"/>
                    <a:pt x="109" y="90"/>
                    <a:pt x="109" y="88"/>
                  </a:cubicBezTo>
                  <a:cubicBezTo>
                    <a:pt x="131" y="76"/>
                    <a:pt x="131" y="76"/>
                    <a:pt x="131" y="76"/>
                  </a:cubicBezTo>
                  <a:cubicBezTo>
                    <a:pt x="134" y="81"/>
                    <a:pt x="135" y="87"/>
                    <a:pt x="135" y="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4530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>
            <a:extLst>
              <a:ext uri="{FF2B5EF4-FFF2-40B4-BE49-F238E27FC236}">
                <a16:creationId xmlns:a16="http://schemas.microsoft.com/office/drawing/2014/main" id="{E350DC8E-C117-3046-A77C-C37C51EA4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5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4AAC65-250C-6449-9A9D-02A703119E56}"/>
              </a:ext>
            </a:extLst>
          </p:cNvPr>
          <p:cNvSpPr txBox="1"/>
          <p:nvPr/>
        </p:nvSpPr>
        <p:spPr>
          <a:xfrm>
            <a:off x="5517234" y="3452813"/>
            <a:ext cx="114165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Step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B3A23A9-7FBC-4A86-8C06-5AD1BFA1E0B5}"/>
              </a:ext>
            </a:extLst>
          </p:cNvPr>
          <p:cNvGrpSpPr/>
          <p:nvPr/>
        </p:nvGrpSpPr>
        <p:grpSpPr>
          <a:xfrm>
            <a:off x="6111875" y="2247900"/>
            <a:ext cx="1141413" cy="987425"/>
            <a:chOff x="6111875" y="2247900"/>
            <a:chExt cx="1141413" cy="987425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401457CB-E2D8-374E-B460-48890B247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875" y="2247900"/>
              <a:ext cx="1141413" cy="987425"/>
            </a:xfrm>
            <a:custGeom>
              <a:avLst/>
              <a:gdLst>
                <a:gd name="T0" fmla="*/ 607 w 689"/>
                <a:gd name="T1" fmla="*/ 375 h 597"/>
                <a:gd name="T2" fmla="*/ 689 w 689"/>
                <a:gd name="T3" fmla="*/ 293 h 597"/>
                <a:gd name="T4" fmla="*/ 0 w 689"/>
                <a:gd name="T5" fmla="*/ 0 h 597"/>
                <a:gd name="T6" fmla="*/ 0 w 689"/>
                <a:gd name="T7" fmla="*/ 74 h 597"/>
                <a:gd name="T8" fmla="*/ 123 w 689"/>
                <a:gd name="T9" fmla="*/ 206 h 597"/>
                <a:gd name="T10" fmla="*/ 0 w 689"/>
                <a:gd name="T11" fmla="*/ 338 h 597"/>
                <a:gd name="T12" fmla="*/ 0 w 689"/>
                <a:gd name="T13" fmla="*/ 427 h 597"/>
                <a:gd name="T14" fmla="*/ 386 w 689"/>
                <a:gd name="T15" fmla="*/ 597 h 597"/>
                <a:gd name="T16" fmla="*/ 453 w 689"/>
                <a:gd name="T17" fmla="*/ 530 h 597"/>
                <a:gd name="T18" fmla="*/ 545 w 689"/>
                <a:gd name="T19" fmla="*/ 576 h 597"/>
                <a:gd name="T20" fmla="*/ 658 w 689"/>
                <a:gd name="T21" fmla="*/ 463 h 597"/>
                <a:gd name="T22" fmla="*/ 607 w 689"/>
                <a:gd name="T23" fmla="*/ 37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9" h="597">
                  <a:moveTo>
                    <a:pt x="607" y="375"/>
                  </a:moveTo>
                  <a:cubicBezTo>
                    <a:pt x="689" y="293"/>
                    <a:pt x="689" y="293"/>
                    <a:pt x="689" y="293"/>
                  </a:cubicBezTo>
                  <a:cubicBezTo>
                    <a:pt x="513" y="117"/>
                    <a:pt x="269" y="5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68" y="77"/>
                    <a:pt x="123" y="135"/>
                    <a:pt x="123" y="206"/>
                  </a:cubicBezTo>
                  <a:cubicBezTo>
                    <a:pt x="123" y="276"/>
                    <a:pt x="68" y="334"/>
                    <a:pt x="0" y="338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151" y="432"/>
                    <a:pt x="288" y="498"/>
                    <a:pt x="386" y="597"/>
                  </a:cubicBezTo>
                  <a:cubicBezTo>
                    <a:pt x="453" y="530"/>
                    <a:pt x="453" y="530"/>
                    <a:pt x="453" y="530"/>
                  </a:cubicBezTo>
                  <a:cubicBezTo>
                    <a:pt x="473" y="561"/>
                    <a:pt x="504" y="576"/>
                    <a:pt x="545" y="576"/>
                  </a:cubicBezTo>
                  <a:cubicBezTo>
                    <a:pt x="607" y="576"/>
                    <a:pt x="658" y="530"/>
                    <a:pt x="658" y="463"/>
                  </a:cubicBezTo>
                  <a:cubicBezTo>
                    <a:pt x="658" y="427"/>
                    <a:pt x="637" y="396"/>
                    <a:pt x="607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12ADC4-80F8-8A44-A027-7DF2D9B82B54}"/>
                </a:ext>
              </a:extLst>
            </p:cNvPr>
            <p:cNvGrpSpPr/>
            <p:nvPr/>
          </p:nvGrpSpPr>
          <p:grpSpPr>
            <a:xfrm>
              <a:off x="6512097" y="2594861"/>
              <a:ext cx="326103" cy="285071"/>
              <a:chOff x="4054476" y="5502276"/>
              <a:chExt cx="239712" cy="209550"/>
            </a:xfrm>
            <a:solidFill>
              <a:schemeClr val="bg1"/>
            </a:solidFill>
          </p:grpSpPr>
          <p:sp>
            <p:nvSpPr>
              <p:cNvPr id="13" name="Freeform 323">
                <a:extLst>
                  <a:ext uri="{FF2B5EF4-FFF2-40B4-BE49-F238E27FC236}">
                    <a16:creationId xmlns:a16="http://schemas.microsoft.com/office/drawing/2014/main" id="{C6C4D6FD-7106-5B4C-BEC1-949345469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4476" y="5546726"/>
                <a:ext cx="30163" cy="165100"/>
              </a:xfrm>
              <a:custGeom>
                <a:avLst/>
                <a:gdLst>
                  <a:gd name="T0" fmla="*/ 0 w 8"/>
                  <a:gd name="T1" fmla="*/ 8 h 44"/>
                  <a:gd name="T2" fmla="*/ 0 w 8"/>
                  <a:gd name="T3" fmla="*/ 36 h 44"/>
                  <a:gd name="T4" fmla="*/ 8 w 8"/>
                  <a:gd name="T5" fmla="*/ 44 h 44"/>
                  <a:gd name="T6" fmla="*/ 8 w 8"/>
                  <a:gd name="T7" fmla="*/ 0 h 44"/>
                  <a:gd name="T8" fmla="*/ 0 w 8"/>
                  <a:gd name="T9" fmla="*/ 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4">
                    <a:moveTo>
                      <a:pt x="0" y="8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40"/>
                      <a:pt x="4" y="44"/>
                      <a:pt x="8" y="4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324">
                <a:extLst>
                  <a:ext uri="{FF2B5EF4-FFF2-40B4-BE49-F238E27FC236}">
                    <a16:creationId xmlns:a16="http://schemas.microsoft.com/office/drawing/2014/main" id="{82DF004B-B270-7C4D-B99C-C15497A6D4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8926" y="5502276"/>
                <a:ext cx="150813" cy="209550"/>
              </a:xfrm>
              <a:custGeom>
                <a:avLst/>
                <a:gdLst>
                  <a:gd name="T0" fmla="*/ 32 w 40"/>
                  <a:gd name="T1" fmla="*/ 4 h 56"/>
                  <a:gd name="T2" fmla="*/ 28 w 40"/>
                  <a:gd name="T3" fmla="*/ 0 h 56"/>
                  <a:gd name="T4" fmla="*/ 12 w 40"/>
                  <a:gd name="T5" fmla="*/ 0 h 56"/>
                  <a:gd name="T6" fmla="*/ 8 w 40"/>
                  <a:gd name="T7" fmla="*/ 4 h 56"/>
                  <a:gd name="T8" fmla="*/ 8 w 40"/>
                  <a:gd name="T9" fmla="*/ 12 h 56"/>
                  <a:gd name="T10" fmla="*/ 0 w 40"/>
                  <a:gd name="T11" fmla="*/ 12 h 56"/>
                  <a:gd name="T12" fmla="*/ 0 w 40"/>
                  <a:gd name="T13" fmla="*/ 56 h 56"/>
                  <a:gd name="T14" fmla="*/ 40 w 40"/>
                  <a:gd name="T15" fmla="*/ 56 h 56"/>
                  <a:gd name="T16" fmla="*/ 40 w 40"/>
                  <a:gd name="T17" fmla="*/ 12 h 56"/>
                  <a:gd name="T18" fmla="*/ 32 w 40"/>
                  <a:gd name="T19" fmla="*/ 12 h 56"/>
                  <a:gd name="T20" fmla="*/ 32 w 40"/>
                  <a:gd name="T21" fmla="*/ 4 h 56"/>
                  <a:gd name="T22" fmla="*/ 28 w 40"/>
                  <a:gd name="T23" fmla="*/ 12 h 56"/>
                  <a:gd name="T24" fmla="*/ 12 w 40"/>
                  <a:gd name="T25" fmla="*/ 12 h 56"/>
                  <a:gd name="T26" fmla="*/ 12 w 40"/>
                  <a:gd name="T27" fmla="*/ 4 h 56"/>
                  <a:gd name="T28" fmla="*/ 28 w 40"/>
                  <a:gd name="T29" fmla="*/ 4 h 56"/>
                  <a:gd name="T30" fmla="*/ 28 w 40"/>
                  <a:gd name="T31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56">
                    <a:moveTo>
                      <a:pt x="32" y="4"/>
                    </a:moveTo>
                    <a:cubicBezTo>
                      <a:pt x="32" y="2"/>
                      <a:pt x="30" y="0"/>
                      <a:pt x="28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8" y="2"/>
                      <a:pt x="8" y="4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0" y="56"/>
                      <a:pt x="40" y="56"/>
                      <a:pt x="40" y="56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2" y="12"/>
                      <a:pt x="32" y="12"/>
                      <a:pt x="32" y="12"/>
                    </a:cubicBezTo>
                    <a:lnTo>
                      <a:pt x="32" y="4"/>
                    </a:lnTo>
                    <a:close/>
                    <a:moveTo>
                      <a:pt x="28" y="12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8" y="4"/>
                      <a:pt x="28" y="4"/>
                      <a:pt x="28" y="4"/>
                    </a:cubicBezTo>
                    <a:lnTo>
                      <a:pt x="28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325">
                <a:extLst>
                  <a:ext uri="{FF2B5EF4-FFF2-40B4-BE49-F238E27FC236}">
                    <a16:creationId xmlns:a16="http://schemas.microsoft.com/office/drawing/2014/main" id="{96EFCC78-316D-6A4D-8A20-ED29FD43A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5613" y="5546726"/>
                <a:ext cx="28575" cy="165100"/>
              </a:xfrm>
              <a:custGeom>
                <a:avLst/>
                <a:gdLst>
                  <a:gd name="T0" fmla="*/ 0 w 8"/>
                  <a:gd name="T1" fmla="*/ 0 h 44"/>
                  <a:gd name="T2" fmla="*/ 0 w 8"/>
                  <a:gd name="T3" fmla="*/ 44 h 44"/>
                  <a:gd name="T4" fmla="*/ 8 w 8"/>
                  <a:gd name="T5" fmla="*/ 36 h 44"/>
                  <a:gd name="T6" fmla="*/ 8 w 8"/>
                  <a:gd name="T7" fmla="*/ 8 h 44"/>
                  <a:gd name="T8" fmla="*/ 0 w 8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4"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4" y="44"/>
                      <a:pt x="8" y="40"/>
                      <a:pt x="8" y="3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4"/>
                      <a:pt x="4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DD4E5B6-2576-4F4A-8436-81462099CC86}"/>
              </a:ext>
            </a:extLst>
          </p:cNvPr>
          <p:cNvGrpSpPr/>
          <p:nvPr/>
        </p:nvGrpSpPr>
        <p:grpSpPr>
          <a:xfrm>
            <a:off x="4921250" y="2247900"/>
            <a:ext cx="1362075" cy="974725"/>
            <a:chOff x="4921250" y="2247900"/>
            <a:chExt cx="1362075" cy="974725"/>
          </a:xfrm>
        </p:grpSpPr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F0EBB232-140E-C24C-8AB7-9CC46149A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0" y="2247900"/>
              <a:ext cx="1362075" cy="974725"/>
            </a:xfrm>
            <a:custGeom>
              <a:avLst/>
              <a:gdLst>
                <a:gd name="T0" fmla="*/ 1181107 w 823"/>
                <a:gd name="T1" fmla="*/ 154080 h 589"/>
                <a:gd name="T2" fmla="*/ 1159572 w 823"/>
                <a:gd name="T3" fmla="*/ 154080 h 589"/>
                <a:gd name="T4" fmla="*/ 1159572 w 823"/>
                <a:gd name="T5" fmla="*/ 0 h 589"/>
                <a:gd name="T6" fmla="*/ 0 w 823"/>
                <a:gd name="T7" fmla="*/ 482121 h 589"/>
                <a:gd name="T8" fmla="*/ 89453 w 823"/>
                <a:gd name="T9" fmla="*/ 563303 h 589"/>
                <a:gd name="T10" fmla="*/ 233571 w 823"/>
                <a:gd name="T11" fmla="*/ 515257 h 589"/>
                <a:gd name="T12" fmla="*/ 443950 w 823"/>
                <a:gd name="T13" fmla="*/ 733951 h 589"/>
                <a:gd name="T14" fmla="*/ 395911 w 823"/>
                <a:gd name="T15" fmla="*/ 868150 h 589"/>
                <a:gd name="T16" fmla="*/ 501929 w 823"/>
                <a:gd name="T17" fmla="*/ 975840 h 589"/>
                <a:gd name="T18" fmla="*/ 1159572 w 823"/>
                <a:gd name="T19" fmla="*/ 707443 h 589"/>
                <a:gd name="T20" fmla="*/ 1159572 w 823"/>
                <a:gd name="T21" fmla="*/ 526854 h 589"/>
                <a:gd name="T22" fmla="*/ 1181107 w 823"/>
                <a:gd name="T23" fmla="*/ 528511 h 589"/>
                <a:gd name="T24" fmla="*/ 1363325 w 823"/>
                <a:gd name="T25" fmla="*/ 341295 h 589"/>
                <a:gd name="T26" fmla="*/ 1181107 w 823"/>
                <a:gd name="T27" fmla="*/ 154080 h 5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23" h="589">
                  <a:moveTo>
                    <a:pt x="713" y="93"/>
                  </a:moveTo>
                  <a:cubicBezTo>
                    <a:pt x="709" y="93"/>
                    <a:pt x="704" y="93"/>
                    <a:pt x="700" y="93"/>
                  </a:cubicBezTo>
                  <a:cubicBezTo>
                    <a:pt x="700" y="0"/>
                    <a:pt x="700" y="0"/>
                    <a:pt x="700" y="0"/>
                  </a:cubicBezTo>
                  <a:cubicBezTo>
                    <a:pt x="430" y="0"/>
                    <a:pt x="184" y="113"/>
                    <a:pt x="0" y="291"/>
                  </a:cubicBezTo>
                  <a:cubicBezTo>
                    <a:pt x="54" y="340"/>
                    <a:pt x="54" y="340"/>
                    <a:pt x="54" y="340"/>
                  </a:cubicBezTo>
                  <a:cubicBezTo>
                    <a:pt x="79" y="321"/>
                    <a:pt x="109" y="311"/>
                    <a:pt x="141" y="311"/>
                  </a:cubicBezTo>
                  <a:cubicBezTo>
                    <a:pt x="214" y="311"/>
                    <a:pt x="268" y="366"/>
                    <a:pt x="268" y="443"/>
                  </a:cubicBezTo>
                  <a:cubicBezTo>
                    <a:pt x="268" y="471"/>
                    <a:pt x="257" y="500"/>
                    <a:pt x="239" y="524"/>
                  </a:cubicBezTo>
                  <a:cubicBezTo>
                    <a:pt x="303" y="589"/>
                    <a:pt x="303" y="589"/>
                    <a:pt x="303" y="589"/>
                  </a:cubicBezTo>
                  <a:cubicBezTo>
                    <a:pt x="405" y="489"/>
                    <a:pt x="548" y="427"/>
                    <a:pt x="700" y="427"/>
                  </a:cubicBezTo>
                  <a:cubicBezTo>
                    <a:pt x="700" y="387"/>
                    <a:pt x="700" y="351"/>
                    <a:pt x="700" y="318"/>
                  </a:cubicBezTo>
                  <a:cubicBezTo>
                    <a:pt x="704" y="318"/>
                    <a:pt x="709" y="319"/>
                    <a:pt x="713" y="319"/>
                  </a:cubicBezTo>
                  <a:cubicBezTo>
                    <a:pt x="774" y="319"/>
                    <a:pt x="823" y="268"/>
                    <a:pt x="823" y="206"/>
                  </a:cubicBezTo>
                  <a:cubicBezTo>
                    <a:pt x="823" y="143"/>
                    <a:pt x="774" y="93"/>
                    <a:pt x="713" y="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03904261-12BA-C94E-8164-EBE4BAC11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2557463"/>
              <a:ext cx="317500" cy="319087"/>
            </a:xfrm>
            <a:custGeom>
              <a:avLst/>
              <a:gdLst>
                <a:gd name="T0" fmla="*/ 302264 w 246"/>
                <a:gd name="T1" fmla="*/ 16810 h 247"/>
                <a:gd name="T2" fmla="*/ 226052 w 246"/>
                <a:gd name="T3" fmla="*/ 45257 h 247"/>
                <a:gd name="T4" fmla="*/ 197634 w 246"/>
                <a:gd name="T5" fmla="*/ 77584 h 247"/>
                <a:gd name="T6" fmla="*/ 31001 w 246"/>
                <a:gd name="T7" fmla="*/ 46550 h 247"/>
                <a:gd name="T8" fmla="*/ 6459 w 246"/>
                <a:gd name="T9" fmla="*/ 71119 h 247"/>
                <a:gd name="T10" fmla="*/ 138215 w 246"/>
                <a:gd name="T11" fmla="*/ 140944 h 247"/>
                <a:gd name="T12" fmla="*/ 83962 w 246"/>
                <a:gd name="T13" fmla="*/ 205597 h 247"/>
                <a:gd name="T14" fmla="*/ 69753 w 246"/>
                <a:gd name="T15" fmla="*/ 222407 h 247"/>
                <a:gd name="T16" fmla="*/ 15501 w 246"/>
                <a:gd name="T17" fmla="*/ 208183 h 247"/>
                <a:gd name="T18" fmla="*/ 0 w 246"/>
                <a:gd name="T19" fmla="*/ 223700 h 247"/>
                <a:gd name="T20" fmla="*/ 60711 w 246"/>
                <a:gd name="T21" fmla="*/ 258613 h 247"/>
                <a:gd name="T22" fmla="*/ 95588 w 246"/>
                <a:gd name="T23" fmla="*/ 319387 h 247"/>
                <a:gd name="T24" fmla="*/ 111089 w 246"/>
                <a:gd name="T25" fmla="*/ 303870 h 247"/>
                <a:gd name="T26" fmla="*/ 96880 w 246"/>
                <a:gd name="T27" fmla="*/ 249562 h 247"/>
                <a:gd name="T28" fmla="*/ 113672 w 246"/>
                <a:gd name="T29" fmla="*/ 235338 h 247"/>
                <a:gd name="T30" fmla="*/ 178258 w 246"/>
                <a:gd name="T31" fmla="*/ 181029 h 247"/>
                <a:gd name="T32" fmla="*/ 248012 w 246"/>
                <a:gd name="T33" fmla="*/ 312922 h 247"/>
                <a:gd name="T34" fmla="*/ 272555 w 246"/>
                <a:gd name="T35" fmla="*/ 288353 h 247"/>
                <a:gd name="T36" fmla="*/ 241553 w 246"/>
                <a:gd name="T37" fmla="*/ 121548 h 247"/>
                <a:gd name="T38" fmla="*/ 273846 w 246"/>
                <a:gd name="T39" fmla="*/ 93101 h 247"/>
                <a:gd name="T40" fmla="*/ 302264 w 246"/>
                <a:gd name="T41" fmla="*/ 16810 h 2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6" h="247">
                  <a:moveTo>
                    <a:pt x="234" y="13"/>
                  </a:moveTo>
                  <a:cubicBezTo>
                    <a:pt x="221" y="0"/>
                    <a:pt x="196" y="11"/>
                    <a:pt x="175" y="35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1" y="164"/>
                    <a:pt x="57" y="168"/>
                    <a:pt x="54" y="17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74" y="247"/>
                    <a:pt x="74" y="247"/>
                    <a:pt x="74" y="247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9" y="190"/>
                    <a:pt x="83" y="186"/>
                    <a:pt x="88" y="182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92" y="242"/>
                    <a:pt x="192" y="242"/>
                    <a:pt x="192" y="242"/>
                  </a:cubicBezTo>
                  <a:cubicBezTo>
                    <a:pt x="211" y="223"/>
                    <a:pt x="211" y="223"/>
                    <a:pt x="211" y="223"/>
                  </a:cubicBezTo>
                  <a:cubicBezTo>
                    <a:pt x="187" y="94"/>
                    <a:pt x="187" y="94"/>
                    <a:pt x="187" y="94"/>
                  </a:cubicBezTo>
                  <a:cubicBezTo>
                    <a:pt x="212" y="72"/>
                    <a:pt x="212" y="72"/>
                    <a:pt x="212" y="72"/>
                  </a:cubicBezTo>
                  <a:cubicBezTo>
                    <a:pt x="236" y="51"/>
                    <a:pt x="246" y="25"/>
                    <a:pt x="234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D4FF7AE-E668-4A51-9F6C-7AF72E559553}"/>
              </a:ext>
            </a:extLst>
          </p:cNvPr>
          <p:cNvGrpSpPr/>
          <p:nvPr/>
        </p:nvGrpSpPr>
        <p:grpSpPr>
          <a:xfrm>
            <a:off x="6773863" y="2755900"/>
            <a:ext cx="963612" cy="1357313"/>
            <a:chOff x="6773863" y="2755900"/>
            <a:chExt cx="963612" cy="1357313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C4BEFEF-ED37-C840-89E5-3709FD54F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863" y="2755900"/>
              <a:ext cx="963612" cy="1357313"/>
            </a:xfrm>
            <a:custGeom>
              <a:avLst/>
              <a:gdLst>
                <a:gd name="T0" fmla="*/ 302 w 581"/>
                <a:gd name="T1" fmla="*/ 0 h 820"/>
                <a:gd name="T2" fmla="*/ 235 w 581"/>
                <a:gd name="T3" fmla="*/ 67 h 820"/>
                <a:gd name="T4" fmla="*/ 277 w 581"/>
                <a:gd name="T5" fmla="*/ 156 h 820"/>
                <a:gd name="T6" fmla="*/ 238 w 581"/>
                <a:gd name="T7" fmla="*/ 251 h 820"/>
                <a:gd name="T8" fmla="*/ 145 w 581"/>
                <a:gd name="T9" fmla="*/ 288 h 820"/>
                <a:gd name="T10" fmla="*/ 51 w 581"/>
                <a:gd name="T11" fmla="*/ 251 h 820"/>
                <a:gd name="T12" fmla="*/ 0 w 581"/>
                <a:gd name="T13" fmla="*/ 303 h 820"/>
                <a:gd name="T14" fmla="*/ 156 w 581"/>
                <a:gd name="T15" fmla="*/ 696 h 820"/>
                <a:gd name="T16" fmla="*/ 259 w 581"/>
                <a:gd name="T17" fmla="*/ 696 h 820"/>
                <a:gd name="T18" fmla="*/ 259 w 581"/>
                <a:gd name="T19" fmla="*/ 712 h 820"/>
                <a:gd name="T20" fmla="*/ 366 w 581"/>
                <a:gd name="T21" fmla="*/ 820 h 820"/>
                <a:gd name="T22" fmla="*/ 479 w 581"/>
                <a:gd name="T23" fmla="*/ 712 h 820"/>
                <a:gd name="T24" fmla="*/ 479 w 581"/>
                <a:gd name="T25" fmla="*/ 696 h 820"/>
                <a:gd name="T26" fmla="*/ 581 w 581"/>
                <a:gd name="T27" fmla="*/ 696 h 820"/>
                <a:gd name="T28" fmla="*/ 302 w 581"/>
                <a:gd name="T29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1" h="820">
                  <a:moveTo>
                    <a:pt x="302" y="0"/>
                  </a:moveTo>
                  <a:cubicBezTo>
                    <a:pt x="235" y="67"/>
                    <a:pt x="235" y="67"/>
                    <a:pt x="235" y="67"/>
                  </a:cubicBezTo>
                  <a:cubicBezTo>
                    <a:pt x="262" y="91"/>
                    <a:pt x="277" y="122"/>
                    <a:pt x="277" y="156"/>
                  </a:cubicBezTo>
                  <a:cubicBezTo>
                    <a:pt x="277" y="193"/>
                    <a:pt x="263" y="227"/>
                    <a:pt x="238" y="251"/>
                  </a:cubicBezTo>
                  <a:cubicBezTo>
                    <a:pt x="213" y="275"/>
                    <a:pt x="180" y="288"/>
                    <a:pt x="145" y="288"/>
                  </a:cubicBezTo>
                  <a:cubicBezTo>
                    <a:pt x="106" y="288"/>
                    <a:pt x="75" y="276"/>
                    <a:pt x="51" y="251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95" y="405"/>
                    <a:pt x="156" y="543"/>
                    <a:pt x="156" y="696"/>
                  </a:cubicBezTo>
                  <a:cubicBezTo>
                    <a:pt x="259" y="696"/>
                    <a:pt x="259" y="696"/>
                    <a:pt x="259" y="696"/>
                  </a:cubicBezTo>
                  <a:cubicBezTo>
                    <a:pt x="259" y="701"/>
                    <a:pt x="259" y="707"/>
                    <a:pt x="259" y="712"/>
                  </a:cubicBezTo>
                  <a:cubicBezTo>
                    <a:pt x="259" y="773"/>
                    <a:pt x="305" y="820"/>
                    <a:pt x="366" y="820"/>
                  </a:cubicBezTo>
                  <a:cubicBezTo>
                    <a:pt x="433" y="820"/>
                    <a:pt x="479" y="773"/>
                    <a:pt x="479" y="712"/>
                  </a:cubicBezTo>
                  <a:cubicBezTo>
                    <a:pt x="479" y="707"/>
                    <a:pt x="479" y="701"/>
                    <a:pt x="479" y="696"/>
                  </a:cubicBezTo>
                  <a:cubicBezTo>
                    <a:pt x="581" y="696"/>
                    <a:pt x="581" y="696"/>
                    <a:pt x="581" y="696"/>
                  </a:cubicBezTo>
                  <a:cubicBezTo>
                    <a:pt x="581" y="425"/>
                    <a:pt x="474" y="183"/>
                    <a:pt x="3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15E65A4-069B-914E-9110-BBEB9430F1F8}"/>
                </a:ext>
              </a:extLst>
            </p:cNvPr>
            <p:cNvGrpSpPr/>
            <p:nvPr/>
          </p:nvGrpSpPr>
          <p:grpSpPr>
            <a:xfrm>
              <a:off x="7159620" y="3341205"/>
              <a:ext cx="339588" cy="339588"/>
              <a:chOff x="5492751" y="2584451"/>
              <a:chExt cx="244475" cy="244475"/>
            </a:xfrm>
            <a:solidFill>
              <a:schemeClr val="bg1"/>
            </a:solidFill>
          </p:grpSpPr>
          <p:sp>
            <p:nvSpPr>
              <p:cNvPr id="18" name="Freeform 167">
                <a:extLst>
                  <a:ext uri="{FF2B5EF4-FFF2-40B4-BE49-F238E27FC236}">
                    <a16:creationId xmlns:a16="http://schemas.microsoft.com/office/drawing/2014/main" id="{684BEBF3-D0B1-6948-B582-123F2D52C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9738" y="2700338"/>
                <a:ext cx="217488" cy="128588"/>
              </a:xfrm>
              <a:custGeom>
                <a:avLst/>
                <a:gdLst>
                  <a:gd name="T0" fmla="*/ 39 w 58"/>
                  <a:gd name="T1" fmla="*/ 23 h 34"/>
                  <a:gd name="T2" fmla="*/ 25 w 58"/>
                  <a:gd name="T3" fmla="*/ 0 h 34"/>
                  <a:gd name="T4" fmla="*/ 17 w 58"/>
                  <a:gd name="T5" fmla="*/ 0 h 34"/>
                  <a:gd name="T6" fmla="*/ 29 w 58"/>
                  <a:gd name="T7" fmla="*/ 22 h 34"/>
                  <a:gd name="T8" fmla="*/ 0 w 58"/>
                  <a:gd name="T9" fmla="*/ 34 h 34"/>
                  <a:gd name="T10" fmla="*/ 58 w 58"/>
                  <a:gd name="T11" fmla="*/ 34 h 34"/>
                  <a:gd name="T12" fmla="*/ 39 w 58"/>
                  <a:gd name="T13" fmla="*/ 2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34">
                    <a:moveTo>
                      <a:pt x="39" y="23"/>
                    </a:moveTo>
                    <a:cubicBezTo>
                      <a:pt x="37" y="18"/>
                      <a:pt x="31" y="8"/>
                      <a:pt x="25" y="0"/>
                    </a:cubicBezTo>
                    <a:cubicBezTo>
                      <a:pt x="25" y="0"/>
                      <a:pt x="17" y="0"/>
                      <a:pt x="17" y="0"/>
                    </a:cubicBezTo>
                    <a:cubicBezTo>
                      <a:pt x="22" y="6"/>
                      <a:pt x="27" y="15"/>
                      <a:pt x="29" y="22"/>
                    </a:cubicBezTo>
                    <a:cubicBezTo>
                      <a:pt x="16" y="23"/>
                      <a:pt x="5" y="27"/>
                      <a:pt x="0" y="34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4" y="28"/>
                      <a:pt x="48" y="24"/>
                      <a:pt x="39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68">
                <a:extLst>
                  <a:ext uri="{FF2B5EF4-FFF2-40B4-BE49-F238E27FC236}">
                    <a16:creationId xmlns:a16="http://schemas.microsoft.com/office/drawing/2014/main" id="{582E15C2-45AB-8643-81B8-F5AB2D31A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2751" y="2584451"/>
                <a:ext cx="165100" cy="168275"/>
              </a:xfrm>
              <a:custGeom>
                <a:avLst/>
                <a:gdLst>
                  <a:gd name="T0" fmla="*/ 11 w 44"/>
                  <a:gd name="T1" fmla="*/ 21 h 45"/>
                  <a:gd name="T2" fmla="*/ 12 w 44"/>
                  <a:gd name="T3" fmla="*/ 45 h 45"/>
                  <a:gd name="T4" fmla="*/ 20 w 44"/>
                  <a:gd name="T5" fmla="*/ 25 h 45"/>
                  <a:gd name="T6" fmla="*/ 28 w 44"/>
                  <a:gd name="T7" fmla="*/ 29 h 45"/>
                  <a:gd name="T8" fmla="*/ 26 w 44"/>
                  <a:gd name="T9" fmla="*/ 20 h 45"/>
                  <a:gd name="T10" fmla="*/ 44 w 44"/>
                  <a:gd name="T11" fmla="*/ 29 h 45"/>
                  <a:gd name="T12" fmla="*/ 28 w 44"/>
                  <a:gd name="T13" fmla="*/ 13 h 45"/>
                  <a:gd name="T14" fmla="*/ 40 w 44"/>
                  <a:gd name="T15" fmla="*/ 9 h 45"/>
                  <a:gd name="T16" fmla="*/ 17 w 44"/>
                  <a:gd name="T17" fmla="*/ 11 h 45"/>
                  <a:gd name="T18" fmla="*/ 16 w 44"/>
                  <a:gd name="T19" fmla="*/ 1 h 45"/>
                  <a:gd name="T20" fmla="*/ 11 w 44"/>
                  <a:gd name="T21" fmla="*/ 10 h 45"/>
                  <a:gd name="T22" fmla="*/ 1 w 44"/>
                  <a:gd name="T23" fmla="*/ 5 h 45"/>
                  <a:gd name="T24" fmla="*/ 7 w 44"/>
                  <a:gd name="T25" fmla="*/ 14 h 45"/>
                  <a:gd name="T26" fmla="*/ 1 w 44"/>
                  <a:gd name="T27" fmla="*/ 33 h 45"/>
                  <a:gd name="T28" fmla="*/ 11 w 44"/>
                  <a:gd name="T29" fmla="*/ 2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45">
                    <a:moveTo>
                      <a:pt x="11" y="21"/>
                    </a:moveTo>
                    <a:cubicBezTo>
                      <a:pt x="8" y="26"/>
                      <a:pt x="7" y="32"/>
                      <a:pt x="12" y="45"/>
                    </a:cubicBezTo>
                    <a:cubicBezTo>
                      <a:pt x="12" y="38"/>
                      <a:pt x="17" y="28"/>
                      <a:pt x="20" y="25"/>
                    </a:cubicBezTo>
                    <a:cubicBezTo>
                      <a:pt x="24" y="25"/>
                      <a:pt x="28" y="29"/>
                      <a:pt x="28" y="29"/>
                    </a:cubicBezTo>
                    <a:cubicBezTo>
                      <a:pt x="28" y="25"/>
                      <a:pt x="27" y="23"/>
                      <a:pt x="26" y="20"/>
                    </a:cubicBezTo>
                    <a:cubicBezTo>
                      <a:pt x="32" y="20"/>
                      <a:pt x="41" y="21"/>
                      <a:pt x="44" y="29"/>
                    </a:cubicBezTo>
                    <a:cubicBezTo>
                      <a:pt x="40" y="17"/>
                      <a:pt x="32" y="13"/>
                      <a:pt x="28" y="13"/>
                    </a:cubicBezTo>
                    <a:cubicBezTo>
                      <a:pt x="32" y="9"/>
                      <a:pt x="32" y="9"/>
                      <a:pt x="40" y="9"/>
                    </a:cubicBezTo>
                    <a:cubicBezTo>
                      <a:pt x="28" y="0"/>
                      <a:pt x="20" y="7"/>
                      <a:pt x="17" y="11"/>
                    </a:cubicBezTo>
                    <a:cubicBezTo>
                      <a:pt x="16" y="8"/>
                      <a:pt x="16" y="4"/>
                      <a:pt x="16" y="1"/>
                    </a:cubicBezTo>
                    <a:cubicBezTo>
                      <a:pt x="16" y="1"/>
                      <a:pt x="12" y="5"/>
                      <a:pt x="11" y="10"/>
                    </a:cubicBezTo>
                    <a:cubicBezTo>
                      <a:pt x="6" y="9"/>
                      <a:pt x="1" y="5"/>
                      <a:pt x="1" y="5"/>
                    </a:cubicBezTo>
                    <a:cubicBezTo>
                      <a:pt x="3" y="7"/>
                      <a:pt x="5" y="13"/>
                      <a:pt x="7" y="14"/>
                    </a:cubicBezTo>
                    <a:cubicBezTo>
                      <a:pt x="0" y="19"/>
                      <a:pt x="1" y="33"/>
                      <a:pt x="1" y="33"/>
                    </a:cubicBezTo>
                    <a:cubicBezTo>
                      <a:pt x="5" y="26"/>
                      <a:pt x="7" y="22"/>
                      <a:pt x="11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B4AF918-CF4C-4316-8893-347DFCB8010D}"/>
              </a:ext>
            </a:extLst>
          </p:cNvPr>
          <p:cNvGrpSpPr/>
          <p:nvPr/>
        </p:nvGrpSpPr>
        <p:grpSpPr>
          <a:xfrm>
            <a:off x="5873750" y="4608513"/>
            <a:ext cx="1344613" cy="958850"/>
            <a:chOff x="5873750" y="4608513"/>
            <a:chExt cx="1344613" cy="958850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67501FE-387B-BC4B-A349-67835A5E9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750" y="4608513"/>
              <a:ext cx="1344613" cy="958850"/>
            </a:xfrm>
            <a:custGeom>
              <a:avLst/>
              <a:gdLst>
                <a:gd name="T0" fmla="*/ 812 w 812"/>
                <a:gd name="T1" fmla="*/ 304 h 579"/>
                <a:gd name="T2" fmla="*/ 760 w 812"/>
                <a:gd name="T3" fmla="*/ 252 h 579"/>
                <a:gd name="T4" fmla="*/ 661 w 812"/>
                <a:gd name="T5" fmla="*/ 294 h 579"/>
                <a:gd name="T6" fmla="*/ 568 w 812"/>
                <a:gd name="T7" fmla="*/ 255 h 579"/>
                <a:gd name="T8" fmla="*/ 529 w 812"/>
                <a:gd name="T9" fmla="*/ 162 h 579"/>
                <a:gd name="T10" fmla="*/ 574 w 812"/>
                <a:gd name="T11" fmla="*/ 65 h 579"/>
                <a:gd name="T12" fmla="*/ 509 w 812"/>
                <a:gd name="T13" fmla="*/ 0 h 579"/>
                <a:gd name="T14" fmla="*/ 123 w 812"/>
                <a:gd name="T15" fmla="*/ 152 h 579"/>
                <a:gd name="T16" fmla="*/ 123 w 812"/>
                <a:gd name="T17" fmla="*/ 250 h 579"/>
                <a:gd name="T18" fmla="*/ 113 w 812"/>
                <a:gd name="T19" fmla="*/ 250 h 579"/>
                <a:gd name="T20" fmla="*/ 0 w 812"/>
                <a:gd name="T21" fmla="*/ 363 h 579"/>
                <a:gd name="T22" fmla="*/ 113 w 812"/>
                <a:gd name="T23" fmla="*/ 476 h 579"/>
                <a:gd name="T24" fmla="*/ 123 w 812"/>
                <a:gd name="T25" fmla="*/ 476 h 579"/>
                <a:gd name="T26" fmla="*/ 123 w 812"/>
                <a:gd name="T27" fmla="*/ 579 h 579"/>
                <a:gd name="T28" fmla="*/ 812 w 812"/>
                <a:gd name="T29" fmla="*/ 304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2" h="579">
                  <a:moveTo>
                    <a:pt x="812" y="304"/>
                  </a:moveTo>
                  <a:cubicBezTo>
                    <a:pt x="760" y="252"/>
                    <a:pt x="760" y="252"/>
                    <a:pt x="760" y="252"/>
                  </a:cubicBezTo>
                  <a:cubicBezTo>
                    <a:pt x="735" y="279"/>
                    <a:pt x="699" y="294"/>
                    <a:pt x="661" y="294"/>
                  </a:cubicBezTo>
                  <a:cubicBezTo>
                    <a:pt x="626" y="294"/>
                    <a:pt x="593" y="280"/>
                    <a:pt x="568" y="255"/>
                  </a:cubicBezTo>
                  <a:cubicBezTo>
                    <a:pt x="543" y="230"/>
                    <a:pt x="529" y="197"/>
                    <a:pt x="529" y="162"/>
                  </a:cubicBezTo>
                  <a:cubicBezTo>
                    <a:pt x="529" y="122"/>
                    <a:pt x="546" y="87"/>
                    <a:pt x="574" y="65"/>
                  </a:cubicBezTo>
                  <a:cubicBezTo>
                    <a:pt x="509" y="0"/>
                    <a:pt x="509" y="0"/>
                    <a:pt x="509" y="0"/>
                  </a:cubicBezTo>
                  <a:cubicBezTo>
                    <a:pt x="408" y="95"/>
                    <a:pt x="275" y="152"/>
                    <a:pt x="123" y="152"/>
                  </a:cubicBezTo>
                  <a:cubicBezTo>
                    <a:pt x="123" y="250"/>
                    <a:pt x="123" y="250"/>
                    <a:pt x="123" y="250"/>
                  </a:cubicBezTo>
                  <a:cubicBezTo>
                    <a:pt x="123" y="250"/>
                    <a:pt x="118" y="250"/>
                    <a:pt x="113" y="250"/>
                  </a:cubicBezTo>
                  <a:cubicBezTo>
                    <a:pt x="51" y="250"/>
                    <a:pt x="0" y="301"/>
                    <a:pt x="0" y="363"/>
                  </a:cubicBezTo>
                  <a:cubicBezTo>
                    <a:pt x="0" y="425"/>
                    <a:pt x="51" y="476"/>
                    <a:pt x="113" y="476"/>
                  </a:cubicBezTo>
                  <a:cubicBezTo>
                    <a:pt x="118" y="476"/>
                    <a:pt x="123" y="476"/>
                    <a:pt x="123" y="476"/>
                  </a:cubicBezTo>
                  <a:cubicBezTo>
                    <a:pt x="123" y="579"/>
                    <a:pt x="123" y="579"/>
                    <a:pt x="123" y="579"/>
                  </a:cubicBezTo>
                  <a:cubicBezTo>
                    <a:pt x="393" y="579"/>
                    <a:pt x="634" y="471"/>
                    <a:pt x="812" y="3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1061074-9C8C-A74F-9367-17B458FA7A43}"/>
                </a:ext>
              </a:extLst>
            </p:cNvPr>
            <p:cNvGrpSpPr/>
            <p:nvPr/>
          </p:nvGrpSpPr>
          <p:grpSpPr>
            <a:xfrm>
              <a:off x="6335781" y="4977465"/>
              <a:ext cx="269323" cy="305772"/>
              <a:chOff x="2641601" y="5472113"/>
              <a:chExt cx="211138" cy="239713"/>
            </a:xfrm>
            <a:solidFill>
              <a:schemeClr val="bg1"/>
            </a:solidFill>
          </p:grpSpPr>
          <p:sp>
            <p:nvSpPr>
              <p:cNvPr id="21" name="Freeform 245">
                <a:extLst>
                  <a:ext uri="{FF2B5EF4-FFF2-40B4-BE49-F238E27FC236}">
                    <a16:creationId xmlns:a16="http://schemas.microsoft.com/office/drawing/2014/main" id="{045A5819-3F83-B24F-BE2D-E6CA186837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41601" y="5516563"/>
                <a:ext cx="211138" cy="195263"/>
              </a:xfrm>
              <a:custGeom>
                <a:avLst/>
                <a:gdLst>
                  <a:gd name="T0" fmla="*/ 28 w 56"/>
                  <a:gd name="T1" fmla="*/ 8 h 52"/>
                  <a:gd name="T2" fmla="*/ 0 w 56"/>
                  <a:gd name="T3" fmla="*/ 24 h 52"/>
                  <a:gd name="T4" fmla="*/ 20 w 56"/>
                  <a:gd name="T5" fmla="*/ 52 h 52"/>
                  <a:gd name="T6" fmla="*/ 28 w 56"/>
                  <a:gd name="T7" fmla="*/ 48 h 52"/>
                  <a:gd name="T8" fmla="*/ 36 w 56"/>
                  <a:gd name="T9" fmla="*/ 52 h 52"/>
                  <a:gd name="T10" fmla="*/ 56 w 56"/>
                  <a:gd name="T11" fmla="*/ 24 h 52"/>
                  <a:gd name="T12" fmla="*/ 28 w 56"/>
                  <a:gd name="T13" fmla="*/ 8 h 52"/>
                  <a:gd name="T14" fmla="*/ 12 w 56"/>
                  <a:gd name="T15" fmla="*/ 40 h 52"/>
                  <a:gd name="T16" fmla="*/ 12 w 56"/>
                  <a:gd name="T17" fmla="*/ 12 h 52"/>
                  <a:gd name="T18" fmla="*/ 20 w 56"/>
                  <a:gd name="T19" fmla="*/ 12 h 52"/>
                  <a:gd name="T20" fmla="*/ 12 w 56"/>
                  <a:gd name="T21" fmla="*/ 4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52">
                    <a:moveTo>
                      <a:pt x="28" y="8"/>
                    </a:moveTo>
                    <a:cubicBezTo>
                      <a:pt x="7" y="0"/>
                      <a:pt x="0" y="12"/>
                      <a:pt x="0" y="24"/>
                    </a:cubicBezTo>
                    <a:cubicBezTo>
                      <a:pt x="0" y="36"/>
                      <a:pt x="14" y="52"/>
                      <a:pt x="20" y="52"/>
                    </a:cubicBezTo>
                    <a:cubicBezTo>
                      <a:pt x="28" y="52"/>
                      <a:pt x="28" y="48"/>
                      <a:pt x="28" y="48"/>
                    </a:cubicBezTo>
                    <a:cubicBezTo>
                      <a:pt x="28" y="48"/>
                      <a:pt x="28" y="52"/>
                      <a:pt x="36" y="52"/>
                    </a:cubicBezTo>
                    <a:cubicBezTo>
                      <a:pt x="42" y="52"/>
                      <a:pt x="56" y="36"/>
                      <a:pt x="56" y="24"/>
                    </a:cubicBezTo>
                    <a:cubicBezTo>
                      <a:pt x="56" y="12"/>
                      <a:pt x="49" y="0"/>
                      <a:pt x="28" y="8"/>
                    </a:cubicBezTo>
                    <a:close/>
                    <a:moveTo>
                      <a:pt x="12" y="40"/>
                    </a:moveTo>
                    <a:cubicBezTo>
                      <a:pt x="0" y="24"/>
                      <a:pt x="12" y="12"/>
                      <a:pt x="12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12"/>
                      <a:pt x="12" y="20"/>
                      <a:pt x="12" y="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46">
                <a:extLst>
                  <a:ext uri="{FF2B5EF4-FFF2-40B4-BE49-F238E27FC236}">
                    <a16:creationId xmlns:a16="http://schemas.microsoft.com/office/drawing/2014/main" id="{546A0375-D269-1945-B6BF-2B6AB21D3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7638" y="5472113"/>
                <a:ext cx="60325" cy="60325"/>
              </a:xfrm>
              <a:custGeom>
                <a:avLst/>
                <a:gdLst>
                  <a:gd name="T0" fmla="*/ 16 w 16"/>
                  <a:gd name="T1" fmla="*/ 16 h 16"/>
                  <a:gd name="T2" fmla="*/ 8 w 16"/>
                  <a:gd name="T3" fmla="*/ 0 h 16"/>
                  <a:gd name="T4" fmla="*/ 0 w 16"/>
                  <a:gd name="T5" fmla="*/ 0 h 16"/>
                  <a:gd name="T6" fmla="*/ 12 w 16"/>
                  <a:gd name="T7" fmla="*/ 16 h 16"/>
                  <a:gd name="T8" fmla="*/ 16 w 1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16" y="16"/>
                    </a:moveTo>
                    <a:cubicBezTo>
                      <a:pt x="12" y="8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16"/>
                      <a:pt x="12" y="16"/>
                      <a:pt x="12" y="16"/>
                    </a:cubicBezTo>
                    <a:lnTo>
                      <a:pt x="16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47">
                <a:extLst>
                  <a:ext uri="{FF2B5EF4-FFF2-40B4-BE49-F238E27FC236}">
                    <a16:creationId xmlns:a16="http://schemas.microsoft.com/office/drawing/2014/main" id="{8A853CE0-D9F0-F749-AF2B-75E29B7F7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7963" y="5472113"/>
                <a:ext cx="74613" cy="60325"/>
              </a:xfrm>
              <a:custGeom>
                <a:avLst/>
                <a:gdLst>
                  <a:gd name="T0" fmla="*/ 20 w 20"/>
                  <a:gd name="T1" fmla="*/ 0 h 16"/>
                  <a:gd name="T2" fmla="*/ 0 w 20"/>
                  <a:gd name="T3" fmla="*/ 16 h 16"/>
                  <a:gd name="T4" fmla="*/ 20 w 20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6">
                    <a:moveTo>
                      <a:pt x="20" y="0"/>
                    </a:moveTo>
                    <a:cubicBezTo>
                      <a:pt x="20" y="0"/>
                      <a:pt x="0" y="0"/>
                      <a:pt x="0" y="16"/>
                    </a:cubicBezTo>
                    <a:cubicBezTo>
                      <a:pt x="0" y="16"/>
                      <a:pt x="20" y="16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5E66FF2-668E-47B1-B3A0-8D8A1BC37383}"/>
              </a:ext>
            </a:extLst>
          </p:cNvPr>
          <p:cNvGrpSpPr/>
          <p:nvPr/>
        </p:nvGrpSpPr>
        <p:grpSpPr>
          <a:xfrm>
            <a:off x="6740525" y="3940175"/>
            <a:ext cx="993775" cy="1147763"/>
            <a:chOff x="6740525" y="3940175"/>
            <a:chExt cx="993775" cy="1147763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5921FB0-D671-B14E-894F-2BA581120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0525" y="3940175"/>
              <a:ext cx="993775" cy="1147763"/>
            </a:xfrm>
            <a:custGeom>
              <a:avLst/>
              <a:gdLst>
                <a:gd name="T0" fmla="*/ 519 w 600"/>
                <a:gd name="T1" fmla="*/ 0 h 693"/>
                <a:gd name="T2" fmla="*/ 387 w 600"/>
                <a:gd name="T3" fmla="*/ 124 h 693"/>
                <a:gd name="T4" fmla="*/ 261 w 600"/>
                <a:gd name="T5" fmla="*/ 0 h 693"/>
                <a:gd name="T6" fmla="*/ 174 w 600"/>
                <a:gd name="T7" fmla="*/ 0 h 693"/>
                <a:gd name="T8" fmla="*/ 0 w 600"/>
                <a:gd name="T9" fmla="*/ 389 h 693"/>
                <a:gd name="T10" fmla="*/ 82 w 600"/>
                <a:gd name="T11" fmla="*/ 472 h 693"/>
                <a:gd name="T12" fmla="*/ 25 w 600"/>
                <a:gd name="T13" fmla="*/ 565 h 693"/>
                <a:gd name="T14" fmla="*/ 138 w 600"/>
                <a:gd name="T15" fmla="*/ 678 h 693"/>
                <a:gd name="T16" fmla="*/ 236 w 600"/>
                <a:gd name="T17" fmla="*/ 626 h 693"/>
                <a:gd name="T18" fmla="*/ 302 w 600"/>
                <a:gd name="T19" fmla="*/ 693 h 693"/>
                <a:gd name="T20" fmla="*/ 600 w 600"/>
                <a:gd name="T21" fmla="*/ 0 h 693"/>
                <a:gd name="T22" fmla="*/ 519 w 600"/>
                <a:gd name="T23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0" h="693">
                  <a:moveTo>
                    <a:pt x="519" y="0"/>
                  </a:moveTo>
                  <a:cubicBezTo>
                    <a:pt x="517" y="72"/>
                    <a:pt x="462" y="124"/>
                    <a:pt x="387" y="124"/>
                  </a:cubicBezTo>
                  <a:cubicBezTo>
                    <a:pt x="316" y="124"/>
                    <a:pt x="262" y="71"/>
                    <a:pt x="261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68" y="151"/>
                    <a:pt x="102" y="291"/>
                    <a:pt x="0" y="389"/>
                  </a:cubicBezTo>
                  <a:cubicBezTo>
                    <a:pt x="82" y="472"/>
                    <a:pt x="82" y="472"/>
                    <a:pt x="82" y="472"/>
                  </a:cubicBezTo>
                  <a:cubicBezTo>
                    <a:pt x="46" y="487"/>
                    <a:pt x="25" y="523"/>
                    <a:pt x="25" y="565"/>
                  </a:cubicBezTo>
                  <a:cubicBezTo>
                    <a:pt x="25" y="626"/>
                    <a:pt x="77" y="678"/>
                    <a:pt x="138" y="678"/>
                  </a:cubicBezTo>
                  <a:cubicBezTo>
                    <a:pt x="179" y="678"/>
                    <a:pt x="215" y="657"/>
                    <a:pt x="236" y="626"/>
                  </a:cubicBezTo>
                  <a:cubicBezTo>
                    <a:pt x="302" y="693"/>
                    <a:pt x="302" y="693"/>
                    <a:pt x="302" y="693"/>
                  </a:cubicBezTo>
                  <a:cubicBezTo>
                    <a:pt x="482" y="513"/>
                    <a:pt x="594" y="269"/>
                    <a:pt x="600" y="0"/>
                  </a:cubicBezTo>
                  <a:lnTo>
                    <a:pt x="5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49">
              <a:extLst>
                <a:ext uri="{FF2B5EF4-FFF2-40B4-BE49-F238E27FC236}">
                  <a16:creationId xmlns:a16="http://schemas.microsoft.com/office/drawing/2014/main" id="{5A5216B0-E3D6-9748-AFD2-2250EF7D6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94538" y="4400550"/>
              <a:ext cx="309562" cy="261938"/>
            </a:xfrm>
            <a:custGeom>
              <a:avLst/>
              <a:gdLst>
                <a:gd name="T0" fmla="*/ 281067 w 56"/>
                <a:gd name="T1" fmla="*/ 109256 h 48"/>
                <a:gd name="T2" fmla="*/ 297601 w 56"/>
                <a:gd name="T3" fmla="*/ 87405 h 48"/>
                <a:gd name="T4" fmla="*/ 297601 w 56"/>
                <a:gd name="T5" fmla="*/ 65554 h 48"/>
                <a:gd name="T6" fmla="*/ 248001 w 56"/>
                <a:gd name="T7" fmla="*/ 21851 h 48"/>
                <a:gd name="T8" fmla="*/ 88178 w 56"/>
                <a:gd name="T9" fmla="*/ 0 h 48"/>
                <a:gd name="T10" fmla="*/ 44089 w 56"/>
                <a:gd name="T11" fmla="*/ 65554 h 48"/>
                <a:gd name="T12" fmla="*/ 0 w 56"/>
                <a:gd name="T13" fmla="*/ 76479 h 48"/>
                <a:gd name="T14" fmla="*/ 38578 w 56"/>
                <a:gd name="T15" fmla="*/ 87405 h 48"/>
                <a:gd name="T16" fmla="*/ 11022 w 56"/>
                <a:gd name="T17" fmla="*/ 109256 h 48"/>
                <a:gd name="T18" fmla="*/ 0 w 56"/>
                <a:gd name="T19" fmla="*/ 185735 h 48"/>
                <a:gd name="T20" fmla="*/ 22045 w 56"/>
                <a:gd name="T21" fmla="*/ 196661 h 48"/>
                <a:gd name="T22" fmla="*/ 44089 w 56"/>
                <a:gd name="T23" fmla="*/ 262214 h 48"/>
                <a:gd name="T24" fmla="*/ 88178 w 56"/>
                <a:gd name="T25" fmla="*/ 240363 h 48"/>
                <a:gd name="T26" fmla="*/ 220445 w 56"/>
                <a:gd name="T27" fmla="*/ 196661 h 48"/>
                <a:gd name="T28" fmla="*/ 242490 w 56"/>
                <a:gd name="T29" fmla="*/ 262214 h 48"/>
                <a:gd name="T30" fmla="*/ 286579 w 56"/>
                <a:gd name="T31" fmla="*/ 240363 h 48"/>
                <a:gd name="T32" fmla="*/ 297601 w 56"/>
                <a:gd name="T33" fmla="*/ 196661 h 48"/>
                <a:gd name="T34" fmla="*/ 308623 w 56"/>
                <a:gd name="T35" fmla="*/ 120181 h 48"/>
                <a:gd name="T36" fmla="*/ 82667 w 56"/>
                <a:gd name="T37" fmla="*/ 27314 h 48"/>
                <a:gd name="T38" fmla="*/ 132267 w 56"/>
                <a:gd name="T39" fmla="*/ 21851 h 48"/>
                <a:gd name="T40" fmla="*/ 143289 w 56"/>
                <a:gd name="T41" fmla="*/ 43702 h 48"/>
                <a:gd name="T42" fmla="*/ 176356 w 56"/>
                <a:gd name="T43" fmla="*/ 32777 h 48"/>
                <a:gd name="T44" fmla="*/ 220445 w 56"/>
                <a:gd name="T45" fmla="*/ 21851 h 48"/>
                <a:gd name="T46" fmla="*/ 253512 w 56"/>
                <a:gd name="T47" fmla="*/ 109256 h 48"/>
                <a:gd name="T48" fmla="*/ 82667 w 56"/>
                <a:gd name="T49" fmla="*/ 27314 h 48"/>
                <a:gd name="T50" fmla="*/ 44089 w 56"/>
                <a:gd name="T51" fmla="*/ 152958 h 48"/>
                <a:gd name="T52" fmla="*/ 88178 w 56"/>
                <a:gd name="T53" fmla="*/ 152958 h 48"/>
                <a:gd name="T54" fmla="*/ 198401 w 56"/>
                <a:gd name="T55" fmla="*/ 174809 h 48"/>
                <a:gd name="T56" fmla="*/ 110223 w 56"/>
                <a:gd name="T57" fmla="*/ 152958 h 48"/>
                <a:gd name="T58" fmla="*/ 198401 w 56"/>
                <a:gd name="T59" fmla="*/ 174809 h 48"/>
                <a:gd name="T60" fmla="*/ 220445 w 56"/>
                <a:gd name="T61" fmla="*/ 152958 h 48"/>
                <a:gd name="T62" fmla="*/ 264534 w 56"/>
                <a:gd name="T63" fmla="*/ 152958 h 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6" h="48">
                  <a:moveTo>
                    <a:pt x="54" y="20"/>
                  </a:moveTo>
                  <a:cubicBezTo>
                    <a:pt x="51" y="20"/>
                    <a:pt x="51" y="20"/>
                    <a:pt x="51" y="20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6"/>
                    <a:pt x="56" y="15"/>
                    <a:pt x="56" y="14"/>
                  </a:cubicBezTo>
                  <a:cubicBezTo>
                    <a:pt x="56" y="13"/>
                    <a:pt x="55" y="12"/>
                    <a:pt x="54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2"/>
                    <a:pt x="42" y="0"/>
                    <a:pt x="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1" y="2"/>
                    <a:pt x="11" y="4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6"/>
                    <a:pt x="6" y="48"/>
                    <a:pt x="8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4" y="48"/>
                    <a:pt x="16" y="46"/>
                    <a:pt x="16" y="44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6"/>
                    <a:pt x="42" y="48"/>
                    <a:pt x="44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0" y="48"/>
                    <a:pt x="52" y="46"/>
                    <a:pt x="52" y="44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5" y="36"/>
                    <a:pt x="56" y="35"/>
                    <a:pt x="56" y="34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5" y="20"/>
                    <a:pt x="54" y="20"/>
                  </a:cubicBezTo>
                  <a:close/>
                  <a:moveTo>
                    <a:pt x="15" y="5"/>
                  </a:moveTo>
                  <a:cubicBezTo>
                    <a:pt x="15" y="5"/>
                    <a:pt x="16" y="4"/>
                    <a:pt x="16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7"/>
                    <a:pt x="25" y="8"/>
                    <a:pt x="26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2" y="7"/>
                    <a:pt x="32" y="6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1" y="5"/>
                    <a:pt x="41" y="5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5" y="5"/>
                  </a:lnTo>
                  <a:close/>
                  <a:moveTo>
                    <a:pt x="12" y="32"/>
                  </a:moveTo>
                  <a:cubicBezTo>
                    <a:pt x="10" y="32"/>
                    <a:pt x="8" y="30"/>
                    <a:pt x="8" y="28"/>
                  </a:cubicBezTo>
                  <a:cubicBezTo>
                    <a:pt x="8" y="26"/>
                    <a:pt x="10" y="24"/>
                    <a:pt x="12" y="24"/>
                  </a:cubicBezTo>
                  <a:cubicBezTo>
                    <a:pt x="14" y="24"/>
                    <a:pt x="16" y="26"/>
                    <a:pt x="16" y="28"/>
                  </a:cubicBezTo>
                  <a:cubicBezTo>
                    <a:pt x="16" y="30"/>
                    <a:pt x="14" y="32"/>
                    <a:pt x="12" y="32"/>
                  </a:cubicBezTo>
                  <a:close/>
                  <a:moveTo>
                    <a:pt x="36" y="32"/>
                  </a:moveTo>
                  <a:cubicBezTo>
                    <a:pt x="20" y="32"/>
                    <a:pt x="20" y="32"/>
                    <a:pt x="20" y="32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36" y="28"/>
                    <a:pt x="36" y="28"/>
                    <a:pt x="36" y="28"/>
                  </a:cubicBezTo>
                  <a:lnTo>
                    <a:pt x="36" y="32"/>
                  </a:lnTo>
                  <a:close/>
                  <a:moveTo>
                    <a:pt x="44" y="32"/>
                  </a:moveTo>
                  <a:cubicBezTo>
                    <a:pt x="42" y="32"/>
                    <a:pt x="40" y="30"/>
                    <a:pt x="40" y="28"/>
                  </a:cubicBezTo>
                  <a:cubicBezTo>
                    <a:pt x="40" y="26"/>
                    <a:pt x="42" y="24"/>
                    <a:pt x="44" y="24"/>
                  </a:cubicBezTo>
                  <a:cubicBezTo>
                    <a:pt x="46" y="24"/>
                    <a:pt x="48" y="26"/>
                    <a:pt x="48" y="28"/>
                  </a:cubicBezTo>
                  <a:cubicBezTo>
                    <a:pt x="48" y="30"/>
                    <a:pt x="46" y="32"/>
                    <a:pt x="44" y="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EA3CDC-2ACB-4569-8BA5-D82724831963}"/>
              </a:ext>
            </a:extLst>
          </p:cNvPr>
          <p:cNvGrpSpPr/>
          <p:nvPr/>
        </p:nvGrpSpPr>
        <p:grpSpPr>
          <a:xfrm>
            <a:off x="4911725" y="4576763"/>
            <a:ext cx="1135063" cy="990600"/>
            <a:chOff x="4911725" y="4576763"/>
            <a:chExt cx="1135063" cy="990600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19C112FD-6C47-BA4A-B119-806AAD5FA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1725" y="4576763"/>
              <a:ext cx="1135063" cy="990600"/>
            </a:xfrm>
            <a:custGeom>
              <a:avLst/>
              <a:gdLst>
                <a:gd name="T0" fmla="*/ 684 w 684"/>
                <a:gd name="T1" fmla="*/ 598 h 598"/>
                <a:gd name="T2" fmla="*/ 684 w 684"/>
                <a:gd name="T3" fmla="*/ 514 h 598"/>
                <a:gd name="T4" fmla="*/ 600 w 684"/>
                <a:gd name="T5" fmla="*/ 475 h 598"/>
                <a:gd name="T6" fmla="*/ 561 w 684"/>
                <a:gd name="T7" fmla="*/ 382 h 598"/>
                <a:gd name="T8" fmla="*/ 600 w 684"/>
                <a:gd name="T9" fmla="*/ 289 h 598"/>
                <a:gd name="T10" fmla="*/ 684 w 684"/>
                <a:gd name="T11" fmla="*/ 250 h 598"/>
                <a:gd name="T12" fmla="*/ 684 w 684"/>
                <a:gd name="T13" fmla="*/ 170 h 598"/>
                <a:gd name="T14" fmla="*/ 297 w 684"/>
                <a:gd name="T15" fmla="*/ 0 h 598"/>
                <a:gd name="T16" fmla="*/ 220 w 684"/>
                <a:gd name="T17" fmla="*/ 78 h 598"/>
                <a:gd name="T18" fmla="*/ 143 w 684"/>
                <a:gd name="T19" fmla="*/ 42 h 598"/>
                <a:gd name="T20" fmla="*/ 30 w 684"/>
                <a:gd name="T21" fmla="*/ 155 h 598"/>
                <a:gd name="T22" fmla="*/ 61 w 684"/>
                <a:gd name="T23" fmla="*/ 237 h 598"/>
                <a:gd name="T24" fmla="*/ 0 w 684"/>
                <a:gd name="T25" fmla="*/ 304 h 598"/>
                <a:gd name="T26" fmla="*/ 684 w 684"/>
                <a:gd name="T27" fmla="*/ 598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4" h="598">
                  <a:moveTo>
                    <a:pt x="684" y="598"/>
                  </a:moveTo>
                  <a:cubicBezTo>
                    <a:pt x="684" y="514"/>
                    <a:pt x="684" y="514"/>
                    <a:pt x="684" y="514"/>
                  </a:cubicBezTo>
                  <a:cubicBezTo>
                    <a:pt x="652" y="512"/>
                    <a:pt x="623" y="498"/>
                    <a:pt x="600" y="475"/>
                  </a:cubicBezTo>
                  <a:cubicBezTo>
                    <a:pt x="575" y="450"/>
                    <a:pt x="561" y="417"/>
                    <a:pt x="561" y="382"/>
                  </a:cubicBezTo>
                  <a:cubicBezTo>
                    <a:pt x="561" y="347"/>
                    <a:pt x="575" y="314"/>
                    <a:pt x="600" y="289"/>
                  </a:cubicBezTo>
                  <a:cubicBezTo>
                    <a:pt x="623" y="266"/>
                    <a:pt x="652" y="252"/>
                    <a:pt x="684" y="250"/>
                  </a:cubicBezTo>
                  <a:cubicBezTo>
                    <a:pt x="684" y="170"/>
                    <a:pt x="684" y="170"/>
                    <a:pt x="684" y="170"/>
                  </a:cubicBezTo>
                  <a:cubicBezTo>
                    <a:pt x="537" y="165"/>
                    <a:pt x="401" y="99"/>
                    <a:pt x="297" y="0"/>
                  </a:cubicBezTo>
                  <a:cubicBezTo>
                    <a:pt x="220" y="78"/>
                    <a:pt x="220" y="78"/>
                    <a:pt x="220" y="78"/>
                  </a:cubicBezTo>
                  <a:cubicBezTo>
                    <a:pt x="200" y="57"/>
                    <a:pt x="174" y="42"/>
                    <a:pt x="143" y="42"/>
                  </a:cubicBezTo>
                  <a:cubicBezTo>
                    <a:pt x="82" y="42"/>
                    <a:pt x="30" y="93"/>
                    <a:pt x="30" y="155"/>
                  </a:cubicBezTo>
                  <a:cubicBezTo>
                    <a:pt x="30" y="186"/>
                    <a:pt x="41" y="217"/>
                    <a:pt x="61" y="237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175" y="481"/>
                    <a:pt x="419" y="593"/>
                    <a:pt x="684" y="598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A19424D-24C6-2546-87AB-9E98B4C64953}"/>
                </a:ext>
              </a:extLst>
            </p:cNvPr>
            <p:cNvGrpSpPr/>
            <p:nvPr/>
          </p:nvGrpSpPr>
          <p:grpSpPr>
            <a:xfrm>
              <a:off x="5345222" y="4911509"/>
              <a:ext cx="290213" cy="239074"/>
              <a:chOff x="9120188" y="247650"/>
              <a:chExt cx="720725" cy="593725"/>
            </a:xfrm>
            <a:solidFill>
              <a:schemeClr val="bg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17D79BF9-26D4-8148-9784-327A388ADD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20188" y="247650"/>
                <a:ext cx="720725" cy="593725"/>
              </a:xfrm>
              <a:custGeom>
                <a:avLst/>
                <a:gdLst>
                  <a:gd name="T0" fmla="*/ 1401 w 1518"/>
                  <a:gd name="T1" fmla="*/ 273 h 1251"/>
                  <a:gd name="T2" fmla="*/ 1066 w 1518"/>
                  <a:gd name="T3" fmla="*/ 273 h 1251"/>
                  <a:gd name="T4" fmla="*/ 1014 w 1518"/>
                  <a:gd name="T5" fmla="*/ 38 h 1251"/>
                  <a:gd name="T6" fmla="*/ 974 w 1518"/>
                  <a:gd name="T7" fmla="*/ 0 h 1251"/>
                  <a:gd name="T8" fmla="*/ 558 w 1518"/>
                  <a:gd name="T9" fmla="*/ 0 h 1251"/>
                  <a:gd name="T10" fmla="*/ 518 w 1518"/>
                  <a:gd name="T11" fmla="*/ 37 h 1251"/>
                  <a:gd name="T12" fmla="*/ 466 w 1518"/>
                  <a:gd name="T13" fmla="*/ 273 h 1251"/>
                  <a:gd name="T14" fmla="*/ 118 w 1518"/>
                  <a:gd name="T15" fmla="*/ 273 h 1251"/>
                  <a:gd name="T16" fmla="*/ 0 w 1518"/>
                  <a:gd name="T17" fmla="*/ 381 h 1251"/>
                  <a:gd name="T18" fmla="*/ 0 w 1518"/>
                  <a:gd name="T19" fmla="*/ 1127 h 1251"/>
                  <a:gd name="T20" fmla="*/ 118 w 1518"/>
                  <a:gd name="T21" fmla="*/ 1251 h 1251"/>
                  <a:gd name="T22" fmla="*/ 1401 w 1518"/>
                  <a:gd name="T23" fmla="*/ 1251 h 1251"/>
                  <a:gd name="T24" fmla="*/ 1518 w 1518"/>
                  <a:gd name="T25" fmla="*/ 1127 h 1251"/>
                  <a:gd name="T26" fmla="*/ 1518 w 1518"/>
                  <a:gd name="T27" fmla="*/ 381 h 1251"/>
                  <a:gd name="T28" fmla="*/ 1401 w 1518"/>
                  <a:gd name="T29" fmla="*/ 273 h 1251"/>
                  <a:gd name="T30" fmla="*/ 766 w 1518"/>
                  <a:gd name="T31" fmla="*/ 1127 h 1251"/>
                  <a:gd name="T32" fmla="*/ 380 w 1518"/>
                  <a:gd name="T33" fmla="*/ 740 h 1251"/>
                  <a:gd name="T34" fmla="*/ 766 w 1518"/>
                  <a:gd name="T35" fmla="*/ 354 h 1251"/>
                  <a:gd name="T36" fmla="*/ 1153 w 1518"/>
                  <a:gd name="T37" fmla="*/ 740 h 1251"/>
                  <a:gd name="T38" fmla="*/ 766 w 1518"/>
                  <a:gd name="T39" fmla="*/ 1127 h 1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8" h="1251">
                    <a:moveTo>
                      <a:pt x="1401" y="273"/>
                    </a:moveTo>
                    <a:cubicBezTo>
                      <a:pt x="1066" y="273"/>
                      <a:pt x="1066" y="273"/>
                      <a:pt x="1066" y="273"/>
                    </a:cubicBezTo>
                    <a:cubicBezTo>
                      <a:pt x="1014" y="38"/>
                      <a:pt x="1014" y="38"/>
                      <a:pt x="1014" y="38"/>
                    </a:cubicBezTo>
                    <a:cubicBezTo>
                      <a:pt x="1010" y="20"/>
                      <a:pt x="992" y="0"/>
                      <a:pt x="974" y="0"/>
                    </a:cubicBezTo>
                    <a:cubicBezTo>
                      <a:pt x="558" y="0"/>
                      <a:pt x="558" y="0"/>
                      <a:pt x="558" y="0"/>
                    </a:cubicBezTo>
                    <a:cubicBezTo>
                      <a:pt x="540" y="0"/>
                      <a:pt x="522" y="19"/>
                      <a:pt x="518" y="37"/>
                    </a:cubicBezTo>
                    <a:cubicBezTo>
                      <a:pt x="466" y="273"/>
                      <a:pt x="466" y="273"/>
                      <a:pt x="466" y="273"/>
                    </a:cubicBezTo>
                    <a:cubicBezTo>
                      <a:pt x="118" y="273"/>
                      <a:pt x="118" y="273"/>
                      <a:pt x="118" y="273"/>
                    </a:cubicBezTo>
                    <a:cubicBezTo>
                      <a:pt x="53" y="273"/>
                      <a:pt x="0" y="317"/>
                      <a:pt x="0" y="381"/>
                    </a:cubicBezTo>
                    <a:cubicBezTo>
                      <a:pt x="0" y="1127"/>
                      <a:pt x="0" y="1127"/>
                      <a:pt x="0" y="1127"/>
                    </a:cubicBezTo>
                    <a:cubicBezTo>
                      <a:pt x="0" y="1191"/>
                      <a:pt x="53" y="1251"/>
                      <a:pt x="118" y="1251"/>
                    </a:cubicBezTo>
                    <a:cubicBezTo>
                      <a:pt x="1401" y="1251"/>
                      <a:pt x="1401" y="1251"/>
                      <a:pt x="1401" y="1251"/>
                    </a:cubicBezTo>
                    <a:cubicBezTo>
                      <a:pt x="1466" y="1251"/>
                      <a:pt x="1518" y="1191"/>
                      <a:pt x="1518" y="1127"/>
                    </a:cubicBezTo>
                    <a:cubicBezTo>
                      <a:pt x="1518" y="381"/>
                      <a:pt x="1518" y="381"/>
                      <a:pt x="1518" y="381"/>
                    </a:cubicBezTo>
                    <a:cubicBezTo>
                      <a:pt x="1518" y="317"/>
                      <a:pt x="1466" y="273"/>
                      <a:pt x="1401" y="273"/>
                    </a:cubicBezTo>
                    <a:close/>
                    <a:moveTo>
                      <a:pt x="766" y="1127"/>
                    </a:moveTo>
                    <a:cubicBezTo>
                      <a:pt x="553" y="1127"/>
                      <a:pt x="380" y="954"/>
                      <a:pt x="380" y="740"/>
                    </a:cubicBezTo>
                    <a:cubicBezTo>
                      <a:pt x="380" y="527"/>
                      <a:pt x="553" y="354"/>
                      <a:pt x="766" y="354"/>
                    </a:cubicBezTo>
                    <a:cubicBezTo>
                      <a:pt x="980" y="354"/>
                      <a:pt x="1153" y="527"/>
                      <a:pt x="1153" y="740"/>
                    </a:cubicBezTo>
                    <a:cubicBezTo>
                      <a:pt x="1153" y="954"/>
                      <a:pt x="980" y="1127"/>
                      <a:pt x="766" y="11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6">
                <a:extLst>
                  <a:ext uri="{FF2B5EF4-FFF2-40B4-BE49-F238E27FC236}">
                    <a16:creationId xmlns:a16="http://schemas.microsoft.com/office/drawing/2014/main" id="{2227CE23-0540-7B48-9DCC-6C9E1EE0D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56726" y="471488"/>
                <a:ext cx="254000" cy="2540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50C9D37-A6EE-4317-9D03-6AA00F5CE7EB}"/>
              </a:ext>
            </a:extLst>
          </p:cNvPr>
          <p:cNvGrpSpPr/>
          <p:nvPr/>
        </p:nvGrpSpPr>
        <p:grpSpPr>
          <a:xfrm>
            <a:off x="4422775" y="2751138"/>
            <a:ext cx="977900" cy="1122362"/>
            <a:chOff x="4422775" y="2751138"/>
            <a:chExt cx="977900" cy="1122362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67F3BADD-5599-724D-BDB1-8963D5405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775" y="2751138"/>
              <a:ext cx="977900" cy="1122362"/>
            </a:xfrm>
            <a:custGeom>
              <a:avLst/>
              <a:gdLst>
                <a:gd name="T0" fmla="*/ 140792 w 590"/>
                <a:gd name="T1" fmla="*/ 1121147 h 677"/>
                <a:gd name="T2" fmla="*/ 208704 w 590"/>
                <a:gd name="T3" fmla="*/ 1008535 h 677"/>
                <a:gd name="T4" fmla="*/ 352809 w 590"/>
                <a:gd name="T5" fmla="*/ 950574 h 677"/>
                <a:gd name="T6" fmla="*/ 566482 w 590"/>
                <a:gd name="T7" fmla="*/ 1121147 h 677"/>
                <a:gd name="T8" fmla="*/ 705618 w 590"/>
                <a:gd name="T9" fmla="*/ 1121147 h 677"/>
                <a:gd name="T10" fmla="*/ 977264 w 590"/>
                <a:gd name="T11" fmla="*/ 493503 h 677"/>
                <a:gd name="T12" fmla="*/ 849723 w 590"/>
                <a:gd name="T13" fmla="*/ 365987 h 677"/>
                <a:gd name="T14" fmla="*/ 909352 w 590"/>
                <a:gd name="T15" fmla="*/ 230191 h 677"/>
                <a:gd name="T16" fmla="*/ 730463 w 590"/>
                <a:gd name="T17" fmla="*/ 43057 h 677"/>
                <a:gd name="T18" fmla="*/ 586358 w 590"/>
                <a:gd name="T19" fmla="*/ 102675 h 677"/>
                <a:gd name="T20" fmla="*/ 475381 w 590"/>
                <a:gd name="T21" fmla="*/ 0 h 677"/>
                <a:gd name="T22" fmla="*/ 0 w 590"/>
                <a:gd name="T23" fmla="*/ 1121147 h 677"/>
                <a:gd name="T24" fmla="*/ 140792 w 590"/>
                <a:gd name="T25" fmla="*/ 1121147 h 6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0" h="677">
                  <a:moveTo>
                    <a:pt x="85" y="677"/>
                  </a:moveTo>
                  <a:cubicBezTo>
                    <a:pt x="93" y="651"/>
                    <a:pt x="107" y="627"/>
                    <a:pt x="126" y="609"/>
                  </a:cubicBezTo>
                  <a:cubicBezTo>
                    <a:pt x="151" y="586"/>
                    <a:pt x="181" y="574"/>
                    <a:pt x="213" y="574"/>
                  </a:cubicBezTo>
                  <a:cubicBezTo>
                    <a:pt x="274" y="574"/>
                    <a:pt x="328" y="618"/>
                    <a:pt x="342" y="677"/>
                  </a:cubicBezTo>
                  <a:cubicBezTo>
                    <a:pt x="426" y="677"/>
                    <a:pt x="426" y="677"/>
                    <a:pt x="426" y="677"/>
                  </a:cubicBezTo>
                  <a:cubicBezTo>
                    <a:pt x="432" y="531"/>
                    <a:pt x="492" y="396"/>
                    <a:pt x="590" y="298"/>
                  </a:cubicBezTo>
                  <a:cubicBezTo>
                    <a:pt x="513" y="221"/>
                    <a:pt x="513" y="221"/>
                    <a:pt x="513" y="221"/>
                  </a:cubicBezTo>
                  <a:cubicBezTo>
                    <a:pt x="533" y="201"/>
                    <a:pt x="549" y="170"/>
                    <a:pt x="549" y="139"/>
                  </a:cubicBezTo>
                  <a:cubicBezTo>
                    <a:pt x="549" y="72"/>
                    <a:pt x="502" y="26"/>
                    <a:pt x="441" y="26"/>
                  </a:cubicBezTo>
                  <a:cubicBezTo>
                    <a:pt x="405" y="26"/>
                    <a:pt x="374" y="41"/>
                    <a:pt x="354" y="62"/>
                  </a:cubicBezTo>
                  <a:cubicBezTo>
                    <a:pt x="287" y="0"/>
                    <a:pt x="287" y="0"/>
                    <a:pt x="287" y="0"/>
                  </a:cubicBezTo>
                  <a:cubicBezTo>
                    <a:pt x="117" y="175"/>
                    <a:pt x="6" y="413"/>
                    <a:pt x="0" y="677"/>
                  </a:cubicBezTo>
                  <a:lnTo>
                    <a:pt x="85" y="6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11A3258-4FEC-534C-BE6A-BB650A53E04D}"/>
                </a:ext>
              </a:extLst>
            </p:cNvPr>
            <p:cNvGrpSpPr/>
            <p:nvPr/>
          </p:nvGrpSpPr>
          <p:grpSpPr>
            <a:xfrm>
              <a:off x="4778879" y="3158085"/>
              <a:ext cx="296801" cy="372271"/>
              <a:chOff x="9985375" y="3051175"/>
              <a:chExt cx="649288" cy="814388"/>
            </a:xfrm>
            <a:solidFill>
              <a:schemeClr val="bg1"/>
            </a:solidFill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7B4D0E85-C758-2A42-8FCC-13053698B6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8563" y="3051175"/>
                <a:ext cx="442913" cy="198438"/>
              </a:xfrm>
              <a:custGeom>
                <a:avLst/>
                <a:gdLst>
                  <a:gd name="T0" fmla="*/ 98 w 116"/>
                  <a:gd name="T1" fmla="*/ 52 h 52"/>
                  <a:gd name="T2" fmla="*/ 110 w 116"/>
                  <a:gd name="T3" fmla="*/ 17 h 52"/>
                  <a:gd name="T4" fmla="*/ 81 w 116"/>
                  <a:gd name="T5" fmla="*/ 22 h 52"/>
                  <a:gd name="T6" fmla="*/ 58 w 116"/>
                  <a:gd name="T7" fmla="*/ 0 h 52"/>
                  <a:gd name="T8" fmla="*/ 35 w 116"/>
                  <a:gd name="T9" fmla="*/ 22 h 52"/>
                  <a:gd name="T10" fmla="*/ 7 w 116"/>
                  <a:gd name="T11" fmla="*/ 17 h 52"/>
                  <a:gd name="T12" fmla="*/ 18 w 116"/>
                  <a:gd name="T13" fmla="*/ 52 h 52"/>
                  <a:gd name="T14" fmla="*/ 98 w 116"/>
                  <a:gd name="T1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6" h="52">
                    <a:moveTo>
                      <a:pt x="98" y="52"/>
                    </a:moveTo>
                    <a:cubicBezTo>
                      <a:pt x="111" y="40"/>
                      <a:pt x="116" y="24"/>
                      <a:pt x="110" y="17"/>
                    </a:cubicBezTo>
                    <a:cubicBezTo>
                      <a:pt x="104" y="12"/>
                      <a:pt x="93" y="14"/>
                      <a:pt x="81" y="22"/>
                    </a:cubicBezTo>
                    <a:cubicBezTo>
                      <a:pt x="78" y="9"/>
                      <a:pt x="69" y="0"/>
                      <a:pt x="58" y="0"/>
                    </a:cubicBezTo>
                    <a:cubicBezTo>
                      <a:pt x="47" y="0"/>
                      <a:pt x="38" y="9"/>
                      <a:pt x="35" y="22"/>
                    </a:cubicBezTo>
                    <a:cubicBezTo>
                      <a:pt x="24" y="14"/>
                      <a:pt x="12" y="12"/>
                      <a:pt x="7" y="17"/>
                    </a:cubicBezTo>
                    <a:cubicBezTo>
                      <a:pt x="0" y="24"/>
                      <a:pt x="5" y="40"/>
                      <a:pt x="18" y="52"/>
                    </a:cubicBezTo>
                    <a:lnTo>
                      <a:pt x="98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7">
                <a:extLst>
                  <a:ext uri="{FF2B5EF4-FFF2-40B4-BE49-F238E27FC236}">
                    <a16:creationId xmlns:a16="http://schemas.microsoft.com/office/drawing/2014/main" id="{AAAEC9C5-0902-8A48-9215-BFD271D69B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85375" y="3298825"/>
                <a:ext cx="649288" cy="566738"/>
              </a:xfrm>
              <a:custGeom>
                <a:avLst/>
                <a:gdLst>
                  <a:gd name="T0" fmla="*/ 165 w 170"/>
                  <a:gd name="T1" fmla="*/ 95 h 149"/>
                  <a:gd name="T2" fmla="*/ 165 w 170"/>
                  <a:gd name="T3" fmla="*/ 95 h 149"/>
                  <a:gd name="T4" fmla="*/ 170 w 170"/>
                  <a:gd name="T5" fmla="*/ 66 h 149"/>
                  <a:gd name="T6" fmla="*/ 132 w 170"/>
                  <a:gd name="T7" fmla="*/ 0 h 149"/>
                  <a:gd name="T8" fmla="*/ 38 w 170"/>
                  <a:gd name="T9" fmla="*/ 0 h 149"/>
                  <a:gd name="T10" fmla="*/ 0 w 170"/>
                  <a:gd name="T11" fmla="*/ 66 h 149"/>
                  <a:gd name="T12" fmla="*/ 9 w 170"/>
                  <a:gd name="T13" fmla="*/ 101 h 149"/>
                  <a:gd name="T14" fmla="*/ 12 w 170"/>
                  <a:gd name="T15" fmla="*/ 114 h 149"/>
                  <a:gd name="T16" fmla="*/ 10 w 170"/>
                  <a:gd name="T17" fmla="*/ 136 h 149"/>
                  <a:gd name="T18" fmla="*/ 43 w 170"/>
                  <a:gd name="T19" fmla="*/ 142 h 149"/>
                  <a:gd name="T20" fmla="*/ 43 w 170"/>
                  <a:gd name="T21" fmla="*/ 142 h 149"/>
                  <a:gd name="T22" fmla="*/ 61 w 170"/>
                  <a:gd name="T23" fmla="*/ 142 h 149"/>
                  <a:gd name="T24" fmla="*/ 61 w 170"/>
                  <a:gd name="T25" fmla="*/ 142 h 149"/>
                  <a:gd name="T26" fmla="*/ 85 w 170"/>
                  <a:gd name="T27" fmla="*/ 146 h 149"/>
                  <a:gd name="T28" fmla="*/ 110 w 170"/>
                  <a:gd name="T29" fmla="*/ 142 h 149"/>
                  <a:gd name="T30" fmla="*/ 110 w 170"/>
                  <a:gd name="T31" fmla="*/ 142 h 149"/>
                  <a:gd name="T32" fmla="*/ 127 w 170"/>
                  <a:gd name="T33" fmla="*/ 142 h 149"/>
                  <a:gd name="T34" fmla="*/ 160 w 170"/>
                  <a:gd name="T35" fmla="*/ 136 h 149"/>
                  <a:gd name="T36" fmla="*/ 158 w 170"/>
                  <a:gd name="T37" fmla="*/ 115 h 149"/>
                  <a:gd name="T38" fmla="*/ 158 w 170"/>
                  <a:gd name="T39" fmla="*/ 115 h 149"/>
                  <a:gd name="T40" fmla="*/ 162 w 170"/>
                  <a:gd name="T41" fmla="*/ 101 h 149"/>
                  <a:gd name="T42" fmla="*/ 165 w 170"/>
                  <a:gd name="T43" fmla="*/ 95 h 149"/>
                  <a:gd name="T44" fmla="*/ 91 w 170"/>
                  <a:gd name="T45" fmla="*/ 113 h 149"/>
                  <a:gd name="T46" fmla="*/ 79 w 170"/>
                  <a:gd name="T47" fmla="*/ 113 h 149"/>
                  <a:gd name="T48" fmla="*/ 79 w 170"/>
                  <a:gd name="T49" fmla="*/ 102 h 149"/>
                  <a:gd name="T50" fmla="*/ 58 w 170"/>
                  <a:gd name="T51" fmla="*/ 96 h 149"/>
                  <a:gd name="T52" fmla="*/ 62 w 170"/>
                  <a:gd name="T53" fmla="*/ 83 h 149"/>
                  <a:gd name="T54" fmla="*/ 81 w 170"/>
                  <a:gd name="T55" fmla="*/ 88 h 149"/>
                  <a:gd name="T56" fmla="*/ 92 w 170"/>
                  <a:gd name="T57" fmla="*/ 83 h 149"/>
                  <a:gd name="T58" fmla="*/ 80 w 170"/>
                  <a:gd name="T59" fmla="*/ 75 h 149"/>
                  <a:gd name="T60" fmla="*/ 59 w 170"/>
                  <a:gd name="T61" fmla="*/ 55 h 149"/>
                  <a:gd name="T62" fmla="*/ 80 w 170"/>
                  <a:gd name="T63" fmla="*/ 37 h 149"/>
                  <a:gd name="T64" fmla="*/ 80 w 170"/>
                  <a:gd name="T65" fmla="*/ 25 h 149"/>
                  <a:gd name="T66" fmla="*/ 92 w 170"/>
                  <a:gd name="T67" fmla="*/ 25 h 149"/>
                  <a:gd name="T68" fmla="*/ 92 w 170"/>
                  <a:gd name="T69" fmla="*/ 37 h 149"/>
                  <a:gd name="T70" fmla="*/ 109 w 170"/>
                  <a:gd name="T71" fmla="*/ 41 h 149"/>
                  <a:gd name="T72" fmla="*/ 105 w 170"/>
                  <a:gd name="T73" fmla="*/ 54 h 149"/>
                  <a:gd name="T74" fmla="*/ 89 w 170"/>
                  <a:gd name="T75" fmla="*/ 50 h 149"/>
                  <a:gd name="T76" fmla="*/ 80 w 170"/>
                  <a:gd name="T77" fmla="*/ 54 h 149"/>
                  <a:gd name="T78" fmla="*/ 92 w 170"/>
                  <a:gd name="T79" fmla="*/ 62 h 149"/>
                  <a:gd name="T80" fmla="*/ 112 w 170"/>
                  <a:gd name="T81" fmla="*/ 82 h 149"/>
                  <a:gd name="T82" fmla="*/ 91 w 170"/>
                  <a:gd name="T83" fmla="*/ 101 h 149"/>
                  <a:gd name="T84" fmla="*/ 91 w 170"/>
                  <a:gd name="T85" fmla="*/ 113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0" h="149">
                    <a:moveTo>
                      <a:pt x="165" y="95"/>
                    </a:moveTo>
                    <a:cubicBezTo>
                      <a:pt x="165" y="95"/>
                      <a:pt x="165" y="95"/>
                      <a:pt x="165" y="95"/>
                    </a:cubicBezTo>
                    <a:cubicBezTo>
                      <a:pt x="168" y="86"/>
                      <a:pt x="170" y="76"/>
                      <a:pt x="170" y="66"/>
                    </a:cubicBezTo>
                    <a:cubicBezTo>
                      <a:pt x="170" y="39"/>
                      <a:pt x="155" y="14"/>
                      <a:pt x="132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5" y="14"/>
                      <a:pt x="0" y="39"/>
                      <a:pt x="0" y="66"/>
                    </a:cubicBezTo>
                    <a:cubicBezTo>
                      <a:pt x="0" y="79"/>
                      <a:pt x="3" y="91"/>
                      <a:pt x="9" y="101"/>
                    </a:cubicBezTo>
                    <a:cubicBezTo>
                      <a:pt x="11" y="106"/>
                      <a:pt x="13" y="112"/>
                      <a:pt x="12" y="114"/>
                    </a:cubicBezTo>
                    <a:cubicBezTo>
                      <a:pt x="8" y="121"/>
                      <a:pt x="7" y="129"/>
                      <a:pt x="10" y="136"/>
                    </a:cubicBezTo>
                    <a:cubicBezTo>
                      <a:pt x="16" y="146"/>
                      <a:pt x="30" y="148"/>
                      <a:pt x="43" y="142"/>
                    </a:cubicBezTo>
                    <a:cubicBezTo>
                      <a:pt x="43" y="142"/>
                      <a:pt x="43" y="142"/>
                      <a:pt x="43" y="142"/>
                    </a:cubicBezTo>
                    <a:cubicBezTo>
                      <a:pt x="43" y="142"/>
                      <a:pt x="50" y="139"/>
                      <a:pt x="61" y="142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9" y="144"/>
                      <a:pt x="77" y="146"/>
                      <a:pt x="85" y="146"/>
                    </a:cubicBezTo>
                    <a:cubicBezTo>
                      <a:pt x="94" y="146"/>
                      <a:pt x="102" y="144"/>
                      <a:pt x="110" y="142"/>
                    </a:cubicBezTo>
                    <a:cubicBezTo>
                      <a:pt x="110" y="142"/>
                      <a:pt x="110" y="142"/>
                      <a:pt x="110" y="142"/>
                    </a:cubicBezTo>
                    <a:cubicBezTo>
                      <a:pt x="119" y="140"/>
                      <a:pt x="125" y="141"/>
                      <a:pt x="127" y="142"/>
                    </a:cubicBezTo>
                    <a:cubicBezTo>
                      <a:pt x="140" y="149"/>
                      <a:pt x="154" y="146"/>
                      <a:pt x="160" y="136"/>
                    </a:cubicBezTo>
                    <a:cubicBezTo>
                      <a:pt x="163" y="130"/>
                      <a:pt x="163" y="122"/>
                      <a:pt x="158" y="115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157" y="113"/>
                      <a:pt x="160" y="106"/>
                      <a:pt x="162" y="101"/>
                    </a:cubicBezTo>
                    <a:cubicBezTo>
                      <a:pt x="163" y="99"/>
                      <a:pt x="165" y="95"/>
                      <a:pt x="165" y="95"/>
                    </a:cubicBezTo>
                    <a:close/>
                    <a:moveTo>
                      <a:pt x="91" y="113"/>
                    </a:moveTo>
                    <a:cubicBezTo>
                      <a:pt x="79" y="113"/>
                      <a:pt x="79" y="113"/>
                      <a:pt x="79" y="113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1" y="101"/>
                      <a:pt x="63" y="99"/>
                      <a:pt x="58" y="96"/>
                    </a:cubicBezTo>
                    <a:cubicBezTo>
                      <a:pt x="62" y="83"/>
                      <a:pt x="62" y="83"/>
                      <a:pt x="62" y="83"/>
                    </a:cubicBezTo>
                    <a:cubicBezTo>
                      <a:pt x="66" y="85"/>
                      <a:pt x="75" y="88"/>
                      <a:pt x="81" y="88"/>
                    </a:cubicBezTo>
                    <a:cubicBezTo>
                      <a:pt x="87" y="88"/>
                      <a:pt x="92" y="86"/>
                      <a:pt x="92" y="83"/>
                    </a:cubicBezTo>
                    <a:cubicBezTo>
                      <a:pt x="92" y="80"/>
                      <a:pt x="90" y="78"/>
                      <a:pt x="80" y="75"/>
                    </a:cubicBezTo>
                    <a:cubicBezTo>
                      <a:pt x="65" y="70"/>
                      <a:pt x="59" y="65"/>
                      <a:pt x="59" y="55"/>
                    </a:cubicBezTo>
                    <a:cubicBezTo>
                      <a:pt x="59" y="46"/>
                      <a:pt x="67" y="39"/>
                      <a:pt x="80" y="37"/>
                    </a:cubicBezTo>
                    <a:cubicBezTo>
                      <a:pt x="80" y="25"/>
                      <a:pt x="80" y="25"/>
                      <a:pt x="80" y="25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7"/>
                      <a:pt x="92" y="37"/>
                      <a:pt x="92" y="37"/>
                    </a:cubicBezTo>
                    <a:cubicBezTo>
                      <a:pt x="99" y="37"/>
                      <a:pt x="106" y="39"/>
                      <a:pt x="109" y="41"/>
                    </a:cubicBezTo>
                    <a:cubicBezTo>
                      <a:pt x="105" y="54"/>
                      <a:pt x="105" y="54"/>
                      <a:pt x="105" y="54"/>
                    </a:cubicBezTo>
                    <a:cubicBezTo>
                      <a:pt x="102" y="52"/>
                      <a:pt x="96" y="50"/>
                      <a:pt x="89" y="50"/>
                    </a:cubicBezTo>
                    <a:cubicBezTo>
                      <a:pt x="84" y="50"/>
                      <a:pt x="80" y="51"/>
                      <a:pt x="80" y="54"/>
                    </a:cubicBezTo>
                    <a:cubicBezTo>
                      <a:pt x="80" y="57"/>
                      <a:pt x="81" y="59"/>
                      <a:pt x="92" y="62"/>
                    </a:cubicBezTo>
                    <a:cubicBezTo>
                      <a:pt x="107" y="67"/>
                      <a:pt x="112" y="73"/>
                      <a:pt x="112" y="82"/>
                    </a:cubicBezTo>
                    <a:cubicBezTo>
                      <a:pt x="112" y="91"/>
                      <a:pt x="105" y="99"/>
                      <a:pt x="91" y="101"/>
                    </a:cubicBezTo>
                    <a:lnTo>
                      <a:pt x="91" y="1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891D8C-E8F0-4FFD-AAD8-0A12ABECC0DB}"/>
              </a:ext>
            </a:extLst>
          </p:cNvPr>
          <p:cNvGrpSpPr/>
          <p:nvPr/>
        </p:nvGrpSpPr>
        <p:grpSpPr>
          <a:xfrm>
            <a:off x="4429125" y="3733800"/>
            <a:ext cx="952500" cy="1322388"/>
            <a:chOff x="4429125" y="3733800"/>
            <a:chExt cx="952500" cy="1322388"/>
          </a:xfrm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28864B16-A616-FC40-8694-3C205BA33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25" y="3733800"/>
              <a:ext cx="952500" cy="1322388"/>
            </a:xfrm>
            <a:custGeom>
              <a:avLst/>
              <a:gdLst>
                <a:gd name="T0" fmla="*/ 328 w 576"/>
                <a:gd name="T1" fmla="*/ 746 h 799"/>
                <a:gd name="T2" fmla="*/ 303 w 576"/>
                <a:gd name="T3" fmla="*/ 664 h 799"/>
                <a:gd name="T4" fmla="*/ 342 w 576"/>
                <a:gd name="T5" fmla="*/ 571 h 799"/>
                <a:gd name="T6" fmla="*/ 435 w 576"/>
                <a:gd name="T7" fmla="*/ 532 h 799"/>
                <a:gd name="T8" fmla="*/ 511 w 576"/>
                <a:gd name="T9" fmla="*/ 560 h 799"/>
                <a:gd name="T10" fmla="*/ 576 w 576"/>
                <a:gd name="T11" fmla="*/ 495 h 799"/>
                <a:gd name="T12" fmla="*/ 421 w 576"/>
                <a:gd name="T13" fmla="*/ 103 h 799"/>
                <a:gd name="T14" fmla="*/ 323 w 576"/>
                <a:gd name="T15" fmla="*/ 103 h 799"/>
                <a:gd name="T16" fmla="*/ 210 w 576"/>
                <a:gd name="T17" fmla="*/ 0 h 799"/>
                <a:gd name="T18" fmla="*/ 97 w 576"/>
                <a:gd name="T19" fmla="*/ 103 h 799"/>
                <a:gd name="T20" fmla="*/ 0 w 576"/>
                <a:gd name="T21" fmla="*/ 103 h 799"/>
                <a:gd name="T22" fmla="*/ 279 w 576"/>
                <a:gd name="T23" fmla="*/ 799 h 799"/>
                <a:gd name="T24" fmla="*/ 328 w 576"/>
                <a:gd name="T25" fmla="*/ 746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6" h="799">
                  <a:moveTo>
                    <a:pt x="328" y="746"/>
                  </a:moveTo>
                  <a:cubicBezTo>
                    <a:pt x="312" y="724"/>
                    <a:pt x="303" y="695"/>
                    <a:pt x="303" y="664"/>
                  </a:cubicBezTo>
                  <a:cubicBezTo>
                    <a:pt x="303" y="629"/>
                    <a:pt x="317" y="596"/>
                    <a:pt x="342" y="571"/>
                  </a:cubicBezTo>
                  <a:cubicBezTo>
                    <a:pt x="367" y="545"/>
                    <a:pt x="400" y="532"/>
                    <a:pt x="435" y="532"/>
                  </a:cubicBezTo>
                  <a:cubicBezTo>
                    <a:pt x="462" y="532"/>
                    <a:pt x="488" y="541"/>
                    <a:pt x="511" y="560"/>
                  </a:cubicBezTo>
                  <a:cubicBezTo>
                    <a:pt x="576" y="495"/>
                    <a:pt x="576" y="495"/>
                    <a:pt x="576" y="495"/>
                  </a:cubicBezTo>
                  <a:cubicBezTo>
                    <a:pt x="481" y="393"/>
                    <a:pt x="421" y="255"/>
                    <a:pt x="421" y="103"/>
                  </a:cubicBezTo>
                  <a:cubicBezTo>
                    <a:pt x="323" y="103"/>
                    <a:pt x="323" y="103"/>
                    <a:pt x="323" y="103"/>
                  </a:cubicBezTo>
                  <a:cubicBezTo>
                    <a:pt x="318" y="46"/>
                    <a:pt x="267" y="0"/>
                    <a:pt x="210" y="0"/>
                  </a:cubicBezTo>
                  <a:cubicBezTo>
                    <a:pt x="154" y="0"/>
                    <a:pt x="107" y="46"/>
                    <a:pt x="97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374"/>
                    <a:pt x="107" y="615"/>
                    <a:pt x="279" y="799"/>
                  </a:cubicBezTo>
                  <a:lnTo>
                    <a:pt x="328" y="746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29928F7-8ACB-9A4E-96DF-F8C260BA4882}"/>
                </a:ext>
              </a:extLst>
            </p:cNvPr>
            <p:cNvGrpSpPr/>
            <p:nvPr/>
          </p:nvGrpSpPr>
          <p:grpSpPr>
            <a:xfrm>
              <a:off x="4726368" y="4123301"/>
              <a:ext cx="265061" cy="301423"/>
              <a:chOff x="9805987" y="1155701"/>
              <a:chExt cx="439738" cy="500062"/>
            </a:xfrm>
            <a:solidFill>
              <a:schemeClr val="bg1"/>
            </a:solidFill>
          </p:grpSpPr>
          <p:sp>
            <p:nvSpPr>
              <p:cNvPr id="32" name="Freeform 108">
                <a:extLst>
                  <a:ext uri="{FF2B5EF4-FFF2-40B4-BE49-F238E27FC236}">
                    <a16:creationId xmlns:a16="http://schemas.microsoft.com/office/drawing/2014/main" id="{CB7691A5-7EEA-E74A-A95E-CF6F7E7590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99650" y="1155701"/>
                <a:ext cx="252413" cy="125413"/>
              </a:xfrm>
              <a:custGeom>
                <a:avLst/>
                <a:gdLst>
                  <a:gd name="T0" fmla="*/ 32 w 32"/>
                  <a:gd name="T1" fmla="*/ 8 h 16"/>
                  <a:gd name="T2" fmla="*/ 24 w 32"/>
                  <a:gd name="T3" fmla="*/ 8 h 16"/>
                  <a:gd name="T4" fmla="*/ 16 w 32"/>
                  <a:gd name="T5" fmla="*/ 0 h 16"/>
                  <a:gd name="T6" fmla="*/ 8 w 32"/>
                  <a:gd name="T7" fmla="*/ 8 h 16"/>
                  <a:gd name="T8" fmla="*/ 0 w 32"/>
                  <a:gd name="T9" fmla="*/ 8 h 16"/>
                  <a:gd name="T10" fmla="*/ 0 w 32"/>
                  <a:gd name="T11" fmla="*/ 16 h 16"/>
                  <a:gd name="T12" fmla="*/ 32 w 32"/>
                  <a:gd name="T13" fmla="*/ 16 h 16"/>
                  <a:gd name="T14" fmla="*/ 32 w 32"/>
                  <a:gd name="T15" fmla="*/ 8 h 16"/>
                  <a:gd name="T16" fmla="*/ 16 w 32"/>
                  <a:gd name="T17" fmla="*/ 12 h 16"/>
                  <a:gd name="T18" fmla="*/ 12 w 32"/>
                  <a:gd name="T19" fmla="*/ 8 h 16"/>
                  <a:gd name="T20" fmla="*/ 16 w 32"/>
                  <a:gd name="T21" fmla="*/ 4 h 16"/>
                  <a:gd name="T22" fmla="*/ 20 w 32"/>
                  <a:gd name="T23" fmla="*/ 8 h 16"/>
                  <a:gd name="T24" fmla="*/ 16 w 32"/>
                  <a:gd name="T25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16">
                    <a:moveTo>
                      <a:pt x="32" y="8"/>
                    </a:moveTo>
                    <a:cubicBezTo>
                      <a:pt x="24" y="8"/>
                      <a:pt x="24" y="8"/>
                      <a:pt x="24" y="8"/>
                    </a:cubicBezTo>
                    <a:cubicBezTo>
                      <a:pt x="24" y="4"/>
                      <a:pt x="20" y="0"/>
                      <a:pt x="16" y="0"/>
                    </a:cubicBezTo>
                    <a:cubicBezTo>
                      <a:pt x="12" y="0"/>
                      <a:pt x="8" y="4"/>
                      <a:pt x="8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2" y="16"/>
                      <a:pt x="32" y="16"/>
                      <a:pt x="32" y="16"/>
                    </a:cubicBezTo>
                    <a:lnTo>
                      <a:pt x="32" y="8"/>
                    </a:lnTo>
                    <a:close/>
                    <a:moveTo>
                      <a:pt x="16" y="12"/>
                    </a:moveTo>
                    <a:cubicBezTo>
                      <a:pt x="14" y="12"/>
                      <a:pt x="12" y="10"/>
                      <a:pt x="12" y="8"/>
                    </a:cubicBezTo>
                    <a:cubicBezTo>
                      <a:pt x="12" y="6"/>
                      <a:pt x="14" y="4"/>
                      <a:pt x="16" y="4"/>
                    </a:cubicBezTo>
                    <a:cubicBezTo>
                      <a:pt x="18" y="4"/>
                      <a:pt x="20" y="6"/>
                      <a:pt x="20" y="8"/>
                    </a:cubicBezTo>
                    <a:cubicBezTo>
                      <a:pt x="20" y="10"/>
                      <a:pt x="18" y="12"/>
                      <a:pt x="1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09">
                <a:extLst>
                  <a:ext uri="{FF2B5EF4-FFF2-40B4-BE49-F238E27FC236}">
                    <a16:creationId xmlns:a16="http://schemas.microsoft.com/office/drawing/2014/main" id="{A4BD28FF-B844-9C4F-BA56-4FE60B07D1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5987" y="1217613"/>
                <a:ext cx="439738" cy="438150"/>
              </a:xfrm>
              <a:custGeom>
                <a:avLst/>
                <a:gdLst>
                  <a:gd name="T0" fmla="*/ 237 w 277"/>
                  <a:gd name="T1" fmla="*/ 0 h 276"/>
                  <a:gd name="T2" fmla="*/ 237 w 277"/>
                  <a:gd name="T3" fmla="*/ 59 h 276"/>
                  <a:gd name="T4" fmla="*/ 40 w 277"/>
                  <a:gd name="T5" fmla="*/ 59 h 276"/>
                  <a:gd name="T6" fmla="*/ 40 w 277"/>
                  <a:gd name="T7" fmla="*/ 0 h 276"/>
                  <a:gd name="T8" fmla="*/ 0 w 277"/>
                  <a:gd name="T9" fmla="*/ 0 h 276"/>
                  <a:gd name="T10" fmla="*/ 0 w 277"/>
                  <a:gd name="T11" fmla="*/ 276 h 276"/>
                  <a:gd name="T12" fmla="*/ 277 w 277"/>
                  <a:gd name="T13" fmla="*/ 276 h 276"/>
                  <a:gd name="T14" fmla="*/ 277 w 277"/>
                  <a:gd name="T15" fmla="*/ 0 h 276"/>
                  <a:gd name="T16" fmla="*/ 237 w 277"/>
                  <a:gd name="T17" fmla="*/ 0 h 276"/>
                  <a:gd name="T18" fmla="*/ 129 w 277"/>
                  <a:gd name="T19" fmla="*/ 232 h 276"/>
                  <a:gd name="T20" fmla="*/ 114 w 277"/>
                  <a:gd name="T21" fmla="*/ 222 h 276"/>
                  <a:gd name="T22" fmla="*/ 59 w 277"/>
                  <a:gd name="T23" fmla="*/ 163 h 276"/>
                  <a:gd name="T24" fmla="*/ 89 w 277"/>
                  <a:gd name="T25" fmla="*/ 138 h 276"/>
                  <a:gd name="T26" fmla="*/ 129 w 277"/>
                  <a:gd name="T27" fmla="*/ 178 h 276"/>
                  <a:gd name="T28" fmla="*/ 208 w 277"/>
                  <a:gd name="T29" fmla="*/ 99 h 276"/>
                  <a:gd name="T30" fmla="*/ 237 w 277"/>
                  <a:gd name="T31" fmla="*/ 128 h 276"/>
                  <a:gd name="T32" fmla="*/ 129 w 277"/>
                  <a:gd name="T33" fmla="*/ 232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77" h="276">
                    <a:moveTo>
                      <a:pt x="237" y="0"/>
                    </a:moveTo>
                    <a:lnTo>
                      <a:pt x="237" y="59"/>
                    </a:lnTo>
                    <a:lnTo>
                      <a:pt x="40" y="59"/>
                    </a:lnTo>
                    <a:lnTo>
                      <a:pt x="40" y="0"/>
                    </a:lnTo>
                    <a:lnTo>
                      <a:pt x="0" y="0"/>
                    </a:lnTo>
                    <a:lnTo>
                      <a:pt x="0" y="276"/>
                    </a:lnTo>
                    <a:lnTo>
                      <a:pt x="277" y="276"/>
                    </a:lnTo>
                    <a:lnTo>
                      <a:pt x="277" y="0"/>
                    </a:lnTo>
                    <a:lnTo>
                      <a:pt x="237" y="0"/>
                    </a:lnTo>
                    <a:close/>
                    <a:moveTo>
                      <a:pt x="129" y="232"/>
                    </a:moveTo>
                    <a:lnTo>
                      <a:pt x="114" y="222"/>
                    </a:lnTo>
                    <a:lnTo>
                      <a:pt x="59" y="163"/>
                    </a:lnTo>
                    <a:lnTo>
                      <a:pt x="89" y="138"/>
                    </a:lnTo>
                    <a:lnTo>
                      <a:pt x="129" y="178"/>
                    </a:lnTo>
                    <a:lnTo>
                      <a:pt x="208" y="99"/>
                    </a:lnTo>
                    <a:lnTo>
                      <a:pt x="237" y="128"/>
                    </a:lnTo>
                    <a:lnTo>
                      <a:pt x="129" y="2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A870CA4-663A-4975-B820-477572F644C6}"/>
              </a:ext>
            </a:extLst>
          </p:cNvPr>
          <p:cNvGrpSpPr/>
          <p:nvPr/>
        </p:nvGrpSpPr>
        <p:grpSpPr>
          <a:xfrm>
            <a:off x="6946900" y="1730375"/>
            <a:ext cx="3449638" cy="686475"/>
            <a:chOff x="6946900" y="1730375"/>
            <a:chExt cx="3449638" cy="68647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7AE69A4-8F46-8F4A-92FF-C7BDFD415A2C}"/>
                </a:ext>
              </a:extLst>
            </p:cNvPr>
            <p:cNvSpPr txBox="1"/>
            <p:nvPr/>
          </p:nvSpPr>
          <p:spPr>
            <a:xfrm>
              <a:off x="7962900" y="1730375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F6C4870-87A1-E64E-BBB4-66EBE5953A00}"/>
                </a:ext>
              </a:extLst>
            </p:cNvPr>
            <p:cNvSpPr txBox="1"/>
            <p:nvPr/>
          </p:nvSpPr>
          <p:spPr>
            <a:xfrm>
              <a:off x="7962900" y="1985963"/>
              <a:ext cx="2433638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382CCE1-EB37-104A-8CE6-2394F29ECD8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6946900" y="2028825"/>
              <a:ext cx="881063" cy="292100"/>
              <a:chOff x="3231020" y="2095999"/>
              <a:chExt cx="1031518" cy="343013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E44B8C6D-2413-D040-927B-2A99A56E2F80}"/>
                  </a:ext>
                </a:extLst>
              </p:cNvPr>
              <p:cNvCxnSpPr/>
              <p:nvPr/>
            </p:nvCxnSpPr>
            <p:spPr>
              <a:xfrm flipH="1" flipV="1">
                <a:off x="3918698" y="2095999"/>
                <a:ext cx="343840" cy="343013"/>
              </a:xfrm>
              <a:prstGeom prst="line">
                <a:avLst/>
              </a:prstGeom>
              <a:ln w="127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>
                <a:extLst>
                  <a:ext uri="{FF2B5EF4-FFF2-40B4-BE49-F238E27FC236}">
                    <a16:creationId xmlns:a16="http://schemas.microsoft.com/office/drawing/2014/main" id="{26A76E04-28E6-5C4E-9966-F47DCDD44FA5}"/>
                  </a:ext>
                </a:extLst>
              </p:cNvPr>
              <p:cNvCxnSpPr/>
              <p:nvPr/>
            </p:nvCxnSpPr>
            <p:spPr>
              <a:xfrm flipH="1">
                <a:off x="3231020" y="2095999"/>
                <a:ext cx="689537" cy="0"/>
              </a:xfrm>
              <a:prstGeom prst="straightConnector1">
                <a:avLst/>
              </a:prstGeom>
              <a:ln w="127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95D147-F809-4A83-9CA7-8F4624343B6D}"/>
              </a:ext>
            </a:extLst>
          </p:cNvPr>
          <p:cNvGrpSpPr/>
          <p:nvPr/>
        </p:nvGrpSpPr>
        <p:grpSpPr>
          <a:xfrm>
            <a:off x="1881188" y="1741488"/>
            <a:ext cx="3386137" cy="684887"/>
            <a:chOff x="1881188" y="1741488"/>
            <a:chExt cx="3386137" cy="68488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334BA06-2A6F-4443-B0A5-EA324900B49F}"/>
                </a:ext>
              </a:extLst>
            </p:cNvPr>
            <p:cNvSpPr txBox="1"/>
            <p:nvPr/>
          </p:nvSpPr>
          <p:spPr>
            <a:xfrm>
              <a:off x="3593153" y="1741488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1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16E6219-7BBE-3F49-B7F7-7D0C870BFE3B}"/>
                </a:ext>
              </a:extLst>
            </p:cNvPr>
            <p:cNvSpPr txBox="1"/>
            <p:nvPr/>
          </p:nvSpPr>
          <p:spPr>
            <a:xfrm>
              <a:off x="1881188" y="1995488"/>
              <a:ext cx="2433637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518F0D64-62BC-4247-A610-6572D34BFA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6263" y="2016125"/>
              <a:ext cx="881062" cy="293688"/>
              <a:chOff x="3231020" y="2095999"/>
              <a:chExt cx="1031518" cy="343013"/>
            </a:xfrm>
          </p:grpSpPr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A66AF2B8-5D1E-AB41-9668-2D1B7F8AC19A}"/>
                  </a:ext>
                </a:extLst>
              </p:cNvPr>
              <p:cNvCxnSpPr/>
              <p:nvPr/>
            </p:nvCxnSpPr>
            <p:spPr>
              <a:xfrm flipH="1" flipV="1">
                <a:off x="3918699" y="2095999"/>
                <a:ext cx="343839" cy="343013"/>
              </a:xfrm>
              <a:prstGeom prst="line">
                <a:avLst/>
              </a:prstGeom>
              <a:ln w="127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947E782D-7FDF-DE48-9B46-E0CC4FBFEE6B}"/>
                  </a:ext>
                </a:extLst>
              </p:cNvPr>
              <p:cNvCxnSpPr/>
              <p:nvPr/>
            </p:nvCxnSpPr>
            <p:spPr>
              <a:xfrm flipH="1">
                <a:off x="3231020" y="2095999"/>
                <a:ext cx="689537" cy="0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E398EE-018A-40B3-B80C-55D7CBDEE5E7}"/>
              </a:ext>
            </a:extLst>
          </p:cNvPr>
          <p:cNvGrpSpPr/>
          <p:nvPr/>
        </p:nvGrpSpPr>
        <p:grpSpPr>
          <a:xfrm>
            <a:off x="1323975" y="2957513"/>
            <a:ext cx="3062288" cy="684887"/>
            <a:chOff x="1323975" y="2957513"/>
            <a:chExt cx="3062288" cy="68488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A33C110-DF6A-BA4F-B3F9-1DEF69CD4F8F}"/>
                </a:ext>
              </a:extLst>
            </p:cNvPr>
            <p:cNvSpPr txBox="1"/>
            <p:nvPr/>
          </p:nvSpPr>
          <p:spPr>
            <a:xfrm>
              <a:off x="3035941" y="295751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453EA93-B80F-0B40-A84D-1E6248A28F59}"/>
                </a:ext>
              </a:extLst>
            </p:cNvPr>
            <p:cNvSpPr txBox="1"/>
            <p:nvPr/>
          </p:nvSpPr>
          <p:spPr>
            <a:xfrm>
              <a:off x="1323975" y="3211513"/>
              <a:ext cx="2433638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433AA684-5ACC-BD4D-AB5A-235CCA3E73EB}"/>
                </a:ext>
              </a:extLst>
            </p:cNvPr>
            <p:cNvCxnSpPr/>
            <p:nvPr/>
          </p:nvCxnSpPr>
          <p:spPr>
            <a:xfrm flipH="1">
              <a:off x="3795713" y="3211513"/>
              <a:ext cx="590550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DD15E7A-E147-4E46-9648-BFD6126A08B9}"/>
              </a:ext>
            </a:extLst>
          </p:cNvPr>
          <p:cNvGrpSpPr/>
          <p:nvPr/>
        </p:nvGrpSpPr>
        <p:grpSpPr>
          <a:xfrm>
            <a:off x="7796213" y="2946400"/>
            <a:ext cx="3082925" cy="686475"/>
            <a:chOff x="7796213" y="2946400"/>
            <a:chExt cx="3082925" cy="686475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94322AE-370E-5648-A5E4-7EC90CC36B6A}"/>
                </a:ext>
              </a:extLst>
            </p:cNvPr>
            <p:cNvSpPr txBox="1"/>
            <p:nvPr/>
          </p:nvSpPr>
          <p:spPr>
            <a:xfrm>
              <a:off x="8445500" y="2946400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808DB9C-0327-2A47-8ABA-E5D3F4849AB4}"/>
                </a:ext>
              </a:extLst>
            </p:cNvPr>
            <p:cNvSpPr txBox="1"/>
            <p:nvPr/>
          </p:nvSpPr>
          <p:spPr>
            <a:xfrm>
              <a:off x="8445500" y="3201988"/>
              <a:ext cx="2433638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429912A9-1930-484A-9F1F-C0DAC5DC9FC0}"/>
                </a:ext>
              </a:extLst>
            </p:cNvPr>
            <p:cNvCxnSpPr/>
            <p:nvPr/>
          </p:nvCxnSpPr>
          <p:spPr>
            <a:xfrm>
              <a:off x="7796213" y="3211513"/>
              <a:ext cx="590550" cy="0"/>
            </a:xfrm>
            <a:prstGeom prst="straightConnector1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DD9DBEB-9E57-4A16-B149-666B2A459908}"/>
              </a:ext>
            </a:extLst>
          </p:cNvPr>
          <p:cNvGrpSpPr/>
          <p:nvPr/>
        </p:nvGrpSpPr>
        <p:grpSpPr>
          <a:xfrm>
            <a:off x="1271588" y="4149725"/>
            <a:ext cx="3076575" cy="684887"/>
            <a:chOff x="1271588" y="4149725"/>
            <a:chExt cx="3076575" cy="68488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3D84F34-B27F-F54E-AF09-1D90E09C58A4}"/>
                </a:ext>
              </a:extLst>
            </p:cNvPr>
            <p:cNvSpPr txBox="1"/>
            <p:nvPr/>
          </p:nvSpPr>
          <p:spPr>
            <a:xfrm>
              <a:off x="2983553" y="4149725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A82BD7C-ABE3-024D-84CA-294A01588724}"/>
                </a:ext>
              </a:extLst>
            </p:cNvPr>
            <p:cNvSpPr txBox="1"/>
            <p:nvPr/>
          </p:nvSpPr>
          <p:spPr>
            <a:xfrm>
              <a:off x="1271588" y="4403725"/>
              <a:ext cx="2433637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20E768EE-F9E3-1049-B1C7-AB390A025462}"/>
                </a:ext>
              </a:extLst>
            </p:cNvPr>
            <p:cNvCxnSpPr/>
            <p:nvPr/>
          </p:nvCxnSpPr>
          <p:spPr>
            <a:xfrm flipH="1">
              <a:off x="3757613" y="4433888"/>
              <a:ext cx="590550" cy="0"/>
            </a:xfrm>
            <a:prstGeom prst="straightConnector1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9D9BC9-0A98-4A7E-ADC6-81696F9099BD}"/>
              </a:ext>
            </a:extLst>
          </p:cNvPr>
          <p:cNvGrpSpPr/>
          <p:nvPr/>
        </p:nvGrpSpPr>
        <p:grpSpPr>
          <a:xfrm>
            <a:off x="7796213" y="4138613"/>
            <a:ext cx="3082925" cy="686474"/>
            <a:chOff x="7796213" y="4138613"/>
            <a:chExt cx="3082925" cy="68647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A3F2793-7791-574F-A722-EC5C697EC1CE}"/>
                </a:ext>
              </a:extLst>
            </p:cNvPr>
            <p:cNvSpPr txBox="1"/>
            <p:nvPr/>
          </p:nvSpPr>
          <p:spPr>
            <a:xfrm>
              <a:off x="8445500" y="4138613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486BBC6-D66A-3D4A-BBE3-4F1B3C1AC7B1}"/>
                </a:ext>
              </a:extLst>
            </p:cNvPr>
            <p:cNvSpPr txBox="1"/>
            <p:nvPr/>
          </p:nvSpPr>
          <p:spPr>
            <a:xfrm>
              <a:off x="8445500" y="4394200"/>
              <a:ext cx="2433638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7A90AEDA-1480-5C46-9BDC-41B18C617BE4}"/>
                </a:ext>
              </a:extLst>
            </p:cNvPr>
            <p:cNvCxnSpPr/>
            <p:nvPr/>
          </p:nvCxnSpPr>
          <p:spPr>
            <a:xfrm>
              <a:off x="7796213" y="4433888"/>
              <a:ext cx="590550" cy="0"/>
            </a:xfrm>
            <a:prstGeom prst="straightConnector1">
              <a:avLst/>
            </a:prstGeom>
            <a:ln w="1270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007630-6CFC-4C7B-A299-B64F22E60202}"/>
              </a:ext>
            </a:extLst>
          </p:cNvPr>
          <p:cNvGrpSpPr/>
          <p:nvPr/>
        </p:nvGrpSpPr>
        <p:grpSpPr>
          <a:xfrm>
            <a:off x="1795463" y="5445125"/>
            <a:ext cx="3443287" cy="686475"/>
            <a:chOff x="1795463" y="5445125"/>
            <a:chExt cx="3443287" cy="68647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1B70D9A-59DA-7549-842E-2DBD8CBEE989}"/>
                </a:ext>
              </a:extLst>
            </p:cNvPr>
            <p:cNvSpPr txBox="1"/>
            <p:nvPr/>
          </p:nvSpPr>
          <p:spPr>
            <a:xfrm>
              <a:off x="3507428" y="5445125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8052CCA-CEAE-FA42-868E-D677CC4AE07F}"/>
                </a:ext>
              </a:extLst>
            </p:cNvPr>
            <p:cNvSpPr txBox="1"/>
            <p:nvPr/>
          </p:nvSpPr>
          <p:spPr>
            <a:xfrm>
              <a:off x="1795463" y="5700713"/>
              <a:ext cx="2433637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BC1CE44-20B8-DA4C-8A63-0CE8F1E04B88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4356100" y="5445125"/>
              <a:ext cx="882650" cy="293688"/>
              <a:chOff x="3231020" y="2095999"/>
              <a:chExt cx="1031518" cy="343013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676E94D-0ABD-844A-8C7B-7DDFC566E0C2}"/>
                  </a:ext>
                </a:extLst>
              </p:cNvPr>
              <p:cNvCxnSpPr/>
              <p:nvPr/>
            </p:nvCxnSpPr>
            <p:spPr>
              <a:xfrm flipH="1" flipV="1">
                <a:off x="3917462" y="2097854"/>
                <a:ext cx="343222" cy="343012"/>
              </a:xfrm>
              <a:prstGeom prst="line">
                <a:avLst/>
              </a:prstGeom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A4FEBD52-D3A1-F149-B36C-517D9A4798C1}"/>
                  </a:ext>
                </a:extLst>
              </p:cNvPr>
              <p:cNvCxnSpPr/>
              <p:nvPr/>
            </p:nvCxnSpPr>
            <p:spPr>
              <a:xfrm flipH="1">
                <a:off x="3231020" y="2095999"/>
                <a:ext cx="690152" cy="0"/>
              </a:xfrm>
              <a:prstGeom prst="straightConnector1">
                <a:avLst/>
              </a:prstGeom>
              <a:ln w="12700">
                <a:solidFill>
                  <a:schemeClr val="tx2">
                    <a:lumMod val="60000"/>
                    <a:lumOff val="40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F184D41-B341-40DF-AB7E-93E652620806}"/>
              </a:ext>
            </a:extLst>
          </p:cNvPr>
          <p:cNvGrpSpPr/>
          <p:nvPr/>
        </p:nvGrpSpPr>
        <p:grpSpPr>
          <a:xfrm>
            <a:off x="6918325" y="5445125"/>
            <a:ext cx="3436938" cy="686475"/>
            <a:chOff x="6918325" y="5445125"/>
            <a:chExt cx="3436938" cy="68647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A1079D6-628E-7C47-B14D-CD917B24E085}"/>
                </a:ext>
              </a:extLst>
            </p:cNvPr>
            <p:cNvSpPr txBox="1"/>
            <p:nvPr/>
          </p:nvSpPr>
          <p:spPr>
            <a:xfrm>
              <a:off x="7921625" y="5445125"/>
              <a:ext cx="72167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Step </a:t>
              </a:r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978DB41-7DF7-574C-8624-D078D824A8F4}"/>
                </a:ext>
              </a:extLst>
            </p:cNvPr>
            <p:cNvSpPr txBox="1"/>
            <p:nvPr/>
          </p:nvSpPr>
          <p:spPr>
            <a:xfrm>
              <a:off x="7921625" y="5700713"/>
              <a:ext cx="2433638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B477A68-1AC0-9143-B056-34A9F68B4AC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918325" y="5456238"/>
              <a:ext cx="881063" cy="293687"/>
              <a:chOff x="3231020" y="2095999"/>
              <a:chExt cx="1031518" cy="343013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6C1DF096-8812-0744-AAEB-ABE036E79176}"/>
                  </a:ext>
                </a:extLst>
              </p:cNvPr>
              <p:cNvCxnSpPr/>
              <p:nvPr/>
            </p:nvCxnSpPr>
            <p:spPr>
              <a:xfrm flipH="1" flipV="1">
                <a:off x="3918698" y="2095999"/>
                <a:ext cx="343840" cy="343013"/>
              </a:xfrm>
              <a:prstGeom prst="line">
                <a:avLst/>
              </a:prstGeom>
              <a:ln w="127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E3BB8C6E-9070-3042-8E4D-013DE3633E7A}"/>
                  </a:ext>
                </a:extLst>
              </p:cNvPr>
              <p:cNvCxnSpPr/>
              <p:nvPr/>
            </p:nvCxnSpPr>
            <p:spPr>
              <a:xfrm flipH="1">
                <a:off x="3231020" y="2094144"/>
                <a:ext cx="689537" cy="0"/>
              </a:xfrm>
              <a:prstGeom prst="straightConnector1">
                <a:avLst/>
              </a:prstGeom>
              <a:ln w="127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7020" name="Slide Number Placeholder 33">
            <a:extLst>
              <a:ext uri="{FF2B5EF4-FFF2-40B4-BE49-F238E27FC236}">
                <a16:creationId xmlns:a16="http://schemas.microsoft.com/office/drawing/2014/main" id="{9049BAA4-62EE-1449-9672-AE58BE29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2015581E-72F1-F341-916D-BA8FD8C6674F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7865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25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25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75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7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7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  <p:bldP spid="11" grpId="0"/>
      <p:bldP spid="1270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>
            <a:extLst>
              <a:ext uri="{FF2B5EF4-FFF2-40B4-BE49-F238E27FC236}">
                <a16:creationId xmlns:a16="http://schemas.microsoft.com/office/drawing/2014/main" id="{91080233-C5FD-7046-A3C1-D362BA448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992"/>
            <a:ext cx="10515600" cy="860425"/>
          </a:xfrm>
        </p:spPr>
        <p:txBody>
          <a:bodyPr/>
          <a:lstStyle/>
          <a:p>
            <a:pPr algn="ctr"/>
            <a:r>
              <a:rPr lang="en-US" alt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Mark </a:t>
            </a:r>
            <a:r>
              <a:rPr lang="en-US" alt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Puzzle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96C931-F703-4F1D-833B-38C469CB8A41}"/>
              </a:ext>
            </a:extLst>
          </p:cNvPr>
          <p:cNvGrpSpPr/>
          <p:nvPr/>
        </p:nvGrpSpPr>
        <p:grpSpPr>
          <a:xfrm>
            <a:off x="768350" y="2332038"/>
            <a:ext cx="2662238" cy="822810"/>
            <a:chOff x="768350" y="2332038"/>
            <a:chExt cx="2662238" cy="82281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E414723-5248-FE46-B404-B6822F5B0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350" y="2474913"/>
              <a:ext cx="179388" cy="1793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endParaRPr lang="id-ID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99344F-1224-2446-AAA3-B237B438AC33}"/>
                </a:ext>
              </a:extLst>
            </p:cNvPr>
            <p:cNvSpPr txBox="1"/>
            <p:nvPr/>
          </p:nvSpPr>
          <p:spPr>
            <a:xfrm>
              <a:off x="996950" y="2332038"/>
              <a:ext cx="190097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is your Target?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075DCE-0B3E-7D4E-BB28-646C353560EB}"/>
                </a:ext>
              </a:extLst>
            </p:cNvPr>
            <p:cNvSpPr txBox="1"/>
            <p:nvPr/>
          </p:nvSpPr>
          <p:spPr>
            <a:xfrm>
              <a:off x="996950" y="2586038"/>
              <a:ext cx="2433638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78EC5AA-4877-4E40-9787-F4804E8B17EE}"/>
              </a:ext>
            </a:extLst>
          </p:cNvPr>
          <p:cNvGrpSpPr/>
          <p:nvPr/>
        </p:nvGrpSpPr>
        <p:grpSpPr>
          <a:xfrm>
            <a:off x="768350" y="3494088"/>
            <a:ext cx="2662238" cy="824397"/>
            <a:chOff x="768350" y="3494088"/>
            <a:chExt cx="2662238" cy="8243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5928DC2-254D-1C4E-AD64-AC0B1EFC5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350" y="3632200"/>
              <a:ext cx="179388" cy="179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eaLnBrk="1" hangingPunct="1"/>
              <a:endParaRPr lang="id-ID" alt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95E955-0BE4-4148-AD0D-0D2C648B7048}"/>
                </a:ext>
              </a:extLst>
            </p:cNvPr>
            <p:cNvSpPr txBox="1"/>
            <p:nvPr/>
          </p:nvSpPr>
          <p:spPr>
            <a:xfrm>
              <a:off x="996950" y="3494088"/>
              <a:ext cx="2122697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is your purpose?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48E94C-C9E8-094D-A1F7-0AC70FBA942A}"/>
                </a:ext>
              </a:extLst>
            </p:cNvPr>
            <p:cNvSpPr txBox="1"/>
            <p:nvPr/>
          </p:nvSpPr>
          <p:spPr>
            <a:xfrm>
              <a:off x="996950" y="3749675"/>
              <a:ext cx="2433638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CE1DC2B-B0C7-402A-BE60-1912C5A1EFD7}"/>
              </a:ext>
            </a:extLst>
          </p:cNvPr>
          <p:cNvGrpSpPr/>
          <p:nvPr/>
        </p:nvGrpSpPr>
        <p:grpSpPr>
          <a:xfrm>
            <a:off x="768350" y="4748213"/>
            <a:ext cx="3005322" cy="822810"/>
            <a:chOff x="768350" y="4748213"/>
            <a:chExt cx="3005322" cy="82281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2D015F9-7031-A24A-9F73-9C018F812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350" y="4870450"/>
              <a:ext cx="179388" cy="179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0215CC-6F88-614D-905D-334DFBA83038}"/>
                </a:ext>
              </a:extLst>
            </p:cNvPr>
            <p:cNvSpPr txBox="1"/>
            <p:nvPr/>
          </p:nvSpPr>
          <p:spPr>
            <a:xfrm>
              <a:off x="996950" y="4748213"/>
              <a:ext cx="277672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Where do you want to launch?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2C8AB4-2B6B-EC44-9C43-C7EFEBD2A3DB}"/>
                </a:ext>
              </a:extLst>
            </p:cNvPr>
            <p:cNvSpPr txBox="1"/>
            <p:nvPr/>
          </p:nvSpPr>
          <p:spPr>
            <a:xfrm>
              <a:off x="996950" y="5002213"/>
              <a:ext cx="2433638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2F02E6-211F-4045-AEF7-FC62C75C76DF}"/>
              </a:ext>
            </a:extLst>
          </p:cNvPr>
          <p:cNvGrpSpPr/>
          <p:nvPr/>
        </p:nvGrpSpPr>
        <p:grpSpPr>
          <a:xfrm>
            <a:off x="8743950" y="2320925"/>
            <a:ext cx="2695959" cy="824398"/>
            <a:chOff x="8743950" y="2320925"/>
            <a:chExt cx="2695959" cy="82439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D263B4-FC33-1F4A-B66C-2B50CD048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3950" y="2465388"/>
              <a:ext cx="179388" cy="17938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351D2C-F9FE-FA4E-ACA8-A1B43C4AFB23}"/>
                </a:ext>
              </a:extLst>
            </p:cNvPr>
            <p:cNvSpPr txBox="1"/>
            <p:nvPr/>
          </p:nvSpPr>
          <p:spPr>
            <a:xfrm>
              <a:off x="8970963" y="2320925"/>
              <a:ext cx="2468946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 do you gonna work?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33E2A7-9D5B-EA49-B5FC-A35968DABE67}"/>
                </a:ext>
              </a:extLst>
            </p:cNvPr>
            <p:cNvSpPr txBox="1"/>
            <p:nvPr/>
          </p:nvSpPr>
          <p:spPr>
            <a:xfrm>
              <a:off x="8970963" y="2576513"/>
              <a:ext cx="2435225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6E0DA6C-EE2F-449B-B794-2DA8CDE557CD}"/>
              </a:ext>
            </a:extLst>
          </p:cNvPr>
          <p:cNvGrpSpPr/>
          <p:nvPr/>
        </p:nvGrpSpPr>
        <p:grpSpPr>
          <a:xfrm>
            <a:off x="8743950" y="3484563"/>
            <a:ext cx="2662238" cy="824397"/>
            <a:chOff x="8743950" y="3484563"/>
            <a:chExt cx="2662238" cy="82439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EFFB1BA-1957-624B-A013-6406B4BC8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3950" y="3622675"/>
              <a:ext cx="179388" cy="17938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D41A29-98EE-8D45-8CD8-86D68694707A}"/>
                </a:ext>
              </a:extLst>
            </p:cNvPr>
            <p:cNvSpPr txBox="1"/>
            <p:nvPr/>
          </p:nvSpPr>
          <p:spPr>
            <a:xfrm>
              <a:off x="8970963" y="3484563"/>
              <a:ext cx="18630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Why you chose us?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108840-268B-0D42-B381-1F825BE7A890}"/>
                </a:ext>
              </a:extLst>
            </p:cNvPr>
            <p:cNvSpPr txBox="1"/>
            <p:nvPr/>
          </p:nvSpPr>
          <p:spPr>
            <a:xfrm>
              <a:off x="8970963" y="3740150"/>
              <a:ext cx="2435225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E769FF8-8CDB-461E-ACFC-4DB0FC410A0B}"/>
              </a:ext>
            </a:extLst>
          </p:cNvPr>
          <p:cNvGrpSpPr/>
          <p:nvPr/>
        </p:nvGrpSpPr>
        <p:grpSpPr>
          <a:xfrm>
            <a:off x="8743950" y="4738688"/>
            <a:ext cx="2662238" cy="822810"/>
            <a:chOff x="8743950" y="4738688"/>
            <a:chExt cx="2662238" cy="82281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C466BA9-90BA-C648-A682-7FC9B952E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3950" y="4859338"/>
              <a:ext cx="179388" cy="18097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E5D51C-FE86-0542-9B7D-C094AFB1B119}"/>
                </a:ext>
              </a:extLst>
            </p:cNvPr>
            <p:cNvSpPr txBox="1"/>
            <p:nvPr/>
          </p:nvSpPr>
          <p:spPr>
            <a:xfrm>
              <a:off x="8970963" y="4738688"/>
              <a:ext cx="1673856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 you find us?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55B8BF-A73C-7F47-A34B-3EB06537874D}"/>
                </a:ext>
              </a:extLst>
            </p:cNvPr>
            <p:cNvSpPr txBox="1"/>
            <p:nvPr/>
          </p:nvSpPr>
          <p:spPr>
            <a:xfrm>
              <a:off x="8970963" y="4992688"/>
              <a:ext cx="2435225" cy="568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80E71CB-FAA4-4D7F-9691-1565A28132AB}"/>
              </a:ext>
            </a:extLst>
          </p:cNvPr>
          <p:cNvGrpSpPr/>
          <p:nvPr/>
        </p:nvGrpSpPr>
        <p:grpSpPr>
          <a:xfrm>
            <a:off x="4148138" y="1706563"/>
            <a:ext cx="1322387" cy="1400175"/>
            <a:chOff x="4148138" y="1706563"/>
            <a:chExt cx="1322387" cy="140017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C1A2B2C-A3E1-F840-8100-8D7402B20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138" y="1706563"/>
              <a:ext cx="1322387" cy="1400175"/>
            </a:xfrm>
            <a:custGeom>
              <a:avLst/>
              <a:gdLst>
                <a:gd name="T0" fmla="*/ 1180352 w 150"/>
                <a:gd name="T1" fmla="*/ 484284 h 159"/>
                <a:gd name="T2" fmla="*/ 1197970 w 150"/>
                <a:gd name="T3" fmla="*/ 484284 h 159"/>
                <a:gd name="T4" fmla="*/ 1294864 w 150"/>
                <a:gd name="T5" fmla="*/ 299375 h 159"/>
                <a:gd name="T6" fmla="*/ 1118692 w 150"/>
                <a:gd name="T7" fmla="*/ 202519 h 159"/>
                <a:gd name="T8" fmla="*/ 1101075 w 150"/>
                <a:gd name="T9" fmla="*/ 202519 h 159"/>
                <a:gd name="T10" fmla="*/ 1092266 w 150"/>
                <a:gd name="T11" fmla="*/ 184908 h 159"/>
                <a:gd name="T12" fmla="*/ 1039415 w 150"/>
                <a:gd name="T13" fmla="*/ 0 h 159"/>
                <a:gd name="T14" fmla="*/ 493282 w 150"/>
                <a:gd name="T15" fmla="*/ 316986 h 159"/>
                <a:gd name="T16" fmla="*/ 0 w 150"/>
                <a:gd name="T17" fmla="*/ 1294358 h 159"/>
                <a:gd name="T18" fmla="*/ 836817 w 150"/>
                <a:gd name="T19" fmla="*/ 1400020 h 159"/>
                <a:gd name="T20" fmla="*/ 1153927 w 150"/>
                <a:gd name="T21" fmla="*/ 801269 h 159"/>
                <a:gd name="T22" fmla="*/ 1250821 w 150"/>
                <a:gd name="T23" fmla="*/ 730828 h 159"/>
                <a:gd name="T24" fmla="*/ 1180352 w 150"/>
                <a:gd name="T25" fmla="*/ 484284 h 1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0" h="159">
                  <a:moveTo>
                    <a:pt x="134" y="55"/>
                  </a:moveTo>
                  <a:cubicBezTo>
                    <a:pt x="136" y="55"/>
                    <a:pt x="136" y="55"/>
                    <a:pt x="136" y="55"/>
                  </a:cubicBezTo>
                  <a:cubicBezTo>
                    <a:pt x="145" y="52"/>
                    <a:pt x="150" y="43"/>
                    <a:pt x="147" y="34"/>
                  </a:cubicBezTo>
                  <a:cubicBezTo>
                    <a:pt x="145" y="25"/>
                    <a:pt x="136" y="20"/>
                    <a:pt x="127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4" y="21"/>
                    <a:pt x="124" y="21"/>
                    <a:pt x="124" y="21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95" y="8"/>
                    <a:pt x="74" y="20"/>
                    <a:pt x="56" y="36"/>
                  </a:cubicBezTo>
                  <a:cubicBezTo>
                    <a:pt x="21" y="66"/>
                    <a:pt x="2" y="103"/>
                    <a:pt x="0" y="147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101" y="128"/>
                    <a:pt x="113" y="106"/>
                    <a:pt x="131" y="91"/>
                  </a:cubicBezTo>
                  <a:cubicBezTo>
                    <a:pt x="134" y="88"/>
                    <a:pt x="138" y="85"/>
                    <a:pt x="142" y="83"/>
                  </a:cubicBezTo>
                  <a:lnTo>
                    <a:pt x="134" y="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71">
              <a:extLst>
                <a:ext uri="{FF2B5EF4-FFF2-40B4-BE49-F238E27FC236}">
                  <a16:creationId xmlns:a16="http://schemas.microsoft.com/office/drawing/2014/main" id="{06EF9705-C2A0-294B-9BE2-8F4DAECD8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600" y="2293938"/>
              <a:ext cx="390525" cy="342900"/>
            </a:xfrm>
            <a:custGeom>
              <a:avLst/>
              <a:gdLst>
                <a:gd name="T0" fmla="*/ 3755 w 104"/>
                <a:gd name="T1" fmla="*/ 342900 h 91"/>
                <a:gd name="T2" fmla="*/ 3755 w 104"/>
                <a:gd name="T3" fmla="*/ 308987 h 91"/>
                <a:gd name="T4" fmla="*/ 135182 w 104"/>
                <a:gd name="T5" fmla="*/ 267537 h 91"/>
                <a:gd name="T6" fmla="*/ 135182 w 104"/>
                <a:gd name="T7" fmla="*/ 248697 h 91"/>
                <a:gd name="T8" fmla="*/ 146447 w 104"/>
                <a:gd name="T9" fmla="*/ 244929 h 91"/>
                <a:gd name="T10" fmla="*/ 146447 w 104"/>
                <a:gd name="T11" fmla="*/ 211015 h 91"/>
                <a:gd name="T12" fmla="*/ 131427 w 104"/>
                <a:gd name="T13" fmla="*/ 173334 h 91"/>
                <a:gd name="T14" fmla="*/ 120162 w 104"/>
                <a:gd name="T15" fmla="*/ 162030 h 91"/>
                <a:gd name="T16" fmla="*/ 120162 w 104"/>
                <a:gd name="T17" fmla="*/ 135653 h 91"/>
                <a:gd name="T18" fmla="*/ 127672 w 104"/>
                <a:gd name="T19" fmla="*/ 120580 h 91"/>
                <a:gd name="T20" fmla="*/ 127672 w 104"/>
                <a:gd name="T21" fmla="*/ 52754 h 91"/>
                <a:gd name="T22" fmla="*/ 214038 w 104"/>
                <a:gd name="T23" fmla="*/ 3768 h 91"/>
                <a:gd name="T24" fmla="*/ 232813 w 104"/>
                <a:gd name="T25" fmla="*/ 3768 h 91"/>
                <a:gd name="T26" fmla="*/ 229058 w 104"/>
                <a:gd name="T27" fmla="*/ 11304 h 91"/>
                <a:gd name="T28" fmla="*/ 262853 w 104"/>
                <a:gd name="T29" fmla="*/ 56522 h 91"/>
                <a:gd name="T30" fmla="*/ 262853 w 104"/>
                <a:gd name="T31" fmla="*/ 120580 h 91"/>
                <a:gd name="T32" fmla="*/ 270363 w 104"/>
                <a:gd name="T33" fmla="*/ 131885 h 91"/>
                <a:gd name="T34" fmla="*/ 259098 w 104"/>
                <a:gd name="T35" fmla="*/ 173334 h 91"/>
                <a:gd name="T36" fmla="*/ 247833 w 104"/>
                <a:gd name="T37" fmla="*/ 214784 h 91"/>
                <a:gd name="T38" fmla="*/ 247833 w 104"/>
                <a:gd name="T39" fmla="*/ 241160 h 91"/>
                <a:gd name="T40" fmla="*/ 255343 w 104"/>
                <a:gd name="T41" fmla="*/ 241160 h 91"/>
                <a:gd name="T42" fmla="*/ 262853 w 104"/>
                <a:gd name="T43" fmla="*/ 271305 h 91"/>
                <a:gd name="T44" fmla="*/ 390525 w 104"/>
                <a:gd name="T45" fmla="*/ 312755 h 91"/>
                <a:gd name="T46" fmla="*/ 390525 w 104"/>
                <a:gd name="T47" fmla="*/ 342900 h 91"/>
                <a:gd name="T48" fmla="*/ 3755 w 104"/>
                <a:gd name="T49" fmla="*/ 342900 h 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4" h="91">
                  <a:moveTo>
                    <a:pt x="1" y="91"/>
                  </a:moveTo>
                  <a:cubicBezTo>
                    <a:pt x="1" y="91"/>
                    <a:pt x="0" y="89"/>
                    <a:pt x="1" y="82"/>
                  </a:cubicBezTo>
                  <a:cubicBezTo>
                    <a:pt x="7" y="79"/>
                    <a:pt x="35" y="72"/>
                    <a:pt x="36" y="71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57"/>
                    <a:pt x="39" y="56"/>
                  </a:cubicBezTo>
                  <a:cubicBezTo>
                    <a:pt x="39" y="56"/>
                    <a:pt x="36" y="50"/>
                    <a:pt x="35" y="46"/>
                  </a:cubicBezTo>
                  <a:cubicBezTo>
                    <a:pt x="35" y="46"/>
                    <a:pt x="33" y="46"/>
                    <a:pt x="32" y="43"/>
                  </a:cubicBezTo>
                  <a:cubicBezTo>
                    <a:pt x="32" y="40"/>
                    <a:pt x="32" y="38"/>
                    <a:pt x="32" y="36"/>
                  </a:cubicBezTo>
                  <a:cubicBezTo>
                    <a:pt x="31" y="34"/>
                    <a:pt x="33" y="32"/>
                    <a:pt x="34" y="32"/>
                  </a:cubicBezTo>
                  <a:cubicBezTo>
                    <a:pt x="34" y="32"/>
                    <a:pt x="31" y="18"/>
                    <a:pt x="34" y="14"/>
                  </a:cubicBezTo>
                  <a:cubicBezTo>
                    <a:pt x="36" y="11"/>
                    <a:pt x="42" y="3"/>
                    <a:pt x="57" y="1"/>
                  </a:cubicBezTo>
                  <a:cubicBezTo>
                    <a:pt x="57" y="1"/>
                    <a:pt x="60" y="0"/>
                    <a:pt x="62" y="1"/>
                  </a:cubicBezTo>
                  <a:cubicBezTo>
                    <a:pt x="62" y="1"/>
                    <a:pt x="62" y="1"/>
                    <a:pt x="61" y="3"/>
                  </a:cubicBezTo>
                  <a:cubicBezTo>
                    <a:pt x="61" y="3"/>
                    <a:pt x="68" y="8"/>
                    <a:pt x="70" y="15"/>
                  </a:cubicBezTo>
                  <a:cubicBezTo>
                    <a:pt x="72" y="20"/>
                    <a:pt x="71" y="30"/>
                    <a:pt x="70" y="32"/>
                  </a:cubicBezTo>
                  <a:cubicBezTo>
                    <a:pt x="70" y="32"/>
                    <a:pt x="73" y="32"/>
                    <a:pt x="72" y="35"/>
                  </a:cubicBezTo>
                  <a:cubicBezTo>
                    <a:pt x="72" y="39"/>
                    <a:pt x="72" y="47"/>
                    <a:pt x="69" y="46"/>
                  </a:cubicBezTo>
                  <a:cubicBezTo>
                    <a:pt x="69" y="46"/>
                    <a:pt x="68" y="55"/>
                    <a:pt x="66" y="57"/>
                  </a:cubicBezTo>
                  <a:cubicBezTo>
                    <a:pt x="66" y="57"/>
                    <a:pt x="65" y="64"/>
                    <a:pt x="66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68" y="64"/>
                    <a:pt x="69" y="70"/>
                    <a:pt x="70" y="72"/>
                  </a:cubicBezTo>
                  <a:cubicBezTo>
                    <a:pt x="70" y="72"/>
                    <a:pt x="101" y="80"/>
                    <a:pt x="104" y="83"/>
                  </a:cubicBezTo>
                  <a:cubicBezTo>
                    <a:pt x="104" y="87"/>
                    <a:pt x="104" y="91"/>
                    <a:pt x="104" y="91"/>
                  </a:cubicBezTo>
                  <a:lnTo>
                    <a:pt x="1" y="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78AF493-33D1-4601-AFD4-BB39EED77A9D}"/>
              </a:ext>
            </a:extLst>
          </p:cNvPr>
          <p:cNvGrpSpPr/>
          <p:nvPr/>
        </p:nvGrpSpPr>
        <p:grpSpPr>
          <a:xfrm>
            <a:off x="5222875" y="1619250"/>
            <a:ext cx="1622425" cy="801688"/>
            <a:chOff x="5222875" y="1619250"/>
            <a:chExt cx="1622425" cy="80168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49CFA0D-A3B9-BA40-88FF-F56EE97E1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875" y="1619250"/>
              <a:ext cx="1622425" cy="801688"/>
            </a:xfrm>
            <a:custGeom>
              <a:avLst/>
              <a:gdLst>
                <a:gd name="T0" fmla="*/ 52908 w 184"/>
                <a:gd name="T1" fmla="*/ 255261 h 91"/>
                <a:gd name="T2" fmla="*/ 255723 w 184"/>
                <a:gd name="T3" fmla="*/ 378490 h 91"/>
                <a:gd name="T4" fmla="*/ 149906 w 184"/>
                <a:gd name="T5" fmla="*/ 598542 h 91"/>
                <a:gd name="T6" fmla="*/ 202815 w 184"/>
                <a:gd name="T7" fmla="*/ 800990 h 91"/>
                <a:gd name="T8" fmla="*/ 661352 w 184"/>
                <a:gd name="T9" fmla="*/ 686563 h 91"/>
                <a:gd name="T10" fmla="*/ 1093435 w 184"/>
                <a:gd name="T11" fmla="*/ 783386 h 91"/>
                <a:gd name="T12" fmla="*/ 1260978 w 184"/>
                <a:gd name="T13" fmla="*/ 607344 h 91"/>
                <a:gd name="T14" fmla="*/ 1278614 w 184"/>
                <a:gd name="T15" fmla="*/ 616146 h 91"/>
                <a:gd name="T16" fmla="*/ 1384430 w 184"/>
                <a:gd name="T17" fmla="*/ 660157 h 91"/>
                <a:gd name="T18" fmla="*/ 1481429 w 184"/>
                <a:gd name="T19" fmla="*/ 616146 h 91"/>
                <a:gd name="T20" fmla="*/ 1525519 w 184"/>
                <a:gd name="T21" fmla="*/ 510521 h 91"/>
                <a:gd name="T22" fmla="*/ 1481429 w 184"/>
                <a:gd name="T23" fmla="*/ 404896 h 91"/>
                <a:gd name="T24" fmla="*/ 1463793 w 184"/>
                <a:gd name="T25" fmla="*/ 396094 h 91"/>
                <a:gd name="T26" fmla="*/ 1481429 w 184"/>
                <a:gd name="T27" fmla="*/ 378490 h 91"/>
                <a:gd name="T28" fmla="*/ 1622517 w 184"/>
                <a:gd name="T29" fmla="*/ 228854 h 91"/>
                <a:gd name="T30" fmla="*/ 617262 w 184"/>
                <a:gd name="T31" fmla="*/ 0 h 91"/>
                <a:gd name="T32" fmla="*/ 0 w 184"/>
                <a:gd name="T33" fmla="*/ 79219 h 91"/>
                <a:gd name="T34" fmla="*/ 52908 w 184"/>
                <a:gd name="T35" fmla="*/ 255261 h 9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4" h="91">
                  <a:moveTo>
                    <a:pt x="6" y="29"/>
                  </a:moveTo>
                  <a:cubicBezTo>
                    <a:pt x="16" y="27"/>
                    <a:pt x="26" y="33"/>
                    <a:pt x="29" y="43"/>
                  </a:cubicBezTo>
                  <a:cubicBezTo>
                    <a:pt x="32" y="53"/>
                    <a:pt x="27" y="64"/>
                    <a:pt x="17" y="68"/>
                  </a:cubicBezTo>
                  <a:cubicBezTo>
                    <a:pt x="23" y="91"/>
                    <a:pt x="23" y="91"/>
                    <a:pt x="23" y="91"/>
                  </a:cubicBezTo>
                  <a:cubicBezTo>
                    <a:pt x="38" y="82"/>
                    <a:pt x="55" y="78"/>
                    <a:pt x="75" y="78"/>
                  </a:cubicBezTo>
                  <a:cubicBezTo>
                    <a:pt x="94" y="78"/>
                    <a:pt x="110" y="82"/>
                    <a:pt x="124" y="89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8" y="73"/>
                    <a:pt x="152" y="75"/>
                    <a:pt x="157" y="75"/>
                  </a:cubicBezTo>
                  <a:cubicBezTo>
                    <a:pt x="161" y="75"/>
                    <a:pt x="165" y="73"/>
                    <a:pt x="168" y="70"/>
                  </a:cubicBezTo>
                  <a:cubicBezTo>
                    <a:pt x="171" y="67"/>
                    <a:pt x="173" y="62"/>
                    <a:pt x="173" y="58"/>
                  </a:cubicBezTo>
                  <a:cubicBezTo>
                    <a:pt x="173" y="54"/>
                    <a:pt x="171" y="49"/>
                    <a:pt x="168" y="46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8" y="43"/>
                    <a:pt x="168" y="43"/>
                    <a:pt x="168" y="43"/>
                  </a:cubicBezTo>
                  <a:cubicBezTo>
                    <a:pt x="184" y="26"/>
                    <a:pt x="184" y="26"/>
                    <a:pt x="184" y="26"/>
                  </a:cubicBezTo>
                  <a:cubicBezTo>
                    <a:pt x="153" y="9"/>
                    <a:pt x="115" y="0"/>
                    <a:pt x="70" y="0"/>
                  </a:cubicBezTo>
                  <a:cubicBezTo>
                    <a:pt x="45" y="0"/>
                    <a:pt x="21" y="3"/>
                    <a:pt x="0" y="9"/>
                  </a:cubicBezTo>
                  <a:lnTo>
                    <a:pt x="6" y="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A8D8DFEB-D252-AE4E-9601-1ED4415B1D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5325" y="1797050"/>
              <a:ext cx="404813" cy="365125"/>
            </a:xfrm>
            <a:custGeom>
              <a:avLst/>
              <a:gdLst>
                <a:gd name="T0" fmla="*/ 179917 w 108"/>
                <a:gd name="T1" fmla="*/ 7528 h 97"/>
                <a:gd name="T2" fmla="*/ 179917 w 108"/>
                <a:gd name="T3" fmla="*/ 357597 h 97"/>
                <a:gd name="T4" fmla="*/ 172420 w 108"/>
                <a:gd name="T5" fmla="*/ 365125 h 97"/>
                <a:gd name="T6" fmla="*/ 153679 w 108"/>
                <a:gd name="T7" fmla="*/ 365125 h 97"/>
                <a:gd name="T8" fmla="*/ 146182 w 108"/>
                <a:gd name="T9" fmla="*/ 357597 h 97"/>
                <a:gd name="T10" fmla="*/ 146182 w 108"/>
                <a:gd name="T11" fmla="*/ 180680 h 97"/>
                <a:gd name="T12" fmla="*/ 74965 w 108"/>
                <a:gd name="T13" fmla="*/ 180680 h 97"/>
                <a:gd name="T14" fmla="*/ 63721 w 108"/>
                <a:gd name="T15" fmla="*/ 176916 h 97"/>
                <a:gd name="T16" fmla="*/ 52476 w 108"/>
                <a:gd name="T17" fmla="*/ 173152 h 97"/>
                <a:gd name="T18" fmla="*/ 3748 w 108"/>
                <a:gd name="T19" fmla="*/ 139274 h 97"/>
                <a:gd name="T20" fmla="*/ 0 w 108"/>
                <a:gd name="T21" fmla="*/ 131746 h 97"/>
                <a:gd name="T22" fmla="*/ 3748 w 108"/>
                <a:gd name="T23" fmla="*/ 127982 h 97"/>
                <a:gd name="T24" fmla="*/ 52476 w 108"/>
                <a:gd name="T25" fmla="*/ 94104 h 97"/>
                <a:gd name="T26" fmla="*/ 63721 w 108"/>
                <a:gd name="T27" fmla="*/ 90340 h 97"/>
                <a:gd name="T28" fmla="*/ 74965 w 108"/>
                <a:gd name="T29" fmla="*/ 86576 h 97"/>
                <a:gd name="T30" fmla="*/ 146182 w 108"/>
                <a:gd name="T31" fmla="*/ 86576 h 97"/>
                <a:gd name="T32" fmla="*/ 146182 w 108"/>
                <a:gd name="T33" fmla="*/ 7528 h 97"/>
                <a:gd name="T34" fmla="*/ 153679 w 108"/>
                <a:gd name="T35" fmla="*/ 0 h 97"/>
                <a:gd name="T36" fmla="*/ 172420 w 108"/>
                <a:gd name="T37" fmla="*/ 0 h 97"/>
                <a:gd name="T38" fmla="*/ 179917 w 108"/>
                <a:gd name="T39" fmla="*/ 7528 h 97"/>
                <a:gd name="T40" fmla="*/ 404813 w 108"/>
                <a:gd name="T41" fmla="*/ 94104 h 97"/>
                <a:gd name="T42" fmla="*/ 401065 w 108"/>
                <a:gd name="T43" fmla="*/ 97869 h 97"/>
                <a:gd name="T44" fmla="*/ 352337 w 108"/>
                <a:gd name="T45" fmla="*/ 131746 h 97"/>
                <a:gd name="T46" fmla="*/ 344841 w 108"/>
                <a:gd name="T47" fmla="*/ 139274 h 97"/>
                <a:gd name="T48" fmla="*/ 329848 w 108"/>
                <a:gd name="T49" fmla="*/ 139274 h 97"/>
                <a:gd name="T50" fmla="*/ 209903 w 108"/>
                <a:gd name="T51" fmla="*/ 139274 h 97"/>
                <a:gd name="T52" fmla="*/ 194910 w 108"/>
                <a:gd name="T53" fmla="*/ 45170 h 97"/>
                <a:gd name="T54" fmla="*/ 329848 w 108"/>
                <a:gd name="T55" fmla="*/ 45170 h 97"/>
                <a:gd name="T56" fmla="*/ 344841 w 108"/>
                <a:gd name="T57" fmla="*/ 48934 h 97"/>
                <a:gd name="T58" fmla="*/ 352337 w 108"/>
                <a:gd name="T59" fmla="*/ 52698 h 97"/>
                <a:gd name="T60" fmla="*/ 401065 w 108"/>
                <a:gd name="T61" fmla="*/ 86576 h 97"/>
                <a:gd name="T62" fmla="*/ 404813 w 108"/>
                <a:gd name="T63" fmla="*/ 94104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8" h="97">
                  <a:moveTo>
                    <a:pt x="48" y="2"/>
                  </a:moveTo>
                  <a:cubicBezTo>
                    <a:pt x="48" y="95"/>
                    <a:pt x="48" y="95"/>
                    <a:pt x="48" y="95"/>
                  </a:cubicBezTo>
                  <a:cubicBezTo>
                    <a:pt x="48" y="97"/>
                    <a:pt x="47" y="97"/>
                    <a:pt x="46" y="97"/>
                  </a:cubicBezTo>
                  <a:cubicBezTo>
                    <a:pt x="41" y="97"/>
                    <a:pt x="41" y="97"/>
                    <a:pt x="41" y="97"/>
                  </a:cubicBezTo>
                  <a:cubicBezTo>
                    <a:pt x="40" y="97"/>
                    <a:pt x="39" y="97"/>
                    <a:pt x="39" y="95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19" y="48"/>
                    <a:pt x="18" y="48"/>
                    <a:pt x="17" y="47"/>
                  </a:cubicBezTo>
                  <a:cubicBezTo>
                    <a:pt x="16" y="47"/>
                    <a:pt x="15" y="46"/>
                    <a:pt x="14" y="4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0" y="36"/>
                    <a:pt x="0" y="35"/>
                  </a:cubicBezTo>
                  <a:cubicBezTo>
                    <a:pt x="0" y="35"/>
                    <a:pt x="1" y="34"/>
                    <a:pt x="1" y="34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4"/>
                    <a:pt x="16" y="24"/>
                    <a:pt x="17" y="24"/>
                  </a:cubicBezTo>
                  <a:cubicBezTo>
                    <a:pt x="18" y="23"/>
                    <a:pt x="19" y="23"/>
                    <a:pt x="20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1"/>
                    <a:pt x="40" y="0"/>
                    <a:pt x="4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7" y="0"/>
                    <a:pt x="48" y="1"/>
                    <a:pt x="48" y="2"/>
                  </a:cubicBezTo>
                  <a:close/>
                  <a:moveTo>
                    <a:pt x="108" y="25"/>
                  </a:moveTo>
                  <a:cubicBezTo>
                    <a:pt x="108" y="25"/>
                    <a:pt x="108" y="26"/>
                    <a:pt x="107" y="26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6"/>
                    <a:pt x="93" y="36"/>
                    <a:pt x="92" y="37"/>
                  </a:cubicBezTo>
                  <a:cubicBezTo>
                    <a:pt x="90" y="37"/>
                    <a:pt x="89" y="37"/>
                    <a:pt x="88" y="37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9" y="12"/>
                    <a:pt x="90" y="12"/>
                    <a:pt x="92" y="13"/>
                  </a:cubicBezTo>
                  <a:cubicBezTo>
                    <a:pt x="93" y="13"/>
                    <a:pt x="94" y="13"/>
                    <a:pt x="94" y="1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8" y="23"/>
                    <a:pt x="108" y="24"/>
                    <a:pt x="108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45A23E-F498-4810-BB5F-740A7F9C72C7}"/>
              </a:ext>
            </a:extLst>
          </p:cNvPr>
          <p:cNvGrpSpPr/>
          <p:nvPr/>
        </p:nvGrpSpPr>
        <p:grpSpPr>
          <a:xfrm>
            <a:off x="6342063" y="1865313"/>
            <a:ext cx="1209675" cy="1574800"/>
            <a:chOff x="6342063" y="1865313"/>
            <a:chExt cx="1209675" cy="157480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73DFAE2-C59B-A24B-971F-BF0D5081D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1865313"/>
              <a:ext cx="1209675" cy="1574800"/>
            </a:xfrm>
            <a:custGeom>
              <a:avLst/>
              <a:gdLst>
                <a:gd name="T0" fmla="*/ 45 w 137"/>
                <a:gd name="T1" fmla="*/ 17 h 179"/>
                <a:gd name="T2" fmla="*/ 50 w 137"/>
                <a:gd name="T3" fmla="*/ 30 h 179"/>
                <a:gd name="T4" fmla="*/ 44 w 137"/>
                <a:gd name="T5" fmla="*/ 45 h 179"/>
                <a:gd name="T6" fmla="*/ 30 w 137"/>
                <a:gd name="T7" fmla="*/ 51 h 179"/>
                <a:gd name="T8" fmla="*/ 16 w 137"/>
                <a:gd name="T9" fmla="*/ 46 h 179"/>
                <a:gd name="T10" fmla="*/ 0 w 137"/>
                <a:gd name="T11" fmla="*/ 63 h 179"/>
                <a:gd name="T12" fmla="*/ 13 w 137"/>
                <a:gd name="T13" fmla="*/ 72 h 179"/>
                <a:gd name="T14" fmla="*/ 37 w 137"/>
                <a:gd name="T15" fmla="*/ 123 h 179"/>
                <a:gd name="T16" fmla="*/ 32 w 137"/>
                <a:gd name="T17" fmla="*/ 146 h 179"/>
                <a:gd name="T18" fmla="*/ 61 w 137"/>
                <a:gd name="T19" fmla="*/ 155 h 179"/>
                <a:gd name="T20" fmla="*/ 60 w 137"/>
                <a:gd name="T21" fmla="*/ 157 h 179"/>
                <a:gd name="T22" fmla="*/ 62 w 137"/>
                <a:gd name="T23" fmla="*/ 170 h 179"/>
                <a:gd name="T24" fmla="*/ 72 w 137"/>
                <a:gd name="T25" fmla="*/ 178 h 179"/>
                <a:gd name="T26" fmla="*/ 84 w 137"/>
                <a:gd name="T27" fmla="*/ 176 h 179"/>
                <a:gd name="T28" fmla="*/ 92 w 137"/>
                <a:gd name="T29" fmla="*/ 167 h 179"/>
                <a:gd name="T30" fmla="*/ 93 w 137"/>
                <a:gd name="T31" fmla="*/ 165 h 179"/>
                <a:gd name="T32" fmla="*/ 95 w 137"/>
                <a:gd name="T33" fmla="*/ 165 h 179"/>
                <a:gd name="T34" fmla="*/ 127 w 137"/>
                <a:gd name="T35" fmla="*/ 175 h 179"/>
                <a:gd name="T36" fmla="*/ 137 w 137"/>
                <a:gd name="T37" fmla="*/ 126 h 179"/>
                <a:gd name="T38" fmla="*/ 85 w 137"/>
                <a:gd name="T39" fmla="*/ 18 h 179"/>
                <a:gd name="T40" fmla="*/ 61 w 137"/>
                <a:gd name="T41" fmla="*/ 0 h 179"/>
                <a:gd name="T42" fmla="*/ 45 w 137"/>
                <a:gd name="T43" fmla="*/ 17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7" h="179">
                  <a:moveTo>
                    <a:pt x="45" y="17"/>
                  </a:moveTo>
                  <a:cubicBezTo>
                    <a:pt x="48" y="21"/>
                    <a:pt x="50" y="25"/>
                    <a:pt x="50" y="30"/>
                  </a:cubicBezTo>
                  <a:cubicBezTo>
                    <a:pt x="50" y="35"/>
                    <a:pt x="48" y="41"/>
                    <a:pt x="44" y="45"/>
                  </a:cubicBezTo>
                  <a:cubicBezTo>
                    <a:pt x="40" y="49"/>
                    <a:pt x="35" y="51"/>
                    <a:pt x="30" y="51"/>
                  </a:cubicBezTo>
                  <a:cubicBezTo>
                    <a:pt x="25" y="51"/>
                    <a:pt x="20" y="49"/>
                    <a:pt x="16" y="46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5" y="66"/>
                    <a:pt x="9" y="68"/>
                    <a:pt x="13" y="72"/>
                  </a:cubicBezTo>
                  <a:cubicBezTo>
                    <a:pt x="29" y="86"/>
                    <a:pt x="37" y="103"/>
                    <a:pt x="37" y="123"/>
                  </a:cubicBezTo>
                  <a:cubicBezTo>
                    <a:pt x="37" y="132"/>
                    <a:pt x="35" y="139"/>
                    <a:pt x="32" y="146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0" y="157"/>
                    <a:pt x="60" y="157"/>
                    <a:pt x="60" y="157"/>
                  </a:cubicBezTo>
                  <a:cubicBezTo>
                    <a:pt x="59" y="161"/>
                    <a:pt x="60" y="166"/>
                    <a:pt x="62" y="170"/>
                  </a:cubicBezTo>
                  <a:cubicBezTo>
                    <a:pt x="64" y="174"/>
                    <a:pt x="67" y="176"/>
                    <a:pt x="72" y="178"/>
                  </a:cubicBezTo>
                  <a:cubicBezTo>
                    <a:pt x="76" y="179"/>
                    <a:pt x="80" y="179"/>
                    <a:pt x="84" y="176"/>
                  </a:cubicBezTo>
                  <a:cubicBezTo>
                    <a:pt x="88" y="174"/>
                    <a:pt x="91" y="171"/>
                    <a:pt x="92" y="167"/>
                  </a:cubicBezTo>
                  <a:cubicBezTo>
                    <a:pt x="93" y="165"/>
                    <a:pt x="93" y="165"/>
                    <a:pt x="93" y="165"/>
                  </a:cubicBezTo>
                  <a:cubicBezTo>
                    <a:pt x="95" y="165"/>
                    <a:pt x="95" y="165"/>
                    <a:pt x="95" y="165"/>
                  </a:cubicBezTo>
                  <a:cubicBezTo>
                    <a:pt x="127" y="175"/>
                    <a:pt x="127" y="175"/>
                    <a:pt x="127" y="175"/>
                  </a:cubicBezTo>
                  <a:cubicBezTo>
                    <a:pt x="134" y="159"/>
                    <a:pt x="137" y="143"/>
                    <a:pt x="137" y="126"/>
                  </a:cubicBezTo>
                  <a:cubicBezTo>
                    <a:pt x="137" y="85"/>
                    <a:pt x="120" y="49"/>
                    <a:pt x="85" y="18"/>
                  </a:cubicBezTo>
                  <a:cubicBezTo>
                    <a:pt x="77" y="12"/>
                    <a:pt x="69" y="6"/>
                    <a:pt x="61" y="0"/>
                  </a:cubicBezTo>
                  <a:lnTo>
                    <a:pt x="45" y="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02">
              <a:extLst>
                <a:ext uri="{FF2B5EF4-FFF2-40B4-BE49-F238E27FC236}">
                  <a16:creationId xmlns:a16="http://schemas.microsoft.com/office/drawing/2014/main" id="{DA1D8B2F-4C6D-B748-AD37-9D91B086BE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6900" y="2530475"/>
              <a:ext cx="241300" cy="361950"/>
            </a:xfrm>
            <a:custGeom>
              <a:avLst/>
              <a:gdLst>
                <a:gd name="T0" fmla="*/ 229989 w 64"/>
                <a:gd name="T1" fmla="*/ 162123 h 96"/>
                <a:gd name="T2" fmla="*/ 147042 w 64"/>
                <a:gd name="T3" fmla="*/ 346869 h 96"/>
                <a:gd name="T4" fmla="*/ 120650 w 64"/>
                <a:gd name="T5" fmla="*/ 361950 h 96"/>
                <a:gd name="T6" fmla="*/ 90488 w 64"/>
                <a:gd name="T7" fmla="*/ 346869 h 96"/>
                <a:gd name="T8" fmla="*/ 7541 w 64"/>
                <a:gd name="T9" fmla="*/ 162123 h 96"/>
                <a:gd name="T10" fmla="*/ 0 w 64"/>
                <a:gd name="T11" fmla="*/ 120650 h 96"/>
                <a:gd name="T12" fmla="*/ 120650 w 64"/>
                <a:gd name="T13" fmla="*/ 0 h 96"/>
                <a:gd name="T14" fmla="*/ 241300 w 64"/>
                <a:gd name="T15" fmla="*/ 120650 h 96"/>
                <a:gd name="T16" fmla="*/ 229989 w 64"/>
                <a:gd name="T17" fmla="*/ 162123 h 96"/>
                <a:gd name="T18" fmla="*/ 120650 w 64"/>
                <a:gd name="T19" fmla="*/ 60325 h 96"/>
                <a:gd name="T20" fmla="*/ 60325 w 64"/>
                <a:gd name="T21" fmla="*/ 120650 h 96"/>
                <a:gd name="T22" fmla="*/ 120650 w 64"/>
                <a:gd name="T23" fmla="*/ 180975 h 96"/>
                <a:gd name="T24" fmla="*/ 180975 w 64"/>
                <a:gd name="T25" fmla="*/ 120650 h 96"/>
                <a:gd name="T26" fmla="*/ 120650 w 64"/>
                <a:gd name="T27" fmla="*/ 60325 h 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4" h="96">
                  <a:moveTo>
                    <a:pt x="61" y="43"/>
                  </a:moveTo>
                  <a:cubicBezTo>
                    <a:pt x="39" y="92"/>
                    <a:pt x="39" y="92"/>
                    <a:pt x="39" y="92"/>
                  </a:cubicBezTo>
                  <a:cubicBezTo>
                    <a:pt x="37" y="94"/>
                    <a:pt x="35" y="96"/>
                    <a:pt x="32" y="96"/>
                  </a:cubicBezTo>
                  <a:cubicBezTo>
                    <a:pt x="29" y="96"/>
                    <a:pt x="26" y="94"/>
                    <a:pt x="24" y="9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0" y="40"/>
                    <a:pt x="0" y="36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cubicBezTo>
                    <a:pt x="64" y="36"/>
                    <a:pt x="63" y="40"/>
                    <a:pt x="61" y="43"/>
                  </a:cubicBezTo>
                  <a:close/>
                  <a:moveTo>
                    <a:pt x="32" y="16"/>
                  </a:moveTo>
                  <a:cubicBezTo>
                    <a:pt x="23" y="16"/>
                    <a:pt x="16" y="23"/>
                    <a:pt x="16" y="32"/>
                  </a:cubicBezTo>
                  <a:cubicBezTo>
                    <a:pt x="16" y="41"/>
                    <a:pt x="23" y="48"/>
                    <a:pt x="32" y="48"/>
                  </a:cubicBezTo>
                  <a:cubicBezTo>
                    <a:pt x="40" y="48"/>
                    <a:pt x="48" y="41"/>
                    <a:pt x="48" y="32"/>
                  </a:cubicBezTo>
                  <a:cubicBezTo>
                    <a:pt x="48" y="23"/>
                    <a:pt x="40" y="16"/>
                    <a:pt x="32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E95426-95D1-4AA6-8CAE-5DB8FFCAA51F}"/>
              </a:ext>
            </a:extLst>
          </p:cNvPr>
          <p:cNvGrpSpPr/>
          <p:nvPr/>
        </p:nvGrpSpPr>
        <p:grpSpPr>
          <a:xfrm>
            <a:off x="5927725" y="3184525"/>
            <a:ext cx="1517650" cy="1092200"/>
            <a:chOff x="5927725" y="3184525"/>
            <a:chExt cx="1517650" cy="10922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EE83A06-F70F-484F-AE7B-B6320F89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7725" y="3184525"/>
              <a:ext cx="1517650" cy="1092200"/>
            </a:xfrm>
            <a:custGeom>
              <a:avLst/>
              <a:gdLst>
                <a:gd name="T0" fmla="*/ 142 w 172"/>
                <a:gd name="T1" fmla="*/ 20 h 124"/>
                <a:gd name="T2" fmla="*/ 133 w 172"/>
                <a:gd name="T3" fmla="*/ 30 h 124"/>
                <a:gd name="T4" fmla="*/ 123 w 172"/>
                <a:gd name="T5" fmla="*/ 32 h 124"/>
                <a:gd name="T6" fmla="*/ 117 w 172"/>
                <a:gd name="T7" fmla="*/ 32 h 124"/>
                <a:gd name="T8" fmla="*/ 105 w 172"/>
                <a:gd name="T9" fmla="*/ 22 h 124"/>
                <a:gd name="T10" fmla="*/ 103 w 172"/>
                <a:gd name="T11" fmla="*/ 8 h 124"/>
                <a:gd name="T12" fmla="*/ 78 w 172"/>
                <a:gd name="T13" fmla="*/ 0 h 124"/>
                <a:gd name="T14" fmla="*/ 70 w 172"/>
                <a:gd name="T15" fmla="*/ 13 h 124"/>
                <a:gd name="T16" fmla="*/ 16 w 172"/>
                <a:gd name="T17" fmla="*/ 61 h 124"/>
                <a:gd name="T18" fmla="*/ 0 w 172"/>
                <a:gd name="T19" fmla="*/ 75 h 124"/>
                <a:gd name="T20" fmla="*/ 26 w 172"/>
                <a:gd name="T21" fmla="*/ 91 h 124"/>
                <a:gd name="T22" fmla="*/ 25 w 172"/>
                <a:gd name="T23" fmla="*/ 92 h 124"/>
                <a:gd name="T24" fmla="*/ 23 w 172"/>
                <a:gd name="T25" fmla="*/ 105 h 124"/>
                <a:gd name="T26" fmla="*/ 31 w 172"/>
                <a:gd name="T27" fmla="*/ 115 h 124"/>
                <a:gd name="T28" fmla="*/ 43 w 172"/>
                <a:gd name="T29" fmla="*/ 117 h 124"/>
                <a:gd name="T30" fmla="*/ 54 w 172"/>
                <a:gd name="T31" fmla="*/ 109 h 124"/>
                <a:gd name="T32" fmla="*/ 55 w 172"/>
                <a:gd name="T33" fmla="*/ 107 h 124"/>
                <a:gd name="T34" fmla="*/ 56 w 172"/>
                <a:gd name="T35" fmla="*/ 108 h 124"/>
                <a:gd name="T36" fmla="*/ 83 w 172"/>
                <a:gd name="T37" fmla="*/ 124 h 124"/>
                <a:gd name="T38" fmla="*/ 165 w 172"/>
                <a:gd name="T39" fmla="*/ 41 h 124"/>
                <a:gd name="T40" fmla="*/ 172 w 172"/>
                <a:gd name="T41" fmla="*/ 28 h 124"/>
                <a:gd name="T42" fmla="*/ 142 w 172"/>
                <a:gd name="T43" fmla="*/ 2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2" h="124">
                  <a:moveTo>
                    <a:pt x="142" y="20"/>
                  </a:moveTo>
                  <a:cubicBezTo>
                    <a:pt x="141" y="24"/>
                    <a:pt x="137" y="28"/>
                    <a:pt x="133" y="30"/>
                  </a:cubicBezTo>
                  <a:cubicBezTo>
                    <a:pt x="130" y="32"/>
                    <a:pt x="127" y="32"/>
                    <a:pt x="123" y="32"/>
                  </a:cubicBezTo>
                  <a:cubicBezTo>
                    <a:pt x="121" y="32"/>
                    <a:pt x="119" y="32"/>
                    <a:pt x="117" y="32"/>
                  </a:cubicBezTo>
                  <a:cubicBezTo>
                    <a:pt x="112" y="30"/>
                    <a:pt x="108" y="26"/>
                    <a:pt x="105" y="22"/>
                  </a:cubicBezTo>
                  <a:cubicBezTo>
                    <a:pt x="103" y="17"/>
                    <a:pt x="102" y="13"/>
                    <a:pt x="103" y="8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6" y="5"/>
                    <a:pt x="73" y="9"/>
                    <a:pt x="70" y="13"/>
                  </a:cubicBezTo>
                  <a:cubicBezTo>
                    <a:pt x="64" y="21"/>
                    <a:pt x="46" y="37"/>
                    <a:pt x="16" y="61"/>
                  </a:cubicBezTo>
                  <a:cubicBezTo>
                    <a:pt x="10" y="66"/>
                    <a:pt x="5" y="71"/>
                    <a:pt x="0" y="75"/>
                  </a:cubicBezTo>
                  <a:cubicBezTo>
                    <a:pt x="26" y="91"/>
                    <a:pt x="26" y="91"/>
                    <a:pt x="26" y="91"/>
                  </a:cubicBezTo>
                  <a:cubicBezTo>
                    <a:pt x="25" y="92"/>
                    <a:pt x="25" y="92"/>
                    <a:pt x="25" y="92"/>
                  </a:cubicBezTo>
                  <a:cubicBezTo>
                    <a:pt x="23" y="96"/>
                    <a:pt x="22" y="101"/>
                    <a:pt x="23" y="105"/>
                  </a:cubicBezTo>
                  <a:cubicBezTo>
                    <a:pt x="24" y="109"/>
                    <a:pt x="27" y="113"/>
                    <a:pt x="31" y="115"/>
                  </a:cubicBezTo>
                  <a:cubicBezTo>
                    <a:pt x="35" y="117"/>
                    <a:pt x="39" y="118"/>
                    <a:pt x="43" y="117"/>
                  </a:cubicBezTo>
                  <a:cubicBezTo>
                    <a:pt x="48" y="116"/>
                    <a:pt x="51" y="113"/>
                    <a:pt x="54" y="109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25" y="89"/>
                    <a:pt x="152" y="61"/>
                    <a:pt x="165" y="41"/>
                  </a:cubicBezTo>
                  <a:cubicBezTo>
                    <a:pt x="168" y="37"/>
                    <a:pt x="170" y="33"/>
                    <a:pt x="172" y="28"/>
                  </a:cubicBezTo>
                  <a:lnTo>
                    <a:pt x="142" y="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52">
              <a:extLst>
                <a:ext uri="{FF2B5EF4-FFF2-40B4-BE49-F238E27FC236}">
                  <a16:creationId xmlns:a16="http://schemas.microsoft.com/office/drawing/2014/main" id="{93BC45EE-AE09-4D4D-8144-DD333B70C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1600" y="3575050"/>
              <a:ext cx="363538" cy="365125"/>
            </a:xfrm>
            <a:custGeom>
              <a:avLst/>
              <a:gdLst>
                <a:gd name="T0" fmla="*/ 363538 w 97"/>
                <a:gd name="T1" fmla="*/ 82812 h 97"/>
                <a:gd name="T2" fmla="*/ 363538 w 97"/>
                <a:gd name="T3" fmla="*/ 323719 h 97"/>
                <a:gd name="T4" fmla="*/ 322312 w 97"/>
                <a:gd name="T5" fmla="*/ 365125 h 97"/>
                <a:gd name="T6" fmla="*/ 41226 w 97"/>
                <a:gd name="T7" fmla="*/ 365125 h 97"/>
                <a:gd name="T8" fmla="*/ 0 w 97"/>
                <a:gd name="T9" fmla="*/ 323719 h 97"/>
                <a:gd name="T10" fmla="*/ 0 w 97"/>
                <a:gd name="T11" fmla="*/ 82812 h 97"/>
                <a:gd name="T12" fmla="*/ 41226 w 97"/>
                <a:gd name="T13" fmla="*/ 41406 h 97"/>
                <a:gd name="T14" fmla="*/ 56217 w 97"/>
                <a:gd name="T15" fmla="*/ 41406 h 97"/>
                <a:gd name="T16" fmla="*/ 56217 w 97"/>
                <a:gd name="T17" fmla="*/ 82812 h 97"/>
                <a:gd name="T18" fmla="*/ 123678 w 97"/>
                <a:gd name="T19" fmla="*/ 82812 h 97"/>
                <a:gd name="T20" fmla="*/ 123678 w 97"/>
                <a:gd name="T21" fmla="*/ 41406 h 97"/>
                <a:gd name="T22" fmla="*/ 239860 w 97"/>
                <a:gd name="T23" fmla="*/ 41406 h 97"/>
                <a:gd name="T24" fmla="*/ 239860 w 97"/>
                <a:gd name="T25" fmla="*/ 82812 h 97"/>
                <a:gd name="T26" fmla="*/ 303573 w 97"/>
                <a:gd name="T27" fmla="*/ 82812 h 97"/>
                <a:gd name="T28" fmla="*/ 303573 w 97"/>
                <a:gd name="T29" fmla="*/ 41406 h 97"/>
                <a:gd name="T30" fmla="*/ 322312 w 97"/>
                <a:gd name="T31" fmla="*/ 41406 h 97"/>
                <a:gd name="T32" fmla="*/ 363538 w 97"/>
                <a:gd name="T33" fmla="*/ 82812 h 97"/>
                <a:gd name="T34" fmla="*/ 322312 w 97"/>
                <a:gd name="T35" fmla="*/ 161860 h 97"/>
                <a:gd name="T36" fmla="*/ 41226 w 97"/>
                <a:gd name="T37" fmla="*/ 161860 h 97"/>
                <a:gd name="T38" fmla="*/ 41226 w 97"/>
                <a:gd name="T39" fmla="*/ 323719 h 97"/>
                <a:gd name="T40" fmla="*/ 322312 w 97"/>
                <a:gd name="T41" fmla="*/ 323719 h 97"/>
                <a:gd name="T42" fmla="*/ 322312 w 97"/>
                <a:gd name="T43" fmla="*/ 161860 h 97"/>
                <a:gd name="T44" fmla="*/ 104939 w 97"/>
                <a:gd name="T45" fmla="*/ 67755 h 97"/>
                <a:gd name="T46" fmla="*/ 74956 w 97"/>
                <a:gd name="T47" fmla="*/ 67755 h 97"/>
                <a:gd name="T48" fmla="*/ 74956 w 97"/>
                <a:gd name="T49" fmla="*/ 0 h 97"/>
                <a:gd name="T50" fmla="*/ 104939 w 97"/>
                <a:gd name="T51" fmla="*/ 0 h 97"/>
                <a:gd name="T52" fmla="*/ 104939 w 97"/>
                <a:gd name="T53" fmla="*/ 67755 h 97"/>
                <a:gd name="T54" fmla="*/ 284834 w 97"/>
                <a:gd name="T55" fmla="*/ 67755 h 97"/>
                <a:gd name="T56" fmla="*/ 258599 w 97"/>
                <a:gd name="T57" fmla="*/ 67755 h 97"/>
                <a:gd name="T58" fmla="*/ 258599 w 97"/>
                <a:gd name="T59" fmla="*/ 0 h 97"/>
                <a:gd name="T60" fmla="*/ 284834 w 97"/>
                <a:gd name="T61" fmla="*/ 0 h 97"/>
                <a:gd name="T62" fmla="*/ 284834 w 97"/>
                <a:gd name="T63" fmla="*/ 67755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7" h="97">
                  <a:moveTo>
                    <a:pt x="97" y="22"/>
                  </a:moveTo>
                  <a:cubicBezTo>
                    <a:pt x="97" y="86"/>
                    <a:pt x="97" y="86"/>
                    <a:pt x="97" y="86"/>
                  </a:cubicBezTo>
                  <a:cubicBezTo>
                    <a:pt x="97" y="92"/>
                    <a:pt x="92" y="97"/>
                    <a:pt x="86" y="97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5" y="97"/>
                    <a:pt x="0" y="92"/>
                    <a:pt x="0" y="8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6"/>
                    <a:pt x="5" y="11"/>
                    <a:pt x="11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92" y="11"/>
                    <a:pt x="97" y="16"/>
                    <a:pt x="97" y="22"/>
                  </a:cubicBezTo>
                  <a:close/>
                  <a:moveTo>
                    <a:pt x="86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86" y="86"/>
                    <a:pt x="86" y="86"/>
                    <a:pt x="86" y="86"/>
                  </a:cubicBezTo>
                  <a:lnTo>
                    <a:pt x="86" y="43"/>
                  </a:lnTo>
                  <a:close/>
                  <a:moveTo>
                    <a:pt x="28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28" y="18"/>
                  </a:lnTo>
                  <a:close/>
                  <a:moveTo>
                    <a:pt x="76" y="18"/>
                  </a:moveTo>
                  <a:cubicBezTo>
                    <a:pt x="69" y="18"/>
                    <a:pt x="69" y="18"/>
                    <a:pt x="69" y="18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6" y="0"/>
                    <a:pt x="76" y="0"/>
                    <a:pt x="76" y="0"/>
                  </a:cubicBezTo>
                  <a:lnTo>
                    <a:pt x="76" y="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CB8A3B4-ED92-4FE4-8FF3-B943D76B03E7}"/>
              </a:ext>
            </a:extLst>
          </p:cNvPr>
          <p:cNvGrpSpPr/>
          <p:nvPr/>
        </p:nvGrpSpPr>
        <p:grpSpPr>
          <a:xfrm>
            <a:off x="5408613" y="5499100"/>
            <a:ext cx="855662" cy="817563"/>
            <a:chOff x="5408613" y="5499100"/>
            <a:chExt cx="855662" cy="8175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BC710E-25BB-2445-B804-8A04500A3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8613" y="5499100"/>
              <a:ext cx="855662" cy="8175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9E7F29B-996A-724B-B51F-814102F45C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3563" y="5710238"/>
              <a:ext cx="390525" cy="395287"/>
            </a:xfrm>
            <a:custGeom>
              <a:avLst/>
              <a:gdLst>
                <a:gd name="T0" fmla="*/ 390525 w 104"/>
                <a:gd name="T1" fmla="*/ 195762 h 105"/>
                <a:gd name="T2" fmla="*/ 199018 w 104"/>
                <a:gd name="T3" fmla="*/ 391523 h 105"/>
                <a:gd name="T4" fmla="*/ 3755 w 104"/>
                <a:gd name="T5" fmla="*/ 199526 h 105"/>
                <a:gd name="T6" fmla="*/ 195263 w 104"/>
                <a:gd name="T7" fmla="*/ 3765 h 105"/>
                <a:gd name="T8" fmla="*/ 390525 w 104"/>
                <a:gd name="T9" fmla="*/ 195762 h 105"/>
                <a:gd name="T10" fmla="*/ 349219 w 104"/>
                <a:gd name="T11" fmla="*/ 195762 h 105"/>
                <a:gd name="T12" fmla="*/ 195263 w 104"/>
                <a:gd name="T13" fmla="*/ 45176 h 105"/>
                <a:gd name="T14" fmla="*/ 41306 w 104"/>
                <a:gd name="T15" fmla="*/ 199526 h 105"/>
                <a:gd name="T16" fmla="*/ 199018 w 104"/>
                <a:gd name="T17" fmla="*/ 353877 h 105"/>
                <a:gd name="T18" fmla="*/ 349219 w 104"/>
                <a:gd name="T19" fmla="*/ 195762 h 105"/>
                <a:gd name="T20" fmla="*/ 157712 w 104"/>
                <a:gd name="T21" fmla="*/ 158115 h 105"/>
                <a:gd name="T22" fmla="*/ 289139 w 104"/>
                <a:gd name="T23" fmla="*/ 105410 h 105"/>
                <a:gd name="T24" fmla="*/ 236568 w 104"/>
                <a:gd name="T25" fmla="*/ 237173 h 105"/>
                <a:gd name="T26" fmla="*/ 105141 w 104"/>
                <a:gd name="T27" fmla="*/ 289878 h 105"/>
                <a:gd name="T28" fmla="*/ 157712 w 104"/>
                <a:gd name="T29" fmla="*/ 158115 h 105"/>
                <a:gd name="T30" fmla="*/ 176487 w 104"/>
                <a:gd name="T31" fmla="*/ 218350 h 105"/>
                <a:gd name="T32" fmla="*/ 217793 w 104"/>
                <a:gd name="T33" fmla="*/ 218350 h 105"/>
                <a:gd name="T34" fmla="*/ 251588 w 104"/>
                <a:gd name="T35" fmla="*/ 139292 h 105"/>
                <a:gd name="T36" fmla="*/ 176487 w 104"/>
                <a:gd name="T37" fmla="*/ 176938 h 105"/>
                <a:gd name="T38" fmla="*/ 176487 w 104"/>
                <a:gd name="T39" fmla="*/ 218350 h 1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4" h="105">
                  <a:moveTo>
                    <a:pt x="104" y="52"/>
                  </a:moveTo>
                  <a:cubicBezTo>
                    <a:pt x="104" y="80"/>
                    <a:pt x="82" y="104"/>
                    <a:pt x="53" y="104"/>
                  </a:cubicBezTo>
                  <a:cubicBezTo>
                    <a:pt x="24" y="105"/>
                    <a:pt x="1" y="82"/>
                    <a:pt x="1" y="53"/>
                  </a:cubicBezTo>
                  <a:cubicBezTo>
                    <a:pt x="0" y="25"/>
                    <a:pt x="23" y="1"/>
                    <a:pt x="52" y="1"/>
                  </a:cubicBezTo>
                  <a:cubicBezTo>
                    <a:pt x="80" y="0"/>
                    <a:pt x="104" y="23"/>
                    <a:pt x="104" y="52"/>
                  </a:cubicBezTo>
                  <a:close/>
                  <a:moveTo>
                    <a:pt x="93" y="52"/>
                  </a:moveTo>
                  <a:cubicBezTo>
                    <a:pt x="93" y="29"/>
                    <a:pt x="74" y="11"/>
                    <a:pt x="52" y="12"/>
                  </a:cubicBezTo>
                  <a:cubicBezTo>
                    <a:pt x="29" y="12"/>
                    <a:pt x="11" y="31"/>
                    <a:pt x="11" y="53"/>
                  </a:cubicBezTo>
                  <a:cubicBezTo>
                    <a:pt x="12" y="76"/>
                    <a:pt x="30" y="94"/>
                    <a:pt x="53" y="94"/>
                  </a:cubicBezTo>
                  <a:cubicBezTo>
                    <a:pt x="76" y="93"/>
                    <a:pt x="93" y="75"/>
                    <a:pt x="93" y="52"/>
                  </a:cubicBezTo>
                  <a:close/>
                  <a:moveTo>
                    <a:pt x="42" y="42"/>
                  </a:moveTo>
                  <a:cubicBezTo>
                    <a:pt x="52" y="31"/>
                    <a:pt x="77" y="28"/>
                    <a:pt x="77" y="28"/>
                  </a:cubicBezTo>
                  <a:cubicBezTo>
                    <a:pt x="77" y="28"/>
                    <a:pt x="74" y="53"/>
                    <a:pt x="63" y="63"/>
                  </a:cubicBezTo>
                  <a:cubicBezTo>
                    <a:pt x="52" y="74"/>
                    <a:pt x="28" y="77"/>
                    <a:pt x="28" y="77"/>
                  </a:cubicBezTo>
                  <a:cubicBezTo>
                    <a:pt x="28" y="77"/>
                    <a:pt x="31" y="52"/>
                    <a:pt x="42" y="42"/>
                  </a:cubicBezTo>
                  <a:close/>
                  <a:moveTo>
                    <a:pt x="47" y="58"/>
                  </a:moveTo>
                  <a:cubicBezTo>
                    <a:pt x="50" y="61"/>
                    <a:pt x="55" y="61"/>
                    <a:pt x="58" y="58"/>
                  </a:cubicBezTo>
                  <a:cubicBezTo>
                    <a:pt x="62" y="53"/>
                    <a:pt x="65" y="45"/>
                    <a:pt x="67" y="37"/>
                  </a:cubicBezTo>
                  <a:cubicBezTo>
                    <a:pt x="60" y="39"/>
                    <a:pt x="51" y="43"/>
                    <a:pt x="47" y="47"/>
                  </a:cubicBezTo>
                  <a:cubicBezTo>
                    <a:pt x="44" y="50"/>
                    <a:pt x="44" y="55"/>
                    <a:pt x="47" y="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4C9A5FE-6CE5-4495-B396-8CE2BDC8C7EE}"/>
              </a:ext>
            </a:extLst>
          </p:cNvPr>
          <p:cNvGrpSpPr/>
          <p:nvPr/>
        </p:nvGrpSpPr>
        <p:grpSpPr>
          <a:xfrm>
            <a:off x="5408613" y="3871913"/>
            <a:ext cx="1225550" cy="1311275"/>
            <a:chOff x="5408613" y="3871913"/>
            <a:chExt cx="1225550" cy="1311275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3CEF1E5-6DFB-2C4A-A40D-A59A2E9ED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613" y="3871913"/>
              <a:ext cx="1225550" cy="1311275"/>
            </a:xfrm>
            <a:custGeom>
              <a:avLst/>
              <a:gdLst>
                <a:gd name="T0" fmla="*/ 115 w 139"/>
                <a:gd name="T1" fmla="*/ 35 h 149"/>
                <a:gd name="T2" fmla="*/ 104 w 139"/>
                <a:gd name="T3" fmla="*/ 43 h 149"/>
                <a:gd name="T4" fmla="*/ 88 w 139"/>
                <a:gd name="T5" fmla="*/ 40 h 149"/>
                <a:gd name="T6" fmla="*/ 78 w 139"/>
                <a:gd name="T7" fmla="*/ 28 h 149"/>
                <a:gd name="T8" fmla="*/ 80 w 139"/>
                <a:gd name="T9" fmla="*/ 14 h 149"/>
                <a:gd name="T10" fmla="*/ 56 w 139"/>
                <a:gd name="T11" fmla="*/ 0 h 149"/>
                <a:gd name="T12" fmla="*/ 15 w 139"/>
                <a:gd name="T13" fmla="*/ 49 h 149"/>
                <a:gd name="T14" fmla="*/ 0 w 139"/>
                <a:gd name="T15" fmla="*/ 124 h 149"/>
                <a:gd name="T16" fmla="*/ 0 w 139"/>
                <a:gd name="T17" fmla="*/ 149 h 149"/>
                <a:gd name="T18" fmla="*/ 94 w 139"/>
                <a:gd name="T19" fmla="*/ 149 h 149"/>
                <a:gd name="T20" fmla="*/ 101 w 139"/>
                <a:gd name="T21" fmla="*/ 90 h 149"/>
                <a:gd name="T22" fmla="*/ 139 w 139"/>
                <a:gd name="T23" fmla="*/ 48 h 149"/>
                <a:gd name="T24" fmla="*/ 115 w 139"/>
                <a:gd name="T25" fmla="*/ 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49">
                  <a:moveTo>
                    <a:pt x="115" y="35"/>
                  </a:moveTo>
                  <a:cubicBezTo>
                    <a:pt x="112" y="39"/>
                    <a:pt x="108" y="41"/>
                    <a:pt x="104" y="43"/>
                  </a:cubicBezTo>
                  <a:cubicBezTo>
                    <a:pt x="98" y="44"/>
                    <a:pt x="93" y="43"/>
                    <a:pt x="88" y="40"/>
                  </a:cubicBezTo>
                  <a:cubicBezTo>
                    <a:pt x="83" y="38"/>
                    <a:pt x="80" y="33"/>
                    <a:pt x="78" y="28"/>
                  </a:cubicBezTo>
                  <a:cubicBezTo>
                    <a:pt x="77" y="23"/>
                    <a:pt x="78" y="18"/>
                    <a:pt x="80" y="14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6" y="18"/>
                    <a:pt x="22" y="34"/>
                    <a:pt x="15" y="49"/>
                  </a:cubicBezTo>
                  <a:cubicBezTo>
                    <a:pt x="5" y="69"/>
                    <a:pt x="0" y="94"/>
                    <a:pt x="0" y="124"/>
                  </a:cubicBezTo>
                  <a:cubicBezTo>
                    <a:pt x="0" y="127"/>
                    <a:pt x="0" y="135"/>
                    <a:pt x="0" y="149"/>
                  </a:cubicBezTo>
                  <a:cubicBezTo>
                    <a:pt x="94" y="149"/>
                    <a:pt x="94" y="149"/>
                    <a:pt x="94" y="149"/>
                  </a:cubicBezTo>
                  <a:cubicBezTo>
                    <a:pt x="93" y="120"/>
                    <a:pt x="96" y="101"/>
                    <a:pt x="101" y="90"/>
                  </a:cubicBezTo>
                  <a:cubicBezTo>
                    <a:pt x="106" y="79"/>
                    <a:pt x="119" y="65"/>
                    <a:pt x="139" y="48"/>
                  </a:cubicBezTo>
                  <a:lnTo>
                    <a:pt x="115" y="3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49">
              <a:extLst>
                <a:ext uri="{FF2B5EF4-FFF2-40B4-BE49-F238E27FC236}">
                  <a16:creationId xmlns:a16="http://schemas.microsoft.com/office/drawing/2014/main" id="{D3008B8C-B0F4-A641-A257-1EC1192CB5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6425" y="4510088"/>
              <a:ext cx="404813" cy="228600"/>
            </a:xfrm>
            <a:custGeom>
              <a:avLst/>
              <a:gdLst>
                <a:gd name="T0" fmla="*/ 404813 w 108"/>
                <a:gd name="T1" fmla="*/ 116174 h 61"/>
                <a:gd name="T2" fmla="*/ 202407 w 108"/>
                <a:gd name="T3" fmla="*/ 228600 h 61"/>
                <a:gd name="T4" fmla="*/ 0 w 108"/>
                <a:gd name="T5" fmla="*/ 116174 h 61"/>
                <a:gd name="T6" fmla="*/ 202407 w 108"/>
                <a:gd name="T7" fmla="*/ 0 h 61"/>
                <a:gd name="T8" fmla="*/ 404813 w 108"/>
                <a:gd name="T9" fmla="*/ 116174 h 61"/>
                <a:gd name="T10" fmla="*/ 292365 w 108"/>
                <a:gd name="T11" fmla="*/ 116174 h 61"/>
                <a:gd name="T12" fmla="*/ 202407 w 108"/>
                <a:gd name="T13" fmla="*/ 26233 h 61"/>
                <a:gd name="T14" fmla="*/ 112448 w 108"/>
                <a:gd name="T15" fmla="*/ 116174 h 61"/>
                <a:gd name="T16" fmla="*/ 202407 w 108"/>
                <a:gd name="T17" fmla="*/ 202367 h 61"/>
                <a:gd name="T18" fmla="*/ 292365 w 108"/>
                <a:gd name="T19" fmla="*/ 116174 h 61"/>
                <a:gd name="T20" fmla="*/ 247386 w 108"/>
                <a:gd name="T21" fmla="*/ 116174 h 61"/>
                <a:gd name="T22" fmla="*/ 202407 w 108"/>
                <a:gd name="T23" fmla="*/ 157397 h 61"/>
                <a:gd name="T24" fmla="*/ 157427 w 108"/>
                <a:gd name="T25" fmla="*/ 116174 h 61"/>
                <a:gd name="T26" fmla="*/ 202407 w 108"/>
                <a:gd name="T27" fmla="*/ 71203 h 61"/>
                <a:gd name="T28" fmla="*/ 202407 w 108"/>
                <a:gd name="T29" fmla="*/ 116174 h 61"/>
                <a:gd name="T30" fmla="*/ 247386 w 108"/>
                <a:gd name="T31" fmla="*/ 116174 h 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8" h="61">
                  <a:moveTo>
                    <a:pt x="108" y="31"/>
                  </a:moveTo>
                  <a:cubicBezTo>
                    <a:pt x="108" y="35"/>
                    <a:pt x="89" y="61"/>
                    <a:pt x="54" y="61"/>
                  </a:cubicBezTo>
                  <a:cubicBezTo>
                    <a:pt x="18" y="61"/>
                    <a:pt x="0" y="35"/>
                    <a:pt x="0" y="31"/>
                  </a:cubicBezTo>
                  <a:cubicBezTo>
                    <a:pt x="0" y="26"/>
                    <a:pt x="18" y="0"/>
                    <a:pt x="54" y="0"/>
                  </a:cubicBezTo>
                  <a:cubicBezTo>
                    <a:pt x="89" y="0"/>
                    <a:pt x="108" y="26"/>
                    <a:pt x="108" y="31"/>
                  </a:cubicBezTo>
                  <a:close/>
                  <a:moveTo>
                    <a:pt x="78" y="31"/>
                  </a:moveTo>
                  <a:cubicBezTo>
                    <a:pt x="78" y="18"/>
                    <a:pt x="67" y="7"/>
                    <a:pt x="54" y="7"/>
                  </a:cubicBezTo>
                  <a:cubicBezTo>
                    <a:pt x="40" y="7"/>
                    <a:pt x="30" y="18"/>
                    <a:pt x="30" y="31"/>
                  </a:cubicBezTo>
                  <a:cubicBezTo>
                    <a:pt x="30" y="43"/>
                    <a:pt x="40" y="54"/>
                    <a:pt x="54" y="54"/>
                  </a:cubicBezTo>
                  <a:cubicBezTo>
                    <a:pt x="67" y="54"/>
                    <a:pt x="78" y="43"/>
                    <a:pt x="78" y="31"/>
                  </a:cubicBezTo>
                  <a:close/>
                  <a:moveTo>
                    <a:pt x="66" y="31"/>
                  </a:moveTo>
                  <a:cubicBezTo>
                    <a:pt x="66" y="37"/>
                    <a:pt x="60" y="42"/>
                    <a:pt x="54" y="42"/>
                  </a:cubicBezTo>
                  <a:cubicBezTo>
                    <a:pt x="47" y="42"/>
                    <a:pt x="42" y="37"/>
                    <a:pt x="42" y="31"/>
                  </a:cubicBezTo>
                  <a:cubicBezTo>
                    <a:pt x="42" y="24"/>
                    <a:pt x="47" y="19"/>
                    <a:pt x="54" y="19"/>
                  </a:cubicBezTo>
                  <a:cubicBezTo>
                    <a:pt x="57" y="19"/>
                    <a:pt x="51" y="28"/>
                    <a:pt x="54" y="31"/>
                  </a:cubicBezTo>
                  <a:cubicBezTo>
                    <a:pt x="55" y="33"/>
                    <a:pt x="66" y="27"/>
                    <a:pt x="66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8033" name="Slide Number Placeholder 32">
            <a:extLst>
              <a:ext uri="{FF2B5EF4-FFF2-40B4-BE49-F238E27FC236}">
                <a16:creationId xmlns:a16="http://schemas.microsoft.com/office/drawing/2014/main" id="{5BA06F40-DE82-0E48-876E-DD328805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61725" y="411163"/>
            <a:ext cx="641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fld id="{09B60B72-13B1-C745-B7D9-A7D717A9B374}" type="slidenum"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40744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3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4189</TotalTime>
  <Words>1529</Words>
  <Application>Microsoft Office PowerPoint</Application>
  <PresentationFormat>Widescreen</PresentationFormat>
  <Paragraphs>298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Lato Light</vt:lpstr>
      <vt:lpstr>Raleway</vt:lpstr>
      <vt:lpstr>Office Theme</vt:lpstr>
      <vt:lpstr>PowerPoint Presentation</vt:lpstr>
      <vt:lpstr>BRAINY IDEAS IN PUZZLES</vt:lpstr>
      <vt:lpstr>THREE PIECE PUZZLE</vt:lpstr>
      <vt:lpstr>PUZZLE INFOGRAPHICS</vt:lpstr>
      <vt:lpstr>PUZZLE IN HOUSE INFOGRAPHICS</vt:lpstr>
      <vt:lpstr>PUZZLE IN PIECES</vt:lpstr>
      <vt:lpstr>PROCEDURAL PUZZLE PIECES</vt:lpstr>
      <vt:lpstr>Puzzle Diagram</vt:lpstr>
      <vt:lpstr>Question Mark Puzzle</vt:lpstr>
      <vt:lpstr>Tie Puzzle</vt:lpstr>
      <vt:lpstr>Brain Puzzle</vt:lpstr>
      <vt:lpstr>Puzzle Diagram</vt:lpstr>
      <vt:lpstr>Puzzle Diagram</vt:lpstr>
      <vt:lpstr>Puzzle Diagram</vt:lpstr>
      <vt:lpstr>Money Bag Puzzle</vt:lpstr>
      <vt:lpstr>Suitcase Puzzle</vt:lpstr>
      <vt:lpstr>Puzzle Idea</vt:lpstr>
      <vt:lpstr>Bulb Idea</vt:lpstr>
      <vt:lpstr>House Puzzle</vt:lpstr>
      <vt:lpstr>Cloud Puzzle</vt:lpstr>
      <vt:lpstr>Trophy Puzzle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82</cp:revision>
  <dcterms:created xsi:type="dcterms:W3CDTF">2021-01-20T17:19:36Z</dcterms:created>
  <dcterms:modified xsi:type="dcterms:W3CDTF">2021-02-07T12:02:28Z</dcterms:modified>
</cp:coreProperties>
</file>