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1780" r:id="rId2"/>
    <p:sldId id="591" r:id="rId3"/>
    <p:sldId id="592" r:id="rId4"/>
    <p:sldId id="593" r:id="rId5"/>
    <p:sldId id="594" r:id="rId6"/>
    <p:sldId id="595" r:id="rId7"/>
    <p:sldId id="596" r:id="rId8"/>
    <p:sldId id="1776" r:id="rId9"/>
    <p:sldId id="1777" r:id="rId10"/>
    <p:sldId id="294" r:id="rId11"/>
    <p:sldId id="433" r:id="rId12"/>
    <p:sldId id="434" r:id="rId13"/>
    <p:sldId id="1778" r:id="rId14"/>
    <p:sldId id="1779" r:id="rId15"/>
    <p:sldId id="714" r:id="rId16"/>
    <p:sldId id="716" r:id="rId17"/>
    <p:sldId id="28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994"/>
  </p:normalViewPr>
  <p:slideViewPr>
    <p:cSldViewPr snapToGrid="0" snapToObjects="1" showGuides="1">
      <p:cViewPr varScale="1">
        <p:scale>
          <a:sx n="88" d="100"/>
          <a:sy n="88" d="100"/>
        </p:scale>
        <p:origin x="13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www.bestppt.com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81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311346" y="1037967"/>
            <a:ext cx="1569308" cy="1569308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91023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9425" y="692150"/>
            <a:ext cx="11233150" cy="405130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6DD3-4DB7-4C92-9690-614E4D50F47F}" type="datetimeFigureOut">
              <a:rPr lang="en-AU" smtClean="0"/>
              <a:t>19/02/2021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8EEF-F8D6-448A-9AF0-691E77075A3E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79425" y="393700"/>
            <a:ext cx="3559175" cy="27305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79425" y="1154764"/>
            <a:ext cx="11233150" cy="27298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Picture Placeholder 38"/>
          <p:cNvSpPr>
            <a:spLocks noGrp="1"/>
          </p:cNvSpPr>
          <p:nvPr>
            <p:ph type="pic" sz="quarter" idx="14"/>
          </p:nvPr>
        </p:nvSpPr>
        <p:spPr>
          <a:xfrm>
            <a:off x="1031972" y="2625206"/>
            <a:ext cx="1919046" cy="1872751"/>
          </a:xfrm>
          <a:custGeom>
            <a:avLst/>
            <a:gdLst>
              <a:gd name="connsiteX0" fmla="*/ 661920 w 1782809"/>
              <a:gd name="connsiteY0" fmla="*/ 0 h 1739801"/>
              <a:gd name="connsiteX1" fmla="*/ 872621 w 1782809"/>
              <a:gd name="connsiteY1" fmla="*/ 112029 h 1739801"/>
              <a:gd name="connsiteX2" fmla="*/ 878174 w 1782809"/>
              <a:gd name="connsiteY2" fmla="*/ 122259 h 1739801"/>
              <a:gd name="connsiteX3" fmla="*/ 888662 w 1782809"/>
              <a:gd name="connsiteY3" fmla="*/ 120659 h 1739801"/>
              <a:gd name="connsiteX4" fmla="*/ 965961 w 1782809"/>
              <a:gd name="connsiteY4" fmla="*/ 116755 h 1739801"/>
              <a:gd name="connsiteX5" fmla="*/ 1326326 w 1782809"/>
              <a:gd name="connsiteY5" fmla="*/ 208003 h 1739801"/>
              <a:gd name="connsiteX6" fmla="*/ 1367203 w 1782809"/>
              <a:gd name="connsiteY6" fmla="*/ 232837 h 1739801"/>
              <a:gd name="connsiteX7" fmla="*/ 1376243 w 1782809"/>
              <a:gd name="connsiteY7" fmla="*/ 225379 h 1739801"/>
              <a:gd name="connsiteX8" fmla="*/ 1518310 w 1782809"/>
              <a:gd name="connsiteY8" fmla="*/ 181983 h 1739801"/>
              <a:gd name="connsiteX9" fmla="*/ 1772407 w 1782809"/>
              <a:gd name="connsiteY9" fmla="*/ 436079 h 1739801"/>
              <a:gd name="connsiteX10" fmla="*/ 1697983 w 1782809"/>
              <a:gd name="connsiteY10" fmla="*/ 615753 h 1739801"/>
              <a:gd name="connsiteX11" fmla="*/ 1681257 w 1782809"/>
              <a:gd name="connsiteY11" fmla="*/ 629554 h 1739801"/>
              <a:gd name="connsiteX12" fmla="*/ 1687993 w 1782809"/>
              <a:gd name="connsiteY12" fmla="*/ 647960 h 1739801"/>
              <a:gd name="connsiteX13" fmla="*/ 1721982 w 1782809"/>
              <a:gd name="connsiteY13" fmla="*/ 872777 h 1739801"/>
              <a:gd name="connsiteX14" fmla="*/ 1718079 w 1782809"/>
              <a:gd name="connsiteY14" fmla="*/ 950076 h 1739801"/>
              <a:gd name="connsiteX15" fmla="*/ 1708911 w 1782809"/>
              <a:gd name="connsiteY15" fmla="*/ 1010143 h 1739801"/>
              <a:gd name="connsiteX16" fmla="*/ 1739413 w 1782809"/>
              <a:gd name="connsiteY16" fmla="*/ 1047112 h 1739801"/>
              <a:gd name="connsiteX17" fmla="*/ 1782809 w 1782809"/>
              <a:gd name="connsiteY17" fmla="*/ 1189180 h 1739801"/>
              <a:gd name="connsiteX18" fmla="*/ 1528713 w 1782809"/>
              <a:gd name="connsiteY18" fmla="*/ 1443276 h 1739801"/>
              <a:gd name="connsiteX19" fmla="*/ 1477504 w 1782809"/>
              <a:gd name="connsiteY19" fmla="*/ 1438114 h 1739801"/>
              <a:gd name="connsiteX20" fmla="*/ 1469464 w 1782809"/>
              <a:gd name="connsiteY20" fmla="*/ 1435618 h 1739801"/>
              <a:gd name="connsiteX21" fmla="*/ 1446861 w 1782809"/>
              <a:gd name="connsiteY21" fmla="*/ 1456160 h 1739801"/>
              <a:gd name="connsiteX22" fmla="*/ 1033711 w 1782809"/>
              <a:gd name="connsiteY22" fmla="*/ 1625805 h 1739801"/>
              <a:gd name="connsiteX23" fmla="*/ 972376 w 1782809"/>
              <a:gd name="connsiteY23" fmla="*/ 1628515 h 1739801"/>
              <a:gd name="connsiteX24" fmla="*/ 941962 w 1782809"/>
              <a:gd name="connsiteY24" fmla="*/ 1665378 h 1739801"/>
              <a:gd name="connsiteX25" fmla="*/ 762288 w 1782809"/>
              <a:gd name="connsiteY25" fmla="*/ 1739801 h 1739801"/>
              <a:gd name="connsiteX26" fmla="*/ 508192 w 1782809"/>
              <a:gd name="connsiteY26" fmla="*/ 1485705 h 1739801"/>
              <a:gd name="connsiteX27" fmla="*/ 509460 w 1782809"/>
              <a:gd name="connsiteY27" fmla="*/ 1473124 h 1739801"/>
              <a:gd name="connsiteX28" fmla="*/ 457628 w 1782809"/>
              <a:gd name="connsiteY28" fmla="*/ 1432399 h 1739801"/>
              <a:gd name="connsiteX29" fmla="*/ 269351 w 1782809"/>
              <a:gd name="connsiteY29" fmla="*/ 1167055 h 1739801"/>
              <a:gd name="connsiteX30" fmla="*/ 256837 w 1782809"/>
              <a:gd name="connsiteY30" fmla="*/ 1132864 h 1739801"/>
              <a:gd name="connsiteX31" fmla="*/ 254096 w 1782809"/>
              <a:gd name="connsiteY31" fmla="*/ 1133141 h 1739801"/>
              <a:gd name="connsiteX32" fmla="*/ 0 w 1782809"/>
              <a:gd name="connsiteY32" fmla="*/ 879044 h 1739801"/>
              <a:gd name="connsiteX33" fmla="*/ 202887 w 1782809"/>
              <a:gd name="connsiteY33" fmla="*/ 630110 h 1739801"/>
              <a:gd name="connsiteX34" fmla="*/ 252284 w 1782809"/>
              <a:gd name="connsiteY34" fmla="*/ 625130 h 1739801"/>
              <a:gd name="connsiteX35" fmla="*/ 269351 w 1782809"/>
              <a:gd name="connsiteY35" fmla="*/ 578499 h 1739801"/>
              <a:gd name="connsiteX36" fmla="*/ 339055 w 1782809"/>
              <a:gd name="connsiteY36" fmla="*/ 450078 h 1739801"/>
              <a:gd name="connsiteX37" fmla="*/ 425429 w 1782809"/>
              <a:gd name="connsiteY37" fmla="*/ 345392 h 1739801"/>
              <a:gd name="connsiteX38" fmla="*/ 412986 w 1782809"/>
              <a:gd name="connsiteY38" fmla="*/ 305306 h 1739801"/>
              <a:gd name="connsiteX39" fmla="*/ 407824 w 1782809"/>
              <a:gd name="connsiteY39" fmla="*/ 254096 h 1739801"/>
              <a:gd name="connsiteX40" fmla="*/ 661920 w 1782809"/>
              <a:gd name="connsiteY40" fmla="*/ 0 h 173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782809" h="1739801">
                <a:moveTo>
                  <a:pt x="661920" y="0"/>
                </a:moveTo>
                <a:cubicBezTo>
                  <a:pt x="749628" y="0"/>
                  <a:pt x="826958" y="44438"/>
                  <a:pt x="872621" y="112029"/>
                </a:cubicBezTo>
                <a:lnTo>
                  <a:pt x="878174" y="122259"/>
                </a:lnTo>
                <a:lnTo>
                  <a:pt x="888662" y="120659"/>
                </a:lnTo>
                <a:cubicBezTo>
                  <a:pt x="914077" y="118078"/>
                  <a:pt x="939864" y="116755"/>
                  <a:pt x="965961" y="116755"/>
                </a:cubicBezTo>
                <a:cubicBezTo>
                  <a:pt x="1096442" y="116755"/>
                  <a:pt x="1219202" y="149810"/>
                  <a:pt x="1326326" y="208003"/>
                </a:cubicBezTo>
                <a:lnTo>
                  <a:pt x="1367203" y="232837"/>
                </a:lnTo>
                <a:lnTo>
                  <a:pt x="1376243" y="225379"/>
                </a:lnTo>
                <a:cubicBezTo>
                  <a:pt x="1416796" y="197981"/>
                  <a:pt x="1465685" y="181983"/>
                  <a:pt x="1518310" y="181983"/>
                </a:cubicBezTo>
                <a:cubicBezTo>
                  <a:pt x="1658644" y="181983"/>
                  <a:pt x="1772407" y="295746"/>
                  <a:pt x="1772407" y="436079"/>
                </a:cubicBezTo>
                <a:cubicBezTo>
                  <a:pt x="1772407" y="506246"/>
                  <a:pt x="1743966" y="569770"/>
                  <a:pt x="1697983" y="615753"/>
                </a:cubicBezTo>
                <a:lnTo>
                  <a:pt x="1681257" y="629554"/>
                </a:lnTo>
                <a:lnTo>
                  <a:pt x="1687993" y="647960"/>
                </a:lnTo>
                <a:cubicBezTo>
                  <a:pt x="1710083" y="718979"/>
                  <a:pt x="1721982" y="794489"/>
                  <a:pt x="1721982" y="872777"/>
                </a:cubicBezTo>
                <a:cubicBezTo>
                  <a:pt x="1721982" y="898874"/>
                  <a:pt x="1720660" y="924661"/>
                  <a:pt x="1718079" y="950076"/>
                </a:cubicBezTo>
                <a:lnTo>
                  <a:pt x="1708911" y="1010143"/>
                </a:lnTo>
                <a:lnTo>
                  <a:pt x="1739413" y="1047112"/>
                </a:lnTo>
                <a:cubicBezTo>
                  <a:pt x="1766811" y="1087666"/>
                  <a:pt x="1782809" y="1136555"/>
                  <a:pt x="1782809" y="1189180"/>
                </a:cubicBezTo>
                <a:cubicBezTo>
                  <a:pt x="1782809" y="1329513"/>
                  <a:pt x="1669046" y="1443276"/>
                  <a:pt x="1528713" y="1443276"/>
                </a:cubicBezTo>
                <a:cubicBezTo>
                  <a:pt x="1511171" y="1443276"/>
                  <a:pt x="1494045" y="1441498"/>
                  <a:pt x="1477504" y="1438114"/>
                </a:cubicBezTo>
                <a:lnTo>
                  <a:pt x="1469464" y="1435618"/>
                </a:lnTo>
                <a:lnTo>
                  <a:pt x="1446861" y="1456160"/>
                </a:lnTo>
                <a:cubicBezTo>
                  <a:pt x="1332511" y="1550530"/>
                  <a:pt x="1189943" y="1611930"/>
                  <a:pt x="1033711" y="1625805"/>
                </a:cubicBezTo>
                <a:lnTo>
                  <a:pt x="972376" y="1628515"/>
                </a:lnTo>
                <a:lnTo>
                  <a:pt x="941962" y="1665378"/>
                </a:lnTo>
                <a:cubicBezTo>
                  <a:pt x="895980" y="1711361"/>
                  <a:pt x="832455" y="1739801"/>
                  <a:pt x="762288" y="1739801"/>
                </a:cubicBezTo>
                <a:cubicBezTo>
                  <a:pt x="621955" y="1739801"/>
                  <a:pt x="508192" y="1626038"/>
                  <a:pt x="508192" y="1485705"/>
                </a:cubicBezTo>
                <a:lnTo>
                  <a:pt x="509460" y="1473124"/>
                </a:lnTo>
                <a:lnTo>
                  <a:pt x="457628" y="1432399"/>
                </a:lnTo>
                <a:cubicBezTo>
                  <a:pt x="377073" y="1359182"/>
                  <a:pt x="312390" y="1268811"/>
                  <a:pt x="269351" y="1167055"/>
                </a:cubicBezTo>
                <a:lnTo>
                  <a:pt x="256837" y="1132864"/>
                </a:lnTo>
                <a:lnTo>
                  <a:pt x="254096" y="1133141"/>
                </a:lnTo>
                <a:cubicBezTo>
                  <a:pt x="113763" y="1133141"/>
                  <a:pt x="0" y="1019378"/>
                  <a:pt x="0" y="879044"/>
                </a:cubicBezTo>
                <a:cubicBezTo>
                  <a:pt x="0" y="756252"/>
                  <a:pt x="87099" y="653803"/>
                  <a:pt x="202887" y="630110"/>
                </a:cubicBezTo>
                <a:lnTo>
                  <a:pt x="252284" y="625130"/>
                </a:lnTo>
                <a:lnTo>
                  <a:pt x="269351" y="578499"/>
                </a:lnTo>
                <a:cubicBezTo>
                  <a:pt x="288479" y="533275"/>
                  <a:pt x="311883" y="490299"/>
                  <a:pt x="339055" y="450078"/>
                </a:cubicBezTo>
                <a:lnTo>
                  <a:pt x="425429" y="345392"/>
                </a:lnTo>
                <a:lnTo>
                  <a:pt x="412986" y="305306"/>
                </a:lnTo>
                <a:cubicBezTo>
                  <a:pt x="409601" y="288764"/>
                  <a:pt x="407824" y="271638"/>
                  <a:pt x="407824" y="254096"/>
                </a:cubicBezTo>
                <a:cubicBezTo>
                  <a:pt x="407824" y="113763"/>
                  <a:pt x="521586" y="0"/>
                  <a:pt x="66192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AU"/>
          </a:p>
        </p:txBody>
      </p:sp>
      <p:sp>
        <p:nvSpPr>
          <p:cNvPr id="40" name="Picture Placeholder 39"/>
          <p:cNvSpPr>
            <a:spLocks noGrp="1"/>
          </p:cNvSpPr>
          <p:nvPr>
            <p:ph type="pic" sz="quarter" idx="15"/>
          </p:nvPr>
        </p:nvSpPr>
        <p:spPr>
          <a:xfrm flipH="1">
            <a:off x="3913909" y="5105241"/>
            <a:ext cx="1004455" cy="980224"/>
          </a:xfrm>
          <a:custGeom>
            <a:avLst/>
            <a:gdLst>
              <a:gd name="connsiteX0" fmla="*/ 661920 w 1782809"/>
              <a:gd name="connsiteY0" fmla="*/ 0 h 1739801"/>
              <a:gd name="connsiteX1" fmla="*/ 872621 w 1782809"/>
              <a:gd name="connsiteY1" fmla="*/ 112029 h 1739801"/>
              <a:gd name="connsiteX2" fmla="*/ 878174 w 1782809"/>
              <a:gd name="connsiteY2" fmla="*/ 122259 h 1739801"/>
              <a:gd name="connsiteX3" fmla="*/ 888662 w 1782809"/>
              <a:gd name="connsiteY3" fmla="*/ 120659 h 1739801"/>
              <a:gd name="connsiteX4" fmla="*/ 965961 w 1782809"/>
              <a:gd name="connsiteY4" fmla="*/ 116755 h 1739801"/>
              <a:gd name="connsiteX5" fmla="*/ 1326326 w 1782809"/>
              <a:gd name="connsiteY5" fmla="*/ 208003 h 1739801"/>
              <a:gd name="connsiteX6" fmla="*/ 1367203 w 1782809"/>
              <a:gd name="connsiteY6" fmla="*/ 232837 h 1739801"/>
              <a:gd name="connsiteX7" fmla="*/ 1376243 w 1782809"/>
              <a:gd name="connsiteY7" fmla="*/ 225379 h 1739801"/>
              <a:gd name="connsiteX8" fmla="*/ 1518310 w 1782809"/>
              <a:gd name="connsiteY8" fmla="*/ 181983 h 1739801"/>
              <a:gd name="connsiteX9" fmla="*/ 1772407 w 1782809"/>
              <a:gd name="connsiteY9" fmla="*/ 436079 h 1739801"/>
              <a:gd name="connsiteX10" fmla="*/ 1697983 w 1782809"/>
              <a:gd name="connsiteY10" fmla="*/ 615753 h 1739801"/>
              <a:gd name="connsiteX11" fmla="*/ 1681257 w 1782809"/>
              <a:gd name="connsiteY11" fmla="*/ 629554 h 1739801"/>
              <a:gd name="connsiteX12" fmla="*/ 1687993 w 1782809"/>
              <a:gd name="connsiteY12" fmla="*/ 647960 h 1739801"/>
              <a:gd name="connsiteX13" fmla="*/ 1721982 w 1782809"/>
              <a:gd name="connsiteY13" fmla="*/ 872777 h 1739801"/>
              <a:gd name="connsiteX14" fmla="*/ 1718079 w 1782809"/>
              <a:gd name="connsiteY14" fmla="*/ 950076 h 1739801"/>
              <a:gd name="connsiteX15" fmla="*/ 1708911 w 1782809"/>
              <a:gd name="connsiteY15" fmla="*/ 1010143 h 1739801"/>
              <a:gd name="connsiteX16" fmla="*/ 1739413 w 1782809"/>
              <a:gd name="connsiteY16" fmla="*/ 1047112 h 1739801"/>
              <a:gd name="connsiteX17" fmla="*/ 1782809 w 1782809"/>
              <a:gd name="connsiteY17" fmla="*/ 1189180 h 1739801"/>
              <a:gd name="connsiteX18" fmla="*/ 1528713 w 1782809"/>
              <a:gd name="connsiteY18" fmla="*/ 1443276 h 1739801"/>
              <a:gd name="connsiteX19" fmla="*/ 1477504 w 1782809"/>
              <a:gd name="connsiteY19" fmla="*/ 1438114 h 1739801"/>
              <a:gd name="connsiteX20" fmla="*/ 1469464 w 1782809"/>
              <a:gd name="connsiteY20" fmla="*/ 1435618 h 1739801"/>
              <a:gd name="connsiteX21" fmla="*/ 1446861 w 1782809"/>
              <a:gd name="connsiteY21" fmla="*/ 1456160 h 1739801"/>
              <a:gd name="connsiteX22" fmla="*/ 1033711 w 1782809"/>
              <a:gd name="connsiteY22" fmla="*/ 1625805 h 1739801"/>
              <a:gd name="connsiteX23" fmla="*/ 972376 w 1782809"/>
              <a:gd name="connsiteY23" fmla="*/ 1628515 h 1739801"/>
              <a:gd name="connsiteX24" fmla="*/ 941962 w 1782809"/>
              <a:gd name="connsiteY24" fmla="*/ 1665378 h 1739801"/>
              <a:gd name="connsiteX25" fmla="*/ 762288 w 1782809"/>
              <a:gd name="connsiteY25" fmla="*/ 1739801 h 1739801"/>
              <a:gd name="connsiteX26" fmla="*/ 508192 w 1782809"/>
              <a:gd name="connsiteY26" fmla="*/ 1485705 h 1739801"/>
              <a:gd name="connsiteX27" fmla="*/ 509460 w 1782809"/>
              <a:gd name="connsiteY27" fmla="*/ 1473124 h 1739801"/>
              <a:gd name="connsiteX28" fmla="*/ 457628 w 1782809"/>
              <a:gd name="connsiteY28" fmla="*/ 1432399 h 1739801"/>
              <a:gd name="connsiteX29" fmla="*/ 269351 w 1782809"/>
              <a:gd name="connsiteY29" fmla="*/ 1167055 h 1739801"/>
              <a:gd name="connsiteX30" fmla="*/ 256837 w 1782809"/>
              <a:gd name="connsiteY30" fmla="*/ 1132864 h 1739801"/>
              <a:gd name="connsiteX31" fmla="*/ 254096 w 1782809"/>
              <a:gd name="connsiteY31" fmla="*/ 1133141 h 1739801"/>
              <a:gd name="connsiteX32" fmla="*/ 0 w 1782809"/>
              <a:gd name="connsiteY32" fmla="*/ 879044 h 1739801"/>
              <a:gd name="connsiteX33" fmla="*/ 202887 w 1782809"/>
              <a:gd name="connsiteY33" fmla="*/ 630110 h 1739801"/>
              <a:gd name="connsiteX34" fmla="*/ 252284 w 1782809"/>
              <a:gd name="connsiteY34" fmla="*/ 625130 h 1739801"/>
              <a:gd name="connsiteX35" fmla="*/ 269351 w 1782809"/>
              <a:gd name="connsiteY35" fmla="*/ 578499 h 1739801"/>
              <a:gd name="connsiteX36" fmla="*/ 339055 w 1782809"/>
              <a:gd name="connsiteY36" fmla="*/ 450078 h 1739801"/>
              <a:gd name="connsiteX37" fmla="*/ 425429 w 1782809"/>
              <a:gd name="connsiteY37" fmla="*/ 345392 h 1739801"/>
              <a:gd name="connsiteX38" fmla="*/ 412986 w 1782809"/>
              <a:gd name="connsiteY38" fmla="*/ 305306 h 1739801"/>
              <a:gd name="connsiteX39" fmla="*/ 407824 w 1782809"/>
              <a:gd name="connsiteY39" fmla="*/ 254096 h 1739801"/>
              <a:gd name="connsiteX40" fmla="*/ 661920 w 1782809"/>
              <a:gd name="connsiteY40" fmla="*/ 0 h 173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782809" h="1739801">
                <a:moveTo>
                  <a:pt x="661920" y="0"/>
                </a:moveTo>
                <a:cubicBezTo>
                  <a:pt x="749628" y="0"/>
                  <a:pt x="826958" y="44438"/>
                  <a:pt x="872621" y="112029"/>
                </a:cubicBezTo>
                <a:lnTo>
                  <a:pt x="878174" y="122259"/>
                </a:lnTo>
                <a:lnTo>
                  <a:pt x="888662" y="120659"/>
                </a:lnTo>
                <a:cubicBezTo>
                  <a:pt x="914077" y="118078"/>
                  <a:pt x="939864" y="116755"/>
                  <a:pt x="965961" y="116755"/>
                </a:cubicBezTo>
                <a:cubicBezTo>
                  <a:pt x="1096442" y="116755"/>
                  <a:pt x="1219202" y="149810"/>
                  <a:pt x="1326326" y="208003"/>
                </a:cubicBezTo>
                <a:lnTo>
                  <a:pt x="1367203" y="232837"/>
                </a:lnTo>
                <a:lnTo>
                  <a:pt x="1376243" y="225379"/>
                </a:lnTo>
                <a:cubicBezTo>
                  <a:pt x="1416796" y="197981"/>
                  <a:pt x="1465685" y="181983"/>
                  <a:pt x="1518310" y="181983"/>
                </a:cubicBezTo>
                <a:cubicBezTo>
                  <a:pt x="1658644" y="181983"/>
                  <a:pt x="1772407" y="295746"/>
                  <a:pt x="1772407" y="436079"/>
                </a:cubicBezTo>
                <a:cubicBezTo>
                  <a:pt x="1772407" y="506246"/>
                  <a:pt x="1743966" y="569770"/>
                  <a:pt x="1697983" y="615753"/>
                </a:cubicBezTo>
                <a:lnTo>
                  <a:pt x="1681257" y="629554"/>
                </a:lnTo>
                <a:lnTo>
                  <a:pt x="1687993" y="647960"/>
                </a:lnTo>
                <a:cubicBezTo>
                  <a:pt x="1710083" y="718979"/>
                  <a:pt x="1721982" y="794489"/>
                  <a:pt x="1721982" y="872777"/>
                </a:cubicBezTo>
                <a:cubicBezTo>
                  <a:pt x="1721982" y="898874"/>
                  <a:pt x="1720660" y="924661"/>
                  <a:pt x="1718079" y="950076"/>
                </a:cubicBezTo>
                <a:lnTo>
                  <a:pt x="1708911" y="1010143"/>
                </a:lnTo>
                <a:lnTo>
                  <a:pt x="1739413" y="1047112"/>
                </a:lnTo>
                <a:cubicBezTo>
                  <a:pt x="1766811" y="1087666"/>
                  <a:pt x="1782809" y="1136555"/>
                  <a:pt x="1782809" y="1189180"/>
                </a:cubicBezTo>
                <a:cubicBezTo>
                  <a:pt x="1782809" y="1329513"/>
                  <a:pt x="1669046" y="1443276"/>
                  <a:pt x="1528713" y="1443276"/>
                </a:cubicBezTo>
                <a:cubicBezTo>
                  <a:pt x="1511171" y="1443276"/>
                  <a:pt x="1494045" y="1441498"/>
                  <a:pt x="1477504" y="1438114"/>
                </a:cubicBezTo>
                <a:lnTo>
                  <a:pt x="1469464" y="1435618"/>
                </a:lnTo>
                <a:lnTo>
                  <a:pt x="1446861" y="1456160"/>
                </a:lnTo>
                <a:cubicBezTo>
                  <a:pt x="1332511" y="1550530"/>
                  <a:pt x="1189943" y="1611930"/>
                  <a:pt x="1033711" y="1625805"/>
                </a:cubicBezTo>
                <a:lnTo>
                  <a:pt x="972376" y="1628515"/>
                </a:lnTo>
                <a:lnTo>
                  <a:pt x="941962" y="1665378"/>
                </a:lnTo>
                <a:cubicBezTo>
                  <a:pt x="895980" y="1711361"/>
                  <a:pt x="832455" y="1739801"/>
                  <a:pt x="762288" y="1739801"/>
                </a:cubicBezTo>
                <a:cubicBezTo>
                  <a:pt x="621955" y="1739801"/>
                  <a:pt x="508192" y="1626038"/>
                  <a:pt x="508192" y="1485705"/>
                </a:cubicBezTo>
                <a:lnTo>
                  <a:pt x="509460" y="1473124"/>
                </a:lnTo>
                <a:lnTo>
                  <a:pt x="457628" y="1432399"/>
                </a:lnTo>
                <a:cubicBezTo>
                  <a:pt x="377073" y="1359182"/>
                  <a:pt x="312390" y="1268811"/>
                  <a:pt x="269351" y="1167055"/>
                </a:cubicBezTo>
                <a:lnTo>
                  <a:pt x="256837" y="1132864"/>
                </a:lnTo>
                <a:lnTo>
                  <a:pt x="254096" y="1133141"/>
                </a:lnTo>
                <a:cubicBezTo>
                  <a:pt x="113763" y="1133141"/>
                  <a:pt x="0" y="1019378"/>
                  <a:pt x="0" y="879044"/>
                </a:cubicBezTo>
                <a:cubicBezTo>
                  <a:pt x="0" y="756252"/>
                  <a:pt x="87099" y="653803"/>
                  <a:pt x="202887" y="630110"/>
                </a:cubicBezTo>
                <a:lnTo>
                  <a:pt x="252284" y="625130"/>
                </a:lnTo>
                <a:lnTo>
                  <a:pt x="269351" y="578499"/>
                </a:lnTo>
                <a:cubicBezTo>
                  <a:pt x="288479" y="533275"/>
                  <a:pt x="311883" y="490299"/>
                  <a:pt x="339055" y="450078"/>
                </a:cubicBezTo>
                <a:lnTo>
                  <a:pt x="425429" y="345392"/>
                </a:lnTo>
                <a:lnTo>
                  <a:pt x="412986" y="305306"/>
                </a:lnTo>
                <a:cubicBezTo>
                  <a:pt x="409601" y="288764"/>
                  <a:pt x="407824" y="271638"/>
                  <a:pt x="407824" y="254096"/>
                </a:cubicBezTo>
                <a:cubicBezTo>
                  <a:pt x="407824" y="113763"/>
                  <a:pt x="521586" y="0"/>
                  <a:pt x="66192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AU"/>
          </a:p>
        </p:txBody>
      </p:sp>
      <p:sp>
        <p:nvSpPr>
          <p:cNvPr id="41" name="Picture Placeholder 40"/>
          <p:cNvSpPr>
            <a:spLocks noGrp="1"/>
          </p:cNvSpPr>
          <p:nvPr>
            <p:ph type="pic" sz="quarter" idx="16"/>
          </p:nvPr>
        </p:nvSpPr>
        <p:spPr>
          <a:xfrm flipH="1">
            <a:off x="3913908" y="1877961"/>
            <a:ext cx="1004455" cy="980224"/>
          </a:xfrm>
          <a:custGeom>
            <a:avLst/>
            <a:gdLst>
              <a:gd name="connsiteX0" fmla="*/ 661920 w 1782809"/>
              <a:gd name="connsiteY0" fmla="*/ 0 h 1739801"/>
              <a:gd name="connsiteX1" fmla="*/ 872621 w 1782809"/>
              <a:gd name="connsiteY1" fmla="*/ 112029 h 1739801"/>
              <a:gd name="connsiteX2" fmla="*/ 878174 w 1782809"/>
              <a:gd name="connsiteY2" fmla="*/ 122259 h 1739801"/>
              <a:gd name="connsiteX3" fmla="*/ 888662 w 1782809"/>
              <a:gd name="connsiteY3" fmla="*/ 120659 h 1739801"/>
              <a:gd name="connsiteX4" fmla="*/ 965961 w 1782809"/>
              <a:gd name="connsiteY4" fmla="*/ 116755 h 1739801"/>
              <a:gd name="connsiteX5" fmla="*/ 1326326 w 1782809"/>
              <a:gd name="connsiteY5" fmla="*/ 208003 h 1739801"/>
              <a:gd name="connsiteX6" fmla="*/ 1367203 w 1782809"/>
              <a:gd name="connsiteY6" fmla="*/ 232837 h 1739801"/>
              <a:gd name="connsiteX7" fmla="*/ 1376243 w 1782809"/>
              <a:gd name="connsiteY7" fmla="*/ 225379 h 1739801"/>
              <a:gd name="connsiteX8" fmla="*/ 1518310 w 1782809"/>
              <a:gd name="connsiteY8" fmla="*/ 181983 h 1739801"/>
              <a:gd name="connsiteX9" fmla="*/ 1772407 w 1782809"/>
              <a:gd name="connsiteY9" fmla="*/ 436079 h 1739801"/>
              <a:gd name="connsiteX10" fmla="*/ 1697983 w 1782809"/>
              <a:gd name="connsiteY10" fmla="*/ 615753 h 1739801"/>
              <a:gd name="connsiteX11" fmla="*/ 1681257 w 1782809"/>
              <a:gd name="connsiteY11" fmla="*/ 629554 h 1739801"/>
              <a:gd name="connsiteX12" fmla="*/ 1687993 w 1782809"/>
              <a:gd name="connsiteY12" fmla="*/ 647960 h 1739801"/>
              <a:gd name="connsiteX13" fmla="*/ 1721982 w 1782809"/>
              <a:gd name="connsiteY13" fmla="*/ 872777 h 1739801"/>
              <a:gd name="connsiteX14" fmla="*/ 1718079 w 1782809"/>
              <a:gd name="connsiteY14" fmla="*/ 950076 h 1739801"/>
              <a:gd name="connsiteX15" fmla="*/ 1708911 w 1782809"/>
              <a:gd name="connsiteY15" fmla="*/ 1010143 h 1739801"/>
              <a:gd name="connsiteX16" fmla="*/ 1739413 w 1782809"/>
              <a:gd name="connsiteY16" fmla="*/ 1047112 h 1739801"/>
              <a:gd name="connsiteX17" fmla="*/ 1782809 w 1782809"/>
              <a:gd name="connsiteY17" fmla="*/ 1189180 h 1739801"/>
              <a:gd name="connsiteX18" fmla="*/ 1528713 w 1782809"/>
              <a:gd name="connsiteY18" fmla="*/ 1443276 h 1739801"/>
              <a:gd name="connsiteX19" fmla="*/ 1477504 w 1782809"/>
              <a:gd name="connsiteY19" fmla="*/ 1438114 h 1739801"/>
              <a:gd name="connsiteX20" fmla="*/ 1469464 w 1782809"/>
              <a:gd name="connsiteY20" fmla="*/ 1435618 h 1739801"/>
              <a:gd name="connsiteX21" fmla="*/ 1446861 w 1782809"/>
              <a:gd name="connsiteY21" fmla="*/ 1456160 h 1739801"/>
              <a:gd name="connsiteX22" fmla="*/ 1033711 w 1782809"/>
              <a:gd name="connsiteY22" fmla="*/ 1625805 h 1739801"/>
              <a:gd name="connsiteX23" fmla="*/ 972376 w 1782809"/>
              <a:gd name="connsiteY23" fmla="*/ 1628515 h 1739801"/>
              <a:gd name="connsiteX24" fmla="*/ 941962 w 1782809"/>
              <a:gd name="connsiteY24" fmla="*/ 1665378 h 1739801"/>
              <a:gd name="connsiteX25" fmla="*/ 762288 w 1782809"/>
              <a:gd name="connsiteY25" fmla="*/ 1739801 h 1739801"/>
              <a:gd name="connsiteX26" fmla="*/ 508192 w 1782809"/>
              <a:gd name="connsiteY26" fmla="*/ 1485705 h 1739801"/>
              <a:gd name="connsiteX27" fmla="*/ 509460 w 1782809"/>
              <a:gd name="connsiteY27" fmla="*/ 1473124 h 1739801"/>
              <a:gd name="connsiteX28" fmla="*/ 457628 w 1782809"/>
              <a:gd name="connsiteY28" fmla="*/ 1432399 h 1739801"/>
              <a:gd name="connsiteX29" fmla="*/ 269351 w 1782809"/>
              <a:gd name="connsiteY29" fmla="*/ 1167055 h 1739801"/>
              <a:gd name="connsiteX30" fmla="*/ 256837 w 1782809"/>
              <a:gd name="connsiteY30" fmla="*/ 1132864 h 1739801"/>
              <a:gd name="connsiteX31" fmla="*/ 254096 w 1782809"/>
              <a:gd name="connsiteY31" fmla="*/ 1133141 h 1739801"/>
              <a:gd name="connsiteX32" fmla="*/ 0 w 1782809"/>
              <a:gd name="connsiteY32" fmla="*/ 879044 h 1739801"/>
              <a:gd name="connsiteX33" fmla="*/ 202887 w 1782809"/>
              <a:gd name="connsiteY33" fmla="*/ 630110 h 1739801"/>
              <a:gd name="connsiteX34" fmla="*/ 252284 w 1782809"/>
              <a:gd name="connsiteY34" fmla="*/ 625130 h 1739801"/>
              <a:gd name="connsiteX35" fmla="*/ 269351 w 1782809"/>
              <a:gd name="connsiteY35" fmla="*/ 578499 h 1739801"/>
              <a:gd name="connsiteX36" fmla="*/ 339055 w 1782809"/>
              <a:gd name="connsiteY36" fmla="*/ 450078 h 1739801"/>
              <a:gd name="connsiteX37" fmla="*/ 425429 w 1782809"/>
              <a:gd name="connsiteY37" fmla="*/ 345392 h 1739801"/>
              <a:gd name="connsiteX38" fmla="*/ 412986 w 1782809"/>
              <a:gd name="connsiteY38" fmla="*/ 305306 h 1739801"/>
              <a:gd name="connsiteX39" fmla="*/ 407824 w 1782809"/>
              <a:gd name="connsiteY39" fmla="*/ 254096 h 1739801"/>
              <a:gd name="connsiteX40" fmla="*/ 661920 w 1782809"/>
              <a:gd name="connsiteY40" fmla="*/ 0 h 173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782809" h="1739801">
                <a:moveTo>
                  <a:pt x="661920" y="0"/>
                </a:moveTo>
                <a:cubicBezTo>
                  <a:pt x="749628" y="0"/>
                  <a:pt x="826958" y="44438"/>
                  <a:pt x="872621" y="112029"/>
                </a:cubicBezTo>
                <a:lnTo>
                  <a:pt x="878174" y="122259"/>
                </a:lnTo>
                <a:lnTo>
                  <a:pt x="888662" y="120659"/>
                </a:lnTo>
                <a:cubicBezTo>
                  <a:pt x="914077" y="118078"/>
                  <a:pt x="939864" y="116755"/>
                  <a:pt x="965961" y="116755"/>
                </a:cubicBezTo>
                <a:cubicBezTo>
                  <a:pt x="1096442" y="116755"/>
                  <a:pt x="1219202" y="149810"/>
                  <a:pt x="1326326" y="208003"/>
                </a:cubicBezTo>
                <a:lnTo>
                  <a:pt x="1367203" y="232837"/>
                </a:lnTo>
                <a:lnTo>
                  <a:pt x="1376243" y="225379"/>
                </a:lnTo>
                <a:cubicBezTo>
                  <a:pt x="1416796" y="197981"/>
                  <a:pt x="1465685" y="181983"/>
                  <a:pt x="1518310" y="181983"/>
                </a:cubicBezTo>
                <a:cubicBezTo>
                  <a:pt x="1658644" y="181983"/>
                  <a:pt x="1772407" y="295746"/>
                  <a:pt x="1772407" y="436079"/>
                </a:cubicBezTo>
                <a:cubicBezTo>
                  <a:pt x="1772407" y="506246"/>
                  <a:pt x="1743966" y="569770"/>
                  <a:pt x="1697983" y="615753"/>
                </a:cubicBezTo>
                <a:lnTo>
                  <a:pt x="1681257" y="629554"/>
                </a:lnTo>
                <a:lnTo>
                  <a:pt x="1687993" y="647960"/>
                </a:lnTo>
                <a:cubicBezTo>
                  <a:pt x="1710083" y="718979"/>
                  <a:pt x="1721982" y="794489"/>
                  <a:pt x="1721982" y="872777"/>
                </a:cubicBezTo>
                <a:cubicBezTo>
                  <a:pt x="1721982" y="898874"/>
                  <a:pt x="1720660" y="924661"/>
                  <a:pt x="1718079" y="950076"/>
                </a:cubicBezTo>
                <a:lnTo>
                  <a:pt x="1708911" y="1010143"/>
                </a:lnTo>
                <a:lnTo>
                  <a:pt x="1739413" y="1047112"/>
                </a:lnTo>
                <a:cubicBezTo>
                  <a:pt x="1766811" y="1087666"/>
                  <a:pt x="1782809" y="1136555"/>
                  <a:pt x="1782809" y="1189180"/>
                </a:cubicBezTo>
                <a:cubicBezTo>
                  <a:pt x="1782809" y="1329513"/>
                  <a:pt x="1669046" y="1443276"/>
                  <a:pt x="1528713" y="1443276"/>
                </a:cubicBezTo>
                <a:cubicBezTo>
                  <a:pt x="1511171" y="1443276"/>
                  <a:pt x="1494045" y="1441498"/>
                  <a:pt x="1477504" y="1438114"/>
                </a:cubicBezTo>
                <a:lnTo>
                  <a:pt x="1469464" y="1435618"/>
                </a:lnTo>
                <a:lnTo>
                  <a:pt x="1446861" y="1456160"/>
                </a:lnTo>
                <a:cubicBezTo>
                  <a:pt x="1332511" y="1550530"/>
                  <a:pt x="1189943" y="1611930"/>
                  <a:pt x="1033711" y="1625805"/>
                </a:cubicBezTo>
                <a:lnTo>
                  <a:pt x="972376" y="1628515"/>
                </a:lnTo>
                <a:lnTo>
                  <a:pt x="941962" y="1665378"/>
                </a:lnTo>
                <a:cubicBezTo>
                  <a:pt x="895980" y="1711361"/>
                  <a:pt x="832455" y="1739801"/>
                  <a:pt x="762288" y="1739801"/>
                </a:cubicBezTo>
                <a:cubicBezTo>
                  <a:pt x="621955" y="1739801"/>
                  <a:pt x="508192" y="1626038"/>
                  <a:pt x="508192" y="1485705"/>
                </a:cubicBezTo>
                <a:lnTo>
                  <a:pt x="509460" y="1473124"/>
                </a:lnTo>
                <a:lnTo>
                  <a:pt x="457628" y="1432399"/>
                </a:lnTo>
                <a:cubicBezTo>
                  <a:pt x="377073" y="1359182"/>
                  <a:pt x="312390" y="1268811"/>
                  <a:pt x="269351" y="1167055"/>
                </a:cubicBezTo>
                <a:lnTo>
                  <a:pt x="256837" y="1132864"/>
                </a:lnTo>
                <a:lnTo>
                  <a:pt x="254096" y="1133141"/>
                </a:lnTo>
                <a:cubicBezTo>
                  <a:pt x="113763" y="1133141"/>
                  <a:pt x="0" y="1019378"/>
                  <a:pt x="0" y="879044"/>
                </a:cubicBezTo>
                <a:cubicBezTo>
                  <a:pt x="0" y="756252"/>
                  <a:pt x="87099" y="653803"/>
                  <a:pt x="202887" y="630110"/>
                </a:cubicBezTo>
                <a:lnTo>
                  <a:pt x="252284" y="625130"/>
                </a:lnTo>
                <a:lnTo>
                  <a:pt x="269351" y="578499"/>
                </a:lnTo>
                <a:cubicBezTo>
                  <a:pt x="288479" y="533275"/>
                  <a:pt x="311883" y="490299"/>
                  <a:pt x="339055" y="450078"/>
                </a:cubicBezTo>
                <a:lnTo>
                  <a:pt x="425429" y="345392"/>
                </a:lnTo>
                <a:lnTo>
                  <a:pt x="412986" y="305306"/>
                </a:lnTo>
                <a:cubicBezTo>
                  <a:pt x="409601" y="288764"/>
                  <a:pt x="407824" y="271638"/>
                  <a:pt x="407824" y="254096"/>
                </a:cubicBezTo>
                <a:cubicBezTo>
                  <a:pt x="407824" y="113763"/>
                  <a:pt x="521586" y="0"/>
                  <a:pt x="66192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AU" dirty="0"/>
          </a:p>
        </p:txBody>
      </p:sp>
      <p:sp>
        <p:nvSpPr>
          <p:cNvPr id="42" name="Picture Placeholder 41"/>
          <p:cNvSpPr>
            <a:spLocks noGrp="1"/>
          </p:cNvSpPr>
          <p:nvPr>
            <p:ph type="pic" sz="quarter" idx="17"/>
          </p:nvPr>
        </p:nvSpPr>
        <p:spPr>
          <a:xfrm flipH="1">
            <a:off x="4191001" y="3495474"/>
            <a:ext cx="1004455" cy="980224"/>
          </a:xfrm>
          <a:custGeom>
            <a:avLst/>
            <a:gdLst>
              <a:gd name="connsiteX0" fmla="*/ 661920 w 1782809"/>
              <a:gd name="connsiteY0" fmla="*/ 0 h 1739801"/>
              <a:gd name="connsiteX1" fmla="*/ 872621 w 1782809"/>
              <a:gd name="connsiteY1" fmla="*/ 112029 h 1739801"/>
              <a:gd name="connsiteX2" fmla="*/ 878174 w 1782809"/>
              <a:gd name="connsiteY2" fmla="*/ 122259 h 1739801"/>
              <a:gd name="connsiteX3" fmla="*/ 888662 w 1782809"/>
              <a:gd name="connsiteY3" fmla="*/ 120659 h 1739801"/>
              <a:gd name="connsiteX4" fmla="*/ 965961 w 1782809"/>
              <a:gd name="connsiteY4" fmla="*/ 116755 h 1739801"/>
              <a:gd name="connsiteX5" fmla="*/ 1326326 w 1782809"/>
              <a:gd name="connsiteY5" fmla="*/ 208003 h 1739801"/>
              <a:gd name="connsiteX6" fmla="*/ 1367203 w 1782809"/>
              <a:gd name="connsiteY6" fmla="*/ 232837 h 1739801"/>
              <a:gd name="connsiteX7" fmla="*/ 1376243 w 1782809"/>
              <a:gd name="connsiteY7" fmla="*/ 225379 h 1739801"/>
              <a:gd name="connsiteX8" fmla="*/ 1518310 w 1782809"/>
              <a:gd name="connsiteY8" fmla="*/ 181983 h 1739801"/>
              <a:gd name="connsiteX9" fmla="*/ 1772407 w 1782809"/>
              <a:gd name="connsiteY9" fmla="*/ 436079 h 1739801"/>
              <a:gd name="connsiteX10" fmla="*/ 1697983 w 1782809"/>
              <a:gd name="connsiteY10" fmla="*/ 615753 h 1739801"/>
              <a:gd name="connsiteX11" fmla="*/ 1681257 w 1782809"/>
              <a:gd name="connsiteY11" fmla="*/ 629554 h 1739801"/>
              <a:gd name="connsiteX12" fmla="*/ 1687993 w 1782809"/>
              <a:gd name="connsiteY12" fmla="*/ 647960 h 1739801"/>
              <a:gd name="connsiteX13" fmla="*/ 1721982 w 1782809"/>
              <a:gd name="connsiteY13" fmla="*/ 872777 h 1739801"/>
              <a:gd name="connsiteX14" fmla="*/ 1718079 w 1782809"/>
              <a:gd name="connsiteY14" fmla="*/ 950076 h 1739801"/>
              <a:gd name="connsiteX15" fmla="*/ 1708911 w 1782809"/>
              <a:gd name="connsiteY15" fmla="*/ 1010143 h 1739801"/>
              <a:gd name="connsiteX16" fmla="*/ 1739413 w 1782809"/>
              <a:gd name="connsiteY16" fmla="*/ 1047112 h 1739801"/>
              <a:gd name="connsiteX17" fmla="*/ 1782809 w 1782809"/>
              <a:gd name="connsiteY17" fmla="*/ 1189180 h 1739801"/>
              <a:gd name="connsiteX18" fmla="*/ 1528713 w 1782809"/>
              <a:gd name="connsiteY18" fmla="*/ 1443276 h 1739801"/>
              <a:gd name="connsiteX19" fmla="*/ 1477504 w 1782809"/>
              <a:gd name="connsiteY19" fmla="*/ 1438114 h 1739801"/>
              <a:gd name="connsiteX20" fmla="*/ 1469464 w 1782809"/>
              <a:gd name="connsiteY20" fmla="*/ 1435618 h 1739801"/>
              <a:gd name="connsiteX21" fmla="*/ 1446861 w 1782809"/>
              <a:gd name="connsiteY21" fmla="*/ 1456160 h 1739801"/>
              <a:gd name="connsiteX22" fmla="*/ 1033711 w 1782809"/>
              <a:gd name="connsiteY22" fmla="*/ 1625805 h 1739801"/>
              <a:gd name="connsiteX23" fmla="*/ 972376 w 1782809"/>
              <a:gd name="connsiteY23" fmla="*/ 1628515 h 1739801"/>
              <a:gd name="connsiteX24" fmla="*/ 941962 w 1782809"/>
              <a:gd name="connsiteY24" fmla="*/ 1665378 h 1739801"/>
              <a:gd name="connsiteX25" fmla="*/ 762288 w 1782809"/>
              <a:gd name="connsiteY25" fmla="*/ 1739801 h 1739801"/>
              <a:gd name="connsiteX26" fmla="*/ 508192 w 1782809"/>
              <a:gd name="connsiteY26" fmla="*/ 1485705 h 1739801"/>
              <a:gd name="connsiteX27" fmla="*/ 509460 w 1782809"/>
              <a:gd name="connsiteY27" fmla="*/ 1473124 h 1739801"/>
              <a:gd name="connsiteX28" fmla="*/ 457628 w 1782809"/>
              <a:gd name="connsiteY28" fmla="*/ 1432399 h 1739801"/>
              <a:gd name="connsiteX29" fmla="*/ 269351 w 1782809"/>
              <a:gd name="connsiteY29" fmla="*/ 1167055 h 1739801"/>
              <a:gd name="connsiteX30" fmla="*/ 256837 w 1782809"/>
              <a:gd name="connsiteY30" fmla="*/ 1132864 h 1739801"/>
              <a:gd name="connsiteX31" fmla="*/ 254096 w 1782809"/>
              <a:gd name="connsiteY31" fmla="*/ 1133141 h 1739801"/>
              <a:gd name="connsiteX32" fmla="*/ 0 w 1782809"/>
              <a:gd name="connsiteY32" fmla="*/ 879044 h 1739801"/>
              <a:gd name="connsiteX33" fmla="*/ 202887 w 1782809"/>
              <a:gd name="connsiteY33" fmla="*/ 630110 h 1739801"/>
              <a:gd name="connsiteX34" fmla="*/ 252284 w 1782809"/>
              <a:gd name="connsiteY34" fmla="*/ 625130 h 1739801"/>
              <a:gd name="connsiteX35" fmla="*/ 269351 w 1782809"/>
              <a:gd name="connsiteY35" fmla="*/ 578499 h 1739801"/>
              <a:gd name="connsiteX36" fmla="*/ 339055 w 1782809"/>
              <a:gd name="connsiteY36" fmla="*/ 450078 h 1739801"/>
              <a:gd name="connsiteX37" fmla="*/ 425429 w 1782809"/>
              <a:gd name="connsiteY37" fmla="*/ 345392 h 1739801"/>
              <a:gd name="connsiteX38" fmla="*/ 412986 w 1782809"/>
              <a:gd name="connsiteY38" fmla="*/ 305306 h 1739801"/>
              <a:gd name="connsiteX39" fmla="*/ 407824 w 1782809"/>
              <a:gd name="connsiteY39" fmla="*/ 254096 h 1739801"/>
              <a:gd name="connsiteX40" fmla="*/ 661920 w 1782809"/>
              <a:gd name="connsiteY40" fmla="*/ 0 h 173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782809" h="1739801">
                <a:moveTo>
                  <a:pt x="661920" y="0"/>
                </a:moveTo>
                <a:cubicBezTo>
                  <a:pt x="749628" y="0"/>
                  <a:pt x="826958" y="44438"/>
                  <a:pt x="872621" y="112029"/>
                </a:cubicBezTo>
                <a:lnTo>
                  <a:pt x="878174" y="122259"/>
                </a:lnTo>
                <a:lnTo>
                  <a:pt x="888662" y="120659"/>
                </a:lnTo>
                <a:cubicBezTo>
                  <a:pt x="914077" y="118078"/>
                  <a:pt x="939864" y="116755"/>
                  <a:pt x="965961" y="116755"/>
                </a:cubicBezTo>
                <a:cubicBezTo>
                  <a:pt x="1096442" y="116755"/>
                  <a:pt x="1219202" y="149810"/>
                  <a:pt x="1326326" y="208003"/>
                </a:cubicBezTo>
                <a:lnTo>
                  <a:pt x="1367203" y="232837"/>
                </a:lnTo>
                <a:lnTo>
                  <a:pt x="1376243" y="225379"/>
                </a:lnTo>
                <a:cubicBezTo>
                  <a:pt x="1416796" y="197981"/>
                  <a:pt x="1465685" y="181983"/>
                  <a:pt x="1518310" y="181983"/>
                </a:cubicBezTo>
                <a:cubicBezTo>
                  <a:pt x="1658644" y="181983"/>
                  <a:pt x="1772407" y="295746"/>
                  <a:pt x="1772407" y="436079"/>
                </a:cubicBezTo>
                <a:cubicBezTo>
                  <a:pt x="1772407" y="506246"/>
                  <a:pt x="1743966" y="569770"/>
                  <a:pt x="1697983" y="615753"/>
                </a:cubicBezTo>
                <a:lnTo>
                  <a:pt x="1681257" y="629554"/>
                </a:lnTo>
                <a:lnTo>
                  <a:pt x="1687993" y="647960"/>
                </a:lnTo>
                <a:cubicBezTo>
                  <a:pt x="1710083" y="718979"/>
                  <a:pt x="1721982" y="794489"/>
                  <a:pt x="1721982" y="872777"/>
                </a:cubicBezTo>
                <a:cubicBezTo>
                  <a:pt x="1721982" y="898874"/>
                  <a:pt x="1720660" y="924661"/>
                  <a:pt x="1718079" y="950076"/>
                </a:cubicBezTo>
                <a:lnTo>
                  <a:pt x="1708911" y="1010143"/>
                </a:lnTo>
                <a:lnTo>
                  <a:pt x="1739413" y="1047112"/>
                </a:lnTo>
                <a:cubicBezTo>
                  <a:pt x="1766811" y="1087666"/>
                  <a:pt x="1782809" y="1136555"/>
                  <a:pt x="1782809" y="1189180"/>
                </a:cubicBezTo>
                <a:cubicBezTo>
                  <a:pt x="1782809" y="1329513"/>
                  <a:pt x="1669046" y="1443276"/>
                  <a:pt x="1528713" y="1443276"/>
                </a:cubicBezTo>
                <a:cubicBezTo>
                  <a:pt x="1511171" y="1443276"/>
                  <a:pt x="1494045" y="1441498"/>
                  <a:pt x="1477504" y="1438114"/>
                </a:cubicBezTo>
                <a:lnTo>
                  <a:pt x="1469464" y="1435618"/>
                </a:lnTo>
                <a:lnTo>
                  <a:pt x="1446861" y="1456160"/>
                </a:lnTo>
                <a:cubicBezTo>
                  <a:pt x="1332511" y="1550530"/>
                  <a:pt x="1189943" y="1611930"/>
                  <a:pt x="1033711" y="1625805"/>
                </a:cubicBezTo>
                <a:lnTo>
                  <a:pt x="972376" y="1628515"/>
                </a:lnTo>
                <a:lnTo>
                  <a:pt x="941962" y="1665378"/>
                </a:lnTo>
                <a:cubicBezTo>
                  <a:pt x="895980" y="1711361"/>
                  <a:pt x="832455" y="1739801"/>
                  <a:pt x="762288" y="1739801"/>
                </a:cubicBezTo>
                <a:cubicBezTo>
                  <a:pt x="621955" y="1739801"/>
                  <a:pt x="508192" y="1626038"/>
                  <a:pt x="508192" y="1485705"/>
                </a:cubicBezTo>
                <a:lnTo>
                  <a:pt x="509460" y="1473124"/>
                </a:lnTo>
                <a:lnTo>
                  <a:pt x="457628" y="1432399"/>
                </a:lnTo>
                <a:cubicBezTo>
                  <a:pt x="377073" y="1359182"/>
                  <a:pt x="312390" y="1268811"/>
                  <a:pt x="269351" y="1167055"/>
                </a:cubicBezTo>
                <a:lnTo>
                  <a:pt x="256837" y="1132864"/>
                </a:lnTo>
                <a:lnTo>
                  <a:pt x="254096" y="1133141"/>
                </a:lnTo>
                <a:cubicBezTo>
                  <a:pt x="113763" y="1133141"/>
                  <a:pt x="0" y="1019378"/>
                  <a:pt x="0" y="879044"/>
                </a:cubicBezTo>
                <a:cubicBezTo>
                  <a:pt x="0" y="756252"/>
                  <a:pt x="87099" y="653803"/>
                  <a:pt x="202887" y="630110"/>
                </a:cubicBezTo>
                <a:lnTo>
                  <a:pt x="252284" y="625130"/>
                </a:lnTo>
                <a:lnTo>
                  <a:pt x="269351" y="578499"/>
                </a:lnTo>
                <a:cubicBezTo>
                  <a:pt x="288479" y="533275"/>
                  <a:pt x="311883" y="490299"/>
                  <a:pt x="339055" y="450078"/>
                </a:cubicBezTo>
                <a:lnTo>
                  <a:pt x="425429" y="345392"/>
                </a:lnTo>
                <a:lnTo>
                  <a:pt x="412986" y="305306"/>
                </a:lnTo>
                <a:cubicBezTo>
                  <a:pt x="409601" y="288764"/>
                  <a:pt x="407824" y="271638"/>
                  <a:pt x="407824" y="254096"/>
                </a:cubicBezTo>
                <a:cubicBezTo>
                  <a:pt x="407824" y="113763"/>
                  <a:pt x="521586" y="0"/>
                  <a:pt x="66192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AU" dirty="0"/>
          </a:p>
        </p:txBody>
      </p:sp>
      <p:cxnSp>
        <p:nvCxnSpPr>
          <p:cNvPr id="12" name="Curved Connector 11"/>
          <p:cNvCxnSpPr/>
          <p:nvPr userDrawn="1"/>
        </p:nvCxnSpPr>
        <p:spPr>
          <a:xfrm flipV="1">
            <a:off x="3016827" y="2482812"/>
            <a:ext cx="831271" cy="750746"/>
          </a:xfrm>
          <a:prstGeom prst="curvedConnector3">
            <a:avLst>
              <a:gd name="adj1" fmla="val 42552"/>
            </a:avLst>
          </a:prstGeom>
          <a:ln w="63500"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/>
          <p:cNvCxnSpPr/>
          <p:nvPr userDrawn="1"/>
        </p:nvCxnSpPr>
        <p:spPr>
          <a:xfrm>
            <a:off x="3054763" y="3447034"/>
            <a:ext cx="1052417" cy="466216"/>
          </a:xfrm>
          <a:prstGeom prst="curvedConnector3">
            <a:avLst>
              <a:gd name="adj1" fmla="val 50000"/>
            </a:avLst>
          </a:prstGeom>
          <a:ln w="63500">
            <a:solidFill>
              <a:schemeClr val="accent2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urved Connector 46"/>
          <p:cNvCxnSpPr/>
          <p:nvPr userDrawn="1"/>
        </p:nvCxnSpPr>
        <p:spPr>
          <a:xfrm rot="16200000" flipH="1">
            <a:off x="2903902" y="3831001"/>
            <a:ext cx="1285559" cy="983837"/>
          </a:xfrm>
          <a:prstGeom prst="curvedConnector3">
            <a:avLst>
              <a:gd name="adj1" fmla="val 50000"/>
            </a:avLst>
          </a:prstGeom>
          <a:ln w="63500">
            <a:solidFill>
              <a:schemeClr val="accent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1"/>
          <p:cNvSpPr>
            <a:spLocks noGrp="1"/>
          </p:cNvSpPr>
          <p:nvPr>
            <p:ph type="body" sz="quarter" idx="20"/>
          </p:nvPr>
        </p:nvSpPr>
        <p:spPr>
          <a:xfrm>
            <a:off x="727364" y="4731063"/>
            <a:ext cx="2492492" cy="256811"/>
          </a:xfrm>
        </p:spPr>
        <p:txBody>
          <a:bodyPr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16" name="Text Placeholder 21"/>
          <p:cNvSpPr>
            <a:spLocks noGrp="1"/>
          </p:cNvSpPr>
          <p:nvPr>
            <p:ph type="body" sz="quarter" idx="29"/>
          </p:nvPr>
        </p:nvSpPr>
        <p:spPr>
          <a:xfrm>
            <a:off x="727364" y="5008739"/>
            <a:ext cx="2492492" cy="330467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17" name="Text Placeholder 21"/>
          <p:cNvSpPr>
            <a:spLocks noGrp="1"/>
          </p:cNvSpPr>
          <p:nvPr>
            <p:ph type="body" sz="quarter" idx="30"/>
          </p:nvPr>
        </p:nvSpPr>
        <p:spPr>
          <a:xfrm>
            <a:off x="4984173" y="1985429"/>
            <a:ext cx="1950027" cy="256811"/>
          </a:xfrm>
        </p:spPr>
        <p:txBody>
          <a:bodyPr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18" name="Text Placeholder 21"/>
          <p:cNvSpPr>
            <a:spLocks noGrp="1"/>
          </p:cNvSpPr>
          <p:nvPr>
            <p:ph type="body" sz="quarter" idx="31"/>
          </p:nvPr>
        </p:nvSpPr>
        <p:spPr>
          <a:xfrm>
            <a:off x="4984173" y="2263105"/>
            <a:ext cx="1950027" cy="330467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19" name="Text Placeholder 21"/>
          <p:cNvSpPr>
            <a:spLocks noGrp="1"/>
          </p:cNvSpPr>
          <p:nvPr>
            <p:ph type="body" sz="quarter" idx="32"/>
          </p:nvPr>
        </p:nvSpPr>
        <p:spPr>
          <a:xfrm>
            <a:off x="5347857" y="3720474"/>
            <a:ext cx="1959723" cy="228072"/>
          </a:xfrm>
        </p:spPr>
        <p:txBody>
          <a:bodyPr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20" name="Text Placeholder 21"/>
          <p:cNvSpPr>
            <a:spLocks noGrp="1"/>
          </p:cNvSpPr>
          <p:nvPr>
            <p:ph type="body" sz="quarter" idx="33"/>
          </p:nvPr>
        </p:nvSpPr>
        <p:spPr>
          <a:xfrm>
            <a:off x="5347857" y="3998149"/>
            <a:ext cx="1959723" cy="293485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28" name="Text Placeholder 21"/>
          <p:cNvSpPr>
            <a:spLocks noGrp="1"/>
          </p:cNvSpPr>
          <p:nvPr>
            <p:ph type="body" sz="quarter" idx="34"/>
          </p:nvPr>
        </p:nvSpPr>
        <p:spPr>
          <a:xfrm>
            <a:off x="4984173" y="5377600"/>
            <a:ext cx="1950027" cy="256811"/>
          </a:xfrm>
        </p:spPr>
        <p:txBody>
          <a:bodyPr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35"/>
          </p:nvPr>
        </p:nvSpPr>
        <p:spPr>
          <a:xfrm>
            <a:off x="4984173" y="5655276"/>
            <a:ext cx="1950027" cy="330467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cxnSp>
        <p:nvCxnSpPr>
          <p:cNvPr id="31" name="Curved Connector 30"/>
          <p:cNvCxnSpPr/>
          <p:nvPr userDrawn="1"/>
        </p:nvCxnSpPr>
        <p:spPr>
          <a:xfrm flipV="1">
            <a:off x="7470570" y="2732683"/>
            <a:ext cx="1396339" cy="1062006"/>
          </a:xfrm>
          <a:prstGeom prst="curvedConnector3">
            <a:avLst>
              <a:gd name="adj1" fmla="val 50000"/>
            </a:avLst>
          </a:prstGeom>
          <a:ln w="63500">
            <a:solidFill>
              <a:schemeClr val="accent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urved Connector 31"/>
          <p:cNvCxnSpPr/>
          <p:nvPr userDrawn="1"/>
        </p:nvCxnSpPr>
        <p:spPr>
          <a:xfrm>
            <a:off x="7459981" y="3998149"/>
            <a:ext cx="1140030" cy="0"/>
          </a:xfrm>
          <a:prstGeom prst="straightConnector1">
            <a:avLst/>
          </a:prstGeom>
          <a:ln w="63500">
            <a:solidFill>
              <a:schemeClr val="accent4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urved Connector 34"/>
          <p:cNvCxnSpPr/>
          <p:nvPr userDrawn="1"/>
        </p:nvCxnSpPr>
        <p:spPr>
          <a:xfrm>
            <a:off x="7455230" y="4220040"/>
            <a:ext cx="1396339" cy="1062006"/>
          </a:xfrm>
          <a:prstGeom prst="curvedConnector3">
            <a:avLst>
              <a:gd name="adj1" fmla="val 50000"/>
            </a:avLst>
          </a:prstGeom>
          <a:ln w="63500">
            <a:solidFill>
              <a:schemeClr val="accent6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Picture Placeholder 40"/>
          <p:cNvSpPr>
            <a:spLocks noGrp="1"/>
          </p:cNvSpPr>
          <p:nvPr>
            <p:ph type="pic" sz="quarter" idx="36"/>
          </p:nvPr>
        </p:nvSpPr>
        <p:spPr>
          <a:xfrm flipH="1">
            <a:off x="8891349" y="1938226"/>
            <a:ext cx="1004455" cy="980224"/>
          </a:xfrm>
          <a:custGeom>
            <a:avLst/>
            <a:gdLst>
              <a:gd name="connsiteX0" fmla="*/ 661920 w 1782809"/>
              <a:gd name="connsiteY0" fmla="*/ 0 h 1739801"/>
              <a:gd name="connsiteX1" fmla="*/ 872621 w 1782809"/>
              <a:gd name="connsiteY1" fmla="*/ 112029 h 1739801"/>
              <a:gd name="connsiteX2" fmla="*/ 878174 w 1782809"/>
              <a:gd name="connsiteY2" fmla="*/ 122259 h 1739801"/>
              <a:gd name="connsiteX3" fmla="*/ 888662 w 1782809"/>
              <a:gd name="connsiteY3" fmla="*/ 120659 h 1739801"/>
              <a:gd name="connsiteX4" fmla="*/ 965961 w 1782809"/>
              <a:gd name="connsiteY4" fmla="*/ 116755 h 1739801"/>
              <a:gd name="connsiteX5" fmla="*/ 1326326 w 1782809"/>
              <a:gd name="connsiteY5" fmla="*/ 208003 h 1739801"/>
              <a:gd name="connsiteX6" fmla="*/ 1367203 w 1782809"/>
              <a:gd name="connsiteY6" fmla="*/ 232837 h 1739801"/>
              <a:gd name="connsiteX7" fmla="*/ 1376243 w 1782809"/>
              <a:gd name="connsiteY7" fmla="*/ 225379 h 1739801"/>
              <a:gd name="connsiteX8" fmla="*/ 1518310 w 1782809"/>
              <a:gd name="connsiteY8" fmla="*/ 181983 h 1739801"/>
              <a:gd name="connsiteX9" fmla="*/ 1772407 w 1782809"/>
              <a:gd name="connsiteY9" fmla="*/ 436079 h 1739801"/>
              <a:gd name="connsiteX10" fmla="*/ 1697983 w 1782809"/>
              <a:gd name="connsiteY10" fmla="*/ 615753 h 1739801"/>
              <a:gd name="connsiteX11" fmla="*/ 1681257 w 1782809"/>
              <a:gd name="connsiteY11" fmla="*/ 629554 h 1739801"/>
              <a:gd name="connsiteX12" fmla="*/ 1687993 w 1782809"/>
              <a:gd name="connsiteY12" fmla="*/ 647960 h 1739801"/>
              <a:gd name="connsiteX13" fmla="*/ 1721982 w 1782809"/>
              <a:gd name="connsiteY13" fmla="*/ 872777 h 1739801"/>
              <a:gd name="connsiteX14" fmla="*/ 1718079 w 1782809"/>
              <a:gd name="connsiteY14" fmla="*/ 950076 h 1739801"/>
              <a:gd name="connsiteX15" fmla="*/ 1708911 w 1782809"/>
              <a:gd name="connsiteY15" fmla="*/ 1010143 h 1739801"/>
              <a:gd name="connsiteX16" fmla="*/ 1739413 w 1782809"/>
              <a:gd name="connsiteY16" fmla="*/ 1047112 h 1739801"/>
              <a:gd name="connsiteX17" fmla="*/ 1782809 w 1782809"/>
              <a:gd name="connsiteY17" fmla="*/ 1189180 h 1739801"/>
              <a:gd name="connsiteX18" fmla="*/ 1528713 w 1782809"/>
              <a:gd name="connsiteY18" fmla="*/ 1443276 h 1739801"/>
              <a:gd name="connsiteX19" fmla="*/ 1477504 w 1782809"/>
              <a:gd name="connsiteY19" fmla="*/ 1438114 h 1739801"/>
              <a:gd name="connsiteX20" fmla="*/ 1469464 w 1782809"/>
              <a:gd name="connsiteY20" fmla="*/ 1435618 h 1739801"/>
              <a:gd name="connsiteX21" fmla="*/ 1446861 w 1782809"/>
              <a:gd name="connsiteY21" fmla="*/ 1456160 h 1739801"/>
              <a:gd name="connsiteX22" fmla="*/ 1033711 w 1782809"/>
              <a:gd name="connsiteY22" fmla="*/ 1625805 h 1739801"/>
              <a:gd name="connsiteX23" fmla="*/ 972376 w 1782809"/>
              <a:gd name="connsiteY23" fmla="*/ 1628515 h 1739801"/>
              <a:gd name="connsiteX24" fmla="*/ 941962 w 1782809"/>
              <a:gd name="connsiteY24" fmla="*/ 1665378 h 1739801"/>
              <a:gd name="connsiteX25" fmla="*/ 762288 w 1782809"/>
              <a:gd name="connsiteY25" fmla="*/ 1739801 h 1739801"/>
              <a:gd name="connsiteX26" fmla="*/ 508192 w 1782809"/>
              <a:gd name="connsiteY26" fmla="*/ 1485705 h 1739801"/>
              <a:gd name="connsiteX27" fmla="*/ 509460 w 1782809"/>
              <a:gd name="connsiteY27" fmla="*/ 1473124 h 1739801"/>
              <a:gd name="connsiteX28" fmla="*/ 457628 w 1782809"/>
              <a:gd name="connsiteY28" fmla="*/ 1432399 h 1739801"/>
              <a:gd name="connsiteX29" fmla="*/ 269351 w 1782809"/>
              <a:gd name="connsiteY29" fmla="*/ 1167055 h 1739801"/>
              <a:gd name="connsiteX30" fmla="*/ 256837 w 1782809"/>
              <a:gd name="connsiteY30" fmla="*/ 1132864 h 1739801"/>
              <a:gd name="connsiteX31" fmla="*/ 254096 w 1782809"/>
              <a:gd name="connsiteY31" fmla="*/ 1133141 h 1739801"/>
              <a:gd name="connsiteX32" fmla="*/ 0 w 1782809"/>
              <a:gd name="connsiteY32" fmla="*/ 879044 h 1739801"/>
              <a:gd name="connsiteX33" fmla="*/ 202887 w 1782809"/>
              <a:gd name="connsiteY33" fmla="*/ 630110 h 1739801"/>
              <a:gd name="connsiteX34" fmla="*/ 252284 w 1782809"/>
              <a:gd name="connsiteY34" fmla="*/ 625130 h 1739801"/>
              <a:gd name="connsiteX35" fmla="*/ 269351 w 1782809"/>
              <a:gd name="connsiteY35" fmla="*/ 578499 h 1739801"/>
              <a:gd name="connsiteX36" fmla="*/ 339055 w 1782809"/>
              <a:gd name="connsiteY36" fmla="*/ 450078 h 1739801"/>
              <a:gd name="connsiteX37" fmla="*/ 425429 w 1782809"/>
              <a:gd name="connsiteY37" fmla="*/ 345392 h 1739801"/>
              <a:gd name="connsiteX38" fmla="*/ 412986 w 1782809"/>
              <a:gd name="connsiteY38" fmla="*/ 305306 h 1739801"/>
              <a:gd name="connsiteX39" fmla="*/ 407824 w 1782809"/>
              <a:gd name="connsiteY39" fmla="*/ 254096 h 1739801"/>
              <a:gd name="connsiteX40" fmla="*/ 661920 w 1782809"/>
              <a:gd name="connsiteY40" fmla="*/ 0 h 173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782809" h="1739801">
                <a:moveTo>
                  <a:pt x="661920" y="0"/>
                </a:moveTo>
                <a:cubicBezTo>
                  <a:pt x="749628" y="0"/>
                  <a:pt x="826958" y="44438"/>
                  <a:pt x="872621" y="112029"/>
                </a:cubicBezTo>
                <a:lnTo>
                  <a:pt x="878174" y="122259"/>
                </a:lnTo>
                <a:lnTo>
                  <a:pt x="888662" y="120659"/>
                </a:lnTo>
                <a:cubicBezTo>
                  <a:pt x="914077" y="118078"/>
                  <a:pt x="939864" y="116755"/>
                  <a:pt x="965961" y="116755"/>
                </a:cubicBezTo>
                <a:cubicBezTo>
                  <a:pt x="1096442" y="116755"/>
                  <a:pt x="1219202" y="149810"/>
                  <a:pt x="1326326" y="208003"/>
                </a:cubicBezTo>
                <a:lnTo>
                  <a:pt x="1367203" y="232837"/>
                </a:lnTo>
                <a:lnTo>
                  <a:pt x="1376243" y="225379"/>
                </a:lnTo>
                <a:cubicBezTo>
                  <a:pt x="1416796" y="197981"/>
                  <a:pt x="1465685" y="181983"/>
                  <a:pt x="1518310" y="181983"/>
                </a:cubicBezTo>
                <a:cubicBezTo>
                  <a:pt x="1658644" y="181983"/>
                  <a:pt x="1772407" y="295746"/>
                  <a:pt x="1772407" y="436079"/>
                </a:cubicBezTo>
                <a:cubicBezTo>
                  <a:pt x="1772407" y="506246"/>
                  <a:pt x="1743966" y="569770"/>
                  <a:pt x="1697983" y="615753"/>
                </a:cubicBezTo>
                <a:lnTo>
                  <a:pt x="1681257" y="629554"/>
                </a:lnTo>
                <a:lnTo>
                  <a:pt x="1687993" y="647960"/>
                </a:lnTo>
                <a:cubicBezTo>
                  <a:pt x="1710083" y="718979"/>
                  <a:pt x="1721982" y="794489"/>
                  <a:pt x="1721982" y="872777"/>
                </a:cubicBezTo>
                <a:cubicBezTo>
                  <a:pt x="1721982" y="898874"/>
                  <a:pt x="1720660" y="924661"/>
                  <a:pt x="1718079" y="950076"/>
                </a:cubicBezTo>
                <a:lnTo>
                  <a:pt x="1708911" y="1010143"/>
                </a:lnTo>
                <a:lnTo>
                  <a:pt x="1739413" y="1047112"/>
                </a:lnTo>
                <a:cubicBezTo>
                  <a:pt x="1766811" y="1087666"/>
                  <a:pt x="1782809" y="1136555"/>
                  <a:pt x="1782809" y="1189180"/>
                </a:cubicBezTo>
                <a:cubicBezTo>
                  <a:pt x="1782809" y="1329513"/>
                  <a:pt x="1669046" y="1443276"/>
                  <a:pt x="1528713" y="1443276"/>
                </a:cubicBezTo>
                <a:cubicBezTo>
                  <a:pt x="1511171" y="1443276"/>
                  <a:pt x="1494045" y="1441498"/>
                  <a:pt x="1477504" y="1438114"/>
                </a:cubicBezTo>
                <a:lnTo>
                  <a:pt x="1469464" y="1435618"/>
                </a:lnTo>
                <a:lnTo>
                  <a:pt x="1446861" y="1456160"/>
                </a:lnTo>
                <a:cubicBezTo>
                  <a:pt x="1332511" y="1550530"/>
                  <a:pt x="1189943" y="1611930"/>
                  <a:pt x="1033711" y="1625805"/>
                </a:cubicBezTo>
                <a:lnTo>
                  <a:pt x="972376" y="1628515"/>
                </a:lnTo>
                <a:lnTo>
                  <a:pt x="941962" y="1665378"/>
                </a:lnTo>
                <a:cubicBezTo>
                  <a:pt x="895980" y="1711361"/>
                  <a:pt x="832455" y="1739801"/>
                  <a:pt x="762288" y="1739801"/>
                </a:cubicBezTo>
                <a:cubicBezTo>
                  <a:pt x="621955" y="1739801"/>
                  <a:pt x="508192" y="1626038"/>
                  <a:pt x="508192" y="1485705"/>
                </a:cubicBezTo>
                <a:lnTo>
                  <a:pt x="509460" y="1473124"/>
                </a:lnTo>
                <a:lnTo>
                  <a:pt x="457628" y="1432399"/>
                </a:lnTo>
                <a:cubicBezTo>
                  <a:pt x="377073" y="1359182"/>
                  <a:pt x="312390" y="1268811"/>
                  <a:pt x="269351" y="1167055"/>
                </a:cubicBezTo>
                <a:lnTo>
                  <a:pt x="256837" y="1132864"/>
                </a:lnTo>
                <a:lnTo>
                  <a:pt x="254096" y="1133141"/>
                </a:lnTo>
                <a:cubicBezTo>
                  <a:pt x="113763" y="1133141"/>
                  <a:pt x="0" y="1019378"/>
                  <a:pt x="0" y="879044"/>
                </a:cubicBezTo>
                <a:cubicBezTo>
                  <a:pt x="0" y="756252"/>
                  <a:pt x="87099" y="653803"/>
                  <a:pt x="202887" y="630110"/>
                </a:cubicBezTo>
                <a:lnTo>
                  <a:pt x="252284" y="625130"/>
                </a:lnTo>
                <a:lnTo>
                  <a:pt x="269351" y="578499"/>
                </a:lnTo>
                <a:cubicBezTo>
                  <a:pt x="288479" y="533275"/>
                  <a:pt x="311883" y="490299"/>
                  <a:pt x="339055" y="450078"/>
                </a:cubicBezTo>
                <a:lnTo>
                  <a:pt x="425429" y="345392"/>
                </a:lnTo>
                <a:lnTo>
                  <a:pt x="412986" y="305306"/>
                </a:lnTo>
                <a:cubicBezTo>
                  <a:pt x="409601" y="288764"/>
                  <a:pt x="407824" y="271638"/>
                  <a:pt x="407824" y="254096"/>
                </a:cubicBezTo>
                <a:cubicBezTo>
                  <a:pt x="407824" y="113763"/>
                  <a:pt x="521586" y="0"/>
                  <a:pt x="66192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AU" dirty="0"/>
          </a:p>
        </p:txBody>
      </p:sp>
      <p:sp>
        <p:nvSpPr>
          <p:cNvPr id="37" name="Picture Placeholder 40"/>
          <p:cNvSpPr>
            <a:spLocks noGrp="1"/>
          </p:cNvSpPr>
          <p:nvPr>
            <p:ph type="pic" sz="quarter" idx="37"/>
          </p:nvPr>
        </p:nvSpPr>
        <p:spPr>
          <a:xfrm flipH="1">
            <a:off x="8860669" y="3517733"/>
            <a:ext cx="1004455" cy="980224"/>
          </a:xfrm>
          <a:custGeom>
            <a:avLst/>
            <a:gdLst>
              <a:gd name="connsiteX0" fmla="*/ 661920 w 1782809"/>
              <a:gd name="connsiteY0" fmla="*/ 0 h 1739801"/>
              <a:gd name="connsiteX1" fmla="*/ 872621 w 1782809"/>
              <a:gd name="connsiteY1" fmla="*/ 112029 h 1739801"/>
              <a:gd name="connsiteX2" fmla="*/ 878174 w 1782809"/>
              <a:gd name="connsiteY2" fmla="*/ 122259 h 1739801"/>
              <a:gd name="connsiteX3" fmla="*/ 888662 w 1782809"/>
              <a:gd name="connsiteY3" fmla="*/ 120659 h 1739801"/>
              <a:gd name="connsiteX4" fmla="*/ 965961 w 1782809"/>
              <a:gd name="connsiteY4" fmla="*/ 116755 h 1739801"/>
              <a:gd name="connsiteX5" fmla="*/ 1326326 w 1782809"/>
              <a:gd name="connsiteY5" fmla="*/ 208003 h 1739801"/>
              <a:gd name="connsiteX6" fmla="*/ 1367203 w 1782809"/>
              <a:gd name="connsiteY6" fmla="*/ 232837 h 1739801"/>
              <a:gd name="connsiteX7" fmla="*/ 1376243 w 1782809"/>
              <a:gd name="connsiteY7" fmla="*/ 225379 h 1739801"/>
              <a:gd name="connsiteX8" fmla="*/ 1518310 w 1782809"/>
              <a:gd name="connsiteY8" fmla="*/ 181983 h 1739801"/>
              <a:gd name="connsiteX9" fmla="*/ 1772407 w 1782809"/>
              <a:gd name="connsiteY9" fmla="*/ 436079 h 1739801"/>
              <a:gd name="connsiteX10" fmla="*/ 1697983 w 1782809"/>
              <a:gd name="connsiteY10" fmla="*/ 615753 h 1739801"/>
              <a:gd name="connsiteX11" fmla="*/ 1681257 w 1782809"/>
              <a:gd name="connsiteY11" fmla="*/ 629554 h 1739801"/>
              <a:gd name="connsiteX12" fmla="*/ 1687993 w 1782809"/>
              <a:gd name="connsiteY12" fmla="*/ 647960 h 1739801"/>
              <a:gd name="connsiteX13" fmla="*/ 1721982 w 1782809"/>
              <a:gd name="connsiteY13" fmla="*/ 872777 h 1739801"/>
              <a:gd name="connsiteX14" fmla="*/ 1718079 w 1782809"/>
              <a:gd name="connsiteY14" fmla="*/ 950076 h 1739801"/>
              <a:gd name="connsiteX15" fmla="*/ 1708911 w 1782809"/>
              <a:gd name="connsiteY15" fmla="*/ 1010143 h 1739801"/>
              <a:gd name="connsiteX16" fmla="*/ 1739413 w 1782809"/>
              <a:gd name="connsiteY16" fmla="*/ 1047112 h 1739801"/>
              <a:gd name="connsiteX17" fmla="*/ 1782809 w 1782809"/>
              <a:gd name="connsiteY17" fmla="*/ 1189180 h 1739801"/>
              <a:gd name="connsiteX18" fmla="*/ 1528713 w 1782809"/>
              <a:gd name="connsiteY18" fmla="*/ 1443276 h 1739801"/>
              <a:gd name="connsiteX19" fmla="*/ 1477504 w 1782809"/>
              <a:gd name="connsiteY19" fmla="*/ 1438114 h 1739801"/>
              <a:gd name="connsiteX20" fmla="*/ 1469464 w 1782809"/>
              <a:gd name="connsiteY20" fmla="*/ 1435618 h 1739801"/>
              <a:gd name="connsiteX21" fmla="*/ 1446861 w 1782809"/>
              <a:gd name="connsiteY21" fmla="*/ 1456160 h 1739801"/>
              <a:gd name="connsiteX22" fmla="*/ 1033711 w 1782809"/>
              <a:gd name="connsiteY22" fmla="*/ 1625805 h 1739801"/>
              <a:gd name="connsiteX23" fmla="*/ 972376 w 1782809"/>
              <a:gd name="connsiteY23" fmla="*/ 1628515 h 1739801"/>
              <a:gd name="connsiteX24" fmla="*/ 941962 w 1782809"/>
              <a:gd name="connsiteY24" fmla="*/ 1665378 h 1739801"/>
              <a:gd name="connsiteX25" fmla="*/ 762288 w 1782809"/>
              <a:gd name="connsiteY25" fmla="*/ 1739801 h 1739801"/>
              <a:gd name="connsiteX26" fmla="*/ 508192 w 1782809"/>
              <a:gd name="connsiteY26" fmla="*/ 1485705 h 1739801"/>
              <a:gd name="connsiteX27" fmla="*/ 509460 w 1782809"/>
              <a:gd name="connsiteY27" fmla="*/ 1473124 h 1739801"/>
              <a:gd name="connsiteX28" fmla="*/ 457628 w 1782809"/>
              <a:gd name="connsiteY28" fmla="*/ 1432399 h 1739801"/>
              <a:gd name="connsiteX29" fmla="*/ 269351 w 1782809"/>
              <a:gd name="connsiteY29" fmla="*/ 1167055 h 1739801"/>
              <a:gd name="connsiteX30" fmla="*/ 256837 w 1782809"/>
              <a:gd name="connsiteY30" fmla="*/ 1132864 h 1739801"/>
              <a:gd name="connsiteX31" fmla="*/ 254096 w 1782809"/>
              <a:gd name="connsiteY31" fmla="*/ 1133141 h 1739801"/>
              <a:gd name="connsiteX32" fmla="*/ 0 w 1782809"/>
              <a:gd name="connsiteY32" fmla="*/ 879044 h 1739801"/>
              <a:gd name="connsiteX33" fmla="*/ 202887 w 1782809"/>
              <a:gd name="connsiteY33" fmla="*/ 630110 h 1739801"/>
              <a:gd name="connsiteX34" fmla="*/ 252284 w 1782809"/>
              <a:gd name="connsiteY34" fmla="*/ 625130 h 1739801"/>
              <a:gd name="connsiteX35" fmla="*/ 269351 w 1782809"/>
              <a:gd name="connsiteY35" fmla="*/ 578499 h 1739801"/>
              <a:gd name="connsiteX36" fmla="*/ 339055 w 1782809"/>
              <a:gd name="connsiteY36" fmla="*/ 450078 h 1739801"/>
              <a:gd name="connsiteX37" fmla="*/ 425429 w 1782809"/>
              <a:gd name="connsiteY37" fmla="*/ 345392 h 1739801"/>
              <a:gd name="connsiteX38" fmla="*/ 412986 w 1782809"/>
              <a:gd name="connsiteY38" fmla="*/ 305306 h 1739801"/>
              <a:gd name="connsiteX39" fmla="*/ 407824 w 1782809"/>
              <a:gd name="connsiteY39" fmla="*/ 254096 h 1739801"/>
              <a:gd name="connsiteX40" fmla="*/ 661920 w 1782809"/>
              <a:gd name="connsiteY40" fmla="*/ 0 h 173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782809" h="1739801">
                <a:moveTo>
                  <a:pt x="661920" y="0"/>
                </a:moveTo>
                <a:cubicBezTo>
                  <a:pt x="749628" y="0"/>
                  <a:pt x="826958" y="44438"/>
                  <a:pt x="872621" y="112029"/>
                </a:cubicBezTo>
                <a:lnTo>
                  <a:pt x="878174" y="122259"/>
                </a:lnTo>
                <a:lnTo>
                  <a:pt x="888662" y="120659"/>
                </a:lnTo>
                <a:cubicBezTo>
                  <a:pt x="914077" y="118078"/>
                  <a:pt x="939864" y="116755"/>
                  <a:pt x="965961" y="116755"/>
                </a:cubicBezTo>
                <a:cubicBezTo>
                  <a:pt x="1096442" y="116755"/>
                  <a:pt x="1219202" y="149810"/>
                  <a:pt x="1326326" y="208003"/>
                </a:cubicBezTo>
                <a:lnTo>
                  <a:pt x="1367203" y="232837"/>
                </a:lnTo>
                <a:lnTo>
                  <a:pt x="1376243" y="225379"/>
                </a:lnTo>
                <a:cubicBezTo>
                  <a:pt x="1416796" y="197981"/>
                  <a:pt x="1465685" y="181983"/>
                  <a:pt x="1518310" y="181983"/>
                </a:cubicBezTo>
                <a:cubicBezTo>
                  <a:pt x="1658644" y="181983"/>
                  <a:pt x="1772407" y="295746"/>
                  <a:pt x="1772407" y="436079"/>
                </a:cubicBezTo>
                <a:cubicBezTo>
                  <a:pt x="1772407" y="506246"/>
                  <a:pt x="1743966" y="569770"/>
                  <a:pt x="1697983" y="615753"/>
                </a:cubicBezTo>
                <a:lnTo>
                  <a:pt x="1681257" y="629554"/>
                </a:lnTo>
                <a:lnTo>
                  <a:pt x="1687993" y="647960"/>
                </a:lnTo>
                <a:cubicBezTo>
                  <a:pt x="1710083" y="718979"/>
                  <a:pt x="1721982" y="794489"/>
                  <a:pt x="1721982" y="872777"/>
                </a:cubicBezTo>
                <a:cubicBezTo>
                  <a:pt x="1721982" y="898874"/>
                  <a:pt x="1720660" y="924661"/>
                  <a:pt x="1718079" y="950076"/>
                </a:cubicBezTo>
                <a:lnTo>
                  <a:pt x="1708911" y="1010143"/>
                </a:lnTo>
                <a:lnTo>
                  <a:pt x="1739413" y="1047112"/>
                </a:lnTo>
                <a:cubicBezTo>
                  <a:pt x="1766811" y="1087666"/>
                  <a:pt x="1782809" y="1136555"/>
                  <a:pt x="1782809" y="1189180"/>
                </a:cubicBezTo>
                <a:cubicBezTo>
                  <a:pt x="1782809" y="1329513"/>
                  <a:pt x="1669046" y="1443276"/>
                  <a:pt x="1528713" y="1443276"/>
                </a:cubicBezTo>
                <a:cubicBezTo>
                  <a:pt x="1511171" y="1443276"/>
                  <a:pt x="1494045" y="1441498"/>
                  <a:pt x="1477504" y="1438114"/>
                </a:cubicBezTo>
                <a:lnTo>
                  <a:pt x="1469464" y="1435618"/>
                </a:lnTo>
                <a:lnTo>
                  <a:pt x="1446861" y="1456160"/>
                </a:lnTo>
                <a:cubicBezTo>
                  <a:pt x="1332511" y="1550530"/>
                  <a:pt x="1189943" y="1611930"/>
                  <a:pt x="1033711" y="1625805"/>
                </a:cubicBezTo>
                <a:lnTo>
                  <a:pt x="972376" y="1628515"/>
                </a:lnTo>
                <a:lnTo>
                  <a:pt x="941962" y="1665378"/>
                </a:lnTo>
                <a:cubicBezTo>
                  <a:pt x="895980" y="1711361"/>
                  <a:pt x="832455" y="1739801"/>
                  <a:pt x="762288" y="1739801"/>
                </a:cubicBezTo>
                <a:cubicBezTo>
                  <a:pt x="621955" y="1739801"/>
                  <a:pt x="508192" y="1626038"/>
                  <a:pt x="508192" y="1485705"/>
                </a:cubicBezTo>
                <a:lnTo>
                  <a:pt x="509460" y="1473124"/>
                </a:lnTo>
                <a:lnTo>
                  <a:pt x="457628" y="1432399"/>
                </a:lnTo>
                <a:cubicBezTo>
                  <a:pt x="377073" y="1359182"/>
                  <a:pt x="312390" y="1268811"/>
                  <a:pt x="269351" y="1167055"/>
                </a:cubicBezTo>
                <a:lnTo>
                  <a:pt x="256837" y="1132864"/>
                </a:lnTo>
                <a:lnTo>
                  <a:pt x="254096" y="1133141"/>
                </a:lnTo>
                <a:cubicBezTo>
                  <a:pt x="113763" y="1133141"/>
                  <a:pt x="0" y="1019378"/>
                  <a:pt x="0" y="879044"/>
                </a:cubicBezTo>
                <a:cubicBezTo>
                  <a:pt x="0" y="756252"/>
                  <a:pt x="87099" y="653803"/>
                  <a:pt x="202887" y="630110"/>
                </a:cubicBezTo>
                <a:lnTo>
                  <a:pt x="252284" y="625130"/>
                </a:lnTo>
                <a:lnTo>
                  <a:pt x="269351" y="578499"/>
                </a:lnTo>
                <a:cubicBezTo>
                  <a:pt x="288479" y="533275"/>
                  <a:pt x="311883" y="490299"/>
                  <a:pt x="339055" y="450078"/>
                </a:cubicBezTo>
                <a:lnTo>
                  <a:pt x="425429" y="345392"/>
                </a:lnTo>
                <a:lnTo>
                  <a:pt x="412986" y="305306"/>
                </a:lnTo>
                <a:cubicBezTo>
                  <a:pt x="409601" y="288764"/>
                  <a:pt x="407824" y="271638"/>
                  <a:pt x="407824" y="254096"/>
                </a:cubicBezTo>
                <a:cubicBezTo>
                  <a:pt x="407824" y="113763"/>
                  <a:pt x="521586" y="0"/>
                  <a:pt x="66192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AU" dirty="0"/>
          </a:p>
        </p:txBody>
      </p:sp>
      <p:sp>
        <p:nvSpPr>
          <p:cNvPr id="38" name="Picture Placeholder 40"/>
          <p:cNvSpPr>
            <a:spLocks noGrp="1"/>
          </p:cNvSpPr>
          <p:nvPr>
            <p:ph type="pic" sz="quarter" idx="38"/>
          </p:nvPr>
        </p:nvSpPr>
        <p:spPr>
          <a:xfrm flipH="1">
            <a:off x="8891349" y="5189755"/>
            <a:ext cx="1004455" cy="980224"/>
          </a:xfrm>
          <a:custGeom>
            <a:avLst/>
            <a:gdLst>
              <a:gd name="connsiteX0" fmla="*/ 661920 w 1782809"/>
              <a:gd name="connsiteY0" fmla="*/ 0 h 1739801"/>
              <a:gd name="connsiteX1" fmla="*/ 872621 w 1782809"/>
              <a:gd name="connsiteY1" fmla="*/ 112029 h 1739801"/>
              <a:gd name="connsiteX2" fmla="*/ 878174 w 1782809"/>
              <a:gd name="connsiteY2" fmla="*/ 122259 h 1739801"/>
              <a:gd name="connsiteX3" fmla="*/ 888662 w 1782809"/>
              <a:gd name="connsiteY3" fmla="*/ 120659 h 1739801"/>
              <a:gd name="connsiteX4" fmla="*/ 965961 w 1782809"/>
              <a:gd name="connsiteY4" fmla="*/ 116755 h 1739801"/>
              <a:gd name="connsiteX5" fmla="*/ 1326326 w 1782809"/>
              <a:gd name="connsiteY5" fmla="*/ 208003 h 1739801"/>
              <a:gd name="connsiteX6" fmla="*/ 1367203 w 1782809"/>
              <a:gd name="connsiteY6" fmla="*/ 232837 h 1739801"/>
              <a:gd name="connsiteX7" fmla="*/ 1376243 w 1782809"/>
              <a:gd name="connsiteY7" fmla="*/ 225379 h 1739801"/>
              <a:gd name="connsiteX8" fmla="*/ 1518310 w 1782809"/>
              <a:gd name="connsiteY8" fmla="*/ 181983 h 1739801"/>
              <a:gd name="connsiteX9" fmla="*/ 1772407 w 1782809"/>
              <a:gd name="connsiteY9" fmla="*/ 436079 h 1739801"/>
              <a:gd name="connsiteX10" fmla="*/ 1697983 w 1782809"/>
              <a:gd name="connsiteY10" fmla="*/ 615753 h 1739801"/>
              <a:gd name="connsiteX11" fmla="*/ 1681257 w 1782809"/>
              <a:gd name="connsiteY11" fmla="*/ 629554 h 1739801"/>
              <a:gd name="connsiteX12" fmla="*/ 1687993 w 1782809"/>
              <a:gd name="connsiteY12" fmla="*/ 647960 h 1739801"/>
              <a:gd name="connsiteX13" fmla="*/ 1721982 w 1782809"/>
              <a:gd name="connsiteY13" fmla="*/ 872777 h 1739801"/>
              <a:gd name="connsiteX14" fmla="*/ 1718079 w 1782809"/>
              <a:gd name="connsiteY14" fmla="*/ 950076 h 1739801"/>
              <a:gd name="connsiteX15" fmla="*/ 1708911 w 1782809"/>
              <a:gd name="connsiteY15" fmla="*/ 1010143 h 1739801"/>
              <a:gd name="connsiteX16" fmla="*/ 1739413 w 1782809"/>
              <a:gd name="connsiteY16" fmla="*/ 1047112 h 1739801"/>
              <a:gd name="connsiteX17" fmla="*/ 1782809 w 1782809"/>
              <a:gd name="connsiteY17" fmla="*/ 1189180 h 1739801"/>
              <a:gd name="connsiteX18" fmla="*/ 1528713 w 1782809"/>
              <a:gd name="connsiteY18" fmla="*/ 1443276 h 1739801"/>
              <a:gd name="connsiteX19" fmla="*/ 1477504 w 1782809"/>
              <a:gd name="connsiteY19" fmla="*/ 1438114 h 1739801"/>
              <a:gd name="connsiteX20" fmla="*/ 1469464 w 1782809"/>
              <a:gd name="connsiteY20" fmla="*/ 1435618 h 1739801"/>
              <a:gd name="connsiteX21" fmla="*/ 1446861 w 1782809"/>
              <a:gd name="connsiteY21" fmla="*/ 1456160 h 1739801"/>
              <a:gd name="connsiteX22" fmla="*/ 1033711 w 1782809"/>
              <a:gd name="connsiteY22" fmla="*/ 1625805 h 1739801"/>
              <a:gd name="connsiteX23" fmla="*/ 972376 w 1782809"/>
              <a:gd name="connsiteY23" fmla="*/ 1628515 h 1739801"/>
              <a:gd name="connsiteX24" fmla="*/ 941962 w 1782809"/>
              <a:gd name="connsiteY24" fmla="*/ 1665378 h 1739801"/>
              <a:gd name="connsiteX25" fmla="*/ 762288 w 1782809"/>
              <a:gd name="connsiteY25" fmla="*/ 1739801 h 1739801"/>
              <a:gd name="connsiteX26" fmla="*/ 508192 w 1782809"/>
              <a:gd name="connsiteY26" fmla="*/ 1485705 h 1739801"/>
              <a:gd name="connsiteX27" fmla="*/ 509460 w 1782809"/>
              <a:gd name="connsiteY27" fmla="*/ 1473124 h 1739801"/>
              <a:gd name="connsiteX28" fmla="*/ 457628 w 1782809"/>
              <a:gd name="connsiteY28" fmla="*/ 1432399 h 1739801"/>
              <a:gd name="connsiteX29" fmla="*/ 269351 w 1782809"/>
              <a:gd name="connsiteY29" fmla="*/ 1167055 h 1739801"/>
              <a:gd name="connsiteX30" fmla="*/ 256837 w 1782809"/>
              <a:gd name="connsiteY30" fmla="*/ 1132864 h 1739801"/>
              <a:gd name="connsiteX31" fmla="*/ 254096 w 1782809"/>
              <a:gd name="connsiteY31" fmla="*/ 1133141 h 1739801"/>
              <a:gd name="connsiteX32" fmla="*/ 0 w 1782809"/>
              <a:gd name="connsiteY32" fmla="*/ 879044 h 1739801"/>
              <a:gd name="connsiteX33" fmla="*/ 202887 w 1782809"/>
              <a:gd name="connsiteY33" fmla="*/ 630110 h 1739801"/>
              <a:gd name="connsiteX34" fmla="*/ 252284 w 1782809"/>
              <a:gd name="connsiteY34" fmla="*/ 625130 h 1739801"/>
              <a:gd name="connsiteX35" fmla="*/ 269351 w 1782809"/>
              <a:gd name="connsiteY35" fmla="*/ 578499 h 1739801"/>
              <a:gd name="connsiteX36" fmla="*/ 339055 w 1782809"/>
              <a:gd name="connsiteY36" fmla="*/ 450078 h 1739801"/>
              <a:gd name="connsiteX37" fmla="*/ 425429 w 1782809"/>
              <a:gd name="connsiteY37" fmla="*/ 345392 h 1739801"/>
              <a:gd name="connsiteX38" fmla="*/ 412986 w 1782809"/>
              <a:gd name="connsiteY38" fmla="*/ 305306 h 1739801"/>
              <a:gd name="connsiteX39" fmla="*/ 407824 w 1782809"/>
              <a:gd name="connsiteY39" fmla="*/ 254096 h 1739801"/>
              <a:gd name="connsiteX40" fmla="*/ 661920 w 1782809"/>
              <a:gd name="connsiteY40" fmla="*/ 0 h 1739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782809" h="1739801">
                <a:moveTo>
                  <a:pt x="661920" y="0"/>
                </a:moveTo>
                <a:cubicBezTo>
                  <a:pt x="749628" y="0"/>
                  <a:pt x="826958" y="44438"/>
                  <a:pt x="872621" y="112029"/>
                </a:cubicBezTo>
                <a:lnTo>
                  <a:pt x="878174" y="122259"/>
                </a:lnTo>
                <a:lnTo>
                  <a:pt x="888662" y="120659"/>
                </a:lnTo>
                <a:cubicBezTo>
                  <a:pt x="914077" y="118078"/>
                  <a:pt x="939864" y="116755"/>
                  <a:pt x="965961" y="116755"/>
                </a:cubicBezTo>
                <a:cubicBezTo>
                  <a:pt x="1096442" y="116755"/>
                  <a:pt x="1219202" y="149810"/>
                  <a:pt x="1326326" y="208003"/>
                </a:cubicBezTo>
                <a:lnTo>
                  <a:pt x="1367203" y="232837"/>
                </a:lnTo>
                <a:lnTo>
                  <a:pt x="1376243" y="225379"/>
                </a:lnTo>
                <a:cubicBezTo>
                  <a:pt x="1416796" y="197981"/>
                  <a:pt x="1465685" y="181983"/>
                  <a:pt x="1518310" y="181983"/>
                </a:cubicBezTo>
                <a:cubicBezTo>
                  <a:pt x="1658644" y="181983"/>
                  <a:pt x="1772407" y="295746"/>
                  <a:pt x="1772407" y="436079"/>
                </a:cubicBezTo>
                <a:cubicBezTo>
                  <a:pt x="1772407" y="506246"/>
                  <a:pt x="1743966" y="569770"/>
                  <a:pt x="1697983" y="615753"/>
                </a:cubicBezTo>
                <a:lnTo>
                  <a:pt x="1681257" y="629554"/>
                </a:lnTo>
                <a:lnTo>
                  <a:pt x="1687993" y="647960"/>
                </a:lnTo>
                <a:cubicBezTo>
                  <a:pt x="1710083" y="718979"/>
                  <a:pt x="1721982" y="794489"/>
                  <a:pt x="1721982" y="872777"/>
                </a:cubicBezTo>
                <a:cubicBezTo>
                  <a:pt x="1721982" y="898874"/>
                  <a:pt x="1720660" y="924661"/>
                  <a:pt x="1718079" y="950076"/>
                </a:cubicBezTo>
                <a:lnTo>
                  <a:pt x="1708911" y="1010143"/>
                </a:lnTo>
                <a:lnTo>
                  <a:pt x="1739413" y="1047112"/>
                </a:lnTo>
                <a:cubicBezTo>
                  <a:pt x="1766811" y="1087666"/>
                  <a:pt x="1782809" y="1136555"/>
                  <a:pt x="1782809" y="1189180"/>
                </a:cubicBezTo>
                <a:cubicBezTo>
                  <a:pt x="1782809" y="1329513"/>
                  <a:pt x="1669046" y="1443276"/>
                  <a:pt x="1528713" y="1443276"/>
                </a:cubicBezTo>
                <a:cubicBezTo>
                  <a:pt x="1511171" y="1443276"/>
                  <a:pt x="1494045" y="1441498"/>
                  <a:pt x="1477504" y="1438114"/>
                </a:cubicBezTo>
                <a:lnTo>
                  <a:pt x="1469464" y="1435618"/>
                </a:lnTo>
                <a:lnTo>
                  <a:pt x="1446861" y="1456160"/>
                </a:lnTo>
                <a:cubicBezTo>
                  <a:pt x="1332511" y="1550530"/>
                  <a:pt x="1189943" y="1611930"/>
                  <a:pt x="1033711" y="1625805"/>
                </a:cubicBezTo>
                <a:lnTo>
                  <a:pt x="972376" y="1628515"/>
                </a:lnTo>
                <a:lnTo>
                  <a:pt x="941962" y="1665378"/>
                </a:lnTo>
                <a:cubicBezTo>
                  <a:pt x="895980" y="1711361"/>
                  <a:pt x="832455" y="1739801"/>
                  <a:pt x="762288" y="1739801"/>
                </a:cubicBezTo>
                <a:cubicBezTo>
                  <a:pt x="621955" y="1739801"/>
                  <a:pt x="508192" y="1626038"/>
                  <a:pt x="508192" y="1485705"/>
                </a:cubicBezTo>
                <a:lnTo>
                  <a:pt x="509460" y="1473124"/>
                </a:lnTo>
                <a:lnTo>
                  <a:pt x="457628" y="1432399"/>
                </a:lnTo>
                <a:cubicBezTo>
                  <a:pt x="377073" y="1359182"/>
                  <a:pt x="312390" y="1268811"/>
                  <a:pt x="269351" y="1167055"/>
                </a:cubicBezTo>
                <a:lnTo>
                  <a:pt x="256837" y="1132864"/>
                </a:lnTo>
                <a:lnTo>
                  <a:pt x="254096" y="1133141"/>
                </a:lnTo>
                <a:cubicBezTo>
                  <a:pt x="113763" y="1133141"/>
                  <a:pt x="0" y="1019378"/>
                  <a:pt x="0" y="879044"/>
                </a:cubicBezTo>
                <a:cubicBezTo>
                  <a:pt x="0" y="756252"/>
                  <a:pt x="87099" y="653803"/>
                  <a:pt x="202887" y="630110"/>
                </a:cubicBezTo>
                <a:lnTo>
                  <a:pt x="252284" y="625130"/>
                </a:lnTo>
                <a:lnTo>
                  <a:pt x="269351" y="578499"/>
                </a:lnTo>
                <a:cubicBezTo>
                  <a:pt x="288479" y="533275"/>
                  <a:pt x="311883" y="490299"/>
                  <a:pt x="339055" y="450078"/>
                </a:cubicBezTo>
                <a:lnTo>
                  <a:pt x="425429" y="345392"/>
                </a:lnTo>
                <a:lnTo>
                  <a:pt x="412986" y="305306"/>
                </a:lnTo>
                <a:cubicBezTo>
                  <a:pt x="409601" y="288764"/>
                  <a:pt x="407824" y="271638"/>
                  <a:pt x="407824" y="254096"/>
                </a:cubicBezTo>
                <a:cubicBezTo>
                  <a:pt x="407824" y="113763"/>
                  <a:pt x="521586" y="0"/>
                  <a:pt x="66192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/>
          <a:p>
            <a:endParaRPr lang="en-AU" dirty="0"/>
          </a:p>
        </p:txBody>
      </p:sp>
      <p:sp>
        <p:nvSpPr>
          <p:cNvPr id="44" name="Text Placeholder 21"/>
          <p:cNvSpPr>
            <a:spLocks noGrp="1"/>
          </p:cNvSpPr>
          <p:nvPr>
            <p:ph type="body" sz="quarter" idx="39"/>
          </p:nvPr>
        </p:nvSpPr>
        <p:spPr>
          <a:xfrm>
            <a:off x="9975125" y="2355972"/>
            <a:ext cx="1950027" cy="256811"/>
          </a:xfrm>
        </p:spPr>
        <p:txBody>
          <a:bodyPr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45" name="Text Placeholder 21"/>
          <p:cNvSpPr>
            <a:spLocks noGrp="1"/>
          </p:cNvSpPr>
          <p:nvPr>
            <p:ph type="body" sz="quarter" idx="40"/>
          </p:nvPr>
        </p:nvSpPr>
        <p:spPr>
          <a:xfrm>
            <a:off x="9975125" y="2633648"/>
            <a:ext cx="1950027" cy="330467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46" name="Text Placeholder 21"/>
          <p:cNvSpPr>
            <a:spLocks noGrp="1"/>
          </p:cNvSpPr>
          <p:nvPr>
            <p:ph type="body" sz="quarter" idx="41"/>
          </p:nvPr>
        </p:nvSpPr>
        <p:spPr>
          <a:xfrm>
            <a:off x="9975125" y="3907067"/>
            <a:ext cx="1950027" cy="256811"/>
          </a:xfrm>
        </p:spPr>
        <p:txBody>
          <a:bodyPr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48" name="Text Placeholder 21"/>
          <p:cNvSpPr>
            <a:spLocks noGrp="1"/>
          </p:cNvSpPr>
          <p:nvPr>
            <p:ph type="body" sz="quarter" idx="42"/>
          </p:nvPr>
        </p:nvSpPr>
        <p:spPr>
          <a:xfrm>
            <a:off x="9975125" y="4184743"/>
            <a:ext cx="1950027" cy="330467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49" name="Text Placeholder 21"/>
          <p:cNvSpPr>
            <a:spLocks noGrp="1"/>
          </p:cNvSpPr>
          <p:nvPr>
            <p:ph type="body" sz="quarter" idx="43"/>
          </p:nvPr>
        </p:nvSpPr>
        <p:spPr>
          <a:xfrm>
            <a:off x="9975125" y="5398106"/>
            <a:ext cx="1950027" cy="256811"/>
          </a:xfrm>
        </p:spPr>
        <p:txBody>
          <a:bodyPr>
            <a:noAutofit/>
          </a:bodyPr>
          <a:lstStyle>
            <a:lvl1pPr algn="ctr"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  <p:sp>
        <p:nvSpPr>
          <p:cNvPr id="50" name="Text Placeholder 21"/>
          <p:cNvSpPr>
            <a:spLocks noGrp="1"/>
          </p:cNvSpPr>
          <p:nvPr>
            <p:ph type="body" sz="quarter" idx="44"/>
          </p:nvPr>
        </p:nvSpPr>
        <p:spPr>
          <a:xfrm>
            <a:off x="9975125" y="5675782"/>
            <a:ext cx="1950027" cy="330467"/>
          </a:xfrm>
        </p:spPr>
        <p:txBody>
          <a:bodyPr>
            <a:normAutofit/>
          </a:bodyPr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384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500"/>
                            </p:stCondLst>
                            <p:childTnLst>
                              <p:par>
                                <p:cTn id="91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3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9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1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51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>
        <p:tmplLst>
          <p:tmpl lvl="1">
            <p:tnLst>
              <p:par>
                <p:cTn presetID="10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40" grpId="0" animBg="1"/>
      <p:bldP spid="41" grpId="0" animBg="1"/>
      <p:bldP spid="42" grpId="0" animBg="1"/>
      <p:bldP spid="15" grpId="0" build="p">
        <p:tmplLst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42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42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42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42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animBg="1"/>
      <p:bldP spid="37" grpId="0" animBg="1"/>
      <p:bldP spid="38" grpId="0" animBg="1"/>
      <p:bldP spid="44" grpId="0" build="p">
        <p:tmplLst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42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42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42" presetClass="entr" presetSubtype="0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9425" y="692150"/>
            <a:ext cx="11233150" cy="405130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6DD3-4DB7-4C92-9690-614E4D50F47F}" type="datetimeFigureOut">
              <a:rPr lang="en-AU" smtClean="0"/>
              <a:t>19/02/2021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68EEF-F8D6-448A-9AF0-691E77075A3E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79425" y="393700"/>
            <a:ext cx="3559175" cy="27305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79425" y="1154764"/>
            <a:ext cx="11233150" cy="27298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1437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2602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MINDMAP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 cstate="hq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7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MINDMAP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COMPANY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814316" y="4314311"/>
            <a:ext cx="2078182" cy="1979309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288498" y="4314311"/>
            <a:ext cx="2078182" cy="1979309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336913" y="4314311"/>
            <a:ext cx="2078182" cy="1979309"/>
          </a:xfrm>
          <a:prstGeom prst="roundRect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8859510" y="4314311"/>
            <a:ext cx="2078182" cy="1979309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690055" y="1946874"/>
            <a:ext cx="3353250" cy="933852"/>
            <a:chOff x="7604216" y="1607584"/>
            <a:chExt cx="2854234" cy="1030883"/>
          </a:xfrm>
        </p:grpSpPr>
        <p:sp>
          <p:nvSpPr>
            <p:cNvPr id="11" name="TextBox 10"/>
            <p:cNvSpPr txBox="1"/>
            <p:nvPr/>
          </p:nvSpPr>
          <p:spPr>
            <a:xfrm>
              <a:off x="7683181" y="1924980"/>
              <a:ext cx="2775269" cy="7134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Roboto" panose="02000000000000000000" pitchFamily="2" charset="0"/>
                </a:rPr>
                <a:t>Lorem ipsum dolor sit amegrea stuff hereand Pabus denima ostebus kole sit lovera ipsume wakamre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ea typeface="Roboto" panose="02000000000000000000" pitchFamily="2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04216" y="1607584"/>
              <a:ext cx="2854234" cy="339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  <a:ea typeface="Fira Sans SemiBold Italic" panose="00000700000000000000" pitchFamily="50" charset="0"/>
                  <a:cs typeface="Clear Sans" panose="020B0503030202020304" pitchFamily="34" charset="0"/>
                </a:rPr>
                <a:t>LOREM IPSUM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558061" y="4935081"/>
            <a:ext cx="153905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d-ID" sz="1200" dirty="0">
                <a:solidFill>
                  <a:schemeClr val="bg1"/>
                </a:solidFill>
              </a:rPr>
              <a:t>Lorem ipsum dolor sit amet business requires seriousness and patience in doing it. Whether you want</a:t>
            </a:r>
            <a:endParaRPr lang="en-AU" sz="12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82319" y="4935081"/>
            <a:ext cx="153905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d-ID" sz="1200" dirty="0">
                <a:solidFill>
                  <a:schemeClr val="bg1"/>
                </a:solidFill>
              </a:rPr>
              <a:t>Lorem ipsum dolor sit amet business requires seriousness and patience in doing it. Whether you want</a:t>
            </a:r>
            <a:endParaRPr lang="en-AU" sz="12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25999" y="4933968"/>
            <a:ext cx="153905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d-ID" sz="1200" dirty="0">
                <a:solidFill>
                  <a:schemeClr val="bg1"/>
                </a:solidFill>
              </a:rPr>
              <a:t>Lorem ipsum dolor sit amet business requires seriousness and patience in doing it. Whether you want</a:t>
            </a:r>
            <a:endParaRPr lang="en-AU" sz="12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29073" y="4933968"/>
            <a:ext cx="153905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d-ID" sz="1200" dirty="0">
                <a:solidFill>
                  <a:schemeClr val="bg1"/>
                </a:solidFill>
              </a:rPr>
              <a:t>Lorem ipsum dolor sit amet business requires seriousness and patience in doing it. Whether you want</a:t>
            </a:r>
            <a:endParaRPr lang="en-AU" sz="1200" dirty="0">
              <a:solidFill>
                <a:schemeClr val="bg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2655933" y="2832100"/>
            <a:ext cx="2830467" cy="959697"/>
          </a:xfrm>
          <a:prstGeom prst="line">
            <a:avLst/>
          </a:prstGeom>
          <a:ln w="6350" cmpd="sng">
            <a:solidFill>
              <a:schemeClr val="tx2">
                <a:lumMod val="60000"/>
                <a:lumOff val="40000"/>
              </a:schemeClr>
            </a:solidFill>
            <a:prstDash val="dash"/>
            <a:headEnd type="oval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25999" y="2857997"/>
            <a:ext cx="2830467" cy="959697"/>
          </a:xfrm>
          <a:prstGeom prst="line">
            <a:avLst/>
          </a:prstGeom>
          <a:ln w="6350" cmpd="sng">
            <a:solidFill>
              <a:schemeClr val="tx2">
                <a:lumMod val="60000"/>
                <a:lumOff val="40000"/>
              </a:schemeClr>
            </a:solidFill>
            <a:prstDash val="dash"/>
            <a:headEnd type="oval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216081" y="3139403"/>
            <a:ext cx="540637" cy="579194"/>
          </a:xfrm>
          <a:prstGeom prst="line">
            <a:avLst/>
          </a:prstGeom>
          <a:ln w="6350" cmpd="sng">
            <a:solidFill>
              <a:schemeClr val="tx2">
                <a:lumMod val="60000"/>
                <a:lumOff val="40000"/>
              </a:schemeClr>
            </a:solidFill>
            <a:prstDash val="dash"/>
            <a:headEnd type="oval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428771" y="3145753"/>
            <a:ext cx="540637" cy="579194"/>
          </a:xfrm>
          <a:prstGeom prst="line">
            <a:avLst/>
          </a:prstGeom>
          <a:ln w="6350" cmpd="sng">
            <a:solidFill>
              <a:schemeClr val="tx2">
                <a:lumMod val="60000"/>
                <a:lumOff val="40000"/>
              </a:schemeClr>
            </a:solidFill>
            <a:prstDash val="dash"/>
            <a:headEnd type="oval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1829606" y="3817694"/>
            <a:ext cx="995966" cy="993236"/>
            <a:chOff x="1829606" y="3817694"/>
            <a:chExt cx="995966" cy="993236"/>
          </a:xfrm>
        </p:grpSpPr>
        <p:sp>
          <p:nvSpPr>
            <p:cNvPr id="28" name="Oval 19"/>
            <p:cNvSpPr>
              <a:spLocks noChangeArrowheads="1"/>
            </p:cNvSpPr>
            <p:nvPr/>
          </p:nvSpPr>
          <p:spPr bwMode="auto">
            <a:xfrm>
              <a:off x="1829606" y="3817694"/>
              <a:ext cx="995966" cy="993236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dirty="0">
                <a:solidFill>
                  <a:srgbClr val="FFFFFF"/>
                </a:solidFill>
                <a:latin typeface="FontAwesome" pitchFamily="2" charset="0"/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2101662" y="4089162"/>
              <a:ext cx="451851" cy="449859"/>
              <a:chOff x="-365126" y="-2462213"/>
              <a:chExt cx="4321176" cy="4302126"/>
            </a:xfrm>
            <a:solidFill>
              <a:schemeClr val="bg1"/>
            </a:solidFill>
          </p:grpSpPr>
          <p:sp>
            <p:nvSpPr>
              <p:cNvPr id="30" name="Freeform 5"/>
              <p:cNvSpPr>
                <a:spLocks noEditPoints="1"/>
              </p:cNvSpPr>
              <p:nvPr/>
            </p:nvSpPr>
            <p:spPr bwMode="auto">
              <a:xfrm>
                <a:off x="-365126" y="-2058988"/>
                <a:ext cx="3937000" cy="3898901"/>
              </a:xfrm>
              <a:custGeom>
                <a:avLst/>
                <a:gdLst>
                  <a:gd name="T0" fmla="*/ 744 w 1047"/>
                  <a:gd name="T1" fmla="*/ 26 h 1037"/>
                  <a:gd name="T2" fmla="*/ 681 w 1047"/>
                  <a:gd name="T3" fmla="*/ 0 h 1037"/>
                  <a:gd name="T4" fmla="*/ 618 w 1047"/>
                  <a:gd name="T5" fmla="*/ 26 h 1037"/>
                  <a:gd name="T6" fmla="*/ 568 w 1047"/>
                  <a:gd name="T7" fmla="*/ 77 h 1037"/>
                  <a:gd name="T8" fmla="*/ 541 w 1047"/>
                  <a:gd name="T9" fmla="*/ 140 h 1037"/>
                  <a:gd name="T10" fmla="*/ 555 w 1047"/>
                  <a:gd name="T11" fmla="*/ 187 h 1037"/>
                  <a:gd name="T12" fmla="*/ 69 w 1047"/>
                  <a:gd name="T13" fmla="*/ 382 h 1037"/>
                  <a:gd name="T14" fmla="*/ 7 w 1047"/>
                  <a:gd name="T15" fmla="*/ 460 h 1037"/>
                  <a:gd name="T16" fmla="*/ 37 w 1047"/>
                  <a:gd name="T17" fmla="*/ 556 h 1037"/>
                  <a:gd name="T18" fmla="*/ 491 w 1047"/>
                  <a:gd name="T19" fmla="*/ 1006 h 1037"/>
                  <a:gd name="T20" fmla="*/ 565 w 1047"/>
                  <a:gd name="T21" fmla="*/ 1037 h 1037"/>
                  <a:gd name="T22" fmla="*/ 567 w 1047"/>
                  <a:gd name="T23" fmla="*/ 1037 h 1037"/>
                  <a:gd name="T24" fmla="*/ 589 w 1047"/>
                  <a:gd name="T25" fmla="*/ 1035 h 1037"/>
                  <a:gd name="T26" fmla="*/ 667 w 1047"/>
                  <a:gd name="T27" fmla="*/ 969 h 1037"/>
                  <a:gd name="T28" fmla="*/ 858 w 1047"/>
                  <a:gd name="T29" fmla="*/ 491 h 1037"/>
                  <a:gd name="T30" fmla="*/ 907 w 1047"/>
                  <a:gd name="T31" fmla="*/ 506 h 1037"/>
                  <a:gd name="T32" fmla="*/ 970 w 1047"/>
                  <a:gd name="T33" fmla="*/ 480 h 1037"/>
                  <a:gd name="T34" fmla="*/ 1020 w 1047"/>
                  <a:gd name="T35" fmla="*/ 429 h 1037"/>
                  <a:gd name="T36" fmla="*/ 1047 w 1047"/>
                  <a:gd name="T37" fmla="*/ 366 h 1037"/>
                  <a:gd name="T38" fmla="*/ 1021 w 1047"/>
                  <a:gd name="T39" fmla="*/ 303 h 1037"/>
                  <a:gd name="T40" fmla="*/ 744 w 1047"/>
                  <a:gd name="T41" fmla="*/ 26 h 1037"/>
                  <a:gd name="T42" fmla="*/ 601 w 1047"/>
                  <a:gd name="T43" fmla="*/ 943 h 1037"/>
                  <a:gd name="T44" fmla="*/ 575 w 1047"/>
                  <a:gd name="T45" fmla="*/ 965 h 1037"/>
                  <a:gd name="T46" fmla="*/ 566 w 1047"/>
                  <a:gd name="T47" fmla="*/ 966 h 1037"/>
                  <a:gd name="T48" fmla="*/ 542 w 1047"/>
                  <a:gd name="T49" fmla="*/ 955 h 1037"/>
                  <a:gd name="T50" fmla="*/ 87 w 1047"/>
                  <a:gd name="T51" fmla="*/ 505 h 1037"/>
                  <a:gd name="T52" fmla="*/ 77 w 1047"/>
                  <a:gd name="T53" fmla="*/ 473 h 1037"/>
                  <a:gd name="T54" fmla="*/ 98 w 1047"/>
                  <a:gd name="T55" fmla="*/ 447 h 1037"/>
                  <a:gd name="T56" fmla="*/ 320 w 1047"/>
                  <a:gd name="T57" fmla="*/ 358 h 1037"/>
                  <a:gd name="T58" fmla="*/ 770 w 1047"/>
                  <a:gd name="T59" fmla="*/ 520 h 1037"/>
                  <a:gd name="T60" fmla="*/ 601 w 1047"/>
                  <a:gd name="T61" fmla="*/ 943 h 1037"/>
                  <a:gd name="T62" fmla="*/ 970 w 1047"/>
                  <a:gd name="T63" fmla="*/ 378 h 1037"/>
                  <a:gd name="T64" fmla="*/ 919 w 1047"/>
                  <a:gd name="T65" fmla="*/ 429 h 1037"/>
                  <a:gd name="T66" fmla="*/ 894 w 1047"/>
                  <a:gd name="T67" fmla="*/ 429 h 1037"/>
                  <a:gd name="T68" fmla="*/ 831 w 1047"/>
                  <a:gd name="T69" fmla="*/ 366 h 1037"/>
                  <a:gd name="T70" fmla="*/ 780 w 1047"/>
                  <a:gd name="T71" fmla="*/ 494 h 1037"/>
                  <a:gd name="T72" fmla="*/ 784 w 1047"/>
                  <a:gd name="T73" fmla="*/ 483 h 1037"/>
                  <a:gd name="T74" fmla="*/ 468 w 1047"/>
                  <a:gd name="T75" fmla="*/ 350 h 1037"/>
                  <a:gd name="T76" fmla="*/ 376 w 1047"/>
                  <a:gd name="T77" fmla="*/ 336 h 1037"/>
                  <a:gd name="T78" fmla="*/ 679 w 1047"/>
                  <a:gd name="T79" fmla="*/ 214 h 1037"/>
                  <a:gd name="T80" fmla="*/ 618 w 1047"/>
                  <a:gd name="T81" fmla="*/ 153 h 1037"/>
                  <a:gd name="T82" fmla="*/ 618 w 1047"/>
                  <a:gd name="T83" fmla="*/ 128 h 1037"/>
                  <a:gd name="T84" fmla="*/ 669 w 1047"/>
                  <a:gd name="T85" fmla="*/ 77 h 1037"/>
                  <a:gd name="T86" fmla="*/ 694 w 1047"/>
                  <a:gd name="T87" fmla="*/ 77 h 1037"/>
                  <a:gd name="T88" fmla="*/ 970 w 1047"/>
                  <a:gd name="T89" fmla="*/ 353 h 1037"/>
                  <a:gd name="T90" fmla="*/ 970 w 1047"/>
                  <a:gd name="T91" fmla="*/ 378 h 10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047" h="1037">
                    <a:moveTo>
                      <a:pt x="744" y="26"/>
                    </a:moveTo>
                    <a:cubicBezTo>
                      <a:pt x="727" y="10"/>
                      <a:pt x="705" y="0"/>
                      <a:pt x="681" y="0"/>
                    </a:cubicBezTo>
                    <a:cubicBezTo>
                      <a:pt x="657" y="0"/>
                      <a:pt x="635" y="10"/>
                      <a:pt x="618" y="26"/>
                    </a:cubicBezTo>
                    <a:cubicBezTo>
                      <a:pt x="568" y="77"/>
                      <a:pt x="568" y="77"/>
                      <a:pt x="568" y="77"/>
                    </a:cubicBezTo>
                    <a:cubicBezTo>
                      <a:pt x="551" y="94"/>
                      <a:pt x="541" y="116"/>
                      <a:pt x="541" y="140"/>
                    </a:cubicBezTo>
                    <a:cubicBezTo>
                      <a:pt x="541" y="157"/>
                      <a:pt x="546" y="173"/>
                      <a:pt x="555" y="187"/>
                    </a:cubicBezTo>
                    <a:cubicBezTo>
                      <a:pt x="69" y="382"/>
                      <a:pt x="69" y="382"/>
                      <a:pt x="69" y="382"/>
                    </a:cubicBezTo>
                    <a:cubicBezTo>
                      <a:pt x="37" y="396"/>
                      <a:pt x="13" y="425"/>
                      <a:pt x="7" y="460"/>
                    </a:cubicBezTo>
                    <a:cubicBezTo>
                      <a:pt x="0" y="495"/>
                      <a:pt x="11" y="531"/>
                      <a:pt x="37" y="556"/>
                    </a:cubicBezTo>
                    <a:cubicBezTo>
                      <a:pt x="491" y="1006"/>
                      <a:pt x="491" y="1006"/>
                      <a:pt x="491" y="1006"/>
                    </a:cubicBezTo>
                    <a:cubicBezTo>
                      <a:pt x="511" y="1025"/>
                      <a:pt x="537" y="1036"/>
                      <a:pt x="565" y="1037"/>
                    </a:cubicBezTo>
                    <a:cubicBezTo>
                      <a:pt x="565" y="1037"/>
                      <a:pt x="567" y="1037"/>
                      <a:pt x="567" y="1037"/>
                    </a:cubicBezTo>
                    <a:cubicBezTo>
                      <a:pt x="575" y="1037"/>
                      <a:pt x="582" y="1036"/>
                      <a:pt x="589" y="1035"/>
                    </a:cubicBezTo>
                    <a:cubicBezTo>
                      <a:pt x="625" y="1027"/>
                      <a:pt x="654" y="1003"/>
                      <a:pt x="667" y="969"/>
                    </a:cubicBezTo>
                    <a:cubicBezTo>
                      <a:pt x="858" y="491"/>
                      <a:pt x="858" y="491"/>
                      <a:pt x="858" y="491"/>
                    </a:cubicBezTo>
                    <a:cubicBezTo>
                      <a:pt x="872" y="501"/>
                      <a:pt x="889" y="506"/>
                      <a:pt x="907" y="506"/>
                    </a:cubicBezTo>
                    <a:cubicBezTo>
                      <a:pt x="931" y="506"/>
                      <a:pt x="953" y="496"/>
                      <a:pt x="970" y="480"/>
                    </a:cubicBezTo>
                    <a:cubicBezTo>
                      <a:pt x="1020" y="429"/>
                      <a:pt x="1020" y="429"/>
                      <a:pt x="1020" y="429"/>
                    </a:cubicBezTo>
                    <a:cubicBezTo>
                      <a:pt x="1037" y="412"/>
                      <a:pt x="1047" y="390"/>
                      <a:pt x="1047" y="366"/>
                    </a:cubicBezTo>
                    <a:cubicBezTo>
                      <a:pt x="1047" y="342"/>
                      <a:pt x="1037" y="319"/>
                      <a:pt x="1021" y="303"/>
                    </a:cubicBezTo>
                    <a:lnTo>
                      <a:pt x="744" y="26"/>
                    </a:lnTo>
                    <a:close/>
                    <a:moveTo>
                      <a:pt x="601" y="943"/>
                    </a:moveTo>
                    <a:cubicBezTo>
                      <a:pt x="596" y="954"/>
                      <a:pt x="586" y="962"/>
                      <a:pt x="575" y="965"/>
                    </a:cubicBezTo>
                    <a:cubicBezTo>
                      <a:pt x="572" y="965"/>
                      <a:pt x="569" y="966"/>
                      <a:pt x="566" y="966"/>
                    </a:cubicBezTo>
                    <a:cubicBezTo>
                      <a:pt x="557" y="965"/>
                      <a:pt x="549" y="962"/>
                      <a:pt x="542" y="955"/>
                    </a:cubicBezTo>
                    <a:cubicBezTo>
                      <a:pt x="87" y="505"/>
                      <a:pt x="87" y="505"/>
                      <a:pt x="87" y="505"/>
                    </a:cubicBezTo>
                    <a:cubicBezTo>
                      <a:pt x="79" y="497"/>
                      <a:pt x="75" y="485"/>
                      <a:pt x="77" y="473"/>
                    </a:cubicBezTo>
                    <a:cubicBezTo>
                      <a:pt x="79" y="462"/>
                      <a:pt x="87" y="452"/>
                      <a:pt x="98" y="447"/>
                    </a:cubicBezTo>
                    <a:cubicBezTo>
                      <a:pt x="320" y="358"/>
                      <a:pt x="320" y="358"/>
                      <a:pt x="320" y="358"/>
                    </a:cubicBezTo>
                    <a:cubicBezTo>
                      <a:pt x="470" y="408"/>
                      <a:pt x="620" y="360"/>
                      <a:pt x="770" y="520"/>
                    </a:cubicBezTo>
                    <a:lnTo>
                      <a:pt x="601" y="943"/>
                    </a:lnTo>
                    <a:close/>
                    <a:moveTo>
                      <a:pt x="970" y="378"/>
                    </a:moveTo>
                    <a:cubicBezTo>
                      <a:pt x="919" y="429"/>
                      <a:pt x="919" y="429"/>
                      <a:pt x="919" y="429"/>
                    </a:cubicBezTo>
                    <a:cubicBezTo>
                      <a:pt x="912" y="436"/>
                      <a:pt x="901" y="436"/>
                      <a:pt x="894" y="429"/>
                    </a:cubicBezTo>
                    <a:cubicBezTo>
                      <a:pt x="831" y="366"/>
                      <a:pt x="831" y="366"/>
                      <a:pt x="831" y="366"/>
                    </a:cubicBezTo>
                    <a:cubicBezTo>
                      <a:pt x="780" y="494"/>
                      <a:pt x="780" y="494"/>
                      <a:pt x="780" y="494"/>
                    </a:cubicBezTo>
                    <a:cubicBezTo>
                      <a:pt x="784" y="483"/>
                      <a:pt x="784" y="483"/>
                      <a:pt x="784" y="483"/>
                    </a:cubicBezTo>
                    <a:cubicBezTo>
                      <a:pt x="676" y="376"/>
                      <a:pt x="567" y="362"/>
                      <a:pt x="468" y="350"/>
                    </a:cubicBezTo>
                    <a:cubicBezTo>
                      <a:pt x="437" y="346"/>
                      <a:pt x="406" y="342"/>
                      <a:pt x="376" y="336"/>
                    </a:cubicBezTo>
                    <a:cubicBezTo>
                      <a:pt x="679" y="214"/>
                      <a:pt x="679" y="214"/>
                      <a:pt x="679" y="214"/>
                    </a:cubicBezTo>
                    <a:cubicBezTo>
                      <a:pt x="618" y="153"/>
                      <a:pt x="618" y="153"/>
                      <a:pt x="618" y="153"/>
                    </a:cubicBezTo>
                    <a:cubicBezTo>
                      <a:pt x="611" y="146"/>
                      <a:pt x="611" y="135"/>
                      <a:pt x="618" y="128"/>
                    </a:cubicBezTo>
                    <a:cubicBezTo>
                      <a:pt x="669" y="77"/>
                      <a:pt x="669" y="77"/>
                      <a:pt x="669" y="77"/>
                    </a:cubicBezTo>
                    <a:cubicBezTo>
                      <a:pt x="676" y="70"/>
                      <a:pt x="687" y="70"/>
                      <a:pt x="694" y="77"/>
                    </a:cubicBezTo>
                    <a:cubicBezTo>
                      <a:pt x="970" y="353"/>
                      <a:pt x="970" y="353"/>
                      <a:pt x="970" y="353"/>
                    </a:cubicBezTo>
                    <a:cubicBezTo>
                      <a:pt x="977" y="360"/>
                      <a:pt x="977" y="372"/>
                      <a:pt x="970" y="3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1" name="Freeform 6"/>
              <p:cNvSpPr>
                <a:spLocks noEditPoints="1"/>
              </p:cNvSpPr>
              <p:nvPr/>
            </p:nvSpPr>
            <p:spPr bwMode="auto">
              <a:xfrm>
                <a:off x="1536700" y="-311150"/>
                <a:ext cx="669925" cy="673100"/>
              </a:xfrm>
              <a:custGeom>
                <a:avLst/>
                <a:gdLst>
                  <a:gd name="T0" fmla="*/ 89 w 178"/>
                  <a:gd name="T1" fmla="*/ 179 h 179"/>
                  <a:gd name="T2" fmla="*/ 178 w 178"/>
                  <a:gd name="T3" fmla="*/ 89 h 179"/>
                  <a:gd name="T4" fmla="*/ 89 w 178"/>
                  <a:gd name="T5" fmla="*/ 0 h 179"/>
                  <a:gd name="T6" fmla="*/ 0 w 178"/>
                  <a:gd name="T7" fmla="*/ 89 h 179"/>
                  <a:gd name="T8" fmla="*/ 89 w 178"/>
                  <a:gd name="T9" fmla="*/ 179 h 179"/>
                  <a:gd name="T10" fmla="*/ 89 w 178"/>
                  <a:gd name="T11" fmla="*/ 36 h 179"/>
                  <a:gd name="T12" fmla="*/ 143 w 178"/>
                  <a:gd name="T13" fmla="*/ 89 h 179"/>
                  <a:gd name="T14" fmla="*/ 89 w 178"/>
                  <a:gd name="T15" fmla="*/ 143 h 179"/>
                  <a:gd name="T16" fmla="*/ 35 w 178"/>
                  <a:gd name="T17" fmla="*/ 89 h 179"/>
                  <a:gd name="T18" fmla="*/ 89 w 178"/>
                  <a:gd name="T19" fmla="*/ 3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8" h="179">
                    <a:moveTo>
                      <a:pt x="89" y="179"/>
                    </a:moveTo>
                    <a:cubicBezTo>
                      <a:pt x="138" y="179"/>
                      <a:pt x="178" y="139"/>
                      <a:pt x="178" y="89"/>
                    </a:cubicBezTo>
                    <a:cubicBezTo>
                      <a:pt x="178" y="40"/>
                      <a:pt x="138" y="0"/>
                      <a:pt x="89" y="0"/>
                    </a:cubicBezTo>
                    <a:cubicBezTo>
                      <a:pt x="40" y="0"/>
                      <a:pt x="0" y="40"/>
                      <a:pt x="0" y="89"/>
                    </a:cubicBezTo>
                    <a:cubicBezTo>
                      <a:pt x="0" y="139"/>
                      <a:pt x="40" y="179"/>
                      <a:pt x="89" y="179"/>
                    </a:cubicBezTo>
                    <a:close/>
                    <a:moveTo>
                      <a:pt x="89" y="36"/>
                    </a:moveTo>
                    <a:cubicBezTo>
                      <a:pt x="119" y="36"/>
                      <a:pt x="143" y="60"/>
                      <a:pt x="143" y="89"/>
                    </a:cubicBezTo>
                    <a:cubicBezTo>
                      <a:pt x="143" y="119"/>
                      <a:pt x="119" y="143"/>
                      <a:pt x="89" y="143"/>
                    </a:cubicBezTo>
                    <a:cubicBezTo>
                      <a:pt x="59" y="143"/>
                      <a:pt x="35" y="119"/>
                      <a:pt x="35" y="89"/>
                    </a:cubicBezTo>
                    <a:cubicBezTo>
                      <a:pt x="35" y="60"/>
                      <a:pt x="59" y="36"/>
                      <a:pt x="89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2" name="Freeform 7"/>
              <p:cNvSpPr>
                <a:spLocks noEditPoints="1"/>
              </p:cNvSpPr>
              <p:nvPr/>
            </p:nvSpPr>
            <p:spPr bwMode="auto">
              <a:xfrm>
                <a:off x="3282950" y="-2462213"/>
                <a:ext cx="673100" cy="673100"/>
              </a:xfrm>
              <a:custGeom>
                <a:avLst/>
                <a:gdLst>
                  <a:gd name="T0" fmla="*/ 90 w 179"/>
                  <a:gd name="T1" fmla="*/ 0 h 179"/>
                  <a:gd name="T2" fmla="*/ 0 w 179"/>
                  <a:gd name="T3" fmla="*/ 89 h 179"/>
                  <a:gd name="T4" fmla="*/ 90 w 179"/>
                  <a:gd name="T5" fmla="*/ 179 h 179"/>
                  <a:gd name="T6" fmla="*/ 179 w 179"/>
                  <a:gd name="T7" fmla="*/ 89 h 179"/>
                  <a:gd name="T8" fmla="*/ 90 w 179"/>
                  <a:gd name="T9" fmla="*/ 0 h 179"/>
                  <a:gd name="T10" fmla="*/ 90 w 179"/>
                  <a:gd name="T11" fmla="*/ 143 h 179"/>
                  <a:gd name="T12" fmla="*/ 36 w 179"/>
                  <a:gd name="T13" fmla="*/ 89 h 179"/>
                  <a:gd name="T14" fmla="*/ 90 w 179"/>
                  <a:gd name="T15" fmla="*/ 36 h 179"/>
                  <a:gd name="T16" fmla="*/ 143 w 179"/>
                  <a:gd name="T17" fmla="*/ 89 h 179"/>
                  <a:gd name="T18" fmla="*/ 90 w 179"/>
                  <a:gd name="T19" fmla="*/ 143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9" h="179">
                    <a:moveTo>
                      <a:pt x="90" y="0"/>
                    </a:moveTo>
                    <a:cubicBezTo>
                      <a:pt x="40" y="0"/>
                      <a:pt x="0" y="40"/>
                      <a:pt x="0" y="89"/>
                    </a:cubicBezTo>
                    <a:cubicBezTo>
                      <a:pt x="0" y="139"/>
                      <a:pt x="40" y="179"/>
                      <a:pt x="90" y="179"/>
                    </a:cubicBezTo>
                    <a:cubicBezTo>
                      <a:pt x="139" y="179"/>
                      <a:pt x="179" y="139"/>
                      <a:pt x="179" y="89"/>
                    </a:cubicBezTo>
                    <a:cubicBezTo>
                      <a:pt x="179" y="40"/>
                      <a:pt x="139" y="0"/>
                      <a:pt x="90" y="0"/>
                    </a:cubicBezTo>
                    <a:close/>
                    <a:moveTo>
                      <a:pt x="90" y="143"/>
                    </a:moveTo>
                    <a:cubicBezTo>
                      <a:pt x="60" y="143"/>
                      <a:pt x="36" y="119"/>
                      <a:pt x="36" y="89"/>
                    </a:cubicBezTo>
                    <a:cubicBezTo>
                      <a:pt x="36" y="60"/>
                      <a:pt x="60" y="36"/>
                      <a:pt x="90" y="36"/>
                    </a:cubicBezTo>
                    <a:cubicBezTo>
                      <a:pt x="119" y="36"/>
                      <a:pt x="143" y="60"/>
                      <a:pt x="143" y="89"/>
                    </a:cubicBezTo>
                    <a:cubicBezTo>
                      <a:pt x="143" y="119"/>
                      <a:pt x="119" y="143"/>
                      <a:pt x="90" y="1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3" name="Freeform 8"/>
              <p:cNvSpPr>
                <a:spLocks noEditPoints="1"/>
              </p:cNvSpPr>
              <p:nvPr/>
            </p:nvSpPr>
            <p:spPr bwMode="auto">
              <a:xfrm>
                <a:off x="728662" y="-446088"/>
                <a:ext cx="538163" cy="536575"/>
              </a:xfrm>
              <a:custGeom>
                <a:avLst/>
                <a:gdLst>
                  <a:gd name="T0" fmla="*/ 0 w 143"/>
                  <a:gd name="T1" fmla="*/ 72 h 143"/>
                  <a:gd name="T2" fmla="*/ 72 w 143"/>
                  <a:gd name="T3" fmla="*/ 143 h 143"/>
                  <a:gd name="T4" fmla="*/ 143 w 143"/>
                  <a:gd name="T5" fmla="*/ 72 h 143"/>
                  <a:gd name="T6" fmla="*/ 72 w 143"/>
                  <a:gd name="T7" fmla="*/ 0 h 143"/>
                  <a:gd name="T8" fmla="*/ 0 w 143"/>
                  <a:gd name="T9" fmla="*/ 72 h 143"/>
                  <a:gd name="T10" fmla="*/ 72 w 143"/>
                  <a:gd name="T11" fmla="*/ 36 h 143"/>
                  <a:gd name="T12" fmla="*/ 107 w 143"/>
                  <a:gd name="T13" fmla="*/ 72 h 143"/>
                  <a:gd name="T14" fmla="*/ 72 w 143"/>
                  <a:gd name="T15" fmla="*/ 108 h 143"/>
                  <a:gd name="T16" fmla="*/ 36 w 143"/>
                  <a:gd name="T17" fmla="*/ 72 h 143"/>
                  <a:gd name="T18" fmla="*/ 72 w 143"/>
                  <a:gd name="T19" fmla="*/ 3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3" h="143">
                    <a:moveTo>
                      <a:pt x="0" y="72"/>
                    </a:moveTo>
                    <a:cubicBezTo>
                      <a:pt x="0" y="111"/>
                      <a:pt x="32" y="143"/>
                      <a:pt x="72" y="143"/>
                    </a:cubicBezTo>
                    <a:cubicBezTo>
                      <a:pt x="111" y="143"/>
                      <a:pt x="143" y="111"/>
                      <a:pt x="143" y="72"/>
                    </a:cubicBezTo>
                    <a:cubicBezTo>
                      <a:pt x="143" y="32"/>
                      <a:pt x="111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lose/>
                    <a:moveTo>
                      <a:pt x="72" y="36"/>
                    </a:moveTo>
                    <a:cubicBezTo>
                      <a:pt x="91" y="36"/>
                      <a:pt x="107" y="52"/>
                      <a:pt x="107" y="72"/>
                    </a:cubicBezTo>
                    <a:cubicBezTo>
                      <a:pt x="107" y="92"/>
                      <a:pt x="91" y="108"/>
                      <a:pt x="72" y="108"/>
                    </a:cubicBezTo>
                    <a:cubicBezTo>
                      <a:pt x="52" y="108"/>
                      <a:pt x="36" y="92"/>
                      <a:pt x="36" y="72"/>
                    </a:cubicBezTo>
                    <a:cubicBezTo>
                      <a:pt x="36" y="52"/>
                      <a:pt x="52" y="36"/>
                      <a:pt x="72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4" name="Oval 9"/>
              <p:cNvSpPr>
                <a:spLocks noChangeArrowheads="1"/>
              </p:cNvSpPr>
              <p:nvPr/>
            </p:nvSpPr>
            <p:spPr bwMode="auto">
              <a:xfrm>
                <a:off x="1266825" y="496888"/>
                <a:ext cx="269875" cy="2667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5" name="Oval 10"/>
              <p:cNvSpPr>
                <a:spLocks noChangeArrowheads="1"/>
              </p:cNvSpPr>
              <p:nvPr/>
            </p:nvSpPr>
            <p:spPr bwMode="auto">
              <a:xfrm>
                <a:off x="3417887" y="-1522413"/>
                <a:ext cx="269875" cy="27146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4353864" y="3817694"/>
            <a:ext cx="995966" cy="993236"/>
            <a:chOff x="4353864" y="3817694"/>
            <a:chExt cx="995966" cy="993236"/>
          </a:xfrm>
        </p:grpSpPr>
        <p:sp>
          <p:nvSpPr>
            <p:cNvPr id="37" name="Oval 19"/>
            <p:cNvSpPr>
              <a:spLocks noChangeArrowheads="1"/>
            </p:cNvSpPr>
            <p:nvPr/>
          </p:nvSpPr>
          <p:spPr bwMode="auto">
            <a:xfrm>
              <a:off x="4353864" y="3817694"/>
              <a:ext cx="995966" cy="993236"/>
            </a:xfrm>
            <a:prstGeom prst="ellipse">
              <a:avLst/>
            </a:prstGeom>
            <a:solidFill>
              <a:schemeClr val="accent2"/>
            </a:solidFill>
            <a:ln w="19050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FontAwesome" pitchFamily="2" charset="0"/>
              </a:endParaRPr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4679625" y="4077785"/>
              <a:ext cx="344442" cy="500499"/>
              <a:chOff x="-1587" y="-1587"/>
              <a:chExt cx="4211637" cy="6119812"/>
            </a:xfrm>
            <a:solidFill>
              <a:schemeClr val="bg1"/>
            </a:solidFill>
          </p:grpSpPr>
          <p:sp>
            <p:nvSpPr>
              <p:cNvPr id="39" name="Freeform 39"/>
              <p:cNvSpPr>
                <a:spLocks noEditPoints="1"/>
              </p:cNvSpPr>
              <p:nvPr/>
            </p:nvSpPr>
            <p:spPr bwMode="auto">
              <a:xfrm>
                <a:off x="-1587" y="-1587"/>
                <a:ext cx="4211637" cy="6119812"/>
              </a:xfrm>
              <a:custGeom>
                <a:avLst/>
                <a:gdLst>
                  <a:gd name="T0" fmla="*/ 560 w 1120"/>
                  <a:gd name="T1" fmla="*/ 0 h 1629"/>
                  <a:gd name="T2" fmla="*/ 0 w 1120"/>
                  <a:gd name="T3" fmla="*/ 560 h 1629"/>
                  <a:gd name="T4" fmla="*/ 256 w 1120"/>
                  <a:gd name="T5" fmla="*/ 1174 h 1629"/>
                  <a:gd name="T6" fmla="*/ 560 w 1120"/>
                  <a:gd name="T7" fmla="*/ 1629 h 1629"/>
                  <a:gd name="T8" fmla="*/ 864 w 1120"/>
                  <a:gd name="T9" fmla="*/ 1175 h 1629"/>
                  <a:gd name="T10" fmla="*/ 1120 w 1120"/>
                  <a:gd name="T11" fmla="*/ 560 h 1629"/>
                  <a:gd name="T12" fmla="*/ 560 w 1120"/>
                  <a:gd name="T13" fmla="*/ 0 h 1629"/>
                  <a:gd name="T14" fmla="*/ 692 w 1120"/>
                  <a:gd name="T15" fmla="*/ 1383 h 1629"/>
                  <a:gd name="T16" fmla="*/ 440 w 1120"/>
                  <a:gd name="T17" fmla="*/ 1415 h 1629"/>
                  <a:gd name="T18" fmla="*/ 409 w 1120"/>
                  <a:gd name="T19" fmla="*/ 1319 h 1629"/>
                  <a:gd name="T20" fmla="*/ 409 w 1120"/>
                  <a:gd name="T21" fmla="*/ 1317 h 1629"/>
                  <a:gd name="T22" fmla="*/ 724 w 1120"/>
                  <a:gd name="T23" fmla="*/ 1278 h 1629"/>
                  <a:gd name="T24" fmla="*/ 710 w 1120"/>
                  <a:gd name="T25" fmla="*/ 1323 h 1629"/>
                  <a:gd name="T26" fmla="*/ 692 w 1120"/>
                  <a:gd name="T27" fmla="*/ 1383 h 1629"/>
                  <a:gd name="T28" fmla="*/ 394 w 1120"/>
                  <a:gd name="T29" fmla="*/ 1268 h 1629"/>
                  <a:gd name="T30" fmla="*/ 363 w 1120"/>
                  <a:gd name="T31" fmla="*/ 1171 h 1629"/>
                  <a:gd name="T32" fmla="*/ 758 w 1120"/>
                  <a:gd name="T33" fmla="*/ 1171 h 1629"/>
                  <a:gd name="T34" fmla="*/ 740 w 1120"/>
                  <a:gd name="T35" fmla="*/ 1225 h 1629"/>
                  <a:gd name="T36" fmla="*/ 394 w 1120"/>
                  <a:gd name="T37" fmla="*/ 1268 h 1629"/>
                  <a:gd name="T38" fmla="*/ 560 w 1120"/>
                  <a:gd name="T39" fmla="*/ 1527 h 1629"/>
                  <a:gd name="T40" fmla="*/ 458 w 1120"/>
                  <a:gd name="T41" fmla="*/ 1464 h 1629"/>
                  <a:gd name="T42" fmla="*/ 674 w 1120"/>
                  <a:gd name="T43" fmla="*/ 1437 h 1629"/>
                  <a:gd name="T44" fmla="*/ 560 w 1120"/>
                  <a:gd name="T45" fmla="*/ 1527 h 1629"/>
                  <a:gd name="T46" fmla="*/ 798 w 1120"/>
                  <a:gd name="T47" fmla="*/ 1069 h 1629"/>
                  <a:gd name="T48" fmla="*/ 323 w 1120"/>
                  <a:gd name="T49" fmla="*/ 1069 h 1629"/>
                  <a:gd name="T50" fmla="*/ 237 w 1120"/>
                  <a:gd name="T51" fmla="*/ 905 h 1629"/>
                  <a:gd name="T52" fmla="*/ 102 w 1120"/>
                  <a:gd name="T53" fmla="*/ 560 h 1629"/>
                  <a:gd name="T54" fmla="*/ 560 w 1120"/>
                  <a:gd name="T55" fmla="*/ 102 h 1629"/>
                  <a:gd name="T56" fmla="*/ 1018 w 1120"/>
                  <a:gd name="T57" fmla="*/ 560 h 1629"/>
                  <a:gd name="T58" fmla="*/ 883 w 1120"/>
                  <a:gd name="T59" fmla="*/ 906 h 1629"/>
                  <a:gd name="T60" fmla="*/ 798 w 1120"/>
                  <a:gd name="T61" fmla="*/ 1069 h 1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20" h="1629">
                    <a:moveTo>
                      <a:pt x="560" y="0"/>
                    </a:moveTo>
                    <a:cubicBezTo>
                      <a:pt x="251" y="0"/>
                      <a:pt x="0" y="251"/>
                      <a:pt x="0" y="560"/>
                    </a:cubicBezTo>
                    <a:cubicBezTo>
                      <a:pt x="0" y="765"/>
                      <a:pt x="188" y="983"/>
                      <a:pt x="256" y="1174"/>
                    </a:cubicBezTo>
                    <a:cubicBezTo>
                      <a:pt x="358" y="1459"/>
                      <a:pt x="347" y="1629"/>
                      <a:pt x="560" y="1629"/>
                    </a:cubicBezTo>
                    <a:cubicBezTo>
                      <a:pt x="776" y="1629"/>
                      <a:pt x="762" y="1459"/>
                      <a:pt x="864" y="1175"/>
                    </a:cubicBezTo>
                    <a:cubicBezTo>
                      <a:pt x="932" y="983"/>
                      <a:pt x="1120" y="764"/>
                      <a:pt x="1120" y="560"/>
                    </a:cubicBezTo>
                    <a:cubicBezTo>
                      <a:pt x="1120" y="251"/>
                      <a:pt x="869" y="0"/>
                      <a:pt x="560" y="0"/>
                    </a:cubicBezTo>
                    <a:close/>
                    <a:moveTo>
                      <a:pt x="692" y="1383"/>
                    </a:moveTo>
                    <a:cubicBezTo>
                      <a:pt x="440" y="1415"/>
                      <a:pt x="440" y="1415"/>
                      <a:pt x="440" y="1415"/>
                    </a:cubicBezTo>
                    <a:cubicBezTo>
                      <a:pt x="431" y="1389"/>
                      <a:pt x="421" y="1358"/>
                      <a:pt x="409" y="1319"/>
                    </a:cubicBezTo>
                    <a:cubicBezTo>
                      <a:pt x="409" y="1318"/>
                      <a:pt x="409" y="1318"/>
                      <a:pt x="409" y="1317"/>
                    </a:cubicBezTo>
                    <a:cubicBezTo>
                      <a:pt x="724" y="1278"/>
                      <a:pt x="724" y="1278"/>
                      <a:pt x="724" y="1278"/>
                    </a:cubicBezTo>
                    <a:cubicBezTo>
                      <a:pt x="719" y="1293"/>
                      <a:pt x="714" y="1309"/>
                      <a:pt x="710" y="1323"/>
                    </a:cubicBezTo>
                    <a:cubicBezTo>
                      <a:pt x="704" y="1346"/>
                      <a:pt x="698" y="1365"/>
                      <a:pt x="692" y="1383"/>
                    </a:cubicBezTo>
                    <a:close/>
                    <a:moveTo>
                      <a:pt x="394" y="1268"/>
                    </a:moveTo>
                    <a:cubicBezTo>
                      <a:pt x="385" y="1237"/>
                      <a:pt x="374" y="1205"/>
                      <a:pt x="363" y="1171"/>
                    </a:cubicBezTo>
                    <a:cubicBezTo>
                      <a:pt x="758" y="1171"/>
                      <a:pt x="758" y="1171"/>
                      <a:pt x="758" y="1171"/>
                    </a:cubicBezTo>
                    <a:cubicBezTo>
                      <a:pt x="752" y="1189"/>
                      <a:pt x="745" y="1208"/>
                      <a:pt x="740" y="1225"/>
                    </a:cubicBezTo>
                    <a:lnTo>
                      <a:pt x="394" y="1268"/>
                    </a:lnTo>
                    <a:close/>
                    <a:moveTo>
                      <a:pt x="560" y="1527"/>
                    </a:moveTo>
                    <a:cubicBezTo>
                      <a:pt x="508" y="1527"/>
                      <a:pt x="485" y="1521"/>
                      <a:pt x="458" y="1464"/>
                    </a:cubicBezTo>
                    <a:cubicBezTo>
                      <a:pt x="674" y="1437"/>
                      <a:pt x="674" y="1437"/>
                      <a:pt x="674" y="1437"/>
                    </a:cubicBezTo>
                    <a:cubicBezTo>
                      <a:pt x="643" y="1521"/>
                      <a:pt x="620" y="1527"/>
                      <a:pt x="560" y="1527"/>
                    </a:cubicBezTo>
                    <a:close/>
                    <a:moveTo>
                      <a:pt x="798" y="1069"/>
                    </a:moveTo>
                    <a:cubicBezTo>
                      <a:pt x="323" y="1069"/>
                      <a:pt x="323" y="1069"/>
                      <a:pt x="323" y="1069"/>
                    </a:cubicBezTo>
                    <a:cubicBezTo>
                      <a:pt x="297" y="1014"/>
                      <a:pt x="267" y="959"/>
                      <a:pt x="237" y="905"/>
                    </a:cubicBezTo>
                    <a:cubicBezTo>
                      <a:pt x="170" y="786"/>
                      <a:pt x="102" y="664"/>
                      <a:pt x="102" y="560"/>
                    </a:cubicBezTo>
                    <a:cubicBezTo>
                      <a:pt x="102" y="307"/>
                      <a:pt x="307" y="102"/>
                      <a:pt x="560" y="102"/>
                    </a:cubicBezTo>
                    <a:cubicBezTo>
                      <a:pt x="813" y="102"/>
                      <a:pt x="1018" y="307"/>
                      <a:pt x="1018" y="560"/>
                    </a:cubicBezTo>
                    <a:cubicBezTo>
                      <a:pt x="1018" y="663"/>
                      <a:pt x="949" y="786"/>
                      <a:pt x="883" y="906"/>
                    </a:cubicBezTo>
                    <a:cubicBezTo>
                      <a:pt x="853" y="960"/>
                      <a:pt x="823" y="1014"/>
                      <a:pt x="798" y="10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0" name="Freeform 40"/>
              <p:cNvSpPr>
                <a:spLocks/>
              </p:cNvSpPr>
              <p:nvPr/>
            </p:nvSpPr>
            <p:spPr bwMode="auto">
              <a:xfrm>
                <a:off x="957263" y="955675"/>
                <a:ext cx="1239837" cy="1239837"/>
              </a:xfrm>
              <a:custGeom>
                <a:avLst/>
                <a:gdLst>
                  <a:gd name="T0" fmla="*/ 305 w 330"/>
                  <a:gd name="T1" fmla="*/ 0 h 330"/>
                  <a:gd name="T2" fmla="*/ 0 w 330"/>
                  <a:gd name="T3" fmla="*/ 305 h 330"/>
                  <a:gd name="T4" fmla="*/ 25 w 330"/>
                  <a:gd name="T5" fmla="*/ 330 h 330"/>
                  <a:gd name="T6" fmla="*/ 50 w 330"/>
                  <a:gd name="T7" fmla="*/ 305 h 330"/>
                  <a:gd name="T8" fmla="*/ 305 w 330"/>
                  <a:gd name="T9" fmla="*/ 50 h 330"/>
                  <a:gd name="T10" fmla="*/ 330 w 330"/>
                  <a:gd name="T11" fmla="*/ 25 h 330"/>
                  <a:gd name="T12" fmla="*/ 305 w 330"/>
                  <a:gd name="T13" fmla="*/ 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0" h="330">
                    <a:moveTo>
                      <a:pt x="305" y="0"/>
                    </a:moveTo>
                    <a:cubicBezTo>
                      <a:pt x="137" y="0"/>
                      <a:pt x="0" y="137"/>
                      <a:pt x="0" y="305"/>
                    </a:cubicBezTo>
                    <a:cubicBezTo>
                      <a:pt x="0" y="319"/>
                      <a:pt x="11" y="330"/>
                      <a:pt x="25" y="330"/>
                    </a:cubicBezTo>
                    <a:cubicBezTo>
                      <a:pt x="39" y="330"/>
                      <a:pt x="50" y="319"/>
                      <a:pt x="50" y="305"/>
                    </a:cubicBezTo>
                    <a:cubicBezTo>
                      <a:pt x="50" y="165"/>
                      <a:pt x="165" y="50"/>
                      <a:pt x="305" y="50"/>
                    </a:cubicBezTo>
                    <a:cubicBezTo>
                      <a:pt x="319" y="50"/>
                      <a:pt x="330" y="39"/>
                      <a:pt x="330" y="25"/>
                    </a:cubicBezTo>
                    <a:cubicBezTo>
                      <a:pt x="330" y="11"/>
                      <a:pt x="319" y="0"/>
                      <a:pt x="30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41" name="Group 40"/>
          <p:cNvGrpSpPr/>
          <p:nvPr/>
        </p:nvGrpSpPr>
        <p:grpSpPr>
          <a:xfrm>
            <a:off x="6878122" y="3817694"/>
            <a:ext cx="995966" cy="993236"/>
            <a:chOff x="6878122" y="3817694"/>
            <a:chExt cx="995966" cy="993236"/>
          </a:xfrm>
        </p:grpSpPr>
        <p:sp>
          <p:nvSpPr>
            <p:cNvPr id="42" name="Oval 19"/>
            <p:cNvSpPr>
              <a:spLocks noChangeArrowheads="1"/>
            </p:cNvSpPr>
            <p:nvPr/>
          </p:nvSpPr>
          <p:spPr bwMode="auto">
            <a:xfrm>
              <a:off x="6878122" y="3817694"/>
              <a:ext cx="995966" cy="993236"/>
            </a:xfrm>
            <a:prstGeom prst="ellipse">
              <a:avLst/>
            </a:prstGeom>
            <a:solidFill>
              <a:schemeClr val="accent3"/>
            </a:solidFill>
            <a:ln w="19050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AU" sz="2400" dirty="0">
                <a:solidFill>
                  <a:srgbClr val="FFFFFF"/>
                </a:solidFill>
                <a:latin typeface="FontAwesome" pitchFamily="2" charset="0"/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7214471" y="4179013"/>
              <a:ext cx="362109" cy="340542"/>
              <a:chOff x="-1587" y="-3175"/>
              <a:chExt cx="506412" cy="476250"/>
            </a:xfrm>
            <a:solidFill>
              <a:schemeClr val="bg1"/>
            </a:solidFill>
          </p:grpSpPr>
          <p:sp>
            <p:nvSpPr>
              <p:cNvPr id="44" name="Oval 14"/>
              <p:cNvSpPr>
                <a:spLocks noChangeArrowheads="1"/>
              </p:cNvSpPr>
              <p:nvPr/>
            </p:nvSpPr>
            <p:spPr bwMode="auto">
              <a:xfrm>
                <a:off x="244475" y="257175"/>
                <a:ext cx="60325" cy="619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5" name="Freeform 15"/>
              <p:cNvSpPr>
                <a:spLocks noEditPoints="1"/>
              </p:cNvSpPr>
              <p:nvPr/>
            </p:nvSpPr>
            <p:spPr bwMode="auto">
              <a:xfrm>
                <a:off x="-1587" y="-3175"/>
                <a:ext cx="506412" cy="476250"/>
              </a:xfrm>
              <a:custGeom>
                <a:avLst/>
                <a:gdLst>
                  <a:gd name="T0" fmla="*/ 116 w 132"/>
                  <a:gd name="T1" fmla="*/ 48 h 124"/>
                  <a:gd name="T2" fmla="*/ 116 w 132"/>
                  <a:gd name="T3" fmla="*/ 22 h 124"/>
                  <a:gd name="T4" fmla="*/ 104 w 132"/>
                  <a:gd name="T5" fmla="*/ 0 h 124"/>
                  <a:gd name="T6" fmla="*/ 22 w 132"/>
                  <a:gd name="T7" fmla="*/ 0 h 124"/>
                  <a:gd name="T8" fmla="*/ 0 w 132"/>
                  <a:gd name="T9" fmla="*/ 102 h 124"/>
                  <a:gd name="T10" fmla="*/ 94 w 132"/>
                  <a:gd name="T11" fmla="*/ 124 h 124"/>
                  <a:gd name="T12" fmla="*/ 116 w 132"/>
                  <a:gd name="T13" fmla="*/ 96 h 124"/>
                  <a:gd name="T14" fmla="*/ 116 w 132"/>
                  <a:gd name="T15" fmla="*/ 48 h 124"/>
                  <a:gd name="T16" fmla="*/ 88 w 132"/>
                  <a:gd name="T17" fmla="*/ 8 h 124"/>
                  <a:gd name="T18" fmla="*/ 108 w 132"/>
                  <a:gd name="T19" fmla="*/ 12 h 124"/>
                  <a:gd name="T20" fmla="*/ 108 w 132"/>
                  <a:gd name="T21" fmla="*/ 24 h 124"/>
                  <a:gd name="T22" fmla="*/ 104 w 132"/>
                  <a:gd name="T23" fmla="*/ 36 h 124"/>
                  <a:gd name="T24" fmla="*/ 104 w 132"/>
                  <a:gd name="T25" fmla="*/ 32 h 124"/>
                  <a:gd name="T26" fmla="*/ 104 w 132"/>
                  <a:gd name="T27" fmla="*/ 16 h 124"/>
                  <a:gd name="T28" fmla="*/ 16 w 132"/>
                  <a:gd name="T29" fmla="*/ 12 h 124"/>
                  <a:gd name="T30" fmla="*/ 12 w 132"/>
                  <a:gd name="T31" fmla="*/ 24 h 124"/>
                  <a:gd name="T32" fmla="*/ 8 w 132"/>
                  <a:gd name="T33" fmla="*/ 22 h 124"/>
                  <a:gd name="T34" fmla="*/ 100 w 132"/>
                  <a:gd name="T35" fmla="*/ 20 h 124"/>
                  <a:gd name="T36" fmla="*/ 16 w 132"/>
                  <a:gd name="T37" fmla="*/ 16 h 124"/>
                  <a:gd name="T38" fmla="*/ 100 w 132"/>
                  <a:gd name="T39" fmla="*/ 20 h 124"/>
                  <a:gd name="T40" fmla="*/ 100 w 132"/>
                  <a:gd name="T41" fmla="*/ 28 h 124"/>
                  <a:gd name="T42" fmla="*/ 16 w 132"/>
                  <a:gd name="T43" fmla="*/ 24 h 124"/>
                  <a:gd name="T44" fmla="*/ 100 w 132"/>
                  <a:gd name="T45" fmla="*/ 32 h 124"/>
                  <a:gd name="T46" fmla="*/ 88 w 132"/>
                  <a:gd name="T47" fmla="*/ 36 h 124"/>
                  <a:gd name="T48" fmla="*/ 16 w 132"/>
                  <a:gd name="T49" fmla="*/ 35 h 124"/>
                  <a:gd name="T50" fmla="*/ 100 w 132"/>
                  <a:gd name="T51" fmla="*/ 32 h 124"/>
                  <a:gd name="T52" fmla="*/ 94 w 132"/>
                  <a:gd name="T53" fmla="*/ 116 h 124"/>
                  <a:gd name="T54" fmla="*/ 8 w 132"/>
                  <a:gd name="T55" fmla="*/ 102 h 124"/>
                  <a:gd name="T56" fmla="*/ 22 w 132"/>
                  <a:gd name="T57" fmla="*/ 44 h 124"/>
                  <a:gd name="T58" fmla="*/ 104 w 132"/>
                  <a:gd name="T59" fmla="*/ 44 h 124"/>
                  <a:gd name="T60" fmla="*/ 108 w 132"/>
                  <a:gd name="T61" fmla="*/ 56 h 124"/>
                  <a:gd name="T62" fmla="*/ 52 w 132"/>
                  <a:gd name="T63" fmla="*/ 76 h 124"/>
                  <a:gd name="T64" fmla="*/ 108 w 132"/>
                  <a:gd name="T65" fmla="*/ 96 h 124"/>
                  <a:gd name="T66" fmla="*/ 113 w 132"/>
                  <a:gd name="T67" fmla="*/ 88 h 124"/>
                  <a:gd name="T68" fmla="*/ 60 w 132"/>
                  <a:gd name="T69" fmla="*/ 76 h 124"/>
                  <a:gd name="T70" fmla="*/ 108 w 132"/>
                  <a:gd name="T71" fmla="*/ 64 h 124"/>
                  <a:gd name="T72" fmla="*/ 115 w 132"/>
                  <a:gd name="T73" fmla="*/ 59 h 124"/>
                  <a:gd name="T74" fmla="*/ 120 w 132"/>
                  <a:gd name="T75" fmla="*/ 7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2" h="124">
                    <a:moveTo>
                      <a:pt x="116" y="48"/>
                    </a:moveTo>
                    <a:cubicBezTo>
                      <a:pt x="116" y="48"/>
                      <a:pt x="116" y="48"/>
                      <a:pt x="116" y="48"/>
                    </a:cubicBezTo>
                    <a:cubicBezTo>
                      <a:pt x="116" y="24"/>
                      <a:pt x="116" y="24"/>
                      <a:pt x="116" y="24"/>
                    </a:cubicBezTo>
                    <a:cubicBezTo>
                      <a:pt x="116" y="22"/>
                      <a:pt x="116" y="22"/>
                      <a:pt x="116" y="22"/>
                    </a:cubicBezTo>
                    <a:cubicBezTo>
                      <a:pt x="116" y="12"/>
                      <a:pt x="116" y="12"/>
                      <a:pt x="116" y="12"/>
                    </a:cubicBezTo>
                    <a:cubicBezTo>
                      <a:pt x="116" y="5"/>
                      <a:pt x="111" y="0"/>
                      <a:pt x="104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2"/>
                    </a:cubicBezTo>
                    <a:cubicBezTo>
                      <a:pt x="0" y="102"/>
                      <a:pt x="0" y="102"/>
                      <a:pt x="0" y="102"/>
                    </a:cubicBezTo>
                    <a:cubicBezTo>
                      <a:pt x="0" y="114"/>
                      <a:pt x="10" y="124"/>
                      <a:pt x="22" y="124"/>
                    </a:cubicBezTo>
                    <a:cubicBezTo>
                      <a:pt x="94" y="124"/>
                      <a:pt x="94" y="124"/>
                      <a:pt x="94" y="124"/>
                    </a:cubicBezTo>
                    <a:cubicBezTo>
                      <a:pt x="106" y="124"/>
                      <a:pt x="116" y="114"/>
                      <a:pt x="116" y="102"/>
                    </a:cubicBezTo>
                    <a:cubicBezTo>
                      <a:pt x="116" y="96"/>
                      <a:pt x="116" y="96"/>
                      <a:pt x="116" y="96"/>
                    </a:cubicBezTo>
                    <a:cubicBezTo>
                      <a:pt x="116" y="96"/>
                      <a:pt x="116" y="96"/>
                      <a:pt x="116" y="96"/>
                    </a:cubicBezTo>
                    <a:cubicBezTo>
                      <a:pt x="132" y="84"/>
                      <a:pt x="132" y="60"/>
                      <a:pt x="116" y="48"/>
                    </a:cubicBezTo>
                    <a:close/>
                    <a:moveTo>
                      <a:pt x="22" y="8"/>
                    </a:moveTo>
                    <a:cubicBezTo>
                      <a:pt x="88" y="8"/>
                      <a:pt x="88" y="8"/>
                      <a:pt x="88" y="8"/>
                    </a:cubicBezTo>
                    <a:cubicBezTo>
                      <a:pt x="104" y="8"/>
                      <a:pt x="104" y="8"/>
                      <a:pt x="104" y="8"/>
                    </a:cubicBezTo>
                    <a:cubicBezTo>
                      <a:pt x="106" y="8"/>
                      <a:pt x="108" y="10"/>
                      <a:pt x="108" y="12"/>
                    </a:cubicBezTo>
                    <a:cubicBezTo>
                      <a:pt x="108" y="22"/>
                      <a:pt x="108" y="22"/>
                      <a:pt x="108" y="22"/>
                    </a:cubicBezTo>
                    <a:cubicBezTo>
                      <a:pt x="108" y="24"/>
                      <a:pt x="108" y="24"/>
                      <a:pt x="108" y="24"/>
                    </a:cubicBezTo>
                    <a:cubicBezTo>
                      <a:pt x="108" y="37"/>
                      <a:pt x="108" y="37"/>
                      <a:pt x="108" y="37"/>
                    </a:cubicBezTo>
                    <a:cubicBezTo>
                      <a:pt x="107" y="36"/>
                      <a:pt x="105" y="36"/>
                      <a:pt x="104" y="36"/>
                    </a:cubicBezTo>
                    <a:cubicBezTo>
                      <a:pt x="104" y="36"/>
                      <a:pt x="104" y="36"/>
                      <a:pt x="104" y="36"/>
                    </a:cubicBezTo>
                    <a:cubicBezTo>
                      <a:pt x="104" y="32"/>
                      <a:pt x="104" y="32"/>
                      <a:pt x="104" y="32"/>
                    </a:cubicBezTo>
                    <a:cubicBezTo>
                      <a:pt x="104" y="24"/>
                      <a:pt x="104" y="24"/>
                      <a:pt x="104" y="24"/>
                    </a:cubicBezTo>
                    <a:cubicBezTo>
                      <a:pt x="104" y="16"/>
                      <a:pt x="104" y="16"/>
                      <a:pt x="104" y="16"/>
                    </a:cubicBezTo>
                    <a:cubicBezTo>
                      <a:pt x="104" y="14"/>
                      <a:pt x="102" y="12"/>
                      <a:pt x="100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4" y="12"/>
                      <a:pt x="12" y="14"/>
                      <a:pt x="12" y="16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32"/>
                      <a:pt x="12" y="32"/>
                      <a:pt x="12" y="32"/>
                    </a:cubicBezTo>
                    <a:cubicBezTo>
                      <a:pt x="10" y="29"/>
                      <a:pt x="8" y="26"/>
                      <a:pt x="8" y="22"/>
                    </a:cubicBezTo>
                    <a:cubicBezTo>
                      <a:pt x="8" y="14"/>
                      <a:pt x="14" y="8"/>
                      <a:pt x="22" y="8"/>
                    </a:cubicBezTo>
                    <a:close/>
                    <a:moveTo>
                      <a:pt x="100" y="20"/>
                    </a:move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00" y="16"/>
                      <a:pt x="100" y="16"/>
                      <a:pt x="100" y="16"/>
                    </a:cubicBezTo>
                    <a:lnTo>
                      <a:pt x="100" y="20"/>
                    </a:lnTo>
                    <a:close/>
                    <a:moveTo>
                      <a:pt x="100" y="24"/>
                    </a:moveTo>
                    <a:cubicBezTo>
                      <a:pt x="100" y="28"/>
                      <a:pt x="100" y="28"/>
                      <a:pt x="100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4"/>
                      <a:pt x="16" y="24"/>
                      <a:pt x="16" y="24"/>
                    </a:cubicBezTo>
                    <a:lnTo>
                      <a:pt x="100" y="24"/>
                    </a:lnTo>
                    <a:close/>
                    <a:moveTo>
                      <a:pt x="100" y="32"/>
                    </a:moveTo>
                    <a:cubicBezTo>
                      <a:pt x="100" y="36"/>
                      <a:pt x="100" y="36"/>
                      <a:pt x="100" y="36"/>
                    </a:cubicBezTo>
                    <a:cubicBezTo>
                      <a:pt x="88" y="36"/>
                      <a:pt x="88" y="36"/>
                      <a:pt x="88" y="36"/>
                    </a:cubicBezTo>
                    <a:cubicBezTo>
                      <a:pt x="22" y="36"/>
                      <a:pt x="22" y="36"/>
                      <a:pt x="22" y="36"/>
                    </a:cubicBezTo>
                    <a:cubicBezTo>
                      <a:pt x="20" y="36"/>
                      <a:pt x="18" y="35"/>
                      <a:pt x="16" y="35"/>
                    </a:cubicBezTo>
                    <a:cubicBezTo>
                      <a:pt x="16" y="32"/>
                      <a:pt x="16" y="32"/>
                      <a:pt x="16" y="32"/>
                    </a:cubicBezTo>
                    <a:lnTo>
                      <a:pt x="100" y="32"/>
                    </a:lnTo>
                    <a:close/>
                    <a:moveTo>
                      <a:pt x="108" y="102"/>
                    </a:moveTo>
                    <a:cubicBezTo>
                      <a:pt x="108" y="110"/>
                      <a:pt x="102" y="116"/>
                      <a:pt x="94" y="116"/>
                    </a:cubicBezTo>
                    <a:cubicBezTo>
                      <a:pt x="22" y="116"/>
                      <a:pt x="22" y="116"/>
                      <a:pt x="22" y="116"/>
                    </a:cubicBezTo>
                    <a:cubicBezTo>
                      <a:pt x="14" y="116"/>
                      <a:pt x="8" y="110"/>
                      <a:pt x="8" y="102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12" y="42"/>
                      <a:pt x="17" y="44"/>
                      <a:pt x="22" y="44"/>
                    </a:cubicBezTo>
                    <a:cubicBezTo>
                      <a:pt x="88" y="44"/>
                      <a:pt x="88" y="44"/>
                      <a:pt x="88" y="44"/>
                    </a:cubicBezTo>
                    <a:cubicBezTo>
                      <a:pt x="104" y="44"/>
                      <a:pt x="104" y="44"/>
                      <a:pt x="104" y="44"/>
                    </a:cubicBezTo>
                    <a:cubicBezTo>
                      <a:pt x="106" y="44"/>
                      <a:pt x="108" y="46"/>
                      <a:pt x="108" y="48"/>
                    </a:cubicBezTo>
                    <a:cubicBezTo>
                      <a:pt x="108" y="56"/>
                      <a:pt x="108" y="56"/>
                      <a:pt x="108" y="56"/>
                    </a:cubicBezTo>
                    <a:cubicBezTo>
                      <a:pt x="72" y="56"/>
                      <a:pt x="72" y="56"/>
                      <a:pt x="72" y="56"/>
                    </a:cubicBezTo>
                    <a:cubicBezTo>
                      <a:pt x="61" y="56"/>
                      <a:pt x="52" y="65"/>
                      <a:pt x="52" y="76"/>
                    </a:cubicBezTo>
                    <a:cubicBezTo>
                      <a:pt x="52" y="87"/>
                      <a:pt x="61" y="96"/>
                      <a:pt x="72" y="96"/>
                    </a:cubicBezTo>
                    <a:cubicBezTo>
                      <a:pt x="108" y="96"/>
                      <a:pt x="108" y="96"/>
                      <a:pt x="108" y="96"/>
                    </a:cubicBezTo>
                    <a:lnTo>
                      <a:pt x="108" y="102"/>
                    </a:lnTo>
                    <a:close/>
                    <a:moveTo>
                      <a:pt x="113" y="88"/>
                    </a:moveTo>
                    <a:cubicBezTo>
                      <a:pt x="72" y="88"/>
                      <a:pt x="72" y="88"/>
                      <a:pt x="72" y="88"/>
                    </a:cubicBezTo>
                    <a:cubicBezTo>
                      <a:pt x="65" y="88"/>
                      <a:pt x="60" y="83"/>
                      <a:pt x="60" y="76"/>
                    </a:cubicBezTo>
                    <a:cubicBezTo>
                      <a:pt x="60" y="69"/>
                      <a:pt x="65" y="64"/>
                      <a:pt x="72" y="64"/>
                    </a:cubicBezTo>
                    <a:cubicBezTo>
                      <a:pt x="108" y="64"/>
                      <a:pt x="108" y="64"/>
                      <a:pt x="108" y="64"/>
                    </a:cubicBezTo>
                    <a:cubicBezTo>
                      <a:pt x="110" y="64"/>
                      <a:pt x="113" y="63"/>
                      <a:pt x="114" y="61"/>
                    </a:cubicBezTo>
                    <a:cubicBezTo>
                      <a:pt x="115" y="60"/>
                      <a:pt x="115" y="60"/>
                      <a:pt x="115" y="59"/>
                    </a:cubicBezTo>
                    <a:cubicBezTo>
                      <a:pt x="115" y="59"/>
                      <a:pt x="116" y="59"/>
                      <a:pt x="116" y="59"/>
                    </a:cubicBezTo>
                    <a:cubicBezTo>
                      <a:pt x="118" y="62"/>
                      <a:pt x="120" y="67"/>
                      <a:pt x="120" y="72"/>
                    </a:cubicBezTo>
                    <a:cubicBezTo>
                      <a:pt x="120" y="78"/>
                      <a:pt x="118" y="84"/>
                      <a:pt x="113" y="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47" name="Group 46"/>
          <p:cNvGrpSpPr/>
          <p:nvPr/>
        </p:nvGrpSpPr>
        <p:grpSpPr>
          <a:xfrm>
            <a:off x="5598867" y="2010618"/>
            <a:ext cx="995966" cy="993236"/>
            <a:chOff x="5598867" y="2010618"/>
            <a:chExt cx="995966" cy="993236"/>
          </a:xfrm>
        </p:grpSpPr>
        <p:sp>
          <p:nvSpPr>
            <p:cNvPr id="22" name="Oval 19"/>
            <p:cNvSpPr>
              <a:spLocks noChangeArrowheads="1"/>
            </p:cNvSpPr>
            <p:nvPr/>
          </p:nvSpPr>
          <p:spPr bwMode="auto">
            <a:xfrm>
              <a:off x="5598867" y="2010618"/>
              <a:ext cx="995966" cy="99323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46" name="Shape 214"/>
            <p:cNvSpPr/>
            <p:nvPr/>
          </p:nvSpPr>
          <p:spPr>
            <a:xfrm>
              <a:off x="5898973" y="2310231"/>
              <a:ext cx="394053" cy="3940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5" h="21473" extrusionOk="0">
                  <a:moveTo>
                    <a:pt x="2579" y="8408"/>
                  </a:moveTo>
                  <a:cubicBezTo>
                    <a:pt x="2579" y="5192"/>
                    <a:pt x="5174" y="2587"/>
                    <a:pt x="8377" y="2587"/>
                  </a:cubicBezTo>
                  <a:cubicBezTo>
                    <a:pt x="11581" y="2587"/>
                    <a:pt x="14435" y="5451"/>
                    <a:pt x="14435" y="8668"/>
                  </a:cubicBezTo>
                  <a:cubicBezTo>
                    <a:pt x="14435" y="11882"/>
                    <a:pt x="11838" y="14489"/>
                    <a:pt x="8636" y="14489"/>
                  </a:cubicBezTo>
                  <a:cubicBezTo>
                    <a:pt x="5432" y="14488"/>
                    <a:pt x="2579" y="11622"/>
                    <a:pt x="2579" y="8408"/>
                  </a:cubicBezTo>
                  <a:close/>
                  <a:moveTo>
                    <a:pt x="20915" y="18167"/>
                  </a:moveTo>
                  <a:lnTo>
                    <a:pt x="15797" y="13031"/>
                  </a:lnTo>
                  <a:cubicBezTo>
                    <a:pt x="16569" y="11760"/>
                    <a:pt x="17014" y="10265"/>
                    <a:pt x="17014" y="8668"/>
                  </a:cubicBezTo>
                  <a:cubicBezTo>
                    <a:pt x="17014" y="4023"/>
                    <a:pt x="13004" y="0"/>
                    <a:pt x="8377" y="0"/>
                  </a:cubicBezTo>
                  <a:cubicBezTo>
                    <a:pt x="3750" y="-1"/>
                    <a:pt x="0" y="3764"/>
                    <a:pt x="0" y="8408"/>
                  </a:cubicBezTo>
                  <a:cubicBezTo>
                    <a:pt x="0" y="13051"/>
                    <a:pt x="4010" y="17076"/>
                    <a:pt x="8636" y="17076"/>
                  </a:cubicBezTo>
                  <a:cubicBezTo>
                    <a:pt x="10175" y="17076"/>
                    <a:pt x="11615" y="16655"/>
                    <a:pt x="12854" y="15928"/>
                  </a:cubicBezTo>
                  <a:lnTo>
                    <a:pt x="17998" y="21095"/>
                  </a:lnTo>
                  <a:cubicBezTo>
                    <a:pt x="18502" y="21599"/>
                    <a:pt x="19318" y="21599"/>
                    <a:pt x="19821" y="21095"/>
                  </a:cubicBezTo>
                  <a:lnTo>
                    <a:pt x="21098" y="19813"/>
                  </a:lnTo>
                  <a:cubicBezTo>
                    <a:pt x="21600" y="19309"/>
                    <a:pt x="21417" y="18671"/>
                    <a:pt x="20915" y="1816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43656" tIns="43656" rIns="43656" bIns="43656" anchor="ctr"/>
            <a:lstStyle/>
            <a:p>
              <a:pPr lvl="0" algn="ctr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9402380" y="3817694"/>
            <a:ext cx="995966" cy="993236"/>
            <a:chOff x="9402380" y="3817694"/>
            <a:chExt cx="995966" cy="993236"/>
          </a:xfrm>
        </p:grpSpPr>
        <p:sp>
          <p:nvSpPr>
            <p:cNvPr id="25" name="Oval 19"/>
            <p:cNvSpPr>
              <a:spLocks noChangeArrowheads="1"/>
            </p:cNvSpPr>
            <p:nvPr/>
          </p:nvSpPr>
          <p:spPr bwMode="auto">
            <a:xfrm>
              <a:off x="9402380" y="3817694"/>
              <a:ext cx="995966" cy="993236"/>
            </a:xfrm>
            <a:prstGeom prst="ellipse">
              <a:avLst/>
            </a:prstGeom>
            <a:solidFill>
              <a:schemeClr val="accent4"/>
            </a:solidFill>
            <a:ln w="19050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FontAwesome" pitchFamily="2" charset="0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9688760" y="4118242"/>
              <a:ext cx="419680" cy="391700"/>
              <a:chOff x="1511296" y="1234210"/>
              <a:chExt cx="256867" cy="239742"/>
            </a:xfrm>
            <a:solidFill>
              <a:schemeClr val="bg1"/>
            </a:solidFill>
          </p:grpSpPr>
          <p:sp>
            <p:nvSpPr>
              <p:cNvPr id="49" name="Freeform 76"/>
              <p:cNvSpPr>
                <a:spLocks noEditPoints="1"/>
              </p:cNvSpPr>
              <p:nvPr/>
            </p:nvSpPr>
            <p:spPr bwMode="auto">
              <a:xfrm>
                <a:off x="1543231" y="1266144"/>
                <a:ext cx="191609" cy="127739"/>
              </a:xfrm>
              <a:custGeom>
                <a:avLst/>
                <a:gdLst>
                  <a:gd name="T0" fmla="*/ 168 w 175"/>
                  <a:gd name="T1" fmla="*/ 0 h 117"/>
                  <a:gd name="T2" fmla="*/ 7 w 175"/>
                  <a:gd name="T3" fmla="*/ 0 h 117"/>
                  <a:gd name="T4" fmla="*/ 0 w 175"/>
                  <a:gd name="T5" fmla="*/ 8 h 117"/>
                  <a:gd name="T6" fmla="*/ 0 w 175"/>
                  <a:gd name="T7" fmla="*/ 110 h 117"/>
                  <a:gd name="T8" fmla="*/ 7 w 175"/>
                  <a:gd name="T9" fmla="*/ 117 h 117"/>
                  <a:gd name="T10" fmla="*/ 168 w 175"/>
                  <a:gd name="T11" fmla="*/ 117 h 117"/>
                  <a:gd name="T12" fmla="*/ 175 w 175"/>
                  <a:gd name="T13" fmla="*/ 110 h 117"/>
                  <a:gd name="T14" fmla="*/ 175 w 175"/>
                  <a:gd name="T15" fmla="*/ 8 h 117"/>
                  <a:gd name="T16" fmla="*/ 168 w 175"/>
                  <a:gd name="T17" fmla="*/ 0 h 117"/>
                  <a:gd name="T18" fmla="*/ 168 w 175"/>
                  <a:gd name="T19" fmla="*/ 110 h 117"/>
                  <a:gd name="T20" fmla="*/ 7 w 175"/>
                  <a:gd name="T21" fmla="*/ 110 h 117"/>
                  <a:gd name="T22" fmla="*/ 7 w 175"/>
                  <a:gd name="T23" fmla="*/ 8 h 117"/>
                  <a:gd name="T24" fmla="*/ 168 w 175"/>
                  <a:gd name="T25" fmla="*/ 8 h 117"/>
                  <a:gd name="T26" fmla="*/ 168 w 175"/>
                  <a:gd name="T27" fmla="*/ 11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5" h="117">
                    <a:moveTo>
                      <a:pt x="168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8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0" y="114"/>
                      <a:pt x="3" y="117"/>
                      <a:pt x="7" y="117"/>
                    </a:cubicBezTo>
                    <a:cubicBezTo>
                      <a:pt x="168" y="117"/>
                      <a:pt x="168" y="117"/>
                      <a:pt x="168" y="117"/>
                    </a:cubicBezTo>
                    <a:cubicBezTo>
                      <a:pt x="172" y="117"/>
                      <a:pt x="175" y="114"/>
                      <a:pt x="175" y="110"/>
                    </a:cubicBezTo>
                    <a:cubicBezTo>
                      <a:pt x="175" y="8"/>
                      <a:pt x="175" y="8"/>
                      <a:pt x="175" y="8"/>
                    </a:cubicBezTo>
                    <a:cubicBezTo>
                      <a:pt x="175" y="3"/>
                      <a:pt x="172" y="0"/>
                      <a:pt x="168" y="0"/>
                    </a:cubicBezTo>
                    <a:close/>
                    <a:moveTo>
                      <a:pt x="168" y="110"/>
                    </a:moveTo>
                    <a:cubicBezTo>
                      <a:pt x="7" y="110"/>
                      <a:pt x="7" y="110"/>
                      <a:pt x="7" y="110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168" y="8"/>
                      <a:pt x="168" y="8"/>
                      <a:pt x="168" y="8"/>
                    </a:cubicBezTo>
                    <a:lnTo>
                      <a:pt x="168" y="1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0" name="Freeform 77"/>
              <p:cNvSpPr>
                <a:spLocks noEditPoints="1"/>
              </p:cNvSpPr>
              <p:nvPr/>
            </p:nvSpPr>
            <p:spPr bwMode="auto">
              <a:xfrm>
                <a:off x="1511296" y="1234210"/>
                <a:ext cx="256867" cy="239742"/>
              </a:xfrm>
              <a:custGeom>
                <a:avLst/>
                <a:gdLst>
                  <a:gd name="T0" fmla="*/ 212 w 234"/>
                  <a:gd name="T1" fmla="*/ 0 h 219"/>
                  <a:gd name="T2" fmla="*/ 22 w 234"/>
                  <a:gd name="T3" fmla="*/ 0 h 219"/>
                  <a:gd name="T4" fmla="*/ 0 w 234"/>
                  <a:gd name="T5" fmla="*/ 22 h 219"/>
                  <a:gd name="T6" fmla="*/ 0 w 234"/>
                  <a:gd name="T7" fmla="*/ 168 h 219"/>
                  <a:gd name="T8" fmla="*/ 22 w 234"/>
                  <a:gd name="T9" fmla="*/ 190 h 219"/>
                  <a:gd name="T10" fmla="*/ 95 w 234"/>
                  <a:gd name="T11" fmla="*/ 190 h 219"/>
                  <a:gd name="T12" fmla="*/ 95 w 234"/>
                  <a:gd name="T13" fmla="*/ 199 h 219"/>
                  <a:gd name="T14" fmla="*/ 49 w 234"/>
                  <a:gd name="T15" fmla="*/ 205 h 219"/>
                  <a:gd name="T16" fmla="*/ 44 w 234"/>
                  <a:gd name="T17" fmla="*/ 212 h 219"/>
                  <a:gd name="T18" fmla="*/ 51 w 234"/>
                  <a:gd name="T19" fmla="*/ 219 h 219"/>
                  <a:gd name="T20" fmla="*/ 182 w 234"/>
                  <a:gd name="T21" fmla="*/ 219 h 219"/>
                  <a:gd name="T22" fmla="*/ 190 w 234"/>
                  <a:gd name="T23" fmla="*/ 212 h 219"/>
                  <a:gd name="T24" fmla="*/ 184 w 234"/>
                  <a:gd name="T25" fmla="*/ 205 h 219"/>
                  <a:gd name="T26" fmla="*/ 139 w 234"/>
                  <a:gd name="T27" fmla="*/ 199 h 219"/>
                  <a:gd name="T28" fmla="*/ 139 w 234"/>
                  <a:gd name="T29" fmla="*/ 190 h 219"/>
                  <a:gd name="T30" fmla="*/ 212 w 234"/>
                  <a:gd name="T31" fmla="*/ 190 h 219"/>
                  <a:gd name="T32" fmla="*/ 234 w 234"/>
                  <a:gd name="T33" fmla="*/ 168 h 219"/>
                  <a:gd name="T34" fmla="*/ 234 w 234"/>
                  <a:gd name="T35" fmla="*/ 22 h 219"/>
                  <a:gd name="T36" fmla="*/ 212 w 234"/>
                  <a:gd name="T37" fmla="*/ 0 h 219"/>
                  <a:gd name="T38" fmla="*/ 219 w 234"/>
                  <a:gd name="T39" fmla="*/ 168 h 219"/>
                  <a:gd name="T40" fmla="*/ 212 w 234"/>
                  <a:gd name="T41" fmla="*/ 175 h 219"/>
                  <a:gd name="T42" fmla="*/ 146 w 234"/>
                  <a:gd name="T43" fmla="*/ 175 h 219"/>
                  <a:gd name="T44" fmla="*/ 88 w 234"/>
                  <a:gd name="T45" fmla="*/ 175 h 219"/>
                  <a:gd name="T46" fmla="*/ 22 w 234"/>
                  <a:gd name="T47" fmla="*/ 175 h 219"/>
                  <a:gd name="T48" fmla="*/ 14 w 234"/>
                  <a:gd name="T49" fmla="*/ 168 h 219"/>
                  <a:gd name="T50" fmla="*/ 14 w 234"/>
                  <a:gd name="T51" fmla="*/ 22 h 219"/>
                  <a:gd name="T52" fmla="*/ 22 w 234"/>
                  <a:gd name="T53" fmla="*/ 15 h 219"/>
                  <a:gd name="T54" fmla="*/ 212 w 234"/>
                  <a:gd name="T55" fmla="*/ 15 h 219"/>
                  <a:gd name="T56" fmla="*/ 219 w 234"/>
                  <a:gd name="T57" fmla="*/ 22 h 219"/>
                  <a:gd name="T58" fmla="*/ 219 w 234"/>
                  <a:gd name="T59" fmla="*/ 168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34" h="219">
                    <a:moveTo>
                      <a:pt x="212" y="0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2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0" y="180"/>
                      <a:pt x="10" y="190"/>
                      <a:pt x="22" y="190"/>
                    </a:cubicBezTo>
                    <a:cubicBezTo>
                      <a:pt x="95" y="190"/>
                      <a:pt x="95" y="190"/>
                      <a:pt x="95" y="190"/>
                    </a:cubicBezTo>
                    <a:cubicBezTo>
                      <a:pt x="95" y="199"/>
                      <a:pt x="95" y="199"/>
                      <a:pt x="95" y="199"/>
                    </a:cubicBezTo>
                    <a:cubicBezTo>
                      <a:pt x="49" y="205"/>
                      <a:pt x="49" y="205"/>
                      <a:pt x="49" y="205"/>
                    </a:cubicBezTo>
                    <a:cubicBezTo>
                      <a:pt x="46" y="206"/>
                      <a:pt x="44" y="208"/>
                      <a:pt x="44" y="212"/>
                    </a:cubicBezTo>
                    <a:cubicBezTo>
                      <a:pt x="44" y="216"/>
                      <a:pt x="47" y="219"/>
                      <a:pt x="51" y="219"/>
                    </a:cubicBezTo>
                    <a:cubicBezTo>
                      <a:pt x="182" y="219"/>
                      <a:pt x="182" y="219"/>
                      <a:pt x="182" y="219"/>
                    </a:cubicBezTo>
                    <a:cubicBezTo>
                      <a:pt x="186" y="219"/>
                      <a:pt x="190" y="216"/>
                      <a:pt x="190" y="212"/>
                    </a:cubicBezTo>
                    <a:cubicBezTo>
                      <a:pt x="190" y="208"/>
                      <a:pt x="187" y="206"/>
                      <a:pt x="184" y="205"/>
                    </a:cubicBezTo>
                    <a:cubicBezTo>
                      <a:pt x="139" y="199"/>
                      <a:pt x="139" y="199"/>
                      <a:pt x="139" y="199"/>
                    </a:cubicBezTo>
                    <a:cubicBezTo>
                      <a:pt x="139" y="190"/>
                      <a:pt x="139" y="190"/>
                      <a:pt x="139" y="190"/>
                    </a:cubicBezTo>
                    <a:cubicBezTo>
                      <a:pt x="212" y="190"/>
                      <a:pt x="212" y="190"/>
                      <a:pt x="212" y="190"/>
                    </a:cubicBezTo>
                    <a:cubicBezTo>
                      <a:pt x="224" y="190"/>
                      <a:pt x="234" y="180"/>
                      <a:pt x="234" y="168"/>
                    </a:cubicBezTo>
                    <a:cubicBezTo>
                      <a:pt x="234" y="22"/>
                      <a:pt x="234" y="22"/>
                      <a:pt x="234" y="22"/>
                    </a:cubicBezTo>
                    <a:cubicBezTo>
                      <a:pt x="234" y="10"/>
                      <a:pt x="224" y="0"/>
                      <a:pt x="212" y="0"/>
                    </a:cubicBezTo>
                    <a:close/>
                    <a:moveTo>
                      <a:pt x="219" y="168"/>
                    </a:moveTo>
                    <a:cubicBezTo>
                      <a:pt x="219" y="172"/>
                      <a:pt x="216" y="175"/>
                      <a:pt x="212" y="175"/>
                    </a:cubicBezTo>
                    <a:cubicBezTo>
                      <a:pt x="146" y="175"/>
                      <a:pt x="146" y="175"/>
                      <a:pt x="146" y="175"/>
                    </a:cubicBezTo>
                    <a:cubicBezTo>
                      <a:pt x="88" y="175"/>
                      <a:pt x="88" y="175"/>
                      <a:pt x="88" y="175"/>
                    </a:cubicBezTo>
                    <a:cubicBezTo>
                      <a:pt x="22" y="175"/>
                      <a:pt x="22" y="175"/>
                      <a:pt x="22" y="175"/>
                    </a:cubicBezTo>
                    <a:cubicBezTo>
                      <a:pt x="18" y="175"/>
                      <a:pt x="14" y="172"/>
                      <a:pt x="14" y="168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18"/>
                      <a:pt x="18" y="15"/>
                      <a:pt x="22" y="15"/>
                    </a:cubicBezTo>
                    <a:cubicBezTo>
                      <a:pt x="212" y="15"/>
                      <a:pt x="212" y="15"/>
                      <a:pt x="212" y="15"/>
                    </a:cubicBezTo>
                    <a:cubicBezTo>
                      <a:pt x="216" y="15"/>
                      <a:pt x="219" y="18"/>
                      <a:pt x="219" y="22"/>
                    </a:cubicBezTo>
                    <a:lnTo>
                      <a:pt x="219" y="16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7293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50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animBg="1"/>
      <p:bldP spid="6" grpId="0" animBg="1"/>
      <p:bldP spid="7" grpId="0" animBg="1"/>
      <p:bldP spid="8" grpId="0" animBg="1"/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DB2AE5F-EBE1-5142-AFB3-985606ED44B1}"/>
              </a:ext>
            </a:extLst>
          </p:cNvPr>
          <p:cNvSpPr/>
          <p:nvPr/>
        </p:nvSpPr>
        <p:spPr>
          <a:xfrm>
            <a:off x="3670300" y="1201738"/>
            <a:ext cx="2055813" cy="51593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lt1"/>
          </a:fontRef>
        </p:style>
        <p:txBody>
          <a:bodyPr lIns="48201" tIns="48201" rIns="48201" bIns="48201" spcCol="1270" anchor="ctr"/>
          <a:lstStyle/>
          <a:p>
            <a:pPr algn="ctr" defTabSz="948243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67" dirty="0">
                <a:solidFill>
                  <a:srgbClr val="FFFFFF"/>
                </a:solidFill>
                <a:latin typeface="Source Sans Pro" charset="0"/>
              </a:rPr>
              <a:t>Branch one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3C6ADFD-FFF4-774A-AF7B-72FC6A539AE5}"/>
              </a:ext>
            </a:extLst>
          </p:cNvPr>
          <p:cNvSpPr/>
          <p:nvPr/>
        </p:nvSpPr>
        <p:spPr>
          <a:xfrm>
            <a:off x="3683000" y="2492375"/>
            <a:ext cx="2055813" cy="51593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lt1"/>
          </a:fontRef>
        </p:style>
        <p:txBody>
          <a:bodyPr lIns="48201" tIns="48201" rIns="48201" bIns="48201" spcCol="1270" anchor="ctr"/>
          <a:lstStyle/>
          <a:p>
            <a:pPr algn="ctr" defTabSz="948243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67" dirty="0">
                <a:solidFill>
                  <a:srgbClr val="FFFFFF"/>
                </a:solidFill>
                <a:latin typeface="Source Sans Pro" charset="0"/>
              </a:rPr>
              <a:t>Branch two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EA220DF-CE06-CC40-84E4-C5B655518A39}"/>
              </a:ext>
            </a:extLst>
          </p:cNvPr>
          <p:cNvSpPr/>
          <p:nvPr/>
        </p:nvSpPr>
        <p:spPr>
          <a:xfrm>
            <a:off x="3683000" y="3784600"/>
            <a:ext cx="2055813" cy="515938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lt1"/>
          </a:fontRef>
        </p:style>
        <p:txBody>
          <a:bodyPr lIns="48201" tIns="48201" rIns="48201" bIns="48201" spcCol="1270" anchor="ctr"/>
          <a:lstStyle/>
          <a:p>
            <a:pPr algn="ctr" defTabSz="948243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67" dirty="0">
                <a:solidFill>
                  <a:srgbClr val="FFFFFF"/>
                </a:solidFill>
                <a:latin typeface="Source Sans Pro" charset="0"/>
              </a:rPr>
              <a:t>Branch three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606F163-AC16-9847-9F2D-7C224F965486}"/>
              </a:ext>
            </a:extLst>
          </p:cNvPr>
          <p:cNvSpPr/>
          <p:nvPr/>
        </p:nvSpPr>
        <p:spPr>
          <a:xfrm>
            <a:off x="3683000" y="5075238"/>
            <a:ext cx="2055813" cy="51593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lt1"/>
          </a:fontRef>
        </p:style>
        <p:txBody>
          <a:bodyPr lIns="48201" tIns="48201" rIns="48201" bIns="48201" spcCol="1270" anchor="ctr"/>
          <a:lstStyle/>
          <a:p>
            <a:pPr algn="ctr" defTabSz="948243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67" dirty="0">
                <a:solidFill>
                  <a:srgbClr val="FFFFFF"/>
                </a:solidFill>
                <a:latin typeface="Source Sans Pro" charset="0"/>
              </a:rPr>
              <a:t>Branch four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E26A8DFD-5592-6C45-BA7B-F8E9AADD7230}"/>
              </a:ext>
            </a:extLst>
          </p:cNvPr>
          <p:cNvSpPr/>
          <p:nvPr/>
        </p:nvSpPr>
        <p:spPr>
          <a:xfrm>
            <a:off x="1068779" y="1816926"/>
            <a:ext cx="1484416" cy="3258312"/>
          </a:xfrm>
          <a:prstGeom prst="roundRect">
            <a:avLst>
              <a:gd name="adj" fmla="val 50000"/>
            </a:avLst>
          </a:prstGeom>
          <a:solidFill>
            <a:schemeClr val="accent3">
              <a:lumMod val="75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lt1"/>
          </a:fontRef>
        </p:style>
        <p:txBody>
          <a:bodyPr lIns="48201" tIns="48201" rIns="48201" bIns="48201" spcCol="1270" anchor="ctr"/>
          <a:lstStyle/>
          <a:p>
            <a:pPr algn="ctr" defTabSz="948243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67" dirty="0">
                <a:solidFill>
                  <a:srgbClr val="FFFFFF"/>
                </a:solidFill>
                <a:latin typeface="Source Sans Pro" charset="0"/>
              </a:rPr>
              <a:t>MIND CORE</a:t>
            </a:r>
          </a:p>
        </p:txBody>
      </p:sp>
      <p:grpSp>
        <p:nvGrpSpPr>
          <p:cNvPr id="328711" name="Group 33">
            <a:extLst>
              <a:ext uri="{FF2B5EF4-FFF2-40B4-BE49-F238E27FC236}">
                <a16:creationId xmlns:a16="http://schemas.microsoft.com/office/drawing/2014/main" id="{E19408C1-C9D6-1245-8D3A-297AF7C669C0}"/>
              </a:ext>
            </a:extLst>
          </p:cNvPr>
          <p:cNvGrpSpPr>
            <a:grpSpLocks/>
          </p:cNvGrpSpPr>
          <p:nvPr/>
        </p:nvGrpSpPr>
        <p:grpSpPr bwMode="auto">
          <a:xfrm>
            <a:off x="6181725" y="892175"/>
            <a:ext cx="5367338" cy="1082675"/>
            <a:chOff x="6182272" y="1092448"/>
            <a:chExt cx="5366266" cy="1084157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C8967E6C-0D87-D042-8EF9-BD266A3D1A78}"/>
                </a:ext>
              </a:extLst>
            </p:cNvPr>
            <p:cNvSpPr/>
            <p:nvPr/>
          </p:nvSpPr>
          <p:spPr>
            <a:xfrm>
              <a:off x="6182272" y="1092448"/>
              <a:ext cx="5366266" cy="515054"/>
            </a:xfrm>
            <a:prstGeom prst="roundRect">
              <a:avLst>
                <a:gd name="adj" fmla="val 50000"/>
              </a:avLst>
            </a:prstGeom>
            <a:solidFill>
              <a:schemeClr val="tx1">
                <a:alpha val="12000"/>
              </a:schemeClr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640080" tIns="48201" rIns="0" bIns="48201" spcCol="1270" anchor="ctr"/>
            <a:lstStyle/>
            <a:p>
              <a:pPr fontAlgn="auto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Donec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dapibus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ex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tortor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pellentesque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tincidunt</a:t>
              </a: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</a:endParaRP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3C7B511A-553B-1F4E-B111-809B9815EEE7}"/>
                </a:ext>
              </a:extLst>
            </p:cNvPr>
            <p:cNvSpPr/>
            <p:nvPr/>
          </p:nvSpPr>
          <p:spPr>
            <a:xfrm>
              <a:off x="6182272" y="1661551"/>
              <a:ext cx="5366266" cy="515054"/>
            </a:xfrm>
            <a:prstGeom prst="roundRect">
              <a:avLst>
                <a:gd name="adj" fmla="val 50000"/>
              </a:avLst>
            </a:prstGeom>
            <a:solidFill>
              <a:schemeClr val="tx1">
                <a:alpha val="12000"/>
              </a:schemeClr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640080" tIns="48201" rIns="0" bIns="48201" spcCol="1270" anchor="ctr"/>
            <a:lstStyle/>
            <a:p>
              <a:pPr fontAlgn="auto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Proin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placerat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elit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ante,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volutpat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dui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lorem</a:t>
              </a: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3653216-B2EB-4644-B2B3-07D99F961CEA}"/>
                </a:ext>
              </a:extLst>
            </p:cNvPr>
            <p:cNvSpPr/>
            <p:nvPr/>
          </p:nvSpPr>
          <p:spPr>
            <a:xfrm rot="10800000" flipV="1">
              <a:off x="6228301" y="1132190"/>
              <a:ext cx="438062" cy="435570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1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wrap="none" lIns="276553" tIns="275211" rIns="276553" bIns="275211" spcCol="1270" anchor="ctr"/>
            <a:lstStyle/>
            <a:p>
              <a:pPr algn="ctr"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67" dirty="0">
                  <a:solidFill>
                    <a:srgbClr val="FFFFFF"/>
                  </a:solidFill>
                  <a:latin typeface="Source Sans Pro" charset="0"/>
                </a:rPr>
                <a:t>A</a:t>
              </a: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AE9F722-346A-6C43-8206-A4ED11B9D7A1}"/>
                </a:ext>
              </a:extLst>
            </p:cNvPr>
            <p:cNvSpPr/>
            <p:nvPr/>
          </p:nvSpPr>
          <p:spPr>
            <a:xfrm rot="10800000" flipV="1">
              <a:off x="6228301" y="1701293"/>
              <a:ext cx="438062" cy="435570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1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wrap="none" lIns="276553" tIns="275211" rIns="276553" bIns="275211" spcCol="1270" anchor="ctr"/>
            <a:lstStyle/>
            <a:p>
              <a:pPr algn="ctr"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67" dirty="0">
                  <a:solidFill>
                    <a:srgbClr val="FFFFFF"/>
                  </a:solidFill>
                  <a:latin typeface="Source Sans Pro" charset="0"/>
                </a:rPr>
                <a:t>B</a:t>
              </a:r>
            </a:p>
          </p:txBody>
        </p:sp>
      </p:grpSp>
      <p:grpSp>
        <p:nvGrpSpPr>
          <p:cNvPr id="328712" name="Group 34">
            <a:extLst>
              <a:ext uri="{FF2B5EF4-FFF2-40B4-BE49-F238E27FC236}">
                <a16:creationId xmlns:a16="http://schemas.microsoft.com/office/drawing/2014/main" id="{4C6F03DB-9992-8A4A-8B67-80388A7F54C7}"/>
              </a:ext>
            </a:extLst>
          </p:cNvPr>
          <p:cNvGrpSpPr>
            <a:grpSpLocks/>
          </p:cNvGrpSpPr>
          <p:nvPr/>
        </p:nvGrpSpPr>
        <p:grpSpPr bwMode="auto">
          <a:xfrm>
            <a:off x="6181725" y="2200275"/>
            <a:ext cx="5367338" cy="1084263"/>
            <a:chOff x="6182272" y="1092448"/>
            <a:chExt cx="5366266" cy="1084157"/>
          </a:xfrm>
        </p:grpSpPr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1D4C745A-C13D-374A-958D-DE3B2A097A31}"/>
                </a:ext>
              </a:extLst>
            </p:cNvPr>
            <p:cNvSpPr/>
            <p:nvPr/>
          </p:nvSpPr>
          <p:spPr>
            <a:xfrm>
              <a:off x="6182272" y="1092448"/>
              <a:ext cx="5366266" cy="515888"/>
            </a:xfrm>
            <a:prstGeom prst="roundRect">
              <a:avLst>
                <a:gd name="adj" fmla="val 50000"/>
              </a:avLst>
            </a:prstGeom>
            <a:solidFill>
              <a:schemeClr val="tx1">
                <a:alpha val="12000"/>
              </a:schemeClr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640080" tIns="48201" rIns="0" bIns="48201" spcCol="1270" anchor="ctr"/>
            <a:lstStyle/>
            <a:p>
              <a:pPr fontAlgn="auto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Donec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dapibus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ex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tortor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pellentesque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tincidunt</a:t>
              </a: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</a:endParaRPr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8BB41FBA-4BB6-A54C-98A8-EC01ECCCDD9F}"/>
                </a:ext>
              </a:extLst>
            </p:cNvPr>
            <p:cNvSpPr/>
            <p:nvPr/>
          </p:nvSpPr>
          <p:spPr>
            <a:xfrm>
              <a:off x="6182272" y="1660717"/>
              <a:ext cx="5366266" cy="515888"/>
            </a:xfrm>
            <a:prstGeom prst="roundRect">
              <a:avLst>
                <a:gd name="adj" fmla="val 50000"/>
              </a:avLst>
            </a:prstGeom>
            <a:solidFill>
              <a:schemeClr val="tx1">
                <a:alpha val="12000"/>
              </a:schemeClr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640080" tIns="48201" rIns="0" bIns="48201" spcCol="1270" anchor="ctr"/>
            <a:lstStyle/>
            <a:p>
              <a:pPr fontAlgn="auto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Proin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placerat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elit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ante,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volutpat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dui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lorem</a:t>
              </a: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8B279DD-973B-3840-A3C8-C5E573EA43FC}"/>
                </a:ext>
              </a:extLst>
            </p:cNvPr>
            <p:cNvSpPr/>
            <p:nvPr/>
          </p:nvSpPr>
          <p:spPr>
            <a:xfrm rot="10800000" flipV="1">
              <a:off x="6228301" y="1132132"/>
              <a:ext cx="438062" cy="436519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2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wrap="none" lIns="276553" tIns="275211" rIns="276553" bIns="275211" spcCol="1270" anchor="ctr"/>
            <a:lstStyle/>
            <a:p>
              <a:pPr algn="ctr"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67" dirty="0">
                  <a:solidFill>
                    <a:srgbClr val="FFFFFF"/>
                  </a:solidFill>
                  <a:latin typeface="Source Sans Pro" charset="0"/>
                </a:rPr>
                <a:t>A</a:t>
              </a: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F9C0D37-6BF9-314F-B7B6-3470E20B2C8F}"/>
                </a:ext>
              </a:extLst>
            </p:cNvPr>
            <p:cNvSpPr/>
            <p:nvPr/>
          </p:nvSpPr>
          <p:spPr>
            <a:xfrm rot="10800000" flipV="1">
              <a:off x="6228301" y="1700402"/>
              <a:ext cx="438062" cy="436519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2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wrap="none" lIns="276553" tIns="275211" rIns="276553" bIns="275211" spcCol="1270" anchor="ctr"/>
            <a:lstStyle/>
            <a:p>
              <a:pPr algn="ctr"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67" dirty="0">
                  <a:solidFill>
                    <a:srgbClr val="FFFFFF"/>
                  </a:solidFill>
                  <a:latin typeface="Source Sans Pro" charset="0"/>
                </a:rPr>
                <a:t>B</a:t>
              </a:r>
            </a:p>
          </p:txBody>
        </p:sp>
      </p:grpSp>
      <p:grpSp>
        <p:nvGrpSpPr>
          <p:cNvPr id="328713" name="Group 39">
            <a:extLst>
              <a:ext uri="{FF2B5EF4-FFF2-40B4-BE49-F238E27FC236}">
                <a16:creationId xmlns:a16="http://schemas.microsoft.com/office/drawing/2014/main" id="{16D948DC-EB06-6149-846D-4EB8272CA268}"/>
              </a:ext>
            </a:extLst>
          </p:cNvPr>
          <p:cNvGrpSpPr>
            <a:grpSpLocks/>
          </p:cNvGrpSpPr>
          <p:nvPr/>
        </p:nvGrpSpPr>
        <p:grpSpPr bwMode="auto">
          <a:xfrm>
            <a:off x="6181725" y="3508375"/>
            <a:ext cx="5367338" cy="1084263"/>
            <a:chOff x="6182272" y="1092448"/>
            <a:chExt cx="5366266" cy="1084157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0D778F14-2EF6-C24C-BE71-3344B5ADD13C}"/>
                </a:ext>
              </a:extLst>
            </p:cNvPr>
            <p:cNvSpPr/>
            <p:nvPr/>
          </p:nvSpPr>
          <p:spPr>
            <a:xfrm>
              <a:off x="6182272" y="1092448"/>
              <a:ext cx="5366266" cy="515888"/>
            </a:xfrm>
            <a:prstGeom prst="roundRect">
              <a:avLst>
                <a:gd name="adj" fmla="val 50000"/>
              </a:avLst>
            </a:prstGeom>
            <a:solidFill>
              <a:schemeClr val="tx1">
                <a:alpha val="12000"/>
              </a:schemeClr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640080" tIns="48201" rIns="0" bIns="48201" spcCol="1270" anchor="ctr"/>
            <a:lstStyle/>
            <a:p>
              <a:pPr fontAlgn="auto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Donec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dapibus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ex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tortor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pellentesque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tincidunt</a:t>
              </a: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</a:endParaRPr>
            </a:p>
          </p:txBody>
        </p:sp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471DC30D-10FF-D14C-B7E1-6802B599A79E}"/>
                </a:ext>
              </a:extLst>
            </p:cNvPr>
            <p:cNvSpPr/>
            <p:nvPr/>
          </p:nvSpPr>
          <p:spPr>
            <a:xfrm>
              <a:off x="6182272" y="1660717"/>
              <a:ext cx="5366266" cy="515888"/>
            </a:xfrm>
            <a:prstGeom prst="roundRect">
              <a:avLst>
                <a:gd name="adj" fmla="val 50000"/>
              </a:avLst>
            </a:prstGeom>
            <a:solidFill>
              <a:schemeClr val="tx1">
                <a:alpha val="12000"/>
              </a:schemeClr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640080" tIns="48201" rIns="0" bIns="48201" spcCol="1270" anchor="ctr"/>
            <a:lstStyle/>
            <a:p>
              <a:pPr fontAlgn="auto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Proin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placerat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elit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ante,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volutpat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dui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lorem</a:t>
              </a: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917AAF6-2D04-9448-B8B9-930192DC9C4B}"/>
                </a:ext>
              </a:extLst>
            </p:cNvPr>
            <p:cNvSpPr/>
            <p:nvPr/>
          </p:nvSpPr>
          <p:spPr>
            <a:xfrm rot="10800000" flipV="1">
              <a:off x="6228301" y="1132132"/>
              <a:ext cx="438062" cy="436519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3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wrap="none" lIns="276553" tIns="275211" rIns="276553" bIns="275211" spcCol="1270" anchor="ctr"/>
            <a:lstStyle/>
            <a:p>
              <a:pPr algn="ctr"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67" dirty="0">
                  <a:solidFill>
                    <a:srgbClr val="FFFFFF"/>
                  </a:solidFill>
                  <a:latin typeface="Source Sans Pro" charset="0"/>
                </a:rPr>
                <a:t>A</a:t>
              </a: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177445A-25BB-BF46-A4DC-D1D828CC68F5}"/>
                </a:ext>
              </a:extLst>
            </p:cNvPr>
            <p:cNvSpPr/>
            <p:nvPr/>
          </p:nvSpPr>
          <p:spPr>
            <a:xfrm rot="10800000" flipV="1">
              <a:off x="6228301" y="1700402"/>
              <a:ext cx="438062" cy="436519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3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wrap="none" lIns="276553" tIns="275211" rIns="276553" bIns="275211" spcCol="1270" anchor="ctr"/>
            <a:lstStyle/>
            <a:p>
              <a:pPr algn="ctr"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67" dirty="0">
                  <a:solidFill>
                    <a:srgbClr val="FFFFFF"/>
                  </a:solidFill>
                  <a:latin typeface="Source Sans Pro" charset="0"/>
                </a:rPr>
                <a:t>B</a:t>
              </a:r>
            </a:p>
          </p:txBody>
        </p:sp>
      </p:grpSp>
      <p:grpSp>
        <p:nvGrpSpPr>
          <p:cNvPr id="328714" name="Group 44">
            <a:extLst>
              <a:ext uri="{FF2B5EF4-FFF2-40B4-BE49-F238E27FC236}">
                <a16:creationId xmlns:a16="http://schemas.microsoft.com/office/drawing/2014/main" id="{7A9BFF81-3FFC-9E45-9519-B03AA784C578}"/>
              </a:ext>
            </a:extLst>
          </p:cNvPr>
          <p:cNvGrpSpPr>
            <a:grpSpLocks/>
          </p:cNvGrpSpPr>
          <p:nvPr/>
        </p:nvGrpSpPr>
        <p:grpSpPr bwMode="auto">
          <a:xfrm>
            <a:off x="6181725" y="4818063"/>
            <a:ext cx="5367338" cy="1084262"/>
            <a:chOff x="6182272" y="1092448"/>
            <a:chExt cx="5366266" cy="1084157"/>
          </a:xfrm>
        </p:grpSpPr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24F6FCAD-87F5-574D-8DF6-D00AC350344D}"/>
                </a:ext>
              </a:extLst>
            </p:cNvPr>
            <p:cNvSpPr/>
            <p:nvPr/>
          </p:nvSpPr>
          <p:spPr>
            <a:xfrm>
              <a:off x="6182272" y="1092448"/>
              <a:ext cx="5366266" cy="515887"/>
            </a:xfrm>
            <a:prstGeom prst="roundRect">
              <a:avLst>
                <a:gd name="adj" fmla="val 50000"/>
              </a:avLst>
            </a:prstGeom>
            <a:solidFill>
              <a:schemeClr val="tx1">
                <a:alpha val="12000"/>
              </a:schemeClr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640080" tIns="48201" rIns="0" bIns="48201" spcCol="1270" anchor="ctr"/>
            <a:lstStyle/>
            <a:p>
              <a:pPr fontAlgn="auto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Donec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dapibus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ex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tortor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pellentesque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tincidunt</a:t>
              </a: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</a:endParaRPr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21B222A4-5F11-CC42-B2C2-6C4E3ACBBF56}"/>
                </a:ext>
              </a:extLst>
            </p:cNvPr>
            <p:cNvSpPr/>
            <p:nvPr/>
          </p:nvSpPr>
          <p:spPr>
            <a:xfrm>
              <a:off x="6182272" y="1660718"/>
              <a:ext cx="5366266" cy="515887"/>
            </a:xfrm>
            <a:prstGeom prst="roundRect">
              <a:avLst>
                <a:gd name="adj" fmla="val 50000"/>
              </a:avLst>
            </a:prstGeom>
            <a:solidFill>
              <a:schemeClr val="tx1">
                <a:alpha val="12000"/>
              </a:schemeClr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640080" tIns="48201" rIns="0" bIns="48201" spcCol="1270" anchor="ctr"/>
            <a:lstStyle/>
            <a:p>
              <a:pPr fontAlgn="auto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Proin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placerat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elit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ante,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volutpat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dui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lorem</a:t>
              </a: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AB1439D-24C1-CC41-977E-9BC6E0AEB8C5}"/>
                </a:ext>
              </a:extLst>
            </p:cNvPr>
            <p:cNvSpPr/>
            <p:nvPr/>
          </p:nvSpPr>
          <p:spPr>
            <a:xfrm rot="10800000" flipV="1">
              <a:off x="6228301" y="1132131"/>
              <a:ext cx="438062" cy="436521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4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wrap="none" lIns="276553" tIns="275211" rIns="276553" bIns="275211" spcCol="1270" anchor="ctr"/>
            <a:lstStyle/>
            <a:p>
              <a:pPr algn="ctr"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67" dirty="0">
                  <a:solidFill>
                    <a:srgbClr val="FFFFFF"/>
                  </a:solidFill>
                  <a:latin typeface="Source Sans Pro" charset="0"/>
                </a:rPr>
                <a:t>A</a:t>
              </a: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9701FDF4-3828-B24E-96C2-2C1BCEB2403E}"/>
                </a:ext>
              </a:extLst>
            </p:cNvPr>
            <p:cNvSpPr/>
            <p:nvPr/>
          </p:nvSpPr>
          <p:spPr>
            <a:xfrm rot="10800000" flipV="1">
              <a:off x="6228301" y="1700401"/>
              <a:ext cx="438062" cy="436521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4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wrap="none" lIns="276553" tIns="275211" rIns="276553" bIns="275211" spcCol="1270" anchor="ctr"/>
            <a:lstStyle/>
            <a:p>
              <a:pPr algn="ctr"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67" dirty="0">
                  <a:solidFill>
                    <a:srgbClr val="FFFFFF"/>
                  </a:solidFill>
                  <a:latin typeface="Source Sans Pro" charset="0"/>
                </a:rPr>
                <a:t>B</a:t>
              </a:r>
            </a:p>
          </p:txBody>
        </p:sp>
      </p:grpSp>
      <p:cxnSp>
        <p:nvCxnSpPr>
          <p:cNvPr id="51" name="Curved Connector 50">
            <a:extLst>
              <a:ext uri="{FF2B5EF4-FFF2-40B4-BE49-F238E27FC236}">
                <a16:creationId xmlns:a16="http://schemas.microsoft.com/office/drawing/2014/main" id="{CDD9EB5D-323D-4846-9880-E9B7E26B36CB}"/>
              </a:ext>
            </a:extLst>
          </p:cNvPr>
          <p:cNvCxnSpPr>
            <a:cxnSpLocks/>
            <a:stCxn id="17" idx="3"/>
            <a:endCxn id="5" idx="1"/>
          </p:cNvCxnSpPr>
          <p:nvPr/>
        </p:nvCxnSpPr>
        <p:spPr>
          <a:xfrm flipV="1">
            <a:off x="2553195" y="1459707"/>
            <a:ext cx="1117105" cy="1986375"/>
          </a:xfrm>
          <a:prstGeom prst="curvedConnector3">
            <a:avLst/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urved Connector 52">
            <a:extLst>
              <a:ext uri="{FF2B5EF4-FFF2-40B4-BE49-F238E27FC236}">
                <a16:creationId xmlns:a16="http://schemas.microsoft.com/office/drawing/2014/main" id="{AC57E2BF-388D-4C4D-BB62-0EBD7931F6FD}"/>
              </a:ext>
            </a:extLst>
          </p:cNvPr>
          <p:cNvCxnSpPr>
            <a:cxnSpLocks/>
            <a:stCxn id="17" idx="3"/>
            <a:endCxn id="6" idx="1"/>
          </p:cNvCxnSpPr>
          <p:nvPr/>
        </p:nvCxnSpPr>
        <p:spPr>
          <a:xfrm flipV="1">
            <a:off x="2553195" y="2750344"/>
            <a:ext cx="1129805" cy="695738"/>
          </a:xfrm>
          <a:prstGeom prst="curvedConnector3">
            <a:avLst/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urved Connector 54">
            <a:extLst>
              <a:ext uri="{FF2B5EF4-FFF2-40B4-BE49-F238E27FC236}">
                <a16:creationId xmlns:a16="http://schemas.microsoft.com/office/drawing/2014/main" id="{AF3CCEE3-C607-3149-9538-52750A67164B}"/>
              </a:ext>
            </a:extLst>
          </p:cNvPr>
          <p:cNvCxnSpPr>
            <a:cxnSpLocks/>
            <a:stCxn id="17" idx="3"/>
            <a:endCxn id="7" idx="1"/>
          </p:cNvCxnSpPr>
          <p:nvPr/>
        </p:nvCxnSpPr>
        <p:spPr>
          <a:xfrm>
            <a:off x="2553195" y="3446082"/>
            <a:ext cx="1129805" cy="596487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urved Connector 57">
            <a:extLst>
              <a:ext uri="{FF2B5EF4-FFF2-40B4-BE49-F238E27FC236}">
                <a16:creationId xmlns:a16="http://schemas.microsoft.com/office/drawing/2014/main" id="{C5867000-E7AD-8E4E-B5FC-809081B3D9F9}"/>
              </a:ext>
            </a:extLst>
          </p:cNvPr>
          <p:cNvCxnSpPr>
            <a:cxnSpLocks/>
            <a:stCxn id="17" idx="3"/>
            <a:endCxn id="8" idx="1"/>
          </p:cNvCxnSpPr>
          <p:nvPr/>
        </p:nvCxnSpPr>
        <p:spPr>
          <a:xfrm>
            <a:off x="2553195" y="3446082"/>
            <a:ext cx="1129805" cy="1887125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urved Connector 60">
            <a:extLst>
              <a:ext uri="{FF2B5EF4-FFF2-40B4-BE49-F238E27FC236}">
                <a16:creationId xmlns:a16="http://schemas.microsoft.com/office/drawing/2014/main" id="{F9889F5B-11DF-6B4B-A203-2318C00E683F}"/>
              </a:ext>
            </a:extLst>
          </p:cNvPr>
          <p:cNvCxnSpPr>
            <a:stCxn id="5" idx="3"/>
            <a:endCxn id="15" idx="1"/>
          </p:cNvCxnSpPr>
          <p:nvPr/>
        </p:nvCxnSpPr>
        <p:spPr>
          <a:xfrm flipV="1">
            <a:off x="5726113" y="1149350"/>
            <a:ext cx="455612" cy="311150"/>
          </a:xfrm>
          <a:prstGeom prst="curvedConnector3">
            <a:avLst/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urved Connector 63">
            <a:extLst>
              <a:ext uri="{FF2B5EF4-FFF2-40B4-BE49-F238E27FC236}">
                <a16:creationId xmlns:a16="http://schemas.microsoft.com/office/drawing/2014/main" id="{550EA1B6-9378-4344-9924-8BA59CB8BD6E}"/>
              </a:ext>
            </a:extLst>
          </p:cNvPr>
          <p:cNvCxnSpPr>
            <a:stCxn id="5" idx="3"/>
            <a:endCxn id="16" idx="1"/>
          </p:cNvCxnSpPr>
          <p:nvPr/>
        </p:nvCxnSpPr>
        <p:spPr>
          <a:xfrm>
            <a:off x="5726113" y="1460500"/>
            <a:ext cx="455612" cy="257175"/>
          </a:xfrm>
          <a:prstGeom prst="curvedConnector3">
            <a:avLst/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urved Connector 66">
            <a:extLst>
              <a:ext uri="{FF2B5EF4-FFF2-40B4-BE49-F238E27FC236}">
                <a16:creationId xmlns:a16="http://schemas.microsoft.com/office/drawing/2014/main" id="{79C966C4-F8CF-8E4A-B92F-AF7C11DF2CEF}"/>
              </a:ext>
            </a:extLst>
          </p:cNvPr>
          <p:cNvCxnSpPr>
            <a:stCxn id="6" idx="3"/>
            <a:endCxn id="36" idx="1"/>
          </p:cNvCxnSpPr>
          <p:nvPr/>
        </p:nvCxnSpPr>
        <p:spPr>
          <a:xfrm flipV="1">
            <a:off x="5738813" y="2457450"/>
            <a:ext cx="442912" cy="293688"/>
          </a:xfrm>
          <a:prstGeom prst="curvedConnector3">
            <a:avLst/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urved Connector 69">
            <a:extLst>
              <a:ext uri="{FF2B5EF4-FFF2-40B4-BE49-F238E27FC236}">
                <a16:creationId xmlns:a16="http://schemas.microsoft.com/office/drawing/2014/main" id="{BB4C3A46-23E6-B547-8707-D56BC6D54A39}"/>
              </a:ext>
            </a:extLst>
          </p:cNvPr>
          <p:cNvCxnSpPr>
            <a:stCxn id="6" idx="3"/>
            <a:endCxn id="37" idx="1"/>
          </p:cNvCxnSpPr>
          <p:nvPr/>
        </p:nvCxnSpPr>
        <p:spPr>
          <a:xfrm>
            <a:off x="5738813" y="2751138"/>
            <a:ext cx="442912" cy="274637"/>
          </a:xfrm>
          <a:prstGeom prst="curvedConnector3">
            <a:avLst/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urved Connector 72">
            <a:extLst>
              <a:ext uri="{FF2B5EF4-FFF2-40B4-BE49-F238E27FC236}">
                <a16:creationId xmlns:a16="http://schemas.microsoft.com/office/drawing/2014/main" id="{D777BC96-C7FD-974D-A695-5BCD806EFD3D}"/>
              </a:ext>
            </a:extLst>
          </p:cNvPr>
          <p:cNvCxnSpPr>
            <a:stCxn id="7" idx="3"/>
            <a:endCxn id="41" idx="1"/>
          </p:cNvCxnSpPr>
          <p:nvPr/>
        </p:nvCxnSpPr>
        <p:spPr>
          <a:xfrm flipV="1">
            <a:off x="5738813" y="3767138"/>
            <a:ext cx="442912" cy="274637"/>
          </a:xfrm>
          <a:prstGeom prst="curvedConnector3">
            <a:avLst/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urved Connector 75">
            <a:extLst>
              <a:ext uri="{FF2B5EF4-FFF2-40B4-BE49-F238E27FC236}">
                <a16:creationId xmlns:a16="http://schemas.microsoft.com/office/drawing/2014/main" id="{A56482E0-EFB2-9D4F-AC1C-E4C832495352}"/>
              </a:ext>
            </a:extLst>
          </p:cNvPr>
          <p:cNvCxnSpPr>
            <a:stCxn id="7" idx="3"/>
            <a:endCxn id="42" idx="1"/>
          </p:cNvCxnSpPr>
          <p:nvPr/>
        </p:nvCxnSpPr>
        <p:spPr>
          <a:xfrm>
            <a:off x="5738813" y="4041775"/>
            <a:ext cx="442912" cy="293688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urved Connector 78">
            <a:extLst>
              <a:ext uri="{FF2B5EF4-FFF2-40B4-BE49-F238E27FC236}">
                <a16:creationId xmlns:a16="http://schemas.microsoft.com/office/drawing/2014/main" id="{E8A25FD3-A138-764C-976E-46BF02D9BC54}"/>
              </a:ext>
            </a:extLst>
          </p:cNvPr>
          <p:cNvCxnSpPr>
            <a:stCxn id="8" idx="3"/>
            <a:endCxn id="46" idx="1"/>
          </p:cNvCxnSpPr>
          <p:nvPr/>
        </p:nvCxnSpPr>
        <p:spPr>
          <a:xfrm flipV="1">
            <a:off x="5738813" y="5075238"/>
            <a:ext cx="442912" cy="258762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urved Connector 81">
            <a:extLst>
              <a:ext uri="{FF2B5EF4-FFF2-40B4-BE49-F238E27FC236}">
                <a16:creationId xmlns:a16="http://schemas.microsoft.com/office/drawing/2014/main" id="{ACD2363E-07D6-594D-A46E-EC6A194AFA9B}"/>
              </a:ext>
            </a:extLst>
          </p:cNvPr>
          <p:cNvCxnSpPr>
            <a:stCxn id="8" idx="3"/>
            <a:endCxn id="47" idx="1"/>
          </p:cNvCxnSpPr>
          <p:nvPr/>
        </p:nvCxnSpPr>
        <p:spPr>
          <a:xfrm>
            <a:off x="5738813" y="5334000"/>
            <a:ext cx="442912" cy="309563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1">
            <a:extLst>
              <a:ext uri="{FF2B5EF4-FFF2-40B4-BE49-F238E27FC236}">
                <a16:creationId xmlns:a16="http://schemas.microsoft.com/office/drawing/2014/main" id="{8DE5065C-0B4B-884C-BECA-B4F60978A1C2}"/>
              </a:ext>
            </a:extLst>
          </p:cNvPr>
          <p:cNvSpPr txBox="1">
            <a:spLocks/>
          </p:cNvSpPr>
          <p:nvPr/>
        </p:nvSpPr>
        <p:spPr>
          <a:xfrm>
            <a:off x="958645" y="824882"/>
            <a:ext cx="10753930" cy="405130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MINDMAP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FE02176D-5A15-304D-BF31-7BB29F3D8A57}"/>
              </a:ext>
            </a:extLst>
          </p:cNvPr>
          <p:cNvSpPr txBox="1">
            <a:spLocks/>
          </p:cNvSpPr>
          <p:nvPr/>
        </p:nvSpPr>
        <p:spPr>
          <a:xfrm>
            <a:off x="958645" y="543101"/>
            <a:ext cx="3559175" cy="273050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COMPANY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170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8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8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8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8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28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28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0"/>
                            </p:stCondLst>
                            <p:childTnLst>
                              <p:par>
                                <p:cTn id="93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28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28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7" grpId="0" animBg="1"/>
      <p:bldP spid="40" grpId="0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80A4BA6-DE13-D248-97D9-E82BE1ED56C3}"/>
              </a:ext>
            </a:extLst>
          </p:cNvPr>
          <p:cNvSpPr/>
          <p:nvPr/>
        </p:nvSpPr>
        <p:spPr>
          <a:xfrm>
            <a:off x="927100" y="2868613"/>
            <a:ext cx="2212975" cy="1171575"/>
          </a:xfrm>
          <a:prstGeom prst="roundRect">
            <a:avLst>
              <a:gd name="adj" fmla="val 15410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lt1"/>
          </a:fontRef>
        </p:style>
        <p:txBody>
          <a:bodyPr lIns="48201" tIns="48201" rIns="48201" bIns="48201" spcCol="1270" anchor="ctr"/>
          <a:lstStyle/>
          <a:p>
            <a:pPr algn="ctr" defTabSz="948243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dirty="0">
                <a:solidFill>
                  <a:srgbClr val="FFFFFF"/>
                </a:solidFill>
                <a:latin typeface="Source Sans Pro" charset="0"/>
              </a:rPr>
              <a:t>Tier One</a:t>
            </a:r>
          </a:p>
          <a:p>
            <a:pPr algn="ctr" defTabSz="948243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200" dirty="0" err="1">
                <a:solidFill>
                  <a:srgbClr val="FFFFFF"/>
                </a:solidFill>
                <a:latin typeface="Source Sans Pro" charset="0"/>
              </a:rPr>
              <a:t>Lorem</a:t>
            </a:r>
            <a:r>
              <a:rPr lang="en-US" sz="1200" dirty="0">
                <a:solidFill>
                  <a:srgbClr val="FFFFFF"/>
                </a:solidFill>
                <a:latin typeface="Source Sans Pro" charset="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Source Sans Pro" charset="0"/>
              </a:rPr>
              <a:t>ipsum</a:t>
            </a:r>
            <a:r>
              <a:rPr lang="en-US" sz="1200" dirty="0">
                <a:solidFill>
                  <a:srgbClr val="FFFFFF"/>
                </a:solidFill>
                <a:latin typeface="Source Sans Pro" charset="0"/>
              </a:rPr>
              <a:t> dolor sit </a:t>
            </a:r>
            <a:r>
              <a:rPr lang="en-US" sz="1200" dirty="0" err="1">
                <a:solidFill>
                  <a:srgbClr val="FFFFFF"/>
                </a:solidFill>
                <a:latin typeface="Source Sans Pro" charset="0"/>
              </a:rPr>
              <a:t>amet</a:t>
            </a:r>
            <a:r>
              <a:rPr lang="en-US" sz="1200" dirty="0">
                <a:solidFill>
                  <a:srgbClr val="FFFFFF"/>
                </a:solidFill>
                <a:latin typeface="Source Sans Pro" charset="0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Source Sans Pro" charset="0"/>
              </a:rPr>
              <a:t>consectetur</a:t>
            </a:r>
            <a:endParaRPr lang="en-US" sz="1200" dirty="0">
              <a:solidFill>
                <a:srgbClr val="FFFFFF"/>
              </a:solidFill>
              <a:latin typeface="Source Sans Pro" charset="0"/>
            </a:endParaRPr>
          </a:p>
        </p:txBody>
      </p:sp>
      <p:grpSp>
        <p:nvGrpSpPr>
          <p:cNvPr id="329731" name="Group 1">
            <a:extLst>
              <a:ext uri="{FF2B5EF4-FFF2-40B4-BE49-F238E27FC236}">
                <a16:creationId xmlns:a16="http://schemas.microsoft.com/office/drawing/2014/main" id="{862CB8B4-C303-C147-9D03-805F3712B291}"/>
              </a:ext>
            </a:extLst>
          </p:cNvPr>
          <p:cNvGrpSpPr>
            <a:grpSpLocks/>
          </p:cNvGrpSpPr>
          <p:nvPr/>
        </p:nvGrpSpPr>
        <p:grpSpPr bwMode="auto">
          <a:xfrm>
            <a:off x="3736975" y="593725"/>
            <a:ext cx="7445375" cy="1268413"/>
            <a:chOff x="3483139" y="891431"/>
            <a:chExt cx="7445594" cy="1267875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3B6CB144-B5A7-5545-A23C-056B608B7FA3}"/>
                </a:ext>
              </a:extLst>
            </p:cNvPr>
            <p:cNvSpPr/>
            <p:nvPr/>
          </p:nvSpPr>
          <p:spPr>
            <a:xfrm>
              <a:off x="3483139" y="891431"/>
              <a:ext cx="7445594" cy="1267875"/>
            </a:xfrm>
            <a:prstGeom prst="roundRect">
              <a:avLst>
                <a:gd name="adj" fmla="val 11127"/>
              </a:avLst>
            </a:prstGeom>
            <a:noFill/>
            <a:ln>
              <a:solidFill>
                <a:schemeClr val="accent1"/>
              </a:solidFill>
            </a:ln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274320" tIns="457200" rIns="274320" bIns="48201" spcCol="1270" anchor="ctr"/>
            <a:lstStyle/>
            <a:p>
              <a:pPr fontAlgn="auto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dolor sit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amet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adipiscing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elit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Nam id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pulvinar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neque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Maecenas at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imperdiet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leo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In a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tristique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ante.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Donec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augue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sem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eu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ex in,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vehicula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gravida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turpis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Vestibulum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ultrices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tortor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quam, in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vulputate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lectus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finibus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in</a:t>
              </a:r>
            </a:p>
          </p:txBody>
        </p:sp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943FBB90-6AB4-4D4B-80BF-6802291DFD74}"/>
                </a:ext>
              </a:extLst>
            </p:cNvPr>
            <p:cNvSpPr/>
            <p:nvPr/>
          </p:nvSpPr>
          <p:spPr>
            <a:xfrm>
              <a:off x="3581567" y="989814"/>
              <a:ext cx="7258263" cy="364970"/>
            </a:xfrm>
            <a:prstGeom prst="roundRect">
              <a:avLst>
                <a:gd name="adj" fmla="val 37910"/>
              </a:avLst>
            </a:prstGeom>
            <a:solidFill>
              <a:schemeClr val="accent1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48201" tIns="48201" rIns="48201" bIns="48201" spcCol="1270" anchor="ctr"/>
            <a:lstStyle/>
            <a:p>
              <a:pPr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>
                  <a:solidFill>
                    <a:srgbClr val="FFFFFF"/>
                  </a:solidFill>
                  <a:latin typeface="Source Sans Pro" charset="0"/>
                </a:rPr>
                <a:t>Tier Two A</a:t>
              </a:r>
            </a:p>
          </p:txBody>
        </p:sp>
      </p:grpSp>
      <p:grpSp>
        <p:nvGrpSpPr>
          <p:cNvPr id="329732" name="Group 65">
            <a:extLst>
              <a:ext uri="{FF2B5EF4-FFF2-40B4-BE49-F238E27FC236}">
                <a16:creationId xmlns:a16="http://schemas.microsoft.com/office/drawing/2014/main" id="{8C7BB304-7832-174E-ACA7-4F14C919E82F}"/>
              </a:ext>
            </a:extLst>
          </p:cNvPr>
          <p:cNvGrpSpPr>
            <a:grpSpLocks/>
          </p:cNvGrpSpPr>
          <p:nvPr/>
        </p:nvGrpSpPr>
        <p:grpSpPr bwMode="auto">
          <a:xfrm>
            <a:off x="3736975" y="2084388"/>
            <a:ext cx="7445375" cy="1268412"/>
            <a:chOff x="3483139" y="891431"/>
            <a:chExt cx="7445594" cy="1267875"/>
          </a:xfrm>
        </p:grpSpPr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75DBBC0B-DF3F-494F-A3F3-B90329FFF2B1}"/>
                </a:ext>
              </a:extLst>
            </p:cNvPr>
            <p:cNvSpPr/>
            <p:nvPr/>
          </p:nvSpPr>
          <p:spPr>
            <a:xfrm>
              <a:off x="3483139" y="891431"/>
              <a:ext cx="7445594" cy="1267875"/>
            </a:xfrm>
            <a:prstGeom prst="roundRect">
              <a:avLst>
                <a:gd name="adj" fmla="val 11127"/>
              </a:avLst>
            </a:prstGeom>
            <a:noFill/>
            <a:ln>
              <a:solidFill>
                <a:schemeClr val="accent2"/>
              </a:solidFill>
            </a:ln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274320" tIns="457200" rIns="274320" bIns="48201" spcCol="1270" anchor="ctr"/>
            <a:lstStyle/>
            <a:p>
              <a:pPr fontAlgn="auto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dolor sit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amet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adipiscing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elit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Nam id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pulvinar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neque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Maecenas at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imperdiet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leo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In a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tristique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ante.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Donec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augue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sem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eu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ex in,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vehicula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gravida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turpis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Vestibulum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ultrices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tortor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quam, in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vulputate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lectus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finibus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in</a:t>
              </a:r>
            </a:p>
          </p:txBody>
        </p:sp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E3F2BF13-EB0E-8442-9910-5D1500DD98CF}"/>
                </a:ext>
              </a:extLst>
            </p:cNvPr>
            <p:cNvSpPr/>
            <p:nvPr/>
          </p:nvSpPr>
          <p:spPr>
            <a:xfrm>
              <a:off x="3581567" y="989814"/>
              <a:ext cx="7258263" cy="364970"/>
            </a:xfrm>
            <a:prstGeom prst="roundRect">
              <a:avLst>
                <a:gd name="adj" fmla="val 37910"/>
              </a:avLst>
            </a:prstGeom>
            <a:solidFill>
              <a:schemeClr val="accent2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48201" tIns="48201" rIns="48201" bIns="48201" spcCol="1270" anchor="ctr"/>
            <a:lstStyle/>
            <a:p>
              <a:pPr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>
                  <a:solidFill>
                    <a:srgbClr val="FFFFFF"/>
                  </a:solidFill>
                  <a:latin typeface="Source Sans Pro" charset="0"/>
                </a:rPr>
                <a:t>Tier Two A</a:t>
              </a:r>
            </a:p>
          </p:txBody>
        </p:sp>
      </p:grpSp>
      <p:grpSp>
        <p:nvGrpSpPr>
          <p:cNvPr id="329733" name="Group 70">
            <a:extLst>
              <a:ext uri="{FF2B5EF4-FFF2-40B4-BE49-F238E27FC236}">
                <a16:creationId xmlns:a16="http://schemas.microsoft.com/office/drawing/2014/main" id="{E46A8C6E-091F-054E-ACC3-C0E13C3F418C}"/>
              </a:ext>
            </a:extLst>
          </p:cNvPr>
          <p:cNvGrpSpPr>
            <a:grpSpLocks/>
          </p:cNvGrpSpPr>
          <p:nvPr/>
        </p:nvGrpSpPr>
        <p:grpSpPr bwMode="auto">
          <a:xfrm>
            <a:off x="3736975" y="3576638"/>
            <a:ext cx="7445375" cy="1266825"/>
            <a:chOff x="3483139" y="891431"/>
            <a:chExt cx="7445594" cy="1267875"/>
          </a:xfrm>
        </p:grpSpPr>
        <p:sp>
          <p:nvSpPr>
            <p:cNvPr id="72" name="Rounded Rectangle 71">
              <a:extLst>
                <a:ext uri="{FF2B5EF4-FFF2-40B4-BE49-F238E27FC236}">
                  <a16:creationId xmlns:a16="http://schemas.microsoft.com/office/drawing/2014/main" id="{7D40B56C-0DDF-C24C-9496-DD51EB05A7D9}"/>
                </a:ext>
              </a:extLst>
            </p:cNvPr>
            <p:cNvSpPr/>
            <p:nvPr/>
          </p:nvSpPr>
          <p:spPr>
            <a:xfrm>
              <a:off x="3483139" y="891431"/>
              <a:ext cx="7445594" cy="1267875"/>
            </a:xfrm>
            <a:prstGeom prst="roundRect">
              <a:avLst>
                <a:gd name="adj" fmla="val 11127"/>
              </a:avLst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274320" tIns="457200" rIns="274320" bIns="48201" spcCol="1270" anchor="ctr"/>
            <a:lstStyle/>
            <a:p>
              <a:pPr fontAlgn="auto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dolor sit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amet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adipiscing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elit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Nam id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pulvinar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neque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Maecenas at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imperdiet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leo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In a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tristique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ante.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Donec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augue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sem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eu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ex in,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vehicula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gravida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turpis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Vestibulum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ultrices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tortor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quam, in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vulputate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lectus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finibus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in</a:t>
              </a:r>
            </a:p>
          </p:txBody>
        </p:sp>
        <p:sp>
          <p:nvSpPr>
            <p:cNvPr id="74" name="Rounded Rectangle 73">
              <a:extLst>
                <a:ext uri="{FF2B5EF4-FFF2-40B4-BE49-F238E27FC236}">
                  <a16:creationId xmlns:a16="http://schemas.microsoft.com/office/drawing/2014/main" id="{12B58592-08B3-8841-A881-BC472EBA97D6}"/>
                </a:ext>
              </a:extLst>
            </p:cNvPr>
            <p:cNvSpPr/>
            <p:nvPr/>
          </p:nvSpPr>
          <p:spPr>
            <a:xfrm>
              <a:off x="3581567" y="989938"/>
              <a:ext cx="7258263" cy="365428"/>
            </a:xfrm>
            <a:prstGeom prst="roundRect">
              <a:avLst>
                <a:gd name="adj" fmla="val 37910"/>
              </a:avLst>
            </a:prstGeom>
            <a:solidFill>
              <a:schemeClr val="accent3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48201" tIns="48201" rIns="48201" bIns="48201" spcCol="1270" anchor="ctr"/>
            <a:lstStyle/>
            <a:p>
              <a:pPr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>
                  <a:solidFill>
                    <a:srgbClr val="FFFFFF"/>
                  </a:solidFill>
                  <a:latin typeface="Source Sans Pro" charset="0"/>
                </a:rPr>
                <a:t>Tier Two A</a:t>
              </a:r>
            </a:p>
          </p:txBody>
        </p:sp>
      </p:grpSp>
      <p:grpSp>
        <p:nvGrpSpPr>
          <p:cNvPr id="329734" name="Group 74">
            <a:extLst>
              <a:ext uri="{FF2B5EF4-FFF2-40B4-BE49-F238E27FC236}">
                <a16:creationId xmlns:a16="http://schemas.microsoft.com/office/drawing/2014/main" id="{5D7B763C-048E-0D4D-BB6D-3DD7B904408C}"/>
              </a:ext>
            </a:extLst>
          </p:cNvPr>
          <p:cNvGrpSpPr>
            <a:grpSpLocks/>
          </p:cNvGrpSpPr>
          <p:nvPr/>
        </p:nvGrpSpPr>
        <p:grpSpPr bwMode="auto">
          <a:xfrm>
            <a:off x="3736975" y="5067300"/>
            <a:ext cx="7445375" cy="1266825"/>
            <a:chOff x="3483139" y="891431"/>
            <a:chExt cx="7445594" cy="1267875"/>
          </a:xfrm>
        </p:grpSpPr>
        <p:sp>
          <p:nvSpPr>
            <p:cNvPr id="77" name="Rounded Rectangle 76">
              <a:extLst>
                <a:ext uri="{FF2B5EF4-FFF2-40B4-BE49-F238E27FC236}">
                  <a16:creationId xmlns:a16="http://schemas.microsoft.com/office/drawing/2014/main" id="{AAEBDFAB-6C79-EA4E-8B90-5E36C336EA55}"/>
                </a:ext>
              </a:extLst>
            </p:cNvPr>
            <p:cNvSpPr/>
            <p:nvPr/>
          </p:nvSpPr>
          <p:spPr>
            <a:xfrm>
              <a:off x="3483139" y="891431"/>
              <a:ext cx="7445594" cy="1267875"/>
            </a:xfrm>
            <a:prstGeom prst="roundRect">
              <a:avLst>
                <a:gd name="adj" fmla="val 11127"/>
              </a:avLst>
            </a:prstGeom>
            <a:noFill/>
            <a:ln>
              <a:solidFill>
                <a:schemeClr val="accent4"/>
              </a:solidFill>
            </a:ln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274320" tIns="457200" rIns="274320" bIns="48201" spcCol="1270" anchor="ctr"/>
            <a:lstStyle/>
            <a:p>
              <a:pPr fontAlgn="auto">
                <a:lnSpc>
                  <a:spcPct val="89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dolor sit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amet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adipiscing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elit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Nam id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pulvinar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neque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Maecenas at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imperdiet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leo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In a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tristique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ante.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Donec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augue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sem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consectetur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eu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ex in,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vehicula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gravida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turpis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.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Vestibulum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ultrices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tortor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quam, in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vulputate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lectus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finibus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</a:rPr>
                <a:t> in</a:t>
              </a:r>
            </a:p>
          </p:txBody>
        </p:sp>
        <p:sp>
          <p:nvSpPr>
            <p:cNvPr id="78" name="Rounded Rectangle 77">
              <a:extLst>
                <a:ext uri="{FF2B5EF4-FFF2-40B4-BE49-F238E27FC236}">
                  <a16:creationId xmlns:a16="http://schemas.microsoft.com/office/drawing/2014/main" id="{C4523076-4DCD-C144-8DD9-6BA68FDDE216}"/>
                </a:ext>
              </a:extLst>
            </p:cNvPr>
            <p:cNvSpPr/>
            <p:nvPr/>
          </p:nvSpPr>
          <p:spPr>
            <a:xfrm>
              <a:off x="3581567" y="989938"/>
              <a:ext cx="7258263" cy="365428"/>
            </a:xfrm>
            <a:prstGeom prst="roundRect">
              <a:avLst>
                <a:gd name="adj" fmla="val 37910"/>
              </a:avLst>
            </a:prstGeom>
            <a:solidFill>
              <a:schemeClr val="accent4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lIns="48201" tIns="48201" rIns="48201" bIns="48201" spcCol="1270" anchor="ctr"/>
            <a:lstStyle/>
            <a:p>
              <a:pPr defTabSz="948243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>
                  <a:solidFill>
                    <a:srgbClr val="FFFFFF"/>
                  </a:solidFill>
                  <a:latin typeface="Source Sans Pro" charset="0"/>
                </a:rPr>
                <a:t>Tier Two A</a:t>
              </a:r>
            </a:p>
          </p:txBody>
        </p:sp>
      </p:grpSp>
      <p:cxnSp>
        <p:nvCxnSpPr>
          <p:cNvPr id="80" name="Curved Connector 79">
            <a:extLst>
              <a:ext uri="{FF2B5EF4-FFF2-40B4-BE49-F238E27FC236}">
                <a16:creationId xmlns:a16="http://schemas.microsoft.com/office/drawing/2014/main" id="{F9BD8F4E-D5AB-0D4C-B602-7976B4ED964D}"/>
              </a:ext>
            </a:extLst>
          </p:cNvPr>
          <p:cNvCxnSpPr>
            <a:cxnSpLocks/>
            <a:stCxn id="17" idx="3"/>
            <a:endCxn id="15" idx="1"/>
          </p:cNvCxnSpPr>
          <p:nvPr/>
        </p:nvCxnSpPr>
        <p:spPr>
          <a:xfrm flipV="1">
            <a:off x="3140075" y="1227138"/>
            <a:ext cx="596900" cy="2227262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urved Connector 80">
            <a:extLst>
              <a:ext uri="{FF2B5EF4-FFF2-40B4-BE49-F238E27FC236}">
                <a16:creationId xmlns:a16="http://schemas.microsoft.com/office/drawing/2014/main" id="{F193B0FE-465B-A142-84FB-5F4D54616C90}"/>
              </a:ext>
            </a:extLst>
          </p:cNvPr>
          <p:cNvCxnSpPr>
            <a:cxnSpLocks/>
            <a:stCxn id="17" idx="3"/>
            <a:endCxn id="68" idx="1"/>
          </p:cNvCxnSpPr>
          <p:nvPr/>
        </p:nvCxnSpPr>
        <p:spPr>
          <a:xfrm flipV="1">
            <a:off x="3140075" y="2719388"/>
            <a:ext cx="596900" cy="735012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urved Connector 82">
            <a:extLst>
              <a:ext uri="{FF2B5EF4-FFF2-40B4-BE49-F238E27FC236}">
                <a16:creationId xmlns:a16="http://schemas.microsoft.com/office/drawing/2014/main" id="{7992E89D-90E0-1249-9DF0-E7775EA87D14}"/>
              </a:ext>
            </a:extLst>
          </p:cNvPr>
          <p:cNvCxnSpPr>
            <a:cxnSpLocks/>
            <a:stCxn id="17" idx="3"/>
            <a:endCxn id="72" idx="1"/>
          </p:cNvCxnSpPr>
          <p:nvPr/>
        </p:nvCxnSpPr>
        <p:spPr>
          <a:xfrm>
            <a:off x="3140075" y="3454400"/>
            <a:ext cx="596900" cy="75565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urved Connector 83">
            <a:extLst>
              <a:ext uri="{FF2B5EF4-FFF2-40B4-BE49-F238E27FC236}">
                <a16:creationId xmlns:a16="http://schemas.microsoft.com/office/drawing/2014/main" id="{25B8F53E-012D-A244-920C-BA23B5BA17EE}"/>
              </a:ext>
            </a:extLst>
          </p:cNvPr>
          <p:cNvCxnSpPr>
            <a:cxnSpLocks/>
            <a:stCxn id="17" idx="3"/>
            <a:endCxn id="77" idx="1"/>
          </p:cNvCxnSpPr>
          <p:nvPr/>
        </p:nvCxnSpPr>
        <p:spPr>
          <a:xfrm>
            <a:off x="3140075" y="3454400"/>
            <a:ext cx="596900" cy="2246313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45DC2225-C3EC-AD47-87D0-5072AFDFE27A}"/>
              </a:ext>
            </a:extLst>
          </p:cNvPr>
          <p:cNvSpPr txBox="1">
            <a:spLocks/>
          </p:cNvSpPr>
          <p:nvPr/>
        </p:nvSpPr>
        <p:spPr>
          <a:xfrm>
            <a:off x="958645" y="692150"/>
            <a:ext cx="10753930" cy="405130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MINDMAP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10270BD-5C35-9B4A-B55C-C1F065EB8EE9}"/>
              </a:ext>
            </a:extLst>
          </p:cNvPr>
          <p:cNvSpPr txBox="1">
            <a:spLocks/>
          </p:cNvSpPr>
          <p:nvPr/>
        </p:nvSpPr>
        <p:spPr>
          <a:xfrm>
            <a:off x="958645" y="410369"/>
            <a:ext cx="3559175" cy="273050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COMPANY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9611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9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9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29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29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Arrow Connector 20"/>
          <p:cNvCxnSpPr/>
          <p:nvPr/>
        </p:nvCxnSpPr>
        <p:spPr>
          <a:xfrm>
            <a:off x="3416300" y="2328963"/>
            <a:ext cx="1974411" cy="772432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6870705" y="3643064"/>
            <a:ext cx="2031999" cy="680109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6870700" y="2136657"/>
            <a:ext cx="2032000" cy="896809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517900" y="3592388"/>
            <a:ext cx="1903483" cy="879317"/>
          </a:xfrm>
          <a:prstGeom prst="straightConnector1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itle 1"/>
          <p:cNvSpPr txBox="1">
            <a:spLocks/>
          </p:cNvSpPr>
          <p:nvPr/>
        </p:nvSpPr>
        <p:spPr>
          <a:xfrm>
            <a:off x="1769534" y="378654"/>
            <a:ext cx="8652933" cy="6557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803030403020204" pitchFamily="34" charset="0"/>
              </a:rPr>
              <a:t>MINDMAP</a:t>
            </a:r>
            <a:endParaRPr lang="en-US" sz="3600" dirty="0">
              <a:solidFill>
                <a:schemeClr val="tx2">
                  <a:lumMod val="60000"/>
                  <a:lumOff val="40000"/>
                </a:schemeClr>
              </a:solidFill>
              <a:latin typeface="Source Sans Pro Black" panose="020B0803030403020204" pitchFamily="34" charset="0"/>
            </a:endParaRPr>
          </a:p>
        </p:txBody>
      </p:sp>
      <p:sp>
        <p:nvSpPr>
          <p:cNvPr id="53" name="Subtitle 3"/>
          <p:cNvSpPr txBox="1">
            <a:spLocks/>
          </p:cNvSpPr>
          <p:nvPr/>
        </p:nvSpPr>
        <p:spPr>
          <a:xfrm>
            <a:off x="838200" y="1055404"/>
            <a:ext cx="10515600" cy="28849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Light" panose="020B0403030403020204" pitchFamily="34" charset="0"/>
              </a:rPr>
              <a:t>Have alot of sale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  <a:latin typeface="Source Sans Pro Light" panose="020B0403030403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62804E-9146-4F7B-A9EE-FB47D164883A}"/>
              </a:ext>
            </a:extLst>
          </p:cNvPr>
          <p:cNvGrpSpPr/>
          <p:nvPr/>
        </p:nvGrpSpPr>
        <p:grpSpPr>
          <a:xfrm>
            <a:off x="2411385" y="1922021"/>
            <a:ext cx="801712" cy="806314"/>
            <a:chOff x="2411385" y="1922021"/>
            <a:chExt cx="801712" cy="806314"/>
          </a:xfrm>
        </p:grpSpPr>
        <p:sp>
          <p:nvSpPr>
            <p:cNvPr id="42" name="Oval 41"/>
            <p:cNvSpPr/>
            <p:nvPr/>
          </p:nvSpPr>
          <p:spPr>
            <a:xfrm>
              <a:off x="2411385" y="1922021"/>
              <a:ext cx="801712" cy="80631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733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3" name="Freeform 21"/>
            <p:cNvSpPr>
              <a:spLocks noEditPoints="1"/>
            </p:cNvSpPr>
            <p:nvPr/>
          </p:nvSpPr>
          <p:spPr bwMode="auto">
            <a:xfrm>
              <a:off x="2636856" y="2124852"/>
              <a:ext cx="350770" cy="400652"/>
            </a:xfrm>
            <a:custGeom>
              <a:avLst/>
              <a:gdLst>
                <a:gd name="T0" fmla="*/ 432 w 504"/>
                <a:gd name="T1" fmla="*/ 541 h 577"/>
                <a:gd name="T2" fmla="*/ 407 w 504"/>
                <a:gd name="T3" fmla="*/ 541 h 577"/>
                <a:gd name="T4" fmla="*/ 504 w 504"/>
                <a:gd name="T5" fmla="*/ 361 h 577"/>
                <a:gd name="T6" fmla="*/ 341 w 504"/>
                <a:gd name="T7" fmla="*/ 152 h 577"/>
                <a:gd name="T8" fmla="*/ 382 w 504"/>
                <a:gd name="T9" fmla="*/ 75 h 577"/>
                <a:gd name="T10" fmla="*/ 374 w 504"/>
                <a:gd name="T11" fmla="*/ 50 h 577"/>
                <a:gd name="T12" fmla="*/ 277 w 504"/>
                <a:gd name="T13" fmla="*/ 3 h 577"/>
                <a:gd name="T14" fmla="*/ 263 w 504"/>
                <a:gd name="T15" fmla="*/ 2 h 577"/>
                <a:gd name="T16" fmla="*/ 252 w 504"/>
                <a:gd name="T17" fmla="*/ 12 h 577"/>
                <a:gd name="T18" fmla="*/ 137 w 504"/>
                <a:gd name="T19" fmla="*/ 230 h 577"/>
                <a:gd name="T20" fmla="*/ 153 w 504"/>
                <a:gd name="T21" fmla="*/ 280 h 577"/>
                <a:gd name="T22" fmla="*/ 137 w 504"/>
                <a:gd name="T23" fmla="*/ 313 h 577"/>
                <a:gd name="T24" fmla="*/ 202 w 504"/>
                <a:gd name="T25" fmla="*/ 344 h 577"/>
                <a:gd name="T26" fmla="*/ 217 w 504"/>
                <a:gd name="T27" fmla="*/ 312 h 577"/>
                <a:gd name="T28" fmla="*/ 217 w 504"/>
                <a:gd name="T29" fmla="*/ 312 h 577"/>
                <a:gd name="T30" fmla="*/ 267 w 504"/>
                <a:gd name="T31" fmla="*/ 293 h 577"/>
                <a:gd name="T32" fmla="*/ 306 w 504"/>
                <a:gd name="T33" fmla="*/ 219 h 577"/>
                <a:gd name="T34" fmla="*/ 432 w 504"/>
                <a:gd name="T35" fmla="*/ 361 h 577"/>
                <a:gd name="T36" fmla="*/ 288 w 504"/>
                <a:gd name="T37" fmla="*/ 505 h 577"/>
                <a:gd name="T38" fmla="*/ 180 w 504"/>
                <a:gd name="T39" fmla="*/ 469 h 577"/>
                <a:gd name="T40" fmla="*/ 180 w 504"/>
                <a:gd name="T41" fmla="*/ 451 h 577"/>
                <a:gd name="T42" fmla="*/ 198 w 504"/>
                <a:gd name="T43" fmla="*/ 433 h 577"/>
                <a:gd name="T44" fmla="*/ 288 w 504"/>
                <a:gd name="T45" fmla="*/ 433 h 577"/>
                <a:gd name="T46" fmla="*/ 288 w 504"/>
                <a:gd name="T47" fmla="*/ 397 h 577"/>
                <a:gd name="T48" fmla="*/ 149 w 504"/>
                <a:gd name="T49" fmla="*/ 397 h 577"/>
                <a:gd name="T50" fmla="*/ 75 w 504"/>
                <a:gd name="T51" fmla="*/ 397 h 577"/>
                <a:gd name="T52" fmla="*/ 0 w 504"/>
                <a:gd name="T53" fmla="*/ 397 h 577"/>
                <a:gd name="T54" fmla="*/ 0 w 504"/>
                <a:gd name="T55" fmla="*/ 433 h 577"/>
                <a:gd name="T56" fmla="*/ 85 w 504"/>
                <a:gd name="T57" fmla="*/ 433 h 577"/>
                <a:gd name="T58" fmla="*/ 90 w 504"/>
                <a:gd name="T59" fmla="*/ 433 h 577"/>
                <a:gd name="T60" fmla="*/ 108 w 504"/>
                <a:gd name="T61" fmla="*/ 451 h 577"/>
                <a:gd name="T62" fmla="*/ 108 w 504"/>
                <a:gd name="T63" fmla="*/ 469 h 577"/>
                <a:gd name="T64" fmla="*/ 108 w 504"/>
                <a:gd name="T65" fmla="*/ 541 h 577"/>
                <a:gd name="T66" fmla="*/ 36 w 504"/>
                <a:gd name="T67" fmla="*/ 577 h 577"/>
                <a:gd name="T68" fmla="*/ 504 w 504"/>
                <a:gd name="T69" fmla="*/ 577 h 577"/>
                <a:gd name="T70" fmla="*/ 432 w 504"/>
                <a:gd name="T71" fmla="*/ 541 h 577"/>
                <a:gd name="T72" fmla="*/ 306 w 504"/>
                <a:gd name="T73" fmla="*/ 49 h 577"/>
                <a:gd name="T74" fmla="*/ 294 w 504"/>
                <a:gd name="T75" fmla="*/ 61 h 577"/>
                <a:gd name="T76" fmla="*/ 212 w 504"/>
                <a:gd name="T77" fmla="*/ 217 h 577"/>
                <a:gd name="T78" fmla="*/ 180 w 504"/>
                <a:gd name="T79" fmla="*/ 202 h 577"/>
                <a:gd name="T80" fmla="*/ 182 w 504"/>
                <a:gd name="T81" fmla="*/ 195 h 577"/>
                <a:gd name="T82" fmla="*/ 261 w 504"/>
                <a:gd name="T83" fmla="*/ 48 h 577"/>
                <a:gd name="T84" fmla="*/ 272 w 504"/>
                <a:gd name="T85" fmla="*/ 38 h 577"/>
                <a:gd name="T86" fmla="*/ 286 w 504"/>
                <a:gd name="T87" fmla="*/ 39 h 577"/>
                <a:gd name="T88" fmla="*/ 306 w 504"/>
                <a:gd name="T89" fmla="*/ 49 h 577"/>
                <a:gd name="T90" fmla="*/ 306 w 504"/>
                <a:gd name="T91" fmla="*/ 49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04" h="577">
                  <a:moveTo>
                    <a:pt x="432" y="541"/>
                  </a:moveTo>
                  <a:cubicBezTo>
                    <a:pt x="407" y="541"/>
                    <a:pt x="407" y="541"/>
                    <a:pt x="407" y="541"/>
                  </a:cubicBezTo>
                  <a:cubicBezTo>
                    <a:pt x="466" y="502"/>
                    <a:pt x="504" y="436"/>
                    <a:pt x="504" y="361"/>
                  </a:cubicBezTo>
                  <a:cubicBezTo>
                    <a:pt x="504" y="260"/>
                    <a:pt x="435" y="175"/>
                    <a:pt x="341" y="152"/>
                  </a:cubicBezTo>
                  <a:cubicBezTo>
                    <a:pt x="382" y="75"/>
                    <a:pt x="382" y="75"/>
                    <a:pt x="382" y="75"/>
                  </a:cubicBezTo>
                  <a:cubicBezTo>
                    <a:pt x="386" y="65"/>
                    <a:pt x="383" y="54"/>
                    <a:pt x="374" y="50"/>
                  </a:cubicBezTo>
                  <a:cubicBezTo>
                    <a:pt x="277" y="3"/>
                    <a:pt x="277" y="3"/>
                    <a:pt x="277" y="3"/>
                  </a:cubicBezTo>
                  <a:cubicBezTo>
                    <a:pt x="272" y="1"/>
                    <a:pt x="267" y="0"/>
                    <a:pt x="263" y="2"/>
                  </a:cubicBezTo>
                  <a:cubicBezTo>
                    <a:pt x="258" y="4"/>
                    <a:pt x="254" y="7"/>
                    <a:pt x="252" y="12"/>
                  </a:cubicBezTo>
                  <a:cubicBezTo>
                    <a:pt x="137" y="230"/>
                    <a:pt x="137" y="230"/>
                    <a:pt x="137" y="230"/>
                  </a:cubicBezTo>
                  <a:cubicBezTo>
                    <a:pt x="128" y="249"/>
                    <a:pt x="135" y="272"/>
                    <a:pt x="153" y="280"/>
                  </a:cubicBezTo>
                  <a:cubicBezTo>
                    <a:pt x="137" y="313"/>
                    <a:pt x="137" y="313"/>
                    <a:pt x="137" y="313"/>
                  </a:cubicBezTo>
                  <a:cubicBezTo>
                    <a:pt x="202" y="344"/>
                    <a:pt x="202" y="344"/>
                    <a:pt x="202" y="344"/>
                  </a:cubicBezTo>
                  <a:cubicBezTo>
                    <a:pt x="217" y="312"/>
                    <a:pt x="217" y="312"/>
                    <a:pt x="217" y="312"/>
                  </a:cubicBezTo>
                  <a:cubicBezTo>
                    <a:pt x="217" y="312"/>
                    <a:pt x="217" y="312"/>
                    <a:pt x="217" y="312"/>
                  </a:cubicBezTo>
                  <a:cubicBezTo>
                    <a:pt x="235" y="320"/>
                    <a:pt x="257" y="312"/>
                    <a:pt x="267" y="293"/>
                  </a:cubicBezTo>
                  <a:cubicBezTo>
                    <a:pt x="306" y="219"/>
                    <a:pt x="306" y="219"/>
                    <a:pt x="306" y="219"/>
                  </a:cubicBezTo>
                  <a:cubicBezTo>
                    <a:pt x="377" y="228"/>
                    <a:pt x="432" y="288"/>
                    <a:pt x="432" y="361"/>
                  </a:cubicBezTo>
                  <a:cubicBezTo>
                    <a:pt x="432" y="440"/>
                    <a:pt x="367" y="505"/>
                    <a:pt x="288" y="505"/>
                  </a:cubicBezTo>
                  <a:cubicBezTo>
                    <a:pt x="252" y="505"/>
                    <a:pt x="205" y="491"/>
                    <a:pt x="180" y="469"/>
                  </a:cubicBezTo>
                  <a:cubicBezTo>
                    <a:pt x="180" y="451"/>
                    <a:pt x="180" y="451"/>
                    <a:pt x="180" y="451"/>
                  </a:cubicBezTo>
                  <a:cubicBezTo>
                    <a:pt x="180" y="441"/>
                    <a:pt x="188" y="433"/>
                    <a:pt x="198" y="433"/>
                  </a:cubicBezTo>
                  <a:cubicBezTo>
                    <a:pt x="288" y="433"/>
                    <a:pt x="288" y="433"/>
                    <a:pt x="288" y="433"/>
                  </a:cubicBezTo>
                  <a:cubicBezTo>
                    <a:pt x="288" y="397"/>
                    <a:pt x="288" y="397"/>
                    <a:pt x="288" y="397"/>
                  </a:cubicBezTo>
                  <a:cubicBezTo>
                    <a:pt x="149" y="397"/>
                    <a:pt x="149" y="397"/>
                    <a:pt x="149" y="397"/>
                  </a:cubicBezTo>
                  <a:cubicBezTo>
                    <a:pt x="75" y="397"/>
                    <a:pt x="75" y="397"/>
                    <a:pt x="75" y="397"/>
                  </a:cubicBezTo>
                  <a:cubicBezTo>
                    <a:pt x="0" y="397"/>
                    <a:pt x="0" y="397"/>
                    <a:pt x="0" y="397"/>
                  </a:cubicBezTo>
                  <a:cubicBezTo>
                    <a:pt x="0" y="433"/>
                    <a:pt x="0" y="433"/>
                    <a:pt x="0" y="433"/>
                  </a:cubicBezTo>
                  <a:cubicBezTo>
                    <a:pt x="85" y="433"/>
                    <a:pt x="85" y="433"/>
                    <a:pt x="85" y="433"/>
                  </a:cubicBezTo>
                  <a:cubicBezTo>
                    <a:pt x="90" y="433"/>
                    <a:pt x="90" y="433"/>
                    <a:pt x="90" y="433"/>
                  </a:cubicBezTo>
                  <a:cubicBezTo>
                    <a:pt x="100" y="433"/>
                    <a:pt x="108" y="441"/>
                    <a:pt x="108" y="451"/>
                  </a:cubicBezTo>
                  <a:cubicBezTo>
                    <a:pt x="108" y="469"/>
                    <a:pt x="108" y="469"/>
                    <a:pt x="108" y="469"/>
                  </a:cubicBezTo>
                  <a:cubicBezTo>
                    <a:pt x="108" y="541"/>
                    <a:pt x="108" y="541"/>
                    <a:pt x="108" y="541"/>
                  </a:cubicBezTo>
                  <a:cubicBezTo>
                    <a:pt x="68" y="541"/>
                    <a:pt x="36" y="537"/>
                    <a:pt x="36" y="577"/>
                  </a:cubicBezTo>
                  <a:cubicBezTo>
                    <a:pt x="504" y="577"/>
                    <a:pt x="504" y="577"/>
                    <a:pt x="504" y="577"/>
                  </a:cubicBezTo>
                  <a:cubicBezTo>
                    <a:pt x="504" y="537"/>
                    <a:pt x="472" y="541"/>
                    <a:pt x="432" y="541"/>
                  </a:cubicBezTo>
                  <a:close/>
                  <a:moveTo>
                    <a:pt x="306" y="49"/>
                  </a:moveTo>
                  <a:cubicBezTo>
                    <a:pt x="301" y="51"/>
                    <a:pt x="297" y="55"/>
                    <a:pt x="294" y="61"/>
                  </a:cubicBezTo>
                  <a:cubicBezTo>
                    <a:pt x="212" y="217"/>
                    <a:pt x="212" y="217"/>
                    <a:pt x="212" y="217"/>
                  </a:cubicBezTo>
                  <a:cubicBezTo>
                    <a:pt x="180" y="202"/>
                    <a:pt x="180" y="202"/>
                    <a:pt x="180" y="202"/>
                  </a:cubicBezTo>
                  <a:cubicBezTo>
                    <a:pt x="181" y="199"/>
                    <a:pt x="181" y="197"/>
                    <a:pt x="182" y="195"/>
                  </a:cubicBezTo>
                  <a:cubicBezTo>
                    <a:pt x="261" y="48"/>
                    <a:pt x="261" y="48"/>
                    <a:pt x="261" y="48"/>
                  </a:cubicBezTo>
                  <a:cubicBezTo>
                    <a:pt x="263" y="43"/>
                    <a:pt x="267" y="40"/>
                    <a:pt x="272" y="38"/>
                  </a:cubicBezTo>
                  <a:cubicBezTo>
                    <a:pt x="276" y="36"/>
                    <a:pt x="281" y="37"/>
                    <a:pt x="286" y="39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06" y="49"/>
                    <a:pt x="306" y="49"/>
                    <a:pt x="306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CF0CA07-5100-4119-81F6-AB22BB02C32E}"/>
              </a:ext>
            </a:extLst>
          </p:cNvPr>
          <p:cNvGrpSpPr/>
          <p:nvPr/>
        </p:nvGrpSpPr>
        <p:grpSpPr>
          <a:xfrm>
            <a:off x="9203347" y="4093751"/>
            <a:ext cx="801712" cy="806314"/>
            <a:chOff x="9203347" y="4093751"/>
            <a:chExt cx="801712" cy="806314"/>
          </a:xfrm>
        </p:grpSpPr>
        <p:sp>
          <p:nvSpPr>
            <p:cNvPr id="56" name="Oval 55"/>
            <p:cNvSpPr/>
            <p:nvPr/>
          </p:nvSpPr>
          <p:spPr>
            <a:xfrm>
              <a:off x="9203347" y="4093751"/>
              <a:ext cx="801712" cy="80631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733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4" name="Freeform 328"/>
            <p:cNvSpPr>
              <a:spLocks noChangeAspect="1" noChangeArrowheads="1"/>
            </p:cNvSpPr>
            <p:nvPr/>
          </p:nvSpPr>
          <p:spPr bwMode="auto">
            <a:xfrm>
              <a:off x="9369959" y="4366225"/>
              <a:ext cx="468488" cy="261365"/>
            </a:xfrm>
            <a:custGeom>
              <a:avLst/>
              <a:gdLst>
                <a:gd name="T0" fmla="*/ 585 w 1564"/>
                <a:gd name="T1" fmla="*/ 610 h 871"/>
                <a:gd name="T2" fmla="*/ 451 w 1564"/>
                <a:gd name="T3" fmla="*/ 744 h 871"/>
                <a:gd name="T4" fmla="*/ 585 w 1564"/>
                <a:gd name="T5" fmla="*/ 870 h 871"/>
                <a:gd name="T6" fmla="*/ 710 w 1564"/>
                <a:gd name="T7" fmla="*/ 744 h 871"/>
                <a:gd name="T8" fmla="*/ 585 w 1564"/>
                <a:gd name="T9" fmla="*/ 610 h 871"/>
                <a:gd name="T10" fmla="*/ 585 w 1564"/>
                <a:gd name="T11" fmla="*/ 811 h 871"/>
                <a:gd name="T12" fmla="*/ 518 w 1564"/>
                <a:gd name="T13" fmla="*/ 744 h 871"/>
                <a:gd name="T14" fmla="*/ 585 w 1564"/>
                <a:gd name="T15" fmla="*/ 677 h 871"/>
                <a:gd name="T16" fmla="*/ 643 w 1564"/>
                <a:gd name="T17" fmla="*/ 744 h 871"/>
                <a:gd name="T18" fmla="*/ 585 w 1564"/>
                <a:gd name="T19" fmla="*/ 811 h 871"/>
                <a:gd name="T20" fmla="*/ 1563 w 1564"/>
                <a:gd name="T21" fmla="*/ 519 h 871"/>
                <a:gd name="T22" fmla="*/ 1563 w 1564"/>
                <a:gd name="T23" fmla="*/ 652 h 871"/>
                <a:gd name="T24" fmla="*/ 1505 w 1564"/>
                <a:gd name="T25" fmla="*/ 719 h 871"/>
                <a:gd name="T26" fmla="*/ 1429 w 1564"/>
                <a:gd name="T27" fmla="*/ 719 h 871"/>
                <a:gd name="T28" fmla="*/ 1262 w 1564"/>
                <a:gd name="T29" fmla="*/ 569 h 871"/>
                <a:gd name="T30" fmla="*/ 1095 w 1564"/>
                <a:gd name="T31" fmla="*/ 719 h 871"/>
                <a:gd name="T32" fmla="*/ 752 w 1564"/>
                <a:gd name="T33" fmla="*/ 719 h 871"/>
                <a:gd name="T34" fmla="*/ 585 w 1564"/>
                <a:gd name="T35" fmla="*/ 569 h 871"/>
                <a:gd name="T36" fmla="*/ 409 w 1564"/>
                <a:gd name="T37" fmla="*/ 719 h 871"/>
                <a:gd name="T38" fmla="*/ 326 w 1564"/>
                <a:gd name="T39" fmla="*/ 719 h 871"/>
                <a:gd name="T40" fmla="*/ 267 w 1564"/>
                <a:gd name="T41" fmla="*/ 652 h 871"/>
                <a:gd name="T42" fmla="*/ 267 w 1564"/>
                <a:gd name="T43" fmla="*/ 519 h 871"/>
                <a:gd name="T44" fmla="*/ 1563 w 1564"/>
                <a:gd name="T45" fmla="*/ 519 h 871"/>
                <a:gd name="T46" fmla="*/ 1262 w 1564"/>
                <a:gd name="T47" fmla="*/ 610 h 871"/>
                <a:gd name="T48" fmla="*/ 1128 w 1564"/>
                <a:gd name="T49" fmla="*/ 744 h 871"/>
                <a:gd name="T50" fmla="*/ 1262 w 1564"/>
                <a:gd name="T51" fmla="*/ 870 h 871"/>
                <a:gd name="T52" fmla="*/ 1396 w 1564"/>
                <a:gd name="T53" fmla="*/ 744 h 871"/>
                <a:gd name="T54" fmla="*/ 1262 w 1564"/>
                <a:gd name="T55" fmla="*/ 610 h 871"/>
                <a:gd name="T56" fmla="*/ 1262 w 1564"/>
                <a:gd name="T57" fmla="*/ 811 h 871"/>
                <a:gd name="T58" fmla="*/ 1195 w 1564"/>
                <a:gd name="T59" fmla="*/ 744 h 871"/>
                <a:gd name="T60" fmla="*/ 1262 w 1564"/>
                <a:gd name="T61" fmla="*/ 677 h 871"/>
                <a:gd name="T62" fmla="*/ 1329 w 1564"/>
                <a:gd name="T63" fmla="*/ 744 h 871"/>
                <a:gd name="T64" fmla="*/ 1262 w 1564"/>
                <a:gd name="T65" fmla="*/ 811 h 871"/>
                <a:gd name="T66" fmla="*/ 1538 w 1564"/>
                <a:gd name="T67" fmla="*/ 376 h 871"/>
                <a:gd name="T68" fmla="*/ 1295 w 1564"/>
                <a:gd name="T69" fmla="*/ 134 h 871"/>
                <a:gd name="T70" fmla="*/ 1229 w 1564"/>
                <a:gd name="T71" fmla="*/ 109 h 871"/>
                <a:gd name="T72" fmla="*/ 1112 w 1564"/>
                <a:gd name="T73" fmla="*/ 109 h 871"/>
                <a:gd name="T74" fmla="*/ 1112 w 1564"/>
                <a:gd name="T75" fmla="*/ 59 h 871"/>
                <a:gd name="T76" fmla="*/ 1045 w 1564"/>
                <a:gd name="T77" fmla="*/ 0 h 871"/>
                <a:gd name="T78" fmla="*/ 326 w 1564"/>
                <a:gd name="T79" fmla="*/ 0 h 871"/>
                <a:gd name="T80" fmla="*/ 267 w 1564"/>
                <a:gd name="T81" fmla="*/ 59 h 871"/>
                <a:gd name="T82" fmla="*/ 267 w 1564"/>
                <a:gd name="T83" fmla="*/ 75 h 871"/>
                <a:gd name="T84" fmla="*/ 8 w 1564"/>
                <a:gd name="T85" fmla="*/ 101 h 871"/>
                <a:gd name="T86" fmla="*/ 459 w 1564"/>
                <a:gd name="T87" fmla="*/ 159 h 871"/>
                <a:gd name="T88" fmla="*/ 0 w 1564"/>
                <a:gd name="T89" fmla="*/ 209 h 871"/>
                <a:gd name="T90" fmla="*/ 459 w 1564"/>
                <a:gd name="T91" fmla="*/ 268 h 871"/>
                <a:gd name="T92" fmla="*/ 0 w 1564"/>
                <a:gd name="T93" fmla="*/ 309 h 871"/>
                <a:gd name="T94" fmla="*/ 267 w 1564"/>
                <a:gd name="T95" fmla="*/ 360 h 871"/>
                <a:gd name="T96" fmla="*/ 267 w 1564"/>
                <a:gd name="T97" fmla="*/ 485 h 871"/>
                <a:gd name="T98" fmla="*/ 1563 w 1564"/>
                <a:gd name="T99" fmla="*/ 485 h 871"/>
                <a:gd name="T100" fmla="*/ 1563 w 1564"/>
                <a:gd name="T101" fmla="*/ 435 h 871"/>
                <a:gd name="T102" fmla="*/ 1538 w 1564"/>
                <a:gd name="T103" fmla="*/ 376 h 871"/>
                <a:gd name="T104" fmla="*/ 1429 w 1564"/>
                <a:gd name="T105" fmla="*/ 385 h 871"/>
                <a:gd name="T106" fmla="*/ 1195 w 1564"/>
                <a:gd name="T107" fmla="*/ 385 h 871"/>
                <a:gd name="T108" fmla="*/ 1178 w 1564"/>
                <a:gd name="T109" fmla="*/ 376 h 871"/>
                <a:gd name="T110" fmla="*/ 1178 w 1564"/>
                <a:gd name="T111" fmla="*/ 193 h 871"/>
                <a:gd name="T112" fmla="*/ 1195 w 1564"/>
                <a:gd name="T113" fmla="*/ 184 h 871"/>
                <a:gd name="T114" fmla="*/ 1237 w 1564"/>
                <a:gd name="T115" fmla="*/ 184 h 871"/>
                <a:gd name="T116" fmla="*/ 1245 w 1564"/>
                <a:gd name="T117" fmla="*/ 184 h 871"/>
                <a:gd name="T118" fmla="*/ 1438 w 1564"/>
                <a:gd name="T119" fmla="*/ 368 h 871"/>
                <a:gd name="T120" fmla="*/ 1429 w 1564"/>
                <a:gd name="T121" fmla="*/ 385 h 871"/>
                <a:gd name="T122" fmla="*/ 1429 w 1564"/>
                <a:gd name="T123" fmla="*/ 385 h 871"/>
                <a:gd name="T124" fmla="*/ 1429 w 1564"/>
                <a:gd name="T125" fmla="*/ 385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64" h="871">
                  <a:moveTo>
                    <a:pt x="585" y="610"/>
                  </a:moveTo>
                  <a:cubicBezTo>
                    <a:pt x="510" y="610"/>
                    <a:pt x="451" y="669"/>
                    <a:pt x="451" y="744"/>
                  </a:cubicBezTo>
                  <a:cubicBezTo>
                    <a:pt x="451" y="820"/>
                    <a:pt x="510" y="870"/>
                    <a:pt x="585" y="870"/>
                  </a:cubicBezTo>
                  <a:cubicBezTo>
                    <a:pt x="652" y="870"/>
                    <a:pt x="710" y="820"/>
                    <a:pt x="710" y="744"/>
                  </a:cubicBezTo>
                  <a:cubicBezTo>
                    <a:pt x="710" y="669"/>
                    <a:pt x="652" y="610"/>
                    <a:pt x="585" y="610"/>
                  </a:cubicBezTo>
                  <a:close/>
                  <a:moveTo>
                    <a:pt x="585" y="811"/>
                  </a:moveTo>
                  <a:cubicBezTo>
                    <a:pt x="543" y="811"/>
                    <a:pt x="518" y="778"/>
                    <a:pt x="518" y="744"/>
                  </a:cubicBezTo>
                  <a:cubicBezTo>
                    <a:pt x="518" y="711"/>
                    <a:pt x="543" y="677"/>
                    <a:pt x="585" y="677"/>
                  </a:cubicBezTo>
                  <a:cubicBezTo>
                    <a:pt x="618" y="677"/>
                    <a:pt x="643" y="711"/>
                    <a:pt x="643" y="744"/>
                  </a:cubicBezTo>
                  <a:cubicBezTo>
                    <a:pt x="643" y="778"/>
                    <a:pt x="618" y="811"/>
                    <a:pt x="585" y="811"/>
                  </a:cubicBezTo>
                  <a:close/>
                  <a:moveTo>
                    <a:pt x="1563" y="519"/>
                  </a:moveTo>
                  <a:cubicBezTo>
                    <a:pt x="1563" y="652"/>
                    <a:pt x="1563" y="652"/>
                    <a:pt x="1563" y="652"/>
                  </a:cubicBezTo>
                  <a:cubicBezTo>
                    <a:pt x="1563" y="694"/>
                    <a:pt x="1538" y="719"/>
                    <a:pt x="1505" y="719"/>
                  </a:cubicBezTo>
                  <a:cubicBezTo>
                    <a:pt x="1429" y="719"/>
                    <a:pt x="1429" y="719"/>
                    <a:pt x="1429" y="719"/>
                  </a:cubicBezTo>
                  <a:cubicBezTo>
                    <a:pt x="1421" y="636"/>
                    <a:pt x="1346" y="569"/>
                    <a:pt x="1262" y="569"/>
                  </a:cubicBezTo>
                  <a:cubicBezTo>
                    <a:pt x="1178" y="569"/>
                    <a:pt x="1103" y="636"/>
                    <a:pt x="1095" y="719"/>
                  </a:cubicBezTo>
                  <a:cubicBezTo>
                    <a:pt x="752" y="719"/>
                    <a:pt x="752" y="719"/>
                    <a:pt x="752" y="719"/>
                  </a:cubicBezTo>
                  <a:cubicBezTo>
                    <a:pt x="735" y="636"/>
                    <a:pt x="669" y="569"/>
                    <a:pt x="585" y="569"/>
                  </a:cubicBezTo>
                  <a:cubicBezTo>
                    <a:pt x="493" y="569"/>
                    <a:pt x="426" y="636"/>
                    <a:pt x="409" y="719"/>
                  </a:cubicBezTo>
                  <a:cubicBezTo>
                    <a:pt x="326" y="719"/>
                    <a:pt x="326" y="719"/>
                    <a:pt x="326" y="719"/>
                  </a:cubicBezTo>
                  <a:cubicBezTo>
                    <a:pt x="292" y="719"/>
                    <a:pt x="267" y="694"/>
                    <a:pt x="267" y="652"/>
                  </a:cubicBezTo>
                  <a:cubicBezTo>
                    <a:pt x="267" y="519"/>
                    <a:pt x="267" y="519"/>
                    <a:pt x="267" y="519"/>
                  </a:cubicBezTo>
                  <a:lnTo>
                    <a:pt x="1563" y="519"/>
                  </a:lnTo>
                  <a:close/>
                  <a:moveTo>
                    <a:pt x="1262" y="610"/>
                  </a:moveTo>
                  <a:cubicBezTo>
                    <a:pt x="1187" y="610"/>
                    <a:pt x="1128" y="669"/>
                    <a:pt x="1128" y="744"/>
                  </a:cubicBezTo>
                  <a:cubicBezTo>
                    <a:pt x="1128" y="820"/>
                    <a:pt x="1187" y="870"/>
                    <a:pt x="1262" y="870"/>
                  </a:cubicBezTo>
                  <a:cubicBezTo>
                    <a:pt x="1337" y="870"/>
                    <a:pt x="1396" y="820"/>
                    <a:pt x="1396" y="744"/>
                  </a:cubicBezTo>
                  <a:cubicBezTo>
                    <a:pt x="1396" y="669"/>
                    <a:pt x="1337" y="610"/>
                    <a:pt x="1262" y="610"/>
                  </a:cubicBezTo>
                  <a:close/>
                  <a:moveTo>
                    <a:pt x="1262" y="811"/>
                  </a:moveTo>
                  <a:cubicBezTo>
                    <a:pt x="1229" y="811"/>
                    <a:pt x="1195" y="778"/>
                    <a:pt x="1195" y="744"/>
                  </a:cubicBezTo>
                  <a:cubicBezTo>
                    <a:pt x="1195" y="711"/>
                    <a:pt x="1229" y="677"/>
                    <a:pt x="1262" y="677"/>
                  </a:cubicBezTo>
                  <a:cubicBezTo>
                    <a:pt x="1295" y="677"/>
                    <a:pt x="1329" y="711"/>
                    <a:pt x="1329" y="744"/>
                  </a:cubicBezTo>
                  <a:cubicBezTo>
                    <a:pt x="1329" y="778"/>
                    <a:pt x="1295" y="811"/>
                    <a:pt x="1262" y="811"/>
                  </a:cubicBezTo>
                  <a:close/>
                  <a:moveTo>
                    <a:pt x="1538" y="376"/>
                  </a:moveTo>
                  <a:cubicBezTo>
                    <a:pt x="1295" y="134"/>
                    <a:pt x="1295" y="134"/>
                    <a:pt x="1295" y="134"/>
                  </a:cubicBezTo>
                  <a:cubicBezTo>
                    <a:pt x="1279" y="117"/>
                    <a:pt x="1254" y="109"/>
                    <a:pt x="1229" y="109"/>
                  </a:cubicBezTo>
                  <a:cubicBezTo>
                    <a:pt x="1112" y="109"/>
                    <a:pt x="1112" y="109"/>
                    <a:pt x="1112" y="109"/>
                  </a:cubicBezTo>
                  <a:cubicBezTo>
                    <a:pt x="1112" y="59"/>
                    <a:pt x="1112" y="59"/>
                    <a:pt x="1112" y="59"/>
                  </a:cubicBezTo>
                  <a:cubicBezTo>
                    <a:pt x="1112" y="25"/>
                    <a:pt x="1078" y="0"/>
                    <a:pt x="1045" y="0"/>
                  </a:cubicBezTo>
                  <a:cubicBezTo>
                    <a:pt x="326" y="0"/>
                    <a:pt x="326" y="0"/>
                    <a:pt x="326" y="0"/>
                  </a:cubicBezTo>
                  <a:cubicBezTo>
                    <a:pt x="292" y="0"/>
                    <a:pt x="267" y="25"/>
                    <a:pt x="267" y="59"/>
                  </a:cubicBezTo>
                  <a:cubicBezTo>
                    <a:pt x="267" y="75"/>
                    <a:pt x="267" y="75"/>
                    <a:pt x="267" y="75"/>
                  </a:cubicBezTo>
                  <a:cubicBezTo>
                    <a:pt x="8" y="101"/>
                    <a:pt x="8" y="101"/>
                    <a:pt x="8" y="101"/>
                  </a:cubicBezTo>
                  <a:cubicBezTo>
                    <a:pt x="459" y="159"/>
                    <a:pt x="459" y="159"/>
                    <a:pt x="459" y="159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459" y="268"/>
                    <a:pt x="459" y="268"/>
                    <a:pt x="459" y="268"/>
                  </a:cubicBezTo>
                  <a:cubicBezTo>
                    <a:pt x="0" y="309"/>
                    <a:pt x="0" y="309"/>
                    <a:pt x="0" y="309"/>
                  </a:cubicBezTo>
                  <a:cubicBezTo>
                    <a:pt x="267" y="360"/>
                    <a:pt x="267" y="360"/>
                    <a:pt x="267" y="360"/>
                  </a:cubicBezTo>
                  <a:cubicBezTo>
                    <a:pt x="267" y="485"/>
                    <a:pt x="267" y="485"/>
                    <a:pt x="267" y="485"/>
                  </a:cubicBezTo>
                  <a:cubicBezTo>
                    <a:pt x="1563" y="485"/>
                    <a:pt x="1563" y="485"/>
                    <a:pt x="1563" y="485"/>
                  </a:cubicBezTo>
                  <a:cubicBezTo>
                    <a:pt x="1563" y="435"/>
                    <a:pt x="1563" y="435"/>
                    <a:pt x="1563" y="435"/>
                  </a:cubicBezTo>
                  <a:cubicBezTo>
                    <a:pt x="1563" y="410"/>
                    <a:pt x="1555" y="393"/>
                    <a:pt x="1538" y="376"/>
                  </a:cubicBezTo>
                  <a:close/>
                  <a:moveTo>
                    <a:pt x="1429" y="385"/>
                  </a:moveTo>
                  <a:cubicBezTo>
                    <a:pt x="1195" y="385"/>
                    <a:pt x="1195" y="385"/>
                    <a:pt x="1195" y="385"/>
                  </a:cubicBezTo>
                  <a:cubicBezTo>
                    <a:pt x="1187" y="385"/>
                    <a:pt x="1178" y="376"/>
                    <a:pt x="1178" y="376"/>
                  </a:cubicBezTo>
                  <a:cubicBezTo>
                    <a:pt x="1178" y="193"/>
                    <a:pt x="1178" y="193"/>
                    <a:pt x="1178" y="193"/>
                  </a:cubicBezTo>
                  <a:cubicBezTo>
                    <a:pt x="1178" y="184"/>
                    <a:pt x="1187" y="184"/>
                    <a:pt x="1195" y="184"/>
                  </a:cubicBezTo>
                  <a:cubicBezTo>
                    <a:pt x="1237" y="184"/>
                    <a:pt x="1237" y="184"/>
                    <a:pt x="1237" y="184"/>
                  </a:cubicBezTo>
                  <a:lnTo>
                    <a:pt x="1245" y="184"/>
                  </a:lnTo>
                  <a:cubicBezTo>
                    <a:pt x="1438" y="368"/>
                    <a:pt x="1438" y="368"/>
                    <a:pt x="1438" y="368"/>
                  </a:cubicBezTo>
                  <a:cubicBezTo>
                    <a:pt x="1446" y="376"/>
                    <a:pt x="1438" y="385"/>
                    <a:pt x="1429" y="385"/>
                  </a:cubicBezTo>
                  <a:close/>
                  <a:moveTo>
                    <a:pt x="1429" y="385"/>
                  </a:moveTo>
                  <a:lnTo>
                    <a:pt x="1429" y="3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lIns="243785" tIns="121892" rIns="243785" bIns="121892" anchor="ctr"/>
            <a:lstStyle/>
            <a:p>
              <a:pPr>
                <a:defRPr/>
              </a:pPr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  <a:ea typeface="SimSun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6802DED-886E-4F3F-A530-DB4DA6779C04}"/>
              </a:ext>
            </a:extLst>
          </p:cNvPr>
          <p:cNvGrpSpPr/>
          <p:nvPr/>
        </p:nvGrpSpPr>
        <p:grpSpPr>
          <a:xfrm>
            <a:off x="9203347" y="1922021"/>
            <a:ext cx="801712" cy="806314"/>
            <a:chOff x="9203347" y="1922021"/>
            <a:chExt cx="801712" cy="806314"/>
          </a:xfrm>
        </p:grpSpPr>
        <p:sp>
          <p:nvSpPr>
            <p:cNvPr id="55" name="Oval 54"/>
            <p:cNvSpPr/>
            <p:nvPr/>
          </p:nvSpPr>
          <p:spPr>
            <a:xfrm>
              <a:off x="9203347" y="1922021"/>
              <a:ext cx="801712" cy="80631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733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" name="Freeform 14"/>
            <p:cNvSpPr>
              <a:spLocks noChangeAspect="1" noChangeArrowheads="1"/>
            </p:cNvSpPr>
            <p:nvPr/>
          </p:nvSpPr>
          <p:spPr bwMode="auto">
            <a:xfrm>
              <a:off x="9433578" y="2117079"/>
              <a:ext cx="341250" cy="408425"/>
            </a:xfrm>
            <a:custGeom>
              <a:avLst/>
              <a:gdLst>
                <a:gd name="connsiteX0" fmla="*/ 206367 w 449768"/>
                <a:gd name="connsiteY0" fmla="*/ 423375 h 538305"/>
                <a:gd name="connsiteX1" fmla="*/ 208536 w 449768"/>
                <a:gd name="connsiteY1" fmla="*/ 434347 h 538305"/>
                <a:gd name="connsiteX2" fmla="*/ 136133 w 449768"/>
                <a:gd name="connsiteY2" fmla="*/ 527584 h 538305"/>
                <a:gd name="connsiteX3" fmla="*/ 120760 w 449768"/>
                <a:gd name="connsiteY3" fmla="*/ 517169 h 538305"/>
                <a:gd name="connsiteX4" fmla="*/ 192667 w 449768"/>
                <a:gd name="connsiteY4" fmla="*/ 423933 h 538305"/>
                <a:gd name="connsiteX5" fmla="*/ 206367 w 449768"/>
                <a:gd name="connsiteY5" fmla="*/ 423375 h 538305"/>
                <a:gd name="connsiteX6" fmla="*/ 158371 w 449768"/>
                <a:gd name="connsiteY6" fmla="*/ 386315 h 538305"/>
                <a:gd name="connsiteX7" fmla="*/ 160292 w 449768"/>
                <a:gd name="connsiteY7" fmla="*/ 397002 h 538305"/>
                <a:gd name="connsiteX8" fmla="*/ 51725 w 449768"/>
                <a:gd name="connsiteY8" fmla="*/ 536376 h 538305"/>
                <a:gd name="connsiteX9" fmla="*/ 41315 w 449768"/>
                <a:gd name="connsiteY9" fmla="*/ 525997 h 538305"/>
                <a:gd name="connsiteX10" fmla="*/ 144924 w 449768"/>
                <a:gd name="connsiteY10" fmla="*/ 387118 h 538305"/>
                <a:gd name="connsiteX11" fmla="*/ 158371 w 449768"/>
                <a:gd name="connsiteY11" fmla="*/ 386315 h 538305"/>
                <a:gd name="connsiteX12" fmla="*/ 112005 w 449768"/>
                <a:gd name="connsiteY12" fmla="*/ 349971 h 538305"/>
                <a:gd name="connsiteX13" fmla="*/ 113740 w 449768"/>
                <a:gd name="connsiteY13" fmla="*/ 362927 h 538305"/>
                <a:gd name="connsiteX14" fmla="*/ 41338 w 449768"/>
                <a:gd name="connsiteY14" fmla="*/ 455221 h 538305"/>
                <a:gd name="connsiteX15" fmla="*/ 25965 w 449768"/>
                <a:gd name="connsiteY15" fmla="*/ 444857 h 538305"/>
                <a:gd name="connsiteX16" fmla="*/ 98367 w 449768"/>
                <a:gd name="connsiteY16" fmla="*/ 352562 h 538305"/>
                <a:gd name="connsiteX17" fmla="*/ 112005 w 449768"/>
                <a:gd name="connsiteY17" fmla="*/ 349971 h 538305"/>
                <a:gd name="connsiteX18" fmla="*/ 287508 w 449768"/>
                <a:gd name="connsiteY18" fmla="*/ 153269 h 538305"/>
                <a:gd name="connsiteX19" fmla="*/ 261020 w 449768"/>
                <a:gd name="connsiteY19" fmla="*/ 165441 h 538305"/>
                <a:gd name="connsiteX20" fmla="*/ 255548 w 449768"/>
                <a:gd name="connsiteY20" fmla="*/ 175874 h 538305"/>
                <a:gd name="connsiteX21" fmla="*/ 276441 w 449768"/>
                <a:gd name="connsiteY21" fmla="*/ 232511 h 538305"/>
                <a:gd name="connsiteX22" fmla="*/ 328174 w 449768"/>
                <a:gd name="connsiteY22" fmla="*/ 227543 h 538305"/>
                <a:gd name="connsiteX23" fmla="*/ 333645 w 449768"/>
                <a:gd name="connsiteY23" fmla="*/ 217110 h 538305"/>
                <a:gd name="connsiteX24" fmla="*/ 317727 w 449768"/>
                <a:gd name="connsiteY24" fmla="*/ 160472 h 538305"/>
                <a:gd name="connsiteX25" fmla="*/ 287508 w 449768"/>
                <a:gd name="connsiteY25" fmla="*/ 153269 h 538305"/>
                <a:gd name="connsiteX26" fmla="*/ 437111 w 449768"/>
                <a:gd name="connsiteY26" fmla="*/ 0 h 538305"/>
                <a:gd name="connsiteX27" fmla="*/ 442086 w 449768"/>
                <a:gd name="connsiteY27" fmla="*/ 0 h 538305"/>
                <a:gd name="connsiteX28" fmla="*/ 447557 w 449768"/>
                <a:gd name="connsiteY28" fmla="*/ 4968 h 538305"/>
                <a:gd name="connsiteX29" fmla="*/ 447557 w 449768"/>
                <a:gd name="connsiteY29" fmla="*/ 9937 h 538305"/>
                <a:gd name="connsiteX30" fmla="*/ 447557 w 449768"/>
                <a:gd name="connsiteY30" fmla="*/ 20370 h 538305"/>
                <a:gd name="connsiteX31" fmla="*/ 447557 w 449768"/>
                <a:gd name="connsiteY31" fmla="*/ 46204 h 538305"/>
                <a:gd name="connsiteX32" fmla="*/ 442086 w 449768"/>
                <a:gd name="connsiteY32" fmla="*/ 103338 h 538305"/>
                <a:gd name="connsiteX33" fmla="*/ 442086 w 449768"/>
                <a:gd name="connsiteY33" fmla="*/ 113771 h 538305"/>
                <a:gd name="connsiteX34" fmla="*/ 437111 w 449768"/>
                <a:gd name="connsiteY34" fmla="*/ 134141 h 538305"/>
                <a:gd name="connsiteX35" fmla="*/ 421194 w 449768"/>
                <a:gd name="connsiteY35" fmla="*/ 175874 h 538305"/>
                <a:gd name="connsiteX36" fmla="*/ 354040 w 449768"/>
                <a:gd name="connsiteY36" fmla="*/ 289645 h 538305"/>
                <a:gd name="connsiteX37" fmla="*/ 344091 w 449768"/>
                <a:gd name="connsiteY37" fmla="*/ 325913 h 538305"/>
                <a:gd name="connsiteX38" fmla="*/ 276441 w 449768"/>
                <a:gd name="connsiteY38" fmla="*/ 506754 h 538305"/>
                <a:gd name="connsiteX39" fmla="*/ 261020 w 449768"/>
                <a:gd name="connsiteY39" fmla="*/ 496321 h 538305"/>
                <a:gd name="connsiteX40" fmla="*/ 17278 w 449768"/>
                <a:gd name="connsiteY40" fmla="*/ 310511 h 538305"/>
                <a:gd name="connsiteX41" fmla="*/ 1858 w 449768"/>
                <a:gd name="connsiteY41" fmla="*/ 289645 h 538305"/>
                <a:gd name="connsiteX42" fmla="*/ 162528 w 449768"/>
                <a:gd name="connsiteY42" fmla="*/ 186307 h 538305"/>
                <a:gd name="connsiteX43" fmla="*/ 193369 w 449768"/>
                <a:gd name="connsiteY43" fmla="*/ 165441 h 538305"/>
                <a:gd name="connsiteX44" fmla="*/ 312753 w 449768"/>
                <a:gd name="connsiteY44" fmla="*/ 51669 h 538305"/>
                <a:gd name="connsiteX45" fmla="*/ 400799 w 449768"/>
                <a:gd name="connsiteY45" fmla="*/ 9937 h 538305"/>
                <a:gd name="connsiteX46" fmla="*/ 426665 w 449768"/>
                <a:gd name="connsiteY46" fmla="*/ 4968 h 538305"/>
                <a:gd name="connsiteX47" fmla="*/ 437111 w 449768"/>
                <a:gd name="connsiteY47" fmla="*/ 0 h 538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49768" h="538305">
                  <a:moveTo>
                    <a:pt x="206367" y="423375"/>
                  </a:moveTo>
                  <a:cubicBezTo>
                    <a:pt x="209652" y="425297"/>
                    <a:pt x="211016" y="429140"/>
                    <a:pt x="208536" y="434347"/>
                  </a:cubicBezTo>
                  <a:cubicBezTo>
                    <a:pt x="198122" y="460136"/>
                    <a:pt x="172335" y="506754"/>
                    <a:pt x="136133" y="527584"/>
                  </a:cubicBezTo>
                  <a:cubicBezTo>
                    <a:pt x="125719" y="532543"/>
                    <a:pt x="115305" y="527584"/>
                    <a:pt x="120760" y="517169"/>
                  </a:cubicBezTo>
                  <a:cubicBezTo>
                    <a:pt x="130678" y="491380"/>
                    <a:pt x="151507" y="450217"/>
                    <a:pt x="192667" y="423933"/>
                  </a:cubicBezTo>
                  <a:cubicBezTo>
                    <a:pt x="197874" y="421453"/>
                    <a:pt x="203081" y="421453"/>
                    <a:pt x="206367" y="423375"/>
                  </a:cubicBezTo>
                  <a:close/>
                  <a:moveTo>
                    <a:pt x="158371" y="386315"/>
                  </a:moveTo>
                  <a:cubicBezTo>
                    <a:pt x="161532" y="388230"/>
                    <a:pt x="162771" y="392060"/>
                    <a:pt x="160292" y="397002"/>
                  </a:cubicBezTo>
                  <a:cubicBezTo>
                    <a:pt x="144924" y="433081"/>
                    <a:pt x="113693" y="500297"/>
                    <a:pt x="51725" y="536376"/>
                  </a:cubicBezTo>
                  <a:cubicBezTo>
                    <a:pt x="41315" y="541318"/>
                    <a:pt x="36357" y="536376"/>
                    <a:pt x="41315" y="525997"/>
                  </a:cubicBezTo>
                  <a:cubicBezTo>
                    <a:pt x="51725" y="489918"/>
                    <a:pt x="82957" y="422702"/>
                    <a:pt x="144924" y="387118"/>
                  </a:cubicBezTo>
                  <a:cubicBezTo>
                    <a:pt x="150130" y="384399"/>
                    <a:pt x="155211" y="384399"/>
                    <a:pt x="158371" y="386315"/>
                  </a:cubicBezTo>
                  <a:close/>
                  <a:moveTo>
                    <a:pt x="112005" y="349971"/>
                  </a:moveTo>
                  <a:cubicBezTo>
                    <a:pt x="115228" y="352562"/>
                    <a:pt x="116468" y="357744"/>
                    <a:pt x="113740" y="362927"/>
                  </a:cubicBezTo>
                  <a:cubicBezTo>
                    <a:pt x="103326" y="388591"/>
                    <a:pt x="77539" y="429556"/>
                    <a:pt x="41338" y="455221"/>
                  </a:cubicBezTo>
                  <a:cubicBezTo>
                    <a:pt x="25965" y="460157"/>
                    <a:pt x="21006" y="455221"/>
                    <a:pt x="25965" y="444857"/>
                  </a:cubicBezTo>
                  <a:cubicBezTo>
                    <a:pt x="36379" y="419192"/>
                    <a:pt x="57207" y="378227"/>
                    <a:pt x="98367" y="352562"/>
                  </a:cubicBezTo>
                  <a:cubicBezTo>
                    <a:pt x="103574" y="347380"/>
                    <a:pt x="108781" y="347380"/>
                    <a:pt x="112005" y="349971"/>
                  </a:cubicBezTo>
                  <a:close/>
                  <a:moveTo>
                    <a:pt x="287508" y="153269"/>
                  </a:moveTo>
                  <a:cubicBezTo>
                    <a:pt x="277809" y="153890"/>
                    <a:pt x="268730" y="157740"/>
                    <a:pt x="261020" y="165441"/>
                  </a:cubicBezTo>
                  <a:cubicBezTo>
                    <a:pt x="261020" y="170409"/>
                    <a:pt x="261020" y="170409"/>
                    <a:pt x="255548" y="175874"/>
                  </a:cubicBezTo>
                  <a:cubicBezTo>
                    <a:pt x="245600" y="196243"/>
                    <a:pt x="250574" y="222575"/>
                    <a:pt x="276441" y="232511"/>
                  </a:cubicBezTo>
                  <a:cubicBezTo>
                    <a:pt x="291861" y="242944"/>
                    <a:pt x="317727" y="242944"/>
                    <a:pt x="328174" y="227543"/>
                  </a:cubicBezTo>
                  <a:cubicBezTo>
                    <a:pt x="333645" y="222575"/>
                    <a:pt x="333645" y="222575"/>
                    <a:pt x="333645" y="217110"/>
                  </a:cubicBezTo>
                  <a:cubicBezTo>
                    <a:pt x="349066" y="196243"/>
                    <a:pt x="338620" y="170409"/>
                    <a:pt x="317727" y="160472"/>
                  </a:cubicBezTo>
                  <a:cubicBezTo>
                    <a:pt x="307530" y="155256"/>
                    <a:pt x="297208" y="152648"/>
                    <a:pt x="287508" y="153269"/>
                  </a:cubicBezTo>
                  <a:close/>
                  <a:moveTo>
                    <a:pt x="437111" y="0"/>
                  </a:moveTo>
                  <a:lnTo>
                    <a:pt x="442086" y="0"/>
                  </a:lnTo>
                  <a:cubicBezTo>
                    <a:pt x="447557" y="0"/>
                    <a:pt x="452532" y="0"/>
                    <a:pt x="447557" y="4968"/>
                  </a:cubicBezTo>
                  <a:lnTo>
                    <a:pt x="447557" y="9937"/>
                  </a:lnTo>
                  <a:cubicBezTo>
                    <a:pt x="452532" y="15402"/>
                    <a:pt x="447557" y="15402"/>
                    <a:pt x="447557" y="20370"/>
                  </a:cubicBezTo>
                  <a:cubicBezTo>
                    <a:pt x="447557" y="25835"/>
                    <a:pt x="447557" y="36268"/>
                    <a:pt x="447557" y="46204"/>
                  </a:cubicBezTo>
                  <a:cubicBezTo>
                    <a:pt x="447557" y="62102"/>
                    <a:pt x="447557" y="82472"/>
                    <a:pt x="442086" y="103338"/>
                  </a:cubicBezTo>
                  <a:cubicBezTo>
                    <a:pt x="442086" y="108306"/>
                    <a:pt x="442086" y="108306"/>
                    <a:pt x="442086" y="113771"/>
                  </a:cubicBezTo>
                  <a:cubicBezTo>
                    <a:pt x="437111" y="124205"/>
                    <a:pt x="437111" y="129173"/>
                    <a:pt x="437111" y="134141"/>
                  </a:cubicBezTo>
                  <a:cubicBezTo>
                    <a:pt x="431640" y="150039"/>
                    <a:pt x="426665" y="165441"/>
                    <a:pt x="421194" y="175874"/>
                  </a:cubicBezTo>
                  <a:cubicBezTo>
                    <a:pt x="406271" y="212141"/>
                    <a:pt x="385378" y="248409"/>
                    <a:pt x="354040" y="289645"/>
                  </a:cubicBezTo>
                  <a:cubicBezTo>
                    <a:pt x="349066" y="294613"/>
                    <a:pt x="344091" y="315479"/>
                    <a:pt x="344091" y="325913"/>
                  </a:cubicBezTo>
                  <a:cubicBezTo>
                    <a:pt x="354040" y="367148"/>
                    <a:pt x="359512" y="460053"/>
                    <a:pt x="276441" y="506754"/>
                  </a:cubicBezTo>
                  <a:cubicBezTo>
                    <a:pt x="265994" y="517187"/>
                    <a:pt x="255548" y="512219"/>
                    <a:pt x="261020" y="496321"/>
                  </a:cubicBezTo>
                  <a:cubicBezTo>
                    <a:pt x="261020" y="439684"/>
                    <a:pt x="240128" y="305046"/>
                    <a:pt x="17278" y="310511"/>
                  </a:cubicBezTo>
                  <a:cubicBezTo>
                    <a:pt x="1858" y="310511"/>
                    <a:pt x="-3117" y="300078"/>
                    <a:pt x="1858" y="289645"/>
                  </a:cubicBezTo>
                  <a:cubicBezTo>
                    <a:pt x="17278" y="253377"/>
                    <a:pt x="59062" y="180842"/>
                    <a:pt x="162528" y="186307"/>
                  </a:cubicBezTo>
                  <a:cubicBezTo>
                    <a:pt x="172975" y="186307"/>
                    <a:pt x="188395" y="175874"/>
                    <a:pt x="193369" y="165441"/>
                  </a:cubicBezTo>
                  <a:cubicBezTo>
                    <a:pt x="214261" y="139606"/>
                    <a:pt x="250574" y="87937"/>
                    <a:pt x="312753" y="51669"/>
                  </a:cubicBezTo>
                  <a:cubicBezTo>
                    <a:pt x="349066" y="25835"/>
                    <a:pt x="379907" y="15402"/>
                    <a:pt x="400799" y="9937"/>
                  </a:cubicBezTo>
                  <a:cubicBezTo>
                    <a:pt x="416219" y="9937"/>
                    <a:pt x="426665" y="9937"/>
                    <a:pt x="426665" y="4968"/>
                  </a:cubicBezTo>
                  <a:cubicBezTo>
                    <a:pt x="431640" y="4968"/>
                    <a:pt x="431640" y="0"/>
                    <a:pt x="4371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anchor="ctr">
              <a:noAutofit/>
            </a:bodyPr>
            <a:lstStyle/>
            <a:p>
              <a:pPr>
                <a:defRPr/>
              </a:pPr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  <a:ea typeface="SimSun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1BD7321-DB16-4ACF-8A93-3AD1DF432EF8}"/>
              </a:ext>
            </a:extLst>
          </p:cNvPr>
          <p:cNvGrpSpPr/>
          <p:nvPr/>
        </p:nvGrpSpPr>
        <p:grpSpPr>
          <a:xfrm>
            <a:off x="2411385" y="4093751"/>
            <a:ext cx="801712" cy="806314"/>
            <a:chOff x="2411385" y="4093751"/>
            <a:chExt cx="801712" cy="806314"/>
          </a:xfrm>
        </p:grpSpPr>
        <p:sp>
          <p:nvSpPr>
            <p:cNvPr id="54" name="Oval 53"/>
            <p:cNvSpPr/>
            <p:nvPr/>
          </p:nvSpPr>
          <p:spPr>
            <a:xfrm>
              <a:off x="2411385" y="4093751"/>
              <a:ext cx="801712" cy="80631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733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6" name="AutoShape 60"/>
            <p:cNvSpPr>
              <a:spLocks/>
            </p:cNvSpPr>
            <p:nvPr/>
          </p:nvSpPr>
          <p:spPr bwMode="auto">
            <a:xfrm>
              <a:off x="2640507" y="4323349"/>
              <a:ext cx="347119" cy="347116"/>
            </a:xfrm>
            <a:custGeom>
              <a:avLst/>
              <a:gdLst>
                <a:gd name="T0" fmla="*/ 197644 w 21600"/>
                <a:gd name="T1" fmla="*/ 197644 h 21592"/>
                <a:gd name="T2" fmla="*/ 197644 w 21600"/>
                <a:gd name="T3" fmla="*/ 197644 h 21592"/>
                <a:gd name="T4" fmla="*/ 197644 w 21600"/>
                <a:gd name="T5" fmla="*/ 197644 h 21592"/>
                <a:gd name="T6" fmla="*/ 197644 w 21600"/>
                <a:gd name="T7" fmla="*/ 197644 h 215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92">
                  <a:moveTo>
                    <a:pt x="16719" y="11484"/>
                  </a:moveTo>
                  <a:cubicBezTo>
                    <a:pt x="16972" y="11823"/>
                    <a:pt x="17102" y="12217"/>
                    <a:pt x="17111" y="12666"/>
                  </a:cubicBezTo>
                  <a:cubicBezTo>
                    <a:pt x="17118" y="13118"/>
                    <a:pt x="16986" y="13503"/>
                    <a:pt x="16719" y="13825"/>
                  </a:cubicBezTo>
                  <a:lnTo>
                    <a:pt x="10660" y="21039"/>
                  </a:lnTo>
                  <a:cubicBezTo>
                    <a:pt x="10393" y="21361"/>
                    <a:pt x="10061" y="21530"/>
                    <a:pt x="9664" y="21548"/>
                  </a:cubicBezTo>
                  <a:cubicBezTo>
                    <a:pt x="9270" y="21568"/>
                    <a:pt x="8950" y="21398"/>
                    <a:pt x="8704" y="21039"/>
                  </a:cubicBezTo>
                  <a:lnTo>
                    <a:pt x="991" y="10768"/>
                  </a:lnTo>
                  <a:cubicBezTo>
                    <a:pt x="721" y="10408"/>
                    <a:pt x="488" y="9960"/>
                    <a:pt x="293" y="9416"/>
                  </a:cubicBezTo>
                  <a:cubicBezTo>
                    <a:pt x="98" y="8878"/>
                    <a:pt x="0" y="8375"/>
                    <a:pt x="0" y="7918"/>
                  </a:cubicBezTo>
                  <a:lnTo>
                    <a:pt x="0" y="1668"/>
                  </a:lnTo>
                  <a:cubicBezTo>
                    <a:pt x="0" y="1216"/>
                    <a:pt x="134" y="825"/>
                    <a:pt x="401" y="497"/>
                  </a:cubicBezTo>
                  <a:cubicBezTo>
                    <a:pt x="671" y="166"/>
                    <a:pt x="1003" y="0"/>
                    <a:pt x="1392" y="0"/>
                  </a:cubicBezTo>
                  <a:lnTo>
                    <a:pt x="6619" y="0"/>
                  </a:lnTo>
                  <a:cubicBezTo>
                    <a:pt x="6811" y="0"/>
                    <a:pt x="7016" y="28"/>
                    <a:pt x="7237" y="83"/>
                  </a:cubicBezTo>
                  <a:cubicBezTo>
                    <a:pt x="7456" y="138"/>
                    <a:pt x="7677" y="224"/>
                    <a:pt x="7899" y="336"/>
                  </a:cubicBezTo>
                  <a:cubicBezTo>
                    <a:pt x="8120" y="451"/>
                    <a:pt x="8332" y="580"/>
                    <a:pt x="8524" y="724"/>
                  </a:cubicBezTo>
                  <a:cubicBezTo>
                    <a:pt x="8719" y="865"/>
                    <a:pt x="8880" y="1021"/>
                    <a:pt x="9005" y="1185"/>
                  </a:cubicBezTo>
                  <a:lnTo>
                    <a:pt x="16719" y="11484"/>
                  </a:lnTo>
                  <a:close/>
                  <a:moveTo>
                    <a:pt x="3603" y="5922"/>
                  </a:moveTo>
                  <a:cubicBezTo>
                    <a:pt x="3964" y="5922"/>
                    <a:pt x="4279" y="5761"/>
                    <a:pt x="4548" y="5441"/>
                  </a:cubicBezTo>
                  <a:cubicBezTo>
                    <a:pt x="4815" y="5116"/>
                    <a:pt x="4952" y="4740"/>
                    <a:pt x="4952" y="4311"/>
                  </a:cubicBezTo>
                  <a:cubicBezTo>
                    <a:pt x="4952" y="3862"/>
                    <a:pt x="4815" y="3477"/>
                    <a:pt x="4548" y="3160"/>
                  </a:cubicBezTo>
                  <a:cubicBezTo>
                    <a:pt x="4281" y="2844"/>
                    <a:pt x="3966" y="2686"/>
                    <a:pt x="3603" y="2686"/>
                  </a:cubicBezTo>
                  <a:cubicBezTo>
                    <a:pt x="3227" y="2686"/>
                    <a:pt x="2908" y="2844"/>
                    <a:pt x="2643" y="3160"/>
                  </a:cubicBezTo>
                  <a:cubicBezTo>
                    <a:pt x="2378" y="3477"/>
                    <a:pt x="2246" y="3862"/>
                    <a:pt x="2246" y="4311"/>
                  </a:cubicBezTo>
                  <a:cubicBezTo>
                    <a:pt x="2246" y="4739"/>
                    <a:pt x="2378" y="5116"/>
                    <a:pt x="2643" y="5441"/>
                  </a:cubicBezTo>
                  <a:cubicBezTo>
                    <a:pt x="2905" y="5761"/>
                    <a:pt x="3225" y="5922"/>
                    <a:pt x="3603" y="5922"/>
                  </a:cubicBezTo>
                  <a:moveTo>
                    <a:pt x="21198" y="11510"/>
                  </a:moveTo>
                  <a:cubicBezTo>
                    <a:pt x="21465" y="11852"/>
                    <a:pt x="21599" y="12252"/>
                    <a:pt x="21599" y="12709"/>
                  </a:cubicBezTo>
                  <a:cubicBezTo>
                    <a:pt x="21599" y="13167"/>
                    <a:pt x="21465" y="13558"/>
                    <a:pt x="21198" y="13880"/>
                  </a:cubicBezTo>
                  <a:lnTo>
                    <a:pt x="15163" y="21093"/>
                  </a:lnTo>
                  <a:cubicBezTo>
                    <a:pt x="14896" y="21415"/>
                    <a:pt x="14564" y="21582"/>
                    <a:pt x="14174" y="21591"/>
                  </a:cubicBezTo>
                  <a:cubicBezTo>
                    <a:pt x="13782" y="21600"/>
                    <a:pt x="13450" y="21433"/>
                    <a:pt x="13183" y="21093"/>
                  </a:cubicBezTo>
                  <a:lnTo>
                    <a:pt x="13044" y="20903"/>
                  </a:lnTo>
                  <a:lnTo>
                    <a:pt x="18963" y="13825"/>
                  </a:lnTo>
                  <a:cubicBezTo>
                    <a:pt x="19230" y="13503"/>
                    <a:pt x="19365" y="13118"/>
                    <a:pt x="19360" y="12660"/>
                  </a:cubicBezTo>
                  <a:cubicBezTo>
                    <a:pt x="19355" y="12206"/>
                    <a:pt x="19223" y="11812"/>
                    <a:pt x="18963" y="11484"/>
                  </a:cubicBezTo>
                  <a:lnTo>
                    <a:pt x="11247" y="1185"/>
                  </a:lnTo>
                  <a:cubicBezTo>
                    <a:pt x="11009" y="865"/>
                    <a:pt x="10689" y="604"/>
                    <a:pt x="10282" y="408"/>
                  </a:cubicBezTo>
                  <a:cubicBezTo>
                    <a:pt x="9873" y="210"/>
                    <a:pt x="9484" y="83"/>
                    <a:pt x="9109" y="28"/>
                  </a:cubicBezTo>
                  <a:lnTo>
                    <a:pt x="11112" y="28"/>
                  </a:lnTo>
                  <a:cubicBezTo>
                    <a:pt x="11502" y="28"/>
                    <a:pt x="11935" y="141"/>
                    <a:pt x="12406" y="365"/>
                  </a:cubicBezTo>
                  <a:cubicBezTo>
                    <a:pt x="12878" y="589"/>
                    <a:pt x="13236" y="874"/>
                    <a:pt x="13481" y="1213"/>
                  </a:cubicBezTo>
                  <a:lnTo>
                    <a:pt x="21198" y="115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lIns="38100" tIns="38100" rIns="38100" bIns="38100" anchor="ctr"/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67B24FE-6818-475A-BD0E-4DF37FDA0F04}"/>
              </a:ext>
            </a:extLst>
          </p:cNvPr>
          <p:cNvGrpSpPr/>
          <p:nvPr/>
        </p:nvGrpSpPr>
        <p:grpSpPr>
          <a:xfrm>
            <a:off x="5593914" y="2906975"/>
            <a:ext cx="1045180" cy="1051180"/>
            <a:chOff x="5593914" y="2906975"/>
            <a:chExt cx="1045180" cy="1051180"/>
          </a:xfrm>
        </p:grpSpPr>
        <p:sp>
          <p:nvSpPr>
            <p:cNvPr id="50" name="Oval 49"/>
            <p:cNvSpPr/>
            <p:nvPr/>
          </p:nvSpPr>
          <p:spPr>
            <a:xfrm>
              <a:off x="5593914" y="2906975"/>
              <a:ext cx="1045180" cy="10511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733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5822245" y="3167136"/>
              <a:ext cx="547510" cy="530857"/>
              <a:chOff x="4026316" y="4173336"/>
              <a:chExt cx="591349" cy="573363"/>
            </a:xfrm>
          </p:grpSpPr>
          <p:sp>
            <p:nvSpPr>
              <p:cNvPr id="18" name="Freeform 28"/>
              <p:cNvSpPr>
                <a:spLocks/>
              </p:cNvSpPr>
              <p:nvPr/>
            </p:nvSpPr>
            <p:spPr bwMode="auto">
              <a:xfrm>
                <a:off x="4026316" y="4232904"/>
                <a:ext cx="529616" cy="513795"/>
              </a:xfrm>
              <a:custGeom>
                <a:avLst/>
                <a:gdLst>
                  <a:gd name="T0" fmla="*/ 417 w 21600"/>
                  <a:gd name="T1" fmla="*/ 102 h 21600"/>
                  <a:gd name="T2" fmla="*/ 384 w 21600"/>
                  <a:gd name="T3" fmla="*/ 65 h 21600"/>
                  <a:gd name="T4" fmla="*/ 316 w 21600"/>
                  <a:gd name="T5" fmla="*/ 0 h 21600"/>
                  <a:gd name="T6" fmla="*/ 283 w 21600"/>
                  <a:gd name="T7" fmla="*/ 33 h 21600"/>
                  <a:gd name="T8" fmla="*/ 149 w 21600"/>
                  <a:gd name="T9" fmla="*/ 102 h 21600"/>
                  <a:gd name="T10" fmla="*/ 0 w 21600"/>
                  <a:gd name="T11" fmla="*/ 465 h 21600"/>
                  <a:gd name="T12" fmla="*/ 182 w 21600"/>
                  <a:gd name="T13" fmla="*/ 265 h 21600"/>
                  <a:gd name="T14" fmla="*/ 182 w 21600"/>
                  <a:gd name="T15" fmla="*/ 265 h 21600"/>
                  <a:gd name="T16" fmla="*/ 197 w 21600"/>
                  <a:gd name="T17" fmla="*/ 181 h 21600"/>
                  <a:gd name="T18" fmla="*/ 302 w 21600"/>
                  <a:gd name="T19" fmla="*/ 181 h 21600"/>
                  <a:gd name="T20" fmla="*/ 302 w 21600"/>
                  <a:gd name="T21" fmla="*/ 283 h 21600"/>
                  <a:gd name="T22" fmla="*/ 216 w 21600"/>
                  <a:gd name="T23" fmla="*/ 297 h 21600"/>
                  <a:gd name="T24" fmla="*/ 216 w 21600"/>
                  <a:gd name="T25" fmla="*/ 297 h 21600"/>
                  <a:gd name="T26" fmla="*/ 10 w 21600"/>
                  <a:gd name="T27" fmla="*/ 474 h 21600"/>
                  <a:gd name="T28" fmla="*/ 384 w 21600"/>
                  <a:gd name="T29" fmla="*/ 330 h 21600"/>
                  <a:gd name="T30" fmla="*/ 451 w 21600"/>
                  <a:gd name="T31" fmla="*/ 200 h 21600"/>
                  <a:gd name="T32" fmla="*/ 489 w 21600"/>
                  <a:gd name="T33" fmla="*/ 167 h 21600"/>
                  <a:gd name="T34" fmla="*/ 417 w 21600"/>
                  <a:gd name="T35" fmla="*/ 102 h 21600"/>
                  <a:gd name="T36" fmla="*/ 417 w 21600"/>
                  <a:gd name="T37" fmla="*/ 102 h 2160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1600" h="21600">
                    <a:moveTo>
                      <a:pt x="18424" y="4659"/>
                    </a:moveTo>
                    <a:cubicBezTo>
                      <a:pt x="16941" y="2965"/>
                      <a:pt x="16941" y="2965"/>
                      <a:pt x="16941" y="2965"/>
                    </a:cubicBezTo>
                    <a:cubicBezTo>
                      <a:pt x="13976" y="0"/>
                      <a:pt x="13976" y="0"/>
                      <a:pt x="13976" y="0"/>
                    </a:cubicBezTo>
                    <a:cubicBezTo>
                      <a:pt x="13976" y="0"/>
                      <a:pt x="13976" y="0"/>
                      <a:pt x="12494" y="1482"/>
                    </a:cubicBezTo>
                    <a:cubicBezTo>
                      <a:pt x="11012" y="2965"/>
                      <a:pt x="6565" y="4659"/>
                      <a:pt x="6565" y="4659"/>
                    </a:cubicBezTo>
                    <a:cubicBezTo>
                      <a:pt x="0" y="21176"/>
                      <a:pt x="0" y="21176"/>
                      <a:pt x="0" y="21176"/>
                    </a:cubicBezTo>
                    <a:cubicBezTo>
                      <a:pt x="8047" y="12071"/>
                      <a:pt x="8047" y="12071"/>
                      <a:pt x="8047" y="12071"/>
                    </a:cubicBezTo>
                    <a:cubicBezTo>
                      <a:pt x="7624" y="10800"/>
                      <a:pt x="7835" y="9318"/>
                      <a:pt x="8682" y="8259"/>
                    </a:cubicBezTo>
                    <a:cubicBezTo>
                      <a:pt x="9953" y="6988"/>
                      <a:pt x="12071" y="6988"/>
                      <a:pt x="13341" y="8259"/>
                    </a:cubicBezTo>
                    <a:cubicBezTo>
                      <a:pt x="14400" y="9529"/>
                      <a:pt x="14400" y="11647"/>
                      <a:pt x="13341" y="12918"/>
                    </a:cubicBezTo>
                    <a:cubicBezTo>
                      <a:pt x="12282" y="13765"/>
                      <a:pt x="10800" y="13976"/>
                      <a:pt x="9529" y="13553"/>
                    </a:cubicBezTo>
                    <a:cubicBezTo>
                      <a:pt x="424" y="21600"/>
                      <a:pt x="424" y="21600"/>
                      <a:pt x="424" y="21600"/>
                    </a:cubicBezTo>
                    <a:cubicBezTo>
                      <a:pt x="16941" y="15035"/>
                      <a:pt x="16941" y="15035"/>
                      <a:pt x="16941" y="15035"/>
                    </a:cubicBezTo>
                    <a:cubicBezTo>
                      <a:pt x="16941" y="15035"/>
                      <a:pt x="18424" y="10588"/>
                      <a:pt x="19906" y="9106"/>
                    </a:cubicBezTo>
                    <a:cubicBezTo>
                      <a:pt x="21600" y="7624"/>
                      <a:pt x="21600" y="7624"/>
                      <a:pt x="21600" y="7624"/>
                    </a:cubicBezTo>
                    <a:lnTo>
                      <a:pt x="18424" y="4659"/>
                    </a:lnTo>
                    <a:close/>
                    <a:moveTo>
                      <a:pt x="18424" y="4659"/>
                    </a:move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9" name="Freeform 30"/>
              <p:cNvSpPr>
                <a:spLocks/>
              </p:cNvSpPr>
              <p:nvPr/>
            </p:nvSpPr>
            <p:spPr bwMode="auto">
              <a:xfrm>
                <a:off x="4405386" y="4173336"/>
                <a:ext cx="212279" cy="205780"/>
              </a:xfrm>
              <a:custGeom>
                <a:avLst/>
                <a:gdLst>
                  <a:gd name="T0" fmla="*/ 24 w 21600"/>
                  <a:gd name="T1" fmla="*/ 0 h 21600"/>
                  <a:gd name="T2" fmla="*/ 196 w 21600"/>
                  <a:gd name="T3" fmla="*/ 167 h 21600"/>
                  <a:gd name="T4" fmla="*/ 172 w 21600"/>
                  <a:gd name="T5" fmla="*/ 190 h 21600"/>
                  <a:gd name="T6" fmla="*/ 0 w 21600"/>
                  <a:gd name="T7" fmla="*/ 23 h 21600"/>
                  <a:gd name="T8" fmla="*/ 24 w 21600"/>
                  <a:gd name="T9" fmla="*/ 0 h 21600"/>
                  <a:gd name="T10" fmla="*/ 24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1600" h="21600">
                    <a:moveTo>
                      <a:pt x="2667" y="0"/>
                    </a:moveTo>
                    <a:lnTo>
                      <a:pt x="21600" y="18933"/>
                    </a:lnTo>
                    <a:lnTo>
                      <a:pt x="18933" y="21600"/>
                    </a:lnTo>
                    <a:lnTo>
                      <a:pt x="0" y="2667"/>
                    </a:lnTo>
                    <a:lnTo>
                      <a:pt x="2667" y="0"/>
                    </a:lnTo>
                    <a:close/>
                    <a:moveTo>
                      <a:pt x="2667" y="0"/>
                    </a:move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lIns="0" tIns="0" rIns="0" bIns="0"/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497627" y="1835631"/>
            <a:ext cx="1613111" cy="1197835"/>
            <a:chOff x="5184016" y="5274272"/>
            <a:chExt cx="2466502" cy="1197835"/>
          </a:xfrm>
        </p:grpSpPr>
        <p:sp>
          <p:nvSpPr>
            <p:cNvPr id="25" name="TextBox 24"/>
            <p:cNvSpPr txBox="1"/>
            <p:nvPr/>
          </p:nvSpPr>
          <p:spPr>
            <a:xfrm>
              <a:off x="5184017" y="5641110"/>
              <a:ext cx="24665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  <a:cs typeface="Roboto Light"/>
                </a:rPr>
                <a:t>Any descriptiaon will be good here mate. The deadline would okay anything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Light" panose="020B0403030403020204" pitchFamily="34" charset="0"/>
                <a:cs typeface="Roboto Light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84016" y="5274272"/>
              <a:ext cx="24665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Description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66663" y="3953243"/>
            <a:ext cx="1613111" cy="1197835"/>
            <a:chOff x="5184016" y="5274272"/>
            <a:chExt cx="2466502" cy="1197835"/>
          </a:xfrm>
        </p:grpSpPr>
        <p:sp>
          <p:nvSpPr>
            <p:cNvPr id="28" name="TextBox 27"/>
            <p:cNvSpPr txBox="1"/>
            <p:nvPr/>
          </p:nvSpPr>
          <p:spPr>
            <a:xfrm>
              <a:off x="5184017" y="5641110"/>
              <a:ext cx="24665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  <a:cs typeface="Roboto Light"/>
                </a:rPr>
                <a:t>Any descriptiaon will be good here mate. The deadline would okay anything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Light" panose="020B0403030403020204" pitchFamily="34" charset="0"/>
                <a:cs typeface="Roboto Light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184016" y="5274272"/>
              <a:ext cx="24665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Description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0304288" y="1835631"/>
            <a:ext cx="1619594" cy="1197835"/>
            <a:chOff x="5184016" y="5274272"/>
            <a:chExt cx="2466502" cy="1197835"/>
          </a:xfrm>
        </p:grpSpPr>
        <p:sp>
          <p:nvSpPr>
            <p:cNvPr id="31" name="TextBox 30"/>
            <p:cNvSpPr txBox="1"/>
            <p:nvPr/>
          </p:nvSpPr>
          <p:spPr>
            <a:xfrm>
              <a:off x="5184017" y="5641110"/>
              <a:ext cx="24665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  <a:cs typeface="Roboto Light"/>
                </a:rPr>
                <a:t>Any descriptiaon will be good here mate. The deadline would okay anything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Light" panose="020B0403030403020204" pitchFamily="34" charset="0"/>
                <a:cs typeface="Roboto Ligh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184016" y="5274272"/>
              <a:ext cx="22344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Description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0304288" y="3953243"/>
            <a:ext cx="1619594" cy="1197835"/>
            <a:chOff x="5184016" y="5274272"/>
            <a:chExt cx="2466502" cy="1197835"/>
          </a:xfrm>
        </p:grpSpPr>
        <p:sp>
          <p:nvSpPr>
            <p:cNvPr id="34" name="TextBox 33"/>
            <p:cNvSpPr txBox="1"/>
            <p:nvPr/>
          </p:nvSpPr>
          <p:spPr>
            <a:xfrm>
              <a:off x="5184017" y="5641110"/>
              <a:ext cx="24665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  <a:cs typeface="Roboto Light"/>
                </a:rPr>
                <a:t>Any descriptiaon will be good here mate. The deadline would okay anything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Light" panose="020B0403030403020204" pitchFamily="34" charset="0"/>
                <a:cs typeface="Roboto Light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184016" y="5274272"/>
              <a:ext cx="22344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Light" panose="020B0403030403020204" pitchFamily="34" charset="0"/>
                </a:rPr>
                <a:t>Description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2546815" y="5831844"/>
            <a:ext cx="7041213" cy="704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4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panose="020B0503030403020204" pitchFamily="34" charset="0"/>
              </a:rPr>
              <a:t>Any thing is good to put here. The quote section i would say. Any lorem ipsum dolor sit amet nichol is beautiful. Greatta esparibus burma</a:t>
            </a:r>
            <a:endParaRPr lang="id-ID" sz="1333" b="1" i="1" dirty="0">
              <a:solidFill>
                <a:schemeClr val="tx2">
                  <a:lumMod val="60000"/>
                  <a:lumOff val="40000"/>
                </a:schemeClr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554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switch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8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flipV="1">
            <a:off x="1878066" y="3798667"/>
            <a:ext cx="8464444" cy="1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603775" y="3163796"/>
            <a:ext cx="0" cy="64008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224680" y="3800384"/>
            <a:ext cx="0" cy="64008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878066" y="3158668"/>
            <a:ext cx="0" cy="640080"/>
          </a:xfrm>
          <a:prstGeom prst="line">
            <a:avLst/>
          </a:prstGeom>
          <a:ln w="28575" cap="sq">
            <a:solidFill>
              <a:schemeClr val="bg1">
                <a:lumMod val="8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 flipV="1">
            <a:off x="7616801" y="3158668"/>
            <a:ext cx="0" cy="64008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 flipV="1">
            <a:off x="8995896" y="3800384"/>
            <a:ext cx="0" cy="64008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10342510" y="3158668"/>
            <a:ext cx="0" cy="640080"/>
          </a:xfrm>
          <a:prstGeom prst="line">
            <a:avLst/>
          </a:prstGeom>
          <a:ln w="28575" cap="sq">
            <a:solidFill>
              <a:schemeClr val="bg1">
                <a:lumMod val="8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1420866" y="2311996"/>
            <a:ext cx="914400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4146575" y="2311996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7159601" y="2311996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9885310" y="2311996"/>
            <a:ext cx="914400" cy="914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2767480" y="4370938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8538695" y="4370938"/>
            <a:ext cx="914400" cy="914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 flipH="1">
            <a:off x="1420865" y="2492197"/>
            <a:ext cx="91440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en-US" sz="3000" dirty="0">
                <a:solidFill>
                  <a:schemeClr val="bg1"/>
                </a:solidFill>
                <a:latin typeface="FontAwesome" pitchFamily="2" charset="0"/>
              </a:rPr>
              <a:t>A</a:t>
            </a:r>
            <a:endParaRPr lang="en-US" sz="3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TextBox 49"/>
          <p:cNvSpPr txBox="1"/>
          <p:nvPr/>
        </p:nvSpPr>
        <p:spPr>
          <a:xfrm flipH="1">
            <a:off x="4146574" y="2492197"/>
            <a:ext cx="91440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en-US" sz="3000" dirty="0">
                <a:solidFill>
                  <a:schemeClr val="bg1"/>
                </a:solidFill>
                <a:latin typeface="FontAwesome" pitchFamily="2" charset="0"/>
              </a:rPr>
              <a:t>C</a:t>
            </a:r>
            <a:endParaRPr lang="en-US" sz="3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TextBox 50"/>
          <p:cNvSpPr txBox="1"/>
          <p:nvPr/>
        </p:nvSpPr>
        <p:spPr>
          <a:xfrm flipH="1">
            <a:off x="7159600" y="2492197"/>
            <a:ext cx="91440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en-US" sz="3000" dirty="0">
                <a:solidFill>
                  <a:schemeClr val="bg1"/>
                </a:solidFill>
                <a:latin typeface="FontAwesome" pitchFamily="2" charset="0"/>
              </a:rPr>
              <a:t>D</a:t>
            </a:r>
            <a:endParaRPr lang="en-US" sz="3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2" name="TextBox 51"/>
          <p:cNvSpPr txBox="1"/>
          <p:nvPr/>
        </p:nvSpPr>
        <p:spPr>
          <a:xfrm flipH="1">
            <a:off x="9885309" y="2492197"/>
            <a:ext cx="91440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en-US" sz="3000" dirty="0">
                <a:solidFill>
                  <a:schemeClr val="bg1"/>
                </a:solidFill>
                <a:latin typeface="FontAwesome" pitchFamily="2" charset="0"/>
              </a:rPr>
              <a:t>F</a:t>
            </a:r>
            <a:endParaRPr lang="en-US" sz="3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TextBox 52"/>
          <p:cNvSpPr txBox="1"/>
          <p:nvPr/>
        </p:nvSpPr>
        <p:spPr>
          <a:xfrm flipH="1">
            <a:off x="8538695" y="4551140"/>
            <a:ext cx="91440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en-US" sz="3000" dirty="0">
                <a:solidFill>
                  <a:schemeClr val="bg1"/>
                </a:solidFill>
                <a:latin typeface="FontAwesome" pitchFamily="2" charset="0"/>
              </a:rPr>
              <a:t>E</a:t>
            </a:r>
            <a:endParaRPr lang="en-US" sz="3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5" name="TextBox 54"/>
          <p:cNvSpPr txBox="1"/>
          <p:nvPr/>
        </p:nvSpPr>
        <p:spPr>
          <a:xfrm flipH="1">
            <a:off x="2767480" y="4551140"/>
            <a:ext cx="91440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en-US" sz="3000" dirty="0">
                <a:solidFill>
                  <a:schemeClr val="bg1"/>
                </a:solidFill>
                <a:latin typeface="FontAwesome" pitchFamily="2" charset="0"/>
              </a:rPr>
              <a:t>B</a:t>
            </a:r>
            <a:endParaRPr lang="en-US" sz="3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947587" y="1648684"/>
            <a:ext cx="1860958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 rtl="1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47586" y="1405764"/>
            <a:ext cx="1860960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en-US" sz="1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503030101060003" pitchFamily="34" charset="0"/>
              </a:rPr>
              <a:t>STEP 2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675547" y="1648684"/>
            <a:ext cx="1860958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 rtl="1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675546" y="1405764"/>
            <a:ext cx="1860960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en-US" sz="1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503030101060003" pitchFamily="34" charset="0"/>
              </a:rPr>
              <a:t>STEP 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690436" y="1648684"/>
            <a:ext cx="1860958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 rtl="1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690435" y="1405764"/>
            <a:ext cx="1860960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en-US" sz="1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503030101060003" pitchFamily="34" charset="0"/>
              </a:rPr>
              <a:t>STEP 2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412031" y="1648684"/>
            <a:ext cx="1860958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 rtl="1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412030" y="1405764"/>
            <a:ext cx="1860960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en-US" sz="1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503030101060003" pitchFamily="34" charset="0"/>
              </a:rPr>
              <a:t>STEP 2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064475" y="5588276"/>
            <a:ext cx="1860958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 rtl="1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064474" y="5345356"/>
            <a:ext cx="1860960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en-US" sz="1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503030101060003" pitchFamily="34" charset="0"/>
              </a:rPr>
              <a:t>STEP 2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289150" y="5588276"/>
            <a:ext cx="1860958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 rtl="1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2289149" y="5345356"/>
            <a:ext cx="1860960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en-US" sz="15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503030101060003" pitchFamily="34" charset="0"/>
              </a:rPr>
              <a:t>STEP 2</a:t>
            </a:r>
          </a:p>
        </p:txBody>
      </p:sp>
      <p:sp>
        <p:nvSpPr>
          <p:cNvPr id="36" name="Title 2"/>
          <p:cNvSpPr txBox="1">
            <a:spLocks/>
          </p:cNvSpPr>
          <p:nvPr/>
        </p:nvSpPr>
        <p:spPr>
          <a:xfrm>
            <a:off x="3021717" y="648067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SMART MINDMAP</a:t>
            </a:r>
          </a:p>
        </p:txBody>
      </p:sp>
      <p:sp>
        <p:nvSpPr>
          <p:cNvPr id="5" name="Oval 4"/>
          <p:cNvSpPr/>
          <p:nvPr/>
        </p:nvSpPr>
        <p:spPr>
          <a:xfrm>
            <a:off x="5011009" y="2699388"/>
            <a:ext cx="2198558" cy="2198558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176812" y="3566665"/>
            <a:ext cx="1860958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 rtl="1"/>
            <a:r>
              <a:rPr lang="en-US" dirty="0">
                <a:solidFill>
                  <a:schemeClr val="bg1"/>
                </a:solidFill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</a:rPr>
              <a:t>amet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ut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eirmod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invidunt</a:t>
            </a:r>
            <a:r>
              <a:rPr lang="en-US" dirty="0">
                <a:solidFill>
                  <a:schemeClr val="bg1"/>
                </a:solidFill>
              </a:rPr>
              <a:t>. Cu </a:t>
            </a:r>
            <a:r>
              <a:rPr lang="en-US" dirty="0" err="1">
                <a:solidFill>
                  <a:schemeClr val="bg1"/>
                </a:solidFill>
              </a:rPr>
              <a:t>tollit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eruditi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convenire</a:t>
            </a:r>
            <a:r>
              <a:rPr lang="en-US" dirty="0">
                <a:solidFill>
                  <a:schemeClr val="bg1"/>
                </a:solidFill>
              </a:rPr>
              <a:t> has.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176811" y="3232305"/>
            <a:ext cx="186096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en-US" sz="2000" b="1" dirty="0">
                <a:solidFill>
                  <a:schemeClr val="bg1"/>
                </a:solidFill>
                <a:latin typeface="Raleway" panose="020B0503030101060003" pitchFamily="34" charset="0"/>
              </a:rPr>
              <a:t>MINDCORE</a:t>
            </a:r>
          </a:p>
        </p:txBody>
      </p:sp>
    </p:spTree>
    <p:extLst>
      <p:ext uri="{BB962C8B-B14F-4D97-AF65-F5344CB8AC3E}">
        <p14:creationId xmlns:p14="http://schemas.microsoft.com/office/powerpoint/2010/main" val="412799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0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6" grpId="0" animBg="1"/>
      <p:bldP spid="49" grpId="0"/>
      <p:bldP spid="50" grpId="0"/>
      <p:bldP spid="51" grpId="0"/>
      <p:bldP spid="52" grpId="0"/>
      <p:bldP spid="53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36" grpId="0"/>
      <p:bldP spid="5" grpId="0" animBg="1"/>
      <p:bldP spid="68" grpId="0"/>
      <p:bldP spid="6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427300" y="5318972"/>
            <a:ext cx="15064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DCF20F9-AE4A-4403-92A3-E983E0F94A6E}"/>
              </a:ext>
            </a:extLst>
          </p:cNvPr>
          <p:cNvGrpSpPr/>
          <p:nvPr/>
        </p:nvGrpSpPr>
        <p:grpSpPr>
          <a:xfrm>
            <a:off x="1427299" y="4221840"/>
            <a:ext cx="1506402" cy="1149873"/>
            <a:chOff x="1427299" y="4221840"/>
            <a:chExt cx="1506402" cy="1149873"/>
          </a:xfrm>
        </p:grpSpPr>
        <p:sp>
          <p:nvSpPr>
            <p:cNvPr id="6" name="Regular Pentagon 5"/>
            <p:cNvSpPr/>
            <p:nvPr/>
          </p:nvSpPr>
          <p:spPr>
            <a:xfrm>
              <a:off x="1785258" y="4221840"/>
              <a:ext cx="783776" cy="783776"/>
            </a:xfrm>
            <a:prstGeom prst="pentag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27299" y="5048548"/>
              <a:ext cx="150640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chemeClr val="accent1"/>
                  </a:solidFill>
                  <a:latin typeface="Raleway" panose="020B0503030101060003" pitchFamily="34" charset="0"/>
                </a:rPr>
                <a:t>Feature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785258" y="4381382"/>
              <a:ext cx="783776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B</a:t>
              </a:r>
              <a:endParaRPr lang="en-US" sz="2800" b="0" cap="none" spc="0" dirty="0">
                <a:ln w="0"/>
                <a:solidFill>
                  <a:schemeClr val="bg1"/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2993480" y="5318972"/>
            <a:ext cx="15064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FFB2401-53D7-4049-BEEF-3DD29A82F1EC}"/>
              </a:ext>
            </a:extLst>
          </p:cNvPr>
          <p:cNvGrpSpPr/>
          <p:nvPr/>
        </p:nvGrpSpPr>
        <p:grpSpPr>
          <a:xfrm>
            <a:off x="2993479" y="4221840"/>
            <a:ext cx="1506402" cy="1149873"/>
            <a:chOff x="2993479" y="4221840"/>
            <a:chExt cx="1506402" cy="1149873"/>
          </a:xfrm>
        </p:grpSpPr>
        <p:sp>
          <p:nvSpPr>
            <p:cNvPr id="17" name="TextBox 16"/>
            <p:cNvSpPr txBox="1"/>
            <p:nvPr/>
          </p:nvSpPr>
          <p:spPr>
            <a:xfrm>
              <a:off x="2993479" y="5048548"/>
              <a:ext cx="150640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chemeClr val="accent2"/>
                  </a:solidFill>
                  <a:latin typeface="Raleway" panose="020B0503030101060003" pitchFamily="34" charset="0"/>
                </a:rPr>
                <a:t>Feature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0DF72A9-DA52-4BB5-8A38-050E645BF386}"/>
                </a:ext>
              </a:extLst>
            </p:cNvPr>
            <p:cNvGrpSpPr/>
            <p:nvPr/>
          </p:nvGrpSpPr>
          <p:grpSpPr>
            <a:xfrm>
              <a:off x="3351438" y="4221840"/>
              <a:ext cx="785138" cy="783776"/>
              <a:chOff x="3351438" y="4221840"/>
              <a:chExt cx="785138" cy="783776"/>
            </a:xfrm>
          </p:grpSpPr>
          <p:sp>
            <p:nvSpPr>
              <p:cNvPr id="9" name="Regular Pentagon 8"/>
              <p:cNvSpPr/>
              <p:nvPr/>
            </p:nvSpPr>
            <p:spPr>
              <a:xfrm>
                <a:off x="3352800" y="4221840"/>
                <a:ext cx="783776" cy="783776"/>
              </a:xfrm>
              <a:prstGeom prst="pentag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351438" y="4381382"/>
                <a:ext cx="783776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2800" dirty="0">
                    <a:ln w="0"/>
                    <a:solidFill>
                      <a:schemeClr val="bg1"/>
                    </a:solidFill>
                    <a:latin typeface="FontAwesome" pitchFamily="2" charset="0"/>
                  </a:rPr>
                  <a:t>C</a:t>
                </a:r>
                <a:endParaRPr lang="en-US" sz="2800" b="0" cap="none" spc="0" dirty="0">
                  <a:ln w="0"/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9" name="TextBox 18"/>
          <p:cNvSpPr txBox="1"/>
          <p:nvPr/>
        </p:nvSpPr>
        <p:spPr>
          <a:xfrm>
            <a:off x="4563792" y="5318972"/>
            <a:ext cx="15064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3CE85D4-61EF-41F0-80B4-968C3C8BCCAE}"/>
              </a:ext>
            </a:extLst>
          </p:cNvPr>
          <p:cNvGrpSpPr/>
          <p:nvPr/>
        </p:nvGrpSpPr>
        <p:grpSpPr>
          <a:xfrm>
            <a:off x="4563791" y="4221840"/>
            <a:ext cx="1506402" cy="1149873"/>
            <a:chOff x="4563791" y="4221840"/>
            <a:chExt cx="1506402" cy="1149873"/>
          </a:xfrm>
        </p:grpSpPr>
        <p:sp>
          <p:nvSpPr>
            <p:cNvPr id="8" name="Regular Pentagon 7"/>
            <p:cNvSpPr/>
            <p:nvPr/>
          </p:nvSpPr>
          <p:spPr>
            <a:xfrm>
              <a:off x="4920341" y="4221840"/>
              <a:ext cx="783776" cy="783776"/>
            </a:xfrm>
            <a:prstGeom prst="pent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563791" y="5048548"/>
              <a:ext cx="150640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chemeClr val="accent3"/>
                  </a:solidFill>
                  <a:latin typeface="Raleway" panose="020B0503030101060003" pitchFamily="34" charset="0"/>
                </a:rPr>
                <a:t>Feature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921750" y="4381382"/>
              <a:ext cx="783776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D</a:t>
              </a:r>
              <a:endParaRPr lang="en-US" sz="2800" b="0" cap="none" spc="0" dirty="0">
                <a:ln w="0"/>
                <a:solidFill>
                  <a:schemeClr val="bg1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6129340" y="5318972"/>
            <a:ext cx="15064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D99FC9-F276-4991-AB8D-560812C70F46}"/>
              </a:ext>
            </a:extLst>
          </p:cNvPr>
          <p:cNvGrpSpPr/>
          <p:nvPr/>
        </p:nvGrpSpPr>
        <p:grpSpPr>
          <a:xfrm>
            <a:off x="6129339" y="4221840"/>
            <a:ext cx="1506402" cy="1149873"/>
            <a:chOff x="6129339" y="4221840"/>
            <a:chExt cx="1506402" cy="1149873"/>
          </a:xfrm>
        </p:grpSpPr>
        <p:sp>
          <p:nvSpPr>
            <p:cNvPr id="7" name="Regular Pentagon 6"/>
            <p:cNvSpPr/>
            <p:nvPr/>
          </p:nvSpPr>
          <p:spPr>
            <a:xfrm>
              <a:off x="6487883" y="4221840"/>
              <a:ext cx="783776" cy="783776"/>
            </a:xfrm>
            <a:prstGeom prst="pentag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129339" y="5048548"/>
              <a:ext cx="150640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chemeClr val="accent4"/>
                  </a:solidFill>
                  <a:latin typeface="Raleway" panose="020B0503030101060003" pitchFamily="34" charset="0"/>
                </a:rPr>
                <a:t>Feature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487298" y="4381382"/>
              <a:ext cx="783776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E</a:t>
              </a:r>
              <a:endParaRPr lang="en-US" sz="2800" b="0" cap="none" spc="0" dirty="0">
                <a:ln w="0"/>
                <a:solidFill>
                  <a:schemeClr val="bg1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694887" y="5318972"/>
            <a:ext cx="15064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21859A4-497C-497E-90CC-95C860CEEF92}"/>
              </a:ext>
            </a:extLst>
          </p:cNvPr>
          <p:cNvGrpSpPr/>
          <p:nvPr/>
        </p:nvGrpSpPr>
        <p:grpSpPr>
          <a:xfrm>
            <a:off x="7694886" y="4221840"/>
            <a:ext cx="1506402" cy="1149873"/>
            <a:chOff x="7694886" y="4221840"/>
            <a:chExt cx="1506402" cy="1149873"/>
          </a:xfrm>
        </p:grpSpPr>
        <p:sp>
          <p:nvSpPr>
            <p:cNvPr id="10" name="Regular Pentagon 9"/>
            <p:cNvSpPr/>
            <p:nvPr/>
          </p:nvSpPr>
          <p:spPr>
            <a:xfrm>
              <a:off x="8055425" y="4221840"/>
              <a:ext cx="783776" cy="783776"/>
            </a:xfrm>
            <a:prstGeom prst="pentag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694886" y="5048548"/>
              <a:ext cx="150640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chemeClr val="accent5"/>
                  </a:solidFill>
                  <a:latin typeface="Raleway" panose="020B0503030101060003" pitchFamily="34" charset="0"/>
                </a:rPr>
                <a:t>Feature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052845" y="4381382"/>
              <a:ext cx="783776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F</a:t>
              </a:r>
              <a:endParaRPr lang="en-US" sz="2800" b="0" cap="none" spc="0" dirty="0">
                <a:ln w="0"/>
                <a:solidFill>
                  <a:schemeClr val="bg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9267100" y="5318972"/>
            <a:ext cx="15064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2B45F92-6B2A-41E4-A028-5DC0CBD9A132}"/>
              </a:ext>
            </a:extLst>
          </p:cNvPr>
          <p:cNvGrpSpPr/>
          <p:nvPr/>
        </p:nvGrpSpPr>
        <p:grpSpPr>
          <a:xfrm>
            <a:off x="9267099" y="4221840"/>
            <a:ext cx="1506402" cy="1149873"/>
            <a:chOff x="9267099" y="4221840"/>
            <a:chExt cx="1506402" cy="1149873"/>
          </a:xfrm>
        </p:grpSpPr>
        <p:sp>
          <p:nvSpPr>
            <p:cNvPr id="29" name="TextBox 28"/>
            <p:cNvSpPr txBox="1"/>
            <p:nvPr/>
          </p:nvSpPr>
          <p:spPr>
            <a:xfrm>
              <a:off x="9267099" y="5048548"/>
              <a:ext cx="150640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chemeClr val="accent6"/>
                  </a:solidFill>
                  <a:latin typeface="Raleway" panose="020B0503030101060003" pitchFamily="34" charset="0"/>
                </a:rPr>
                <a:t>Feature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B1511A0-B851-4B3D-9E1E-4D74885E644F}"/>
                </a:ext>
              </a:extLst>
            </p:cNvPr>
            <p:cNvGrpSpPr/>
            <p:nvPr/>
          </p:nvGrpSpPr>
          <p:grpSpPr>
            <a:xfrm>
              <a:off x="9622967" y="4221840"/>
              <a:ext cx="785867" cy="783776"/>
              <a:chOff x="9622967" y="4221840"/>
              <a:chExt cx="785867" cy="783776"/>
            </a:xfrm>
          </p:grpSpPr>
          <p:sp>
            <p:nvSpPr>
              <p:cNvPr id="12" name="Regular Pentagon 11"/>
              <p:cNvSpPr/>
              <p:nvPr/>
            </p:nvSpPr>
            <p:spPr>
              <a:xfrm>
                <a:off x="9622967" y="4221840"/>
                <a:ext cx="783776" cy="783776"/>
              </a:xfrm>
              <a:prstGeom prst="pentagon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9625058" y="4381382"/>
                <a:ext cx="783776" cy="52322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2800" dirty="0">
                    <a:ln w="0"/>
                    <a:solidFill>
                      <a:schemeClr val="bg1"/>
                    </a:solidFill>
                    <a:latin typeface="FontAwesome" pitchFamily="2" charset="0"/>
                  </a:rPr>
                  <a:t>G</a:t>
                </a:r>
                <a:endParaRPr lang="en-US" sz="2800" b="0" cap="none" spc="0" dirty="0">
                  <a:ln w="0"/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FB0B003-466E-4FC4-A8BC-FB54E53A953D}"/>
              </a:ext>
            </a:extLst>
          </p:cNvPr>
          <p:cNvGrpSpPr/>
          <p:nvPr/>
        </p:nvGrpSpPr>
        <p:grpSpPr>
          <a:xfrm>
            <a:off x="2178595" y="2131785"/>
            <a:ext cx="7836260" cy="1959381"/>
            <a:chOff x="2178595" y="2131785"/>
            <a:chExt cx="7836260" cy="1959381"/>
          </a:xfrm>
        </p:grpSpPr>
        <p:cxnSp>
          <p:nvCxnSpPr>
            <p:cNvPr id="32" name="Straight Connector 31"/>
            <p:cNvCxnSpPr/>
            <p:nvPr/>
          </p:nvCxnSpPr>
          <p:spPr>
            <a:xfrm flipH="1" flipV="1">
              <a:off x="2178595" y="2133600"/>
              <a:ext cx="0" cy="1957566"/>
            </a:xfrm>
            <a:prstGeom prst="line">
              <a:avLst/>
            </a:prstGeom>
            <a:ln w="19050" cap="sq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10013406" y="2133600"/>
              <a:ext cx="0" cy="1957566"/>
            </a:xfrm>
            <a:prstGeom prst="line">
              <a:avLst/>
            </a:prstGeom>
            <a:ln w="19050" cap="sq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2178595" y="2131785"/>
              <a:ext cx="7836260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A21AA69-4357-423D-B361-DCE2F350745C}"/>
              </a:ext>
            </a:extLst>
          </p:cNvPr>
          <p:cNvGrpSpPr/>
          <p:nvPr/>
        </p:nvGrpSpPr>
        <p:grpSpPr>
          <a:xfrm>
            <a:off x="3747896" y="2484210"/>
            <a:ext cx="4700779" cy="1606956"/>
            <a:chOff x="3747896" y="2484210"/>
            <a:chExt cx="4700779" cy="1606956"/>
          </a:xfrm>
        </p:grpSpPr>
        <p:cxnSp>
          <p:nvCxnSpPr>
            <p:cNvPr id="39" name="Straight Connector 38"/>
            <p:cNvCxnSpPr/>
            <p:nvPr/>
          </p:nvCxnSpPr>
          <p:spPr>
            <a:xfrm flipH="1" flipV="1">
              <a:off x="3747896" y="2484210"/>
              <a:ext cx="0" cy="1606956"/>
            </a:xfrm>
            <a:prstGeom prst="line">
              <a:avLst/>
            </a:prstGeom>
            <a:ln w="19050" cap="sq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3747896" y="2484210"/>
              <a:ext cx="4700779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V="1">
              <a:off x="8444105" y="2484210"/>
              <a:ext cx="0" cy="1606956"/>
            </a:xfrm>
            <a:prstGeom prst="line">
              <a:avLst/>
            </a:prstGeom>
            <a:ln w="19050" cap="sq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3DC6317-21F9-4A08-AD68-2CAACDAE3FF2}"/>
              </a:ext>
            </a:extLst>
          </p:cNvPr>
          <p:cNvGrpSpPr/>
          <p:nvPr/>
        </p:nvGrpSpPr>
        <p:grpSpPr>
          <a:xfrm>
            <a:off x="5311391" y="2836635"/>
            <a:ext cx="1569219" cy="1254531"/>
            <a:chOff x="5311391" y="2836635"/>
            <a:chExt cx="1569219" cy="1254531"/>
          </a:xfrm>
        </p:grpSpPr>
        <p:cxnSp>
          <p:nvCxnSpPr>
            <p:cNvPr id="42" name="Straight Connector 41"/>
            <p:cNvCxnSpPr/>
            <p:nvPr/>
          </p:nvCxnSpPr>
          <p:spPr>
            <a:xfrm flipV="1">
              <a:off x="5311391" y="2836635"/>
              <a:ext cx="0" cy="1254531"/>
            </a:xfrm>
            <a:prstGeom prst="line">
              <a:avLst/>
            </a:prstGeom>
            <a:ln w="19050" cap="sq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V="1">
              <a:off x="6880610" y="2836635"/>
              <a:ext cx="0" cy="1254531"/>
            </a:xfrm>
            <a:prstGeom prst="line">
              <a:avLst/>
            </a:prstGeom>
            <a:ln w="19050" cap="sq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5311391" y="2836635"/>
              <a:ext cx="1569219" cy="0"/>
            </a:xfrm>
            <a:prstGeom prst="line">
              <a:avLst/>
            </a:prstGeom>
            <a:ln w="19050" cap="sq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8095170-4623-44B4-BE65-49B2B6E6BBCE}"/>
              </a:ext>
            </a:extLst>
          </p:cNvPr>
          <p:cNvGrpSpPr/>
          <p:nvPr/>
        </p:nvGrpSpPr>
        <p:grpSpPr>
          <a:xfrm>
            <a:off x="5312229" y="1348014"/>
            <a:ext cx="1567542" cy="1567542"/>
            <a:chOff x="5312229" y="1348014"/>
            <a:chExt cx="1567542" cy="1567542"/>
          </a:xfrm>
        </p:grpSpPr>
        <p:sp>
          <p:nvSpPr>
            <p:cNvPr id="5" name="Regular Pentagon 4"/>
            <p:cNvSpPr/>
            <p:nvPr/>
          </p:nvSpPr>
          <p:spPr>
            <a:xfrm>
              <a:off x="5312229" y="1348014"/>
              <a:ext cx="1567542" cy="1567542"/>
            </a:xfrm>
            <a:prstGeom prst="pentagon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5704112" y="1621226"/>
              <a:ext cx="783776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000" dirty="0">
                  <a:ln w="0"/>
                  <a:solidFill>
                    <a:schemeClr val="bg1"/>
                  </a:solidFill>
                  <a:latin typeface="FontAwesome" pitchFamily="2" charset="0"/>
                </a:rPr>
                <a:t>A</a:t>
              </a:r>
              <a:endParaRPr lang="en-US" sz="4000" b="0" cap="none" spc="0" dirty="0">
                <a:ln w="0"/>
                <a:solidFill>
                  <a:schemeClr val="bg1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502277" y="2236001"/>
              <a:ext cx="1187448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b="1" dirty="0">
                  <a:solidFill>
                    <a:schemeClr val="bg1"/>
                  </a:solidFill>
                </a:rPr>
                <a:t>MINDCORE</a:t>
              </a:r>
            </a:p>
          </p:txBody>
        </p:sp>
      </p:grpSp>
      <p:sp>
        <p:nvSpPr>
          <p:cNvPr id="41" name="Title 2"/>
          <p:cNvSpPr txBox="1">
            <a:spLocks/>
          </p:cNvSpPr>
          <p:nvPr/>
        </p:nvSpPr>
        <p:spPr>
          <a:xfrm>
            <a:off x="3029413" y="463335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MINDMAP</a:t>
            </a:r>
          </a:p>
        </p:txBody>
      </p:sp>
    </p:spTree>
    <p:extLst>
      <p:ext uri="{BB962C8B-B14F-4D97-AF65-F5344CB8AC3E}">
        <p14:creationId xmlns:p14="http://schemas.microsoft.com/office/powerpoint/2010/main" val="54953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4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4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4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4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2" presetClass="entr" presetSubtype="4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2" presetClass="entr" presetSubtype="4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500"/>
                            </p:stCondLst>
                            <p:childTnLst>
                              <p:par>
                                <p:cTn id="77" presetID="2" presetClass="entr" presetSubtype="4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000"/>
                            </p:stCondLst>
                            <p:childTnLst>
                              <p:par>
                                <p:cTn id="82" presetID="2" presetClass="entr" presetSubtype="4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9" grpId="0"/>
      <p:bldP spid="22" grpId="0"/>
      <p:bldP spid="25" grpId="0"/>
      <p:bldP spid="28" grpId="0"/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reeform 58"/>
          <p:cNvSpPr/>
          <p:nvPr/>
        </p:nvSpPr>
        <p:spPr>
          <a:xfrm>
            <a:off x="3401273" y="1086523"/>
            <a:ext cx="7126709" cy="2194560"/>
          </a:xfrm>
          <a:custGeom>
            <a:avLst/>
            <a:gdLst>
              <a:gd name="connsiteX0" fmla="*/ 0 w 7126709"/>
              <a:gd name="connsiteY0" fmla="*/ 0 h 2194560"/>
              <a:gd name="connsiteX1" fmla="*/ 5956551 w 7126709"/>
              <a:gd name="connsiteY1" fmla="*/ 0 h 2194560"/>
              <a:gd name="connsiteX2" fmla="*/ 7126709 w 7126709"/>
              <a:gd name="connsiteY2" fmla="*/ 0 h 2194560"/>
              <a:gd name="connsiteX3" fmla="*/ 7126709 w 7126709"/>
              <a:gd name="connsiteY3" fmla="*/ 2194560 h 2194560"/>
              <a:gd name="connsiteX4" fmla="*/ 5956551 w 7126709"/>
              <a:gd name="connsiteY4" fmla="*/ 2194560 h 2194560"/>
              <a:gd name="connsiteX5" fmla="*/ 45416 w 7126709"/>
              <a:gd name="connsiteY5" fmla="*/ 2194560 h 2194560"/>
              <a:gd name="connsiteX6" fmla="*/ 123879 w 7126709"/>
              <a:gd name="connsiteY6" fmla="*/ 2067660 h 2194560"/>
              <a:gd name="connsiteX7" fmla="*/ 365411 w 7126709"/>
              <a:gd name="connsiteY7" fmla="*/ 1130420 h 2194560"/>
              <a:gd name="connsiteX8" fmla="*/ 23640 w 7126709"/>
              <a:gd name="connsiteY8" fmla="*/ 31062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26709" h="2194560">
                <a:moveTo>
                  <a:pt x="0" y="0"/>
                </a:moveTo>
                <a:lnTo>
                  <a:pt x="5956551" y="0"/>
                </a:lnTo>
                <a:lnTo>
                  <a:pt x="7126709" y="0"/>
                </a:lnTo>
                <a:lnTo>
                  <a:pt x="7126709" y="2194560"/>
                </a:lnTo>
                <a:lnTo>
                  <a:pt x="5956551" y="2194560"/>
                </a:lnTo>
                <a:lnTo>
                  <a:pt x="45416" y="2194560"/>
                </a:lnTo>
                <a:lnTo>
                  <a:pt x="123879" y="2067660"/>
                </a:lnTo>
                <a:cubicBezTo>
                  <a:pt x="277915" y="1789053"/>
                  <a:pt x="365411" y="1469776"/>
                  <a:pt x="365411" y="1130420"/>
                </a:cubicBezTo>
                <a:cubicBezTo>
                  <a:pt x="365411" y="723193"/>
                  <a:pt x="239417" y="344880"/>
                  <a:pt x="23640" y="310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C1D2AA7-FC85-4B1E-849D-F412C6E5E29B}"/>
              </a:ext>
            </a:extLst>
          </p:cNvPr>
          <p:cNvGrpSpPr/>
          <p:nvPr/>
        </p:nvGrpSpPr>
        <p:grpSpPr>
          <a:xfrm>
            <a:off x="2178185" y="3210979"/>
            <a:ext cx="8280411" cy="473028"/>
            <a:chOff x="2178185" y="3210979"/>
            <a:chExt cx="8280411" cy="473028"/>
          </a:xfrm>
        </p:grpSpPr>
        <p:cxnSp>
          <p:nvCxnSpPr>
            <p:cNvPr id="15" name="Straight Connector 14"/>
            <p:cNvCxnSpPr>
              <a:stCxn id="9" idx="4"/>
            </p:cNvCxnSpPr>
            <p:nvPr/>
          </p:nvCxnSpPr>
          <p:spPr>
            <a:xfrm>
              <a:off x="2309010" y="3234094"/>
              <a:ext cx="0" cy="449912"/>
            </a:xfrm>
            <a:prstGeom prst="line">
              <a:avLst/>
            </a:prstGeom>
            <a:ln w="28575" cap="sq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4013227-B940-46F3-B9DC-B2218EE549DC}"/>
                </a:ext>
              </a:extLst>
            </p:cNvPr>
            <p:cNvGrpSpPr/>
            <p:nvPr/>
          </p:nvGrpSpPr>
          <p:grpSpPr>
            <a:xfrm>
              <a:off x="2178185" y="3210979"/>
              <a:ext cx="8280411" cy="473028"/>
              <a:chOff x="2178185" y="3210979"/>
              <a:chExt cx="8280411" cy="473028"/>
            </a:xfrm>
          </p:grpSpPr>
          <p:cxnSp>
            <p:nvCxnSpPr>
              <p:cNvPr id="16" name="Straight Connector 15"/>
              <p:cNvCxnSpPr>
                <a:endCxn id="51" idx="6"/>
              </p:cNvCxnSpPr>
              <p:nvPr/>
            </p:nvCxnSpPr>
            <p:spPr>
              <a:xfrm flipV="1">
                <a:off x="2307102" y="3681193"/>
                <a:ext cx="8151494" cy="2814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Isosceles Triangle 21"/>
              <p:cNvSpPr/>
              <p:nvPr/>
            </p:nvSpPr>
            <p:spPr>
              <a:xfrm flipV="1">
                <a:off x="2178185" y="3210979"/>
                <a:ext cx="257834" cy="157472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9" name="Oval 8"/>
          <p:cNvSpPr/>
          <p:nvPr/>
        </p:nvSpPr>
        <p:spPr>
          <a:xfrm>
            <a:off x="1231737" y="1079548"/>
            <a:ext cx="2154546" cy="2154546"/>
          </a:xfrm>
          <a:prstGeom prst="ellipse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2585" b="-258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2978834" y="4086930"/>
            <a:ext cx="863928" cy="863928"/>
            <a:chOff x="2655781" y="3861409"/>
            <a:chExt cx="538294" cy="538294"/>
          </a:xfrm>
        </p:grpSpPr>
        <p:sp>
          <p:nvSpPr>
            <p:cNvPr id="26" name="Oval 25"/>
            <p:cNvSpPr/>
            <p:nvPr/>
          </p:nvSpPr>
          <p:spPr>
            <a:xfrm>
              <a:off x="2655781" y="3861409"/>
              <a:ext cx="538294" cy="53829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extBox 26"/>
            <p:cNvSpPr txBox="1"/>
            <p:nvPr/>
          </p:nvSpPr>
          <p:spPr>
            <a:xfrm flipH="1">
              <a:off x="2655782" y="3954998"/>
              <a:ext cx="538292" cy="3451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solidFill>
                    <a:schemeClr val="bg1"/>
                  </a:solidFill>
                  <a:latin typeface="FontAwesome" pitchFamily="2" charset="0"/>
                </a:rPr>
                <a:t>a</a:t>
              </a:r>
              <a:endParaRPr lang="en-US" sz="30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525821" y="5005564"/>
            <a:ext cx="176995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2"/>
                </a:solidFill>
                <a:latin typeface="Raleway" panose="020B0503030101060003" pitchFamily="34" charset="0"/>
              </a:rPr>
              <a:t>Feature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1C1D7B6-3850-4DCB-AA2A-3B02E4A5486E}"/>
              </a:ext>
            </a:extLst>
          </p:cNvPr>
          <p:cNvGrpSpPr/>
          <p:nvPr/>
        </p:nvGrpSpPr>
        <p:grpSpPr>
          <a:xfrm>
            <a:off x="3342590" y="3612985"/>
            <a:ext cx="136416" cy="473945"/>
            <a:chOff x="3342590" y="3612985"/>
            <a:chExt cx="136416" cy="473945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3411977" y="3684006"/>
              <a:ext cx="0" cy="402924"/>
            </a:xfrm>
            <a:prstGeom prst="line">
              <a:avLst/>
            </a:prstGeom>
            <a:ln w="28575" cap="sq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 flipH="1">
              <a:off x="3342590" y="3612985"/>
              <a:ext cx="136416" cy="1364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473794" y="5258531"/>
            <a:ext cx="1874008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5350836" y="4086930"/>
            <a:ext cx="863928" cy="863928"/>
            <a:chOff x="2655781" y="3861409"/>
            <a:chExt cx="538294" cy="538294"/>
          </a:xfrm>
        </p:grpSpPr>
        <p:sp>
          <p:nvSpPr>
            <p:cNvPr id="34" name="Oval 33"/>
            <p:cNvSpPr/>
            <p:nvPr/>
          </p:nvSpPr>
          <p:spPr>
            <a:xfrm>
              <a:off x="2655781" y="3861409"/>
              <a:ext cx="538294" cy="53829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 flipH="1">
              <a:off x="2655782" y="3954998"/>
              <a:ext cx="538292" cy="3451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solidFill>
                    <a:schemeClr val="bg1"/>
                  </a:solidFill>
                  <a:latin typeface="FontAwesome" pitchFamily="2" charset="0"/>
                </a:rPr>
                <a:t>b</a:t>
              </a:r>
              <a:endParaRPr lang="en-US" sz="30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4897823" y="5005564"/>
            <a:ext cx="176995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3"/>
                </a:solidFill>
                <a:latin typeface="Raleway" panose="020B0503030101060003" pitchFamily="34" charset="0"/>
              </a:rPr>
              <a:t>Feature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8F91C9-9E1A-4824-8C3F-67BC94180570}"/>
              </a:ext>
            </a:extLst>
          </p:cNvPr>
          <p:cNvGrpSpPr/>
          <p:nvPr/>
        </p:nvGrpSpPr>
        <p:grpSpPr>
          <a:xfrm>
            <a:off x="5714592" y="3612985"/>
            <a:ext cx="136416" cy="473945"/>
            <a:chOff x="5714592" y="3612985"/>
            <a:chExt cx="136416" cy="47394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783979" y="3684006"/>
              <a:ext cx="0" cy="402924"/>
            </a:xfrm>
            <a:prstGeom prst="line">
              <a:avLst/>
            </a:prstGeom>
            <a:ln w="28575" cap="sq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/>
            <p:cNvSpPr/>
            <p:nvPr/>
          </p:nvSpPr>
          <p:spPr>
            <a:xfrm flipH="1">
              <a:off x="5714592" y="3612985"/>
              <a:ext cx="136416" cy="1364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845796" y="5258531"/>
            <a:ext cx="1874008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7722838" y="4086930"/>
            <a:ext cx="863928" cy="863928"/>
            <a:chOff x="2655781" y="3861409"/>
            <a:chExt cx="538294" cy="538294"/>
          </a:xfrm>
        </p:grpSpPr>
        <p:sp>
          <p:nvSpPr>
            <p:cNvPr id="41" name="Oval 40"/>
            <p:cNvSpPr/>
            <p:nvPr/>
          </p:nvSpPr>
          <p:spPr>
            <a:xfrm>
              <a:off x="2655781" y="3861409"/>
              <a:ext cx="538294" cy="53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 flipH="1">
              <a:off x="2655782" y="3954998"/>
              <a:ext cx="538292" cy="3451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solidFill>
                    <a:schemeClr val="bg1"/>
                  </a:solidFill>
                  <a:latin typeface="FontAwesome" pitchFamily="2" charset="0"/>
                </a:rPr>
                <a:t>c</a:t>
              </a:r>
              <a:endParaRPr lang="en-US" sz="30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7269825" y="5005564"/>
            <a:ext cx="176995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4"/>
                </a:solidFill>
                <a:latin typeface="Raleway" panose="020B0503030101060003" pitchFamily="34" charset="0"/>
              </a:rPr>
              <a:t>Feature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7FCCE3B-5535-44F9-98A6-1756E11F269E}"/>
              </a:ext>
            </a:extLst>
          </p:cNvPr>
          <p:cNvGrpSpPr/>
          <p:nvPr/>
        </p:nvGrpSpPr>
        <p:grpSpPr>
          <a:xfrm>
            <a:off x="8086594" y="3612985"/>
            <a:ext cx="136416" cy="473945"/>
            <a:chOff x="8086594" y="3612985"/>
            <a:chExt cx="136416" cy="473945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8155981" y="3684006"/>
              <a:ext cx="0" cy="402924"/>
            </a:xfrm>
            <a:prstGeom prst="line">
              <a:avLst/>
            </a:prstGeom>
            <a:ln w="28575" cap="sq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Oval 43"/>
            <p:cNvSpPr/>
            <p:nvPr/>
          </p:nvSpPr>
          <p:spPr>
            <a:xfrm flipH="1">
              <a:off x="8086594" y="3612985"/>
              <a:ext cx="136416" cy="1364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7217798" y="5258531"/>
            <a:ext cx="1874008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10094840" y="4086930"/>
            <a:ext cx="863928" cy="863928"/>
            <a:chOff x="2655781" y="3861409"/>
            <a:chExt cx="538294" cy="538294"/>
          </a:xfrm>
        </p:grpSpPr>
        <p:sp>
          <p:nvSpPr>
            <p:cNvPr id="48" name="Oval 47"/>
            <p:cNvSpPr/>
            <p:nvPr/>
          </p:nvSpPr>
          <p:spPr>
            <a:xfrm>
              <a:off x="2655781" y="3861409"/>
              <a:ext cx="538294" cy="53829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TextBox 48"/>
            <p:cNvSpPr txBox="1"/>
            <p:nvPr/>
          </p:nvSpPr>
          <p:spPr>
            <a:xfrm flipH="1">
              <a:off x="2655782" y="3954998"/>
              <a:ext cx="538292" cy="3451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solidFill>
                    <a:schemeClr val="bg1"/>
                  </a:solidFill>
                  <a:latin typeface="FontAwesome" pitchFamily="2" charset="0"/>
                </a:rPr>
                <a:t>d</a:t>
              </a:r>
              <a:endParaRPr lang="en-US" sz="30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9641827" y="5005564"/>
            <a:ext cx="176995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/>
                </a:solidFill>
                <a:latin typeface="Raleway" panose="020B0503030101060003" pitchFamily="34" charset="0"/>
              </a:rPr>
              <a:t>Feature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85BDC41-28E0-4481-B21E-979B4F25C1D2}"/>
              </a:ext>
            </a:extLst>
          </p:cNvPr>
          <p:cNvGrpSpPr/>
          <p:nvPr/>
        </p:nvGrpSpPr>
        <p:grpSpPr>
          <a:xfrm>
            <a:off x="10458596" y="3612985"/>
            <a:ext cx="136416" cy="473945"/>
            <a:chOff x="10458596" y="3612985"/>
            <a:chExt cx="136416" cy="473945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10527983" y="3684006"/>
              <a:ext cx="0" cy="402924"/>
            </a:xfrm>
            <a:prstGeom prst="line">
              <a:avLst/>
            </a:prstGeom>
            <a:ln w="28575" cap="sq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Oval 50"/>
            <p:cNvSpPr/>
            <p:nvPr/>
          </p:nvSpPr>
          <p:spPr>
            <a:xfrm flipH="1">
              <a:off x="10458596" y="3612985"/>
              <a:ext cx="136416" cy="1364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9589800" y="5258531"/>
            <a:ext cx="1874008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amet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mel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eirmod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invidunt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Cu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tollit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eruditi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convenire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has.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916891" y="1624677"/>
            <a:ext cx="6541705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</a:rPr>
              <a:t>amet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ut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eirmod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invidunt</a:t>
            </a:r>
            <a:r>
              <a:rPr lang="en-US" dirty="0">
                <a:solidFill>
                  <a:schemeClr val="bg1"/>
                </a:solidFill>
              </a:rPr>
              <a:t>. Cu </a:t>
            </a:r>
            <a:r>
              <a:rPr lang="en-US" dirty="0" err="1">
                <a:solidFill>
                  <a:schemeClr val="bg1"/>
                </a:solidFill>
              </a:rPr>
              <a:t>tollit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eruditi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convenire</a:t>
            </a:r>
            <a:r>
              <a:rPr lang="en-US" dirty="0">
                <a:solidFill>
                  <a:schemeClr val="bg1"/>
                </a:solidFill>
              </a:rPr>
              <a:t> has. Sit cu imp </a:t>
            </a:r>
            <a:r>
              <a:rPr lang="en-US" dirty="0" err="1">
                <a:solidFill>
                  <a:schemeClr val="bg1"/>
                </a:solidFill>
              </a:rPr>
              <a:t>etus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vitupe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ratoribus</a:t>
            </a:r>
            <a:r>
              <a:rPr lang="en-US" dirty="0">
                <a:solidFill>
                  <a:schemeClr val="bg1"/>
                </a:solidFill>
              </a:rPr>
              <a:t>, impetus </a:t>
            </a:r>
            <a:r>
              <a:rPr lang="en-US" dirty="0" err="1">
                <a:solidFill>
                  <a:schemeClr val="bg1"/>
                </a:solidFill>
              </a:rPr>
              <a:t>scaevola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electram</a:t>
            </a:r>
            <a:r>
              <a:rPr lang="en-US" dirty="0">
                <a:solidFill>
                  <a:schemeClr val="bg1"/>
                </a:solidFill>
              </a:rPr>
              <a:t> pro </a:t>
            </a:r>
            <a:r>
              <a:rPr lang="en-US" dirty="0" err="1">
                <a:solidFill>
                  <a:schemeClr val="bg1"/>
                </a:solidFill>
              </a:rPr>
              <a:t>ut.</a:t>
            </a:r>
            <a:r>
              <a:rPr lang="en-US" dirty="0">
                <a:solidFill>
                  <a:schemeClr val="bg1"/>
                </a:solidFill>
              </a:rPr>
              <a:t> At mea </a:t>
            </a:r>
            <a:r>
              <a:rPr lang="en-US" dirty="0" err="1">
                <a:solidFill>
                  <a:schemeClr val="bg1"/>
                </a:solidFill>
              </a:rPr>
              <a:t>diam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atomorum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Dolore</a:t>
            </a:r>
            <a:r>
              <a:rPr lang="en-US" dirty="0">
                <a:solidFill>
                  <a:schemeClr val="bg1"/>
                </a:solidFill>
              </a:rPr>
              <a:t> nostrum </a:t>
            </a:r>
            <a:r>
              <a:rPr lang="en-US" dirty="0" err="1">
                <a:solidFill>
                  <a:schemeClr val="bg1"/>
                </a:solidFill>
              </a:rPr>
              <a:t>legendos</a:t>
            </a:r>
            <a:r>
              <a:rPr lang="en-US" dirty="0">
                <a:solidFill>
                  <a:schemeClr val="bg1"/>
                </a:solidFill>
              </a:rPr>
              <a:t> cu </a:t>
            </a:r>
            <a:r>
              <a:rPr lang="en-US" dirty="0" err="1">
                <a:solidFill>
                  <a:schemeClr val="bg1"/>
                </a:solidFill>
              </a:rPr>
              <a:t>pri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illud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noster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denique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mei</a:t>
            </a:r>
            <a:r>
              <a:rPr lang="en-US" dirty="0">
                <a:solidFill>
                  <a:schemeClr val="bg1"/>
                </a:solidFill>
              </a:rPr>
              <a:t> id.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Et </a:t>
            </a:r>
            <a:r>
              <a:rPr lang="en-US" dirty="0" err="1">
                <a:solidFill>
                  <a:schemeClr val="bg1"/>
                </a:solidFill>
              </a:rPr>
              <a:t>sapientem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voluptatibus</a:t>
            </a:r>
            <a:r>
              <a:rPr lang="en-US" dirty="0">
                <a:solidFill>
                  <a:schemeClr val="bg1"/>
                </a:solidFill>
              </a:rPr>
              <a:t> est. Sit </a:t>
            </a:r>
            <a:r>
              <a:rPr lang="en-US" dirty="0" err="1">
                <a:solidFill>
                  <a:schemeClr val="bg1"/>
                </a:solidFill>
              </a:rPr>
              <a:t>scripta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reprimique</a:t>
            </a:r>
            <a:r>
              <a:rPr lang="en-US" dirty="0">
                <a:solidFill>
                  <a:schemeClr val="bg1"/>
                </a:solidFill>
              </a:rPr>
              <a:t> et, ne </a:t>
            </a:r>
            <a:r>
              <a:rPr lang="en-US" dirty="0" err="1">
                <a:solidFill>
                  <a:schemeClr val="bg1"/>
                </a:solidFill>
              </a:rPr>
              <a:t>mei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novum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deleniti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Ut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voluptaria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complectitur</a:t>
            </a:r>
            <a:r>
              <a:rPr lang="en-US" dirty="0">
                <a:solidFill>
                  <a:schemeClr val="bg1"/>
                </a:solidFill>
              </a:rPr>
              <a:t> pro. An per </a:t>
            </a:r>
            <a:r>
              <a:rPr lang="en-US" dirty="0" err="1">
                <a:solidFill>
                  <a:schemeClr val="bg1"/>
                </a:solidFill>
              </a:rPr>
              <a:t>maiorum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elaboraret</a:t>
            </a:r>
            <a:r>
              <a:rPr lang="en-US" dirty="0">
                <a:solidFill>
                  <a:schemeClr val="bg1"/>
                </a:solidFill>
              </a:rPr>
              <a:t>. Sit at </a:t>
            </a:r>
            <a:r>
              <a:rPr lang="en-US" dirty="0" err="1">
                <a:solidFill>
                  <a:schemeClr val="bg1"/>
                </a:solidFill>
              </a:rPr>
              <a:t>utinam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voluptua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Harum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voluptua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salutatus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est</a:t>
            </a:r>
            <a:r>
              <a:rPr lang="en-US" dirty="0">
                <a:solidFill>
                  <a:schemeClr val="bg1"/>
                </a:solidFill>
              </a:rPr>
              <a:t> at. Ex </a:t>
            </a:r>
            <a:r>
              <a:rPr lang="en-US" dirty="0" err="1">
                <a:solidFill>
                  <a:schemeClr val="bg1"/>
                </a:solidFill>
              </a:rPr>
              <a:t>rebum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viderer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deseruisse</a:t>
            </a:r>
            <a:r>
              <a:rPr lang="en-US" dirty="0">
                <a:solidFill>
                  <a:schemeClr val="bg1"/>
                </a:solidFill>
              </a:rPr>
              <a:t> cum, dicta </a:t>
            </a:r>
            <a:r>
              <a:rPr lang="en-US" dirty="0" err="1">
                <a:solidFill>
                  <a:schemeClr val="bg1"/>
                </a:solidFill>
              </a:rPr>
              <a:t>omnium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adversarium</a:t>
            </a:r>
            <a:r>
              <a:rPr lang="en-US" dirty="0">
                <a:solidFill>
                  <a:schemeClr val="bg1"/>
                </a:solidFill>
              </a:rPr>
              <a:t> ne per.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916891" y="1283226"/>
            <a:ext cx="172342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Raleway" panose="020B0503030101060003" pitchFamily="34" charset="0"/>
              </a:rPr>
              <a:t>MIND CORE</a:t>
            </a:r>
          </a:p>
        </p:txBody>
      </p:sp>
      <p:sp>
        <p:nvSpPr>
          <p:cNvPr id="53" name="Title 2"/>
          <p:cNvSpPr txBox="1">
            <a:spLocks/>
          </p:cNvSpPr>
          <p:nvPr/>
        </p:nvSpPr>
        <p:spPr>
          <a:xfrm>
            <a:off x="1104900" y="460209"/>
            <a:ext cx="6191019" cy="3560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1400" b="1" kern="1200">
                <a:solidFill>
                  <a:schemeClr val="tx1"/>
                </a:solidFill>
                <a:latin typeface="Raleway"/>
                <a:ea typeface="+mj-ea"/>
                <a:cs typeface="Raleway"/>
              </a:defRPr>
            </a:lvl1pPr>
          </a:lstStyle>
          <a:p>
            <a:pPr lvl="0">
              <a:defRPr/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MINDMAP</a:t>
            </a:r>
          </a:p>
        </p:txBody>
      </p:sp>
    </p:spTree>
    <p:extLst>
      <p:ext uri="{BB962C8B-B14F-4D97-AF65-F5344CB8AC3E}">
        <p14:creationId xmlns:p14="http://schemas.microsoft.com/office/powerpoint/2010/main" val="79833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750"/>
                            </p:stCondLst>
                            <p:childTnLst>
                              <p:par>
                                <p:cTn id="6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250"/>
                            </p:stCondLst>
                            <p:childTnLst>
                              <p:par>
                                <p:cTn id="7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500"/>
                            </p:stCondLst>
                            <p:childTnLst>
                              <p:par>
                                <p:cTn id="78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0"/>
                            </p:stCondLst>
                            <p:childTnLst>
                              <p:par>
                                <p:cTn id="83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500"/>
                            </p:stCondLst>
                            <p:childTnLst>
                              <p:par>
                                <p:cTn id="88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0"/>
                            </p:stCondLst>
                            <p:childTnLst>
                              <p:par>
                                <p:cTn id="93" presetID="2" presetClass="entr" presetSubtype="2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500"/>
                            </p:stCondLst>
                            <p:childTnLst>
                              <p:par>
                                <p:cTn id="98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7500"/>
                            </p:stCondLst>
                            <p:childTnLst>
                              <p:par>
                                <p:cTn id="108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13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9" grpId="0" animBg="1"/>
      <p:bldP spid="28" grpId="0"/>
      <p:bldP spid="31" grpId="0"/>
      <p:bldP spid="36" grpId="0"/>
      <p:bldP spid="38" grpId="0"/>
      <p:bldP spid="43" grpId="0"/>
      <p:bldP spid="45" grpId="0"/>
      <p:bldP spid="50" grpId="0"/>
      <p:bldP spid="52" grpId="0"/>
      <p:bldP spid="61" grpId="0"/>
      <p:bldP spid="62" grpId="0"/>
      <p:bldP spid="5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/>
          <p:cNvGrpSpPr/>
          <p:nvPr/>
        </p:nvGrpSpPr>
        <p:grpSpPr>
          <a:xfrm>
            <a:off x="6993311" y="2525063"/>
            <a:ext cx="1031922" cy="3226839"/>
            <a:chOff x="6993311" y="2220263"/>
            <a:chExt cx="1031922" cy="3226839"/>
          </a:xfrm>
        </p:grpSpPr>
        <p:cxnSp>
          <p:nvCxnSpPr>
            <p:cNvPr id="51" name="Straight Connector 50"/>
            <p:cNvCxnSpPr/>
            <p:nvPr/>
          </p:nvCxnSpPr>
          <p:spPr>
            <a:xfrm>
              <a:off x="7398433" y="2220263"/>
              <a:ext cx="0" cy="321608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endCxn id="41" idx="2"/>
            </p:cNvCxnSpPr>
            <p:nvPr/>
          </p:nvCxnSpPr>
          <p:spPr>
            <a:xfrm>
              <a:off x="7398433" y="2231021"/>
              <a:ext cx="626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26" idx="2"/>
            </p:cNvCxnSpPr>
            <p:nvPr/>
          </p:nvCxnSpPr>
          <p:spPr>
            <a:xfrm flipH="1">
              <a:off x="7398433" y="3303048"/>
              <a:ext cx="626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29" idx="2"/>
            </p:cNvCxnSpPr>
            <p:nvPr/>
          </p:nvCxnSpPr>
          <p:spPr>
            <a:xfrm flipH="1">
              <a:off x="7398433" y="5447102"/>
              <a:ext cx="626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35" idx="2"/>
            </p:cNvCxnSpPr>
            <p:nvPr/>
          </p:nvCxnSpPr>
          <p:spPr>
            <a:xfrm flipH="1">
              <a:off x="7398433" y="4375075"/>
              <a:ext cx="626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22" idx="6"/>
            </p:cNvCxnSpPr>
            <p:nvPr/>
          </p:nvCxnSpPr>
          <p:spPr>
            <a:xfrm>
              <a:off x="6993311" y="3828304"/>
              <a:ext cx="40512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/>
          <p:cNvGrpSpPr/>
          <p:nvPr/>
        </p:nvGrpSpPr>
        <p:grpSpPr>
          <a:xfrm>
            <a:off x="4154143" y="2525063"/>
            <a:ext cx="1057261" cy="3226839"/>
            <a:chOff x="4154143" y="2220263"/>
            <a:chExt cx="1057261" cy="3226839"/>
          </a:xfrm>
        </p:grpSpPr>
        <p:cxnSp>
          <p:nvCxnSpPr>
            <p:cNvPr id="70" name="Straight Connector 69"/>
            <p:cNvCxnSpPr/>
            <p:nvPr/>
          </p:nvCxnSpPr>
          <p:spPr>
            <a:xfrm flipH="1">
              <a:off x="4780943" y="2220263"/>
              <a:ext cx="0" cy="321608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endCxn id="95" idx="2"/>
            </p:cNvCxnSpPr>
            <p:nvPr/>
          </p:nvCxnSpPr>
          <p:spPr>
            <a:xfrm flipH="1">
              <a:off x="4154143" y="2231021"/>
              <a:ext cx="626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98" idx="2"/>
            </p:cNvCxnSpPr>
            <p:nvPr/>
          </p:nvCxnSpPr>
          <p:spPr>
            <a:xfrm>
              <a:off x="4154143" y="3303048"/>
              <a:ext cx="626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>
              <a:stCxn id="89" idx="2"/>
            </p:cNvCxnSpPr>
            <p:nvPr/>
          </p:nvCxnSpPr>
          <p:spPr>
            <a:xfrm>
              <a:off x="4154143" y="5447102"/>
              <a:ext cx="626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92" idx="2"/>
            </p:cNvCxnSpPr>
            <p:nvPr/>
          </p:nvCxnSpPr>
          <p:spPr>
            <a:xfrm>
              <a:off x="4154143" y="4375075"/>
              <a:ext cx="626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22" idx="2"/>
            </p:cNvCxnSpPr>
            <p:nvPr/>
          </p:nvCxnSpPr>
          <p:spPr>
            <a:xfrm flipH="1">
              <a:off x="4780943" y="3828304"/>
              <a:ext cx="430461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TextBox 110"/>
          <p:cNvSpPr txBox="1"/>
          <p:nvPr/>
        </p:nvSpPr>
        <p:spPr>
          <a:xfrm>
            <a:off x="4059582" y="556446"/>
            <a:ext cx="4077095" cy="626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Novecento wide Book"/>
              </a:rPr>
              <a:t>MINDMAP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4099923" y="1165718"/>
            <a:ext cx="38851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Novecento wide Light" panose="00000405000000000000" pitchFamily="50" charset="0"/>
              </a:rPr>
              <a:t>Lorem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Novecento wide Light" panose="00000405000000000000" pitchFamily="50" charset="0"/>
              </a:rPr>
              <a:t>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Novecento wide Light" panose="00000405000000000000" pitchFamily="50" charset="0"/>
              </a:rPr>
              <a:t>ipsum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Novecento wide Light" panose="00000405000000000000" pitchFamily="50" charset="0"/>
              </a:rPr>
              <a:t> dolor sit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Novecento wide Light" panose="00000405000000000000" pitchFamily="50" charset="0"/>
              </a:rPr>
              <a:t>amet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Novecento wide Light" panose="00000405000000000000" pitchFamily="50" charset="0"/>
              </a:rPr>
              <a:t>, </a:t>
            </a:r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Novecento wide Light" panose="00000405000000000000" pitchFamily="50" charset="0"/>
              </a:rPr>
              <a:t>consectetur</a:t>
            </a:r>
            <a:endParaRPr lang="en-US" sz="1400" dirty="0">
              <a:solidFill>
                <a:schemeClr val="tx2">
                  <a:lumMod val="60000"/>
                  <a:lumOff val="40000"/>
                </a:schemeClr>
              </a:solidFill>
              <a:latin typeface="Novecento wide Light" panose="00000405000000000000" pitchFamily="50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211404" y="3242150"/>
            <a:ext cx="1781907" cy="1781907"/>
            <a:chOff x="5211404" y="3242150"/>
            <a:chExt cx="1781907" cy="1781907"/>
          </a:xfrm>
        </p:grpSpPr>
        <p:sp>
          <p:nvSpPr>
            <p:cNvPr id="22" name="Oval 21"/>
            <p:cNvSpPr/>
            <p:nvPr/>
          </p:nvSpPr>
          <p:spPr>
            <a:xfrm>
              <a:off x="5211404" y="3242150"/>
              <a:ext cx="1781907" cy="17819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5263031" y="3934052"/>
              <a:ext cx="1678651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  <a:latin typeface="Novecento wide Light" panose="00000405000000000000" pitchFamily="50" charset="0"/>
                  <a:ea typeface="Fira Sans SemiBold Italic" panose="00000700000000000000" pitchFamily="50" charset="0"/>
                  <a:cs typeface="Clear Sans" panose="020B0503030202020304" pitchFamily="34" charset="0"/>
                </a:rPr>
                <a:t>MINDCORE</a:t>
              </a:r>
            </a:p>
          </p:txBody>
        </p:sp>
      </p:grpSp>
      <p:sp>
        <p:nvSpPr>
          <p:cNvPr id="83" name="TextBox 82"/>
          <p:cNvSpPr txBox="1"/>
          <p:nvPr/>
        </p:nvSpPr>
        <p:spPr>
          <a:xfrm>
            <a:off x="9008562" y="2322806"/>
            <a:ext cx="17627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FEATURE ONE YEAY</a:t>
            </a:r>
          </a:p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Another feature hear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9008562" y="3394833"/>
            <a:ext cx="17627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FEATURE ONE YEAY</a:t>
            </a:r>
          </a:p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Another feature hear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9008562" y="4455071"/>
            <a:ext cx="17627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FEATURE ONE YEAY</a:t>
            </a:r>
          </a:p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Another feature hear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9008562" y="5538935"/>
            <a:ext cx="17627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FEATURE ONE YEAY</a:t>
            </a:r>
          </a:p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Another feature hear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345800" y="5510359"/>
            <a:ext cx="17627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FEATURE ONE YEAY</a:t>
            </a:r>
          </a:p>
          <a:p>
            <a:pPr algn="r"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Another feature hear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1345800" y="4438332"/>
            <a:ext cx="17627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FEATURE ONE YEAY</a:t>
            </a:r>
          </a:p>
          <a:p>
            <a:pPr algn="r"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Another feature hear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345800" y="3327537"/>
            <a:ext cx="17627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FEATURE ONE YEAY</a:t>
            </a:r>
          </a:p>
          <a:p>
            <a:pPr algn="r"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Another feature hear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1345800" y="2252001"/>
            <a:ext cx="17627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FEATURE ONE YEAY</a:t>
            </a:r>
          </a:p>
          <a:p>
            <a:pPr algn="r"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Another feature hear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257141" y="2120184"/>
            <a:ext cx="941699" cy="831273"/>
            <a:chOff x="3257141" y="2109426"/>
            <a:chExt cx="941699" cy="831273"/>
          </a:xfrm>
        </p:grpSpPr>
        <p:sp>
          <p:nvSpPr>
            <p:cNvPr id="95" name="Oval 94"/>
            <p:cNvSpPr/>
            <p:nvPr/>
          </p:nvSpPr>
          <p:spPr>
            <a:xfrm flipH="1">
              <a:off x="3322870" y="2109426"/>
              <a:ext cx="831273" cy="83127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257141" y="2166420"/>
              <a:ext cx="9416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latin typeface="Novecento wide Light" panose="00000405000000000000" pitchFamily="50" charset="0"/>
                </a:rPr>
                <a:t>1</a:t>
              </a:r>
              <a:endParaRPr lang="en-US" altLang="zh-CN" dirty="0">
                <a:solidFill>
                  <a:schemeClr val="bg1"/>
                </a:solidFill>
                <a:latin typeface="Novecento wide Light" panose="00000405000000000000" pitchFamily="50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257141" y="3192211"/>
            <a:ext cx="941699" cy="831273"/>
            <a:chOff x="3257141" y="3181453"/>
            <a:chExt cx="941699" cy="831273"/>
          </a:xfrm>
        </p:grpSpPr>
        <p:sp>
          <p:nvSpPr>
            <p:cNvPr id="98" name="Oval 97"/>
            <p:cNvSpPr/>
            <p:nvPr/>
          </p:nvSpPr>
          <p:spPr>
            <a:xfrm flipH="1">
              <a:off x="3322870" y="3181453"/>
              <a:ext cx="831273" cy="8312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257141" y="3234324"/>
              <a:ext cx="9416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latin typeface="Novecento wide Light" panose="00000405000000000000" pitchFamily="50" charset="0"/>
                </a:rPr>
                <a:t>2</a:t>
              </a:r>
              <a:endParaRPr lang="en-US" altLang="zh-CN" dirty="0">
                <a:solidFill>
                  <a:schemeClr val="bg1"/>
                </a:solidFill>
                <a:latin typeface="Novecento wide Light" panose="00000405000000000000" pitchFamily="50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257141" y="4264238"/>
            <a:ext cx="941699" cy="831273"/>
            <a:chOff x="3257141" y="4253480"/>
            <a:chExt cx="941699" cy="831273"/>
          </a:xfrm>
        </p:grpSpPr>
        <p:sp>
          <p:nvSpPr>
            <p:cNvPr id="92" name="Oval 91"/>
            <p:cNvSpPr/>
            <p:nvPr/>
          </p:nvSpPr>
          <p:spPr>
            <a:xfrm flipH="1">
              <a:off x="3322870" y="4253480"/>
              <a:ext cx="831273" cy="83127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257141" y="4298939"/>
              <a:ext cx="9416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latin typeface="Novecento wide Light" panose="00000405000000000000" pitchFamily="50" charset="0"/>
                </a:rPr>
                <a:t>3</a:t>
              </a:r>
              <a:endParaRPr lang="en-US" altLang="zh-CN" dirty="0">
                <a:solidFill>
                  <a:schemeClr val="bg1"/>
                </a:solidFill>
                <a:latin typeface="Novecento wide Light" panose="00000405000000000000" pitchFamily="50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257141" y="5336265"/>
            <a:ext cx="941699" cy="831273"/>
            <a:chOff x="3257141" y="5325507"/>
            <a:chExt cx="941699" cy="831273"/>
          </a:xfrm>
        </p:grpSpPr>
        <p:sp>
          <p:nvSpPr>
            <p:cNvPr id="89" name="Oval 88"/>
            <p:cNvSpPr/>
            <p:nvPr/>
          </p:nvSpPr>
          <p:spPr>
            <a:xfrm flipH="1">
              <a:off x="3322870" y="5325507"/>
              <a:ext cx="831273" cy="831273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257141" y="5381724"/>
              <a:ext cx="9416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latin typeface="Novecento wide Light" panose="00000405000000000000" pitchFamily="50" charset="0"/>
                </a:rPr>
                <a:t>4</a:t>
              </a:r>
              <a:endParaRPr lang="en-US" altLang="zh-CN" dirty="0">
                <a:solidFill>
                  <a:schemeClr val="bg1"/>
                </a:solidFill>
                <a:latin typeface="Novecento wide Light" panose="00000405000000000000" pitchFamily="50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970019" y="2120184"/>
            <a:ext cx="941699" cy="831273"/>
            <a:chOff x="7970019" y="2109426"/>
            <a:chExt cx="941699" cy="831273"/>
          </a:xfrm>
        </p:grpSpPr>
        <p:sp>
          <p:nvSpPr>
            <p:cNvPr id="41" name="Oval 40"/>
            <p:cNvSpPr/>
            <p:nvPr/>
          </p:nvSpPr>
          <p:spPr>
            <a:xfrm>
              <a:off x="8025233" y="2109426"/>
              <a:ext cx="831273" cy="83127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970019" y="2166419"/>
              <a:ext cx="9416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latin typeface="Novecento wide Light" panose="00000405000000000000" pitchFamily="50" charset="0"/>
                </a:rPr>
                <a:t>5</a:t>
              </a:r>
              <a:endParaRPr lang="en-US" altLang="zh-CN" dirty="0">
                <a:solidFill>
                  <a:schemeClr val="bg1"/>
                </a:solidFill>
                <a:latin typeface="Novecento wide Light" panose="00000405000000000000" pitchFamily="50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7970019" y="3192211"/>
            <a:ext cx="941699" cy="831273"/>
            <a:chOff x="7970019" y="3181453"/>
            <a:chExt cx="941699" cy="831273"/>
          </a:xfrm>
        </p:grpSpPr>
        <p:sp>
          <p:nvSpPr>
            <p:cNvPr id="26" name="Oval 25"/>
            <p:cNvSpPr/>
            <p:nvPr/>
          </p:nvSpPr>
          <p:spPr>
            <a:xfrm>
              <a:off x="8025233" y="3181453"/>
              <a:ext cx="831273" cy="831273"/>
            </a:xfrm>
            <a:prstGeom prst="ellipse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970019" y="3216154"/>
              <a:ext cx="9416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latin typeface="Novecento wide Light" panose="00000405000000000000" pitchFamily="50" charset="0"/>
                </a:rPr>
                <a:t>6</a:t>
              </a:r>
              <a:endParaRPr lang="en-US" altLang="zh-CN" dirty="0">
                <a:solidFill>
                  <a:schemeClr val="bg1"/>
                </a:solidFill>
                <a:latin typeface="Novecento wide Light" panose="00000405000000000000" pitchFamily="50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970019" y="4264238"/>
            <a:ext cx="941699" cy="831273"/>
            <a:chOff x="7970019" y="4253480"/>
            <a:chExt cx="941699" cy="831273"/>
          </a:xfrm>
        </p:grpSpPr>
        <p:sp>
          <p:nvSpPr>
            <p:cNvPr id="35" name="Oval 34"/>
            <p:cNvSpPr/>
            <p:nvPr/>
          </p:nvSpPr>
          <p:spPr>
            <a:xfrm>
              <a:off x="8025233" y="4253480"/>
              <a:ext cx="831273" cy="83127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970019" y="4337499"/>
              <a:ext cx="9416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latin typeface="Novecento wide Light" panose="00000405000000000000" pitchFamily="50" charset="0"/>
                </a:rPr>
                <a:t>7</a:t>
              </a:r>
              <a:endParaRPr lang="en-US" altLang="zh-CN" dirty="0">
                <a:solidFill>
                  <a:schemeClr val="bg1"/>
                </a:solidFill>
                <a:latin typeface="Novecento wide Light" panose="00000405000000000000" pitchFamily="50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970019" y="5336265"/>
            <a:ext cx="941699" cy="831273"/>
            <a:chOff x="7970019" y="5325507"/>
            <a:chExt cx="941699" cy="831273"/>
          </a:xfrm>
        </p:grpSpPr>
        <p:sp>
          <p:nvSpPr>
            <p:cNvPr id="29" name="Oval 28"/>
            <p:cNvSpPr/>
            <p:nvPr/>
          </p:nvSpPr>
          <p:spPr>
            <a:xfrm>
              <a:off x="8025233" y="5325507"/>
              <a:ext cx="831273" cy="83127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970019" y="5378903"/>
              <a:ext cx="9416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latin typeface="Novecento wide Light" panose="00000405000000000000" pitchFamily="50" charset="0"/>
                </a:rPr>
                <a:t>8</a:t>
              </a:r>
              <a:endParaRPr lang="en-US" altLang="zh-CN" dirty="0">
                <a:solidFill>
                  <a:schemeClr val="bg1"/>
                </a:solidFill>
                <a:latin typeface="Novecento wide Light" panose="00000405000000000000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407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6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00"/>
                            </p:stCondLst>
                            <p:childTnLst>
                              <p:par>
                                <p:cTn id="8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8000"/>
                            </p:stCondLst>
                            <p:childTnLst>
                              <p:par>
                                <p:cTn id="9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9000"/>
                            </p:stCondLst>
                            <p:childTnLst>
                              <p:par>
                                <p:cTn id="10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9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2" grpId="0"/>
      <p:bldP spid="83" grpId="0"/>
      <p:bldP spid="84" grpId="0"/>
      <p:bldP spid="85" grpId="0"/>
      <p:bldP spid="86" grpId="0"/>
      <p:bldP spid="87" grpId="0"/>
      <p:bldP spid="109" grpId="0"/>
      <p:bldP spid="110" grpId="0"/>
      <p:bldP spid="1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4682632" y="2744262"/>
            <a:ext cx="681848" cy="504157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71588" y="365125"/>
            <a:ext cx="9829800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MINDMAP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3" name="Straight Connector 102"/>
          <p:cNvCxnSpPr/>
          <p:nvPr/>
        </p:nvCxnSpPr>
        <p:spPr>
          <a:xfrm flipH="1">
            <a:off x="6827524" y="2743634"/>
            <a:ext cx="700195" cy="511277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flipH="1">
            <a:off x="4682633" y="3918202"/>
            <a:ext cx="681849" cy="537207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6827523" y="3924693"/>
            <a:ext cx="700197" cy="516035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8997816" y="1917567"/>
            <a:ext cx="2584585" cy="1171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yeay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cupcake</a:t>
            </a: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 apple pie love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8990762" y="4098982"/>
            <a:ext cx="2591639" cy="1171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yeay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cupcake</a:t>
            </a: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 apple pie love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1131290" y="1865894"/>
            <a:ext cx="2584585" cy="117166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yeay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cupcake</a:t>
            </a: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 apple pie love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1124237" y="4049211"/>
            <a:ext cx="2591639" cy="117166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yeay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cupcake</a:t>
            </a: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 apple pie love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3587776" y="1905719"/>
            <a:ext cx="1151456" cy="1151456"/>
            <a:chOff x="7596934" y="3035457"/>
            <a:chExt cx="863592" cy="863592"/>
          </a:xfrm>
        </p:grpSpPr>
        <p:sp>
          <p:nvSpPr>
            <p:cNvPr id="29" name="Oval 28"/>
            <p:cNvSpPr>
              <a:spLocks noChangeAspect="1"/>
            </p:cNvSpPr>
            <p:nvPr/>
          </p:nvSpPr>
          <p:spPr>
            <a:xfrm>
              <a:off x="7596934" y="3035457"/>
              <a:ext cx="863592" cy="863592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222"/>
            <p:cNvSpPr>
              <a:spLocks noEditPoints="1"/>
            </p:cNvSpPr>
            <p:nvPr/>
          </p:nvSpPr>
          <p:spPr bwMode="auto">
            <a:xfrm>
              <a:off x="7885546" y="3325503"/>
              <a:ext cx="286367" cy="286367"/>
            </a:xfrm>
            <a:custGeom>
              <a:avLst/>
              <a:gdLst>
                <a:gd name="T0" fmla="*/ 168 w 185"/>
                <a:gd name="T1" fmla="*/ 118 h 185"/>
                <a:gd name="T2" fmla="*/ 168 w 185"/>
                <a:gd name="T3" fmla="*/ 50 h 185"/>
                <a:gd name="T4" fmla="*/ 118 w 185"/>
                <a:gd name="T5" fmla="*/ 0 h 185"/>
                <a:gd name="T6" fmla="*/ 67 w 185"/>
                <a:gd name="T7" fmla="*/ 0 h 185"/>
                <a:gd name="T8" fmla="*/ 16 w 185"/>
                <a:gd name="T9" fmla="*/ 50 h 185"/>
                <a:gd name="T10" fmla="*/ 16 w 185"/>
                <a:gd name="T11" fmla="*/ 118 h 185"/>
                <a:gd name="T12" fmla="*/ 0 w 185"/>
                <a:gd name="T13" fmla="*/ 135 h 185"/>
                <a:gd name="T14" fmla="*/ 0 w 185"/>
                <a:gd name="T15" fmla="*/ 152 h 185"/>
                <a:gd name="T16" fmla="*/ 16 w 185"/>
                <a:gd name="T17" fmla="*/ 169 h 185"/>
                <a:gd name="T18" fmla="*/ 17 w 185"/>
                <a:gd name="T19" fmla="*/ 169 h 185"/>
                <a:gd name="T20" fmla="*/ 37 w 185"/>
                <a:gd name="T21" fmla="*/ 185 h 185"/>
                <a:gd name="T22" fmla="*/ 59 w 185"/>
                <a:gd name="T23" fmla="*/ 164 h 185"/>
                <a:gd name="T24" fmla="*/ 59 w 185"/>
                <a:gd name="T25" fmla="*/ 122 h 185"/>
                <a:gd name="T26" fmla="*/ 37 w 185"/>
                <a:gd name="T27" fmla="*/ 101 h 185"/>
                <a:gd name="T28" fmla="*/ 25 w 185"/>
                <a:gd name="T29" fmla="*/ 105 h 185"/>
                <a:gd name="T30" fmla="*/ 25 w 185"/>
                <a:gd name="T31" fmla="*/ 50 h 185"/>
                <a:gd name="T32" fmla="*/ 67 w 185"/>
                <a:gd name="T33" fmla="*/ 8 h 185"/>
                <a:gd name="T34" fmla="*/ 118 w 185"/>
                <a:gd name="T35" fmla="*/ 8 h 185"/>
                <a:gd name="T36" fmla="*/ 160 w 185"/>
                <a:gd name="T37" fmla="*/ 50 h 185"/>
                <a:gd name="T38" fmla="*/ 160 w 185"/>
                <a:gd name="T39" fmla="*/ 105 h 185"/>
                <a:gd name="T40" fmla="*/ 147 w 185"/>
                <a:gd name="T41" fmla="*/ 101 h 185"/>
                <a:gd name="T42" fmla="*/ 126 w 185"/>
                <a:gd name="T43" fmla="*/ 122 h 185"/>
                <a:gd name="T44" fmla="*/ 126 w 185"/>
                <a:gd name="T45" fmla="*/ 164 h 185"/>
                <a:gd name="T46" fmla="*/ 147 w 185"/>
                <a:gd name="T47" fmla="*/ 185 h 185"/>
                <a:gd name="T48" fmla="*/ 168 w 185"/>
                <a:gd name="T49" fmla="*/ 169 h 185"/>
                <a:gd name="T50" fmla="*/ 168 w 185"/>
                <a:gd name="T51" fmla="*/ 169 h 185"/>
                <a:gd name="T52" fmla="*/ 185 w 185"/>
                <a:gd name="T53" fmla="*/ 152 h 185"/>
                <a:gd name="T54" fmla="*/ 185 w 185"/>
                <a:gd name="T55" fmla="*/ 135 h 185"/>
                <a:gd name="T56" fmla="*/ 168 w 185"/>
                <a:gd name="T57" fmla="*/ 118 h 185"/>
                <a:gd name="T58" fmla="*/ 16 w 185"/>
                <a:gd name="T59" fmla="*/ 160 h 185"/>
                <a:gd name="T60" fmla="*/ 8 w 185"/>
                <a:gd name="T61" fmla="*/ 152 h 185"/>
                <a:gd name="T62" fmla="*/ 8 w 185"/>
                <a:gd name="T63" fmla="*/ 135 h 185"/>
                <a:gd name="T64" fmla="*/ 16 w 185"/>
                <a:gd name="T65" fmla="*/ 126 h 185"/>
                <a:gd name="T66" fmla="*/ 16 w 185"/>
                <a:gd name="T67" fmla="*/ 160 h 185"/>
                <a:gd name="T68" fmla="*/ 37 w 185"/>
                <a:gd name="T69" fmla="*/ 109 h 185"/>
                <a:gd name="T70" fmla="*/ 50 w 185"/>
                <a:gd name="T71" fmla="*/ 122 h 185"/>
                <a:gd name="T72" fmla="*/ 50 w 185"/>
                <a:gd name="T73" fmla="*/ 164 h 185"/>
                <a:gd name="T74" fmla="*/ 37 w 185"/>
                <a:gd name="T75" fmla="*/ 177 h 185"/>
                <a:gd name="T76" fmla="*/ 25 w 185"/>
                <a:gd name="T77" fmla="*/ 164 h 185"/>
                <a:gd name="T78" fmla="*/ 25 w 185"/>
                <a:gd name="T79" fmla="*/ 122 h 185"/>
                <a:gd name="T80" fmla="*/ 37 w 185"/>
                <a:gd name="T81" fmla="*/ 109 h 185"/>
                <a:gd name="T82" fmla="*/ 160 w 185"/>
                <a:gd name="T83" fmla="*/ 164 h 185"/>
                <a:gd name="T84" fmla="*/ 147 w 185"/>
                <a:gd name="T85" fmla="*/ 177 h 185"/>
                <a:gd name="T86" fmla="*/ 135 w 185"/>
                <a:gd name="T87" fmla="*/ 164 h 185"/>
                <a:gd name="T88" fmla="*/ 135 w 185"/>
                <a:gd name="T89" fmla="*/ 122 h 185"/>
                <a:gd name="T90" fmla="*/ 147 w 185"/>
                <a:gd name="T91" fmla="*/ 109 h 185"/>
                <a:gd name="T92" fmla="*/ 160 w 185"/>
                <a:gd name="T93" fmla="*/ 122 h 185"/>
                <a:gd name="T94" fmla="*/ 160 w 185"/>
                <a:gd name="T95" fmla="*/ 164 h 185"/>
                <a:gd name="T96" fmla="*/ 177 w 185"/>
                <a:gd name="T97" fmla="*/ 152 h 185"/>
                <a:gd name="T98" fmla="*/ 168 w 185"/>
                <a:gd name="T99" fmla="*/ 160 h 185"/>
                <a:gd name="T100" fmla="*/ 168 w 185"/>
                <a:gd name="T101" fmla="*/ 126 h 185"/>
                <a:gd name="T102" fmla="*/ 177 w 185"/>
                <a:gd name="T103" fmla="*/ 135 h 185"/>
                <a:gd name="T104" fmla="*/ 177 w 185"/>
                <a:gd name="T10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5" h="185">
                  <a:moveTo>
                    <a:pt x="168" y="118"/>
                  </a:moveTo>
                  <a:cubicBezTo>
                    <a:pt x="168" y="50"/>
                    <a:pt x="168" y="50"/>
                    <a:pt x="168" y="50"/>
                  </a:cubicBezTo>
                  <a:cubicBezTo>
                    <a:pt x="168" y="22"/>
                    <a:pt x="146" y="0"/>
                    <a:pt x="11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39" y="0"/>
                    <a:pt x="16" y="22"/>
                    <a:pt x="16" y="50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7" y="118"/>
                    <a:pt x="0" y="125"/>
                    <a:pt x="0" y="135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61"/>
                    <a:pt x="7" y="169"/>
                    <a:pt x="16" y="169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9" y="178"/>
                    <a:pt x="27" y="185"/>
                    <a:pt x="37" y="185"/>
                  </a:cubicBezTo>
                  <a:cubicBezTo>
                    <a:pt x="49" y="185"/>
                    <a:pt x="59" y="176"/>
                    <a:pt x="59" y="164"/>
                  </a:cubicBezTo>
                  <a:cubicBezTo>
                    <a:pt x="59" y="122"/>
                    <a:pt x="59" y="122"/>
                    <a:pt x="59" y="122"/>
                  </a:cubicBezTo>
                  <a:cubicBezTo>
                    <a:pt x="59" y="110"/>
                    <a:pt x="49" y="101"/>
                    <a:pt x="37" y="101"/>
                  </a:cubicBezTo>
                  <a:cubicBezTo>
                    <a:pt x="33" y="101"/>
                    <a:pt x="28" y="103"/>
                    <a:pt x="25" y="105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27"/>
                    <a:pt x="44" y="8"/>
                    <a:pt x="67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41" y="8"/>
                    <a:pt x="160" y="27"/>
                    <a:pt x="160" y="50"/>
                  </a:cubicBezTo>
                  <a:cubicBezTo>
                    <a:pt x="160" y="105"/>
                    <a:pt x="160" y="105"/>
                    <a:pt x="160" y="105"/>
                  </a:cubicBezTo>
                  <a:cubicBezTo>
                    <a:pt x="156" y="103"/>
                    <a:pt x="152" y="101"/>
                    <a:pt x="147" y="101"/>
                  </a:cubicBezTo>
                  <a:cubicBezTo>
                    <a:pt x="136" y="101"/>
                    <a:pt x="126" y="110"/>
                    <a:pt x="126" y="122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26" y="176"/>
                    <a:pt x="136" y="185"/>
                    <a:pt x="147" y="185"/>
                  </a:cubicBezTo>
                  <a:cubicBezTo>
                    <a:pt x="157" y="185"/>
                    <a:pt x="166" y="178"/>
                    <a:pt x="168" y="169"/>
                  </a:cubicBezTo>
                  <a:cubicBezTo>
                    <a:pt x="168" y="169"/>
                    <a:pt x="168" y="169"/>
                    <a:pt x="168" y="169"/>
                  </a:cubicBezTo>
                  <a:cubicBezTo>
                    <a:pt x="178" y="169"/>
                    <a:pt x="185" y="161"/>
                    <a:pt x="185" y="152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85" y="125"/>
                    <a:pt x="178" y="118"/>
                    <a:pt x="168" y="118"/>
                  </a:cubicBezTo>
                  <a:close/>
                  <a:moveTo>
                    <a:pt x="16" y="160"/>
                  </a:moveTo>
                  <a:cubicBezTo>
                    <a:pt x="12" y="160"/>
                    <a:pt x="8" y="156"/>
                    <a:pt x="8" y="152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8" y="130"/>
                    <a:pt x="12" y="126"/>
                    <a:pt x="16" y="126"/>
                  </a:cubicBezTo>
                  <a:lnTo>
                    <a:pt x="16" y="160"/>
                  </a:lnTo>
                  <a:close/>
                  <a:moveTo>
                    <a:pt x="37" y="109"/>
                  </a:moveTo>
                  <a:cubicBezTo>
                    <a:pt x="44" y="109"/>
                    <a:pt x="50" y="115"/>
                    <a:pt x="50" y="122"/>
                  </a:cubicBezTo>
                  <a:cubicBezTo>
                    <a:pt x="50" y="164"/>
                    <a:pt x="50" y="164"/>
                    <a:pt x="50" y="164"/>
                  </a:cubicBezTo>
                  <a:cubicBezTo>
                    <a:pt x="50" y="171"/>
                    <a:pt x="44" y="177"/>
                    <a:pt x="37" y="177"/>
                  </a:cubicBezTo>
                  <a:cubicBezTo>
                    <a:pt x="30" y="177"/>
                    <a:pt x="25" y="171"/>
                    <a:pt x="25" y="164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15"/>
                    <a:pt x="30" y="109"/>
                    <a:pt x="37" y="109"/>
                  </a:cubicBezTo>
                  <a:close/>
                  <a:moveTo>
                    <a:pt x="160" y="164"/>
                  </a:moveTo>
                  <a:cubicBezTo>
                    <a:pt x="160" y="171"/>
                    <a:pt x="154" y="177"/>
                    <a:pt x="147" y="177"/>
                  </a:cubicBezTo>
                  <a:cubicBezTo>
                    <a:pt x="140" y="177"/>
                    <a:pt x="135" y="171"/>
                    <a:pt x="135" y="164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15"/>
                    <a:pt x="140" y="109"/>
                    <a:pt x="147" y="109"/>
                  </a:cubicBezTo>
                  <a:cubicBezTo>
                    <a:pt x="154" y="109"/>
                    <a:pt x="160" y="115"/>
                    <a:pt x="160" y="122"/>
                  </a:cubicBezTo>
                  <a:lnTo>
                    <a:pt x="160" y="164"/>
                  </a:lnTo>
                  <a:close/>
                  <a:moveTo>
                    <a:pt x="177" y="152"/>
                  </a:moveTo>
                  <a:cubicBezTo>
                    <a:pt x="177" y="156"/>
                    <a:pt x="173" y="160"/>
                    <a:pt x="168" y="160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73" y="126"/>
                    <a:pt x="177" y="130"/>
                    <a:pt x="177" y="135"/>
                  </a:cubicBezTo>
                  <a:lnTo>
                    <a:pt x="177" y="1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447308" y="1955489"/>
            <a:ext cx="1151456" cy="1151456"/>
            <a:chOff x="7596934" y="3035457"/>
            <a:chExt cx="863592" cy="863592"/>
          </a:xfrm>
        </p:grpSpPr>
        <p:sp>
          <p:nvSpPr>
            <p:cNvPr id="32" name="Oval 31"/>
            <p:cNvSpPr>
              <a:spLocks noChangeAspect="1"/>
            </p:cNvSpPr>
            <p:nvPr/>
          </p:nvSpPr>
          <p:spPr>
            <a:xfrm>
              <a:off x="7596934" y="3035457"/>
              <a:ext cx="863592" cy="863592"/>
            </a:xfrm>
            <a:prstGeom prst="ellipse">
              <a:avLst/>
            </a:prstGeom>
            <a:solidFill>
              <a:schemeClr val="accent5"/>
            </a:solidFill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222"/>
            <p:cNvSpPr>
              <a:spLocks noEditPoints="1"/>
            </p:cNvSpPr>
            <p:nvPr/>
          </p:nvSpPr>
          <p:spPr bwMode="auto">
            <a:xfrm>
              <a:off x="7885546" y="3325503"/>
              <a:ext cx="286367" cy="286367"/>
            </a:xfrm>
            <a:custGeom>
              <a:avLst/>
              <a:gdLst>
                <a:gd name="T0" fmla="*/ 168 w 185"/>
                <a:gd name="T1" fmla="*/ 118 h 185"/>
                <a:gd name="T2" fmla="*/ 168 w 185"/>
                <a:gd name="T3" fmla="*/ 50 h 185"/>
                <a:gd name="T4" fmla="*/ 118 w 185"/>
                <a:gd name="T5" fmla="*/ 0 h 185"/>
                <a:gd name="T6" fmla="*/ 67 w 185"/>
                <a:gd name="T7" fmla="*/ 0 h 185"/>
                <a:gd name="T8" fmla="*/ 16 w 185"/>
                <a:gd name="T9" fmla="*/ 50 h 185"/>
                <a:gd name="T10" fmla="*/ 16 w 185"/>
                <a:gd name="T11" fmla="*/ 118 h 185"/>
                <a:gd name="T12" fmla="*/ 0 w 185"/>
                <a:gd name="T13" fmla="*/ 135 h 185"/>
                <a:gd name="T14" fmla="*/ 0 w 185"/>
                <a:gd name="T15" fmla="*/ 152 h 185"/>
                <a:gd name="T16" fmla="*/ 16 w 185"/>
                <a:gd name="T17" fmla="*/ 169 h 185"/>
                <a:gd name="T18" fmla="*/ 17 w 185"/>
                <a:gd name="T19" fmla="*/ 169 h 185"/>
                <a:gd name="T20" fmla="*/ 37 w 185"/>
                <a:gd name="T21" fmla="*/ 185 h 185"/>
                <a:gd name="T22" fmla="*/ 59 w 185"/>
                <a:gd name="T23" fmla="*/ 164 h 185"/>
                <a:gd name="T24" fmla="*/ 59 w 185"/>
                <a:gd name="T25" fmla="*/ 122 h 185"/>
                <a:gd name="T26" fmla="*/ 37 w 185"/>
                <a:gd name="T27" fmla="*/ 101 h 185"/>
                <a:gd name="T28" fmla="*/ 25 w 185"/>
                <a:gd name="T29" fmla="*/ 105 h 185"/>
                <a:gd name="T30" fmla="*/ 25 w 185"/>
                <a:gd name="T31" fmla="*/ 50 h 185"/>
                <a:gd name="T32" fmla="*/ 67 w 185"/>
                <a:gd name="T33" fmla="*/ 8 h 185"/>
                <a:gd name="T34" fmla="*/ 118 w 185"/>
                <a:gd name="T35" fmla="*/ 8 h 185"/>
                <a:gd name="T36" fmla="*/ 160 w 185"/>
                <a:gd name="T37" fmla="*/ 50 h 185"/>
                <a:gd name="T38" fmla="*/ 160 w 185"/>
                <a:gd name="T39" fmla="*/ 105 h 185"/>
                <a:gd name="T40" fmla="*/ 147 w 185"/>
                <a:gd name="T41" fmla="*/ 101 h 185"/>
                <a:gd name="T42" fmla="*/ 126 w 185"/>
                <a:gd name="T43" fmla="*/ 122 h 185"/>
                <a:gd name="T44" fmla="*/ 126 w 185"/>
                <a:gd name="T45" fmla="*/ 164 h 185"/>
                <a:gd name="T46" fmla="*/ 147 w 185"/>
                <a:gd name="T47" fmla="*/ 185 h 185"/>
                <a:gd name="T48" fmla="*/ 168 w 185"/>
                <a:gd name="T49" fmla="*/ 169 h 185"/>
                <a:gd name="T50" fmla="*/ 168 w 185"/>
                <a:gd name="T51" fmla="*/ 169 h 185"/>
                <a:gd name="T52" fmla="*/ 185 w 185"/>
                <a:gd name="T53" fmla="*/ 152 h 185"/>
                <a:gd name="T54" fmla="*/ 185 w 185"/>
                <a:gd name="T55" fmla="*/ 135 h 185"/>
                <a:gd name="T56" fmla="*/ 168 w 185"/>
                <a:gd name="T57" fmla="*/ 118 h 185"/>
                <a:gd name="T58" fmla="*/ 16 w 185"/>
                <a:gd name="T59" fmla="*/ 160 h 185"/>
                <a:gd name="T60" fmla="*/ 8 w 185"/>
                <a:gd name="T61" fmla="*/ 152 h 185"/>
                <a:gd name="T62" fmla="*/ 8 w 185"/>
                <a:gd name="T63" fmla="*/ 135 h 185"/>
                <a:gd name="T64" fmla="*/ 16 w 185"/>
                <a:gd name="T65" fmla="*/ 126 h 185"/>
                <a:gd name="T66" fmla="*/ 16 w 185"/>
                <a:gd name="T67" fmla="*/ 160 h 185"/>
                <a:gd name="T68" fmla="*/ 37 w 185"/>
                <a:gd name="T69" fmla="*/ 109 h 185"/>
                <a:gd name="T70" fmla="*/ 50 w 185"/>
                <a:gd name="T71" fmla="*/ 122 h 185"/>
                <a:gd name="T72" fmla="*/ 50 w 185"/>
                <a:gd name="T73" fmla="*/ 164 h 185"/>
                <a:gd name="T74" fmla="*/ 37 w 185"/>
                <a:gd name="T75" fmla="*/ 177 h 185"/>
                <a:gd name="T76" fmla="*/ 25 w 185"/>
                <a:gd name="T77" fmla="*/ 164 h 185"/>
                <a:gd name="T78" fmla="*/ 25 w 185"/>
                <a:gd name="T79" fmla="*/ 122 h 185"/>
                <a:gd name="T80" fmla="*/ 37 w 185"/>
                <a:gd name="T81" fmla="*/ 109 h 185"/>
                <a:gd name="T82" fmla="*/ 160 w 185"/>
                <a:gd name="T83" fmla="*/ 164 h 185"/>
                <a:gd name="T84" fmla="*/ 147 w 185"/>
                <a:gd name="T85" fmla="*/ 177 h 185"/>
                <a:gd name="T86" fmla="*/ 135 w 185"/>
                <a:gd name="T87" fmla="*/ 164 h 185"/>
                <a:gd name="T88" fmla="*/ 135 w 185"/>
                <a:gd name="T89" fmla="*/ 122 h 185"/>
                <a:gd name="T90" fmla="*/ 147 w 185"/>
                <a:gd name="T91" fmla="*/ 109 h 185"/>
                <a:gd name="T92" fmla="*/ 160 w 185"/>
                <a:gd name="T93" fmla="*/ 122 h 185"/>
                <a:gd name="T94" fmla="*/ 160 w 185"/>
                <a:gd name="T95" fmla="*/ 164 h 185"/>
                <a:gd name="T96" fmla="*/ 177 w 185"/>
                <a:gd name="T97" fmla="*/ 152 h 185"/>
                <a:gd name="T98" fmla="*/ 168 w 185"/>
                <a:gd name="T99" fmla="*/ 160 h 185"/>
                <a:gd name="T100" fmla="*/ 168 w 185"/>
                <a:gd name="T101" fmla="*/ 126 h 185"/>
                <a:gd name="T102" fmla="*/ 177 w 185"/>
                <a:gd name="T103" fmla="*/ 135 h 185"/>
                <a:gd name="T104" fmla="*/ 177 w 185"/>
                <a:gd name="T10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5" h="185">
                  <a:moveTo>
                    <a:pt x="168" y="118"/>
                  </a:moveTo>
                  <a:cubicBezTo>
                    <a:pt x="168" y="50"/>
                    <a:pt x="168" y="50"/>
                    <a:pt x="168" y="50"/>
                  </a:cubicBezTo>
                  <a:cubicBezTo>
                    <a:pt x="168" y="22"/>
                    <a:pt x="146" y="0"/>
                    <a:pt x="11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39" y="0"/>
                    <a:pt x="16" y="22"/>
                    <a:pt x="16" y="50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7" y="118"/>
                    <a:pt x="0" y="125"/>
                    <a:pt x="0" y="135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61"/>
                    <a:pt x="7" y="169"/>
                    <a:pt x="16" y="169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9" y="178"/>
                    <a:pt x="27" y="185"/>
                    <a:pt x="37" y="185"/>
                  </a:cubicBezTo>
                  <a:cubicBezTo>
                    <a:pt x="49" y="185"/>
                    <a:pt x="59" y="176"/>
                    <a:pt x="59" y="164"/>
                  </a:cubicBezTo>
                  <a:cubicBezTo>
                    <a:pt x="59" y="122"/>
                    <a:pt x="59" y="122"/>
                    <a:pt x="59" y="122"/>
                  </a:cubicBezTo>
                  <a:cubicBezTo>
                    <a:pt x="59" y="110"/>
                    <a:pt x="49" y="101"/>
                    <a:pt x="37" y="101"/>
                  </a:cubicBezTo>
                  <a:cubicBezTo>
                    <a:pt x="33" y="101"/>
                    <a:pt x="28" y="103"/>
                    <a:pt x="25" y="105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27"/>
                    <a:pt x="44" y="8"/>
                    <a:pt x="67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41" y="8"/>
                    <a:pt x="160" y="27"/>
                    <a:pt x="160" y="50"/>
                  </a:cubicBezTo>
                  <a:cubicBezTo>
                    <a:pt x="160" y="105"/>
                    <a:pt x="160" y="105"/>
                    <a:pt x="160" y="105"/>
                  </a:cubicBezTo>
                  <a:cubicBezTo>
                    <a:pt x="156" y="103"/>
                    <a:pt x="152" y="101"/>
                    <a:pt x="147" y="101"/>
                  </a:cubicBezTo>
                  <a:cubicBezTo>
                    <a:pt x="136" y="101"/>
                    <a:pt x="126" y="110"/>
                    <a:pt x="126" y="122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26" y="176"/>
                    <a:pt x="136" y="185"/>
                    <a:pt x="147" y="185"/>
                  </a:cubicBezTo>
                  <a:cubicBezTo>
                    <a:pt x="157" y="185"/>
                    <a:pt x="166" y="178"/>
                    <a:pt x="168" y="169"/>
                  </a:cubicBezTo>
                  <a:cubicBezTo>
                    <a:pt x="168" y="169"/>
                    <a:pt x="168" y="169"/>
                    <a:pt x="168" y="169"/>
                  </a:cubicBezTo>
                  <a:cubicBezTo>
                    <a:pt x="178" y="169"/>
                    <a:pt x="185" y="161"/>
                    <a:pt x="185" y="152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85" y="125"/>
                    <a:pt x="178" y="118"/>
                    <a:pt x="168" y="118"/>
                  </a:cubicBezTo>
                  <a:close/>
                  <a:moveTo>
                    <a:pt x="16" y="160"/>
                  </a:moveTo>
                  <a:cubicBezTo>
                    <a:pt x="12" y="160"/>
                    <a:pt x="8" y="156"/>
                    <a:pt x="8" y="152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8" y="130"/>
                    <a:pt x="12" y="126"/>
                    <a:pt x="16" y="126"/>
                  </a:cubicBezTo>
                  <a:lnTo>
                    <a:pt x="16" y="160"/>
                  </a:lnTo>
                  <a:close/>
                  <a:moveTo>
                    <a:pt x="37" y="109"/>
                  </a:moveTo>
                  <a:cubicBezTo>
                    <a:pt x="44" y="109"/>
                    <a:pt x="50" y="115"/>
                    <a:pt x="50" y="122"/>
                  </a:cubicBezTo>
                  <a:cubicBezTo>
                    <a:pt x="50" y="164"/>
                    <a:pt x="50" y="164"/>
                    <a:pt x="50" y="164"/>
                  </a:cubicBezTo>
                  <a:cubicBezTo>
                    <a:pt x="50" y="171"/>
                    <a:pt x="44" y="177"/>
                    <a:pt x="37" y="177"/>
                  </a:cubicBezTo>
                  <a:cubicBezTo>
                    <a:pt x="30" y="177"/>
                    <a:pt x="25" y="171"/>
                    <a:pt x="25" y="164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15"/>
                    <a:pt x="30" y="109"/>
                    <a:pt x="37" y="109"/>
                  </a:cubicBezTo>
                  <a:close/>
                  <a:moveTo>
                    <a:pt x="160" y="164"/>
                  </a:moveTo>
                  <a:cubicBezTo>
                    <a:pt x="160" y="171"/>
                    <a:pt x="154" y="177"/>
                    <a:pt x="147" y="177"/>
                  </a:cubicBezTo>
                  <a:cubicBezTo>
                    <a:pt x="140" y="177"/>
                    <a:pt x="135" y="171"/>
                    <a:pt x="135" y="164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15"/>
                    <a:pt x="140" y="109"/>
                    <a:pt x="147" y="109"/>
                  </a:cubicBezTo>
                  <a:cubicBezTo>
                    <a:pt x="154" y="109"/>
                    <a:pt x="160" y="115"/>
                    <a:pt x="160" y="122"/>
                  </a:cubicBezTo>
                  <a:lnTo>
                    <a:pt x="160" y="164"/>
                  </a:lnTo>
                  <a:close/>
                  <a:moveTo>
                    <a:pt x="177" y="152"/>
                  </a:moveTo>
                  <a:cubicBezTo>
                    <a:pt x="177" y="156"/>
                    <a:pt x="173" y="160"/>
                    <a:pt x="168" y="160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73" y="126"/>
                    <a:pt x="177" y="130"/>
                    <a:pt x="177" y="135"/>
                  </a:cubicBezTo>
                  <a:lnTo>
                    <a:pt x="177" y="1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600064" y="4089036"/>
            <a:ext cx="1151456" cy="1151456"/>
            <a:chOff x="7596934" y="3035457"/>
            <a:chExt cx="863592" cy="863592"/>
          </a:xfrm>
        </p:grpSpPr>
        <p:sp>
          <p:nvSpPr>
            <p:cNvPr id="35" name="Oval 34"/>
            <p:cNvSpPr>
              <a:spLocks noChangeAspect="1"/>
            </p:cNvSpPr>
            <p:nvPr/>
          </p:nvSpPr>
          <p:spPr>
            <a:xfrm>
              <a:off x="7596934" y="3035457"/>
              <a:ext cx="863592" cy="863592"/>
            </a:xfrm>
            <a:prstGeom prst="ellipse">
              <a:avLst/>
            </a:prstGeom>
            <a:solidFill>
              <a:schemeClr val="accent3"/>
            </a:solidFill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222"/>
            <p:cNvSpPr>
              <a:spLocks noEditPoints="1"/>
            </p:cNvSpPr>
            <p:nvPr/>
          </p:nvSpPr>
          <p:spPr bwMode="auto">
            <a:xfrm>
              <a:off x="7885546" y="3325503"/>
              <a:ext cx="286367" cy="286367"/>
            </a:xfrm>
            <a:custGeom>
              <a:avLst/>
              <a:gdLst>
                <a:gd name="T0" fmla="*/ 168 w 185"/>
                <a:gd name="T1" fmla="*/ 118 h 185"/>
                <a:gd name="T2" fmla="*/ 168 w 185"/>
                <a:gd name="T3" fmla="*/ 50 h 185"/>
                <a:gd name="T4" fmla="*/ 118 w 185"/>
                <a:gd name="T5" fmla="*/ 0 h 185"/>
                <a:gd name="T6" fmla="*/ 67 w 185"/>
                <a:gd name="T7" fmla="*/ 0 h 185"/>
                <a:gd name="T8" fmla="*/ 16 w 185"/>
                <a:gd name="T9" fmla="*/ 50 h 185"/>
                <a:gd name="T10" fmla="*/ 16 w 185"/>
                <a:gd name="T11" fmla="*/ 118 h 185"/>
                <a:gd name="T12" fmla="*/ 0 w 185"/>
                <a:gd name="T13" fmla="*/ 135 h 185"/>
                <a:gd name="T14" fmla="*/ 0 w 185"/>
                <a:gd name="T15" fmla="*/ 152 h 185"/>
                <a:gd name="T16" fmla="*/ 16 w 185"/>
                <a:gd name="T17" fmla="*/ 169 h 185"/>
                <a:gd name="T18" fmla="*/ 17 w 185"/>
                <a:gd name="T19" fmla="*/ 169 h 185"/>
                <a:gd name="T20" fmla="*/ 37 w 185"/>
                <a:gd name="T21" fmla="*/ 185 h 185"/>
                <a:gd name="T22" fmla="*/ 59 w 185"/>
                <a:gd name="T23" fmla="*/ 164 h 185"/>
                <a:gd name="T24" fmla="*/ 59 w 185"/>
                <a:gd name="T25" fmla="*/ 122 h 185"/>
                <a:gd name="T26" fmla="*/ 37 w 185"/>
                <a:gd name="T27" fmla="*/ 101 h 185"/>
                <a:gd name="T28" fmla="*/ 25 w 185"/>
                <a:gd name="T29" fmla="*/ 105 h 185"/>
                <a:gd name="T30" fmla="*/ 25 w 185"/>
                <a:gd name="T31" fmla="*/ 50 h 185"/>
                <a:gd name="T32" fmla="*/ 67 w 185"/>
                <a:gd name="T33" fmla="*/ 8 h 185"/>
                <a:gd name="T34" fmla="*/ 118 w 185"/>
                <a:gd name="T35" fmla="*/ 8 h 185"/>
                <a:gd name="T36" fmla="*/ 160 w 185"/>
                <a:gd name="T37" fmla="*/ 50 h 185"/>
                <a:gd name="T38" fmla="*/ 160 w 185"/>
                <a:gd name="T39" fmla="*/ 105 h 185"/>
                <a:gd name="T40" fmla="*/ 147 w 185"/>
                <a:gd name="T41" fmla="*/ 101 h 185"/>
                <a:gd name="T42" fmla="*/ 126 w 185"/>
                <a:gd name="T43" fmla="*/ 122 h 185"/>
                <a:gd name="T44" fmla="*/ 126 w 185"/>
                <a:gd name="T45" fmla="*/ 164 h 185"/>
                <a:gd name="T46" fmla="*/ 147 w 185"/>
                <a:gd name="T47" fmla="*/ 185 h 185"/>
                <a:gd name="T48" fmla="*/ 168 w 185"/>
                <a:gd name="T49" fmla="*/ 169 h 185"/>
                <a:gd name="T50" fmla="*/ 168 w 185"/>
                <a:gd name="T51" fmla="*/ 169 h 185"/>
                <a:gd name="T52" fmla="*/ 185 w 185"/>
                <a:gd name="T53" fmla="*/ 152 h 185"/>
                <a:gd name="T54" fmla="*/ 185 w 185"/>
                <a:gd name="T55" fmla="*/ 135 h 185"/>
                <a:gd name="T56" fmla="*/ 168 w 185"/>
                <a:gd name="T57" fmla="*/ 118 h 185"/>
                <a:gd name="T58" fmla="*/ 16 w 185"/>
                <a:gd name="T59" fmla="*/ 160 h 185"/>
                <a:gd name="T60" fmla="*/ 8 w 185"/>
                <a:gd name="T61" fmla="*/ 152 h 185"/>
                <a:gd name="T62" fmla="*/ 8 w 185"/>
                <a:gd name="T63" fmla="*/ 135 h 185"/>
                <a:gd name="T64" fmla="*/ 16 w 185"/>
                <a:gd name="T65" fmla="*/ 126 h 185"/>
                <a:gd name="T66" fmla="*/ 16 w 185"/>
                <a:gd name="T67" fmla="*/ 160 h 185"/>
                <a:gd name="T68" fmla="*/ 37 w 185"/>
                <a:gd name="T69" fmla="*/ 109 h 185"/>
                <a:gd name="T70" fmla="*/ 50 w 185"/>
                <a:gd name="T71" fmla="*/ 122 h 185"/>
                <a:gd name="T72" fmla="*/ 50 w 185"/>
                <a:gd name="T73" fmla="*/ 164 h 185"/>
                <a:gd name="T74" fmla="*/ 37 w 185"/>
                <a:gd name="T75" fmla="*/ 177 h 185"/>
                <a:gd name="T76" fmla="*/ 25 w 185"/>
                <a:gd name="T77" fmla="*/ 164 h 185"/>
                <a:gd name="T78" fmla="*/ 25 w 185"/>
                <a:gd name="T79" fmla="*/ 122 h 185"/>
                <a:gd name="T80" fmla="*/ 37 w 185"/>
                <a:gd name="T81" fmla="*/ 109 h 185"/>
                <a:gd name="T82" fmla="*/ 160 w 185"/>
                <a:gd name="T83" fmla="*/ 164 h 185"/>
                <a:gd name="T84" fmla="*/ 147 w 185"/>
                <a:gd name="T85" fmla="*/ 177 h 185"/>
                <a:gd name="T86" fmla="*/ 135 w 185"/>
                <a:gd name="T87" fmla="*/ 164 h 185"/>
                <a:gd name="T88" fmla="*/ 135 w 185"/>
                <a:gd name="T89" fmla="*/ 122 h 185"/>
                <a:gd name="T90" fmla="*/ 147 w 185"/>
                <a:gd name="T91" fmla="*/ 109 h 185"/>
                <a:gd name="T92" fmla="*/ 160 w 185"/>
                <a:gd name="T93" fmla="*/ 122 h 185"/>
                <a:gd name="T94" fmla="*/ 160 w 185"/>
                <a:gd name="T95" fmla="*/ 164 h 185"/>
                <a:gd name="T96" fmla="*/ 177 w 185"/>
                <a:gd name="T97" fmla="*/ 152 h 185"/>
                <a:gd name="T98" fmla="*/ 168 w 185"/>
                <a:gd name="T99" fmla="*/ 160 h 185"/>
                <a:gd name="T100" fmla="*/ 168 w 185"/>
                <a:gd name="T101" fmla="*/ 126 h 185"/>
                <a:gd name="T102" fmla="*/ 177 w 185"/>
                <a:gd name="T103" fmla="*/ 135 h 185"/>
                <a:gd name="T104" fmla="*/ 177 w 185"/>
                <a:gd name="T10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5" h="185">
                  <a:moveTo>
                    <a:pt x="168" y="118"/>
                  </a:moveTo>
                  <a:cubicBezTo>
                    <a:pt x="168" y="50"/>
                    <a:pt x="168" y="50"/>
                    <a:pt x="168" y="50"/>
                  </a:cubicBezTo>
                  <a:cubicBezTo>
                    <a:pt x="168" y="22"/>
                    <a:pt x="146" y="0"/>
                    <a:pt x="11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39" y="0"/>
                    <a:pt x="16" y="22"/>
                    <a:pt x="16" y="50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7" y="118"/>
                    <a:pt x="0" y="125"/>
                    <a:pt x="0" y="135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61"/>
                    <a:pt x="7" y="169"/>
                    <a:pt x="16" y="169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9" y="178"/>
                    <a:pt x="27" y="185"/>
                    <a:pt x="37" y="185"/>
                  </a:cubicBezTo>
                  <a:cubicBezTo>
                    <a:pt x="49" y="185"/>
                    <a:pt x="59" y="176"/>
                    <a:pt x="59" y="164"/>
                  </a:cubicBezTo>
                  <a:cubicBezTo>
                    <a:pt x="59" y="122"/>
                    <a:pt x="59" y="122"/>
                    <a:pt x="59" y="122"/>
                  </a:cubicBezTo>
                  <a:cubicBezTo>
                    <a:pt x="59" y="110"/>
                    <a:pt x="49" y="101"/>
                    <a:pt x="37" y="101"/>
                  </a:cubicBezTo>
                  <a:cubicBezTo>
                    <a:pt x="33" y="101"/>
                    <a:pt x="28" y="103"/>
                    <a:pt x="25" y="105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27"/>
                    <a:pt x="44" y="8"/>
                    <a:pt x="67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41" y="8"/>
                    <a:pt x="160" y="27"/>
                    <a:pt x="160" y="50"/>
                  </a:cubicBezTo>
                  <a:cubicBezTo>
                    <a:pt x="160" y="105"/>
                    <a:pt x="160" y="105"/>
                    <a:pt x="160" y="105"/>
                  </a:cubicBezTo>
                  <a:cubicBezTo>
                    <a:pt x="156" y="103"/>
                    <a:pt x="152" y="101"/>
                    <a:pt x="147" y="101"/>
                  </a:cubicBezTo>
                  <a:cubicBezTo>
                    <a:pt x="136" y="101"/>
                    <a:pt x="126" y="110"/>
                    <a:pt x="126" y="122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26" y="176"/>
                    <a:pt x="136" y="185"/>
                    <a:pt x="147" y="185"/>
                  </a:cubicBezTo>
                  <a:cubicBezTo>
                    <a:pt x="157" y="185"/>
                    <a:pt x="166" y="178"/>
                    <a:pt x="168" y="169"/>
                  </a:cubicBezTo>
                  <a:cubicBezTo>
                    <a:pt x="168" y="169"/>
                    <a:pt x="168" y="169"/>
                    <a:pt x="168" y="169"/>
                  </a:cubicBezTo>
                  <a:cubicBezTo>
                    <a:pt x="178" y="169"/>
                    <a:pt x="185" y="161"/>
                    <a:pt x="185" y="152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85" y="125"/>
                    <a:pt x="178" y="118"/>
                    <a:pt x="168" y="118"/>
                  </a:cubicBezTo>
                  <a:close/>
                  <a:moveTo>
                    <a:pt x="16" y="160"/>
                  </a:moveTo>
                  <a:cubicBezTo>
                    <a:pt x="12" y="160"/>
                    <a:pt x="8" y="156"/>
                    <a:pt x="8" y="152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8" y="130"/>
                    <a:pt x="12" y="126"/>
                    <a:pt x="16" y="126"/>
                  </a:cubicBezTo>
                  <a:lnTo>
                    <a:pt x="16" y="160"/>
                  </a:lnTo>
                  <a:close/>
                  <a:moveTo>
                    <a:pt x="37" y="109"/>
                  </a:moveTo>
                  <a:cubicBezTo>
                    <a:pt x="44" y="109"/>
                    <a:pt x="50" y="115"/>
                    <a:pt x="50" y="122"/>
                  </a:cubicBezTo>
                  <a:cubicBezTo>
                    <a:pt x="50" y="164"/>
                    <a:pt x="50" y="164"/>
                    <a:pt x="50" y="164"/>
                  </a:cubicBezTo>
                  <a:cubicBezTo>
                    <a:pt x="50" y="171"/>
                    <a:pt x="44" y="177"/>
                    <a:pt x="37" y="177"/>
                  </a:cubicBezTo>
                  <a:cubicBezTo>
                    <a:pt x="30" y="177"/>
                    <a:pt x="25" y="171"/>
                    <a:pt x="25" y="164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15"/>
                    <a:pt x="30" y="109"/>
                    <a:pt x="37" y="109"/>
                  </a:cubicBezTo>
                  <a:close/>
                  <a:moveTo>
                    <a:pt x="160" y="164"/>
                  </a:moveTo>
                  <a:cubicBezTo>
                    <a:pt x="160" y="171"/>
                    <a:pt x="154" y="177"/>
                    <a:pt x="147" y="177"/>
                  </a:cubicBezTo>
                  <a:cubicBezTo>
                    <a:pt x="140" y="177"/>
                    <a:pt x="135" y="171"/>
                    <a:pt x="135" y="164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15"/>
                    <a:pt x="140" y="109"/>
                    <a:pt x="147" y="109"/>
                  </a:cubicBezTo>
                  <a:cubicBezTo>
                    <a:pt x="154" y="109"/>
                    <a:pt x="160" y="115"/>
                    <a:pt x="160" y="122"/>
                  </a:cubicBezTo>
                  <a:lnTo>
                    <a:pt x="160" y="164"/>
                  </a:lnTo>
                  <a:close/>
                  <a:moveTo>
                    <a:pt x="177" y="152"/>
                  </a:moveTo>
                  <a:cubicBezTo>
                    <a:pt x="177" y="156"/>
                    <a:pt x="173" y="160"/>
                    <a:pt x="168" y="160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73" y="126"/>
                    <a:pt x="177" y="130"/>
                    <a:pt x="177" y="135"/>
                  </a:cubicBezTo>
                  <a:lnTo>
                    <a:pt x="177" y="1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7459596" y="4138807"/>
            <a:ext cx="1151456" cy="1151456"/>
            <a:chOff x="7596934" y="3035457"/>
            <a:chExt cx="863592" cy="863592"/>
          </a:xfrm>
        </p:grpSpPr>
        <p:sp>
          <p:nvSpPr>
            <p:cNvPr id="38" name="Oval 37"/>
            <p:cNvSpPr>
              <a:spLocks noChangeAspect="1"/>
            </p:cNvSpPr>
            <p:nvPr/>
          </p:nvSpPr>
          <p:spPr>
            <a:xfrm>
              <a:off x="7596934" y="3035457"/>
              <a:ext cx="863592" cy="863592"/>
            </a:xfrm>
            <a:prstGeom prst="ellipse">
              <a:avLst/>
            </a:prstGeom>
            <a:solidFill>
              <a:schemeClr val="accent4"/>
            </a:solidFill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222"/>
            <p:cNvSpPr>
              <a:spLocks noEditPoints="1"/>
            </p:cNvSpPr>
            <p:nvPr/>
          </p:nvSpPr>
          <p:spPr bwMode="auto">
            <a:xfrm>
              <a:off x="7885546" y="3325503"/>
              <a:ext cx="286367" cy="286367"/>
            </a:xfrm>
            <a:custGeom>
              <a:avLst/>
              <a:gdLst>
                <a:gd name="T0" fmla="*/ 168 w 185"/>
                <a:gd name="T1" fmla="*/ 118 h 185"/>
                <a:gd name="T2" fmla="*/ 168 w 185"/>
                <a:gd name="T3" fmla="*/ 50 h 185"/>
                <a:gd name="T4" fmla="*/ 118 w 185"/>
                <a:gd name="T5" fmla="*/ 0 h 185"/>
                <a:gd name="T6" fmla="*/ 67 w 185"/>
                <a:gd name="T7" fmla="*/ 0 h 185"/>
                <a:gd name="T8" fmla="*/ 16 w 185"/>
                <a:gd name="T9" fmla="*/ 50 h 185"/>
                <a:gd name="T10" fmla="*/ 16 w 185"/>
                <a:gd name="T11" fmla="*/ 118 h 185"/>
                <a:gd name="T12" fmla="*/ 0 w 185"/>
                <a:gd name="T13" fmla="*/ 135 h 185"/>
                <a:gd name="T14" fmla="*/ 0 w 185"/>
                <a:gd name="T15" fmla="*/ 152 h 185"/>
                <a:gd name="T16" fmla="*/ 16 w 185"/>
                <a:gd name="T17" fmla="*/ 169 h 185"/>
                <a:gd name="T18" fmla="*/ 17 w 185"/>
                <a:gd name="T19" fmla="*/ 169 h 185"/>
                <a:gd name="T20" fmla="*/ 37 w 185"/>
                <a:gd name="T21" fmla="*/ 185 h 185"/>
                <a:gd name="T22" fmla="*/ 59 w 185"/>
                <a:gd name="T23" fmla="*/ 164 h 185"/>
                <a:gd name="T24" fmla="*/ 59 w 185"/>
                <a:gd name="T25" fmla="*/ 122 h 185"/>
                <a:gd name="T26" fmla="*/ 37 w 185"/>
                <a:gd name="T27" fmla="*/ 101 h 185"/>
                <a:gd name="T28" fmla="*/ 25 w 185"/>
                <a:gd name="T29" fmla="*/ 105 h 185"/>
                <a:gd name="T30" fmla="*/ 25 w 185"/>
                <a:gd name="T31" fmla="*/ 50 h 185"/>
                <a:gd name="T32" fmla="*/ 67 w 185"/>
                <a:gd name="T33" fmla="*/ 8 h 185"/>
                <a:gd name="T34" fmla="*/ 118 w 185"/>
                <a:gd name="T35" fmla="*/ 8 h 185"/>
                <a:gd name="T36" fmla="*/ 160 w 185"/>
                <a:gd name="T37" fmla="*/ 50 h 185"/>
                <a:gd name="T38" fmla="*/ 160 w 185"/>
                <a:gd name="T39" fmla="*/ 105 h 185"/>
                <a:gd name="T40" fmla="*/ 147 w 185"/>
                <a:gd name="T41" fmla="*/ 101 h 185"/>
                <a:gd name="T42" fmla="*/ 126 w 185"/>
                <a:gd name="T43" fmla="*/ 122 h 185"/>
                <a:gd name="T44" fmla="*/ 126 w 185"/>
                <a:gd name="T45" fmla="*/ 164 h 185"/>
                <a:gd name="T46" fmla="*/ 147 w 185"/>
                <a:gd name="T47" fmla="*/ 185 h 185"/>
                <a:gd name="T48" fmla="*/ 168 w 185"/>
                <a:gd name="T49" fmla="*/ 169 h 185"/>
                <a:gd name="T50" fmla="*/ 168 w 185"/>
                <a:gd name="T51" fmla="*/ 169 h 185"/>
                <a:gd name="T52" fmla="*/ 185 w 185"/>
                <a:gd name="T53" fmla="*/ 152 h 185"/>
                <a:gd name="T54" fmla="*/ 185 w 185"/>
                <a:gd name="T55" fmla="*/ 135 h 185"/>
                <a:gd name="T56" fmla="*/ 168 w 185"/>
                <a:gd name="T57" fmla="*/ 118 h 185"/>
                <a:gd name="T58" fmla="*/ 16 w 185"/>
                <a:gd name="T59" fmla="*/ 160 h 185"/>
                <a:gd name="T60" fmla="*/ 8 w 185"/>
                <a:gd name="T61" fmla="*/ 152 h 185"/>
                <a:gd name="T62" fmla="*/ 8 w 185"/>
                <a:gd name="T63" fmla="*/ 135 h 185"/>
                <a:gd name="T64" fmla="*/ 16 w 185"/>
                <a:gd name="T65" fmla="*/ 126 h 185"/>
                <a:gd name="T66" fmla="*/ 16 w 185"/>
                <a:gd name="T67" fmla="*/ 160 h 185"/>
                <a:gd name="T68" fmla="*/ 37 w 185"/>
                <a:gd name="T69" fmla="*/ 109 h 185"/>
                <a:gd name="T70" fmla="*/ 50 w 185"/>
                <a:gd name="T71" fmla="*/ 122 h 185"/>
                <a:gd name="T72" fmla="*/ 50 w 185"/>
                <a:gd name="T73" fmla="*/ 164 h 185"/>
                <a:gd name="T74" fmla="*/ 37 w 185"/>
                <a:gd name="T75" fmla="*/ 177 h 185"/>
                <a:gd name="T76" fmla="*/ 25 w 185"/>
                <a:gd name="T77" fmla="*/ 164 h 185"/>
                <a:gd name="T78" fmla="*/ 25 w 185"/>
                <a:gd name="T79" fmla="*/ 122 h 185"/>
                <a:gd name="T80" fmla="*/ 37 w 185"/>
                <a:gd name="T81" fmla="*/ 109 h 185"/>
                <a:gd name="T82" fmla="*/ 160 w 185"/>
                <a:gd name="T83" fmla="*/ 164 h 185"/>
                <a:gd name="T84" fmla="*/ 147 w 185"/>
                <a:gd name="T85" fmla="*/ 177 h 185"/>
                <a:gd name="T86" fmla="*/ 135 w 185"/>
                <a:gd name="T87" fmla="*/ 164 h 185"/>
                <a:gd name="T88" fmla="*/ 135 w 185"/>
                <a:gd name="T89" fmla="*/ 122 h 185"/>
                <a:gd name="T90" fmla="*/ 147 w 185"/>
                <a:gd name="T91" fmla="*/ 109 h 185"/>
                <a:gd name="T92" fmla="*/ 160 w 185"/>
                <a:gd name="T93" fmla="*/ 122 h 185"/>
                <a:gd name="T94" fmla="*/ 160 w 185"/>
                <a:gd name="T95" fmla="*/ 164 h 185"/>
                <a:gd name="T96" fmla="*/ 177 w 185"/>
                <a:gd name="T97" fmla="*/ 152 h 185"/>
                <a:gd name="T98" fmla="*/ 168 w 185"/>
                <a:gd name="T99" fmla="*/ 160 h 185"/>
                <a:gd name="T100" fmla="*/ 168 w 185"/>
                <a:gd name="T101" fmla="*/ 126 h 185"/>
                <a:gd name="T102" fmla="*/ 177 w 185"/>
                <a:gd name="T103" fmla="*/ 135 h 185"/>
                <a:gd name="T104" fmla="*/ 177 w 185"/>
                <a:gd name="T10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5" h="185">
                  <a:moveTo>
                    <a:pt x="168" y="118"/>
                  </a:moveTo>
                  <a:cubicBezTo>
                    <a:pt x="168" y="50"/>
                    <a:pt x="168" y="50"/>
                    <a:pt x="168" y="50"/>
                  </a:cubicBezTo>
                  <a:cubicBezTo>
                    <a:pt x="168" y="22"/>
                    <a:pt x="146" y="0"/>
                    <a:pt x="11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39" y="0"/>
                    <a:pt x="16" y="22"/>
                    <a:pt x="16" y="50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7" y="118"/>
                    <a:pt x="0" y="125"/>
                    <a:pt x="0" y="135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61"/>
                    <a:pt x="7" y="169"/>
                    <a:pt x="16" y="169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9" y="178"/>
                    <a:pt x="27" y="185"/>
                    <a:pt x="37" y="185"/>
                  </a:cubicBezTo>
                  <a:cubicBezTo>
                    <a:pt x="49" y="185"/>
                    <a:pt x="59" y="176"/>
                    <a:pt x="59" y="164"/>
                  </a:cubicBezTo>
                  <a:cubicBezTo>
                    <a:pt x="59" y="122"/>
                    <a:pt x="59" y="122"/>
                    <a:pt x="59" y="122"/>
                  </a:cubicBezTo>
                  <a:cubicBezTo>
                    <a:pt x="59" y="110"/>
                    <a:pt x="49" y="101"/>
                    <a:pt x="37" y="101"/>
                  </a:cubicBezTo>
                  <a:cubicBezTo>
                    <a:pt x="33" y="101"/>
                    <a:pt x="28" y="103"/>
                    <a:pt x="25" y="105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27"/>
                    <a:pt x="44" y="8"/>
                    <a:pt x="67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41" y="8"/>
                    <a:pt x="160" y="27"/>
                    <a:pt x="160" y="50"/>
                  </a:cubicBezTo>
                  <a:cubicBezTo>
                    <a:pt x="160" y="105"/>
                    <a:pt x="160" y="105"/>
                    <a:pt x="160" y="105"/>
                  </a:cubicBezTo>
                  <a:cubicBezTo>
                    <a:pt x="156" y="103"/>
                    <a:pt x="152" y="101"/>
                    <a:pt x="147" y="101"/>
                  </a:cubicBezTo>
                  <a:cubicBezTo>
                    <a:pt x="136" y="101"/>
                    <a:pt x="126" y="110"/>
                    <a:pt x="126" y="122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26" y="176"/>
                    <a:pt x="136" y="185"/>
                    <a:pt x="147" y="185"/>
                  </a:cubicBezTo>
                  <a:cubicBezTo>
                    <a:pt x="157" y="185"/>
                    <a:pt x="166" y="178"/>
                    <a:pt x="168" y="169"/>
                  </a:cubicBezTo>
                  <a:cubicBezTo>
                    <a:pt x="168" y="169"/>
                    <a:pt x="168" y="169"/>
                    <a:pt x="168" y="169"/>
                  </a:cubicBezTo>
                  <a:cubicBezTo>
                    <a:pt x="178" y="169"/>
                    <a:pt x="185" y="161"/>
                    <a:pt x="185" y="152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85" y="125"/>
                    <a:pt x="178" y="118"/>
                    <a:pt x="168" y="118"/>
                  </a:cubicBezTo>
                  <a:close/>
                  <a:moveTo>
                    <a:pt x="16" y="160"/>
                  </a:moveTo>
                  <a:cubicBezTo>
                    <a:pt x="12" y="160"/>
                    <a:pt x="8" y="156"/>
                    <a:pt x="8" y="152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8" y="130"/>
                    <a:pt x="12" y="126"/>
                    <a:pt x="16" y="126"/>
                  </a:cubicBezTo>
                  <a:lnTo>
                    <a:pt x="16" y="160"/>
                  </a:lnTo>
                  <a:close/>
                  <a:moveTo>
                    <a:pt x="37" y="109"/>
                  </a:moveTo>
                  <a:cubicBezTo>
                    <a:pt x="44" y="109"/>
                    <a:pt x="50" y="115"/>
                    <a:pt x="50" y="122"/>
                  </a:cubicBezTo>
                  <a:cubicBezTo>
                    <a:pt x="50" y="164"/>
                    <a:pt x="50" y="164"/>
                    <a:pt x="50" y="164"/>
                  </a:cubicBezTo>
                  <a:cubicBezTo>
                    <a:pt x="50" y="171"/>
                    <a:pt x="44" y="177"/>
                    <a:pt x="37" y="177"/>
                  </a:cubicBezTo>
                  <a:cubicBezTo>
                    <a:pt x="30" y="177"/>
                    <a:pt x="25" y="171"/>
                    <a:pt x="25" y="164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15"/>
                    <a:pt x="30" y="109"/>
                    <a:pt x="37" y="109"/>
                  </a:cubicBezTo>
                  <a:close/>
                  <a:moveTo>
                    <a:pt x="160" y="164"/>
                  </a:moveTo>
                  <a:cubicBezTo>
                    <a:pt x="160" y="171"/>
                    <a:pt x="154" y="177"/>
                    <a:pt x="147" y="177"/>
                  </a:cubicBezTo>
                  <a:cubicBezTo>
                    <a:pt x="140" y="177"/>
                    <a:pt x="135" y="171"/>
                    <a:pt x="135" y="164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15"/>
                    <a:pt x="140" y="109"/>
                    <a:pt x="147" y="109"/>
                  </a:cubicBezTo>
                  <a:cubicBezTo>
                    <a:pt x="154" y="109"/>
                    <a:pt x="160" y="115"/>
                    <a:pt x="160" y="122"/>
                  </a:cubicBezTo>
                  <a:lnTo>
                    <a:pt x="160" y="164"/>
                  </a:lnTo>
                  <a:close/>
                  <a:moveTo>
                    <a:pt x="177" y="152"/>
                  </a:moveTo>
                  <a:cubicBezTo>
                    <a:pt x="177" y="156"/>
                    <a:pt x="173" y="160"/>
                    <a:pt x="168" y="160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73" y="126"/>
                    <a:pt x="177" y="130"/>
                    <a:pt x="177" y="135"/>
                  </a:cubicBezTo>
                  <a:lnTo>
                    <a:pt x="177" y="1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12921DF-4AC7-4F5B-B244-BB7DCA165DA4}"/>
              </a:ext>
            </a:extLst>
          </p:cNvPr>
          <p:cNvGrpSpPr/>
          <p:nvPr/>
        </p:nvGrpSpPr>
        <p:grpSpPr>
          <a:xfrm>
            <a:off x="5245513" y="2729581"/>
            <a:ext cx="1700977" cy="1711147"/>
            <a:chOff x="5245513" y="2729581"/>
            <a:chExt cx="1700977" cy="1711147"/>
          </a:xfrm>
        </p:grpSpPr>
        <p:sp>
          <p:nvSpPr>
            <p:cNvPr id="60" name="Oval 59"/>
            <p:cNvSpPr>
              <a:spLocks noChangeAspect="1"/>
            </p:cNvSpPr>
            <p:nvPr/>
          </p:nvSpPr>
          <p:spPr>
            <a:xfrm>
              <a:off x="5245513" y="2729581"/>
              <a:ext cx="1700977" cy="17111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5517336" y="3684646"/>
              <a:ext cx="1164101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333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MIND CORE</a:t>
              </a:r>
            </a:p>
          </p:txBody>
        </p:sp>
        <p:sp>
          <p:nvSpPr>
            <p:cNvPr id="41" name="Freeform 197">
              <a:extLst>
                <a:ext uri="{FF2B5EF4-FFF2-40B4-BE49-F238E27FC236}">
                  <a16:creationId xmlns:a16="http://schemas.microsoft.com/office/drawing/2014/main" id="{F8A28F9C-8BF9-3D49-A857-C25E71879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76515" y="3148417"/>
              <a:ext cx="577719" cy="504157"/>
            </a:xfrm>
            <a:custGeom>
              <a:avLst/>
              <a:gdLst>
                <a:gd name="T0" fmla="*/ 25 w 186"/>
                <a:gd name="T1" fmla="*/ 76 h 186"/>
                <a:gd name="T2" fmla="*/ 118 w 186"/>
                <a:gd name="T3" fmla="*/ 160 h 186"/>
                <a:gd name="T4" fmla="*/ 110 w 186"/>
                <a:gd name="T5" fmla="*/ 152 h 186"/>
                <a:gd name="T6" fmla="*/ 34 w 186"/>
                <a:gd name="T7" fmla="*/ 84 h 186"/>
                <a:gd name="T8" fmla="*/ 110 w 186"/>
                <a:gd name="T9" fmla="*/ 152 h 186"/>
                <a:gd name="T10" fmla="*/ 152 w 186"/>
                <a:gd name="T11" fmla="*/ 84 h 186"/>
                <a:gd name="T12" fmla="*/ 169 w 186"/>
                <a:gd name="T13" fmla="*/ 84 h 186"/>
                <a:gd name="T14" fmla="*/ 160 w 186"/>
                <a:gd name="T15" fmla="*/ 118 h 186"/>
                <a:gd name="T16" fmla="*/ 160 w 186"/>
                <a:gd name="T17" fmla="*/ 127 h 186"/>
                <a:gd name="T18" fmla="*/ 160 w 186"/>
                <a:gd name="T19" fmla="*/ 118 h 186"/>
                <a:gd name="T20" fmla="*/ 114 w 186"/>
                <a:gd name="T21" fmla="*/ 51 h 186"/>
                <a:gd name="T22" fmla="*/ 124 w 186"/>
                <a:gd name="T23" fmla="*/ 17 h 186"/>
                <a:gd name="T24" fmla="*/ 135 w 186"/>
                <a:gd name="T25" fmla="*/ 8 h 186"/>
                <a:gd name="T26" fmla="*/ 118 w 186"/>
                <a:gd name="T27" fmla="*/ 8 h 186"/>
                <a:gd name="T28" fmla="*/ 95 w 186"/>
                <a:gd name="T29" fmla="*/ 34 h 186"/>
                <a:gd name="T30" fmla="*/ 91 w 186"/>
                <a:gd name="T31" fmla="*/ 34 h 186"/>
                <a:gd name="T32" fmla="*/ 68 w 186"/>
                <a:gd name="T33" fmla="*/ 8 h 186"/>
                <a:gd name="T34" fmla="*/ 51 w 186"/>
                <a:gd name="T35" fmla="*/ 8 h 186"/>
                <a:gd name="T36" fmla="*/ 61 w 186"/>
                <a:gd name="T37" fmla="*/ 17 h 186"/>
                <a:gd name="T38" fmla="*/ 72 w 186"/>
                <a:gd name="T39" fmla="*/ 51 h 186"/>
                <a:gd name="T40" fmla="*/ 0 w 186"/>
                <a:gd name="T41" fmla="*/ 68 h 186"/>
                <a:gd name="T42" fmla="*/ 17 w 186"/>
                <a:gd name="T43" fmla="*/ 186 h 186"/>
                <a:gd name="T44" fmla="*/ 186 w 186"/>
                <a:gd name="T45" fmla="*/ 169 h 186"/>
                <a:gd name="T46" fmla="*/ 169 w 186"/>
                <a:gd name="T47" fmla="*/ 51 h 186"/>
                <a:gd name="T48" fmla="*/ 17 w 186"/>
                <a:gd name="T49" fmla="*/ 177 h 186"/>
                <a:gd name="T50" fmla="*/ 8 w 186"/>
                <a:gd name="T51" fmla="*/ 68 h 186"/>
                <a:gd name="T52" fmla="*/ 135 w 186"/>
                <a:gd name="T53" fmla="*/ 59 h 186"/>
                <a:gd name="T54" fmla="*/ 177 w 186"/>
                <a:gd name="T55" fmla="*/ 169 h 186"/>
                <a:gd name="T56" fmla="*/ 143 w 186"/>
                <a:gd name="T57" fmla="*/ 177 h 186"/>
                <a:gd name="T58" fmla="*/ 169 w 186"/>
                <a:gd name="T59" fmla="*/ 59 h 186"/>
                <a:gd name="T60" fmla="*/ 177 w 186"/>
                <a:gd name="T61" fmla="*/ 169 h 186"/>
                <a:gd name="T62" fmla="*/ 156 w 186"/>
                <a:gd name="T63" fmla="*/ 106 h 186"/>
                <a:gd name="T64" fmla="*/ 165 w 186"/>
                <a:gd name="T65" fmla="*/ 10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6" h="186">
                  <a:moveTo>
                    <a:pt x="118" y="76"/>
                  </a:moveTo>
                  <a:cubicBezTo>
                    <a:pt x="25" y="76"/>
                    <a:pt x="25" y="76"/>
                    <a:pt x="25" y="76"/>
                  </a:cubicBezTo>
                  <a:cubicBezTo>
                    <a:pt x="25" y="160"/>
                    <a:pt x="25" y="160"/>
                    <a:pt x="25" y="160"/>
                  </a:cubicBezTo>
                  <a:cubicBezTo>
                    <a:pt x="118" y="160"/>
                    <a:pt x="118" y="160"/>
                    <a:pt x="118" y="160"/>
                  </a:cubicBezTo>
                  <a:lnTo>
                    <a:pt x="118" y="76"/>
                  </a:lnTo>
                  <a:close/>
                  <a:moveTo>
                    <a:pt x="110" y="152"/>
                  </a:moveTo>
                  <a:cubicBezTo>
                    <a:pt x="34" y="152"/>
                    <a:pt x="34" y="152"/>
                    <a:pt x="34" y="152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110" y="84"/>
                    <a:pt x="110" y="84"/>
                    <a:pt x="110" y="84"/>
                  </a:cubicBezTo>
                  <a:lnTo>
                    <a:pt x="110" y="152"/>
                  </a:lnTo>
                  <a:close/>
                  <a:moveTo>
                    <a:pt x="160" y="76"/>
                  </a:moveTo>
                  <a:cubicBezTo>
                    <a:pt x="156" y="76"/>
                    <a:pt x="152" y="80"/>
                    <a:pt x="152" y="84"/>
                  </a:cubicBezTo>
                  <a:cubicBezTo>
                    <a:pt x="152" y="89"/>
                    <a:pt x="156" y="93"/>
                    <a:pt x="160" y="93"/>
                  </a:cubicBezTo>
                  <a:cubicBezTo>
                    <a:pt x="165" y="93"/>
                    <a:pt x="169" y="89"/>
                    <a:pt x="169" y="84"/>
                  </a:cubicBezTo>
                  <a:cubicBezTo>
                    <a:pt x="169" y="80"/>
                    <a:pt x="165" y="76"/>
                    <a:pt x="160" y="76"/>
                  </a:cubicBezTo>
                  <a:close/>
                  <a:moveTo>
                    <a:pt x="160" y="118"/>
                  </a:moveTo>
                  <a:cubicBezTo>
                    <a:pt x="158" y="118"/>
                    <a:pt x="156" y="120"/>
                    <a:pt x="156" y="122"/>
                  </a:cubicBezTo>
                  <a:cubicBezTo>
                    <a:pt x="156" y="125"/>
                    <a:pt x="158" y="127"/>
                    <a:pt x="160" y="127"/>
                  </a:cubicBezTo>
                  <a:cubicBezTo>
                    <a:pt x="163" y="127"/>
                    <a:pt x="165" y="125"/>
                    <a:pt x="165" y="122"/>
                  </a:cubicBezTo>
                  <a:cubicBezTo>
                    <a:pt x="165" y="120"/>
                    <a:pt x="163" y="118"/>
                    <a:pt x="160" y="118"/>
                  </a:cubicBezTo>
                  <a:close/>
                  <a:moveTo>
                    <a:pt x="169" y="51"/>
                  </a:moveTo>
                  <a:cubicBezTo>
                    <a:pt x="114" y="51"/>
                    <a:pt x="114" y="51"/>
                    <a:pt x="114" y="51"/>
                  </a:cubicBezTo>
                  <a:cubicBezTo>
                    <a:pt x="112" y="45"/>
                    <a:pt x="109" y="40"/>
                    <a:pt x="104" y="37"/>
                  </a:cubicBezTo>
                  <a:cubicBezTo>
                    <a:pt x="124" y="17"/>
                    <a:pt x="124" y="17"/>
                    <a:pt x="124" y="17"/>
                  </a:cubicBezTo>
                  <a:cubicBezTo>
                    <a:pt x="125" y="17"/>
                    <a:pt x="126" y="17"/>
                    <a:pt x="127" y="17"/>
                  </a:cubicBezTo>
                  <a:cubicBezTo>
                    <a:pt x="131" y="17"/>
                    <a:pt x="135" y="13"/>
                    <a:pt x="135" y="8"/>
                  </a:cubicBezTo>
                  <a:cubicBezTo>
                    <a:pt x="135" y="4"/>
                    <a:pt x="131" y="0"/>
                    <a:pt x="127" y="0"/>
                  </a:cubicBezTo>
                  <a:cubicBezTo>
                    <a:pt x="122" y="0"/>
                    <a:pt x="118" y="4"/>
                    <a:pt x="118" y="8"/>
                  </a:cubicBezTo>
                  <a:cubicBezTo>
                    <a:pt x="118" y="9"/>
                    <a:pt x="118" y="10"/>
                    <a:pt x="118" y="11"/>
                  </a:cubicBezTo>
                  <a:cubicBezTo>
                    <a:pt x="95" y="34"/>
                    <a:pt x="95" y="34"/>
                    <a:pt x="95" y="34"/>
                  </a:cubicBezTo>
                  <a:cubicBezTo>
                    <a:pt x="94" y="34"/>
                    <a:pt x="94" y="34"/>
                    <a:pt x="93" y="34"/>
                  </a:cubicBezTo>
                  <a:cubicBezTo>
                    <a:pt x="92" y="34"/>
                    <a:pt x="91" y="34"/>
                    <a:pt x="91" y="34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7" y="10"/>
                    <a:pt x="68" y="9"/>
                    <a:pt x="68" y="8"/>
                  </a:cubicBezTo>
                  <a:cubicBezTo>
                    <a:pt x="68" y="4"/>
                    <a:pt x="64" y="0"/>
                    <a:pt x="59" y="0"/>
                  </a:cubicBezTo>
                  <a:cubicBezTo>
                    <a:pt x="54" y="0"/>
                    <a:pt x="51" y="4"/>
                    <a:pt x="51" y="8"/>
                  </a:cubicBezTo>
                  <a:cubicBezTo>
                    <a:pt x="51" y="13"/>
                    <a:pt x="54" y="17"/>
                    <a:pt x="59" y="17"/>
                  </a:cubicBezTo>
                  <a:cubicBezTo>
                    <a:pt x="60" y="17"/>
                    <a:pt x="61" y="17"/>
                    <a:pt x="61" y="17"/>
                  </a:cubicBezTo>
                  <a:cubicBezTo>
                    <a:pt x="82" y="37"/>
                    <a:pt x="82" y="37"/>
                    <a:pt x="82" y="37"/>
                  </a:cubicBezTo>
                  <a:cubicBezTo>
                    <a:pt x="77" y="40"/>
                    <a:pt x="73" y="45"/>
                    <a:pt x="72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8" y="51"/>
                    <a:pt x="0" y="58"/>
                    <a:pt x="0" y="68"/>
                  </a:cubicBezTo>
                  <a:cubicBezTo>
                    <a:pt x="0" y="169"/>
                    <a:pt x="0" y="169"/>
                    <a:pt x="0" y="169"/>
                  </a:cubicBezTo>
                  <a:cubicBezTo>
                    <a:pt x="0" y="178"/>
                    <a:pt x="8" y="186"/>
                    <a:pt x="17" y="186"/>
                  </a:cubicBezTo>
                  <a:cubicBezTo>
                    <a:pt x="169" y="186"/>
                    <a:pt x="169" y="186"/>
                    <a:pt x="169" y="186"/>
                  </a:cubicBezTo>
                  <a:cubicBezTo>
                    <a:pt x="178" y="186"/>
                    <a:pt x="186" y="178"/>
                    <a:pt x="186" y="169"/>
                  </a:cubicBezTo>
                  <a:cubicBezTo>
                    <a:pt x="186" y="68"/>
                    <a:pt x="186" y="68"/>
                    <a:pt x="186" y="68"/>
                  </a:cubicBezTo>
                  <a:cubicBezTo>
                    <a:pt x="186" y="58"/>
                    <a:pt x="178" y="51"/>
                    <a:pt x="169" y="51"/>
                  </a:cubicBezTo>
                  <a:close/>
                  <a:moveTo>
                    <a:pt x="135" y="177"/>
                  </a:moveTo>
                  <a:cubicBezTo>
                    <a:pt x="17" y="177"/>
                    <a:pt x="17" y="177"/>
                    <a:pt x="17" y="177"/>
                  </a:cubicBezTo>
                  <a:cubicBezTo>
                    <a:pt x="12" y="177"/>
                    <a:pt x="8" y="173"/>
                    <a:pt x="8" y="169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3"/>
                    <a:pt x="12" y="59"/>
                    <a:pt x="17" y="59"/>
                  </a:cubicBezTo>
                  <a:cubicBezTo>
                    <a:pt x="135" y="59"/>
                    <a:pt x="135" y="59"/>
                    <a:pt x="135" y="59"/>
                  </a:cubicBezTo>
                  <a:lnTo>
                    <a:pt x="135" y="177"/>
                  </a:lnTo>
                  <a:close/>
                  <a:moveTo>
                    <a:pt x="177" y="169"/>
                  </a:moveTo>
                  <a:cubicBezTo>
                    <a:pt x="177" y="173"/>
                    <a:pt x="173" y="177"/>
                    <a:pt x="169" y="177"/>
                  </a:cubicBezTo>
                  <a:cubicBezTo>
                    <a:pt x="143" y="177"/>
                    <a:pt x="143" y="177"/>
                    <a:pt x="143" y="17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69" y="59"/>
                    <a:pt x="169" y="59"/>
                    <a:pt x="169" y="59"/>
                  </a:cubicBezTo>
                  <a:cubicBezTo>
                    <a:pt x="173" y="59"/>
                    <a:pt x="177" y="63"/>
                    <a:pt x="177" y="68"/>
                  </a:cubicBezTo>
                  <a:lnTo>
                    <a:pt x="177" y="169"/>
                  </a:lnTo>
                  <a:close/>
                  <a:moveTo>
                    <a:pt x="160" y="101"/>
                  </a:moveTo>
                  <a:cubicBezTo>
                    <a:pt x="158" y="101"/>
                    <a:pt x="156" y="103"/>
                    <a:pt x="156" y="106"/>
                  </a:cubicBezTo>
                  <a:cubicBezTo>
                    <a:pt x="156" y="108"/>
                    <a:pt x="158" y="110"/>
                    <a:pt x="160" y="110"/>
                  </a:cubicBezTo>
                  <a:cubicBezTo>
                    <a:pt x="163" y="110"/>
                    <a:pt x="165" y="108"/>
                    <a:pt x="165" y="106"/>
                  </a:cubicBezTo>
                  <a:cubicBezTo>
                    <a:pt x="165" y="103"/>
                    <a:pt x="163" y="101"/>
                    <a:pt x="160" y="1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53976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500"/>
                            </p:stCondLst>
                            <p:childTnLst>
                              <p:par>
                                <p:cTn id="7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6" grpId="0"/>
      <p:bldP spid="107" grpId="0"/>
      <p:bldP spid="108" grpId="0"/>
      <p:bldP spid="10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" name="Straight Connector 93"/>
          <p:cNvCxnSpPr/>
          <p:nvPr/>
        </p:nvCxnSpPr>
        <p:spPr>
          <a:xfrm flipH="1" flipV="1">
            <a:off x="8393530" y="2626586"/>
            <a:ext cx="764740" cy="23338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flipH="1">
            <a:off x="8393530" y="4461202"/>
            <a:ext cx="764740" cy="23338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H="1" flipV="1">
            <a:off x="8393530" y="5114486"/>
            <a:ext cx="764740" cy="23338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3035101" y="1979503"/>
            <a:ext cx="764740" cy="23338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3035101" y="2632787"/>
            <a:ext cx="764740" cy="23338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3035101" y="4467403"/>
            <a:ext cx="764740" cy="23338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flipV="1">
            <a:off x="3035101" y="5120687"/>
            <a:ext cx="764740" cy="23338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H="1">
            <a:off x="8393530" y="1973302"/>
            <a:ext cx="764740" cy="23338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H="1">
            <a:off x="6736673" y="2767664"/>
            <a:ext cx="681848" cy="504157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flipH="1">
            <a:off x="4780248" y="4216535"/>
            <a:ext cx="681848" cy="504157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8078" y="306727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MINDMAP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5" name="Straight Connector 84"/>
          <p:cNvCxnSpPr/>
          <p:nvPr/>
        </p:nvCxnSpPr>
        <p:spPr>
          <a:xfrm>
            <a:off x="4788500" y="2730779"/>
            <a:ext cx="681848" cy="504157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6744925" y="4179650"/>
            <a:ext cx="681848" cy="504157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3716948" y="1871920"/>
            <a:ext cx="1151456" cy="1151456"/>
            <a:chOff x="7596934" y="3035457"/>
            <a:chExt cx="863592" cy="863592"/>
          </a:xfrm>
        </p:grpSpPr>
        <p:sp>
          <p:nvSpPr>
            <p:cNvPr id="32" name="Oval 31"/>
            <p:cNvSpPr>
              <a:spLocks noChangeAspect="1"/>
            </p:cNvSpPr>
            <p:nvPr/>
          </p:nvSpPr>
          <p:spPr>
            <a:xfrm>
              <a:off x="7596934" y="3035457"/>
              <a:ext cx="863592" cy="863592"/>
            </a:xfrm>
            <a:prstGeom prst="ellipse">
              <a:avLst/>
            </a:prstGeom>
            <a:solidFill>
              <a:schemeClr val="accent5"/>
            </a:solidFill>
            <a:ln w="1270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222"/>
            <p:cNvSpPr>
              <a:spLocks noEditPoints="1"/>
            </p:cNvSpPr>
            <p:nvPr/>
          </p:nvSpPr>
          <p:spPr bwMode="auto">
            <a:xfrm>
              <a:off x="7885546" y="3325503"/>
              <a:ext cx="286367" cy="286367"/>
            </a:xfrm>
            <a:custGeom>
              <a:avLst/>
              <a:gdLst>
                <a:gd name="T0" fmla="*/ 168 w 185"/>
                <a:gd name="T1" fmla="*/ 118 h 185"/>
                <a:gd name="T2" fmla="*/ 168 w 185"/>
                <a:gd name="T3" fmla="*/ 50 h 185"/>
                <a:gd name="T4" fmla="*/ 118 w 185"/>
                <a:gd name="T5" fmla="*/ 0 h 185"/>
                <a:gd name="T6" fmla="*/ 67 w 185"/>
                <a:gd name="T7" fmla="*/ 0 h 185"/>
                <a:gd name="T8" fmla="*/ 16 w 185"/>
                <a:gd name="T9" fmla="*/ 50 h 185"/>
                <a:gd name="T10" fmla="*/ 16 w 185"/>
                <a:gd name="T11" fmla="*/ 118 h 185"/>
                <a:gd name="T12" fmla="*/ 0 w 185"/>
                <a:gd name="T13" fmla="*/ 135 h 185"/>
                <a:gd name="T14" fmla="*/ 0 w 185"/>
                <a:gd name="T15" fmla="*/ 152 h 185"/>
                <a:gd name="T16" fmla="*/ 16 w 185"/>
                <a:gd name="T17" fmla="*/ 169 h 185"/>
                <a:gd name="T18" fmla="*/ 17 w 185"/>
                <a:gd name="T19" fmla="*/ 169 h 185"/>
                <a:gd name="T20" fmla="*/ 37 w 185"/>
                <a:gd name="T21" fmla="*/ 185 h 185"/>
                <a:gd name="T22" fmla="*/ 59 w 185"/>
                <a:gd name="T23" fmla="*/ 164 h 185"/>
                <a:gd name="T24" fmla="*/ 59 w 185"/>
                <a:gd name="T25" fmla="*/ 122 h 185"/>
                <a:gd name="T26" fmla="*/ 37 w 185"/>
                <a:gd name="T27" fmla="*/ 101 h 185"/>
                <a:gd name="T28" fmla="*/ 25 w 185"/>
                <a:gd name="T29" fmla="*/ 105 h 185"/>
                <a:gd name="T30" fmla="*/ 25 w 185"/>
                <a:gd name="T31" fmla="*/ 50 h 185"/>
                <a:gd name="T32" fmla="*/ 67 w 185"/>
                <a:gd name="T33" fmla="*/ 8 h 185"/>
                <a:gd name="T34" fmla="*/ 118 w 185"/>
                <a:gd name="T35" fmla="*/ 8 h 185"/>
                <a:gd name="T36" fmla="*/ 160 w 185"/>
                <a:gd name="T37" fmla="*/ 50 h 185"/>
                <a:gd name="T38" fmla="*/ 160 w 185"/>
                <a:gd name="T39" fmla="*/ 105 h 185"/>
                <a:gd name="T40" fmla="*/ 147 w 185"/>
                <a:gd name="T41" fmla="*/ 101 h 185"/>
                <a:gd name="T42" fmla="*/ 126 w 185"/>
                <a:gd name="T43" fmla="*/ 122 h 185"/>
                <a:gd name="T44" fmla="*/ 126 w 185"/>
                <a:gd name="T45" fmla="*/ 164 h 185"/>
                <a:gd name="T46" fmla="*/ 147 w 185"/>
                <a:gd name="T47" fmla="*/ 185 h 185"/>
                <a:gd name="T48" fmla="*/ 168 w 185"/>
                <a:gd name="T49" fmla="*/ 169 h 185"/>
                <a:gd name="T50" fmla="*/ 168 w 185"/>
                <a:gd name="T51" fmla="*/ 169 h 185"/>
                <a:gd name="T52" fmla="*/ 185 w 185"/>
                <a:gd name="T53" fmla="*/ 152 h 185"/>
                <a:gd name="T54" fmla="*/ 185 w 185"/>
                <a:gd name="T55" fmla="*/ 135 h 185"/>
                <a:gd name="T56" fmla="*/ 168 w 185"/>
                <a:gd name="T57" fmla="*/ 118 h 185"/>
                <a:gd name="T58" fmla="*/ 16 w 185"/>
                <a:gd name="T59" fmla="*/ 160 h 185"/>
                <a:gd name="T60" fmla="*/ 8 w 185"/>
                <a:gd name="T61" fmla="*/ 152 h 185"/>
                <a:gd name="T62" fmla="*/ 8 w 185"/>
                <a:gd name="T63" fmla="*/ 135 h 185"/>
                <a:gd name="T64" fmla="*/ 16 w 185"/>
                <a:gd name="T65" fmla="*/ 126 h 185"/>
                <a:gd name="T66" fmla="*/ 16 w 185"/>
                <a:gd name="T67" fmla="*/ 160 h 185"/>
                <a:gd name="T68" fmla="*/ 37 w 185"/>
                <a:gd name="T69" fmla="*/ 109 h 185"/>
                <a:gd name="T70" fmla="*/ 50 w 185"/>
                <a:gd name="T71" fmla="*/ 122 h 185"/>
                <a:gd name="T72" fmla="*/ 50 w 185"/>
                <a:gd name="T73" fmla="*/ 164 h 185"/>
                <a:gd name="T74" fmla="*/ 37 w 185"/>
                <a:gd name="T75" fmla="*/ 177 h 185"/>
                <a:gd name="T76" fmla="*/ 25 w 185"/>
                <a:gd name="T77" fmla="*/ 164 h 185"/>
                <a:gd name="T78" fmla="*/ 25 w 185"/>
                <a:gd name="T79" fmla="*/ 122 h 185"/>
                <a:gd name="T80" fmla="*/ 37 w 185"/>
                <a:gd name="T81" fmla="*/ 109 h 185"/>
                <a:gd name="T82" fmla="*/ 160 w 185"/>
                <a:gd name="T83" fmla="*/ 164 h 185"/>
                <a:gd name="T84" fmla="*/ 147 w 185"/>
                <a:gd name="T85" fmla="*/ 177 h 185"/>
                <a:gd name="T86" fmla="*/ 135 w 185"/>
                <a:gd name="T87" fmla="*/ 164 h 185"/>
                <a:gd name="T88" fmla="*/ 135 w 185"/>
                <a:gd name="T89" fmla="*/ 122 h 185"/>
                <a:gd name="T90" fmla="*/ 147 w 185"/>
                <a:gd name="T91" fmla="*/ 109 h 185"/>
                <a:gd name="T92" fmla="*/ 160 w 185"/>
                <a:gd name="T93" fmla="*/ 122 h 185"/>
                <a:gd name="T94" fmla="*/ 160 w 185"/>
                <a:gd name="T95" fmla="*/ 164 h 185"/>
                <a:gd name="T96" fmla="*/ 177 w 185"/>
                <a:gd name="T97" fmla="*/ 152 h 185"/>
                <a:gd name="T98" fmla="*/ 168 w 185"/>
                <a:gd name="T99" fmla="*/ 160 h 185"/>
                <a:gd name="T100" fmla="*/ 168 w 185"/>
                <a:gd name="T101" fmla="*/ 126 h 185"/>
                <a:gd name="T102" fmla="*/ 177 w 185"/>
                <a:gd name="T103" fmla="*/ 135 h 185"/>
                <a:gd name="T104" fmla="*/ 177 w 185"/>
                <a:gd name="T10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5" h="185">
                  <a:moveTo>
                    <a:pt x="168" y="118"/>
                  </a:moveTo>
                  <a:cubicBezTo>
                    <a:pt x="168" y="50"/>
                    <a:pt x="168" y="50"/>
                    <a:pt x="168" y="50"/>
                  </a:cubicBezTo>
                  <a:cubicBezTo>
                    <a:pt x="168" y="22"/>
                    <a:pt x="146" y="0"/>
                    <a:pt x="11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39" y="0"/>
                    <a:pt x="16" y="22"/>
                    <a:pt x="16" y="50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7" y="118"/>
                    <a:pt x="0" y="125"/>
                    <a:pt x="0" y="135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61"/>
                    <a:pt x="7" y="169"/>
                    <a:pt x="16" y="169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9" y="178"/>
                    <a:pt x="27" y="185"/>
                    <a:pt x="37" y="185"/>
                  </a:cubicBezTo>
                  <a:cubicBezTo>
                    <a:pt x="49" y="185"/>
                    <a:pt x="59" y="176"/>
                    <a:pt x="59" y="164"/>
                  </a:cubicBezTo>
                  <a:cubicBezTo>
                    <a:pt x="59" y="122"/>
                    <a:pt x="59" y="122"/>
                    <a:pt x="59" y="122"/>
                  </a:cubicBezTo>
                  <a:cubicBezTo>
                    <a:pt x="59" y="110"/>
                    <a:pt x="49" y="101"/>
                    <a:pt x="37" y="101"/>
                  </a:cubicBezTo>
                  <a:cubicBezTo>
                    <a:pt x="33" y="101"/>
                    <a:pt x="28" y="103"/>
                    <a:pt x="25" y="105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27"/>
                    <a:pt x="44" y="8"/>
                    <a:pt x="67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41" y="8"/>
                    <a:pt x="160" y="27"/>
                    <a:pt x="160" y="50"/>
                  </a:cubicBezTo>
                  <a:cubicBezTo>
                    <a:pt x="160" y="105"/>
                    <a:pt x="160" y="105"/>
                    <a:pt x="160" y="105"/>
                  </a:cubicBezTo>
                  <a:cubicBezTo>
                    <a:pt x="156" y="103"/>
                    <a:pt x="152" y="101"/>
                    <a:pt x="147" y="101"/>
                  </a:cubicBezTo>
                  <a:cubicBezTo>
                    <a:pt x="136" y="101"/>
                    <a:pt x="126" y="110"/>
                    <a:pt x="126" y="122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26" y="176"/>
                    <a:pt x="136" y="185"/>
                    <a:pt x="147" y="185"/>
                  </a:cubicBezTo>
                  <a:cubicBezTo>
                    <a:pt x="157" y="185"/>
                    <a:pt x="166" y="178"/>
                    <a:pt x="168" y="169"/>
                  </a:cubicBezTo>
                  <a:cubicBezTo>
                    <a:pt x="168" y="169"/>
                    <a:pt x="168" y="169"/>
                    <a:pt x="168" y="169"/>
                  </a:cubicBezTo>
                  <a:cubicBezTo>
                    <a:pt x="178" y="169"/>
                    <a:pt x="185" y="161"/>
                    <a:pt x="185" y="152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85" y="125"/>
                    <a:pt x="178" y="118"/>
                    <a:pt x="168" y="118"/>
                  </a:cubicBezTo>
                  <a:close/>
                  <a:moveTo>
                    <a:pt x="16" y="160"/>
                  </a:moveTo>
                  <a:cubicBezTo>
                    <a:pt x="12" y="160"/>
                    <a:pt x="8" y="156"/>
                    <a:pt x="8" y="152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8" y="130"/>
                    <a:pt x="12" y="126"/>
                    <a:pt x="16" y="126"/>
                  </a:cubicBezTo>
                  <a:lnTo>
                    <a:pt x="16" y="160"/>
                  </a:lnTo>
                  <a:close/>
                  <a:moveTo>
                    <a:pt x="37" y="109"/>
                  </a:moveTo>
                  <a:cubicBezTo>
                    <a:pt x="44" y="109"/>
                    <a:pt x="50" y="115"/>
                    <a:pt x="50" y="122"/>
                  </a:cubicBezTo>
                  <a:cubicBezTo>
                    <a:pt x="50" y="164"/>
                    <a:pt x="50" y="164"/>
                    <a:pt x="50" y="164"/>
                  </a:cubicBezTo>
                  <a:cubicBezTo>
                    <a:pt x="50" y="171"/>
                    <a:pt x="44" y="177"/>
                    <a:pt x="37" y="177"/>
                  </a:cubicBezTo>
                  <a:cubicBezTo>
                    <a:pt x="30" y="177"/>
                    <a:pt x="25" y="171"/>
                    <a:pt x="25" y="164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15"/>
                    <a:pt x="30" y="109"/>
                    <a:pt x="37" y="109"/>
                  </a:cubicBezTo>
                  <a:close/>
                  <a:moveTo>
                    <a:pt x="160" y="164"/>
                  </a:moveTo>
                  <a:cubicBezTo>
                    <a:pt x="160" y="171"/>
                    <a:pt x="154" y="177"/>
                    <a:pt x="147" y="177"/>
                  </a:cubicBezTo>
                  <a:cubicBezTo>
                    <a:pt x="140" y="177"/>
                    <a:pt x="135" y="171"/>
                    <a:pt x="135" y="164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15"/>
                    <a:pt x="140" y="109"/>
                    <a:pt x="147" y="109"/>
                  </a:cubicBezTo>
                  <a:cubicBezTo>
                    <a:pt x="154" y="109"/>
                    <a:pt x="160" y="115"/>
                    <a:pt x="160" y="122"/>
                  </a:cubicBezTo>
                  <a:lnTo>
                    <a:pt x="160" y="164"/>
                  </a:lnTo>
                  <a:close/>
                  <a:moveTo>
                    <a:pt x="177" y="152"/>
                  </a:moveTo>
                  <a:cubicBezTo>
                    <a:pt x="177" y="156"/>
                    <a:pt x="173" y="160"/>
                    <a:pt x="168" y="160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73" y="126"/>
                    <a:pt x="177" y="130"/>
                    <a:pt x="177" y="135"/>
                  </a:cubicBezTo>
                  <a:lnTo>
                    <a:pt x="177" y="1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716948" y="4352136"/>
            <a:ext cx="1151456" cy="1151456"/>
            <a:chOff x="7596934" y="3035457"/>
            <a:chExt cx="863592" cy="863592"/>
          </a:xfrm>
        </p:grpSpPr>
        <p:sp>
          <p:nvSpPr>
            <p:cNvPr id="35" name="Oval 34"/>
            <p:cNvSpPr>
              <a:spLocks noChangeAspect="1"/>
            </p:cNvSpPr>
            <p:nvPr/>
          </p:nvSpPr>
          <p:spPr>
            <a:xfrm>
              <a:off x="7596934" y="3035457"/>
              <a:ext cx="863592" cy="863592"/>
            </a:xfrm>
            <a:prstGeom prst="ellipse">
              <a:avLst/>
            </a:prstGeom>
            <a:solidFill>
              <a:schemeClr val="accent4"/>
            </a:solidFill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222"/>
            <p:cNvSpPr>
              <a:spLocks noEditPoints="1"/>
            </p:cNvSpPr>
            <p:nvPr/>
          </p:nvSpPr>
          <p:spPr bwMode="auto">
            <a:xfrm>
              <a:off x="7885546" y="3325503"/>
              <a:ext cx="286367" cy="286367"/>
            </a:xfrm>
            <a:custGeom>
              <a:avLst/>
              <a:gdLst>
                <a:gd name="T0" fmla="*/ 168 w 185"/>
                <a:gd name="T1" fmla="*/ 118 h 185"/>
                <a:gd name="T2" fmla="*/ 168 w 185"/>
                <a:gd name="T3" fmla="*/ 50 h 185"/>
                <a:gd name="T4" fmla="*/ 118 w 185"/>
                <a:gd name="T5" fmla="*/ 0 h 185"/>
                <a:gd name="T6" fmla="*/ 67 w 185"/>
                <a:gd name="T7" fmla="*/ 0 h 185"/>
                <a:gd name="T8" fmla="*/ 16 w 185"/>
                <a:gd name="T9" fmla="*/ 50 h 185"/>
                <a:gd name="T10" fmla="*/ 16 w 185"/>
                <a:gd name="T11" fmla="*/ 118 h 185"/>
                <a:gd name="T12" fmla="*/ 0 w 185"/>
                <a:gd name="T13" fmla="*/ 135 h 185"/>
                <a:gd name="T14" fmla="*/ 0 w 185"/>
                <a:gd name="T15" fmla="*/ 152 h 185"/>
                <a:gd name="T16" fmla="*/ 16 w 185"/>
                <a:gd name="T17" fmla="*/ 169 h 185"/>
                <a:gd name="T18" fmla="*/ 17 w 185"/>
                <a:gd name="T19" fmla="*/ 169 h 185"/>
                <a:gd name="T20" fmla="*/ 37 w 185"/>
                <a:gd name="T21" fmla="*/ 185 h 185"/>
                <a:gd name="T22" fmla="*/ 59 w 185"/>
                <a:gd name="T23" fmla="*/ 164 h 185"/>
                <a:gd name="T24" fmla="*/ 59 w 185"/>
                <a:gd name="T25" fmla="*/ 122 h 185"/>
                <a:gd name="T26" fmla="*/ 37 w 185"/>
                <a:gd name="T27" fmla="*/ 101 h 185"/>
                <a:gd name="T28" fmla="*/ 25 w 185"/>
                <a:gd name="T29" fmla="*/ 105 h 185"/>
                <a:gd name="T30" fmla="*/ 25 w 185"/>
                <a:gd name="T31" fmla="*/ 50 h 185"/>
                <a:gd name="T32" fmla="*/ 67 w 185"/>
                <a:gd name="T33" fmla="*/ 8 h 185"/>
                <a:gd name="T34" fmla="*/ 118 w 185"/>
                <a:gd name="T35" fmla="*/ 8 h 185"/>
                <a:gd name="T36" fmla="*/ 160 w 185"/>
                <a:gd name="T37" fmla="*/ 50 h 185"/>
                <a:gd name="T38" fmla="*/ 160 w 185"/>
                <a:gd name="T39" fmla="*/ 105 h 185"/>
                <a:gd name="T40" fmla="*/ 147 w 185"/>
                <a:gd name="T41" fmla="*/ 101 h 185"/>
                <a:gd name="T42" fmla="*/ 126 w 185"/>
                <a:gd name="T43" fmla="*/ 122 h 185"/>
                <a:gd name="T44" fmla="*/ 126 w 185"/>
                <a:gd name="T45" fmla="*/ 164 h 185"/>
                <a:gd name="T46" fmla="*/ 147 w 185"/>
                <a:gd name="T47" fmla="*/ 185 h 185"/>
                <a:gd name="T48" fmla="*/ 168 w 185"/>
                <a:gd name="T49" fmla="*/ 169 h 185"/>
                <a:gd name="T50" fmla="*/ 168 w 185"/>
                <a:gd name="T51" fmla="*/ 169 h 185"/>
                <a:gd name="T52" fmla="*/ 185 w 185"/>
                <a:gd name="T53" fmla="*/ 152 h 185"/>
                <a:gd name="T54" fmla="*/ 185 w 185"/>
                <a:gd name="T55" fmla="*/ 135 h 185"/>
                <a:gd name="T56" fmla="*/ 168 w 185"/>
                <a:gd name="T57" fmla="*/ 118 h 185"/>
                <a:gd name="T58" fmla="*/ 16 w 185"/>
                <a:gd name="T59" fmla="*/ 160 h 185"/>
                <a:gd name="T60" fmla="*/ 8 w 185"/>
                <a:gd name="T61" fmla="*/ 152 h 185"/>
                <a:gd name="T62" fmla="*/ 8 w 185"/>
                <a:gd name="T63" fmla="*/ 135 h 185"/>
                <a:gd name="T64" fmla="*/ 16 w 185"/>
                <a:gd name="T65" fmla="*/ 126 h 185"/>
                <a:gd name="T66" fmla="*/ 16 w 185"/>
                <a:gd name="T67" fmla="*/ 160 h 185"/>
                <a:gd name="T68" fmla="*/ 37 w 185"/>
                <a:gd name="T69" fmla="*/ 109 h 185"/>
                <a:gd name="T70" fmla="*/ 50 w 185"/>
                <a:gd name="T71" fmla="*/ 122 h 185"/>
                <a:gd name="T72" fmla="*/ 50 w 185"/>
                <a:gd name="T73" fmla="*/ 164 h 185"/>
                <a:gd name="T74" fmla="*/ 37 w 185"/>
                <a:gd name="T75" fmla="*/ 177 h 185"/>
                <a:gd name="T76" fmla="*/ 25 w 185"/>
                <a:gd name="T77" fmla="*/ 164 h 185"/>
                <a:gd name="T78" fmla="*/ 25 w 185"/>
                <a:gd name="T79" fmla="*/ 122 h 185"/>
                <a:gd name="T80" fmla="*/ 37 w 185"/>
                <a:gd name="T81" fmla="*/ 109 h 185"/>
                <a:gd name="T82" fmla="*/ 160 w 185"/>
                <a:gd name="T83" fmla="*/ 164 h 185"/>
                <a:gd name="T84" fmla="*/ 147 w 185"/>
                <a:gd name="T85" fmla="*/ 177 h 185"/>
                <a:gd name="T86" fmla="*/ 135 w 185"/>
                <a:gd name="T87" fmla="*/ 164 h 185"/>
                <a:gd name="T88" fmla="*/ 135 w 185"/>
                <a:gd name="T89" fmla="*/ 122 h 185"/>
                <a:gd name="T90" fmla="*/ 147 w 185"/>
                <a:gd name="T91" fmla="*/ 109 h 185"/>
                <a:gd name="T92" fmla="*/ 160 w 185"/>
                <a:gd name="T93" fmla="*/ 122 h 185"/>
                <a:gd name="T94" fmla="*/ 160 w 185"/>
                <a:gd name="T95" fmla="*/ 164 h 185"/>
                <a:gd name="T96" fmla="*/ 177 w 185"/>
                <a:gd name="T97" fmla="*/ 152 h 185"/>
                <a:gd name="T98" fmla="*/ 168 w 185"/>
                <a:gd name="T99" fmla="*/ 160 h 185"/>
                <a:gd name="T100" fmla="*/ 168 w 185"/>
                <a:gd name="T101" fmla="*/ 126 h 185"/>
                <a:gd name="T102" fmla="*/ 177 w 185"/>
                <a:gd name="T103" fmla="*/ 135 h 185"/>
                <a:gd name="T104" fmla="*/ 177 w 185"/>
                <a:gd name="T10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5" h="185">
                  <a:moveTo>
                    <a:pt x="168" y="118"/>
                  </a:moveTo>
                  <a:cubicBezTo>
                    <a:pt x="168" y="50"/>
                    <a:pt x="168" y="50"/>
                    <a:pt x="168" y="50"/>
                  </a:cubicBezTo>
                  <a:cubicBezTo>
                    <a:pt x="168" y="22"/>
                    <a:pt x="146" y="0"/>
                    <a:pt x="11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39" y="0"/>
                    <a:pt x="16" y="22"/>
                    <a:pt x="16" y="50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7" y="118"/>
                    <a:pt x="0" y="125"/>
                    <a:pt x="0" y="135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61"/>
                    <a:pt x="7" y="169"/>
                    <a:pt x="16" y="169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9" y="178"/>
                    <a:pt x="27" y="185"/>
                    <a:pt x="37" y="185"/>
                  </a:cubicBezTo>
                  <a:cubicBezTo>
                    <a:pt x="49" y="185"/>
                    <a:pt x="59" y="176"/>
                    <a:pt x="59" y="164"/>
                  </a:cubicBezTo>
                  <a:cubicBezTo>
                    <a:pt x="59" y="122"/>
                    <a:pt x="59" y="122"/>
                    <a:pt x="59" y="122"/>
                  </a:cubicBezTo>
                  <a:cubicBezTo>
                    <a:pt x="59" y="110"/>
                    <a:pt x="49" y="101"/>
                    <a:pt x="37" y="101"/>
                  </a:cubicBezTo>
                  <a:cubicBezTo>
                    <a:pt x="33" y="101"/>
                    <a:pt x="28" y="103"/>
                    <a:pt x="25" y="105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27"/>
                    <a:pt x="44" y="8"/>
                    <a:pt x="67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41" y="8"/>
                    <a:pt x="160" y="27"/>
                    <a:pt x="160" y="50"/>
                  </a:cubicBezTo>
                  <a:cubicBezTo>
                    <a:pt x="160" y="105"/>
                    <a:pt x="160" y="105"/>
                    <a:pt x="160" y="105"/>
                  </a:cubicBezTo>
                  <a:cubicBezTo>
                    <a:pt x="156" y="103"/>
                    <a:pt x="152" y="101"/>
                    <a:pt x="147" y="101"/>
                  </a:cubicBezTo>
                  <a:cubicBezTo>
                    <a:pt x="136" y="101"/>
                    <a:pt x="126" y="110"/>
                    <a:pt x="126" y="122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26" y="176"/>
                    <a:pt x="136" y="185"/>
                    <a:pt x="147" y="185"/>
                  </a:cubicBezTo>
                  <a:cubicBezTo>
                    <a:pt x="157" y="185"/>
                    <a:pt x="166" y="178"/>
                    <a:pt x="168" y="169"/>
                  </a:cubicBezTo>
                  <a:cubicBezTo>
                    <a:pt x="168" y="169"/>
                    <a:pt x="168" y="169"/>
                    <a:pt x="168" y="169"/>
                  </a:cubicBezTo>
                  <a:cubicBezTo>
                    <a:pt x="178" y="169"/>
                    <a:pt x="185" y="161"/>
                    <a:pt x="185" y="152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85" y="125"/>
                    <a:pt x="178" y="118"/>
                    <a:pt x="168" y="118"/>
                  </a:cubicBezTo>
                  <a:close/>
                  <a:moveTo>
                    <a:pt x="16" y="160"/>
                  </a:moveTo>
                  <a:cubicBezTo>
                    <a:pt x="12" y="160"/>
                    <a:pt x="8" y="156"/>
                    <a:pt x="8" y="152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8" y="130"/>
                    <a:pt x="12" y="126"/>
                    <a:pt x="16" y="126"/>
                  </a:cubicBezTo>
                  <a:lnTo>
                    <a:pt x="16" y="160"/>
                  </a:lnTo>
                  <a:close/>
                  <a:moveTo>
                    <a:pt x="37" y="109"/>
                  </a:moveTo>
                  <a:cubicBezTo>
                    <a:pt x="44" y="109"/>
                    <a:pt x="50" y="115"/>
                    <a:pt x="50" y="122"/>
                  </a:cubicBezTo>
                  <a:cubicBezTo>
                    <a:pt x="50" y="164"/>
                    <a:pt x="50" y="164"/>
                    <a:pt x="50" y="164"/>
                  </a:cubicBezTo>
                  <a:cubicBezTo>
                    <a:pt x="50" y="171"/>
                    <a:pt x="44" y="177"/>
                    <a:pt x="37" y="177"/>
                  </a:cubicBezTo>
                  <a:cubicBezTo>
                    <a:pt x="30" y="177"/>
                    <a:pt x="25" y="171"/>
                    <a:pt x="25" y="164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15"/>
                    <a:pt x="30" y="109"/>
                    <a:pt x="37" y="109"/>
                  </a:cubicBezTo>
                  <a:close/>
                  <a:moveTo>
                    <a:pt x="160" y="164"/>
                  </a:moveTo>
                  <a:cubicBezTo>
                    <a:pt x="160" y="171"/>
                    <a:pt x="154" y="177"/>
                    <a:pt x="147" y="177"/>
                  </a:cubicBezTo>
                  <a:cubicBezTo>
                    <a:pt x="140" y="177"/>
                    <a:pt x="135" y="171"/>
                    <a:pt x="135" y="164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15"/>
                    <a:pt x="140" y="109"/>
                    <a:pt x="147" y="109"/>
                  </a:cubicBezTo>
                  <a:cubicBezTo>
                    <a:pt x="154" y="109"/>
                    <a:pt x="160" y="115"/>
                    <a:pt x="160" y="122"/>
                  </a:cubicBezTo>
                  <a:lnTo>
                    <a:pt x="160" y="164"/>
                  </a:lnTo>
                  <a:close/>
                  <a:moveTo>
                    <a:pt x="177" y="152"/>
                  </a:moveTo>
                  <a:cubicBezTo>
                    <a:pt x="177" y="156"/>
                    <a:pt x="173" y="160"/>
                    <a:pt x="168" y="160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73" y="126"/>
                    <a:pt x="177" y="130"/>
                    <a:pt x="177" y="135"/>
                  </a:cubicBezTo>
                  <a:lnTo>
                    <a:pt x="177" y="1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368143" y="1604761"/>
            <a:ext cx="708083" cy="1685775"/>
            <a:chOff x="1629134" y="1261120"/>
            <a:chExt cx="531062" cy="1264331"/>
          </a:xfrm>
        </p:grpSpPr>
        <p:grpSp>
          <p:nvGrpSpPr>
            <p:cNvPr id="37" name="Group 36"/>
            <p:cNvGrpSpPr/>
            <p:nvPr/>
          </p:nvGrpSpPr>
          <p:grpSpPr>
            <a:xfrm>
              <a:off x="1629134" y="1261120"/>
              <a:ext cx="528088" cy="528088"/>
              <a:chOff x="4665278" y="3029817"/>
              <a:chExt cx="863592" cy="863592"/>
            </a:xfrm>
          </p:grpSpPr>
          <p:sp>
            <p:nvSpPr>
              <p:cNvPr id="38" name="Oval 37"/>
              <p:cNvSpPr>
                <a:spLocks noChangeAspect="1"/>
              </p:cNvSpPr>
              <p:nvPr/>
            </p:nvSpPr>
            <p:spPr>
              <a:xfrm>
                <a:off x="4665278" y="3029817"/>
                <a:ext cx="863592" cy="863592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175"/>
              <p:cNvSpPr>
                <a:spLocks noEditPoints="1"/>
              </p:cNvSpPr>
              <p:nvPr/>
            </p:nvSpPr>
            <p:spPr bwMode="auto">
              <a:xfrm>
                <a:off x="4948656" y="3365321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1632108" y="1997363"/>
              <a:ext cx="528088" cy="528088"/>
              <a:chOff x="4665278" y="3029817"/>
              <a:chExt cx="863592" cy="863592"/>
            </a:xfrm>
          </p:grpSpPr>
          <p:sp>
            <p:nvSpPr>
              <p:cNvPr id="46" name="Oval 45"/>
              <p:cNvSpPr>
                <a:spLocks noChangeAspect="1"/>
              </p:cNvSpPr>
              <p:nvPr/>
            </p:nvSpPr>
            <p:spPr>
              <a:xfrm>
                <a:off x="4665278" y="3029817"/>
                <a:ext cx="863592" cy="863592"/>
              </a:xfrm>
              <a:prstGeom prst="ellipse">
                <a:avLst/>
              </a:prstGeom>
              <a:solidFill>
                <a:schemeClr val="accent3"/>
              </a:solidFill>
              <a:ln w="127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75"/>
              <p:cNvSpPr>
                <a:spLocks noEditPoints="1"/>
              </p:cNvSpPr>
              <p:nvPr/>
            </p:nvSpPr>
            <p:spPr bwMode="auto">
              <a:xfrm>
                <a:off x="4948656" y="3365321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2364567" y="4087194"/>
            <a:ext cx="704117" cy="1681341"/>
            <a:chOff x="1779081" y="2852164"/>
            <a:chExt cx="528088" cy="1261006"/>
          </a:xfrm>
        </p:grpSpPr>
        <p:grpSp>
          <p:nvGrpSpPr>
            <p:cNvPr id="40" name="Group 39"/>
            <p:cNvGrpSpPr/>
            <p:nvPr/>
          </p:nvGrpSpPr>
          <p:grpSpPr>
            <a:xfrm>
              <a:off x="1779081" y="2852164"/>
              <a:ext cx="528088" cy="528088"/>
              <a:chOff x="4665278" y="3029817"/>
              <a:chExt cx="863592" cy="863592"/>
            </a:xfrm>
          </p:grpSpPr>
          <p:sp>
            <p:nvSpPr>
              <p:cNvPr id="41" name="Oval 40"/>
              <p:cNvSpPr>
                <a:spLocks noChangeAspect="1"/>
              </p:cNvSpPr>
              <p:nvPr/>
            </p:nvSpPr>
            <p:spPr>
              <a:xfrm>
                <a:off x="4665278" y="3029817"/>
                <a:ext cx="863592" cy="863592"/>
              </a:xfrm>
              <a:prstGeom prst="ellipse">
                <a:avLst/>
              </a:prstGeom>
              <a:solidFill>
                <a:schemeClr val="accent6"/>
              </a:solidFill>
              <a:ln w="127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175"/>
              <p:cNvSpPr>
                <a:spLocks noEditPoints="1"/>
              </p:cNvSpPr>
              <p:nvPr/>
            </p:nvSpPr>
            <p:spPr bwMode="auto">
              <a:xfrm>
                <a:off x="4948656" y="3365321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8" name="Group 47"/>
            <p:cNvGrpSpPr/>
            <p:nvPr/>
          </p:nvGrpSpPr>
          <p:grpSpPr>
            <a:xfrm>
              <a:off x="1779081" y="3585082"/>
              <a:ext cx="528088" cy="528088"/>
              <a:chOff x="4665278" y="3029817"/>
              <a:chExt cx="863592" cy="863592"/>
            </a:xfrm>
          </p:grpSpPr>
          <p:sp>
            <p:nvSpPr>
              <p:cNvPr id="49" name="Oval 48"/>
              <p:cNvSpPr>
                <a:spLocks noChangeAspect="1"/>
              </p:cNvSpPr>
              <p:nvPr/>
            </p:nvSpPr>
            <p:spPr>
              <a:xfrm>
                <a:off x="4665278" y="3029817"/>
                <a:ext cx="863592" cy="863592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75"/>
              <p:cNvSpPr>
                <a:spLocks noEditPoints="1"/>
              </p:cNvSpPr>
              <p:nvPr/>
            </p:nvSpPr>
            <p:spPr bwMode="auto">
              <a:xfrm>
                <a:off x="4948656" y="3365321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1" name="Group 50"/>
          <p:cNvGrpSpPr/>
          <p:nvPr/>
        </p:nvGrpSpPr>
        <p:grpSpPr>
          <a:xfrm flipH="1">
            <a:off x="7323597" y="1871920"/>
            <a:ext cx="1151456" cy="1151456"/>
            <a:chOff x="7596934" y="3035457"/>
            <a:chExt cx="863592" cy="863592"/>
          </a:xfrm>
        </p:grpSpPr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7596934" y="3035457"/>
              <a:ext cx="863592" cy="863592"/>
            </a:xfrm>
            <a:prstGeom prst="ellipse">
              <a:avLst/>
            </a:prstGeom>
            <a:solidFill>
              <a:schemeClr val="accent6"/>
            </a:solidFill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222"/>
            <p:cNvSpPr>
              <a:spLocks noEditPoints="1"/>
            </p:cNvSpPr>
            <p:nvPr/>
          </p:nvSpPr>
          <p:spPr bwMode="auto">
            <a:xfrm>
              <a:off x="7885546" y="3325503"/>
              <a:ext cx="286367" cy="286367"/>
            </a:xfrm>
            <a:custGeom>
              <a:avLst/>
              <a:gdLst>
                <a:gd name="T0" fmla="*/ 168 w 185"/>
                <a:gd name="T1" fmla="*/ 118 h 185"/>
                <a:gd name="T2" fmla="*/ 168 w 185"/>
                <a:gd name="T3" fmla="*/ 50 h 185"/>
                <a:gd name="T4" fmla="*/ 118 w 185"/>
                <a:gd name="T5" fmla="*/ 0 h 185"/>
                <a:gd name="T6" fmla="*/ 67 w 185"/>
                <a:gd name="T7" fmla="*/ 0 h 185"/>
                <a:gd name="T8" fmla="*/ 16 w 185"/>
                <a:gd name="T9" fmla="*/ 50 h 185"/>
                <a:gd name="T10" fmla="*/ 16 w 185"/>
                <a:gd name="T11" fmla="*/ 118 h 185"/>
                <a:gd name="T12" fmla="*/ 0 w 185"/>
                <a:gd name="T13" fmla="*/ 135 h 185"/>
                <a:gd name="T14" fmla="*/ 0 w 185"/>
                <a:gd name="T15" fmla="*/ 152 h 185"/>
                <a:gd name="T16" fmla="*/ 16 w 185"/>
                <a:gd name="T17" fmla="*/ 169 h 185"/>
                <a:gd name="T18" fmla="*/ 17 w 185"/>
                <a:gd name="T19" fmla="*/ 169 h 185"/>
                <a:gd name="T20" fmla="*/ 37 w 185"/>
                <a:gd name="T21" fmla="*/ 185 h 185"/>
                <a:gd name="T22" fmla="*/ 59 w 185"/>
                <a:gd name="T23" fmla="*/ 164 h 185"/>
                <a:gd name="T24" fmla="*/ 59 w 185"/>
                <a:gd name="T25" fmla="*/ 122 h 185"/>
                <a:gd name="T26" fmla="*/ 37 w 185"/>
                <a:gd name="T27" fmla="*/ 101 h 185"/>
                <a:gd name="T28" fmla="*/ 25 w 185"/>
                <a:gd name="T29" fmla="*/ 105 h 185"/>
                <a:gd name="T30" fmla="*/ 25 w 185"/>
                <a:gd name="T31" fmla="*/ 50 h 185"/>
                <a:gd name="T32" fmla="*/ 67 w 185"/>
                <a:gd name="T33" fmla="*/ 8 h 185"/>
                <a:gd name="T34" fmla="*/ 118 w 185"/>
                <a:gd name="T35" fmla="*/ 8 h 185"/>
                <a:gd name="T36" fmla="*/ 160 w 185"/>
                <a:gd name="T37" fmla="*/ 50 h 185"/>
                <a:gd name="T38" fmla="*/ 160 w 185"/>
                <a:gd name="T39" fmla="*/ 105 h 185"/>
                <a:gd name="T40" fmla="*/ 147 w 185"/>
                <a:gd name="T41" fmla="*/ 101 h 185"/>
                <a:gd name="T42" fmla="*/ 126 w 185"/>
                <a:gd name="T43" fmla="*/ 122 h 185"/>
                <a:gd name="T44" fmla="*/ 126 w 185"/>
                <a:gd name="T45" fmla="*/ 164 h 185"/>
                <a:gd name="T46" fmla="*/ 147 w 185"/>
                <a:gd name="T47" fmla="*/ 185 h 185"/>
                <a:gd name="T48" fmla="*/ 168 w 185"/>
                <a:gd name="T49" fmla="*/ 169 h 185"/>
                <a:gd name="T50" fmla="*/ 168 w 185"/>
                <a:gd name="T51" fmla="*/ 169 h 185"/>
                <a:gd name="T52" fmla="*/ 185 w 185"/>
                <a:gd name="T53" fmla="*/ 152 h 185"/>
                <a:gd name="T54" fmla="*/ 185 w 185"/>
                <a:gd name="T55" fmla="*/ 135 h 185"/>
                <a:gd name="T56" fmla="*/ 168 w 185"/>
                <a:gd name="T57" fmla="*/ 118 h 185"/>
                <a:gd name="T58" fmla="*/ 16 w 185"/>
                <a:gd name="T59" fmla="*/ 160 h 185"/>
                <a:gd name="T60" fmla="*/ 8 w 185"/>
                <a:gd name="T61" fmla="*/ 152 h 185"/>
                <a:gd name="T62" fmla="*/ 8 w 185"/>
                <a:gd name="T63" fmla="*/ 135 h 185"/>
                <a:gd name="T64" fmla="*/ 16 w 185"/>
                <a:gd name="T65" fmla="*/ 126 h 185"/>
                <a:gd name="T66" fmla="*/ 16 w 185"/>
                <a:gd name="T67" fmla="*/ 160 h 185"/>
                <a:gd name="T68" fmla="*/ 37 w 185"/>
                <a:gd name="T69" fmla="*/ 109 h 185"/>
                <a:gd name="T70" fmla="*/ 50 w 185"/>
                <a:gd name="T71" fmla="*/ 122 h 185"/>
                <a:gd name="T72" fmla="*/ 50 w 185"/>
                <a:gd name="T73" fmla="*/ 164 h 185"/>
                <a:gd name="T74" fmla="*/ 37 w 185"/>
                <a:gd name="T75" fmla="*/ 177 h 185"/>
                <a:gd name="T76" fmla="*/ 25 w 185"/>
                <a:gd name="T77" fmla="*/ 164 h 185"/>
                <a:gd name="T78" fmla="*/ 25 w 185"/>
                <a:gd name="T79" fmla="*/ 122 h 185"/>
                <a:gd name="T80" fmla="*/ 37 w 185"/>
                <a:gd name="T81" fmla="*/ 109 h 185"/>
                <a:gd name="T82" fmla="*/ 160 w 185"/>
                <a:gd name="T83" fmla="*/ 164 h 185"/>
                <a:gd name="T84" fmla="*/ 147 w 185"/>
                <a:gd name="T85" fmla="*/ 177 h 185"/>
                <a:gd name="T86" fmla="*/ 135 w 185"/>
                <a:gd name="T87" fmla="*/ 164 h 185"/>
                <a:gd name="T88" fmla="*/ 135 w 185"/>
                <a:gd name="T89" fmla="*/ 122 h 185"/>
                <a:gd name="T90" fmla="*/ 147 w 185"/>
                <a:gd name="T91" fmla="*/ 109 h 185"/>
                <a:gd name="T92" fmla="*/ 160 w 185"/>
                <a:gd name="T93" fmla="*/ 122 h 185"/>
                <a:gd name="T94" fmla="*/ 160 w 185"/>
                <a:gd name="T95" fmla="*/ 164 h 185"/>
                <a:gd name="T96" fmla="*/ 177 w 185"/>
                <a:gd name="T97" fmla="*/ 152 h 185"/>
                <a:gd name="T98" fmla="*/ 168 w 185"/>
                <a:gd name="T99" fmla="*/ 160 h 185"/>
                <a:gd name="T100" fmla="*/ 168 w 185"/>
                <a:gd name="T101" fmla="*/ 126 h 185"/>
                <a:gd name="T102" fmla="*/ 177 w 185"/>
                <a:gd name="T103" fmla="*/ 135 h 185"/>
                <a:gd name="T104" fmla="*/ 177 w 185"/>
                <a:gd name="T10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5" h="185">
                  <a:moveTo>
                    <a:pt x="168" y="118"/>
                  </a:moveTo>
                  <a:cubicBezTo>
                    <a:pt x="168" y="50"/>
                    <a:pt x="168" y="50"/>
                    <a:pt x="168" y="50"/>
                  </a:cubicBezTo>
                  <a:cubicBezTo>
                    <a:pt x="168" y="22"/>
                    <a:pt x="146" y="0"/>
                    <a:pt x="11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39" y="0"/>
                    <a:pt x="16" y="22"/>
                    <a:pt x="16" y="50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7" y="118"/>
                    <a:pt x="0" y="125"/>
                    <a:pt x="0" y="135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61"/>
                    <a:pt x="7" y="169"/>
                    <a:pt x="16" y="169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9" y="178"/>
                    <a:pt x="27" y="185"/>
                    <a:pt x="37" y="185"/>
                  </a:cubicBezTo>
                  <a:cubicBezTo>
                    <a:pt x="49" y="185"/>
                    <a:pt x="59" y="176"/>
                    <a:pt x="59" y="164"/>
                  </a:cubicBezTo>
                  <a:cubicBezTo>
                    <a:pt x="59" y="122"/>
                    <a:pt x="59" y="122"/>
                    <a:pt x="59" y="122"/>
                  </a:cubicBezTo>
                  <a:cubicBezTo>
                    <a:pt x="59" y="110"/>
                    <a:pt x="49" y="101"/>
                    <a:pt x="37" y="101"/>
                  </a:cubicBezTo>
                  <a:cubicBezTo>
                    <a:pt x="33" y="101"/>
                    <a:pt x="28" y="103"/>
                    <a:pt x="25" y="105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27"/>
                    <a:pt x="44" y="8"/>
                    <a:pt x="67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41" y="8"/>
                    <a:pt x="160" y="27"/>
                    <a:pt x="160" y="50"/>
                  </a:cubicBezTo>
                  <a:cubicBezTo>
                    <a:pt x="160" y="105"/>
                    <a:pt x="160" y="105"/>
                    <a:pt x="160" y="105"/>
                  </a:cubicBezTo>
                  <a:cubicBezTo>
                    <a:pt x="156" y="103"/>
                    <a:pt x="152" y="101"/>
                    <a:pt x="147" y="101"/>
                  </a:cubicBezTo>
                  <a:cubicBezTo>
                    <a:pt x="136" y="101"/>
                    <a:pt x="126" y="110"/>
                    <a:pt x="126" y="122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26" y="176"/>
                    <a:pt x="136" y="185"/>
                    <a:pt x="147" y="185"/>
                  </a:cubicBezTo>
                  <a:cubicBezTo>
                    <a:pt x="157" y="185"/>
                    <a:pt x="166" y="178"/>
                    <a:pt x="168" y="169"/>
                  </a:cubicBezTo>
                  <a:cubicBezTo>
                    <a:pt x="168" y="169"/>
                    <a:pt x="168" y="169"/>
                    <a:pt x="168" y="169"/>
                  </a:cubicBezTo>
                  <a:cubicBezTo>
                    <a:pt x="178" y="169"/>
                    <a:pt x="185" y="161"/>
                    <a:pt x="185" y="152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85" y="125"/>
                    <a:pt x="178" y="118"/>
                    <a:pt x="168" y="118"/>
                  </a:cubicBezTo>
                  <a:close/>
                  <a:moveTo>
                    <a:pt x="16" y="160"/>
                  </a:moveTo>
                  <a:cubicBezTo>
                    <a:pt x="12" y="160"/>
                    <a:pt x="8" y="156"/>
                    <a:pt x="8" y="152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8" y="130"/>
                    <a:pt x="12" y="126"/>
                    <a:pt x="16" y="126"/>
                  </a:cubicBezTo>
                  <a:lnTo>
                    <a:pt x="16" y="160"/>
                  </a:lnTo>
                  <a:close/>
                  <a:moveTo>
                    <a:pt x="37" y="109"/>
                  </a:moveTo>
                  <a:cubicBezTo>
                    <a:pt x="44" y="109"/>
                    <a:pt x="50" y="115"/>
                    <a:pt x="50" y="122"/>
                  </a:cubicBezTo>
                  <a:cubicBezTo>
                    <a:pt x="50" y="164"/>
                    <a:pt x="50" y="164"/>
                    <a:pt x="50" y="164"/>
                  </a:cubicBezTo>
                  <a:cubicBezTo>
                    <a:pt x="50" y="171"/>
                    <a:pt x="44" y="177"/>
                    <a:pt x="37" y="177"/>
                  </a:cubicBezTo>
                  <a:cubicBezTo>
                    <a:pt x="30" y="177"/>
                    <a:pt x="25" y="171"/>
                    <a:pt x="25" y="164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15"/>
                    <a:pt x="30" y="109"/>
                    <a:pt x="37" y="109"/>
                  </a:cubicBezTo>
                  <a:close/>
                  <a:moveTo>
                    <a:pt x="160" y="164"/>
                  </a:moveTo>
                  <a:cubicBezTo>
                    <a:pt x="160" y="171"/>
                    <a:pt x="154" y="177"/>
                    <a:pt x="147" y="177"/>
                  </a:cubicBezTo>
                  <a:cubicBezTo>
                    <a:pt x="140" y="177"/>
                    <a:pt x="135" y="171"/>
                    <a:pt x="135" y="164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15"/>
                    <a:pt x="140" y="109"/>
                    <a:pt x="147" y="109"/>
                  </a:cubicBezTo>
                  <a:cubicBezTo>
                    <a:pt x="154" y="109"/>
                    <a:pt x="160" y="115"/>
                    <a:pt x="160" y="122"/>
                  </a:cubicBezTo>
                  <a:lnTo>
                    <a:pt x="160" y="164"/>
                  </a:lnTo>
                  <a:close/>
                  <a:moveTo>
                    <a:pt x="177" y="152"/>
                  </a:moveTo>
                  <a:cubicBezTo>
                    <a:pt x="177" y="156"/>
                    <a:pt x="173" y="160"/>
                    <a:pt x="168" y="160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73" y="126"/>
                    <a:pt x="177" y="130"/>
                    <a:pt x="177" y="135"/>
                  </a:cubicBezTo>
                  <a:lnTo>
                    <a:pt x="177" y="1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 flipH="1">
            <a:off x="7323597" y="4352136"/>
            <a:ext cx="1151456" cy="1151456"/>
            <a:chOff x="7596934" y="3035457"/>
            <a:chExt cx="863592" cy="863592"/>
          </a:xfrm>
        </p:grpSpPr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7596934" y="3035457"/>
              <a:ext cx="863592" cy="863592"/>
            </a:xfrm>
            <a:prstGeom prst="ellipse">
              <a:avLst/>
            </a:prstGeom>
            <a:solidFill>
              <a:schemeClr val="accent3"/>
            </a:solidFill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222"/>
            <p:cNvSpPr>
              <a:spLocks noEditPoints="1"/>
            </p:cNvSpPr>
            <p:nvPr/>
          </p:nvSpPr>
          <p:spPr bwMode="auto">
            <a:xfrm>
              <a:off x="7885546" y="3325503"/>
              <a:ext cx="286367" cy="286367"/>
            </a:xfrm>
            <a:custGeom>
              <a:avLst/>
              <a:gdLst>
                <a:gd name="T0" fmla="*/ 168 w 185"/>
                <a:gd name="T1" fmla="*/ 118 h 185"/>
                <a:gd name="T2" fmla="*/ 168 w 185"/>
                <a:gd name="T3" fmla="*/ 50 h 185"/>
                <a:gd name="T4" fmla="*/ 118 w 185"/>
                <a:gd name="T5" fmla="*/ 0 h 185"/>
                <a:gd name="T6" fmla="*/ 67 w 185"/>
                <a:gd name="T7" fmla="*/ 0 h 185"/>
                <a:gd name="T8" fmla="*/ 16 w 185"/>
                <a:gd name="T9" fmla="*/ 50 h 185"/>
                <a:gd name="T10" fmla="*/ 16 w 185"/>
                <a:gd name="T11" fmla="*/ 118 h 185"/>
                <a:gd name="T12" fmla="*/ 0 w 185"/>
                <a:gd name="T13" fmla="*/ 135 h 185"/>
                <a:gd name="T14" fmla="*/ 0 w 185"/>
                <a:gd name="T15" fmla="*/ 152 h 185"/>
                <a:gd name="T16" fmla="*/ 16 w 185"/>
                <a:gd name="T17" fmla="*/ 169 h 185"/>
                <a:gd name="T18" fmla="*/ 17 w 185"/>
                <a:gd name="T19" fmla="*/ 169 h 185"/>
                <a:gd name="T20" fmla="*/ 37 w 185"/>
                <a:gd name="T21" fmla="*/ 185 h 185"/>
                <a:gd name="T22" fmla="*/ 59 w 185"/>
                <a:gd name="T23" fmla="*/ 164 h 185"/>
                <a:gd name="T24" fmla="*/ 59 w 185"/>
                <a:gd name="T25" fmla="*/ 122 h 185"/>
                <a:gd name="T26" fmla="*/ 37 w 185"/>
                <a:gd name="T27" fmla="*/ 101 h 185"/>
                <a:gd name="T28" fmla="*/ 25 w 185"/>
                <a:gd name="T29" fmla="*/ 105 h 185"/>
                <a:gd name="T30" fmla="*/ 25 w 185"/>
                <a:gd name="T31" fmla="*/ 50 h 185"/>
                <a:gd name="T32" fmla="*/ 67 w 185"/>
                <a:gd name="T33" fmla="*/ 8 h 185"/>
                <a:gd name="T34" fmla="*/ 118 w 185"/>
                <a:gd name="T35" fmla="*/ 8 h 185"/>
                <a:gd name="T36" fmla="*/ 160 w 185"/>
                <a:gd name="T37" fmla="*/ 50 h 185"/>
                <a:gd name="T38" fmla="*/ 160 w 185"/>
                <a:gd name="T39" fmla="*/ 105 h 185"/>
                <a:gd name="T40" fmla="*/ 147 w 185"/>
                <a:gd name="T41" fmla="*/ 101 h 185"/>
                <a:gd name="T42" fmla="*/ 126 w 185"/>
                <a:gd name="T43" fmla="*/ 122 h 185"/>
                <a:gd name="T44" fmla="*/ 126 w 185"/>
                <a:gd name="T45" fmla="*/ 164 h 185"/>
                <a:gd name="T46" fmla="*/ 147 w 185"/>
                <a:gd name="T47" fmla="*/ 185 h 185"/>
                <a:gd name="T48" fmla="*/ 168 w 185"/>
                <a:gd name="T49" fmla="*/ 169 h 185"/>
                <a:gd name="T50" fmla="*/ 168 w 185"/>
                <a:gd name="T51" fmla="*/ 169 h 185"/>
                <a:gd name="T52" fmla="*/ 185 w 185"/>
                <a:gd name="T53" fmla="*/ 152 h 185"/>
                <a:gd name="T54" fmla="*/ 185 w 185"/>
                <a:gd name="T55" fmla="*/ 135 h 185"/>
                <a:gd name="T56" fmla="*/ 168 w 185"/>
                <a:gd name="T57" fmla="*/ 118 h 185"/>
                <a:gd name="T58" fmla="*/ 16 w 185"/>
                <a:gd name="T59" fmla="*/ 160 h 185"/>
                <a:gd name="T60" fmla="*/ 8 w 185"/>
                <a:gd name="T61" fmla="*/ 152 h 185"/>
                <a:gd name="T62" fmla="*/ 8 w 185"/>
                <a:gd name="T63" fmla="*/ 135 h 185"/>
                <a:gd name="T64" fmla="*/ 16 w 185"/>
                <a:gd name="T65" fmla="*/ 126 h 185"/>
                <a:gd name="T66" fmla="*/ 16 w 185"/>
                <a:gd name="T67" fmla="*/ 160 h 185"/>
                <a:gd name="T68" fmla="*/ 37 w 185"/>
                <a:gd name="T69" fmla="*/ 109 h 185"/>
                <a:gd name="T70" fmla="*/ 50 w 185"/>
                <a:gd name="T71" fmla="*/ 122 h 185"/>
                <a:gd name="T72" fmla="*/ 50 w 185"/>
                <a:gd name="T73" fmla="*/ 164 h 185"/>
                <a:gd name="T74" fmla="*/ 37 w 185"/>
                <a:gd name="T75" fmla="*/ 177 h 185"/>
                <a:gd name="T76" fmla="*/ 25 w 185"/>
                <a:gd name="T77" fmla="*/ 164 h 185"/>
                <a:gd name="T78" fmla="*/ 25 w 185"/>
                <a:gd name="T79" fmla="*/ 122 h 185"/>
                <a:gd name="T80" fmla="*/ 37 w 185"/>
                <a:gd name="T81" fmla="*/ 109 h 185"/>
                <a:gd name="T82" fmla="*/ 160 w 185"/>
                <a:gd name="T83" fmla="*/ 164 h 185"/>
                <a:gd name="T84" fmla="*/ 147 w 185"/>
                <a:gd name="T85" fmla="*/ 177 h 185"/>
                <a:gd name="T86" fmla="*/ 135 w 185"/>
                <a:gd name="T87" fmla="*/ 164 h 185"/>
                <a:gd name="T88" fmla="*/ 135 w 185"/>
                <a:gd name="T89" fmla="*/ 122 h 185"/>
                <a:gd name="T90" fmla="*/ 147 w 185"/>
                <a:gd name="T91" fmla="*/ 109 h 185"/>
                <a:gd name="T92" fmla="*/ 160 w 185"/>
                <a:gd name="T93" fmla="*/ 122 h 185"/>
                <a:gd name="T94" fmla="*/ 160 w 185"/>
                <a:gd name="T95" fmla="*/ 164 h 185"/>
                <a:gd name="T96" fmla="*/ 177 w 185"/>
                <a:gd name="T97" fmla="*/ 152 h 185"/>
                <a:gd name="T98" fmla="*/ 168 w 185"/>
                <a:gd name="T99" fmla="*/ 160 h 185"/>
                <a:gd name="T100" fmla="*/ 168 w 185"/>
                <a:gd name="T101" fmla="*/ 126 h 185"/>
                <a:gd name="T102" fmla="*/ 177 w 185"/>
                <a:gd name="T103" fmla="*/ 135 h 185"/>
                <a:gd name="T104" fmla="*/ 177 w 185"/>
                <a:gd name="T10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5" h="185">
                  <a:moveTo>
                    <a:pt x="168" y="118"/>
                  </a:moveTo>
                  <a:cubicBezTo>
                    <a:pt x="168" y="50"/>
                    <a:pt x="168" y="50"/>
                    <a:pt x="168" y="50"/>
                  </a:cubicBezTo>
                  <a:cubicBezTo>
                    <a:pt x="168" y="22"/>
                    <a:pt x="146" y="0"/>
                    <a:pt x="11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39" y="0"/>
                    <a:pt x="16" y="22"/>
                    <a:pt x="16" y="50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7" y="118"/>
                    <a:pt x="0" y="125"/>
                    <a:pt x="0" y="135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61"/>
                    <a:pt x="7" y="169"/>
                    <a:pt x="16" y="169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9" y="178"/>
                    <a:pt x="27" y="185"/>
                    <a:pt x="37" y="185"/>
                  </a:cubicBezTo>
                  <a:cubicBezTo>
                    <a:pt x="49" y="185"/>
                    <a:pt x="59" y="176"/>
                    <a:pt x="59" y="164"/>
                  </a:cubicBezTo>
                  <a:cubicBezTo>
                    <a:pt x="59" y="122"/>
                    <a:pt x="59" y="122"/>
                    <a:pt x="59" y="122"/>
                  </a:cubicBezTo>
                  <a:cubicBezTo>
                    <a:pt x="59" y="110"/>
                    <a:pt x="49" y="101"/>
                    <a:pt x="37" y="101"/>
                  </a:cubicBezTo>
                  <a:cubicBezTo>
                    <a:pt x="33" y="101"/>
                    <a:pt x="28" y="103"/>
                    <a:pt x="25" y="105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27"/>
                    <a:pt x="44" y="8"/>
                    <a:pt x="67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41" y="8"/>
                    <a:pt x="160" y="27"/>
                    <a:pt x="160" y="50"/>
                  </a:cubicBezTo>
                  <a:cubicBezTo>
                    <a:pt x="160" y="105"/>
                    <a:pt x="160" y="105"/>
                    <a:pt x="160" y="105"/>
                  </a:cubicBezTo>
                  <a:cubicBezTo>
                    <a:pt x="156" y="103"/>
                    <a:pt x="152" y="101"/>
                    <a:pt x="147" y="101"/>
                  </a:cubicBezTo>
                  <a:cubicBezTo>
                    <a:pt x="136" y="101"/>
                    <a:pt x="126" y="110"/>
                    <a:pt x="126" y="122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26" y="176"/>
                    <a:pt x="136" y="185"/>
                    <a:pt x="147" y="185"/>
                  </a:cubicBezTo>
                  <a:cubicBezTo>
                    <a:pt x="157" y="185"/>
                    <a:pt x="166" y="178"/>
                    <a:pt x="168" y="169"/>
                  </a:cubicBezTo>
                  <a:cubicBezTo>
                    <a:pt x="168" y="169"/>
                    <a:pt x="168" y="169"/>
                    <a:pt x="168" y="169"/>
                  </a:cubicBezTo>
                  <a:cubicBezTo>
                    <a:pt x="178" y="169"/>
                    <a:pt x="185" y="161"/>
                    <a:pt x="185" y="152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85" y="125"/>
                    <a:pt x="178" y="118"/>
                    <a:pt x="168" y="118"/>
                  </a:cubicBezTo>
                  <a:close/>
                  <a:moveTo>
                    <a:pt x="16" y="160"/>
                  </a:moveTo>
                  <a:cubicBezTo>
                    <a:pt x="12" y="160"/>
                    <a:pt x="8" y="156"/>
                    <a:pt x="8" y="152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8" y="130"/>
                    <a:pt x="12" y="126"/>
                    <a:pt x="16" y="126"/>
                  </a:cubicBezTo>
                  <a:lnTo>
                    <a:pt x="16" y="160"/>
                  </a:lnTo>
                  <a:close/>
                  <a:moveTo>
                    <a:pt x="37" y="109"/>
                  </a:moveTo>
                  <a:cubicBezTo>
                    <a:pt x="44" y="109"/>
                    <a:pt x="50" y="115"/>
                    <a:pt x="50" y="122"/>
                  </a:cubicBezTo>
                  <a:cubicBezTo>
                    <a:pt x="50" y="164"/>
                    <a:pt x="50" y="164"/>
                    <a:pt x="50" y="164"/>
                  </a:cubicBezTo>
                  <a:cubicBezTo>
                    <a:pt x="50" y="171"/>
                    <a:pt x="44" y="177"/>
                    <a:pt x="37" y="177"/>
                  </a:cubicBezTo>
                  <a:cubicBezTo>
                    <a:pt x="30" y="177"/>
                    <a:pt x="25" y="171"/>
                    <a:pt x="25" y="164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15"/>
                    <a:pt x="30" y="109"/>
                    <a:pt x="37" y="109"/>
                  </a:cubicBezTo>
                  <a:close/>
                  <a:moveTo>
                    <a:pt x="160" y="164"/>
                  </a:moveTo>
                  <a:cubicBezTo>
                    <a:pt x="160" y="171"/>
                    <a:pt x="154" y="177"/>
                    <a:pt x="147" y="177"/>
                  </a:cubicBezTo>
                  <a:cubicBezTo>
                    <a:pt x="140" y="177"/>
                    <a:pt x="135" y="171"/>
                    <a:pt x="135" y="164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15"/>
                    <a:pt x="140" y="109"/>
                    <a:pt x="147" y="109"/>
                  </a:cubicBezTo>
                  <a:cubicBezTo>
                    <a:pt x="154" y="109"/>
                    <a:pt x="160" y="115"/>
                    <a:pt x="160" y="122"/>
                  </a:cubicBezTo>
                  <a:lnTo>
                    <a:pt x="160" y="164"/>
                  </a:lnTo>
                  <a:close/>
                  <a:moveTo>
                    <a:pt x="177" y="152"/>
                  </a:moveTo>
                  <a:cubicBezTo>
                    <a:pt x="177" y="156"/>
                    <a:pt x="173" y="160"/>
                    <a:pt x="168" y="160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73" y="126"/>
                    <a:pt x="177" y="130"/>
                    <a:pt x="177" y="135"/>
                  </a:cubicBezTo>
                  <a:lnTo>
                    <a:pt x="177" y="1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15776" y="1604761"/>
            <a:ext cx="708083" cy="1685775"/>
            <a:chOff x="1629134" y="1261120"/>
            <a:chExt cx="531062" cy="1264331"/>
          </a:xfrm>
        </p:grpSpPr>
        <p:grpSp>
          <p:nvGrpSpPr>
            <p:cNvPr id="58" name="Group 57"/>
            <p:cNvGrpSpPr/>
            <p:nvPr/>
          </p:nvGrpSpPr>
          <p:grpSpPr>
            <a:xfrm>
              <a:off x="1629134" y="1261120"/>
              <a:ext cx="528088" cy="528088"/>
              <a:chOff x="4665278" y="3029817"/>
              <a:chExt cx="863592" cy="863592"/>
            </a:xfrm>
          </p:grpSpPr>
          <p:sp>
            <p:nvSpPr>
              <p:cNvPr id="65" name="Oval 64"/>
              <p:cNvSpPr>
                <a:spLocks noChangeAspect="1"/>
              </p:cNvSpPr>
              <p:nvPr/>
            </p:nvSpPr>
            <p:spPr>
              <a:xfrm>
                <a:off x="4665278" y="3029817"/>
                <a:ext cx="863592" cy="863592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175"/>
              <p:cNvSpPr>
                <a:spLocks noEditPoints="1"/>
              </p:cNvSpPr>
              <p:nvPr/>
            </p:nvSpPr>
            <p:spPr bwMode="auto">
              <a:xfrm>
                <a:off x="4948656" y="3365321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1632108" y="1997363"/>
              <a:ext cx="528088" cy="528088"/>
              <a:chOff x="4665278" y="3029817"/>
              <a:chExt cx="863592" cy="863592"/>
            </a:xfrm>
          </p:grpSpPr>
          <p:sp>
            <p:nvSpPr>
              <p:cNvPr id="63" name="Oval 62"/>
              <p:cNvSpPr>
                <a:spLocks noChangeAspect="1"/>
              </p:cNvSpPr>
              <p:nvPr/>
            </p:nvSpPr>
            <p:spPr>
              <a:xfrm>
                <a:off x="4665278" y="3029817"/>
                <a:ext cx="863592" cy="863592"/>
              </a:xfrm>
              <a:prstGeom prst="ellipse">
                <a:avLst/>
              </a:prstGeom>
              <a:solidFill>
                <a:schemeClr val="accent4"/>
              </a:solidFill>
              <a:ln w="127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175"/>
              <p:cNvSpPr>
                <a:spLocks noEditPoints="1"/>
              </p:cNvSpPr>
              <p:nvPr/>
            </p:nvSpPr>
            <p:spPr bwMode="auto">
              <a:xfrm>
                <a:off x="4948656" y="3365321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" name="Group 66"/>
          <p:cNvGrpSpPr/>
          <p:nvPr/>
        </p:nvGrpSpPr>
        <p:grpSpPr>
          <a:xfrm>
            <a:off x="9123318" y="4087194"/>
            <a:ext cx="704117" cy="1681341"/>
            <a:chOff x="1779081" y="2852164"/>
            <a:chExt cx="528088" cy="1261006"/>
          </a:xfrm>
        </p:grpSpPr>
        <p:grpSp>
          <p:nvGrpSpPr>
            <p:cNvPr id="68" name="Group 67"/>
            <p:cNvGrpSpPr/>
            <p:nvPr/>
          </p:nvGrpSpPr>
          <p:grpSpPr>
            <a:xfrm>
              <a:off x="1779081" y="2852164"/>
              <a:ext cx="528088" cy="528088"/>
              <a:chOff x="4665278" y="3029817"/>
              <a:chExt cx="863592" cy="863592"/>
            </a:xfrm>
          </p:grpSpPr>
          <p:sp>
            <p:nvSpPr>
              <p:cNvPr id="75" name="Oval 74"/>
              <p:cNvSpPr>
                <a:spLocks noChangeAspect="1"/>
              </p:cNvSpPr>
              <p:nvPr/>
            </p:nvSpPr>
            <p:spPr>
              <a:xfrm>
                <a:off x="4665278" y="3029817"/>
                <a:ext cx="863592" cy="863592"/>
              </a:xfrm>
              <a:prstGeom prst="ellipse">
                <a:avLst/>
              </a:prstGeom>
              <a:solidFill>
                <a:schemeClr val="accent5"/>
              </a:solidFill>
              <a:ln w="127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75"/>
              <p:cNvSpPr>
                <a:spLocks noEditPoints="1"/>
              </p:cNvSpPr>
              <p:nvPr/>
            </p:nvSpPr>
            <p:spPr bwMode="auto">
              <a:xfrm>
                <a:off x="4948656" y="3365321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9" name="Group 68"/>
            <p:cNvGrpSpPr/>
            <p:nvPr/>
          </p:nvGrpSpPr>
          <p:grpSpPr>
            <a:xfrm>
              <a:off x="1779081" y="3585082"/>
              <a:ext cx="528088" cy="528088"/>
              <a:chOff x="4665278" y="3029817"/>
              <a:chExt cx="863592" cy="863592"/>
            </a:xfrm>
          </p:grpSpPr>
          <p:sp>
            <p:nvSpPr>
              <p:cNvPr id="70" name="Oval 69"/>
              <p:cNvSpPr>
                <a:spLocks noChangeAspect="1"/>
              </p:cNvSpPr>
              <p:nvPr/>
            </p:nvSpPr>
            <p:spPr>
              <a:xfrm>
                <a:off x="4665278" y="3029817"/>
                <a:ext cx="863592" cy="863592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75"/>
              <p:cNvSpPr>
                <a:spLocks noEditPoints="1"/>
              </p:cNvSpPr>
              <p:nvPr/>
            </p:nvSpPr>
            <p:spPr bwMode="auto">
              <a:xfrm>
                <a:off x="4948656" y="3365321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7" name="TextBox 76"/>
          <p:cNvSpPr txBox="1"/>
          <p:nvPr/>
        </p:nvSpPr>
        <p:spPr>
          <a:xfrm>
            <a:off x="9939947" y="1706221"/>
            <a:ext cx="194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9939947" y="2687878"/>
            <a:ext cx="194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9939947" y="4175957"/>
            <a:ext cx="194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9939947" y="5157614"/>
            <a:ext cx="194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15649" y="1706221"/>
            <a:ext cx="194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 algn="r"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15649" y="2687878"/>
            <a:ext cx="194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 algn="r"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315649" y="4175957"/>
            <a:ext cx="194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 algn="r"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15649" y="5157614"/>
            <a:ext cx="194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 algn="r"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938494-1D18-4A31-BD35-444A04F93577}"/>
              </a:ext>
            </a:extLst>
          </p:cNvPr>
          <p:cNvGrpSpPr/>
          <p:nvPr/>
        </p:nvGrpSpPr>
        <p:grpSpPr>
          <a:xfrm>
            <a:off x="5245513" y="2888605"/>
            <a:ext cx="1700977" cy="1711147"/>
            <a:chOff x="5245513" y="2888605"/>
            <a:chExt cx="1700977" cy="1711147"/>
          </a:xfrm>
        </p:grpSpPr>
        <p:sp>
          <p:nvSpPr>
            <p:cNvPr id="60" name="Oval 59"/>
            <p:cNvSpPr>
              <a:spLocks noChangeAspect="1"/>
            </p:cNvSpPr>
            <p:nvPr/>
          </p:nvSpPr>
          <p:spPr>
            <a:xfrm>
              <a:off x="5245513" y="2888605"/>
              <a:ext cx="1700977" cy="17111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5517336" y="3843670"/>
              <a:ext cx="1164101" cy="2974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333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MIND CORE</a:t>
              </a:r>
            </a:p>
          </p:txBody>
        </p:sp>
        <p:sp>
          <p:nvSpPr>
            <p:cNvPr id="99" name="Freeform 197">
              <a:extLst>
                <a:ext uri="{FF2B5EF4-FFF2-40B4-BE49-F238E27FC236}">
                  <a16:creationId xmlns:a16="http://schemas.microsoft.com/office/drawing/2014/main" id="{083CD605-0F30-AD45-BFC6-2DC3931CF7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76515" y="3307441"/>
              <a:ext cx="577719" cy="504157"/>
            </a:xfrm>
            <a:custGeom>
              <a:avLst/>
              <a:gdLst>
                <a:gd name="T0" fmla="*/ 25 w 186"/>
                <a:gd name="T1" fmla="*/ 76 h 186"/>
                <a:gd name="T2" fmla="*/ 118 w 186"/>
                <a:gd name="T3" fmla="*/ 160 h 186"/>
                <a:gd name="T4" fmla="*/ 110 w 186"/>
                <a:gd name="T5" fmla="*/ 152 h 186"/>
                <a:gd name="T6" fmla="*/ 34 w 186"/>
                <a:gd name="T7" fmla="*/ 84 h 186"/>
                <a:gd name="T8" fmla="*/ 110 w 186"/>
                <a:gd name="T9" fmla="*/ 152 h 186"/>
                <a:gd name="T10" fmla="*/ 152 w 186"/>
                <a:gd name="T11" fmla="*/ 84 h 186"/>
                <a:gd name="T12" fmla="*/ 169 w 186"/>
                <a:gd name="T13" fmla="*/ 84 h 186"/>
                <a:gd name="T14" fmla="*/ 160 w 186"/>
                <a:gd name="T15" fmla="*/ 118 h 186"/>
                <a:gd name="T16" fmla="*/ 160 w 186"/>
                <a:gd name="T17" fmla="*/ 127 h 186"/>
                <a:gd name="T18" fmla="*/ 160 w 186"/>
                <a:gd name="T19" fmla="*/ 118 h 186"/>
                <a:gd name="T20" fmla="*/ 114 w 186"/>
                <a:gd name="T21" fmla="*/ 51 h 186"/>
                <a:gd name="T22" fmla="*/ 124 w 186"/>
                <a:gd name="T23" fmla="*/ 17 h 186"/>
                <a:gd name="T24" fmla="*/ 135 w 186"/>
                <a:gd name="T25" fmla="*/ 8 h 186"/>
                <a:gd name="T26" fmla="*/ 118 w 186"/>
                <a:gd name="T27" fmla="*/ 8 h 186"/>
                <a:gd name="T28" fmla="*/ 95 w 186"/>
                <a:gd name="T29" fmla="*/ 34 h 186"/>
                <a:gd name="T30" fmla="*/ 91 w 186"/>
                <a:gd name="T31" fmla="*/ 34 h 186"/>
                <a:gd name="T32" fmla="*/ 68 w 186"/>
                <a:gd name="T33" fmla="*/ 8 h 186"/>
                <a:gd name="T34" fmla="*/ 51 w 186"/>
                <a:gd name="T35" fmla="*/ 8 h 186"/>
                <a:gd name="T36" fmla="*/ 61 w 186"/>
                <a:gd name="T37" fmla="*/ 17 h 186"/>
                <a:gd name="T38" fmla="*/ 72 w 186"/>
                <a:gd name="T39" fmla="*/ 51 h 186"/>
                <a:gd name="T40" fmla="*/ 0 w 186"/>
                <a:gd name="T41" fmla="*/ 68 h 186"/>
                <a:gd name="T42" fmla="*/ 17 w 186"/>
                <a:gd name="T43" fmla="*/ 186 h 186"/>
                <a:gd name="T44" fmla="*/ 186 w 186"/>
                <a:gd name="T45" fmla="*/ 169 h 186"/>
                <a:gd name="T46" fmla="*/ 169 w 186"/>
                <a:gd name="T47" fmla="*/ 51 h 186"/>
                <a:gd name="T48" fmla="*/ 17 w 186"/>
                <a:gd name="T49" fmla="*/ 177 h 186"/>
                <a:gd name="T50" fmla="*/ 8 w 186"/>
                <a:gd name="T51" fmla="*/ 68 h 186"/>
                <a:gd name="T52" fmla="*/ 135 w 186"/>
                <a:gd name="T53" fmla="*/ 59 h 186"/>
                <a:gd name="T54" fmla="*/ 177 w 186"/>
                <a:gd name="T55" fmla="*/ 169 h 186"/>
                <a:gd name="T56" fmla="*/ 143 w 186"/>
                <a:gd name="T57" fmla="*/ 177 h 186"/>
                <a:gd name="T58" fmla="*/ 169 w 186"/>
                <a:gd name="T59" fmla="*/ 59 h 186"/>
                <a:gd name="T60" fmla="*/ 177 w 186"/>
                <a:gd name="T61" fmla="*/ 169 h 186"/>
                <a:gd name="T62" fmla="*/ 156 w 186"/>
                <a:gd name="T63" fmla="*/ 106 h 186"/>
                <a:gd name="T64" fmla="*/ 165 w 186"/>
                <a:gd name="T65" fmla="*/ 10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6" h="186">
                  <a:moveTo>
                    <a:pt x="118" y="76"/>
                  </a:moveTo>
                  <a:cubicBezTo>
                    <a:pt x="25" y="76"/>
                    <a:pt x="25" y="76"/>
                    <a:pt x="25" y="76"/>
                  </a:cubicBezTo>
                  <a:cubicBezTo>
                    <a:pt x="25" y="160"/>
                    <a:pt x="25" y="160"/>
                    <a:pt x="25" y="160"/>
                  </a:cubicBezTo>
                  <a:cubicBezTo>
                    <a:pt x="118" y="160"/>
                    <a:pt x="118" y="160"/>
                    <a:pt x="118" y="160"/>
                  </a:cubicBezTo>
                  <a:lnTo>
                    <a:pt x="118" y="76"/>
                  </a:lnTo>
                  <a:close/>
                  <a:moveTo>
                    <a:pt x="110" y="152"/>
                  </a:moveTo>
                  <a:cubicBezTo>
                    <a:pt x="34" y="152"/>
                    <a:pt x="34" y="152"/>
                    <a:pt x="34" y="152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110" y="84"/>
                    <a:pt x="110" y="84"/>
                    <a:pt x="110" y="84"/>
                  </a:cubicBezTo>
                  <a:lnTo>
                    <a:pt x="110" y="152"/>
                  </a:lnTo>
                  <a:close/>
                  <a:moveTo>
                    <a:pt x="160" y="76"/>
                  </a:moveTo>
                  <a:cubicBezTo>
                    <a:pt x="156" y="76"/>
                    <a:pt x="152" y="80"/>
                    <a:pt x="152" y="84"/>
                  </a:cubicBezTo>
                  <a:cubicBezTo>
                    <a:pt x="152" y="89"/>
                    <a:pt x="156" y="93"/>
                    <a:pt x="160" y="93"/>
                  </a:cubicBezTo>
                  <a:cubicBezTo>
                    <a:pt x="165" y="93"/>
                    <a:pt x="169" y="89"/>
                    <a:pt x="169" y="84"/>
                  </a:cubicBezTo>
                  <a:cubicBezTo>
                    <a:pt x="169" y="80"/>
                    <a:pt x="165" y="76"/>
                    <a:pt x="160" y="76"/>
                  </a:cubicBezTo>
                  <a:close/>
                  <a:moveTo>
                    <a:pt x="160" y="118"/>
                  </a:moveTo>
                  <a:cubicBezTo>
                    <a:pt x="158" y="118"/>
                    <a:pt x="156" y="120"/>
                    <a:pt x="156" y="122"/>
                  </a:cubicBezTo>
                  <a:cubicBezTo>
                    <a:pt x="156" y="125"/>
                    <a:pt x="158" y="127"/>
                    <a:pt x="160" y="127"/>
                  </a:cubicBezTo>
                  <a:cubicBezTo>
                    <a:pt x="163" y="127"/>
                    <a:pt x="165" y="125"/>
                    <a:pt x="165" y="122"/>
                  </a:cubicBezTo>
                  <a:cubicBezTo>
                    <a:pt x="165" y="120"/>
                    <a:pt x="163" y="118"/>
                    <a:pt x="160" y="118"/>
                  </a:cubicBezTo>
                  <a:close/>
                  <a:moveTo>
                    <a:pt x="169" y="51"/>
                  </a:moveTo>
                  <a:cubicBezTo>
                    <a:pt x="114" y="51"/>
                    <a:pt x="114" y="51"/>
                    <a:pt x="114" y="51"/>
                  </a:cubicBezTo>
                  <a:cubicBezTo>
                    <a:pt x="112" y="45"/>
                    <a:pt x="109" y="40"/>
                    <a:pt x="104" y="37"/>
                  </a:cubicBezTo>
                  <a:cubicBezTo>
                    <a:pt x="124" y="17"/>
                    <a:pt x="124" y="17"/>
                    <a:pt x="124" y="17"/>
                  </a:cubicBezTo>
                  <a:cubicBezTo>
                    <a:pt x="125" y="17"/>
                    <a:pt x="126" y="17"/>
                    <a:pt x="127" y="17"/>
                  </a:cubicBezTo>
                  <a:cubicBezTo>
                    <a:pt x="131" y="17"/>
                    <a:pt x="135" y="13"/>
                    <a:pt x="135" y="8"/>
                  </a:cubicBezTo>
                  <a:cubicBezTo>
                    <a:pt x="135" y="4"/>
                    <a:pt x="131" y="0"/>
                    <a:pt x="127" y="0"/>
                  </a:cubicBezTo>
                  <a:cubicBezTo>
                    <a:pt x="122" y="0"/>
                    <a:pt x="118" y="4"/>
                    <a:pt x="118" y="8"/>
                  </a:cubicBezTo>
                  <a:cubicBezTo>
                    <a:pt x="118" y="9"/>
                    <a:pt x="118" y="10"/>
                    <a:pt x="118" y="11"/>
                  </a:cubicBezTo>
                  <a:cubicBezTo>
                    <a:pt x="95" y="34"/>
                    <a:pt x="95" y="34"/>
                    <a:pt x="95" y="34"/>
                  </a:cubicBezTo>
                  <a:cubicBezTo>
                    <a:pt x="94" y="34"/>
                    <a:pt x="94" y="34"/>
                    <a:pt x="93" y="34"/>
                  </a:cubicBezTo>
                  <a:cubicBezTo>
                    <a:pt x="92" y="34"/>
                    <a:pt x="91" y="34"/>
                    <a:pt x="91" y="34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7" y="10"/>
                    <a:pt x="68" y="9"/>
                    <a:pt x="68" y="8"/>
                  </a:cubicBezTo>
                  <a:cubicBezTo>
                    <a:pt x="68" y="4"/>
                    <a:pt x="64" y="0"/>
                    <a:pt x="59" y="0"/>
                  </a:cubicBezTo>
                  <a:cubicBezTo>
                    <a:pt x="54" y="0"/>
                    <a:pt x="51" y="4"/>
                    <a:pt x="51" y="8"/>
                  </a:cubicBezTo>
                  <a:cubicBezTo>
                    <a:pt x="51" y="13"/>
                    <a:pt x="54" y="17"/>
                    <a:pt x="59" y="17"/>
                  </a:cubicBezTo>
                  <a:cubicBezTo>
                    <a:pt x="60" y="17"/>
                    <a:pt x="61" y="17"/>
                    <a:pt x="61" y="17"/>
                  </a:cubicBezTo>
                  <a:cubicBezTo>
                    <a:pt x="82" y="37"/>
                    <a:pt x="82" y="37"/>
                    <a:pt x="82" y="37"/>
                  </a:cubicBezTo>
                  <a:cubicBezTo>
                    <a:pt x="77" y="40"/>
                    <a:pt x="73" y="45"/>
                    <a:pt x="72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8" y="51"/>
                    <a:pt x="0" y="58"/>
                    <a:pt x="0" y="68"/>
                  </a:cubicBezTo>
                  <a:cubicBezTo>
                    <a:pt x="0" y="169"/>
                    <a:pt x="0" y="169"/>
                    <a:pt x="0" y="169"/>
                  </a:cubicBezTo>
                  <a:cubicBezTo>
                    <a:pt x="0" y="178"/>
                    <a:pt x="8" y="186"/>
                    <a:pt x="17" y="186"/>
                  </a:cubicBezTo>
                  <a:cubicBezTo>
                    <a:pt x="169" y="186"/>
                    <a:pt x="169" y="186"/>
                    <a:pt x="169" y="186"/>
                  </a:cubicBezTo>
                  <a:cubicBezTo>
                    <a:pt x="178" y="186"/>
                    <a:pt x="186" y="178"/>
                    <a:pt x="186" y="169"/>
                  </a:cubicBezTo>
                  <a:cubicBezTo>
                    <a:pt x="186" y="68"/>
                    <a:pt x="186" y="68"/>
                    <a:pt x="186" y="68"/>
                  </a:cubicBezTo>
                  <a:cubicBezTo>
                    <a:pt x="186" y="58"/>
                    <a:pt x="178" y="51"/>
                    <a:pt x="169" y="51"/>
                  </a:cubicBezTo>
                  <a:close/>
                  <a:moveTo>
                    <a:pt x="135" y="177"/>
                  </a:moveTo>
                  <a:cubicBezTo>
                    <a:pt x="17" y="177"/>
                    <a:pt x="17" y="177"/>
                    <a:pt x="17" y="177"/>
                  </a:cubicBezTo>
                  <a:cubicBezTo>
                    <a:pt x="12" y="177"/>
                    <a:pt x="8" y="173"/>
                    <a:pt x="8" y="169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3"/>
                    <a:pt x="12" y="59"/>
                    <a:pt x="17" y="59"/>
                  </a:cubicBezTo>
                  <a:cubicBezTo>
                    <a:pt x="135" y="59"/>
                    <a:pt x="135" y="59"/>
                    <a:pt x="135" y="59"/>
                  </a:cubicBezTo>
                  <a:lnTo>
                    <a:pt x="135" y="177"/>
                  </a:lnTo>
                  <a:close/>
                  <a:moveTo>
                    <a:pt x="177" y="169"/>
                  </a:moveTo>
                  <a:cubicBezTo>
                    <a:pt x="177" y="173"/>
                    <a:pt x="173" y="177"/>
                    <a:pt x="169" y="177"/>
                  </a:cubicBezTo>
                  <a:cubicBezTo>
                    <a:pt x="143" y="177"/>
                    <a:pt x="143" y="177"/>
                    <a:pt x="143" y="17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69" y="59"/>
                    <a:pt x="169" y="59"/>
                    <a:pt x="169" y="59"/>
                  </a:cubicBezTo>
                  <a:cubicBezTo>
                    <a:pt x="173" y="59"/>
                    <a:pt x="177" y="63"/>
                    <a:pt x="177" y="68"/>
                  </a:cubicBezTo>
                  <a:lnTo>
                    <a:pt x="177" y="169"/>
                  </a:lnTo>
                  <a:close/>
                  <a:moveTo>
                    <a:pt x="160" y="101"/>
                  </a:moveTo>
                  <a:cubicBezTo>
                    <a:pt x="158" y="101"/>
                    <a:pt x="156" y="103"/>
                    <a:pt x="156" y="106"/>
                  </a:cubicBezTo>
                  <a:cubicBezTo>
                    <a:pt x="156" y="108"/>
                    <a:pt x="158" y="110"/>
                    <a:pt x="160" y="110"/>
                  </a:cubicBezTo>
                  <a:cubicBezTo>
                    <a:pt x="163" y="110"/>
                    <a:pt x="165" y="108"/>
                    <a:pt x="165" y="106"/>
                  </a:cubicBezTo>
                  <a:cubicBezTo>
                    <a:pt x="165" y="103"/>
                    <a:pt x="163" y="101"/>
                    <a:pt x="160" y="1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27758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75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25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750"/>
                            </p:stCondLst>
                            <p:childTnLst>
                              <p:par>
                                <p:cTn id="5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50"/>
                            </p:stCondLst>
                            <p:childTnLst>
                              <p:par>
                                <p:cTn id="69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75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250"/>
                            </p:stCondLst>
                            <p:childTnLst>
                              <p:par>
                                <p:cTn id="87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500"/>
                            </p:stCondLst>
                            <p:childTnLst>
                              <p:par>
                                <p:cTn id="92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750"/>
                            </p:stCondLst>
                            <p:childTnLst>
                              <p:par>
                                <p:cTn id="9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000"/>
                            </p:stCondLst>
                            <p:childTnLst>
                              <p:par>
                                <p:cTn id="10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6250"/>
                            </p:stCondLst>
                            <p:childTnLst>
                              <p:par>
                                <p:cTn id="10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6500"/>
                            </p:stCondLst>
                            <p:childTnLst>
                              <p:par>
                                <p:cTn id="110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750"/>
                            </p:stCondLst>
                            <p:childTnLst>
                              <p:par>
                                <p:cTn id="11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0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250"/>
                            </p:stCondLst>
                            <p:childTnLst>
                              <p:par>
                                <p:cTn id="1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7500"/>
                            </p:stCondLst>
                            <p:childTnLst>
                              <p:par>
                                <p:cTn id="1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750"/>
                            </p:stCondLst>
                            <p:childTnLst>
                              <p:par>
                                <p:cTn id="133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8000"/>
                            </p:stCondLst>
                            <p:childTnLst>
                              <p:par>
                                <p:cTn id="138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Elbow Connector 9"/>
          <p:cNvCxnSpPr>
            <a:stCxn id="100" idx="2"/>
          </p:cNvCxnSpPr>
          <p:nvPr/>
        </p:nvCxnSpPr>
        <p:spPr>
          <a:xfrm rot="16200000" flipH="1">
            <a:off x="4142441" y="1820211"/>
            <a:ext cx="263127" cy="1571348"/>
          </a:xfrm>
          <a:prstGeom prst="bentConnector2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1" idx="3"/>
            <a:endCxn id="6" idx="1"/>
          </p:cNvCxnSpPr>
          <p:nvPr/>
        </p:nvCxnSpPr>
        <p:spPr>
          <a:xfrm flipV="1">
            <a:off x="4460303" y="3406987"/>
            <a:ext cx="599377" cy="3919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102" idx="0"/>
          </p:cNvCxnSpPr>
          <p:nvPr/>
        </p:nvCxnSpPr>
        <p:spPr>
          <a:xfrm rot="5400000" flipH="1" flipV="1">
            <a:off x="4117239" y="3399390"/>
            <a:ext cx="313530" cy="1571349"/>
          </a:xfrm>
          <a:prstGeom prst="bentConnector2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Elbow Connector 124"/>
          <p:cNvCxnSpPr/>
          <p:nvPr/>
        </p:nvCxnSpPr>
        <p:spPr>
          <a:xfrm rot="5400000">
            <a:off x="7786434" y="1813561"/>
            <a:ext cx="263125" cy="1571351"/>
          </a:xfrm>
          <a:prstGeom prst="bentConnector2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flipH="1" flipV="1">
            <a:off x="7132321" y="3400337"/>
            <a:ext cx="599377" cy="392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Elbow Connector 126"/>
          <p:cNvCxnSpPr/>
          <p:nvPr/>
        </p:nvCxnSpPr>
        <p:spPr>
          <a:xfrm rot="16200000" flipV="1">
            <a:off x="7761230" y="3392739"/>
            <a:ext cx="313533" cy="1571351"/>
          </a:xfrm>
          <a:prstGeom prst="bentConnector2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H="1" flipV="1">
            <a:off x="9675646" y="1961215"/>
            <a:ext cx="365759" cy="392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flipH="1" flipV="1">
            <a:off x="9675645" y="2327848"/>
            <a:ext cx="365759" cy="392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flipH="1" flipV="1">
            <a:off x="9675646" y="3215132"/>
            <a:ext cx="365759" cy="392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flipH="1" flipV="1">
            <a:off x="9675645" y="3581765"/>
            <a:ext cx="365759" cy="392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flipH="1" flipV="1">
            <a:off x="9675646" y="4448447"/>
            <a:ext cx="365759" cy="392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H="1" flipV="1">
            <a:off x="9675645" y="4815080"/>
            <a:ext cx="365759" cy="392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H="1" flipV="1">
            <a:off x="2150599" y="1965135"/>
            <a:ext cx="365759" cy="392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 flipH="1" flipV="1">
            <a:off x="2150598" y="2331768"/>
            <a:ext cx="365759" cy="392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H="1" flipV="1">
            <a:off x="2150599" y="3219052"/>
            <a:ext cx="365759" cy="392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 flipH="1" flipV="1">
            <a:off x="2150598" y="3585685"/>
            <a:ext cx="365759" cy="392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 flipH="1" flipV="1">
            <a:off x="2150599" y="4452367"/>
            <a:ext cx="365759" cy="392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 flipH="1" flipV="1">
            <a:off x="2150598" y="4819000"/>
            <a:ext cx="365759" cy="392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MINDMAP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059680" y="2451947"/>
            <a:ext cx="2072640" cy="1910080"/>
            <a:chOff x="3789680" y="1838960"/>
            <a:chExt cx="1554480" cy="1432560"/>
          </a:xfrm>
        </p:grpSpPr>
        <p:sp>
          <p:nvSpPr>
            <p:cNvPr id="81" name="TextBox 80"/>
            <p:cNvSpPr txBox="1"/>
            <p:nvPr/>
          </p:nvSpPr>
          <p:spPr>
            <a:xfrm>
              <a:off x="3837940" y="2755517"/>
              <a:ext cx="1457960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chemeClr val="accent2"/>
                </a:buClr>
              </a:pPr>
              <a:r>
                <a:rPr lang="en-US" sz="1200" b="1" dirty="0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ONE YEAY</a:t>
              </a:r>
            </a:p>
            <a:p>
              <a:pPr algn="ctr">
                <a:buClr>
                  <a:schemeClr val="accent2"/>
                </a:buClr>
              </a:pPr>
              <a:r>
                <a:rPr lang="en-US" sz="1200" dirty="0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Another feature hear</a:t>
              </a:r>
            </a:p>
          </p:txBody>
        </p:sp>
        <p:sp>
          <p:nvSpPr>
            <p:cNvPr id="99" name="Freeform 62"/>
            <p:cNvSpPr>
              <a:spLocks noEditPoints="1"/>
            </p:cNvSpPr>
            <p:nvPr/>
          </p:nvSpPr>
          <p:spPr bwMode="auto">
            <a:xfrm>
              <a:off x="4287473" y="2053086"/>
              <a:ext cx="558894" cy="555598"/>
            </a:xfrm>
            <a:custGeom>
              <a:avLst/>
              <a:gdLst>
                <a:gd name="T0" fmla="*/ 97 w 186"/>
                <a:gd name="T1" fmla="*/ 151 h 185"/>
                <a:gd name="T2" fmla="*/ 101 w 186"/>
                <a:gd name="T3" fmla="*/ 147 h 185"/>
                <a:gd name="T4" fmla="*/ 97 w 186"/>
                <a:gd name="T5" fmla="*/ 143 h 185"/>
                <a:gd name="T6" fmla="*/ 93 w 186"/>
                <a:gd name="T7" fmla="*/ 147 h 185"/>
                <a:gd name="T8" fmla="*/ 97 w 186"/>
                <a:gd name="T9" fmla="*/ 151 h 185"/>
                <a:gd name="T10" fmla="*/ 185 w 186"/>
                <a:gd name="T11" fmla="*/ 89 h 185"/>
                <a:gd name="T12" fmla="*/ 152 w 186"/>
                <a:gd name="T13" fmla="*/ 57 h 185"/>
                <a:gd name="T14" fmla="*/ 152 w 186"/>
                <a:gd name="T15" fmla="*/ 12 h 185"/>
                <a:gd name="T16" fmla="*/ 148 w 186"/>
                <a:gd name="T17" fmla="*/ 8 h 185"/>
                <a:gd name="T18" fmla="*/ 123 w 186"/>
                <a:gd name="T19" fmla="*/ 8 h 185"/>
                <a:gd name="T20" fmla="*/ 118 w 186"/>
                <a:gd name="T21" fmla="*/ 12 h 185"/>
                <a:gd name="T22" fmla="*/ 118 w 186"/>
                <a:gd name="T23" fmla="*/ 23 h 185"/>
                <a:gd name="T24" fmla="*/ 96 w 186"/>
                <a:gd name="T25" fmla="*/ 1 h 185"/>
                <a:gd name="T26" fmla="*/ 93 w 186"/>
                <a:gd name="T27" fmla="*/ 0 h 185"/>
                <a:gd name="T28" fmla="*/ 90 w 186"/>
                <a:gd name="T29" fmla="*/ 1 h 185"/>
                <a:gd name="T30" fmla="*/ 1 w 186"/>
                <a:gd name="T31" fmla="*/ 89 h 185"/>
                <a:gd name="T32" fmla="*/ 0 w 186"/>
                <a:gd name="T33" fmla="*/ 92 h 185"/>
                <a:gd name="T34" fmla="*/ 4 w 186"/>
                <a:gd name="T35" fmla="*/ 97 h 185"/>
                <a:gd name="T36" fmla="*/ 7 w 186"/>
                <a:gd name="T37" fmla="*/ 95 h 185"/>
                <a:gd name="T38" fmla="*/ 26 w 186"/>
                <a:gd name="T39" fmla="*/ 77 h 185"/>
                <a:gd name="T40" fmla="*/ 26 w 186"/>
                <a:gd name="T41" fmla="*/ 181 h 185"/>
                <a:gd name="T42" fmla="*/ 30 w 186"/>
                <a:gd name="T43" fmla="*/ 185 h 185"/>
                <a:gd name="T44" fmla="*/ 156 w 186"/>
                <a:gd name="T45" fmla="*/ 185 h 185"/>
                <a:gd name="T46" fmla="*/ 161 w 186"/>
                <a:gd name="T47" fmla="*/ 181 h 185"/>
                <a:gd name="T48" fmla="*/ 161 w 186"/>
                <a:gd name="T49" fmla="*/ 77 h 185"/>
                <a:gd name="T50" fmla="*/ 179 w 186"/>
                <a:gd name="T51" fmla="*/ 95 h 185"/>
                <a:gd name="T52" fmla="*/ 182 w 186"/>
                <a:gd name="T53" fmla="*/ 97 h 185"/>
                <a:gd name="T54" fmla="*/ 186 w 186"/>
                <a:gd name="T55" fmla="*/ 92 h 185"/>
                <a:gd name="T56" fmla="*/ 185 w 186"/>
                <a:gd name="T57" fmla="*/ 89 h 185"/>
                <a:gd name="T58" fmla="*/ 127 w 186"/>
                <a:gd name="T59" fmla="*/ 16 h 185"/>
                <a:gd name="T60" fmla="*/ 144 w 186"/>
                <a:gd name="T61" fmla="*/ 16 h 185"/>
                <a:gd name="T62" fmla="*/ 144 w 186"/>
                <a:gd name="T63" fmla="*/ 48 h 185"/>
                <a:gd name="T64" fmla="*/ 127 w 186"/>
                <a:gd name="T65" fmla="*/ 32 h 185"/>
                <a:gd name="T66" fmla="*/ 127 w 186"/>
                <a:gd name="T67" fmla="*/ 16 h 185"/>
                <a:gd name="T68" fmla="*/ 68 w 186"/>
                <a:gd name="T69" fmla="*/ 177 h 185"/>
                <a:gd name="T70" fmla="*/ 34 w 186"/>
                <a:gd name="T71" fmla="*/ 177 h 185"/>
                <a:gd name="T72" fmla="*/ 34 w 186"/>
                <a:gd name="T73" fmla="*/ 168 h 185"/>
                <a:gd name="T74" fmla="*/ 68 w 186"/>
                <a:gd name="T75" fmla="*/ 168 h 185"/>
                <a:gd name="T76" fmla="*/ 68 w 186"/>
                <a:gd name="T77" fmla="*/ 177 h 185"/>
                <a:gd name="T78" fmla="*/ 110 w 186"/>
                <a:gd name="T79" fmla="*/ 177 h 185"/>
                <a:gd name="T80" fmla="*/ 76 w 186"/>
                <a:gd name="T81" fmla="*/ 177 h 185"/>
                <a:gd name="T82" fmla="*/ 76 w 186"/>
                <a:gd name="T83" fmla="*/ 109 h 185"/>
                <a:gd name="T84" fmla="*/ 110 w 186"/>
                <a:gd name="T85" fmla="*/ 109 h 185"/>
                <a:gd name="T86" fmla="*/ 110 w 186"/>
                <a:gd name="T87" fmla="*/ 177 h 185"/>
                <a:gd name="T88" fmla="*/ 152 w 186"/>
                <a:gd name="T89" fmla="*/ 177 h 185"/>
                <a:gd name="T90" fmla="*/ 118 w 186"/>
                <a:gd name="T91" fmla="*/ 177 h 185"/>
                <a:gd name="T92" fmla="*/ 118 w 186"/>
                <a:gd name="T93" fmla="*/ 168 h 185"/>
                <a:gd name="T94" fmla="*/ 152 w 186"/>
                <a:gd name="T95" fmla="*/ 168 h 185"/>
                <a:gd name="T96" fmla="*/ 152 w 186"/>
                <a:gd name="T97" fmla="*/ 177 h 185"/>
                <a:gd name="T98" fmla="*/ 152 w 186"/>
                <a:gd name="T99" fmla="*/ 160 h 185"/>
                <a:gd name="T100" fmla="*/ 118 w 186"/>
                <a:gd name="T101" fmla="*/ 160 h 185"/>
                <a:gd name="T102" fmla="*/ 118 w 186"/>
                <a:gd name="T103" fmla="*/ 105 h 185"/>
                <a:gd name="T104" fmla="*/ 114 w 186"/>
                <a:gd name="T105" fmla="*/ 101 h 185"/>
                <a:gd name="T106" fmla="*/ 72 w 186"/>
                <a:gd name="T107" fmla="*/ 101 h 185"/>
                <a:gd name="T108" fmla="*/ 68 w 186"/>
                <a:gd name="T109" fmla="*/ 105 h 185"/>
                <a:gd name="T110" fmla="*/ 68 w 186"/>
                <a:gd name="T111" fmla="*/ 160 h 185"/>
                <a:gd name="T112" fmla="*/ 34 w 186"/>
                <a:gd name="T113" fmla="*/ 160 h 185"/>
                <a:gd name="T114" fmla="*/ 34 w 186"/>
                <a:gd name="T115" fmla="*/ 69 h 185"/>
                <a:gd name="T116" fmla="*/ 93 w 186"/>
                <a:gd name="T117" fmla="*/ 10 h 185"/>
                <a:gd name="T118" fmla="*/ 152 w 186"/>
                <a:gd name="T119" fmla="*/ 69 h 185"/>
                <a:gd name="T120" fmla="*/ 152 w 186"/>
                <a:gd name="T121" fmla="*/ 16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6" h="185">
                  <a:moveTo>
                    <a:pt x="97" y="151"/>
                  </a:moveTo>
                  <a:cubicBezTo>
                    <a:pt x="100" y="151"/>
                    <a:pt x="101" y="150"/>
                    <a:pt x="101" y="147"/>
                  </a:cubicBezTo>
                  <a:cubicBezTo>
                    <a:pt x="101" y="145"/>
                    <a:pt x="100" y="143"/>
                    <a:pt x="97" y="143"/>
                  </a:cubicBezTo>
                  <a:cubicBezTo>
                    <a:pt x="95" y="143"/>
                    <a:pt x="93" y="145"/>
                    <a:pt x="93" y="147"/>
                  </a:cubicBezTo>
                  <a:cubicBezTo>
                    <a:pt x="93" y="150"/>
                    <a:pt x="95" y="151"/>
                    <a:pt x="97" y="151"/>
                  </a:cubicBezTo>
                  <a:close/>
                  <a:moveTo>
                    <a:pt x="185" y="89"/>
                  </a:moveTo>
                  <a:cubicBezTo>
                    <a:pt x="152" y="57"/>
                    <a:pt x="152" y="57"/>
                    <a:pt x="152" y="57"/>
                  </a:cubicBezTo>
                  <a:cubicBezTo>
                    <a:pt x="152" y="12"/>
                    <a:pt x="152" y="12"/>
                    <a:pt x="152" y="12"/>
                  </a:cubicBezTo>
                  <a:cubicBezTo>
                    <a:pt x="152" y="10"/>
                    <a:pt x="150" y="8"/>
                    <a:pt x="148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0" y="8"/>
                    <a:pt x="118" y="10"/>
                    <a:pt x="118" y="12"/>
                  </a:cubicBezTo>
                  <a:cubicBezTo>
                    <a:pt x="118" y="23"/>
                    <a:pt x="118" y="23"/>
                    <a:pt x="118" y="23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5" y="0"/>
                    <a:pt x="94" y="0"/>
                    <a:pt x="93" y="0"/>
                  </a:cubicBezTo>
                  <a:cubicBezTo>
                    <a:pt x="92" y="0"/>
                    <a:pt x="91" y="0"/>
                    <a:pt x="90" y="1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90"/>
                    <a:pt x="0" y="91"/>
                    <a:pt x="0" y="92"/>
                  </a:cubicBezTo>
                  <a:cubicBezTo>
                    <a:pt x="0" y="95"/>
                    <a:pt x="2" y="97"/>
                    <a:pt x="4" y="97"/>
                  </a:cubicBezTo>
                  <a:cubicBezTo>
                    <a:pt x="6" y="97"/>
                    <a:pt x="7" y="96"/>
                    <a:pt x="7" y="95"/>
                  </a:cubicBezTo>
                  <a:cubicBezTo>
                    <a:pt x="26" y="77"/>
                    <a:pt x="26" y="77"/>
                    <a:pt x="26" y="77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3"/>
                    <a:pt x="27" y="185"/>
                    <a:pt x="30" y="185"/>
                  </a:cubicBezTo>
                  <a:cubicBezTo>
                    <a:pt x="156" y="185"/>
                    <a:pt x="156" y="185"/>
                    <a:pt x="156" y="185"/>
                  </a:cubicBezTo>
                  <a:cubicBezTo>
                    <a:pt x="159" y="185"/>
                    <a:pt x="161" y="183"/>
                    <a:pt x="161" y="181"/>
                  </a:cubicBezTo>
                  <a:cubicBezTo>
                    <a:pt x="161" y="77"/>
                    <a:pt x="161" y="77"/>
                    <a:pt x="161" y="77"/>
                  </a:cubicBezTo>
                  <a:cubicBezTo>
                    <a:pt x="179" y="95"/>
                    <a:pt x="179" y="95"/>
                    <a:pt x="179" y="95"/>
                  </a:cubicBezTo>
                  <a:cubicBezTo>
                    <a:pt x="179" y="96"/>
                    <a:pt x="180" y="97"/>
                    <a:pt x="182" y="97"/>
                  </a:cubicBezTo>
                  <a:cubicBezTo>
                    <a:pt x="184" y="97"/>
                    <a:pt x="186" y="95"/>
                    <a:pt x="186" y="92"/>
                  </a:cubicBezTo>
                  <a:cubicBezTo>
                    <a:pt x="186" y="91"/>
                    <a:pt x="185" y="90"/>
                    <a:pt x="185" y="89"/>
                  </a:cubicBezTo>
                  <a:close/>
                  <a:moveTo>
                    <a:pt x="127" y="16"/>
                  </a:moveTo>
                  <a:cubicBezTo>
                    <a:pt x="144" y="16"/>
                    <a:pt x="144" y="16"/>
                    <a:pt x="144" y="16"/>
                  </a:cubicBezTo>
                  <a:cubicBezTo>
                    <a:pt x="144" y="48"/>
                    <a:pt x="144" y="48"/>
                    <a:pt x="144" y="48"/>
                  </a:cubicBezTo>
                  <a:cubicBezTo>
                    <a:pt x="127" y="32"/>
                    <a:pt x="127" y="32"/>
                    <a:pt x="127" y="32"/>
                  </a:cubicBezTo>
                  <a:lnTo>
                    <a:pt x="127" y="16"/>
                  </a:lnTo>
                  <a:close/>
                  <a:moveTo>
                    <a:pt x="68" y="177"/>
                  </a:moveTo>
                  <a:cubicBezTo>
                    <a:pt x="34" y="177"/>
                    <a:pt x="34" y="177"/>
                    <a:pt x="34" y="177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68" y="168"/>
                    <a:pt x="68" y="168"/>
                    <a:pt x="68" y="168"/>
                  </a:cubicBezTo>
                  <a:lnTo>
                    <a:pt x="68" y="177"/>
                  </a:lnTo>
                  <a:close/>
                  <a:moveTo>
                    <a:pt x="110" y="177"/>
                  </a:moveTo>
                  <a:cubicBezTo>
                    <a:pt x="76" y="177"/>
                    <a:pt x="76" y="177"/>
                    <a:pt x="76" y="177"/>
                  </a:cubicBezTo>
                  <a:cubicBezTo>
                    <a:pt x="76" y="109"/>
                    <a:pt x="76" y="109"/>
                    <a:pt x="76" y="109"/>
                  </a:cubicBezTo>
                  <a:cubicBezTo>
                    <a:pt x="110" y="109"/>
                    <a:pt x="110" y="109"/>
                    <a:pt x="110" y="109"/>
                  </a:cubicBezTo>
                  <a:lnTo>
                    <a:pt x="110" y="177"/>
                  </a:lnTo>
                  <a:close/>
                  <a:moveTo>
                    <a:pt x="152" y="177"/>
                  </a:moveTo>
                  <a:cubicBezTo>
                    <a:pt x="118" y="177"/>
                    <a:pt x="118" y="177"/>
                    <a:pt x="118" y="177"/>
                  </a:cubicBezTo>
                  <a:cubicBezTo>
                    <a:pt x="118" y="168"/>
                    <a:pt x="118" y="168"/>
                    <a:pt x="118" y="168"/>
                  </a:cubicBezTo>
                  <a:cubicBezTo>
                    <a:pt x="152" y="168"/>
                    <a:pt x="152" y="168"/>
                    <a:pt x="152" y="168"/>
                  </a:cubicBezTo>
                  <a:lnTo>
                    <a:pt x="152" y="177"/>
                  </a:lnTo>
                  <a:close/>
                  <a:moveTo>
                    <a:pt x="152" y="160"/>
                  </a:moveTo>
                  <a:cubicBezTo>
                    <a:pt x="118" y="160"/>
                    <a:pt x="118" y="160"/>
                    <a:pt x="118" y="160"/>
                  </a:cubicBezTo>
                  <a:cubicBezTo>
                    <a:pt x="118" y="105"/>
                    <a:pt x="118" y="105"/>
                    <a:pt x="118" y="105"/>
                  </a:cubicBezTo>
                  <a:cubicBezTo>
                    <a:pt x="118" y="103"/>
                    <a:pt x="116" y="101"/>
                    <a:pt x="114" y="101"/>
                  </a:cubicBezTo>
                  <a:cubicBezTo>
                    <a:pt x="72" y="101"/>
                    <a:pt x="72" y="101"/>
                    <a:pt x="72" y="101"/>
                  </a:cubicBezTo>
                  <a:cubicBezTo>
                    <a:pt x="70" y="101"/>
                    <a:pt x="68" y="103"/>
                    <a:pt x="68" y="105"/>
                  </a:cubicBezTo>
                  <a:cubicBezTo>
                    <a:pt x="68" y="160"/>
                    <a:pt x="68" y="160"/>
                    <a:pt x="68" y="160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152" y="69"/>
                    <a:pt x="152" y="69"/>
                    <a:pt x="152" y="69"/>
                  </a:cubicBezTo>
                  <a:lnTo>
                    <a:pt x="152" y="16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789680" y="1838960"/>
              <a:ext cx="1554480" cy="1432560"/>
            </a:xfrm>
            <a:prstGeom prst="rect">
              <a:avLst/>
            </a:prstGeom>
            <a:noFill/>
            <a:ln w="28575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2516356" y="1858769"/>
            <a:ext cx="1943947" cy="61555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noFill/>
          </a:ln>
        </p:spPr>
        <p:txBody>
          <a:bodyPr wrap="square" lIns="121920" tIns="121920" rIns="121920" bIns="121920" rtlCol="0">
            <a:spAutoFit/>
          </a:bodyPr>
          <a:lstStyle/>
          <a:p>
            <a:pPr algn="ctr">
              <a:buClr>
                <a:schemeClr val="accent2"/>
              </a:buClr>
            </a:pP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 algn="ctr">
              <a:buClr>
                <a:schemeClr val="accent2"/>
              </a:buClr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2516356" y="3103129"/>
            <a:ext cx="1943947" cy="615553"/>
          </a:xfrm>
          <a:prstGeom prst="rect">
            <a:avLst/>
          </a:prstGeom>
          <a:solidFill>
            <a:schemeClr val="accent4"/>
          </a:solidFill>
          <a:ln w="19050">
            <a:noFill/>
          </a:ln>
        </p:spPr>
        <p:txBody>
          <a:bodyPr wrap="square" lIns="121920" tIns="121920" rIns="121920" bIns="121920" rtlCol="0">
            <a:spAutoFit/>
          </a:bodyPr>
          <a:lstStyle/>
          <a:p>
            <a:pPr algn="ctr">
              <a:buClr>
                <a:schemeClr val="accent2"/>
              </a:buClr>
            </a:pP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 algn="ctr">
              <a:buClr>
                <a:schemeClr val="accent2"/>
              </a:buClr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2516356" y="4341829"/>
            <a:ext cx="1943947" cy="615553"/>
          </a:xfrm>
          <a:prstGeom prst="rect">
            <a:avLst/>
          </a:prstGeom>
          <a:solidFill>
            <a:schemeClr val="accent4">
              <a:lumMod val="75000"/>
            </a:schemeClr>
          </a:solidFill>
          <a:ln w="19050">
            <a:noFill/>
          </a:ln>
        </p:spPr>
        <p:txBody>
          <a:bodyPr wrap="square" lIns="121920" tIns="121920" rIns="121920" bIns="121920" rtlCol="0">
            <a:spAutoFit/>
          </a:bodyPr>
          <a:lstStyle/>
          <a:p>
            <a:pPr algn="ctr">
              <a:buClr>
                <a:schemeClr val="accent2"/>
              </a:buClr>
            </a:pP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 algn="ctr">
              <a:buClr>
                <a:schemeClr val="accent2"/>
              </a:buClr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731697" y="1852119"/>
            <a:ext cx="1943947" cy="61555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noFill/>
          </a:ln>
        </p:spPr>
        <p:txBody>
          <a:bodyPr wrap="square" lIns="121920" tIns="121920" rIns="121920" bIns="121920" rtlCol="0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731697" y="3096479"/>
            <a:ext cx="1943947" cy="615553"/>
          </a:xfrm>
          <a:prstGeom prst="rect">
            <a:avLst/>
          </a:prstGeom>
          <a:solidFill>
            <a:schemeClr val="accent5"/>
          </a:solidFill>
          <a:ln w="19050">
            <a:noFill/>
          </a:ln>
        </p:spPr>
        <p:txBody>
          <a:bodyPr wrap="square" lIns="121920" tIns="121920" rIns="121920" bIns="121920" rtlCol="0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7731697" y="4335179"/>
            <a:ext cx="1943947" cy="61555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noFill/>
          </a:ln>
        </p:spPr>
        <p:txBody>
          <a:bodyPr wrap="square" lIns="121920" tIns="121920" rIns="121920" bIns="121920" rtlCol="0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35093" y="1687890"/>
            <a:ext cx="1615503" cy="944011"/>
            <a:chOff x="401319" y="1094373"/>
            <a:chExt cx="1211627" cy="708008"/>
          </a:xfrm>
        </p:grpSpPr>
        <p:sp>
          <p:nvSpPr>
            <p:cNvPr id="106" name="TextBox 105"/>
            <p:cNvSpPr txBox="1"/>
            <p:nvPr/>
          </p:nvSpPr>
          <p:spPr>
            <a:xfrm>
              <a:off x="401319" y="1094373"/>
              <a:ext cx="1211627" cy="323165"/>
            </a:xfrm>
            <a:prstGeom prst="rect">
              <a:avLst/>
            </a:prstGeom>
            <a:solidFill>
              <a:schemeClr val="accent1"/>
            </a:solidFill>
            <a:ln w="19050">
              <a:noFill/>
            </a:ln>
          </p:spPr>
          <p:txBody>
            <a:bodyPr wrap="square" lIns="121920" tIns="121920" rIns="121920" bIns="121920" rtlCol="0">
              <a:spAutoFit/>
            </a:bodyPr>
            <a:lstStyle/>
            <a:p>
              <a:pPr algn="r">
                <a:buClr>
                  <a:schemeClr val="accent2"/>
                </a:buClr>
              </a:pP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ONE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401319" y="1479216"/>
              <a:ext cx="1211627" cy="323165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txBody>
            <a:bodyPr wrap="square" lIns="121920" tIns="121920" rIns="121920" bIns="121920" rtlCol="0">
              <a:spAutoFit/>
            </a:bodyPr>
            <a:lstStyle/>
            <a:p>
              <a:pPr algn="r">
                <a:buClr>
                  <a:schemeClr val="accent2"/>
                </a:buClr>
              </a:pPr>
              <a:r>
                <a:rPr lang="en-US" sz="1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ONE</a:t>
              </a: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535093" y="2932250"/>
            <a:ext cx="1615503" cy="944011"/>
            <a:chOff x="401319" y="1094373"/>
            <a:chExt cx="1211627" cy="708008"/>
          </a:xfrm>
        </p:grpSpPr>
        <p:sp>
          <p:nvSpPr>
            <p:cNvPr id="109" name="TextBox 108"/>
            <p:cNvSpPr txBox="1"/>
            <p:nvPr/>
          </p:nvSpPr>
          <p:spPr>
            <a:xfrm>
              <a:off x="401319" y="1094373"/>
              <a:ext cx="1211627" cy="32316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19050">
              <a:noFill/>
            </a:ln>
          </p:spPr>
          <p:txBody>
            <a:bodyPr wrap="square" lIns="121920" tIns="121920" rIns="121920" bIns="121920" rtlCol="0">
              <a:spAutoFit/>
            </a:bodyPr>
            <a:lstStyle/>
            <a:p>
              <a:pPr algn="r">
                <a:buClr>
                  <a:schemeClr val="accent2"/>
                </a:buClr>
              </a:pP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ONE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401319" y="1479216"/>
              <a:ext cx="1211627" cy="323165"/>
            </a:xfrm>
            <a:prstGeom prst="rect">
              <a:avLst/>
            </a:prstGeom>
            <a:noFill/>
            <a:ln w="19050">
              <a:solidFill>
                <a:schemeClr val="accent1">
                  <a:lumMod val="75000"/>
                </a:schemeClr>
              </a:solidFill>
            </a:ln>
          </p:spPr>
          <p:txBody>
            <a:bodyPr wrap="square" lIns="121920" tIns="121920" rIns="121920" bIns="121920" rtlCol="0">
              <a:spAutoFit/>
            </a:bodyPr>
            <a:lstStyle/>
            <a:p>
              <a:pPr algn="r">
                <a:buClr>
                  <a:schemeClr val="accent2"/>
                </a:buClr>
              </a:pPr>
              <a:r>
                <a:rPr lang="en-US" sz="12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ONE</a:t>
              </a: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535091" y="4170950"/>
            <a:ext cx="1615503" cy="944011"/>
            <a:chOff x="401319" y="1094373"/>
            <a:chExt cx="1211627" cy="708008"/>
          </a:xfrm>
        </p:grpSpPr>
        <p:sp>
          <p:nvSpPr>
            <p:cNvPr id="114" name="TextBox 113"/>
            <p:cNvSpPr txBox="1"/>
            <p:nvPr/>
          </p:nvSpPr>
          <p:spPr>
            <a:xfrm>
              <a:off x="401319" y="1094373"/>
              <a:ext cx="1211627" cy="323165"/>
            </a:xfrm>
            <a:prstGeom prst="rect">
              <a:avLst/>
            </a:prstGeom>
            <a:solidFill>
              <a:schemeClr val="accent2"/>
            </a:solidFill>
            <a:ln w="19050">
              <a:noFill/>
            </a:ln>
          </p:spPr>
          <p:txBody>
            <a:bodyPr wrap="square" lIns="121920" tIns="121920" rIns="121920" bIns="121920" rtlCol="0">
              <a:spAutoFit/>
            </a:bodyPr>
            <a:lstStyle/>
            <a:p>
              <a:pPr algn="r">
                <a:buClr>
                  <a:schemeClr val="accent2"/>
                </a:buClr>
              </a:pP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ONE</a:t>
              </a: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401319" y="1479216"/>
              <a:ext cx="1211627" cy="32316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lIns="121920" tIns="121920" rIns="121920" bIns="121920" rtlCol="0">
              <a:spAutoFit/>
            </a:bodyPr>
            <a:lstStyle/>
            <a:p>
              <a:pPr algn="r">
                <a:buClr>
                  <a:schemeClr val="accent2"/>
                </a:buClr>
              </a:pPr>
              <a:r>
                <a:rPr lang="en-US" sz="12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ONE</a:t>
              </a: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10041406" y="1687890"/>
            <a:ext cx="1615503" cy="944011"/>
            <a:chOff x="401319" y="1094373"/>
            <a:chExt cx="1211627" cy="708008"/>
          </a:xfrm>
        </p:grpSpPr>
        <p:sp>
          <p:nvSpPr>
            <p:cNvPr id="117" name="TextBox 116"/>
            <p:cNvSpPr txBox="1"/>
            <p:nvPr/>
          </p:nvSpPr>
          <p:spPr>
            <a:xfrm>
              <a:off x="401319" y="1094373"/>
              <a:ext cx="1211627" cy="323165"/>
            </a:xfrm>
            <a:prstGeom prst="rect">
              <a:avLst/>
            </a:prstGeom>
            <a:solidFill>
              <a:schemeClr val="accent6"/>
            </a:solidFill>
            <a:ln w="19050">
              <a:noFill/>
            </a:ln>
          </p:spPr>
          <p:txBody>
            <a:bodyPr wrap="square" lIns="121920" tIns="121920" rIns="121920" bIns="121920" rtlCol="0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ONE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401319" y="1479216"/>
              <a:ext cx="1211627" cy="32316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txBody>
            <a:bodyPr wrap="square" lIns="121920" tIns="121920" rIns="121920" bIns="121920" rtlCol="0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en-US" sz="1200" b="1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ONE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10041406" y="2932250"/>
            <a:ext cx="1615503" cy="944011"/>
            <a:chOff x="401319" y="1094373"/>
            <a:chExt cx="1211627" cy="708008"/>
          </a:xfrm>
        </p:grpSpPr>
        <p:sp>
          <p:nvSpPr>
            <p:cNvPr id="120" name="TextBox 119"/>
            <p:cNvSpPr txBox="1"/>
            <p:nvPr/>
          </p:nvSpPr>
          <p:spPr>
            <a:xfrm>
              <a:off x="401319" y="1094373"/>
              <a:ext cx="1211627" cy="32316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noFill/>
            </a:ln>
          </p:spPr>
          <p:txBody>
            <a:bodyPr wrap="square" lIns="121920" tIns="121920" rIns="121920" bIns="121920" rtlCol="0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ONE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401319" y="1479216"/>
              <a:ext cx="1211627" cy="32316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txBody>
            <a:bodyPr wrap="square" lIns="121920" tIns="121920" rIns="121920" bIns="121920" rtlCol="0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en-US" sz="1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ONE</a:t>
              </a:r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10041405" y="4170950"/>
            <a:ext cx="1615503" cy="944011"/>
            <a:chOff x="401319" y="1094373"/>
            <a:chExt cx="1211627" cy="708008"/>
          </a:xfrm>
        </p:grpSpPr>
        <p:sp>
          <p:nvSpPr>
            <p:cNvPr id="123" name="TextBox 122"/>
            <p:cNvSpPr txBox="1"/>
            <p:nvPr/>
          </p:nvSpPr>
          <p:spPr>
            <a:xfrm>
              <a:off x="401319" y="1094373"/>
              <a:ext cx="1211627" cy="323165"/>
            </a:xfrm>
            <a:prstGeom prst="rect">
              <a:avLst/>
            </a:prstGeom>
            <a:solidFill>
              <a:schemeClr val="accent3"/>
            </a:solidFill>
            <a:ln w="19050">
              <a:noFill/>
            </a:ln>
          </p:spPr>
          <p:txBody>
            <a:bodyPr wrap="square" lIns="121920" tIns="121920" rIns="121920" bIns="121920" rtlCol="0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ONE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401319" y="1479216"/>
              <a:ext cx="1211627" cy="323165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txBody>
            <a:bodyPr wrap="square" lIns="121920" tIns="121920" rIns="121920" bIns="121920" rtlCol="0">
              <a:spAutoFit/>
            </a:bodyPr>
            <a:lstStyle/>
            <a:p>
              <a:pPr>
                <a:buClr>
                  <a:schemeClr val="accent2"/>
                </a:buClr>
              </a:pPr>
              <a:r>
                <a:rPr lang="en-US" sz="12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FEATURE ONE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01372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0"/>
                            </p:stCondLst>
                            <p:childTnLst>
                              <p:par>
                                <p:cTn id="1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Elbow Connector 8"/>
          <p:cNvCxnSpPr>
            <a:stCxn id="54" idx="2"/>
          </p:cNvCxnSpPr>
          <p:nvPr/>
        </p:nvCxnSpPr>
        <p:spPr>
          <a:xfrm rot="16200000" flipH="1">
            <a:off x="4417426" y="1342327"/>
            <a:ext cx="680997" cy="2378130"/>
          </a:xfrm>
          <a:prstGeom prst="bentConnector2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/>
          <p:nvPr/>
        </p:nvCxnSpPr>
        <p:spPr>
          <a:xfrm rot="16200000" flipH="1">
            <a:off x="4391270" y="3347432"/>
            <a:ext cx="650159" cy="2461272"/>
          </a:xfrm>
          <a:prstGeom prst="bentConnector2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67"/>
          <p:cNvCxnSpPr/>
          <p:nvPr/>
        </p:nvCxnSpPr>
        <p:spPr>
          <a:xfrm rot="5400000">
            <a:off x="7169343" y="1319869"/>
            <a:ext cx="650159" cy="2461272"/>
          </a:xfrm>
          <a:prstGeom prst="bentConnector2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68"/>
          <p:cNvCxnSpPr/>
          <p:nvPr/>
        </p:nvCxnSpPr>
        <p:spPr>
          <a:xfrm rot="5400000">
            <a:off x="7169341" y="3351124"/>
            <a:ext cx="650159" cy="2461272"/>
          </a:xfrm>
          <a:prstGeom prst="bentConnector2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265734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MINDMAP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053333" y="1893440"/>
            <a:ext cx="1031051" cy="297454"/>
          </a:xfrm>
          <a:prstGeom prst="rect">
            <a:avLst/>
          </a:prstGeom>
          <a:ln w="12700" cap="rnd"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pPr algn="r"/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SUB LEVEL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053331" y="3924694"/>
            <a:ext cx="1031051" cy="297454"/>
          </a:xfrm>
          <a:prstGeom prst="rect">
            <a:avLst/>
          </a:prstGeom>
          <a:ln w="12700" cap="rnd">
            <a:solidFill>
              <a:schemeClr val="accent4"/>
            </a:solidFill>
          </a:ln>
        </p:spPr>
        <p:txBody>
          <a:bodyPr wrap="none">
            <a:spAutoFit/>
          </a:bodyPr>
          <a:lstStyle/>
          <a:p>
            <a:pPr algn="r"/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SUB LEVEL</a:t>
            </a:r>
          </a:p>
        </p:txBody>
      </p:sp>
      <p:sp>
        <p:nvSpPr>
          <p:cNvPr id="56" name="Rectangle 55"/>
          <p:cNvSpPr/>
          <p:nvPr/>
        </p:nvSpPr>
        <p:spPr>
          <a:xfrm>
            <a:off x="8062814" y="1893440"/>
            <a:ext cx="1031051" cy="297454"/>
          </a:xfrm>
          <a:prstGeom prst="rect">
            <a:avLst/>
          </a:prstGeom>
          <a:ln w="12700" cap="rnd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SUB LEVEL</a:t>
            </a:r>
          </a:p>
        </p:txBody>
      </p:sp>
      <p:sp>
        <p:nvSpPr>
          <p:cNvPr id="57" name="Rectangle 56"/>
          <p:cNvSpPr/>
          <p:nvPr/>
        </p:nvSpPr>
        <p:spPr>
          <a:xfrm>
            <a:off x="8062813" y="3924694"/>
            <a:ext cx="1031051" cy="297454"/>
          </a:xfrm>
          <a:prstGeom prst="rect">
            <a:avLst/>
          </a:prstGeom>
          <a:ln w="12700" cap="rnd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SUB LEVEL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532909" y="1442034"/>
            <a:ext cx="2584585" cy="1171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Feature one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yeay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Another feature hear</a:t>
            </a: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Yes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yo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cupcake</a:t>
            </a: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Ipsum apple pie love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525855" y="3473287"/>
            <a:ext cx="2591639" cy="1171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Feature one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yeay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Another feature hear</a:t>
            </a: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Yes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yo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cupcake</a:t>
            </a: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Ipsum apple pie love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42834" y="1433591"/>
            <a:ext cx="2584585" cy="117166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Feature one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yeay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Another feature hear</a:t>
            </a: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Yes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yo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cupcake</a:t>
            </a: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Ipsum apple pie love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35781" y="3464845"/>
            <a:ext cx="2591639" cy="117166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Feature one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yeay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Another feature hear</a:t>
            </a: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Yes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yo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 cupcake</a:t>
            </a:r>
          </a:p>
          <a:p>
            <a:pPr marL="380990" indent="-380990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Ipsum apple pie love</a:t>
            </a:r>
          </a:p>
        </p:txBody>
      </p:sp>
      <p:sp>
        <p:nvSpPr>
          <p:cNvPr id="19" name="Shape 1833"/>
          <p:cNvSpPr/>
          <p:nvPr/>
        </p:nvSpPr>
        <p:spPr>
          <a:xfrm>
            <a:off x="4576950" y="1040723"/>
            <a:ext cx="2993295" cy="5817277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4781" r="-14781"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>
                <a:solidFill>
                  <a:srgbClr val="FFFFFF"/>
                </a:solidFill>
              </a:defRPr>
            </a:pPr>
            <a:endParaRPr sz="4267">
              <a:solidFill>
                <a:schemeClr val="tx2">
                  <a:lumMod val="60000"/>
                  <a:lumOff val="40000"/>
                </a:schemeClr>
              </a:solidFill>
              <a:latin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4852547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2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" presetClass="entr" presetSubtype="8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" presetClass="entr" presetSubtype="2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4" grpId="0" animBg="1"/>
      <p:bldP spid="55" grpId="0" animBg="1"/>
      <p:bldP spid="56" grpId="0" animBg="1"/>
      <p:bldP spid="57" grpId="0" animBg="1"/>
      <p:bldP spid="61" grpId="0"/>
      <p:bldP spid="62" grpId="0"/>
      <p:bldP spid="63" grpId="0"/>
      <p:bldP spid="64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MINDMAP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5572548" y="4640094"/>
            <a:ext cx="1061509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MIND CORE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7FD0D2A-BF0A-4675-8DA9-30150A72BC87}"/>
              </a:ext>
            </a:extLst>
          </p:cNvPr>
          <p:cNvCxnSpPr/>
          <p:nvPr/>
        </p:nvCxnSpPr>
        <p:spPr>
          <a:xfrm flipH="1" flipV="1">
            <a:off x="8393530" y="2626586"/>
            <a:ext cx="764740" cy="23338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323A8BB-4BDD-4FC5-93F5-1F1B014C3762}"/>
              </a:ext>
            </a:extLst>
          </p:cNvPr>
          <p:cNvCxnSpPr/>
          <p:nvPr/>
        </p:nvCxnSpPr>
        <p:spPr>
          <a:xfrm flipH="1">
            <a:off x="8393530" y="4461202"/>
            <a:ext cx="764740" cy="23338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F8AA04A-2133-4AF4-8BC2-D6492ECA72EE}"/>
              </a:ext>
            </a:extLst>
          </p:cNvPr>
          <p:cNvCxnSpPr/>
          <p:nvPr/>
        </p:nvCxnSpPr>
        <p:spPr>
          <a:xfrm flipH="1" flipV="1">
            <a:off x="8393530" y="5114486"/>
            <a:ext cx="764740" cy="23338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19763DAD-68C8-47B8-B8E1-58254D847C62}"/>
              </a:ext>
            </a:extLst>
          </p:cNvPr>
          <p:cNvCxnSpPr/>
          <p:nvPr/>
        </p:nvCxnSpPr>
        <p:spPr>
          <a:xfrm>
            <a:off x="3035101" y="1979503"/>
            <a:ext cx="764740" cy="23338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7CE6B55-587C-45D3-9206-5FBFC48CCECA}"/>
              </a:ext>
            </a:extLst>
          </p:cNvPr>
          <p:cNvCxnSpPr/>
          <p:nvPr/>
        </p:nvCxnSpPr>
        <p:spPr>
          <a:xfrm flipV="1">
            <a:off x="3035101" y="2632787"/>
            <a:ext cx="764740" cy="23338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C50C847B-40D6-4B07-A284-68D084065041}"/>
              </a:ext>
            </a:extLst>
          </p:cNvPr>
          <p:cNvCxnSpPr/>
          <p:nvPr/>
        </p:nvCxnSpPr>
        <p:spPr>
          <a:xfrm>
            <a:off x="3035101" y="4467403"/>
            <a:ext cx="764740" cy="23338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F5FF5417-0131-450D-A540-BE284A5B1828}"/>
              </a:ext>
            </a:extLst>
          </p:cNvPr>
          <p:cNvCxnSpPr/>
          <p:nvPr/>
        </p:nvCxnSpPr>
        <p:spPr>
          <a:xfrm flipV="1">
            <a:off x="3035101" y="5120687"/>
            <a:ext cx="764740" cy="23338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A07B691-42E1-4C21-BF0E-828E47079DD1}"/>
              </a:ext>
            </a:extLst>
          </p:cNvPr>
          <p:cNvCxnSpPr/>
          <p:nvPr/>
        </p:nvCxnSpPr>
        <p:spPr>
          <a:xfrm flipH="1">
            <a:off x="8393530" y="1973302"/>
            <a:ext cx="764740" cy="233380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E017D448-3712-4EAC-AE4C-70A95ED1AB78}"/>
              </a:ext>
            </a:extLst>
          </p:cNvPr>
          <p:cNvCxnSpPr/>
          <p:nvPr/>
        </p:nvCxnSpPr>
        <p:spPr>
          <a:xfrm flipH="1">
            <a:off x="6736673" y="2767664"/>
            <a:ext cx="681848" cy="504157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4D1E9EC9-B3C3-4D97-A528-F5D5C6CBDE3C}"/>
              </a:ext>
            </a:extLst>
          </p:cNvPr>
          <p:cNvCxnSpPr/>
          <p:nvPr/>
        </p:nvCxnSpPr>
        <p:spPr>
          <a:xfrm flipH="1">
            <a:off x="4780248" y="4216535"/>
            <a:ext cx="681848" cy="504157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863F7B5E-E2EC-41DE-85CD-2D6C082C4B1E}"/>
              </a:ext>
            </a:extLst>
          </p:cNvPr>
          <p:cNvCxnSpPr/>
          <p:nvPr/>
        </p:nvCxnSpPr>
        <p:spPr>
          <a:xfrm>
            <a:off x="4788500" y="2730779"/>
            <a:ext cx="681848" cy="504157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A7AF6EA7-5D26-4B6C-88E8-33430E9530B4}"/>
              </a:ext>
            </a:extLst>
          </p:cNvPr>
          <p:cNvCxnSpPr/>
          <p:nvPr/>
        </p:nvCxnSpPr>
        <p:spPr>
          <a:xfrm>
            <a:off x="6744925" y="4179650"/>
            <a:ext cx="681848" cy="504157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6B50C0AD-F46C-4888-9E33-E276784A0E1E}"/>
              </a:ext>
            </a:extLst>
          </p:cNvPr>
          <p:cNvGrpSpPr/>
          <p:nvPr/>
        </p:nvGrpSpPr>
        <p:grpSpPr>
          <a:xfrm>
            <a:off x="3716948" y="1871920"/>
            <a:ext cx="1151456" cy="1151456"/>
            <a:chOff x="7596934" y="3035457"/>
            <a:chExt cx="863592" cy="863592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765E0AAB-A9D0-4C58-B387-FABEB67A78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6934" y="3035457"/>
              <a:ext cx="863592" cy="863592"/>
            </a:xfrm>
            <a:prstGeom prst="ellipse">
              <a:avLst/>
            </a:prstGeom>
            <a:solidFill>
              <a:schemeClr val="accent5"/>
            </a:solidFill>
            <a:ln w="1270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222">
              <a:extLst>
                <a:ext uri="{FF2B5EF4-FFF2-40B4-BE49-F238E27FC236}">
                  <a16:creationId xmlns:a16="http://schemas.microsoft.com/office/drawing/2014/main" id="{1F071771-5735-4C2E-A28F-D80EB439F2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5546" y="3325503"/>
              <a:ext cx="286367" cy="286367"/>
            </a:xfrm>
            <a:custGeom>
              <a:avLst/>
              <a:gdLst>
                <a:gd name="T0" fmla="*/ 168 w 185"/>
                <a:gd name="T1" fmla="*/ 118 h 185"/>
                <a:gd name="T2" fmla="*/ 168 w 185"/>
                <a:gd name="T3" fmla="*/ 50 h 185"/>
                <a:gd name="T4" fmla="*/ 118 w 185"/>
                <a:gd name="T5" fmla="*/ 0 h 185"/>
                <a:gd name="T6" fmla="*/ 67 w 185"/>
                <a:gd name="T7" fmla="*/ 0 h 185"/>
                <a:gd name="T8" fmla="*/ 16 w 185"/>
                <a:gd name="T9" fmla="*/ 50 h 185"/>
                <a:gd name="T10" fmla="*/ 16 w 185"/>
                <a:gd name="T11" fmla="*/ 118 h 185"/>
                <a:gd name="T12" fmla="*/ 0 w 185"/>
                <a:gd name="T13" fmla="*/ 135 h 185"/>
                <a:gd name="T14" fmla="*/ 0 w 185"/>
                <a:gd name="T15" fmla="*/ 152 h 185"/>
                <a:gd name="T16" fmla="*/ 16 w 185"/>
                <a:gd name="T17" fmla="*/ 169 h 185"/>
                <a:gd name="T18" fmla="*/ 17 w 185"/>
                <a:gd name="T19" fmla="*/ 169 h 185"/>
                <a:gd name="T20" fmla="*/ 37 w 185"/>
                <a:gd name="T21" fmla="*/ 185 h 185"/>
                <a:gd name="T22" fmla="*/ 59 w 185"/>
                <a:gd name="T23" fmla="*/ 164 h 185"/>
                <a:gd name="T24" fmla="*/ 59 w 185"/>
                <a:gd name="T25" fmla="*/ 122 h 185"/>
                <a:gd name="T26" fmla="*/ 37 w 185"/>
                <a:gd name="T27" fmla="*/ 101 h 185"/>
                <a:gd name="T28" fmla="*/ 25 w 185"/>
                <a:gd name="T29" fmla="*/ 105 h 185"/>
                <a:gd name="T30" fmla="*/ 25 w 185"/>
                <a:gd name="T31" fmla="*/ 50 h 185"/>
                <a:gd name="T32" fmla="*/ 67 w 185"/>
                <a:gd name="T33" fmla="*/ 8 h 185"/>
                <a:gd name="T34" fmla="*/ 118 w 185"/>
                <a:gd name="T35" fmla="*/ 8 h 185"/>
                <a:gd name="T36" fmla="*/ 160 w 185"/>
                <a:gd name="T37" fmla="*/ 50 h 185"/>
                <a:gd name="T38" fmla="*/ 160 w 185"/>
                <a:gd name="T39" fmla="*/ 105 h 185"/>
                <a:gd name="T40" fmla="*/ 147 w 185"/>
                <a:gd name="T41" fmla="*/ 101 h 185"/>
                <a:gd name="T42" fmla="*/ 126 w 185"/>
                <a:gd name="T43" fmla="*/ 122 h 185"/>
                <a:gd name="T44" fmla="*/ 126 w 185"/>
                <a:gd name="T45" fmla="*/ 164 h 185"/>
                <a:gd name="T46" fmla="*/ 147 w 185"/>
                <a:gd name="T47" fmla="*/ 185 h 185"/>
                <a:gd name="T48" fmla="*/ 168 w 185"/>
                <a:gd name="T49" fmla="*/ 169 h 185"/>
                <a:gd name="T50" fmla="*/ 168 w 185"/>
                <a:gd name="T51" fmla="*/ 169 h 185"/>
                <a:gd name="T52" fmla="*/ 185 w 185"/>
                <a:gd name="T53" fmla="*/ 152 h 185"/>
                <a:gd name="T54" fmla="*/ 185 w 185"/>
                <a:gd name="T55" fmla="*/ 135 h 185"/>
                <a:gd name="T56" fmla="*/ 168 w 185"/>
                <a:gd name="T57" fmla="*/ 118 h 185"/>
                <a:gd name="T58" fmla="*/ 16 w 185"/>
                <a:gd name="T59" fmla="*/ 160 h 185"/>
                <a:gd name="T60" fmla="*/ 8 w 185"/>
                <a:gd name="T61" fmla="*/ 152 h 185"/>
                <a:gd name="T62" fmla="*/ 8 w 185"/>
                <a:gd name="T63" fmla="*/ 135 h 185"/>
                <a:gd name="T64" fmla="*/ 16 w 185"/>
                <a:gd name="T65" fmla="*/ 126 h 185"/>
                <a:gd name="T66" fmla="*/ 16 w 185"/>
                <a:gd name="T67" fmla="*/ 160 h 185"/>
                <a:gd name="T68" fmla="*/ 37 w 185"/>
                <a:gd name="T69" fmla="*/ 109 h 185"/>
                <a:gd name="T70" fmla="*/ 50 w 185"/>
                <a:gd name="T71" fmla="*/ 122 h 185"/>
                <a:gd name="T72" fmla="*/ 50 w 185"/>
                <a:gd name="T73" fmla="*/ 164 h 185"/>
                <a:gd name="T74" fmla="*/ 37 w 185"/>
                <a:gd name="T75" fmla="*/ 177 h 185"/>
                <a:gd name="T76" fmla="*/ 25 w 185"/>
                <a:gd name="T77" fmla="*/ 164 h 185"/>
                <a:gd name="T78" fmla="*/ 25 w 185"/>
                <a:gd name="T79" fmla="*/ 122 h 185"/>
                <a:gd name="T80" fmla="*/ 37 w 185"/>
                <a:gd name="T81" fmla="*/ 109 h 185"/>
                <a:gd name="T82" fmla="*/ 160 w 185"/>
                <a:gd name="T83" fmla="*/ 164 h 185"/>
                <a:gd name="T84" fmla="*/ 147 w 185"/>
                <a:gd name="T85" fmla="*/ 177 h 185"/>
                <a:gd name="T86" fmla="*/ 135 w 185"/>
                <a:gd name="T87" fmla="*/ 164 h 185"/>
                <a:gd name="T88" fmla="*/ 135 w 185"/>
                <a:gd name="T89" fmla="*/ 122 h 185"/>
                <a:gd name="T90" fmla="*/ 147 w 185"/>
                <a:gd name="T91" fmla="*/ 109 h 185"/>
                <a:gd name="T92" fmla="*/ 160 w 185"/>
                <a:gd name="T93" fmla="*/ 122 h 185"/>
                <a:gd name="T94" fmla="*/ 160 w 185"/>
                <a:gd name="T95" fmla="*/ 164 h 185"/>
                <a:gd name="T96" fmla="*/ 177 w 185"/>
                <a:gd name="T97" fmla="*/ 152 h 185"/>
                <a:gd name="T98" fmla="*/ 168 w 185"/>
                <a:gd name="T99" fmla="*/ 160 h 185"/>
                <a:gd name="T100" fmla="*/ 168 w 185"/>
                <a:gd name="T101" fmla="*/ 126 h 185"/>
                <a:gd name="T102" fmla="*/ 177 w 185"/>
                <a:gd name="T103" fmla="*/ 135 h 185"/>
                <a:gd name="T104" fmla="*/ 177 w 185"/>
                <a:gd name="T10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5" h="185">
                  <a:moveTo>
                    <a:pt x="168" y="118"/>
                  </a:moveTo>
                  <a:cubicBezTo>
                    <a:pt x="168" y="50"/>
                    <a:pt x="168" y="50"/>
                    <a:pt x="168" y="50"/>
                  </a:cubicBezTo>
                  <a:cubicBezTo>
                    <a:pt x="168" y="22"/>
                    <a:pt x="146" y="0"/>
                    <a:pt x="11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39" y="0"/>
                    <a:pt x="16" y="22"/>
                    <a:pt x="16" y="50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7" y="118"/>
                    <a:pt x="0" y="125"/>
                    <a:pt x="0" y="135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61"/>
                    <a:pt x="7" y="169"/>
                    <a:pt x="16" y="169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9" y="178"/>
                    <a:pt x="27" y="185"/>
                    <a:pt x="37" y="185"/>
                  </a:cubicBezTo>
                  <a:cubicBezTo>
                    <a:pt x="49" y="185"/>
                    <a:pt x="59" y="176"/>
                    <a:pt x="59" y="164"/>
                  </a:cubicBezTo>
                  <a:cubicBezTo>
                    <a:pt x="59" y="122"/>
                    <a:pt x="59" y="122"/>
                    <a:pt x="59" y="122"/>
                  </a:cubicBezTo>
                  <a:cubicBezTo>
                    <a:pt x="59" y="110"/>
                    <a:pt x="49" y="101"/>
                    <a:pt x="37" y="101"/>
                  </a:cubicBezTo>
                  <a:cubicBezTo>
                    <a:pt x="33" y="101"/>
                    <a:pt x="28" y="103"/>
                    <a:pt x="25" y="105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27"/>
                    <a:pt x="44" y="8"/>
                    <a:pt x="67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41" y="8"/>
                    <a:pt x="160" y="27"/>
                    <a:pt x="160" y="50"/>
                  </a:cubicBezTo>
                  <a:cubicBezTo>
                    <a:pt x="160" y="105"/>
                    <a:pt x="160" y="105"/>
                    <a:pt x="160" y="105"/>
                  </a:cubicBezTo>
                  <a:cubicBezTo>
                    <a:pt x="156" y="103"/>
                    <a:pt x="152" y="101"/>
                    <a:pt x="147" y="101"/>
                  </a:cubicBezTo>
                  <a:cubicBezTo>
                    <a:pt x="136" y="101"/>
                    <a:pt x="126" y="110"/>
                    <a:pt x="126" y="122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26" y="176"/>
                    <a:pt x="136" y="185"/>
                    <a:pt x="147" y="185"/>
                  </a:cubicBezTo>
                  <a:cubicBezTo>
                    <a:pt x="157" y="185"/>
                    <a:pt x="166" y="178"/>
                    <a:pt x="168" y="169"/>
                  </a:cubicBezTo>
                  <a:cubicBezTo>
                    <a:pt x="168" y="169"/>
                    <a:pt x="168" y="169"/>
                    <a:pt x="168" y="169"/>
                  </a:cubicBezTo>
                  <a:cubicBezTo>
                    <a:pt x="178" y="169"/>
                    <a:pt x="185" y="161"/>
                    <a:pt x="185" y="152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85" y="125"/>
                    <a:pt x="178" y="118"/>
                    <a:pt x="168" y="118"/>
                  </a:cubicBezTo>
                  <a:close/>
                  <a:moveTo>
                    <a:pt x="16" y="160"/>
                  </a:moveTo>
                  <a:cubicBezTo>
                    <a:pt x="12" y="160"/>
                    <a:pt x="8" y="156"/>
                    <a:pt x="8" y="152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8" y="130"/>
                    <a:pt x="12" y="126"/>
                    <a:pt x="16" y="126"/>
                  </a:cubicBezTo>
                  <a:lnTo>
                    <a:pt x="16" y="160"/>
                  </a:lnTo>
                  <a:close/>
                  <a:moveTo>
                    <a:pt x="37" y="109"/>
                  </a:moveTo>
                  <a:cubicBezTo>
                    <a:pt x="44" y="109"/>
                    <a:pt x="50" y="115"/>
                    <a:pt x="50" y="122"/>
                  </a:cubicBezTo>
                  <a:cubicBezTo>
                    <a:pt x="50" y="164"/>
                    <a:pt x="50" y="164"/>
                    <a:pt x="50" y="164"/>
                  </a:cubicBezTo>
                  <a:cubicBezTo>
                    <a:pt x="50" y="171"/>
                    <a:pt x="44" y="177"/>
                    <a:pt x="37" y="177"/>
                  </a:cubicBezTo>
                  <a:cubicBezTo>
                    <a:pt x="30" y="177"/>
                    <a:pt x="25" y="171"/>
                    <a:pt x="25" y="164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15"/>
                    <a:pt x="30" y="109"/>
                    <a:pt x="37" y="109"/>
                  </a:cubicBezTo>
                  <a:close/>
                  <a:moveTo>
                    <a:pt x="160" y="164"/>
                  </a:moveTo>
                  <a:cubicBezTo>
                    <a:pt x="160" y="171"/>
                    <a:pt x="154" y="177"/>
                    <a:pt x="147" y="177"/>
                  </a:cubicBezTo>
                  <a:cubicBezTo>
                    <a:pt x="140" y="177"/>
                    <a:pt x="135" y="171"/>
                    <a:pt x="135" y="164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15"/>
                    <a:pt x="140" y="109"/>
                    <a:pt x="147" y="109"/>
                  </a:cubicBezTo>
                  <a:cubicBezTo>
                    <a:pt x="154" y="109"/>
                    <a:pt x="160" y="115"/>
                    <a:pt x="160" y="122"/>
                  </a:cubicBezTo>
                  <a:lnTo>
                    <a:pt x="160" y="164"/>
                  </a:lnTo>
                  <a:close/>
                  <a:moveTo>
                    <a:pt x="177" y="152"/>
                  </a:moveTo>
                  <a:cubicBezTo>
                    <a:pt x="177" y="156"/>
                    <a:pt x="173" y="160"/>
                    <a:pt x="168" y="160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73" y="126"/>
                    <a:pt x="177" y="130"/>
                    <a:pt x="177" y="135"/>
                  </a:cubicBezTo>
                  <a:lnTo>
                    <a:pt x="177" y="1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46CBC82E-F347-4D6D-A73E-040AFE861C4F}"/>
              </a:ext>
            </a:extLst>
          </p:cNvPr>
          <p:cNvGrpSpPr/>
          <p:nvPr/>
        </p:nvGrpSpPr>
        <p:grpSpPr>
          <a:xfrm>
            <a:off x="3716948" y="4352136"/>
            <a:ext cx="1151456" cy="1151456"/>
            <a:chOff x="7596934" y="3035457"/>
            <a:chExt cx="863592" cy="863592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FAE4C9D7-723C-4EAF-A0B0-46C2F160F6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6934" y="3035457"/>
              <a:ext cx="863592" cy="863592"/>
            </a:xfrm>
            <a:prstGeom prst="ellipse">
              <a:avLst/>
            </a:prstGeom>
            <a:solidFill>
              <a:schemeClr val="accent4"/>
            </a:solidFill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222">
              <a:extLst>
                <a:ext uri="{FF2B5EF4-FFF2-40B4-BE49-F238E27FC236}">
                  <a16:creationId xmlns:a16="http://schemas.microsoft.com/office/drawing/2014/main" id="{F2CD50C1-0277-4D6D-A1D2-3E7D6EA6D0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5546" y="3325503"/>
              <a:ext cx="286367" cy="286367"/>
            </a:xfrm>
            <a:custGeom>
              <a:avLst/>
              <a:gdLst>
                <a:gd name="T0" fmla="*/ 168 w 185"/>
                <a:gd name="T1" fmla="*/ 118 h 185"/>
                <a:gd name="T2" fmla="*/ 168 w 185"/>
                <a:gd name="T3" fmla="*/ 50 h 185"/>
                <a:gd name="T4" fmla="*/ 118 w 185"/>
                <a:gd name="T5" fmla="*/ 0 h 185"/>
                <a:gd name="T6" fmla="*/ 67 w 185"/>
                <a:gd name="T7" fmla="*/ 0 h 185"/>
                <a:gd name="T8" fmla="*/ 16 w 185"/>
                <a:gd name="T9" fmla="*/ 50 h 185"/>
                <a:gd name="T10" fmla="*/ 16 w 185"/>
                <a:gd name="T11" fmla="*/ 118 h 185"/>
                <a:gd name="T12" fmla="*/ 0 w 185"/>
                <a:gd name="T13" fmla="*/ 135 h 185"/>
                <a:gd name="T14" fmla="*/ 0 w 185"/>
                <a:gd name="T15" fmla="*/ 152 h 185"/>
                <a:gd name="T16" fmla="*/ 16 w 185"/>
                <a:gd name="T17" fmla="*/ 169 h 185"/>
                <a:gd name="T18" fmla="*/ 17 w 185"/>
                <a:gd name="T19" fmla="*/ 169 h 185"/>
                <a:gd name="T20" fmla="*/ 37 w 185"/>
                <a:gd name="T21" fmla="*/ 185 h 185"/>
                <a:gd name="T22" fmla="*/ 59 w 185"/>
                <a:gd name="T23" fmla="*/ 164 h 185"/>
                <a:gd name="T24" fmla="*/ 59 w 185"/>
                <a:gd name="T25" fmla="*/ 122 h 185"/>
                <a:gd name="T26" fmla="*/ 37 w 185"/>
                <a:gd name="T27" fmla="*/ 101 h 185"/>
                <a:gd name="T28" fmla="*/ 25 w 185"/>
                <a:gd name="T29" fmla="*/ 105 h 185"/>
                <a:gd name="T30" fmla="*/ 25 w 185"/>
                <a:gd name="T31" fmla="*/ 50 h 185"/>
                <a:gd name="T32" fmla="*/ 67 w 185"/>
                <a:gd name="T33" fmla="*/ 8 h 185"/>
                <a:gd name="T34" fmla="*/ 118 w 185"/>
                <a:gd name="T35" fmla="*/ 8 h 185"/>
                <a:gd name="T36" fmla="*/ 160 w 185"/>
                <a:gd name="T37" fmla="*/ 50 h 185"/>
                <a:gd name="T38" fmla="*/ 160 w 185"/>
                <a:gd name="T39" fmla="*/ 105 h 185"/>
                <a:gd name="T40" fmla="*/ 147 w 185"/>
                <a:gd name="T41" fmla="*/ 101 h 185"/>
                <a:gd name="T42" fmla="*/ 126 w 185"/>
                <a:gd name="T43" fmla="*/ 122 h 185"/>
                <a:gd name="T44" fmla="*/ 126 w 185"/>
                <a:gd name="T45" fmla="*/ 164 h 185"/>
                <a:gd name="T46" fmla="*/ 147 w 185"/>
                <a:gd name="T47" fmla="*/ 185 h 185"/>
                <a:gd name="T48" fmla="*/ 168 w 185"/>
                <a:gd name="T49" fmla="*/ 169 h 185"/>
                <a:gd name="T50" fmla="*/ 168 w 185"/>
                <a:gd name="T51" fmla="*/ 169 h 185"/>
                <a:gd name="T52" fmla="*/ 185 w 185"/>
                <a:gd name="T53" fmla="*/ 152 h 185"/>
                <a:gd name="T54" fmla="*/ 185 w 185"/>
                <a:gd name="T55" fmla="*/ 135 h 185"/>
                <a:gd name="T56" fmla="*/ 168 w 185"/>
                <a:gd name="T57" fmla="*/ 118 h 185"/>
                <a:gd name="T58" fmla="*/ 16 w 185"/>
                <a:gd name="T59" fmla="*/ 160 h 185"/>
                <a:gd name="T60" fmla="*/ 8 w 185"/>
                <a:gd name="T61" fmla="*/ 152 h 185"/>
                <a:gd name="T62" fmla="*/ 8 w 185"/>
                <a:gd name="T63" fmla="*/ 135 h 185"/>
                <a:gd name="T64" fmla="*/ 16 w 185"/>
                <a:gd name="T65" fmla="*/ 126 h 185"/>
                <a:gd name="T66" fmla="*/ 16 w 185"/>
                <a:gd name="T67" fmla="*/ 160 h 185"/>
                <a:gd name="T68" fmla="*/ 37 w 185"/>
                <a:gd name="T69" fmla="*/ 109 h 185"/>
                <a:gd name="T70" fmla="*/ 50 w 185"/>
                <a:gd name="T71" fmla="*/ 122 h 185"/>
                <a:gd name="T72" fmla="*/ 50 w 185"/>
                <a:gd name="T73" fmla="*/ 164 h 185"/>
                <a:gd name="T74" fmla="*/ 37 w 185"/>
                <a:gd name="T75" fmla="*/ 177 h 185"/>
                <a:gd name="T76" fmla="*/ 25 w 185"/>
                <a:gd name="T77" fmla="*/ 164 h 185"/>
                <a:gd name="T78" fmla="*/ 25 w 185"/>
                <a:gd name="T79" fmla="*/ 122 h 185"/>
                <a:gd name="T80" fmla="*/ 37 w 185"/>
                <a:gd name="T81" fmla="*/ 109 h 185"/>
                <a:gd name="T82" fmla="*/ 160 w 185"/>
                <a:gd name="T83" fmla="*/ 164 h 185"/>
                <a:gd name="T84" fmla="*/ 147 w 185"/>
                <a:gd name="T85" fmla="*/ 177 h 185"/>
                <a:gd name="T86" fmla="*/ 135 w 185"/>
                <a:gd name="T87" fmla="*/ 164 h 185"/>
                <a:gd name="T88" fmla="*/ 135 w 185"/>
                <a:gd name="T89" fmla="*/ 122 h 185"/>
                <a:gd name="T90" fmla="*/ 147 w 185"/>
                <a:gd name="T91" fmla="*/ 109 h 185"/>
                <a:gd name="T92" fmla="*/ 160 w 185"/>
                <a:gd name="T93" fmla="*/ 122 h 185"/>
                <a:gd name="T94" fmla="*/ 160 w 185"/>
                <a:gd name="T95" fmla="*/ 164 h 185"/>
                <a:gd name="T96" fmla="*/ 177 w 185"/>
                <a:gd name="T97" fmla="*/ 152 h 185"/>
                <a:gd name="T98" fmla="*/ 168 w 185"/>
                <a:gd name="T99" fmla="*/ 160 h 185"/>
                <a:gd name="T100" fmla="*/ 168 w 185"/>
                <a:gd name="T101" fmla="*/ 126 h 185"/>
                <a:gd name="T102" fmla="*/ 177 w 185"/>
                <a:gd name="T103" fmla="*/ 135 h 185"/>
                <a:gd name="T104" fmla="*/ 177 w 185"/>
                <a:gd name="T10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5" h="185">
                  <a:moveTo>
                    <a:pt x="168" y="118"/>
                  </a:moveTo>
                  <a:cubicBezTo>
                    <a:pt x="168" y="50"/>
                    <a:pt x="168" y="50"/>
                    <a:pt x="168" y="50"/>
                  </a:cubicBezTo>
                  <a:cubicBezTo>
                    <a:pt x="168" y="22"/>
                    <a:pt x="146" y="0"/>
                    <a:pt x="11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39" y="0"/>
                    <a:pt x="16" y="22"/>
                    <a:pt x="16" y="50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7" y="118"/>
                    <a:pt x="0" y="125"/>
                    <a:pt x="0" y="135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61"/>
                    <a:pt x="7" y="169"/>
                    <a:pt x="16" y="169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9" y="178"/>
                    <a:pt x="27" y="185"/>
                    <a:pt x="37" y="185"/>
                  </a:cubicBezTo>
                  <a:cubicBezTo>
                    <a:pt x="49" y="185"/>
                    <a:pt x="59" y="176"/>
                    <a:pt x="59" y="164"/>
                  </a:cubicBezTo>
                  <a:cubicBezTo>
                    <a:pt x="59" y="122"/>
                    <a:pt x="59" y="122"/>
                    <a:pt x="59" y="122"/>
                  </a:cubicBezTo>
                  <a:cubicBezTo>
                    <a:pt x="59" y="110"/>
                    <a:pt x="49" y="101"/>
                    <a:pt x="37" y="101"/>
                  </a:cubicBezTo>
                  <a:cubicBezTo>
                    <a:pt x="33" y="101"/>
                    <a:pt x="28" y="103"/>
                    <a:pt x="25" y="105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27"/>
                    <a:pt x="44" y="8"/>
                    <a:pt x="67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41" y="8"/>
                    <a:pt x="160" y="27"/>
                    <a:pt x="160" y="50"/>
                  </a:cubicBezTo>
                  <a:cubicBezTo>
                    <a:pt x="160" y="105"/>
                    <a:pt x="160" y="105"/>
                    <a:pt x="160" y="105"/>
                  </a:cubicBezTo>
                  <a:cubicBezTo>
                    <a:pt x="156" y="103"/>
                    <a:pt x="152" y="101"/>
                    <a:pt x="147" y="101"/>
                  </a:cubicBezTo>
                  <a:cubicBezTo>
                    <a:pt x="136" y="101"/>
                    <a:pt x="126" y="110"/>
                    <a:pt x="126" y="122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26" y="176"/>
                    <a:pt x="136" y="185"/>
                    <a:pt x="147" y="185"/>
                  </a:cubicBezTo>
                  <a:cubicBezTo>
                    <a:pt x="157" y="185"/>
                    <a:pt x="166" y="178"/>
                    <a:pt x="168" y="169"/>
                  </a:cubicBezTo>
                  <a:cubicBezTo>
                    <a:pt x="168" y="169"/>
                    <a:pt x="168" y="169"/>
                    <a:pt x="168" y="169"/>
                  </a:cubicBezTo>
                  <a:cubicBezTo>
                    <a:pt x="178" y="169"/>
                    <a:pt x="185" y="161"/>
                    <a:pt x="185" y="152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85" y="125"/>
                    <a:pt x="178" y="118"/>
                    <a:pt x="168" y="118"/>
                  </a:cubicBezTo>
                  <a:close/>
                  <a:moveTo>
                    <a:pt x="16" y="160"/>
                  </a:moveTo>
                  <a:cubicBezTo>
                    <a:pt x="12" y="160"/>
                    <a:pt x="8" y="156"/>
                    <a:pt x="8" y="152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8" y="130"/>
                    <a:pt x="12" y="126"/>
                    <a:pt x="16" y="126"/>
                  </a:cubicBezTo>
                  <a:lnTo>
                    <a:pt x="16" y="160"/>
                  </a:lnTo>
                  <a:close/>
                  <a:moveTo>
                    <a:pt x="37" y="109"/>
                  </a:moveTo>
                  <a:cubicBezTo>
                    <a:pt x="44" y="109"/>
                    <a:pt x="50" y="115"/>
                    <a:pt x="50" y="122"/>
                  </a:cubicBezTo>
                  <a:cubicBezTo>
                    <a:pt x="50" y="164"/>
                    <a:pt x="50" y="164"/>
                    <a:pt x="50" y="164"/>
                  </a:cubicBezTo>
                  <a:cubicBezTo>
                    <a:pt x="50" y="171"/>
                    <a:pt x="44" y="177"/>
                    <a:pt x="37" y="177"/>
                  </a:cubicBezTo>
                  <a:cubicBezTo>
                    <a:pt x="30" y="177"/>
                    <a:pt x="25" y="171"/>
                    <a:pt x="25" y="164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15"/>
                    <a:pt x="30" y="109"/>
                    <a:pt x="37" y="109"/>
                  </a:cubicBezTo>
                  <a:close/>
                  <a:moveTo>
                    <a:pt x="160" y="164"/>
                  </a:moveTo>
                  <a:cubicBezTo>
                    <a:pt x="160" y="171"/>
                    <a:pt x="154" y="177"/>
                    <a:pt x="147" y="177"/>
                  </a:cubicBezTo>
                  <a:cubicBezTo>
                    <a:pt x="140" y="177"/>
                    <a:pt x="135" y="171"/>
                    <a:pt x="135" y="164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15"/>
                    <a:pt x="140" y="109"/>
                    <a:pt x="147" y="109"/>
                  </a:cubicBezTo>
                  <a:cubicBezTo>
                    <a:pt x="154" y="109"/>
                    <a:pt x="160" y="115"/>
                    <a:pt x="160" y="122"/>
                  </a:cubicBezTo>
                  <a:lnTo>
                    <a:pt x="160" y="164"/>
                  </a:lnTo>
                  <a:close/>
                  <a:moveTo>
                    <a:pt x="177" y="152"/>
                  </a:moveTo>
                  <a:cubicBezTo>
                    <a:pt x="177" y="156"/>
                    <a:pt x="173" y="160"/>
                    <a:pt x="168" y="160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73" y="126"/>
                    <a:pt x="177" y="130"/>
                    <a:pt x="177" y="135"/>
                  </a:cubicBezTo>
                  <a:lnTo>
                    <a:pt x="177" y="1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EBDB99EC-9D47-4132-A9B8-403263B82015}"/>
              </a:ext>
            </a:extLst>
          </p:cNvPr>
          <p:cNvGrpSpPr/>
          <p:nvPr/>
        </p:nvGrpSpPr>
        <p:grpSpPr>
          <a:xfrm>
            <a:off x="2368143" y="1604761"/>
            <a:ext cx="708083" cy="1685775"/>
            <a:chOff x="1629134" y="1261120"/>
            <a:chExt cx="531062" cy="1264331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EBC4D338-0E5E-41CE-BB86-B3002DAE2C56}"/>
                </a:ext>
              </a:extLst>
            </p:cNvPr>
            <p:cNvGrpSpPr/>
            <p:nvPr/>
          </p:nvGrpSpPr>
          <p:grpSpPr>
            <a:xfrm>
              <a:off x="1629134" y="1261120"/>
              <a:ext cx="528088" cy="528088"/>
              <a:chOff x="4665278" y="3029817"/>
              <a:chExt cx="863592" cy="863592"/>
            </a:xfrm>
          </p:grpSpPr>
          <p:sp>
            <p:nvSpPr>
              <p:cNvPr id="118" name="Rectangle: Rounded Corners 117">
                <a:extLst>
                  <a:ext uri="{FF2B5EF4-FFF2-40B4-BE49-F238E27FC236}">
                    <a16:creationId xmlns:a16="http://schemas.microsoft.com/office/drawing/2014/main" id="{41DB6AAE-2A83-4DDE-B942-43EEF156A8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665278" y="3029817"/>
                <a:ext cx="863592" cy="863592"/>
              </a:xfrm>
              <a:prstGeom prst="roundRect">
                <a:avLst/>
              </a:prstGeom>
              <a:solidFill>
                <a:schemeClr val="accent2"/>
              </a:solidFill>
              <a:ln w="12700"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75">
                <a:extLst>
                  <a:ext uri="{FF2B5EF4-FFF2-40B4-BE49-F238E27FC236}">
                    <a16:creationId xmlns:a16="http://schemas.microsoft.com/office/drawing/2014/main" id="{2EDDE8BA-2D16-4B15-AC5E-F118FFDBB8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48656" y="3365321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490D3B92-5181-4B22-BF2B-D249A205A97D}"/>
                </a:ext>
              </a:extLst>
            </p:cNvPr>
            <p:cNvGrpSpPr/>
            <p:nvPr/>
          </p:nvGrpSpPr>
          <p:grpSpPr>
            <a:xfrm>
              <a:off x="1632108" y="1997363"/>
              <a:ext cx="528088" cy="528088"/>
              <a:chOff x="4665278" y="3029817"/>
              <a:chExt cx="863592" cy="863592"/>
            </a:xfrm>
          </p:grpSpPr>
          <p:sp>
            <p:nvSpPr>
              <p:cNvPr id="116" name="Rectangle: Rounded Corners 115">
                <a:extLst>
                  <a:ext uri="{FF2B5EF4-FFF2-40B4-BE49-F238E27FC236}">
                    <a16:creationId xmlns:a16="http://schemas.microsoft.com/office/drawing/2014/main" id="{274E961F-E59D-4F96-85F1-9468476788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665278" y="3029817"/>
                <a:ext cx="863592" cy="863592"/>
              </a:xfrm>
              <a:prstGeom prst="roundRect">
                <a:avLst/>
              </a:prstGeom>
              <a:solidFill>
                <a:schemeClr val="accent3"/>
              </a:solidFill>
              <a:ln w="127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75">
                <a:extLst>
                  <a:ext uri="{FF2B5EF4-FFF2-40B4-BE49-F238E27FC236}">
                    <a16:creationId xmlns:a16="http://schemas.microsoft.com/office/drawing/2014/main" id="{5CFCA54C-9D01-41FB-944F-8C949292B0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48656" y="3365321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2AE93216-2905-411D-B0B3-ECAF4C8A92CA}"/>
              </a:ext>
            </a:extLst>
          </p:cNvPr>
          <p:cNvGrpSpPr/>
          <p:nvPr/>
        </p:nvGrpSpPr>
        <p:grpSpPr>
          <a:xfrm>
            <a:off x="2364567" y="4087194"/>
            <a:ext cx="704117" cy="1681341"/>
            <a:chOff x="1779081" y="2852164"/>
            <a:chExt cx="528088" cy="1261006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5642B41D-4EC8-4303-9EE8-2C47FEFE9626}"/>
                </a:ext>
              </a:extLst>
            </p:cNvPr>
            <p:cNvGrpSpPr/>
            <p:nvPr/>
          </p:nvGrpSpPr>
          <p:grpSpPr>
            <a:xfrm>
              <a:off x="1779081" y="2852164"/>
              <a:ext cx="528088" cy="528088"/>
              <a:chOff x="4665278" y="3029817"/>
              <a:chExt cx="863592" cy="863592"/>
            </a:xfrm>
          </p:grpSpPr>
          <p:sp>
            <p:nvSpPr>
              <p:cNvPr id="125" name="Rectangle: Rounded Corners 124">
                <a:extLst>
                  <a:ext uri="{FF2B5EF4-FFF2-40B4-BE49-F238E27FC236}">
                    <a16:creationId xmlns:a16="http://schemas.microsoft.com/office/drawing/2014/main" id="{B948AE4A-688E-47F5-98D0-7C030A09F5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665278" y="3029817"/>
                <a:ext cx="863592" cy="863592"/>
              </a:xfrm>
              <a:prstGeom prst="roundRect">
                <a:avLst/>
              </a:prstGeom>
              <a:solidFill>
                <a:schemeClr val="accent6"/>
              </a:solidFill>
              <a:ln w="127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75">
                <a:extLst>
                  <a:ext uri="{FF2B5EF4-FFF2-40B4-BE49-F238E27FC236}">
                    <a16:creationId xmlns:a16="http://schemas.microsoft.com/office/drawing/2014/main" id="{46AC1F5B-B41E-421A-A64B-46A44EF16AF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48656" y="3365321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0FCCC847-BAD4-401E-ADC0-564B397B36C3}"/>
                </a:ext>
              </a:extLst>
            </p:cNvPr>
            <p:cNvGrpSpPr/>
            <p:nvPr/>
          </p:nvGrpSpPr>
          <p:grpSpPr>
            <a:xfrm>
              <a:off x="1779081" y="3585082"/>
              <a:ext cx="528088" cy="528088"/>
              <a:chOff x="4665278" y="3029817"/>
              <a:chExt cx="863592" cy="863592"/>
            </a:xfrm>
          </p:grpSpPr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84F55205-8C0A-4185-A13D-9464E0E13F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665278" y="3029817"/>
                <a:ext cx="863592" cy="863592"/>
              </a:xfrm>
              <a:prstGeom prst="roundRect">
                <a:avLst/>
              </a:prstGeom>
              <a:solidFill>
                <a:schemeClr val="accent2"/>
              </a:solidFill>
              <a:ln w="12700"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75">
                <a:extLst>
                  <a:ext uri="{FF2B5EF4-FFF2-40B4-BE49-F238E27FC236}">
                    <a16:creationId xmlns:a16="http://schemas.microsoft.com/office/drawing/2014/main" id="{5C7D3176-3586-4A3B-A621-F8166E48D3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48656" y="3365321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1D61F6AF-D6BA-4D90-AEA1-EBAE5AB680E2}"/>
              </a:ext>
            </a:extLst>
          </p:cNvPr>
          <p:cNvGrpSpPr/>
          <p:nvPr/>
        </p:nvGrpSpPr>
        <p:grpSpPr>
          <a:xfrm flipH="1">
            <a:off x="7323597" y="1871920"/>
            <a:ext cx="1151456" cy="1151456"/>
            <a:chOff x="7596934" y="3035457"/>
            <a:chExt cx="863592" cy="863592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60134467-48A7-410A-BBAA-D40400E3B5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6934" y="3035457"/>
              <a:ext cx="863592" cy="863592"/>
            </a:xfrm>
            <a:prstGeom prst="ellipse">
              <a:avLst/>
            </a:prstGeom>
            <a:solidFill>
              <a:schemeClr val="accent6"/>
            </a:solidFill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Freeform 222">
              <a:extLst>
                <a:ext uri="{FF2B5EF4-FFF2-40B4-BE49-F238E27FC236}">
                  <a16:creationId xmlns:a16="http://schemas.microsoft.com/office/drawing/2014/main" id="{3C810494-F862-4D9C-ADF3-FC1EB3DF60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5546" y="3325503"/>
              <a:ext cx="286367" cy="286367"/>
            </a:xfrm>
            <a:custGeom>
              <a:avLst/>
              <a:gdLst>
                <a:gd name="T0" fmla="*/ 168 w 185"/>
                <a:gd name="T1" fmla="*/ 118 h 185"/>
                <a:gd name="T2" fmla="*/ 168 w 185"/>
                <a:gd name="T3" fmla="*/ 50 h 185"/>
                <a:gd name="T4" fmla="*/ 118 w 185"/>
                <a:gd name="T5" fmla="*/ 0 h 185"/>
                <a:gd name="T6" fmla="*/ 67 w 185"/>
                <a:gd name="T7" fmla="*/ 0 h 185"/>
                <a:gd name="T8" fmla="*/ 16 w 185"/>
                <a:gd name="T9" fmla="*/ 50 h 185"/>
                <a:gd name="T10" fmla="*/ 16 w 185"/>
                <a:gd name="T11" fmla="*/ 118 h 185"/>
                <a:gd name="T12" fmla="*/ 0 w 185"/>
                <a:gd name="T13" fmla="*/ 135 h 185"/>
                <a:gd name="T14" fmla="*/ 0 w 185"/>
                <a:gd name="T15" fmla="*/ 152 h 185"/>
                <a:gd name="T16" fmla="*/ 16 w 185"/>
                <a:gd name="T17" fmla="*/ 169 h 185"/>
                <a:gd name="T18" fmla="*/ 17 w 185"/>
                <a:gd name="T19" fmla="*/ 169 h 185"/>
                <a:gd name="T20" fmla="*/ 37 w 185"/>
                <a:gd name="T21" fmla="*/ 185 h 185"/>
                <a:gd name="T22" fmla="*/ 59 w 185"/>
                <a:gd name="T23" fmla="*/ 164 h 185"/>
                <a:gd name="T24" fmla="*/ 59 w 185"/>
                <a:gd name="T25" fmla="*/ 122 h 185"/>
                <a:gd name="T26" fmla="*/ 37 w 185"/>
                <a:gd name="T27" fmla="*/ 101 h 185"/>
                <a:gd name="T28" fmla="*/ 25 w 185"/>
                <a:gd name="T29" fmla="*/ 105 h 185"/>
                <a:gd name="T30" fmla="*/ 25 w 185"/>
                <a:gd name="T31" fmla="*/ 50 h 185"/>
                <a:gd name="T32" fmla="*/ 67 w 185"/>
                <a:gd name="T33" fmla="*/ 8 h 185"/>
                <a:gd name="T34" fmla="*/ 118 w 185"/>
                <a:gd name="T35" fmla="*/ 8 h 185"/>
                <a:gd name="T36" fmla="*/ 160 w 185"/>
                <a:gd name="T37" fmla="*/ 50 h 185"/>
                <a:gd name="T38" fmla="*/ 160 w 185"/>
                <a:gd name="T39" fmla="*/ 105 h 185"/>
                <a:gd name="T40" fmla="*/ 147 w 185"/>
                <a:gd name="T41" fmla="*/ 101 h 185"/>
                <a:gd name="T42" fmla="*/ 126 w 185"/>
                <a:gd name="T43" fmla="*/ 122 h 185"/>
                <a:gd name="T44" fmla="*/ 126 w 185"/>
                <a:gd name="T45" fmla="*/ 164 h 185"/>
                <a:gd name="T46" fmla="*/ 147 w 185"/>
                <a:gd name="T47" fmla="*/ 185 h 185"/>
                <a:gd name="T48" fmla="*/ 168 w 185"/>
                <a:gd name="T49" fmla="*/ 169 h 185"/>
                <a:gd name="T50" fmla="*/ 168 w 185"/>
                <a:gd name="T51" fmla="*/ 169 h 185"/>
                <a:gd name="T52" fmla="*/ 185 w 185"/>
                <a:gd name="T53" fmla="*/ 152 h 185"/>
                <a:gd name="T54" fmla="*/ 185 w 185"/>
                <a:gd name="T55" fmla="*/ 135 h 185"/>
                <a:gd name="T56" fmla="*/ 168 w 185"/>
                <a:gd name="T57" fmla="*/ 118 h 185"/>
                <a:gd name="T58" fmla="*/ 16 w 185"/>
                <a:gd name="T59" fmla="*/ 160 h 185"/>
                <a:gd name="T60" fmla="*/ 8 w 185"/>
                <a:gd name="T61" fmla="*/ 152 h 185"/>
                <a:gd name="T62" fmla="*/ 8 w 185"/>
                <a:gd name="T63" fmla="*/ 135 h 185"/>
                <a:gd name="T64" fmla="*/ 16 w 185"/>
                <a:gd name="T65" fmla="*/ 126 h 185"/>
                <a:gd name="T66" fmla="*/ 16 w 185"/>
                <a:gd name="T67" fmla="*/ 160 h 185"/>
                <a:gd name="T68" fmla="*/ 37 w 185"/>
                <a:gd name="T69" fmla="*/ 109 h 185"/>
                <a:gd name="T70" fmla="*/ 50 w 185"/>
                <a:gd name="T71" fmla="*/ 122 h 185"/>
                <a:gd name="T72" fmla="*/ 50 w 185"/>
                <a:gd name="T73" fmla="*/ 164 h 185"/>
                <a:gd name="T74" fmla="*/ 37 w 185"/>
                <a:gd name="T75" fmla="*/ 177 h 185"/>
                <a:gd name="T76" fmla="*/ 25 w 185"/>
                <a:gd name="T77" fmla="*/ 164 h 185"/>
                <a:gd name="T78" fmla="*/ 25 w 185"/>
                <a:gd name="T79" fmla="*/ 122 h 185"/>
                <a:gd name="T80" fmla="*/ 37 w 185"/>
                <a:gd name="T81" fmla="*/ 109 h 185"/>
                <a:gd name="T82" fmla="*/ 160 w 185"/>
                <a:gd name="T83" fmla="*/ 164 h 185"/>
                <a:gd name="T84" fmla="*/ 147 w 185"/>
                <a:gd name="T85" fmla="*/ 177 h 185"/>
                <a:gd name="T86" fmla="*/ 135 w 185"/>
                <a:gd name="T87" fmla="*/ 164 h 185"/>
                <a:gd name="T88" fmla="*/ 135 w 185"/>
                <a:gd name="T89" fmla="*/ 122 h 185"/>
                <a:gd name="T90" fmla="*/ 147 w 185"/>
                <a:gd name="T91" fmla="*/ 109 h 185"/>
                <a:gd name="T92" fmla="*/ 160 w 185"/>
                <a:gd name="T93" fmla="*/ 122 h 185"/>
                <a:gd name="T94" fmla="*/ 160 w 185"/>
                <a:gd name="T95" fmla="*/ 164 h 185"/>
                <a:gd name="T96" fmla="*/ 177 w 185"/>
                <a:gd name="T97" fmla="*/ 152 h 185"/>
                <a:gd name="T98" fmla="*/ 168 w 185"/>
                <a:gd name="T99" fmla="*/ 160 h 185"/>
                <a:gd name="T100" fmla="*/ 168 w 185"/>
                <a:gd name="T101" fmla="*/ 126 h 185"/>
                <a:gd name="T102" fmla="*/ 177 w 185"/>
                <a:gd name="T103" fmla="*/ 135 h 185"/>
                <a:gd name="T104" fmla="*/ 177 w 185"/>
                <a:gd name="T10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5" h="185">
                  <a:moveTo>
                    <a:pt x="168" y="118"/>
                  </a:moveTo>
                  <a:cubicBezTo>
                    <a:pt x="168" y="50"/>
                    <a:pt x="168" y="50"/>
                    <a:pt x="168" y="50"/>
                  </a:cubicBezTo>
                  <a:cubicBezTo>
                    <a:pt x="168" y="22"/>
                    <a:pt x="146" y="0"/>
                    <a:pt x="11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39" y="0"/>
                    <a:pt x="16" y="22"/>
                    <a:pt x="16" y="50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7" y="118"/>
                    <a:pt x="0" y="125"/>
                    <a:pt x="0" y="135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61"/>
                    <a:pt x="7" y="169"/>
                    <a:pt x="16" y="169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9" y="178"/>
                    <a:pt x="27" y="185"/>
                    <a:pt x="37" y="185"/>
                  </a:cubicBezTo>
                  <a:cubicBezTo>
                    <a:pt x="49" y="185"/>
                    <a:pt x="59" y="176"/>
                    <a:pt x="59" y="164"/>
                  </a:cubicBezTo>
                  <a:cubicBezTo>
                    <a:pt x="59" y="122"/>
                    <a:pt x="59" y="122"/>
                    <a:pt x="59" y="122"/>
                  </a:cubicBezTo>
                  <a:cubicBezTo>
                    <a:pt x="59" y="110"/>
                    <a:pt x="49" y="101"/>
                    <a:pt x="37" y="101"/>
                  </a:cubicBezTo>
                  <a:cubicBezTo>
                    <a:pt x="33" y="101"/>
                    <a:pt x="28" y="103"/>
                    <a:pt x="25" y="105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27"/>
                    <a:pt x="44" y="8"/>
                    <a:pt x="67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41" y="8"/>
                    <a:pt x="160" y="27"/>
                    <a:pt x="160" y="50"/>
                  </a:cubicBezTo>
                  <a:cubicBezTo>
                    <a:pt x="160" y="105"/>
                    <a:pt x="160" y="105"/>
                    <a:pt x="160" y="105"/>
                  </a:cubicBezTo>
                  <a:cubicBezTo>
                    <a:pt x="156" y="103"/>
                    <a:pt x="152" y="101"/>
                    <a:pt x="147" y="101"/>
                  </a:cubicBezTo>
                  <a:cubicBezTo>
                    <a:pt x="136" y="101"/>
                    <a:pt x="126" y="110"/>
                    <a:pt x="126" y="122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26" y="176"/>
                    <a:pt x="136" y="185"/>
                    <a:pt x="147" y="185"/>
                  </a:cubicBezTo>
                  <a:cubicBezTo>
                    <a:pt x="157" y="185"/>
                    <a:pt x="166" y="178"/>
                    <a:pt x="168" y="169"/>
                  </a:cubicBezTo>
                  <a:cubicBezTo>
                    <a:pt x="168" y="169"/>
                    <a:pt x="168" y="169"/>
                    <a:pt x="168" y="169"/>
                  </a:cubicBezTo>
                  <a:cubicBezTo>
                    <a:pt x="178" y="169"/>
                    <a:pt x="185" y="161"/>
                    <a:pt x="185" y="152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85" y="125"/>
                    <a:pt x="178" y="118"/>
                    <a:pt x="168" y="118"/>
                  </a:cubicBezTo>
                  <a:close/>
                  <a:moveTo>
                    <a:pt x="16" y="160"/>
                  </a:moveTo>
                  <a:cubicBezTo>
                    <a:pt x="12" y="160"/>
                    <a:pt x="8" y="156"/>
                    <a:pt x="8" y="152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8" y="130"/>
                    <a:pt x="12" y="126"/>
                    <a:pt x="16" y="126"/>
                  </a:cubicBezTo>
                  <a:lnTo>
                    <a:pt x="16" y="160"/>
                  </a:lnTo>
                  <a:close/>
                  <a:moveTo>
                    <a:pt x="37" y="109"/>
                  </a:moveTo>
                  <a:cubicBezTo>
                    <a:pt x="44" y="109"/>
                    <a:pt x="50" y="115"/>
                    <a:pt x="50" y="122"/>
                  </a:cubicBezTo>
                  <a:cubicBezTo>
                    <a:pt x="50" y="164"/>
                    <a:pt x="50" y="164"/>
                    <a:pt x="50" y="164"/>
                  </a:cubicBezTo>
                  <a:cubicBezTo>
                    <a:pt x="50" y="171"/>
                    <a:pt x="44" y="177"/>
                    <a:pt x="37" y="177"/>
                  </a:cubicBezTo>
                  <a:cubicBezTo>
                    <a:pt x="30" y="177"/>
                    <a:pt x="25" y="171"/>
                    <a:pt x="25" y="164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15"/>
                    <a:pt x="30" y="109"/>
                    <a:pt x="37" y="109"/>
                  </a:cubicBezTo>
                  <a:close/>
                  <a:moveTo>
                    <a:pt x="160" y="164"/>
                  </a:moveTo>
                  <a:cubicBezTo>
                    <a:pt x="160" y="171"/>
                    <a:pt x="154" y="177"/>
                    <a:pt x="147" y="177"/>
                  </a:cubicBezTo>
                  <a:cubicBezTo>
                    <a:pt x="140" y="177"/>
                    <a:pt x="135" y="171"/>
                    <a:pt x="135" y="164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15"/>
                    <a:pt x="140" y="109"/>
                    <a:pt x="147" y="109"/>
                  </a:cubicBezTo>
                  <a:cubicBezTo>
                    <a:pt x="154" y="109"/>
                    <a:pt x="160" y="115"/>
                    <a:pt x="160" y="122"/>
                  </a:cubicBezTo>
                  <a:lnTo>
                    <a:pt x="160" y="164"/>
                  </a:lnTo>
                  <a:close/>
                  <a:moveTo>
                    <a:pt x="177" y="152"/>
                  </a:moveTo>
                  <a:cubicBezTo>
                    <a:pt x="177" y="156"/>
                    <a:pt x="173" y="160"/>
                    <a:pt x="168" y="160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73" y="126"/>
                    <a:pt x="177" y="130"/>
                    <a:pt x="177" y="135"/>
                  </a:cubicBezTo>
                  <a:lnTo>
                    <a:pt x="177" y="1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D69DBB08-49A3-4A64-869B-7732F4428404}"/>
              </a:ext>
            </a:extLst>
          </p:cNvPr>
          <p:cNvGrpSpPr/>
          <p:nvPr/>
        </p:nvGrpSpPr>
        <p:grpSpPr>
          <a:xfrm flipH="1">
            <a:off x="7323597" y="4352136"/>
            <a:ext cx="1151456" cy="1151456"/>
            <a:chOff x="7596934" y="3035457"/>
            <a:chExt cx="863592" cy="863592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010E2420-8B40-4DE6-8DF3-7A4861CA3C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6934" y="3035457"/>
              <a:ext cx="863592" cy="863592"/>
            </a:xfrm>
            <a:prstGeom prst="ellipse">
              <a:avLst/>
            </a:prstGeom>
            <a:solidFill>
              <a:schemeClr val="accent3"/>
            </a:solidFill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Freeform 222">
              <a:extLst>
                <a:ext uri="{FF2B5EF4-FFF2-40B4-BE49-F238E27FC236}">
                  <a16:creationId xmlns:a16="http://schemas.microsoft.com/office/drawing/2014/main" id="{B3BB9A13-8DEB-4202-B6F4-C4FD3C5941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5546" y="3325503"/>
              <a:ext cx="286367" cy="286367"/>
            </a:xfrm>
            <a:custGeom>
              <a:avLst/>
              <a:gdLst>
                <a:gd name="T0" fmla="*/ 168 w 185"/>
                <a:gd name="T1" fmla="*/ 118 h 185"/>
                <a:gd name="T2" fmla="*/ 168 w 185"/>
                <a:gd name="T3" fmla="*/ 50 h 185"/>
                <a:gd name="T4" fmla="*/ 118 w 185"/>
                <a:gd name="T5" fmla="*/ 0 h 185"/>
                <a:gd name="T6" fmla="*/ 67 w 185"/>
                <a:gd name="T7" fmla="*/ 0 h 185"/>
                <a:gd name="T8" fmla="*/ 16 w 185"/>
                <a:gd name="T9" fmla="*/ 50 h 185"/>
                <a:gd name="T10" fmla="*/ 16 w 185"/>
                <a:gd name="T11" fmla="*/ 118 h 185"/>
                <a:gd name="T12" fmla="*/ 0 w 185"/>
                <a:gd name="T13" fmla="*/ 135 h 185"/>
                <a:gd name="T14" fmla="*/ 0 w 185"/>
                <a:gd name="T15" fmla="*/ 152 h 185"/>
                <a:gd name="T16" fmla="*/ 16 w 185"/>
                <a:gd name="T17" fmla="*/ 169 h 185"/>
                <a:gd name="T18" fmla="*/ 17 w 185"/>
                <a:gd name="T19" fmla="*/ 169 h 185"/>
                <a:gd name="T20" fmla="*/ 37 w 185"/>
                <a:gd name="T21" fmla="*/ 185 h 185"/>
                <a:gd name="T22" fmla="*/ 59 w 185"/>
                <a:gd name="T23" fmla="*/ 164 h 185"/>
                <a:gd name="T24" fmla="*/ 59 w 185"/>
                <a:gd name="T25" fmla="*/ 122 h 185"/>
                <a:gd name="T26" fmla="*/ 37 w 185"/>
                <a:gd name="T27" fmla="*/ 101 h 185"/>
                <a:gd name="T28" fmla="*/ 25 w 185"/>
                <a:gd name="T29" fmla="*/ 105 h 185"/>
                <a:gd name="T30" fmla="*/ 25 w 185"/>
                <a:gd name="T31" fmla="*/ 50 h 185"/>
                <a:gd name="T32" fmla="*/ 67 w 185"/>
                <a:gd name="T33" fmla="*/ 8 h 185"/>
                <a:gd name="T34" fmla="*/ 118 w 185"/>
                <a:gd name="T35" fmla="*/ 8 h 185"/>
                <a:gd name="T36" fmla="*/ 160 w 185"/>
                <a:gd name="T37" fmla="*/ 50 h 185"/>
                <a:gd name="T38" fmla="*/ 160 w 185"/>
                <a:gd name="T39" fmla="*/ 105 h 185"/>
                <a:gd name="T40" fmla="*/ 147 w 185"/>
                <a:gd name="T41" fmla="*/ 101 h 185"/>
                <a:gd name="T42" fmla="*/ 126 w 185"/>
                <a:gd name="T43" fmla="*/ 122 h 185"/>
                <a:gd name="T44" fmla="*/ 126 w 185"/>
                <a:gd name="T45" fmla="*/ 164 h 185"/>
                <a:gd name="T46" fmla="*/ 147 w 185"/>
                <a:gd name="T47" fmla="*/ 185 h 185"/>
                <a:gd name="T48" fmla="*/ 168 w 185"/>
                <a:gd name="T49" fmla="*/ 169 h 185"/>
                <a:gd name="T50" fmla="*/ 168 w 185"/>
                <a:gd name="T51" fmla="*/ 169 h 185"/>
                <a:gd name="T52" fmla="*/ 185 w 185"/>
                <a:gd name="T53" fmla="*/ 152 h 185"/>
                <a:gd name="T54" fmla="*/ 185 w 185"/>
                <a:gd name="T55" fmla="*/ 135 h 185"/>
                <a:gd name="T56" fmla="*/ 168 w 185"/>
                <a:gd name="T57" fmla="*/ 118 h 185"/>
                <a:gd name="T58" fmla="*/ 16 w 185"/>
                <a:gd name="T59" fmla="*/ 160 h 185"/>
                <a:gd name="T60" fmla="*/ 8 w 185"/>
                <a:gd name="T61" fmla="*/ 152 h 185"/>
                <a:gd name="T62" fmla="*/ 8 w 185"/>
                <a:gd name="T63" fmla="*/ 135 h 185"/>
                <a:gd name="T64" fmla="*/ 16 w 185"/>
                <a:gd name="T65" fmla="*/ 126 h 185"/>
                <a:gd name="T66" fmla="*/ 16 w 185"/>
                <a:gd name="T67" fmla="*/ 160 h 185"/>
                <a:gd name="T68" fmla="*/ 37 w 185"/>
                <a:gd name="T69" fmla="*/ 109 h 185"/>
                <a:gd name="T70" fmla="*/ 50 w 185"/>
                <a:gd name="T71" fmla="*/ 122 h 185"/>
                <a:gd name="T72" fmla="*/ 50 w 185"/>
                <a:gd name="T73" fmla="*/ 164 h 185"/>
                <a:gd name="T74" fmla="*/ 37 w 185"/>
                <a:gd name="T75" fmla="*/ 177 h 185"/>
                <a:gd name="T76" fmla="*/ 25 w 185"/>
                <a:gd name="T77" fmla="*/ 164 h 185"/>
                <a:gd name="T78" fmla="*/ 25 w 185"/>
                <a:gd name="T79" fmla="*/ 122 h 185"/>
                <a:gd name="T80" fmla="*/ 37 w 185"/>
                <a:gd name="T81" fmla="*/ 109 h 185"/>
                <a:gd name="T82" fmla="*/ 160 w 185"/>
                <a:gd name="T83" fmla="*/ 164 h 185"/>
                <a:gd name="T84" fmla="*/ 147 w 185"/>
                <a:gd name="T85" fmla="*/ 177 h 185"/>
                <a:gd name="T86" fmla="*/ 135 w 185"/>
                <a:gd name="T87" fmla="*/ 164 h 185"/>
                <a:gd name="T88" fmla="*/ 135 w 185"/>
                <a:gd name="T89" fmla="*/ 122 h 185"/>
                <a:gd name="T90" fmla="*/ 147 w 185"/>
                <a:gd name="T91" fmla="*/ 109 h 185"/>
                <a:gd name="T92" fmla="*/ 160 w 185"/>
                <a:gd name="T93" fmla="*/ 122 h 185"/>
                <a:gd name="T94" fmla="*/ 160 w 185"/>
                <a:gd name="T95" fmla="*/ 164 h 185"/>
                <a:gd name="T96" fmla="*/ 177 w 185"/>
                <a:gd name="T97" fmla="*/ 152 h 185"/>
                <a:gd name="T98" fmla="*/ 168 w 185"/>
                <a:gd name="T99" fmla="*/ 160 h 185"/>
                <a:gd name="T100" fmla="*/ 168 w 185"/>
                <a:gd name="T101" fmla="*/ 126 h 185"/>
                <a:gd name="T102" fmla="*/ 177 w 185"/>
                <a:gd name="T103" fmla="*/ 135 h 185"/>
                <a:gd name="T104" fmla="*/ 177 w 185"/>
                <a:gd name="T10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5" h="185">
                  <a:moveTo>
                    <a:pt x="168" y="118"/>
                  </a:moveTo>
                  <a:cubicBezTo>
                    <a:pt x="168" y="50"/>
                    <a:pt x="168" y="50"/>
                    <a:pt x="168" y="50"/>
                  </a:cubicBezTo>
                  <a:cubicBezTo>
                    <a:pt x="168" y="22"/>
                    <a:pt x="146" y="0"/>
                    <a:pt x="11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39" y="0"/>
                    <a:pt x="16" y="22"/>
                    <a:pt x="16" y="50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7" y="118"/>
                    <a:pt x="0" y="125"/>
                    <a:pt x="0" y="135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0" y="161"/>
                    <a:pt x="7" y="169"/>
                    <a:pt x="16" y="169"/>
                  </a:cubicBezTo>
                  <a:cubicBezTo>
                    <a:pt x="17" y="169"/>
                    <a:pt x="17" y="169"/>
                    <a:pt x="17" y="169"/>
                  </a:cubicBezTo>
                  <a:cubicBezTo>
                    <a:pt x="19" y="178"/>
                    <a:pt x="27" y="185"/>
                    <a:pt x="37" y="185"/>
                  </a:cubicBezTo>
                  <a:cubicBezTo>
                    <a:pt x="49" y="185"/>
                    <a:pt x="59" y="176"/>
                    <a:pt x="59" y="164"/>
                  </a:cubicBezTo>
                  <a:cubicBezTo>
                    <a:pt x="59" y="122"/>
                    <a:pt x="59" y="122"/>
                    <a:pt x="59" y="122"/>
                  </a:cubicBezTo>
                  <a:cubicBezTo>
                    <a:pt x="59" y="110"/>
                    <a:pt x="49" y="101"/>
                    <a:pt x="37" y="101"/>
                  </a:cubicBezTo>
                  <a:cubicBezTo>
                    <a:pt x="33" y="101"/>
                    <a:pt x="28" y="103"/>
                    <a:pt x="25" y="105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27"/>
                    <a:pt x="44" y="8"/>
                    <a:pt x="67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41" y="8"/>
                    <a:pt x="160" y="27"/>
                    <a:pt x="160" y="50"/>
                  </a:cubicBezTo>
                  <a:cubicBezTo>
                    <a:pt x="160" y="105"/>
                    <a:pt x="160" y="105"/>
                    <a:pt x="160" y="105"/>
                  </a:cubicBezTo>
                  <a:cubicBezTo>
                    <a:pt x="156" y="103"/>
                    <a:pt x="152" y="101"/>
                    <a:pt x="147" y="101"/>
                  </a:cubicBezTo>
                  <a:cubicBezTo>
                    <a:pt x="136" y="101"/>
                    <a:pt x="126" y="110"/>
                    <a:pt x="126" y="122"/>
                  </a:cubicBezTo>
                  <a:cubicBezTo>
                    <a:pt x="126" y="164"/>
                    <a:pt x="126" y="164"/>
                    <a:pt x="126" y="164"/>
                  </a:cubicBezTo>
                  <a:cubicBezTo>
                    <a:pt x="126" y="176"/>
                    <a:pt x="136" y="185"/>
                    <a:pt x="147" y="185"/>
                  </a:cubicBezTo>
                  <a:cubicBezTo>
                    <a:pt x="157" y="185"/>
                    <a:pt x="166" y="178"/>
                    <a:pt x="168" y="169"/>
                  </a:cubicBezTo>
                  <a:cubicBezTo>
                    <a:pt x="168" y="169"/>
                    <a:pt x="168" y="169"/>
                    <a:pt x="168" y="169"/>
                  </a:cubicBezTo>
                  <a:cubicBezTo>
                    <a:pt x="178" y="169"/>
                    <a:pt x="185" y="161"/>
                    <a:pt x="185" y="152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85" y="125"/>
                    <a:pt x="178" y="118"/>
                    <a:pt x="168" y="118"/>
                  </a:cubicBezTo>
                  <a:close/>
                  <a:moveTo>
                    <a:pt x="16" y="160"/>
                  </a:moveTo>
                  <a:cubicBezTo>
                    <a:pt x="12" y="160"/>
                    <a:pt x="8" y="156"/>
                    <a:pt x="8" y="152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8" y="130"/>
                    <a:pt x="12" y="126"/>
                    <a:pt x="16" y="126"/>
                  </a:cubicBezTo>
                  <a:lnTo>
                    <a:pt x="16" y="160"/>
                  </a:lnTo>
                  <a:close/>
                  <a:moveTo>
                    <a:pt x="37" y="109"/>
                  </a:moveTo>
                  <a:cubicBezTo>
                    <a:pt x="44" y="109"/>
                    <a:pt x="50" y="115"/>
                    <a:pt x="50" y="122"/>
                  </a:cubicBezTo>
                  <a:cubicBezTo>
                    <a:pt x="50" y="164"/>
                    <a:pt x="50" y="164"/>
                    <a:pt x="50" y="164"/>
                  </a:cubicBezTo>
                  <a:cubicBezTo>
                    <a:pt x="50" y="171"/>
                    <a:pt x="44" y="177"/>
                    <a:pt x="37" y="177"/>
                  </a:cubicBezTo>
                  <a:cubicBezTo>
                    <a:pt x="30" y="177"/>
                    <a:pt x="25" y="171"/>
                    <a:pt x="25" y="164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15"/>
                    <a:pt x="30" y="109"/>
                    <a:pt x="37" y="109"/>
                  </a:cubicBezTo>
                  <a:close/>
                  <a:moveTo>
                    <a:pt x="160" y="164"/>
                  </a:moveTo>
                  <a:cubicBezTo>
                    <a:pt x="160" y="171"/>
                    <a:pt x="154" y="177"/>
                    <a:pt x="147" y="177"/>
                  </a:cubicBezTo>
                  <a:cubicBezTo>
                    <a:pt x="140" y="177"/>
                    <a:pt x="135" y="171"/>
                    <a:pt x="135" y="164"/>
                  </a:cubicBezTo>
                  <a:cubicBezTo>
                    <a:pt x="135" y="122"/>
                    <a:pt x="135" y="122"/>
                    <a:pt x="135" y="122"/>
                  </a:cubicBezTo>
                  <a:cubicBezTo>
                    <a:pt x="135" y="115"/>
                    <a:pt x="140" y="109"/>
                    <a:pt x="147" y="109"/>
                  </a:cubicBezTo>
                  <a:cubicBezTo>
                    <a:pt x="154" y="109"/>
                    <a:pt x="160" y="115"/>
                    <a:pt x="160" y="122"/>
                  </a:cubicBezTo>
                  <a:lnTo>
                    <a:pt x="160" y="164"/>
                  </a:lnTo>
                  <a:close/>
                  <a:moveTo>
                    <a:pt x="177" y="152"/>
                  </a:moveTo>
                  <a:cubicBezTo>
                    <a:pt x="177" y="156"/>
                    <a:pt x="173" y="160"/>
                    <a:pt x="168" y="160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73" y="126"/>
                    <a:pt x="177" y="130"/>
                    <a:pt x="177" y="135"/>
                  </a:cubicBezTo>
                  <a:lnTo>
                    <a:pt x="177" y="1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8BE31952-9F63-4C91-B734-D0A33C08E44D}"/>
              </a:ext>
            </a:extLst>
          </p:cNvPr>
          <p:cNvGrpSpPr/>
          <p:nvPr/>
        </p:nvGrpSpPr>
        <p:grpSpPr>
          <a:xfrm>
            <a:off x="9115776" y="1604761"/>
            <a:ext cx="708083" cy="1685775"/>
            <a:chOff x="1629134" y="1261120"/>
            <a:chExt cx="531062" cy="1264331"/>
          </a:xfrm>
        </p:grpSpPr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3FD87B2E-9176-4E03-AEA0-ECD5DFAE5F19}"/>
                </a:ext>
              </a:extLst>
            </p:cNvPr>
            <p:cNvGrpSpPr/>
            <p:nvPr/>
          </p:nvGrpSpPr>
          <p:grpSpPr>
            <a:xfrm>
              <a:off x="1629134" y="1261120"/>
              <a:ext cx="528088" cy="528088"/>
              <a:chOff x="4665278" y="3029817"/>
              <a:chExt cx="863592" cy="863592"/>
            </a:xfrm>
          </p:grpSpPr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4816DD97-CBC3-4EAA-A611-D4A7298E74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665278" y="3029817"/>
                <a:ext cx="863592" cy="863592"/>
              </a:xfrm>
              <a:prstGeom prst="roundRect">
                <a:avLst/>
              </a:prstGeom>
              <a:solidFill>
                <a:schemeClr val="accent2"/>
              </a:solidFill>
              <a:ln w="12700"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5">
                <a:extLst>
                  <a:ext uri="{FF2B5EF4-FFF2-40B4-BE49-F238E27FC236}">
                    <a16:creationId xmlns:a16="http://schemas.microsoft.com/office/drawing/2014/main" id="{7AE9D520-4B71-4D1F-913D-5BBF711FD7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48656" y="3365321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FD99FDEF-FCCC-4D96-A7F7-4A18612949D1}"/>
                </a:ext>
              </a:extLst>
            </p:cNvPr>
            <p:cNvGrpSpPr/>
            <p:nvPr/>
          </p:nvGrpSpPr>
          <p:grpSpPr>
            <a:xfrm>
              <a:off x="1632108" y="1997363"/>
              <a:ext cx="528088" cy="528088"/>
              <a:chOff x="4665278" y="3029817"/>
              <a:chExt cx="863592" cy="863592"/>
            </a:xfrm>
          </p:grpSpPr>
          <p:sp>
            <p:nvSpPr>
              <p:cNvPr id="136" name="Rectangle: Rounded Corners 135">
                <a:extLst>
                  <a:ext uri="{FF2B5EF4-FFF2-40B4-BE49-F238E27FC236}">
                    <a16:creationId xmlns:a16="http://schemas.microsoft.com/office/drawing/2014/main" id="{574843C8-0214-4A32-8FBF-07569394C0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665278" y="3029817"/>
                <a:ext cx="863592" cy="863592"/>
              </a:xfrm>
              <a:prstGeom prst="roundRect">
                <a:avLst/>
              </a:prstGeom>
              <a:solidFill>
                <a:schemeClr val="accent4"/>
              </a:solidFill>
              <a:ln w="127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75">
                <a:extLst>
                  <a:ext uri="{FF2B5EF4-FFF2-40B4-BE49-F238E27FC236}">
                    <a16:creationId xmlns:a16="http://schemas.microsoft.com/office/drawing/2014/main" id="{F033DD16-4E16-4EAF-AA63-12135797A3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48656" y="3365321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1D87D264-0B01-450E-B62F-DCCB5D5093B9}"/>
              </a:ext>
            </a:extLst>
          </p:cNvPr>
          <p:cNvGrpSpPr/>
          <p:nvPr/>
        </p:nvGrpSpPr>
        <p:grpSpPr>
          <a:xfrm>
            <a:off x="9123318" y="4087194"/>
            <a:ext cx="704117" cy="1681341"/>
            <a:chOff x="1779081" y="2852164"/>
            <a:chExt cx="528088" cy="1261006"/>
          </a:xfrm>
        </p:grpSpPr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07619231-3DFD-4834-BFCD-AA42862E16C2}"/>
                </a:ext>
              </a:extLst>
            </p:cNvPr>
            <p:cNvGrpSpPr/>
            <p:nvPr/>
          </p:nvGrpSpPr>
          <p:grpSpPr>
            <a:xfrm>
              <a:off x="1779081" y="2852164"/>
              <a:ext cx="528088" cy="528088"/>
              <a:chOff x="4665278" y="3029817"/>
              <a:chExt cx="863592" cy="863592"/>
            </a:xfrm>
          </p:grpSpPr>
          <p:sp>
            <p:nvSpPr>
              <p:cNvPr id="145" name="Rectangle: Rounded Corners 144">
                <a:extLst>
                  <a:ext uri="{FF2B5EF4-FFF2-40B4-BE49-F238E27FC236}">
                    <a16:creationId xmlns:a16="http://schemas.microsoft.com/office/drawing/2014/main" id="{8543596C-ADF0-4F3A-9D9F-E3BFCCE384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665278" y="3029817"/>
                <a:ext cx="863592" cy="863592"/>
              </a:xfrm>
              <a:prstGeom prst="roundRect">
                <a:avLst/>
              </a:prstGeom>
              <a:solidFill>
                <a:schemeClr val="accent5"/>
              </a:solidFill>
              <a:ln w="127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5">
                <a:extLst>
                  <a:ext uri="{FF2B5EF4-FFF2-40B4-BE49-F238E27FC236}">
                    <a16:creationId xmlns:a16="http://schemas.microsoft.com/office/drawing/2014/main" id="{B7505C14-7F34-4032-A16A-625EB6996A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48656" y="3365321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9BE278E6-6170-47CB-B178-AC28354FB53A}"/>
                </a:ext>
              </a:extLst>
            </p:cNvPr>
            <p:cNvGrpSpPr/>
            <p:nvPr/>
          </p:nvGrpSpPr>
          <p:grpSpPr>
            <a:xfrm>
              <a:off x="1779081" y="3585082"/>
              <a:ext cx="528088" cy="528088"/>
              <a:chOff x="4665278" y="3029817"/>
              <a:chExt cx="863592" cy="863592"/>
            </a:xfrm>
          </p:grpSpPr>
          <p:sp>
            <p:nvSpPr>
              <p:cNvPr id="143" name="Rectangle: Rounded Corners 142">
                <a:extLst>
                  <a:ext uri="{FF2B5EF4-FFF2-40B4-BE49-F238E27FC236}">
                    <a16:creationId xmlns:a16="http://schemas.microsoft.com/office/drawing/2014/main" id="{9BC39459-BCDB-476E-9C10-EECADEAE64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665278" y="3029817"/>
                <a:ext cx="863592" cy="863592"/>
              </a:xfrm>
              <a:prstGeom prst="roundRect">
                <a:avLst/>
              </a:prstGeom>
              <a:solidFill>
                <a:schemeClr val="accent2"/>
              </a:solidFill>
              <a:ln w="12700">
                <a:solidFill>
                  <a:schemeClr val="accent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5">
                <a:extLst>
                  <a:ext uri="{FF2B5EF4-FFF2-40B4-BE49-F238E27FC236}">
                    <a16:creationId xmlns:a16="http://schemas.microsoft.com/office/drawing/2014/main" id="{CF105F93-A06C-4655-9F55-FD97F3318C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48656" y="3365321"/>
                <a:ext cx="288066" cy="181847"/>
              </a:xfrm>
              <a:custGeom>
                <a:avLst/>
                <a:gdLst>
                  <a:gd name="T0" fmla="*/ 118 w 186"/>
                  <a:gd name="T1" fmla="*/ 21 h 118"/>
                  <a:gd name="T2" fmla="*/ 127 w 186"/>
                  <a:gd name="T3" fmla="*/ 21 h 118"/>
                  <a:gd name="T4" fmla="*/ 182 w 186"/>
                  <a:gd name="T5" fmla="*/ 17 h 118"/>
                  <a:gd name="T6" fmla="*/ 180 w 186"/>
                  <a:gd name="T7" fmla="*/ 17 h 118"/>
                  <a:gd name="T8" fmla="*/ 144 w 186"/>
                  <a:gd name="T9" fmla="*/ 17 h 118"/>
                  <a:gd name="T10" fmla="*/ 17 w 186"/>
                  <a:gd name="T11" fmla="*/ 0 h 118"/>
                  <a:gd name="T12" fmla="*/ 0 w 186"/>
                  <a:gd name="T13" fmla="*/ 101 h 118"/>
                  <a:gd name="T14" fmla="*/ 127 w 186"/>
                  <a:gd name="T15" fmla="*/ 118 h 118"/>
                  <a:gd name="T16" fmla="*/ 144 w 186"/>
                  <a:gd name="T17" fmla="*/ 83 h 118"/>
                  <a:gd name="T18" fmla="*/ 180 w 186"/>
                  <a:gd name="T19" fmla="*/ 101 h 118"/>
                  <a:gd name="T20" fmla="*/ 186 w 186"/>
                  <a:gd name="T21" fmla="*/ 97 h 118"/>
                  <a:gd name="T22" fmla="*/ 182 w 186"/>
                  <a:gd name="T23" fmla="*/ 17 h 118"/>
                  <a:gd name="T24" fmla="*/ 127 w 186"/>
                  <a:gd name="T25" fmla="*/ 110 h 118"/>
                  <a:gd name="T26" fmla="*/ 9 w 186"/>
                  <a:gd name="T27" fmla="*/ 101 h 118"/>
                  <a:gd name="T28" fmla="*/ 135 w 186"/>
                  <a:gd name="T29" fmla="*/ 42 h 118"/>
                  <a:gd name="T30" fmla="*/ 135 w 186"/>
                  <a:gd name="T31" fmla="*/ 34 h 118"/>
                  <a:gd name="T32" fmla="*/ 9 w 186"/>
                  <a:gd name="T33" fmla="*/ 17 h 118"/>
                  <a:gd name="T34" fmla="*/ 127 w 186"/>
                  <a:gd name="T35" fmla="*/ 8 h 118"/>
                  <a:gd name="T36" fmla="*/ 135 w 186"/>
                  <a:gd name="T37" fmla="*/ 34 h 118"/>
                  <a:gd name="T38" fmla="*/ 144 w 186"/>
                  <a:gd name="T39" fmla="*/ 73 h 118"/>
                  <a:gd name="T40" fmla="*/ 161 w 186"/>
                  <a:gd name="T41" fmla="*/ 36 h 118"/>
                  <a:gd name="T42" fmla="*/ 177 w 186"/>
                  <a:gd name="T43" fmla="*/ 90 h 118"/>
                  <a:gd name="T44" fmla="*/ 169 w 186"/>
                  <a:gd name="T45" fmla="*/ 32 h 118"/>
                  <a:gd name="T46" fmla="*/ 177 w 186"/>
                  <a:gd name="T47" fmla="*/ 90 h 118"/>
                  <a:gd name="T48" fmla="*/ 97 w 186"/>
                  <a:gd name="T49" fmla="*/ 93 h 118"/>
                  <a:gd name="T50" fmla="*/ 97 w 186"/>
                  <a:gd name="T51" fmla="*/ 51 h 118"/>
                  <a:gd name="T52" fmla="*/ 81 w 186"/>
                  <a:gd name="T53" fmla="*/ 84 h 118"/>
                  <a:gd name="T54" fmla="*/ 68 w 186"/>
                  <a:gd name="T55" fmla="*/ 72 h 118"/>
                  <a:gd name="T56" fmla="*/ 26 w 186"/>
                  <a:gd name="T57" fmla="*/ 72 h 118"/>
                  <a:gd name="T58" fmla="*/ 97 w 186"/>
                  <a:gd name="T59" fmla="*/ 59 h 118"/>
                  <a:gd name="T60" fmla="*/ 97 w 186"/>
                  <a:gd name="T61" fmla="*/ 84 h 118"/>
                  <a:gd name="T62" fmla="*/ 97 w 186"/>
                  <a:gd name="T63" fmla="*/ 59 h 118"/>
                  <a:gd name="T64" fmla="*/ 59 w 186"/>
                  <a:gd name="T65" fmla="*/ 72 h 118"/>
                  <a:gd name="T66" fmla="*/ 34 w 186"/>
                  <a:gd name="T67" fmla="*/ 72 h 118"/>
                  <a:gd name="T68" fmla="*/ 106 w 186"/>
                  <a:gd name="T69" fmla="*/ 17 h 118"/>
                  <a:gd name="T70" fmla="*/ 106 w 186"/>
                  <a:gd name="T71" fmla="*/ 25 h 118"/>
                  <a:gd name="T72" fmla="*/ 106 w 186"/>
                  <a:gd name="T73" fmla="*/ 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6" h="118">
                    <a:moveTo>
                      <a:pt x="123" y="17"/>
                    </a:moveTo>
                    <a:cubicBezTo>
                      <a:pt x="120" y="17"/>
                      <a:pt x="118" y="19"/>
                      <a:pt x="118" y="21"/>
                    </a:cubicBezTo>
                    <a:cubicBezTo>
                      <a:pt x="118" y="23"/>
                      <a:pt x="120" y="25"/>
                      <a:pt x="123" y="25"/>
                    </a:cubicBezTo>
                    <a:cubicBezTo>
                      <a:pt x="125" y="25"/>
                      <a:pt x="127" y="23"/>
                      <a:pt x="127" y="21"/>
                    </a:cubicBezTo>
                    <a:cubicBezTo>
                      <a:pt x="127" y="19"/>
                      <a:pt x="125" y="17"/>
                      <a:pt x="123" y="17"/>
                    </a:cubicBezTo>
                    <a:close/>
                    <a:moveTo>
                      <a:pt x="182" y="17"/>
                    </a:moveTo>
                    <a:cubicBezTo>
                      <a:pt x="181" y="17"/>
                      <a:pt x="180" y="17"/>
                      <a:pt x="180" y="17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44" y="35"/>
                      <a:pt x="144" y="35"/>
                      <a:pt x="144" y="35"/>
                    </a:cubicBezTo>
                    <a:cubicBezTo>
                      <a:pt x="144" y="17"/>
                      <a:pt x="144" y="17"/>
                      <a:pt x="144" y="17"/>
                    </a:cubicBezTo>
                    <a:cubicBezTo>
                      <a:pt x="144" y="8"/>
                      <a:pt x="136" y="0"/>
                      <a:pt x="12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8" y="0"/>
                      <a:pt x="0" y="8"/>
                      <a:pt x="0" y="17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0" y="111"/>
                      <a:pt x="8" y="118"/>
                      <a:pt x="17" y="118"/>
                    </a:cubicBezTo>
                    <a:cubicBezTo>
                      <a:pt x="127" y="118"/>
                      <a:pt x="127" y="118"/>
                      <a:pt x="127" y="118"/>
                    </a:cubicBezTo>
                    <a:cubicBezTo>
                      <a:pt x="136" y="118"/>
                      <a:pt x="144" y="111"/>
                      <a:pt x="144" y="101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0" y="101"/>
                      <a:pt x="180" y="101"/>
                    </a:cubicBezTo>
                    <a:cubicBezTo>
                      <a:pt x="180" y="101"/>
                      <a:pt x="181" y="101"/>
                      <a:pt x="182" y="101"/>
                    </a:cubicBezTo>
                    <a:cubicBezTo>
                      <a:pt x="184" y="101"/>
                      <a:pt x="186" y="99"/>
                      <a:pt x="186" y="97"/>
                    </a:cubicBezTo>
                    <a:cubicBezTo>
                      <a:pt x="186" y="21"/>
                      <a:pt x="186" y="21"/>
                      <a:pt x="186" y="21"/>
                    </a:cubicBezTo>
                    <a:cubicBezTo>
                      <a:pt x="186" y="19"/>
                      <a:pt x="184" y="17"/>
                      <a:pt x="182" y="17"/>
                    </a:cubicBezTo>
                    <a:close/>
                    <a:moveTo>
                      <a:pt x="135" y="101"/>
                    </a:moveTo>
                    <a:cubicBezTo>
                      <a:pt x="135" y="106"/>
                      <a:pt x="132" y="110"/>
                      <a:pt x="127" y="11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13" y="110"/>
                      <a:pt x="9" y="106"/>
                      <a:pt x="9" y="101"/>
                    </a:cubicBezTo>
                    <a:cubicBezTo>
                      <a:pt x="9" y="42"/>
                      <a:pt x="9" y="42"/>
                      <a:pt x="9" y="42"/>
                    </a:cubicBezTo>
                    <a:cubicBezTo>
                      <a:pt x="135" y="42"/>
                      <a:pt x="135" y="42"/>
                      <a:pt x="135" y="42"/>
                    </a:cubicBezTo>
                    <a:lnTo>
                      <a:pt x="135" y="101"/>
                    </a:lnTo>
                    <a:close/>
                    <a:moveTo>
                      <a:pt x="135" y="34"/>
                    </a:moveTo>
                    <a:cubicBezTo>
                      <a:pt x="9" y="34"/>
                      <a:pt x="9" y="34"/>
                      <a:pt x="9" y="3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2"/>
                      <a:pt x="13" y="8"/>
                      <a:pt x="17" y="8"/>
                    </a:cubicBezTo>
                    <a:cubicBezTo>
                      <a:pt x="127" y="8"/>
                      <a:pt x="127" y="8"/>
                      <a:pt x="127" y="8"/>
                    </a:cubicBezTo>
                    <a:cubicBezTo>
                      <a:pt x="132" y="8"/>
                      <a:pt x="135" y="12"/>
                      <a:pt x="135" y="17"/>
                    </a:cubicBezTo>
                    <a:lnTo>
                      <a:pt x="135" y="34"/>
                    </a:lnTo>
                    <a:close/>
                    <a:moveTo>
                      <a:pt x="161" y="82"/>
                    </a:moveTo>
                    <a:cubicBezTo>
                      <a:pt x="144" y="73"/>
                      <a:pt x="144" y="73"/>
                      <a:pt x="144" y="73"/>
                    </a:cubicBezTo>
                    <a:cubicBezTo>
                      <a:pt x="144" y="45"/>
                      <a:pt x="144" y="45"/>
                      <a:pt x="144" y="45"/>
                    </a:cubicBezTo>
                    <a:cubicBezTo>
                      <a:pt x="161" y="36"/>
                      <a:pt x="161" y="36"/>
                      <a:pt x="161" y="36"/>
                    </a:cubicBezTo>
                    <a:lnTo>
                      <a:pt x="161" y="82"/>
                    </a:lnTo>
                    <a:close/>
                    <a:moveTo>
                      <a:pt x="177" y="90"/>
                    </a:moveTo>
                    <a:cubicBezTo>
                      <a:pt x="169" y="86"/>
                      <a:pt x="169" y="86"/>
                      <a:pt x="169" y="86"/>
                    </a:cubicBezTo>
                    <a:cubicBezTo>
                      <a:pt x="169" y="32"/>
                      <a:pt x="169" y="32"/>
                      <a:pt x="169" y="32"/>
                    </a:cubicBezTo>
                    <a:cubicBezTo>
                      <a:pt x="177" y="28"/>
                      <a:pt x="177" y="28"/>
                      <a:pt x="177" y="28"/>
                    </a:cubicBezTo>
                    <a:lnTo>
                      <a:pt x="177" y="90"/>
                    </a:lnTo>
                    <a:close/>
                    <a:moveTo>
                      <a:pt x="47" y="93"/>
                    </a:moveTo>
                    <a:cubicBezTo>
                      <a:pt x="97" y="93"/>
                      <a:pt x="97" y="93"/>
                      <a:pt x="97" y="93"/>
                    </a:cubicBezTo>
                    <a:cubicBezTo>
                      <a:pt x="109" y="93"/>
                      <a:pt x="118" y="83"/>
                      <a:pt x="118" y="72"/>
                    </a:cubicBezTo>
                    <a:cubicBezTo>
                      <a:pt x="118" y="60"/>
                      <a:pt x="109" y="51"/>
                      <a:pt x="97" y="51"/>
                    </a:cubicBezTo>
                    <a:cubicBezTo>
                      <a:pt x="86" y="51"/>
                      <a:pt x="76" y="60"/>
                      <a:pt x="76" y="72"/>
                    </a:cubicBezTo>
                    <a:cubicBezTo>
                      <a:pt x="76" y="77"/>
                      <a:pt x="78" y="81"/>
                      <a:pt x="81" y="84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6" y="81"/>
                      <a:pt x="68" y="77"/>
                      <a:pt x="68" y="72"/>
                    </a:cubicBezTo>
                    <a:cubicBezTo>
                      <a:pt x="68" y="60"/>
                      <a:pt x="58" y="51"/>
                      <a:pt x="47" y="51"/>
                    </a:cubicBezTo>
                    <a:cubicBezTo>
                      <a:pt x="35" y="51"/>
                      <a:pt x="26" y="60"/>
                      <a:pt x="26" y="72"/>
                    </a:cubicBezTo>
                    <a:cubicBezTo>
                      <a:pt x="26" y="83"/>
                      <a:pt x="35" y="93"/>
                      <a:pt x="47" y="93"/>
                    </a:cubicBezTo>
                    <a:close/>
                    <a:moveTo>
                      <a:pt x="97" y="59"/>
                    </a:moveTo>
                    <a:cubicBezTo>
                      <a:pt x="104" y="59"/>
                      <a:pt x="110" y="65"/>
                      <a:pt x="110" y="72"/>
                    </a:cubicBezTo>
                    <a:cubicBezTo>
                      <a:pt x="110" y="79"/>
                      <a:pt x="104" y="84"/>
                      <a:pt x="97" y="84"/>
                    </a:cubicBezTo>
                    <a:cubicBezTo>
                      <a:pt x="90" y="84"/>
                      <a:pt x="85" y="79"/>
                      <a:pt x="85" y="72"/>
                    </a:cubicBezTo>
                    <a:cubicBezTo>
                      <a:pt x="85" y="65"/>
                      <a:pt x="90" y="59"/>
                      <a:pt x="97" y="59"/>
                    </a:cubicBezTo>
                    <a:close/>
                    <a:moveTo>
                      <a:pt x="47" y="59"/>
                    </a:moveTo>
                    <a:cubicBezTo>
                      <a:pt x="54" y="59"/>
                      <a:pt x="59" y="65"/>
                      <a:pt x="59" y="72"/>
                    </a:cubicBezTo>
                    <a:cubicBezTo>
                      <a:pt x="59" y="79"/>
                      <a:pt x="54" y="84"/>
                      <a:pt x="47" y="84"/>
                    </a:cubicBezTo>
                    <a:cubicBezTo>
                      <a:pt x="40" y="84"/>
                      <a:pt x="34" y="79"/>
                      <a:pt x="34" y="72"/>
                    </a:cubicBezTo>
                    <a:cubicBezTo>
                      <a:pt x="34" y="65"/>
                      <a:pt x="40" y="59"/>
                      <a:pt x="47" y="59"/>
                    </a:cubicBezTo>
                    <a:close/>
                    <a:moveTo>
                      <a:pt x="106" y="17"/>
                    </a:moveTo>
                    <a:cubicBezTo>
                      <a:pt x="103" y="17"/>
                      <a:pt x="102" y="19"/>
                      <a:pt x="102" y="21"/>
                    </a:cubicBezTo>
                    <a:cubicBezTo>
                      <a:pt x="102" y="23"/>
                      <a:pt x="103" y="25"/>
                      <a:pt x="106" y="25"/>
                    </a:cubicBezTo>
                    <a:cubicBezTo>
                      <a:pt x="108" y="25"/>
                      <a:pt x="110" y="23"/>
                      <a:pt x="110" y="21"/>
                    </a:cubicBezTo>
                    <a:cubicBezTo>
                      <a:pt x="110" y="19"/>
                      <a:pt x="108" y="17"/>
                      <a:pt x="106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F5A0D146-55C1-4952-B296-BB5898906CED}"/>
              </a:ext>
            </a:extLst>
          </p:cNvPr>
          <p:cNvSpPr txBox="1"/>
          <p:nvPr/>
        </p:nvSpPr>
        <p:spPr>
          <a:xfrm>
            <a:off x="9939947" y="1706221"/>
            <a:ext cx="194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1B55120-E31B-4365-AD07-854CFB71330C}"/>
              </a:ext>
            </a:extLst>
          </p:cNvPr>
          <p:cNvSpPr txBox="1"/>
          <p:nvPr/>
        </p:nvSpPr>
        <p:spPr>
          <a:xfrm>
            <a:off x="9939947" y="2687878"/>
            <a:ext cx="194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E7647B-965A-4451-9392-843ACBFD5B9F}"/>
              </a:ext>
            </a:extLst>
          </p:cNvPr>
          <p:cNvSpPr txBox="1"/>
          <p:nvPr/>
        </p:nvSpPr>
        <p:spPr>
          <a:xfrm>
            <a:off x="9939947" y="4175957"/>
            <a:ext cx="194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9D643AB3-3713-4320-8D25-E1001B2FDA84}"/>
              </a:ext>
            </a:extLst>
          </p:cNvPr>
          <p:cNvSpPr txBox="1"/>
          <p:nvPr/>
        </p:nvSpPr>
        <p:spPr>
          <a:xfrm>
            <a:off x="9939947" y="5157614"/>
            <a:ext cx="194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D7BA9D18-C432-4EDD-877A-0C977E748280}"/>
              </a:ext>
            </a:extLst>
          </p:cNvPr>
          <p:cNvSpPr txBox="1"/>
          <p:nvPr/>
        </p:nvSpPr>
        <p:spPr>
          <a:xfrm>
            <a:off x="315649" y="1706221"/>
            <a:ext cx="194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 algn="r"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B38AB4A8-9244-44C4-BD6C-9BA1B7FB8E25}"/>
              </a:ext>
            </a:extLst>
          </p:cNvPr>
          <p:cNvSpPr txBox="1"/>
          <p:nvPr/>
        </p:nvSpPr>
        <p:spPr>
          <a:xfrm>
            <a:off x="315649" y="2687878"/>
            <a:ext cx="194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 algn="r"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D7202F72-0D9B-4CFF-9328-C1C2620C8080}"/>
              </a:ext>
            </a:extLst>
          </p:cNvPr>
          <p:cNvSpPr txBox="1"/>
          <p:nvPr/>
        </p:nvSpPr>
        <p:spPr>
          <a:xfrm>
            <a:off x="315649" y="4175957"/>
            <a:ext cx="194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 algn="r"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214F0857-4DA3-491D-82AD-703FD43E3151}"/>
              </a:ext>
            </a:extLst>
          </p:cNvPr>
          <p:cNvSpPr txBox="1"/>
          <p:nvPr/>
        </p:nvSpPr>
        <p:spPr>
          <a:xfrm>
            <a:off x="315649" y="5157614"/>
            <a:ext cx="194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ONE YEAY</a:t>
            </a:r>
          </a:p>
          <a:p>
            <a:pPr algn="r">
              <a:buClr>
                <a:schemeClr val="accent2"/>
              </a:buClr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feature hear</a:t>
            </a:r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5245513" y="2729581"/>
            <a:ext cx="1700977" cy="1711147"/>
          </a:xfrm>
          <a:prstGeom prst="ellipse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5463" r="-25463"/>
            </a:stretch>
          </a:blipFill>
          <a:ln w="28575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3513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5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250"/>
                            </p:stCondLst>
                            <p:childTnLst>
                              <p:par>
                                <p:cTn id="6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750"/>
                            </p:stCondLst>
                            <p:childTnLst>
                              <p:par>
                                <p:cTn id="76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25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25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25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500"/>
                            </p:stCondLst>
                            <p:childTnLst>
                              <p:par>
                                <p:cTn id="8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750"/>
                            </p:stCondLst>
                            <p:childTnLst>
                              <p:par>
                                <p:cTn id="94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5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5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5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250"/>
                            </p:stCondLst>
                            <p:childTnLst>
                              <p:par>
                                <p:cTn id="10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500"/>
                            </p:stCondLst>
                            <p:childTnLst>
                              <p:par>
                                <p:cTn id="10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6750"/>
                            </p:stCondLst>
                            <p:childTnLst>
                              <p:par>
                                <p:cTn id="1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17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25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25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7250"/>
                            </p:stCondLst>
                            <p:childTnLst>
                              <p:par>
                                <p:cTn id="122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25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25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7750"/>
                            </p:stCondLst>
                            <p:childTnLst>
                              <p:par>
                                <p:cTn id="1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8000"/>
                            </p:stCondLst>
                            <p:childTnLst>
                              <p:par>
                                <p:cTn id="1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8250"/>
                            </p:stCondLst>
                            <p:childTnLst>
                              <p:par>
                                <p:cTn id="140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25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25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8500"/>
                            </p:stCondLst>
                            <p:childTnLst>
                              <p:par>
                                <p:cTn id="145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25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25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8" grpId="0"/>
      <p:bldP spid="147" grpId="0"/>
      <p:bldP spid="148" grpId="0"/>
      <p:bldP spid="149" grpId="0"/>
      <p:bldP spid="150" grpId="0"/>
      <p:bldP spid="151" grpId="0"/>
      <p:bldP spid="152" grpId="0"/>
      <p:bldP spid="153" grpId="0"/>
      <p:bldP spid="154" grpId="0"/>
      <p:bldP spid="6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>
            <a:grpSpLocks noChangeAspect="1"/>
          </p:cNvGrpSpPr>
          <p:nvPr/>
        </p:nvGrpSpPr>
        <p:grpSpPr>
          <a:xfrm rot="16200000">
            <a:off x="1237276" y="1769815"/>
            <a:ext cx="4207200" cy="3987512"/>
            <a:chOff x="367140" y="1439667"/>
            <a:chExt cx="2219325" cy="2103438"/>
          </a:xfrm>
          <a:solidFill>
            <a:schemeClr val="accent4"/>
          </a:solidFill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521127" y="2500117"/>
              <a:ext cx="863600" cy="1038225"/>
            </a:xfrm>
            <a:custGeom>
              <a:avLst/>
              <a:gdLst>
                <a:gd name="T0" fmla="*/ 170 w 179"/>
                <a:gd name="T1" fmla="*/ 215 h 215"/>
                <a:gd name="T2" fmla="*/ 119 w 179"/>
                <a:gd name="T3" fmla="*/ 142 h 215"/>
                <a:gd name="T4" fmla="*/ 52 w 179"/>
                <a:gd name="T5" fmla="*/ 142 h 215"/>
                <a:gd name="T6" fmla="*/ 0 w 179"/>
                <a:gd name="T7" fmla="*/ 81 h 215"/>
                <a:gd name="T8" fmla="*/ 0 w 179"/>
                <a:gd name="T9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" h="215">
                  <a:moveTo>
                    <a:pt x="170" y="215"/>
                  </a:moveTo>
                  <a:cubicBezTo>
                    <a:pt x="170" y="215"/>
                    <a:pt x="179" y="142"/>
                    <a:pt x="119" y="142"/>
                  </a:cubicBezTo>
                  <a:cubicBezTo>
                    <a:pt x="59" y="142"/>
                    <a:pt x="52" y="142"/>
                    <a:pt x="52" y="142"/>
                  </a:cubicBezTo>
                  <a:cubicBezTo>
                    <a:pt x="52" y="142"/>
                    <a:pt x="0" y="143"/>
                    <a:pt x="0" y="81"/>
                  </a:cubicBezTo>
                  <a:cubicBezTo>
                    <a:pt x="0" y="19"/>
                    <a:pt x="0" y="0"/>
                    <a:pt x="0" y="0"/>
                  </a:cubicBezTo>
                </a:path>
              </a:pathLst>
            </a:custGeom>
            <a:grpFill/>
            <a:ln w="61913" cap="rnd">
              <a:solidFill>
                <a:schemeClr val="bg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549702" y="1882580"/>
              <a:ext cx="236538" cy="946150"/>
            </a:xfrm>
            <a:custGeom>
              <a:avLst/>
              <a:gdLst>
                <a:gd name="T0" fmla="*/ 0 w 49"/>
                <a:gd name="T1" fmla="*/ 187 h 196"/>
                <a:gd name="T2" fmla="*/ 49 w 49"/>
                <a:gd name="T3" fmla="*/ 142 h 196"/>
                <a:gd name="T4" fmla="*/ 49 w 49"/>
                <a:gd name="T5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196">
                  <a:moveTo>
                    <a:pt x="0" y="187"/>
                  </a:moveTo>
                  <a:cubicBezTo>
                    <a:pt x="0" y="187"/>
                    <a:pt x="49" y="196"/>
                    <a:pt x="49" y="142"/>
                  </a:cubicBezTo>
                  <a:cubicBezTo>
                    <a:pt x="49" y="88"/>
                    <a:pt x="49" y="0"/>
                    <a:pt x="49" y="0"/>
                  </a:cubicBezTo>
                </a:path>
              </a:pathLst>
            </a:custGeom>
            <a:grpFill/>
            <a:ln w="42863" cap="rnd">
              <a:solidFill>
                <a:schemeClr val="bg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367140" y="2462017"/>
              <a:ext cx="134938" cy="227013"/>
            </a:xfrm>
            <a:custGeom>
              <a:avLst/>
              <a:gdLst>
                <a:gd name="T0" fmla="*/ 0 w 28"/>
                <a:gd name="T1" fmla="*/ 0 h 47"/>
                <a:gd name="T2" fmla="*/ 0 w 28"/>
                <a:gd name="T3" fmla="*/ 26 h 47"/>
                <a:gd name="T4" fmla="*/ 28 w 28"/>
                <a:gd name="T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47">
                  <a:moveTo>
                    <a:pt x="0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4" y="47"/>
                    <a:pt x="28" y="47"/>
                  </a:cubicBezTo>
                </a:path>
              </a:pathLst>
            </a:custGeom>
            <a:grpFill/>
            <a:ln w="42863" cap="rnd">
              <a:solidFill>
                <a:schemeClr val="bg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502077" y="1969892"/>
              <a:ext cx="255588" cy="347663"/>
            </a:xfrm>
            <a:custGeom>
              <a:avLst/>
              <a:gdLst>
                <a:gd name="T0" fmla="*/ 17 w 53"/>
                <a:gd name="T1" fmla="*/ 0 h 72"/>
                <a:gd name="T2" fmla="*/ 53 w 53"/>
                <a:gd name="T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72">
                  <a:moveTo>
                    <a:pt x="17" y="0"/>
                  </a:moveTo>
                  <a:cubicBezTo>
                    <a:pt x="17" y="0"/>
                    <a:pt x="0" y="72"/>
                    <a:pt x="53" y="72"/>
                  </a:cubicBezTo>
                </a:path>
              </a:pathLst>
            </a:custGeom>
            <a:grpFill/>
            <a:ln w="42863" cap="rnd">
              <a:solidFill>
                <a:schemeClr val="bg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810052" y="1868292"/>
              <a:ext cx="136525" cy="295275"/>
            </a:xfrm>
            <a:custGeom>
              <a:avLst/>
              <a:gdLst>
                <a:gd name="T0" fmla="*/ 0 w 28"/>
                <a:gd name="T1" fmla="*/ 44 h 61"/>
                <a:gd name="T2" fmla="*/ 28 w 28"/>
                <a:gd name="T3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" h="61">
                  <a:moveTo>
                    <a:pt x="0" y="44"/>
                  </a:moveTo>
                  <a:cubicBezTo>
                    <a:pt x="0" y="44"/>
                    <a:pt x="28" y="61"/>
                    <a:pt x="28" y="0"/>
                  </a:cubicBezTo>
                </a:path>
              </a:pathLst>
            </a:custGeom>
            <a:grpFill/>
            <a:ln w="42863" cap="rnd">
              <a:solidFill>
                <a:schemeClr val="bg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457752" y="2187380"/>
              <a:ext cx="525463" cy="1355725"/>
            </a:xfrm>
            <a:custGeom>
              <a:avLst/>
              <a:gdLst>
                <a:gd name="T0" fmla="*/ 1 w 109"/>
                <a:gd name="T1" fmla="*/ 281 h 281"/>
                <a:gd name="T2" fmla="*/ 1 w 109"/>
                <a:gd name="T3" fmla="*/ 158 h 281"/>
                <a:gd name="T4" fmla="*/ 49 w 109"/>
                <a:gd name="T5" fmla="*/ 117 h 281"/>
                <a:gd name="T6" fmla="*/ 108 w 109"/>
                <a:gd name="T7" fmla="*/ 90 h 281"/>
                <a:gd name="T8" fmla="*/ 108 w 109"/>
                <a:gd name="T9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281">
                  <a:moveTo>
                    <a:pt x="1" y="281"/>
                  </a:moveTo>
                  <a:cubicBezTo>
                    <a:pt x="1" y="158"/>
                    <a:pt x="1" y="158"/>
                    <a:pt x="1" y="158"/>
                  </a:cubicBezTo>
                  <a:cubicBezTo>
                    <a:pt x="1" y="158"/>
                    <a:pt x="0" y="117"/>
                    <a:pt x="49" y="117"/>
                  </a:cubicBezTo>
                  <a:cubicBezTo>
                    <a:pt x="49" y="117"/>
                    <a:pt x="109" y="127"/>
                    <a:pt x="108" y="90"/>
                  </a:cubicBezTo>
                  <a:cubicBezTo>
                    <a:pt x="108" y="0"/>
                    <a:pt x="108" y="0"/>
                    <a:pt x="108" y="0"/>
                  </a:cubicBezTo>
                </a:path>
              </a:pathLst>
            </a:custGeom>
            <a:grpFill/>
            <a:ln w="76200" cap="rnd">
              <a:solidFill>
                <a:schemeClr val="bg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606977" y="2481067"/>
              <a:ext cx="835025" cy="1057275"/>
            </a:xfrm>
            <a:custGeom>
              <a:avLst/>
              <a:gdLst>
                <a:gd name="T0" fmla="*/ 0 w 173"/>
                <a:gd name="T1" fmla="*/ 219 h 219"/>
                <a:gd name="T2" fmla="*/ 63 w 173"/>
                <a:gd name="T3" fmla="*/ 151 h 219"/>
                <a:gd name="T4" fmla="*/ 124 w 173"/>
                <a:gd name="T5" fmla="*/ 151 h 219"/>
                <a:gd name="T6" fmla="*/ 173 w 173"/>
                <a:gd name="T7" fmla="*/ 94 h 219"/>
                <a:gd name="T8" fmla="*/ 173 w 173"/>
                <a:gd name="T9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219">
                  <a:moveTo>
                    <a:pt x="0" y="219"/>
                  </a:moveTo>
                  <a:cubicBezTo>
                    <a:pt x="0" y="219"/>
                    <a:pt x="1" y="151"/>
                    <a:pt x="63" y="151"/>
                  </a:cubicBezTo>
                  <a:cubicBezTo>
                    <a:pt x="124" y="151"/>
                    <a:pt x="124" y="151"/>
                    <a:pt x="124" y="151"/>
                  </a:cubicBezTo>
                  <a:cubicBezTo>
                    <a:pt x="124" y="151"/>
                    <a:pt x="173" y="135"/>
                    <a:pt x="173" y="94"/>
                  </a:cubicBezTo>
                  <a:cubicBezTo>
                    <a:pt x="173" y="0"/>
                    <a:pt x="173" y="0"/>
                    <a:pt x="173" y="0"/>
                  </a:cubicBezTo>
                </a:path>
              </a:pathLst>
            </a:custGeom>
            <a:grpFill/>
            <a:ln w="61913" cap="rnd">
              <a:solidFill>
                <a:schemeClr val="bg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2172127" y="1907980"/>
              <a:ext cx="265113" cy="968375"/>
            </a:xfrm>
            <a:custGeom>
              <a:avLst/>
              <a:gdLst>
                <a:gd name="T0" fmla="*/ 55 w 55"/>
                <a:gd name="T1" fmla="*/ 177 h 201"/>
                <a:gd name="T2" fmla="*/ 0 w 55"/>
                <a:gd name="T3" fmla="*/ 131 h 201"/>
                <a:gd name="T4" fmla="*/ 0 w 55"/>
                <a:gd name="T5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01">
                  <a:moveTo>
                    <a:pt x="55" y="177"/>
                  </a:moveTo>
                  <a:cubicBezTo>
                    <a:pt x="55" y="177"/>
                    <a:pt x="0" y="201"/>
                    <a:pt x="0" y="13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42863" cap="rnd">
              <a:solidFill>
                <a:schemeClr val="bg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1086277" y="1607942"/>
              <a:ext cx="371475" cy="1423988"/>
            </a:xfrm>
            <a:custGeom>
              <a:avLst/>
              <a:gdLst>
                <a:gd name="T0" fmla="*/ 12 w 77"/>
                <a:gd name="T1" fmla="*/ 0 h 295"/>
                <a:gd name="T2" fmla="*/ 12 w 77"/>
                <a:gd name="T3" fmla="*/ 246 h 295"/>
                <a:gd name="T4" fmla="*/ 77 w 77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295">
                  <a:moveTo>
                    <a:pt x="12" y="0"/>
                  </a:moveTo>
                  <a:cubicBezTo>
                    <a:pt x="12" y="246"/>
                    <a:pt x="12" y="246"/>
                    <a:pt x="12" y="246"/>
                  </a:cubicBezTo>
                  <a:cubicBezTo>
                    <a:pt x="12" y="246"/>
                    <a:pt x="0" y="295"/>
                    <a:pt x="77" y="295"/>
                  </a:cubicBezTo>
                </a:path>
              </a:pathLst>
            </a:custGeom>
            <a:grpFill/>
            <a:ln w="61913" cap="rnd">
              <a:solidFill>
                <a:schemeClr val="bg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1587927" y="1607942"/>
              <a:ext cx="371475" cy="877888"/>
            </a:xfrm>
            <a:custGeom>
              <a:avLst/>
              <a:gdLst>
                <a:gd name="T0" fmla="*/ 8 w 77"/>
                <a:gd name="T1" fmla="*/ 0 h 182"/>
                <a:gd name="T2" fmla="*/ 8 w 77"/>
                <a:gd name="T3" fmla="*/ 146 h 182"/>
                <a:gd name="T4" fmla="*/ 77 w 77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182">
                  <a:moveTo>
                    <a:pt x="8" y="0"/>
                  </a:moveTo>
                  <a:cubicBezTo>
                    <a:pt x="8" y="146"/>
                    <a:pt x="8" y="146"/>
                    <a:pt x="8" y="146"/>
                  </a:cubicBezTo>
                  <a:cubicBezTo>
                    <a:pt x="8" y="146"/>
                    <a:pt x="0" y="182"/>
                    <a:pt x="77" y="182"/>
                  </a:cubicBezTo>
                </a:path>
              </a:pathLst>
            </a:custGeom>
            <a:grpFill/>
            <a:ln w="42863" cap="rnd">
              <a:solidFill>
                <a:schemeClr val="bg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1148190" y="2047680"/>
              <a:ext cx="227013" cy="482600"/>
            </a:xfrm>
            <a:custGeom>
              <a:avLst/>
              <a:gdLst>
                <a:gd name="T0" fmla="*/ 0 w 47"/>
                <a:gd name="T1" fmla="*/ 95 h 100"/>
                <a:gd name="T2" fmla="*/ 47 w 47"/>
                <a:gd name="T3" fmla="*/ 62 h 100"/>
                <a:gd name="T4" fmla="*/ 47 w 47"/>
                <a:gd name="T5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100">
                  <a:moveTo>
                    <a:pt x="0" y="95"/>
                  </a:moveTo>
                  <a:cubicBezTo>
                    <a:pt x="0" y="95"/>
                    <a:pt x="43" y="100"/>
                    <a:pt x="47" y="62"/>
                  </a:cubicBezTo>
                  <a:cubicBezTo>
                    <a:pt x="47" y="0"/>
                    <a:pt x="47" y="0"/>
                    <a:pt x="47" y="0"/>
                  </a:cubicBezTo>
                </a:path>
              </a:pathLst>
            </a:custGeom>
            <a:grpFill/>
            <a:ln w="42863" cap="rnd">
              <a:solidFill>
                <a:schemeClr val="bg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892602" y="2471542"/>
              <a:ext cx="217488" cy="328613"/>
            </a:xfrm>
            <a:custGeom>
              <a:avLst/>
              <a:gdLst>
                <a:gd name="T0" fmla="*/ 7 w 45"/>
                <a:gd name="T1" fmla="*/ 0 h 68"/>
                <a:gd name="T2" fmla="*/ 45 w 45"/>
                <a:gd name="T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68">
                  <a:moveTo>
                    <a:pt x="7" y="0"/>
                  </a:moveTo>
                  <a:cubicBezTo>
                    <a:pt x="7" y="0"/>
                    <a:pt x="0" y="68"/>
                    <a:pt x="45" y="68"/>
                  </a:cubicBezTo>
                </a:path>
              </a:pathLst>
            </a:custGeom>
            <a:grpFill/>
            <a:ln w="42863" cap="rnd">
              <a:solidFill>
                <a:schemeClr val="bg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2456290" y="2471542"/>
              <a:ext cx="130175" cy="260350"/>
            </a:xfrm>
            <a:custGeom>
              <a:avLst/>
              <a:gdLst>
                <a:gd name="T0" fmla="*/ 0 w 27"/>
                <a:gd name="T1" fmla="*/ 45 h 54"/>
                <a:gd name="T2" fmla="*/ 27 w 27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7" h="54">
                  <a:moveTo>
                    <a:pt x="0" y="45"/>
                  </a:moveTo>
                  <a:cubicBezTo>
                    <a:pt x="0" y="45"/>
                    <a:pt x="27" y="54"/>
                    <a:pt x="27" y="0"/>
                  </a:cubicBezTo>
                </a:path>
              </a:pathLst>
            </a:custGeom>
            <a:grpFill/>
            <a:ln w="42863" cap="rnd">
              <a:solidFill>
                <a:schemeClr val="bg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1640315" y="1439667"/>
              <a:ext cx="184150" cy="352425"/>
            </a:xfrm>
            <a:custGeom>
              <a:avLst/>
              <a:gdLst>
                <a:gd name="T0" fmla="*/ 0 w 38"/>
                <a:gd name="T1" fmla="*/ 65 h 73"/>
                <a:gd name="T2" fmla="*/ 38 w 38"/>
                <a:gd name="T3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8" h="73">
                  <a:moveTo>
                    <a:pt x="0" y="65"/>
                  </a:moveTo>
                  <a:cubicBezTo>
                    <a:pt x="0" y="65"/>
                    <a:pt x="38" y="73"/>
                    <a:pt x="38" y="0"/>
                  </a:cubicBezTo>
                </a:path>
              </a:pathLst>
            </a:custGeom>
            <a:grpFill/>
            <a:ln w="42863" cap="rnd">
              <a:solidFill>
                <a:schemeClr val="bg1">
                  <a:lumMod val="50000"/>
                  <a:lumOff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47" name="Group 46"/>
          <p:cNvGrpSpPr>
            <a:grpSpLocks noChangeAspect="1"/>
          </p:cNvGrpSpPr>
          <p:nvPr/>
        </p:nvGrpSpPr>
        <p:grpSpPr>
          <a:xfrm rot="16200000" flipH="1" flipV="1">
            <a:off x="6736692" y="1726241"/>
            <a:ext cx="4207200" cy="3987512"/>
            <a:chOff x="367140" y="1439667"/>
            <a:chExt cx="2219325" cy="2103438"/>
          </a:xfrm>
        </p:grpSpPr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521127" y="2500117"/>
              <a:ext cx="863600" cy="1038225"/>
            </a:xfrm>
            <a:custGeom>
              <a:avLst/>
              <a:gdLst>
                <a:gd name="T0" fmla="*/ 170 w 179"/>
                <a:gd name="T1" fmla="*/ 215 h 215"/>
                <a:gd name="T2" fmla="*/ 119 w 179"/>
                <a:gd name="T3" fmla="*/ 142 h 215"/>
                <a:gd name="T4" fmla="*/ 52 w 179"/>
                <a:gd name="T5" fmla="*/ 142 h 215"/>
                <a:gd name="T6" fmla="*/ 0 w 179"/>
                <a:gd name="T7" fmla="*/ 81 h 215"/>
                <a:gd name="T8" fmla="*/ 0 w 179"/>
                <a:gd name="T9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" h="215">
                  <a:moveTo>
                    <a:pt x="170" y="215"/>
                  </a:moveTo>
                  <a:cubicBezTo>
                    <a:pt x="170" y="215"/>
                    <a:pt x="179" y="142"/>
                    <a:pt x="119" y="142"/>
                  </a:cubicBezTo>
                  <a:cubicBezTo>
                    <a:pt x="59" y="142"/>
                    <a:pt x="52" y="142"/>
                    <a:pt x="52" y="142"/>
                  </a:cubicBezTo>
                  <a:cubicBezTo>
                    <a:pt x="52" y="142"/>
                    <a:pt x="0" y="143"/>
                    <a:pt x="0" y="81"/>
                  </a:cubicBezTo>
                  <a:cubicBezTo>
                    <a:pt x="0" y="19"/>
                    <a:pt x="0" y="0"/>
                    <a:pt x="0" y="0"/>
                  </a:cubicBezTo>
                </a:path>
              </a:pathLst>
            </a:custGeom>
            <a:noFill/>
            <a:ln w="61913" cap="rnd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549702" y="1882580"/>
              <a:ext cx="236538" cy="946150"/>
            </a:xfrm>
            <a:custGeom>
              <a:avLst/>
              <a:gdLst>
                <a:gd name="T0" fmla="*/ 0 w 49"/>
                <a:gd name="T1" fmla="*/ 187 h 196"/>
                <a:gd name="T2" fmla="*/ 49 w 49"/>
                <a:gd name="T3" fmla="*/ 142 h 196"/>
                <a:gd name="T4" fmla="*/ 49 w 49"/>
                <a:gd name="T5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196">
                  <a:moveTo>
                    <a:pt x="0" y="187"/>
                  </a:moveTo>
                  <a:cubicBezTo>
                    <a:pt x="0" y="187"/>
                    <a:pt x="49" y="196"/>
                    <a:pt x="49" y="142"/>
                  </a:cubicBezTo>
                  <a:cubicBezTo>
                    <a:pt x="49" y="88"/>
                    <a:pt x="49" y="0"/>
                    <a:pt x="49" y="0"/>
                  </a:cubicBezTo>
                </a:path>
              </a:pathLst>
            </a:custGeom>
            <a:noFill/>
            <a:ln w="42863" cap="rnd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367140" y="2462017"/>
              <a:ext cx="134938" cy="227013"/>
            </a:xfrm>
            <a:custGeom>
              <a:avLst/>
              <a:gdLst>
                <a:gd name="T0" fmla="*/ 0 w 28"/>
                <a:gd name="T1" fmla="*/ 0 h 47"/>
                <a:gd name="T2" fmla="*/ 0 w 28"/>
                <a:gd name="T3" fmla="*/ 26 h 47"/>
                <a:gd name="T4" fmla="*/ 28 w 28"/>
                <a:gd name="T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47">
                  <a:moveTo>
                    <a:pt x="0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4" y="47"/>
                    <a:pt x="28" y="47"/>
                  </a:cubicBezTo>
                </a:path>
              </a:pathLst>
            </a:custGeom>
            <a:noFill/>
            <a:ln w="42863" cap="rnd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502077" y="1969892"/>
              <a:ext cx="255588" cy="347663"/>
            </a:xfrm>
            <a:custGeom>
              <a:avLst/>
              <a:gdLst>
                <a:gd name="T0" fmla="*/ 17 w 53"/>
                <a:gd name="T1" fmla="*/ 0 h 72"/>
                <a:gd name="T2" fmla="*/ 53 w 53"/>
                <a:gd name="T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" h="72">
                  <a:moveTo>
                    <a:pt x="17" y="0"/>
                  </a:moveTo>
                  <a:cubicBezTo>
                    <a:pt x="17" y="0"/>
                    <a:pt x="0" y="72"/>
                    <a:pt x="53" y="72"/>
                  </a:cubicBezTo>
                </a:path>
              </a:pathLst>
            </a:custGeom>
            <a:noFill/>
            <a:ln w="42863" cap="rnd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810052" y="1868292"/>
              <a:ext cx="136525" cy="295275"/>
            </a:xfrm>
            <a:custGeom>
              <a:avLst/>
              <a:gdLst>
                <a:gd name="T0" fmla="*/ 0 w 28"/>
                <a:gd name="T1" fmla="*/ 44 h 61"/>
                <a:gd name="T2" fmla="*/ 28 w 28"/>
                <a:gd name="T3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" h="61">
                  <a:moveTo>
                    <a:pt x="0" y="44"/>
                  </a:moveTo>
                  <a:cubicBezTo>
                    <a:pt x="0" y="44"/>
                    <a:pt x="28" y="61"/>
                    <a:pt x="28" y="0"/>
                  </a:cubicBezTo>
                </a:path>
              </a:pathLst>
            </a:custGeom>
            <a:noFill/>
            <a:ln w="42863" cap="rnd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1457752" y="2187380"/>
              <a:ext cx="525463" cy="1355725"/>
            </a:xfrm>
            <a:custGeom>
              <a:avLst/>
              <a:gdLst>
                <a:gd name="T0" fmla="*/ 1 w 109"/>
                <a:gd name="T1" fmla="*/ 281 h 281"/>
                <a:gd name="T2" fmla="*/ 1 w 109"/>
                <a:gd name="T3" fmla="*/ 158 h 281"/>
                <a:gd name="T4" fmla="*/ 49 w 109"/>
                <a:gd name="T5" fmla="*/ 117 h 281"/>
                <a:gd name="T6" fmla="*/ 108 w 109"/>
                <a:gd name="T7" fmla="*/ 90 h 281"/>
                <a:gd name="T8" fmla="*/ 108 w 109"/>
                <a:gd name="T9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281">
                  <a:moveTo>
                    <a:pt x="1" y="281"/>
                  </a:moveTo>
                  <a:cubicBezTo>
                    <a:pt x="1" y="158"/>
                    <a:pt x="1" y="158"/>
                    <a:pt x="1" y="158"/>
                  </a:cubicBezTo>
                  <a:cubicBezTo>
                    <a:pt x="1" y="158"/>
                    <a:pt x="0" y="117"/>
                    <a:pt x="49" y="117"/>
                  </a:cubicBezTo>
                  <a:cubicBezTo>
                    <a:pt x="49" y="117"/>
                    <a:pt x="109" y="127"/>
                    <a:pt x="108" y="90"/>
                  </a:cubicBezTo>
                  <a:cubicBezTo>
                    <a:pt x="108" y="0"/>
                    <a:pt x="108" y="0"/>
                    <a:pt x="108" y="0"/>
                  </a:cubicBezTo>
                </a:path>
              </a:pathLst>
            </a:custGeom>
            <a:noFill/>
            <a:ln w="76200" cap="rnd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1606977" y="2481067"/>
              <a:ext cx="835025" cy="1057275"/>
            </a:xfrm>
            <a:custGeom>
              <a:avLst/>
              <a:gdLst>
                <a:gd name="T0" fmla="*/ 0 w 173"/>
                <a:gd name="T1" fmla="*/ 219 h 219"/>
                <a:gd name="T2" fmla="*/ 63 w 173"/>
                <a:gd name="T3" fmla="*/ 151 h 219"/>
                <a:gd name="T4" fmla="*/ 124 w 173"/>
                <a:gd name="T5" fmla="*/ 151 h 219"/>
                <a:gd name="T6" fmla="*/ 173 w 173"/>
                <a:gd name="T7" fmla="*/ 94 h 219"/>
                <a:gd name="T8" fmla="*/ 173 w 173"/>
                <a:gd name="T9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219">
                  <a:moveTo>
                    <a:pt x="0" y="219"/>
                  </a:moveTo>
                  <a:cubicBezTo>
                    <a:pt x="0" y="219"/>
                    <a:pt x="1" y="151"/>
                    <a:pt x="63" y="151"/>
                  </a:cubicBezTo>
                  <a:cubicBezTo>
                    <a:pt x="124" y="151"/>
                    <a:pt x="124" y="151"/>
                    <a:pt x="124" y="151"/>
                  </a:cubicBezTo>
                  <a:cubicBezTo>
                    <a:pt x="124" y="151"/>
                    <a:pt x="173" y="135"/>
                    <a:pt x="173" y="94"/>
                  </a:cubicBezTo>
                  <a:cubicBezTo>
                    <a:pt x="173" y="0"/>
                    <a:pt x="173" y="0"/>
                    <a:pt x="173" y="0"/>
                  </a:cubicBezTo>
                </a:path>
              </a:pathLst>
            </a:custGeom>
            <a:noFill/>
            <a:ln w="61913" cap="rnd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5" name="Freeform 13"/>
            <p:cNvSpPr>
              <a:spLocks/>
            </p:cNvSpPr>
            <p:nvPr/>
          </p:nvSpPr>
          <p:spPr bwMode="auto">
            <a:xfrm>
              <a:off x="2172127" y="1907980"/>
              <a:ext cx="265113" cy="968375"/>
            </a:xfrm>
            <a:custGeom>
              <a:avLst/>
              <a:gdLst>
                <a:gd name="T0" fmla="*/ 55 w 55"/>
                <a:gd name="T1" fmla="*/ 177 h 201"/>
                <a:gd name="T2" fmla="*/ 0 w 55"/>
                <a:gd name="T3" fmla="*/ 131 h 201"/>
                <a:gd name="T4" fmla="*/ 0 w 55"/>
                <a:gd name="T5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01">
                  <a:moveTo>
                    <a:pt x="55" y="177"/>
                  </a:moveTo>
                  <a:cubicBezTo>
                    <a:pt x="55" y="177"/>
                    <a:pt x="0" y="201"/>
                    <a:pt x="0" y="13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42863" cap="rnd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6" name="Freeform 14"/>
            <p:cNvSpPr>
              <a:spLocks/>
            </p:cNvSpPr>
            <p:nvPr/>
          </p:nvSpPr>
          <p:spPr bwMode="auto">
            <a:xfrm>
              <a:off x="1086277" y="1607942"/>
              <a:ext cx="371475" cy="1423988"/>
            </a:xfrm>
            <a:custGeom>
              <a:avLst/>
              <a:gdLst>
                <a:gd name="T0" fmla="*/ 12 w 77"/>
                <a:gd name="T1" fmla="*/ 0 h 295"/>
                <a:gd name="T2" fmla="*/ 12 w 77"/>
                <a:gd name="T3" fmla="*/ 246 h 295"/>
                <a:gd name="T4" fmla="*/ 77 w 77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295">
                  <a:moveTo>
                    <a:pt x="12" y="0"/>
                  </a:moveTo>
                  <a:cubicBezTo>
                    <a:pt x="12" y="246"/>
                    <a:pt x="12" y="246"/>
                    <a:pt x="12" y="246"/>
                  </a:cubicBezTo>
                  <a:cubicBezTo>
                    <a:pt x="12" y="246"/>
                    <a:pt x="0" y="295"/>
                    <a:pt x="77" y="295"/>
                  </a:cubicBezTo>
                </a:path>
              </a:pathLst>
            </a:custGeom>
            <a:noFill/>
            <a:ln w="61913" cap="rnd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7" name="Freeform 15"/>
            <p:cNvSpPr>
              <a:spLocks/>
            </p:cNvSpPr>
            <p:nvPr/>
          </p:nvSpPr>
          <p:spPr bwMode="auto">
            <a:xfrm>
              <a:off x="1587927" y="1607942"/>
              <a:ext cx="371475" cy="877888"/>
            </a:xfrm>
            <a:custGeom>
              <a:avLst/>
              <a:gdLst>
                <a:gd name="T0" fmla="*/ 8 w 77"/>
                <a:gd name="T1" fmla="*/ 0 h 182"/>
                <a:gd name="T2" fmla="*/ 8 w 77"/>
                <a:gd name="T3" fmla="*/ 146 h 182"/>
                <a:gd name="T4" fmla="*/ 77 w 77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182">
                  <a:moveTo>
                    <a:pt x="8" y="0"/>
                  </a:moveTo>
                  <a:cubicBezTo>
                    <a:pt x="8" y="146"/>
                    <a:pt x="8" y="146"/>
                    <a:pt x="8" y="146"/>
                  </a:cubicBezTo>
                  <a:cubicBezTo>
                    <a:pt x="8" y="146"/>
                    <a:pt x="0" y="182"/>
                    <a:pt x="77" y="182"/>
                  </a:cubicBezTo>
                </a:path>
              </a:pathLst>
            </a:custGeom>
            <a:noFill/>
            <a:ln w="42863" cap="rnd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8" name="Freeform 16"/>
            <p:cNvSpPr>
              <a:spLocks/>
            </p:cNvSpPr>
            <p:nvPr/>
          </p:nvSpPr>
          <p:spPr bwMode="auto">
            <a:xfrm>
              <a:off x="1148190" y="2047680"/>
              <a:ext cx="227013" cy="482600"/>
            </a:xfrm>
            <a:custGeom>
              <a:avLst/>
              <a:gdLst>
                <a:gd name="T0" fmla="*/ 0 w 47"/>
                <a:gd name="T1" fmla="*/ 95 h 100"/>
                <a:gd name="T2" fmla="*/ 47 w 47"/>
                <a:gd name="T3" fmla="*/ 62 h 100"/>
                <a:gd name="T4" fmla="*/ 47 w 47"/>
                <a:gd name="T5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100">
                  <a:moveTo>
                    <a:pt x="0" y="95"/>
                  </a:moveTo>
                  <a:cubicBezTo>
                    <a:pt x="0" y="95"/>
                    <a:pt x="43" y="100"/>
                    <a:pt x="47" y="62"/>
                  </a:cubicBezTo>
                  <a:cubicBezTo>
                    <a:pt x="47" y="0"/>
                    <a:pt x="47" y="0"/>
                    <a:pt x="47" y="0"/>
                  </a:cubicBezTo>
                </a:path>
              </a:pathLst>
            </a:custGeom>
            <a:noFill/>
            <a:ln w="42863" cap="rnd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9" name="Freeform 17"/>
            <p:cNvSpPr>
              <a:spLocks/>
            </p:cNvSpPr>
            <p:nvPr/>
          </p:nvSpPr>
          <p:spPr bwMode="auto">
            <a:xfrm>
              <a:off x="892602" y="2471542"/>
              <a:ext cx="217488" cy="328613"/>
            </a:xfrm>
            <a:custGeom>
              <a:avLst/>
              <a:gdLst>
                <a:gd name="T0" fmla="*/ 7 w 45"/>
                <a:gd name="T1" fmla="*/ 0 h 68"/>
                <a:gd name="T2" fmla="*/ 45 w 45"/>
                <a:gd name="T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68">
                  <a:moveTo>
                    <a:pt x="7" y="0"/>
                  </a:moveTo>
                  <a:cubicBezTo>
                    <a:pt x="7" y="0"/>
                    <a:pt x="0" y="68"/>
                    <a:pt x="45" y="68"/>
                  </a:cubicBezTo>
                </a:path>
              </a:pathLst>
            </a:custGeom>
            <a:noFill/>
            <a:ln w="42863" cap="rnd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3" name="Freeform 18"/>
            <p:cNvSpPr>
              <a:spLocks/>
            </p:cNvSpPr>
            <p:nvPr/>
          </p:nvSpPr>
          <p:spPr bwMode="auto">
            <a:xfrm>
              <a:off x="2456290" y="2471542"/>
              <a:ext cx="130175" cy="260350"/>
            </a:xfrm>
            <a:custGeom>
              <a:avLst/>
              <a:gdLst>
                <a:gd name="T0" fmla="*/ 0 w 27"/>
                <a:gd name="T1" fmla="*/ 45 h 54"/>
                <a:gd name="T2" fmla="*/ 27 w 27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7" h="54">
                  <a:moveTo>
                    <a:pt x="0" y="45"/>
                  </a:moveTo>
                  <a:cubicBezTo>
                    <a:pt x="0" y="45"/>
                    <a:pt x="27" y="54"/>
                    <a:pt x="27" y="0"/>
                  </a:cubicBezTo>
                </a:path>
              </a:pathLst>
            </a:custGeom>
            <a:noFill/>
            <a:ln w="42863" cap="rnd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4" name="Freeform 19"/>
            <p:cNvSpPr>
              <a:spLocks/>
            </p:cNvSpPr>
            <p:nvPr/>
          </p:nvSpPr>
          <p:spPr bwMode="auto">
            <a:xfrm>
              <a:off x="1640315" y="1439667"/>
              <a:ext cx="184150" cy="352425"/>
            </a:xfrm>
            <a:custGeom>
              <a:avLst/>
              <a:gdLst>
                <a:gd name="T0" fmla="*/ 0 w 38"/>
                <a:gd name="T1" fmla="*/ 65 h 73"/>
                <a:gd name="T2" fmla="*/ 38 w 38"/>
                <a:gd name="T3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8" h="73">
                  <a:moveTo>
                    <a:pt x="0" y="65"/>
                  </a:moveTo>
                  <a:cubicBezTo>
                    <a:pt x="0" y="65"/>
                    <a:pt x="38" y="73"/>
                    <a:pt x="38" y="0"/>
                  </a:cubicBezTo>
                </a:path>
              </a:pathLst>
            </a:custGeom>
            <a:noFill/>
            <a:ln w="42863" cap="rnd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MINDMAP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7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5245513" y="2907997"/>
            <a:ext cx="1700977" cy="1711147"/>
          </a:xfrm>
          <a:prstGeom prst="ellipse">
            <a:avLst/>
          </a:prstGeom>
          <a:solidFill>
            <a:schemeClr val="bg1"/>
          </a:solidFill>
          <a:ln w="57150">
            <a:gradFill flip="none" rotWithShape="1">
              <a:gsLst>
                <a:gs pos="0">
                  <a:schemeClr val="accent4"/>
                </a:gs>
                <a:gs pos="49000">
                  <a:schemeClr val="accent2"/>
                </a:gs>
                <a:gs pos="100000">
                  <a:schemeClr val="accent2"/>
                </a:gs>
              </a:gsLst>
              <a:lin ang="600000" scaled="0"/>
              <a:tileRect/>
            </a:gra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5568632" y="3616317"/>
            <a:ext cx="1061509" cy="297454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MIND CORE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3582" y="4033738"/>
            <a:ext cx="2175529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FEATURE ONE YEAY</a:t>
            </a:r>
          </a:p>
        </p:txBody>
      </p:sp>
      <p:sp>
        <p:nvSpPr>
          <p:cNvPr id="65" name="Rectangle 64"/>
          <p:cNvSpPr/>
          <p:nvPr/>
        </p:nvSpPr>
        <p:spPr>
          <a:xfrm>
            <a:off x="1234178" y="2123707"/>
            <a:ext cx="2175529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FEATURE ONE YEAY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130417" y="3073248"/>
            <a:ext cx="802977" cy="3682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  <a:buClr>
                <a:schemeClr val="accent2"/>
              </a:buClr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one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yeay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044328" y="2706574"/>
            <a:ext cx="802977" cy="3682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  <a:buClr>
                <a:schemeClr val="accent2"/>
              </a:buClr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one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yeay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2629982" y="2401866"/>
            <a:ext cx="802977" cy="3682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  <a:buClr>
                <a:schemeClr val="accent2"/>
              </a:buClr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one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yeay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2480089" y="1392740"/>
            <a:ext cx="802977" cy="3682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  <a:buClr>
                <a:schemeClr val="accent2"/>
              </a:buClr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one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yeay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1333280" y="4827995"/>
            <a:ext cx="802977" cy="3682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  <a:buClr>
                <a:schemeClr val="accent2"/>
              </a:buClr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one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yeay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2406804" y="5603866"/>
            <a:ext cx="802977" cy="3682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  <a:buClr>
                <a:schemeClr val="accent2"/>
              </a:buClr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one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yeay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2398521" y="3551875"/>
            <a:ext cx="802977" cy="3682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  <a:buClr>
                <a:schemeClr val="accent2"/>
              </a:buClr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one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yeay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8896102" y="1366816"/>
            <a:ext cx="802977" cy="3682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one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yeay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9828298" y="1771754"/>
            <a:ext cx="802977" cy="3682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one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yeay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9946263" y="4768726"/>
            <a:ext cx="802977" cy="3682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one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yeay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8877911" y="5574976"/>
            <a:ext cx="802977" cy="3682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one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yeay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10850018" y="4104388"/>
            <a:ext cx="802977" cy="3682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one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yeay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9480708" y="4477594"/>
            <a:ext cx="2175529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FEATURE ONE YEAY</a:t>
            </a:r>
          </a:p>
        </p:txBody>
      </p:sp>
      <p:sp>
        <p:nvSpPr>
          <p:cNvPr id="82" name="Rectangle 81"/>
          <p:cNvSpPr/>
          <p:nvPr/>
        </p:nvSpPr>
        <p:spPr>
          <a:xfrm>
            <a:off x="9072236" y="2749527"/>
            <a:ext cx="2175529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2"/>
              </a:buClr>
            </a:pPr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FEATURE ONE YEAY</a:t>
            </a:r>
          </a:p>
        </p:txBody>
      </p:sp>
      <p:sp>
        <p:nvSpPr>
          <p:cNvPr id="85" name="Rectangle 84"/>
          <p:cNvSpPr/>
          <p:nvPr/>
        </p:nvSpPr>
        <p:spPr>
          <a:xfrm>
            <a:off x="9698147" y="3256888"/>
            <a:ext cx="802977" cy="3682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one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yeay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5241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98" grpId="0"/>
      <p:bldP spid="23" grpId="0"/>
      <p:bldP spid="65" grpId="0"/>
      <p:bldP spid="24" grpId="0"/>
      <p:bldP spid="67" grpId="0"/>
      <p:bldP spid="68" grpId="0"/>
      <p:bldP spid="69" grpId="0"/>
      <p:bldP spid="70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Oval 4">
            <a:extLst>
              <a:ext uri="{FF2B5EF4-FFF2-40B4-BE49-F238E27FC236}">
                <a16:creationId xmlns:a16="http://schemas.microsoft.com/office/drawing/2014/main" id="{90802C5E-CCA8-CE42-991E-BD6E82E48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7863" y="2833688"/>
            <a:ext cx="1019175" cy="10191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3000">
                <a:solidFill>
                  <a:schemeClr val="bg1"/>
                </a:solidFill>
                <a:latin typeface="linea-basic-10"/>
                <a:ea typeface="linea-basic-10"/>
                <a:cs typeface="linea-basic-10"/>
              </a:rPr>
              <a:t>L</a:t>
            </a:r>
            <a:endParaRPr lang="en-US" altLang="en-US" sz="3000">
              <a:solidFill>
                <a:schemeClr val="bg1"/>
              </a:solidFill>
            </a:endParaRP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FB82783C-5C33-DE4C-9C5E-33602FAE108D}"/>
              </a:ext>
            </a:extLst>
          </p:cNvPr>
          <p:cNvGrpSpPr>
            <a:grpSpLocks/>
          </p:cNvGrpSpPr>
          <p:nvPr/>
        </p:nvGrpSpPr>
        <p:grpSpPr bwMode="auto">
          <a:xfrm>
            <a:off x="1844675" y="3981450"/>
            <a:ext cx="1838325" cy="1533525"/>
            <a:chOff x="1270111" y="2487632"/>
            <a:chExt cx="1839181" cy="15345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5D9A952-B6A2-C041-A556-7132AB4F6AFB}"/>
                </a:ext>
              </a:extLst>
            </p:cNvPr>
            <p:cNvSpPr txBox="1"/>
            <p:nvPr/>
          </p:nvSpPr>
          <p:spPr>
            <a:xfrm>
              <a:off x="1270111" y="3043457"/>
              <a:ext cx="1839181" cy="9787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 is simply dummy text of the printing and typesetting industry. </a:t>
              </a:r>
            </a:p>
          </p:txBody>
        </p:sp>
        <p:sp>
          <p:nvSpPr>
            <p:cNvPr id="109602" name="Title 1">
              <a:extLst>
                <a:ext uri="{FF2B5EF4-FFF2-40B4-BE49-F238E27FC236}">
                  <a16:creationId xmlns:a16="http://schemas.microsoft.com/office/drawing/2014/main" id="{928AAB20-F0C6-5E47-98E6-D3080907BC5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70111" y="2487632"/>
              <a:ext cx="1835038" cy="3648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F0502020204030204" pitchFamily="34" charset="0"/>
                  <a:ea typeface="Source Sans Pro Black" panose="020F0502020204030204" pitchFamily="34" charset="0"/>
                  <a:cs typeface="Source Sans Pro Black" panose="020F0502020204030204" pitchFamily="34" charset="0"/>
                </a:rPr>
                <a:t>STRUCTURES, SCREENING</a:t>
              </a:r>
            </a:p>
          </p:txBody>
        </p:sp>
      </p:grpSp>
      <p:sp>
        <p:nvSpPr>
          <p:cNvPr id="109572" name="Oval 9">
            <a:extLst>
              <a:ext uri="{FF2B5EF4-FFF2-40B4-BE49-F238E27FC236}">
                <a16:creationId xmlns:a16="http://schemas.microsoft.com/office/drawing/2014/main" id="{41A288BD-8130-A44B-8066-699ACCF2F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8488" y="3152775"/>
            <a:ext cx="1019175" cy="101917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3000">
                <a:solidFill>
                  <a:schemeClr val="bg1"/>
                </a:solidFill>
                <a:latin typeface="linea-basic-10"/>
                <a:ea typeface="linea-basic-10"/>
                <a:cs typeface="linea-basic-10"/>
              </a:rPr>
              <a:t>S</a:t>
            </a:r>
            <a:endParaRPr lang="en-US" altLang="en-US" sz="3000">
              <a:solidFill>
                <a:schemeClr val="bg1"/>
              </a:solidFill>
            </a:endParaRPr>
          </a:p>
        </p:txBody>
      </p:sp>
      <p:grpSp>
        <p:nvGrpSpPr>
          <p:cNvPr id="4" name="Group 10">
            <a:extLst>
              <a:ext uri="{FF2B5EF4-FFF2-40B4-BE49-F238E27FC236}">
                <a16:creationId xmlns:a16="http://schemas.microsoft.com/office/drawing/2014/main" id="{F8223E69-B0AD-F54D-8C2A-02F44B2EB219}"/>
              </a:ext>
            </a:extLst>
          </p:cNvPr>
          <p:cNvGrpSpPr>
            <a:grpSpLocks/>
          </p:cNvGrpSpPr>
          <p:nvPr/>
        </p:nvGrpSpPr>
        <p:grpSpPr bwMode="auto">
          <a:xfrm>
            <a:off x="4305300" y="4300538"/>
            <a:ext cx="1839913" cy="1474787"/>
            <a:chOff x="1270111" y="2487632"/>
            <a:chExt cx="1839181" cy="147590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32ED31-9025-E747-9116-1935CE481305}"/>
                </a:ext>
              </a:extLst>
            </p:cNvPr>
            <p:cNvSpPr txBox="1"/>
            <p:nvPr/>
          </p:nvSpPr>
          <p:spPr>
            <a:xfrm>
              <a:off x="1270111" y="2984803"/>
              <a:ext cx="1839181" cy="9787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 is simply dummy text of the printing and typesetting industry. </a:t>
              </a:r>
            </a:p>
          </p:txBody>
        </p:sp>
        <p:sp>
          <p:nvSpPr>
            <p:cNvPr id="109600" name="Title 1">
              <a:extLst>
                <a:ext uri="{FF2B5EF4-FFF2-40B4-BE49-F238E27FC236}">
                  <a16:creationId xmlns:a16="http://schemas.microsoft.com/office/drawing/2014/main" id="{9B23CA53-77A4-6647-B90D-4ACC674961B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70111" y="2487632"/>
              <a:ext cx="1835038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16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F0502020204030204" pitchFamily="34" charset="0"/>
                  <a:ea typeface="Source Sans Pro Black" panose="020F0502020204030204" pitchFamily="34" charset="0"/>
                  <a:cs typeface="Source Sans Pro Black" panose="020F0502020204030204" pitchFamily="34" charset="0"/>
                </a:rPr>
                <a:t>HEATING, GOOLING</a:t>
              </a:r>
            </a:p>
          </p:txBody>
        </p:sp>
      </p:grpSp>
      <p:sp>
        <p:nvSpPr>
          <p:cNvPr id="109574" name="Oval 13">
            <a:extLst>
              <a:ext uri="{FF2B5EF4-FFF2-40B4-BE49-F238E27FC236}">
                <a16:creationId xmlns:a16="http://schemas.microsoft.com/office/drawing/2014/main" id="{5F266BBB-404C-B749-81DA-B8A58FE60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1488" y="3152775"/>
            <a:ext cx="1017587" cy="10191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3000">
                <a:solidFill>
                  <a:schemeClr val="bg1"/>
                </a:solidFill>
                <a:latin typeface="linea-basic-10"/>
                <a:ea typeface="linea-basic-10"/>
                <a:cs typeface="linea-basic-10"/>
              </a:rPr>
              <a:t>H</a:t>
            </a:r>
            <a:endParaRPr lang="en-US" altLang="en-US" sz="3000">
              <a:solidFill>
                <a:schemeClr val="bg1"/>
              </a:solidFill>
            </a:endParaRPr>
          </a:p>
        </p:txBody>
      </p:sp>
      <p:grpSp>
        <p:nvGrpSpPr>
          <p:cNvPr id="6" name="Group 14">
            <a:extLst>
              <a:ext uri="{FF2B5EF4-FFF2-40B4-BE49-F238E27FC236}">
                <a16:creationId xmlns:a16="http://schemas.microsoft.com/office/drawing/2014/main" id="{E61A85E8-F971-5B4F-B2D1-44D76CF61216}"/>
              </a:ext>
            </a:extLst>
          </p:cNvPr>
          <p:cNvGrpSpPr>
            <a:grpSpLocks/>
          </p:cNvGrpSpPr>
          <p:nvPr/>
        </p:nvGrpSpPr>
        <p:grpSpPr bwMode="auto">
          <a:xfrm>
            <a:off x="6718300" y="4300538"/>
            <a:ext cx="1838325" cy="1481137"/>
            <a:chOff x="1270111" y="2487632"/>
            <a:chExt cx="1839181" cy="148262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5B1BDD8-CCAF-F74B-9772-2A325C03269B}"/>
                </a:ext>
              </a:extLst>
            </p:cNvPr>
            <p:cNvSpPr txBox="1"/>
            <p:nvPr/>
          </p:nvSpPr>
          <p:spPr>
            <a:xfrm>
              <a:off x="1270111" y="2991527"/>
              <a:ext cx="1839181" cy="9787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 is simply dummy text of the printing and typesetting industry. </a:t>
              </a:r>
            </a:p>
          </p:txBody>
        </p:sp>
        <p:sp>
          <p:nvSpPr>
            <p:cNvPr id="109598" name="Title 1">
              <a:extLst>
                <a:ext uri="{FF2B5EF4-FFF2-40B4-BE49-F238E27FC236}">
                  <a16:creationId xmlns:a16="http://schemas.microsoft.com/office/drawing/2014/main" id="{8FE35A00-EE55-A741-8F55-F9D727DE2BC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70111" y="2487632"/>
              <a:ext cx="1835038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16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F0502020204030204" pitchFamily="34" charset="0"/>
                  <a:ea typeface="Source Sans Pro Black" panose="020F0502020204030204" pitchFamily="34" charset="0"/>
                  <a:cs typeface="Source Sans Pro Black" panose="020F0502020204030204" pitchFamily="34" charset="0"/>
                </a:rPr>
                <a:t>WATER MANAGEMENT</a:t>
              </a:r>
            </a:p>
          </p:txBody>
        </p:sp>
      </p:grpSp>
      <p:sp>
        <p:nvSpPr>
          <p:cNvPr id="109576" name="Oval 17">
            <a:extLst>
              <a:ext uri="{FF2B5EF4-FFF2-40B4-BE49-F238E27FC236}">
                <a16:creationId xmlns:a16="http://schemas.microsoft.com/office/drawing/2014/main" id="{75B06771-A7CF-6344-8787-FF1174F0C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78925" y="2833688"/>
            <a:ext cx="1019175" cy="101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3000">
                <a:solidFill>
                  <a:schemeClr val="bg1"/>
                </a:solidFill>
                <a:latin typeface="linea-basic-10"/>
                <a:ea typeface="linea-basic-10"/>
                <a:cs typeface="linea-basic-10"/>
              </a:rPr>
              <a:t>W</a:t>
            </a:r>
            <a:endParaRPr lang="en-US" altLang="en-US" sz="3000">
              <a:solidFill>
                <a:schemeClr val="bg1"/>
              </a:solidFill>
            </a:endParaRPr>
          </a:p>
        </p:txBody>
      </p:sp>
      <p:grpSp>
        <p:nvGrpSpPr>
          <p:cNvPr id="9" name="Group 18">
            <a:extLst>
              <a:ext uri="{FF2B5EF4-FFF2-40B4-BE49-F238E27FC236}">
                <a16:creationId xmlns:a16="http://schemas.microsoft.com/office/drawing/2014/main" id="{DE949992-327A-F744-8D8D-752AA94658DD}"/>
              </a:ext>
            </a:extLst>
          </p:cNvPr>
          <p:cNvGrpSpPr>
            <a:grpSpLocks/>
          </p:cNvGrpSpPr>
          <p:nvPr/>
        </p:nvGrpSpPr>
        <p:grpSpPr bwMode="auto">
          <a:xfrm>
            <a:off x="9075738" y="3981450"/>
            <a:ext cx="1838325" cy="1301750"/>
            <a:chOff x="1270111" y="2487632"/>
            <a:chExt cx="1839181" cy="130224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7D0B96-BD70-7848-9FFC-F483998C361D}"/>
                </a:ext>
              </a:extLst>
            </p:cNvPr>
            <p:cNvSpPr txBox="1"/>
            <p:nvPr/>
          </p:nvSpPr>
          <p:spPr>
            <a:xfrm>
              <a:off x="1270111" y="2811144"/>
              <a:ext cx="1839181" cy="9787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 is simply dummy text of the printing and typesetting industry. </a:t>
              </a:r>
            </a:p>
          </p:txBody>
        </p:sp>
        <p:sp>
          <p:nvSpPr>
            <p:cNvPr id="109596" name="Title 1">
              <a:extLst>
                <a:ext uri="{FF2B5EF4-FFF2-40B4-BE49-F238E27FC236}">
                  <a16:creationId xmlns:a16="http://schemas.microsoft.com/office/drawing/2014/main" id="{25C27601-E296-3D46-A55C-51EE8EEED3B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70111" y="2487632"/>
              <a:ext cx="1835038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16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F0502020204030204" pitchFamily="34" charset="0"/>
                  <a:ea typeface="Source Sans Pro Black" panose="020F0502020204030204" pitchFamily="34" charset="0"/>
                  <a:cs typeface="Source Sans Pro Black" panose="020F0502020204030204" pitchFamily="34" charset="0"/>
                </a:rPr>
                <a:t>CONTROLLERS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752CB64-8814-4804-83E9-15EAE886DAF6}"/>
              </a:ext>
            </a:extLst>
          </p:cNvPr>
          <p:cNvGrpSpPr/>
          <p:nvPr/>
        </p:nvGrpSpPr>
        <p:grpSpPr>
          <a:xfrm>
            <a:off x="6985000" y="1374775"/>
            <a:ext cx="2736850" cy="1382713"/>
            <a:chOff x="6985000" y="1374775"/>
            <a:chExt cx="2736850" cy="1382713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03753DB-88DA-5241-9238-9A344D69D8F1}"/>
                </a:ext>
              </a:extLst>
            </p:cNvPr>
            <p:cNvCxnSpPr/>
            <p:nvPr/>
          </p:nvCxnSpPr>
          <p:spPr>
            <a:xfrm>
              <a:off x="9666288" y="1416050"/>
              <a:ext cx="0" cy="1330325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ABC79AF-7DE2-8F44-826B-392134F34772}"/>
                </a:ext>
              </a:extLst>
            </p:cNvPr>
            <p:cNvCxnSpPr/>
            <p:nvPr/>
          </p:nvCxnSpPr>
          <p:spPr>
            <a:xfrm>
              <a:off x="7043738" y="1416050"/>
              <a:ext cx="2625725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Donut 40">
              <a:extLst>
                <a:ext uri="{FF2B5EF4-FFF2-40B4-BE49-F238E27FC236}">
                  <a16:creationId xmlns:a16="http://schemas.microsoft.com/office/drawing/2014/main" id="{C70565E1-4B3D-5F4F-9980-0C070D3F697D}"/>
                </a:ext>
              </a:extLst>
            </p:cNvPr>
            <p:cNvSpPr/>
            <p:nvPr/>
          </p:nvSpPr>
          <p:spPr bwMode="auto">
            <a:xfrm>
              <a:off x="6985000" y="1374775"/>
              <a:ext cx="92075" cy="90488"/>
            </a:xfrm>
            <a:prstGeom prst="donut">
              <a:avLst>
                <a:gd name="adj" fmla="val 296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3" name="Donut 42">
              <a:extLst>
                <a:ext uri="{FF2B5EF4-FFF2-40B4-BE49-F238E27FC236}">
                  <a16:creationId xmlns:a16="http://schemas.microsoft.com/office/drawing/2014/main" id="{FCDA1C8E-4427-334A-B813-179944784A6F}"/>
                </a:ext>
              </a:extLst>
            </p:cNvPr>
            <p:cNvSpPr/>
            <p:nvPr/>
          </p:nvSpPr>
          <p:spPr bwMode="auto">
            <a:xfrm>
              <a:off x="9629775" y="2665413"/>
              <a:ext cx="92075" cy="92075"/>
            </a:xfrm>
            <a:prstGeom prst="donut">
              <a:avLst>
                <a:gd name="adj" fmla="val 296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645E257-C9B0-47AB-AB35-80BF662CB58B}"/>
              </a:ext>
            </a:extLst>
          </p:cNvPr>
          <p:cNvGrpSpPr/>
          <p:nvPr/>
        </p:nvGrpSpPr>
        <p:grpSpPr>
          <a:xfrm>
            <a:off x="2419350" y="1374775"/>
            <a:ext cx="2795588" cy="1382713"/>
            <a:chOff x="2419350" y="1374775"/>
            <a:chExt cx="2795588" cy="1382713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83C52D9-5C02-FB4F-A24D-2C46E91D8A44}"/>
                </a:ext>
              </a:extLst>
            </p:cNvPr>
            <p:cNvCxnSpPr/>
            <p:nvPr/>
          </p:nvCxnSpPr>
          <p:spPr>
            <a:xfrm>
              <a:off x="2457450" y="1416050"/>
              <a:ext cx="0" cy="1330325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F3BFBFA-9583-544E-ADB4-AA9C74E91451}"/>
                </a:ext>
              </a:extLst>
            </p:cNvPr>
            <p:cNvCxnSpPr/>
            <p:nvPr/>
          </p:nvCxnSpPr>
          <p:spPr>
            <a:xfrm>
              <a:off x="2463800" y="1416050"/>
              <a:ext cx="2662238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Donut 39">
              <a:extLst>
                <a:ext uri="{FF2B5EF4-FFF2-40B4-BE49-F238E27FC236}">
                  <a16:creationId xmlns:a16="http://schemas.microsoft.com/office/drawing/2014/main" id="{3ACA0EA8-5FC8-0149-8163-BA78BD71DDC4}"/>
                </a:ext>
              </a:extLst>
            </p:cNvPr>
            <p:cNvSpPr/>
            <p:nvPr/>
          </p:nvSpPr>
          <p:spPr bwMode="auto">
            <a:xfrm>
              <a:off x="5122863" y="1374775"/>
              <a:ext cx="92075" cy="90488"/>
            </a:xfrm>
            <a:prstGeom prst="donut">
              <a:avLst>
                <a:gd name="adj" fmla="val 2968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5" name="Donut 44">
              <a:extLst>
                <a:ext uri="{FF2B5EF4-FFF2-40B4-BE49-F238E27FC236}">
                  <a16:creationId xmlns:a16="http://schemas.microsoft.com/office/drawing/2014/main" id="{36C8A7DB-8E53-134B-8570-CF59647975AB}"/>
                </a:ext>
              </a:extLst>
            </p:cNvPr>
            <p:cNvSpPr/>
            <p:nvPr/>
          </p:nvSpPr>
          <p:spPr bwMode="auto">
            <a:xfrm>
              <a:off x="2419350" y="2665413"/>
              <a:ext cx="92075" cy="92075"/>
            </a:xfrm>
            <a:prstGeom prst="donut">
              <a:avLst>
                <a:gd name="adj" fmla="val 2968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C6BFEF-84D2-41C5-A354-A39412DE46D5}"/>
              </a:ext>
            </a:extLst>
          </p:cNvPr>
          <p:cNvGrpSpPr/>
          <p:nvPr/>
        </p:nvGrpSpPr>
        <p:grpSpPr>
          <a:xfrm>
            <a:off x="7002463" y="1903413"/>
            <a:ext cx="384175" cy="1195387"/>
            <a:chOff x="7002463" y="1903413"/>
            <a:chExt cx="384175" cy="119538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27B19490-A0BC-CD48-A1DB-CA80B9E8D640}"/>
                </a:ext>
              </a:extLst>
            </p:cNvPr>
            <p:cNvCxnSpPr/>
            <p:nvPr/>
          </p:nvCxnSpPr>
          <p:spPr>
            <a:xfrm>
              <a:off x="7043738" y="1938338"/>
              <a:ext cx="29368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3FF67AB-7EA4-A747-AB16-6F1FF90C2082}"/>
                </a:ext>
              </a:extLst>
            </p:cNvPr>
            <p:cNvCxnSpPr/>
            <p:nvPr/>
          </p:nvCxnSpPr>
          <p:spPr>
            <a:xfrm>
              <a:off x="7337425" y="1938338"/>
              <a:ext cx="0" cy="1135062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Donut 41">
              <a:extLst>
                <a:ext uri="{FF2B5EF4-FFF2-40B4-BE49-F238E27FC236}">
                  <a16:creationId xmlns:a16="http://schemas.microsoft.com/office/drawing/2014/main" id="{CD15C016-4AC2-704A-A616-96168DCAAE74}"/>
                </a:ext>
              </a:extLst>
            </p:cNvPr>
            <p:cNvSpPr/>
            <p:nvPr/>
          </p:nvSpPr>
          <p:spPr bwMode="auto">
            <a:xfrm>
              <a:off x="7294563" y="3006725"/>
              <a:ext cx="92075" cy="92075"/>
            </a:xfrm>
            <a:prstGeom prst="donut">
              <a:avLst>
                <a:gd name="adj" fmla="val 2968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6" name="Donut 45">
              <a:extLst>
                <a:ext uri="{FF2B5EF4-FFF2-40B4-BE49-F238E27FC236}">
                  <a16:creationId xmlns:a16="http://schemas.microsoft.com/office/drawing/2014/main" id="{EDF023CF-3AFE-0348-922E-B08427197069}"/>
                </a:ext>
              </a:extLst>
            </p:cNvPr>
            <p:cNvSpPr/>
            <p:nvPr/>
          </p:nvSpPr>
          <p:spPr bwMode="auto">
            <a:xfrm>
              <a:off x="7002463" y="1903413"/>
              <a:ext cx="90487" cy="90487"/>
            </a:xfrm>
            <a:prstGeom prst="donut">
              <a:avLst>
                <a:gd name="adj" fmla="val 2968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8F57D62-3504-4FFA-9A2D-062D00726E7A}"/>
              </a:ext>
            </a:extLst>
          </p:cNvPr>
          <p:cNvGrpSpPr/>
          <p:nvPr/>
        </p:nvGrpSpPr>
        <p:grpSpPr>
          <a:xfrm>
            <a:off x="4862513" y="1903413"/>
            <a:ext cx="346075" cy="1195387"/>
            <a:chOff x="4862513" y="1903413"/>
            <a:chExt cx="346075" cy="119538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37E5D7D-4C29-AD4F-9D31-0B41FBB71F57}"/>
                </a:ext>
              </a:extLst>
            </p:cNvPr>
            <p:cNvCxnSpPr/>
            <p:nvPr/>
          </p:nvCxnSpPr>
          <p:spPr>
            <a:xfrm>
              <a:off x="4910138" y="1938338"/>
              <a:ext cx="292100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5DDF39B-585C-9D47-A847-F75E5BA0909E}"/>
                </a:ext>
              </a:extLst>
            </p:cNvPr>
            <p:cNvCxnSpPr/>
            <p:nvPr/>
          </p:nvCxnSpPr>
          <p:spPr>
            <a:xfrm>
              <a:off x="4910138" y="1938338"/>
              <a:ext cx="0" cy="1135062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Donut 43">
              <a:extLst>
                <a:ext uri="{FF2B5EF4-FFF2-40B4-BE49-F238E27FC236}">
                  <a16:creationId xmlns:a16="http://schemas.microsoft.com/office/drawing/2014/main" id="{8212B339-D3E2-9A4D-ACCC-3DC339D4A888}"/>
                </a:ext>
              </a:extLst>
            </p:cNvPr>
            <p:cNvSpPr/>
            <p:nvPr/>
          </p:nvSpPr>
          <p:spPr bwMode="auto">
            <a:xfrm>
              <a:off x="4862513" y="3006725"/>
              <a:ext cx="90487" cy="92075"/>
            </a:xfrm>
            <a:prstGeom prst="donut">
              <a:avLst>
                <a:gd name="adj" fmla="val 2968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47" name="Donut 46">
              <a:extLst>
                <a:ext uri="{FF2B5EF4-FFF2-40B4-BE49-F238E27FC236}">
                  <a16:creationId xmlns:a16="http://schemas.microsoft.com/office/drawing/2014/main" id="{FB7B7DE5-B50B-5D41-A92A-49AA188FEA54}"/>
                </a:ext>
              </a:extLst>
            </p:cNvPr>
            <p:cNvSpPr/>
            <p:nvPr/>
          </p:nvSpPr>
          <p:spPr bwMode="auto">
            <a:xfrm>
              <a:off x="5116513" y="1903413"/>
              <a:ext cx="92075" cy="90487"/>
            </a:xfrm>
            <a:prstGeom prst="donut">
              <a:avLst>
                <a:gd name="adj" fmla="val 2968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00336AE-812A-2B44-A4CE-FE3FB88FAD4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67" r="16667"/>
          <a:stretch/>
        </p:blipFill>
        <p:spPr bwMode="auto">
          <a:xfrm>
            <a:off x="5311775" y="1038225"/>
            <a:ext cx="1568450" cy="1568450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053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4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4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" presetClass="entr" presetSubtype="4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" presetClass="entr" presetSubtype="4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4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 animBg="1"/>
      <p:bldP spid="109572" grpId="0" animBg="1"/>
      <p:bldP spid="109574" grpId="0" animBg="1"/>
      <p:bldP spid="10957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MINDMAP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COMPANY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Lorem Ipsum Dolor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1C48A322-9025-E540-B247-1BC7F85A519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18" r="15818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8A6AABB-6246-0041-B271-B9E45E27A86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792" r="15792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0261BFF-CE57-8A40-99AA-8BD6C138E62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02" r="15802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B0BBEF3-CCB3-0448-B94E-9B938DED18D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792" r="15792"/>
          <a:stretch>
            <a:fillRect/>
          </a:stretch>
        </p:blipFill>
        <p:spPr/>
      </p:pic>
      <p:sp>
        <p:nvSpPr>
          <p:cNvPr id="24" name="Text Placeholder 2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Rose Harvey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General Manager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Brace Wuyn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Finance Manager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Jacquline Moore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Design Manager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Farah Rasheed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Sales Manager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E05A196-1CBB-2A46-B3B2-6ACB73B5575B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50" r="9050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8C66C097-10D5-3247-88D3-2F8330DC4E2E}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784" r="15784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50824275-04DD-7D48-B430-56459C29C403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21" r="15521"/>
          <a:stretch>
            <a:fillRect/>
          </a:stretch>
        </p:blipFill>
        <p:spPr/>
      </p:pic>
      <p:sp>
        <p:nvSpPr>
          <p:cNvPr id="35" name="Text Placeholder 34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Firman Hatina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Web Designer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Jenna Finn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Logo Designer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Sara Maimunah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Font Designer</a:t>
            </a:r>
            <a:endParaRPr lang="en-A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94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switch dir="r"/>
      </p:transition>
    </mc:Choice>
    <mc:Fallback xmlns="">
      <p:transition spd="slow" advTm="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3654</TotalTime>
  <Words>1416</Words>
  <Application>Microsoft Office PowerPoint</Application>
  <PresentationFormat>Widescreen</PresentationFormat>
  <Paragraphs>301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Arial</vt:lpstr>
      <vt:lpstr>Calibri</vt:lpstr>
      <vt:lpstr>Calibri Light</vt:lpstr>
      <vt:lpstr>FontAwesome</vt:lpstr>
      <vt:lpstr>linea-basic-10</vt:lpstr>
      <vt:lpstr>Novecento wide Book</vt:lpstr>
      <vt:lpstr>Novecento wide Light</vt:lpstr>
      <vt:lpstr>Raleway</vt:lpstr>
      <vt:lpstr>Source Sans Pro</vt:lpstr>
      <vt:lpstr>Source Sans Pro Black</vt:lpstr>
      <vt:lpstr>Source Sans Pro Light</vt:lpstr>
      <vt:lpstr>Office Theme</vt:lpstr>
      <vt:lpstr>MINDMAP</vt:lpstr>
      <vt:lpstr>MINDMAP 01</vt:lpstr>
      <vt:lpstr>MINDMAP 02</vt:lpstr>
      <vt:lpstr>MINDMAP 03</vt:lpstr>
      <vt:lpstr>MINDMAP 04</vt:lpstr>
      <vt:lpstr>MINDMAP 05</vt:lpstr>
      <vt:lpstr>MINDMAP 06</vt:lpstr>
      <vt:lpstr>PowerPoint Presentation</vt:lpstr>
      <vt:lpstr>MINDMAP</vt:lpstr>
      <vt:lpstr>MINDMAP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dhani uchiha</cp:lastModifiedBy>
  <cp:revision>68</cp:revision>
  <dcterms:created xsi:type="dcterms:W3CDTF">2021-01-20T17:19:36Z</dcterms:created>
  <dcterms:modified xsi:type="dcterms:W3CDTF">2021-02-19T06:16:29Z</dcterms:modified>
</cp:coreProperties>
</file>