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879" r:id="rId2"/>
    <p:sldId id="291" r:id="rId3"/>
    <p:sldId id="278" r:id="rId4"/>
    <p:sldId id="878" r:id="rId5"/>
    <p:sldId id="649" r:id="rId6"/>
    <p:sldId id="648" r:id="rId7"/>
    <p:sldId id="593" r:id="rId8"/>
    <p:sldId id="267" r:id="rId9"/>
    <p:sldId id="348" r:id="rId10"/>
    <p:sldId id="650" r:id="rId11"/>
    <p:sldId id="290" r:id="rId12"/>
    <p:sldId id="318" r:id="rId13"/>
    <p:sldId id="292" r:id="rId14"/>
    <p:sldId id="604" r:id="rId15"/>
    <p:sldId id="605" r:id="rId16"/>
    <p:sldId id="877" r:id="rId17"/>
    <p:sldId id="608" r:id="rId18"/>
    <p:sldId id="606" r:id="rId19"/>
    <p:sldId id="262" r:id="rId20"/>
    <p:sldId id="272" r:id="rId21"/>
    <p:sldId id="65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86" d="100"/>
          <a:sy n="86" d="100"/>
        </p:scale>
        <p:origin x="37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1993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74899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2" y="370704"/>
            <a:ext cx="11454713" cy="303976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79639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969493" y="3097983"/>
            <a:ext cx="3065903" cy="3296147"/>
          </a:xfrm>
          <a:custGeom>
            <a:avLst/>
            <a:gdLst>
              <a:gd name="connsiteX0" fmla="*/ 11437594 w 11437594"/>
              <a:gd name="connsiteY0" fmla="*/ 2430718 h 5726865"/>
              <a:gd name="connsiteX1" fmla="*/ 11020966 w 11437594"/>
              <a:gd name="connsiteY1" fmla="*/ 5726865 h 5726865"/>
              <a:gd name="connsiteX2" fmla="*/ 8371691 w 11437594"/>
              <a:gd name="connsiteY2" fmla="*/ 3710719 h 5726865"/>
              <a:gd name="connsiteX3" fmla="*/ 0 w 11437594"/>
              <a:gd name="connsiteY3" fmla="*/ 0 h 5726865"/>
              <a:gd name="connsiteX4" fmla="*/ 7374932 w 11437594"/>
              <a:gd name="connsiteY4" fmla="*/ 0 h 5726865"/>
              <a:gd name="connsiteX5" fmla="*/ 7374932 w 11437594"/>
              <a:gd name="connsiteY5" fmla="*/ 4493650 h 5726865"/>
              <a:gd name="connsiteX6" fmla="*/ 0 w 11437594"/>
              <a:gd name="connsiteY6" fmla="*/ 4493650 h 5726865"/>
              <a:gd name="connsiteX0" fmla="*/ 11437594 w 11437594"/>
              <a:gd name="connsiteY0" fmla="*/ 2430718 h 5726865"/>
              <a:gd name="connsiteX1" fmla="*/ 11020966 w 11437594"/>
              <a:gd name="connsiteY1" fmla="*/ 5726865 h 5726865"/>
              <a:gd name="connsiteX2" fmla="*/ 8371691 w 11437594"/>
              <a:gd name="connsiteY2" fmla="*/ 3710719 h 5726865"/>
              <a:gd name="connsiteX3" fmla="*/ 11437594 w 11437594"/>
              <a:gd name="connsiteY3" fmla="*/ 2430718 h 5726865"/>
              <a:gd name="connsiteX4" fmla="*/ 0 w 11437594"/>
              <a:gd name="connsiteY4" fmla="*/ 0 h 5726865"/>
              <a:gd name="connsiteX5" fmla="*/ 7374932 w 11437594"/>
              <a:gd name="connsiteY5" fmla="*/ 4493650 h 5726865"/>
              <a:gd name="connsiteX6" fmla="*/ 0 w 11437594"/>
              <a:gd name="connsiteY6" fmla="*/ 4493650 h 5726865"/>
              <a:gd name="connsiteX7" fmla="*/ 0 w 11437594"/>
              <a:gd name="connsiteY7" fmla="*/ 0 h 5726865"/>
              <a:gd name="connsiteX0" fmla="*/ 11437594 w 11437594"/>
              <a:gd name="connsiteY0" fmla="*/ 0 h 3296147"/>
              <a:gd name="connsiteX1" fmla="*/ 11020966 w 11437594"/>
              <a:gd name="connsiteY1" fmla="*/ 3296147 h 3296147"/>
              <a:gd name="connsiteX2" fmla="*/ 8371691 w 11437594"/>
              <a:gd name="connsiteY2" fmla="*/ 1280001 h 3296147"/>
              <a:gd name="connsiteX3" fmla="*/ 11437594 w 11437594"/>
              <a:gd name="connsiteY3" fmla="*/ 0 h 3296147"/>
              <a:gd name="connsiteX4" fmla="*/ 0 w 11437594"/>
              <a:gd name="connsiteY4" fmla="*/ 2062932 h 3296147"/>
              <a:gd name="connsiteX5" fmla="*/ 7374932 w 11437594"/>
              <a:gd name="connsiteY5" fmla="*/ 2062932 h 3296147"/>
              <a:gd name="connsiteX6" fmla="*/ 0 w 11437594"/>
              <a:gd name="connsiteY6" fmla="*/ 2062932 h 3296147"/>
              <a:gd name="connsiteX0" fmla="*/ 3065903 w 3065903"/>
              <a:gd name="connsiteY0" fmla="*/ 0 h 3296147"/>
              <a:gd name="connsiteX1" fmla="*/ 2649275 w 3065903"/>
              <a:gd name="connsiteY1" fmla="*/ 3296147 h 3296147"/>
              <a:gd name="connsiteX2" fmla="*/ 0 w 3065903"/>
              <a:gd name="connsiteY2" fmla="*/ 1280001 h 3296147"/>
              <a:gd name="connsiteX3" fmla="*/ 3065903 w 3065903"/>
              <a:gd name="connsiteY3" fmla="*/ 0 h 3296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5903" h="3296147">
                <a:moveTo>
                  <a:pt x="3065903" y="0"/>
                </a:moveTo>
                <a:lnTo>
                  <a:pt x="2649275" y="3296147"/>
                </a:lnTo>
                <a:lnTo>
                  <a:pt x="0" y="1280001"/>
                </a:lnTo>
                <a:lnTo>
                  <a:pt x="3065903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2057767" y="4233133"/>
            <a:ext cx="1697609" cy="1800610"/>
          </a:xfrm>
          <a:custGeom>
            <a:avLst/>
            <a:gdLst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261193 w 6911724"/>
              <a:gd name="connsiteY3" fmla="*/ 0 h 4674362"/>
              <a:gd name="connsiteX4" fmla="*/ 6911724 w 6911724"/>
              <a:gd name="connsiteY4" fmla="*/ 0 h 4674362"/>
              <a:gd name="connsiteX5" fmla="*/ 6911724 w 6911724"/>
              <a:gd name="connsiteY5" fmla="*/ 2833634 h 4674362"/>
              <a:gd name="connsiteX6" fmla="*/ 2261193 w 6911724"/>
              <a:gd name="connsiteY6" fmla="*/ 2833634 h 4674362"/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71097 w 6911724"/>
              <a:gd name="connsiteY3" fmla="*/ 2873752 h 4674362"/>
              <a:gd name="connsiteX4" fmla="*/ 2261193 w 6911724"/>
              <a:gd name="connsiteY4" fmla="*/ 2833634 h 4674362"/>
              <a:gd name="connsiteX5" fmla="*/ 6911724 w 6911724"/>
              <a:gd name="connsiteY5" fmla="*/ 0 h 4674362"/>
              <a:gd name="connsiteX6" fmla="*/ 6911724 w 6911724"/>
              <a:gd name="connsiteY6" fmla="*/ 2833634 h 4674362"/>
              <a:gd name="connsiteX7" fmla="*/ 2261193 w 6911724"/>
              <a:gd name="connsiteY7" fmla="*/ 2833634 h 4674362"/>
              <a:gd name="connsiteX0" fmla="*/ 271097 w 6911724"/>
              <a:gd name="connsiteY0" fmla="*/ 40118 h 1840728"/>
              <a:gd name="connsiteX1" fmla="*/ 1697609 w 6911724"/>
              <a:gd name="connsiteY1" fmla="*/ 1171823 h 1840728"/>
              <a:gd name="connsiteX2" fmla="*/ 0 w 6911724"/>
              <a:gd name="connsiteY2" fmla="*/ 1840728 h 1840728"/>
              <a:gd name="connsiteX3" fmla="*/ 271097 w 6911724"/>
              <a:gd name="connsiteY3" fmla="*/ 40118 h 1840728"/>
              <a:gd name="connsiteX4" fmla="*/ 2261193 w 6911724"/>
              <a:gd name="connsiteY4" fmla="*/ 0 h 1840728"/>
              <a:gd name="connsiteX5" fmla="*/ 6911724 w 6911724"/>
              <a:gd name="connsiteY5" fmla="*/ 0 h 1840728"/>
              <a:gd name="connsiteX6" fmla="*/ 2261193 w 6911724"/>
              <a:gd name="connsiteY6" fmla="*/ 0 h 1840728"/>
              <a:gd name="connsiteX0" fmla="*/ 271097 w 1697609"/>
              <a:gd name="connsiteY0" fmla="*/ 0 h 1800610"/>
              <a:gd name="connsiteX1" fmla="*/ 1697609 w 1697609"/>
              <a:gd name="connsiteY1" fmla="*/ 1131705 h 1800610"/>
              <a:gd name="connsiteX2" fmla="*/ 0 w 1697609"/>
              <a:gd name="connsiteY2" fmla="*/ 1800610 h 1800610"/>
              <a:gd name="connsiteX3" fmla="*/ 271097 w 1697609"/>
              <a:gd name="connsiteY3" fmla="*/ 0 h 18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2256269" y="0"/>
            <a:ext cx="2387589" cy="1653716"/>
          </a:xfrm>
          <a:custGeom>
            <a:avLst/>
            <a:gdLst>
              <a:gd name="connsiteX0" fmla="*/ 0 w 4650531"/>
              <a:gd name="connsiteY0" fmla="*/ 2129572 h 4963206"/>
              <a:gd name="connsiteX1" fmla="*/ 4650531 w 4650531"/>
              <a:gd name="connsiteY1" fmla="*/ 2129572 h 4963206"/>
              <a:gd name="connsiteX2" fmla="*/ 4650531 w 4650531"/>
              <a:gd name="connsiteY2" fmla="*/ 4963206 h 4963206"/>
              <a:gd name="connsiteX3" fmla="*/ 0 w 4650531"/>
              <a:gd name="connsiteY3" fmla="*/ 4963206 h 4963206"/>
              <a:gd name="connsiteX4" fmla="*/ 2011112 w 4650531"/>
              <a:gd name="connsiteY4" fmla="*/ 0 h 4963206"/>
              <a:gd name="connsiteX5" fmla="*/ 3043906 w 4650531"/>
              <a:gd name="connsiteY5" fmla="*/ 1124587 h 4963206"/>
              <a:gd name="connsiteX6" fmla="*/ 656317 w 4650531"/>
              <a:gd name="connsiteY6" fmla="*/ 1653716 h 4963206"/>
              <a:gd name="connsiteX7" fmla="*/ 1180022 w 4650531"/>
              <a:gd name="connsiteY7" fmla="*/ 0 h 4963206"/>
              <a:gd name="connsiteX0" fmla="*/ 0 w 4650531"/>
              <a:gd name="connsiteY0" fmla="*/ 4963206 h 4963206"/>
              <a:gd name="connsiteX1" fmla="*/ 4650531 w 4650531"/>
              <a:gd name="connsiteY1" fmla="*/ 2129572 h 4963206"/>
              <a:gd name="connsiteX2" fmla="*/ 4650531 w 4650531"/>
              <a:gd name="connsiteY2" fmla="*/ 4963206 h 4963206"/>
              <a:gd name="connsiteX3" fmla="*/ 0 w 4650531"/>
              <a:gd name="connsiteY3" fmla="*/ 4963206 h 4963206"/>
              <a:gd name="connsiteX4" fmla="*/ 2011112 w 4650531"/>
              <a:gd name="connsiteY4" fmla="*/ 0 h 4963206"/>
              <a:gd name="connsiteX5" fmla="*/ 3043906 w 4650531"/>
              <a:gd name="connsiteY5" fmla="*/ 1124587 h 4963206"/>
              <a:gd name="connsiteX6" fmla="*/ 656317 w 4650531"/>
              <a:gd name="connsiteY6" fmla="*/ 1653716 h 4963206"/>
              <a:gd name="connsiteX7" fmla="*/ 1180022 w 4650531"/>
              <a:gd name="connsiteY7" fmla="*/ 0 h 4963206"/>
              <a:gd name="connsiteX8" fmla="*/ 2011112 w 4650531"/>
              <a:gd name="connsiteY8" fmla="*/ 0 h 4963206"/>
              <a:gd name="connsiteX0" fmla="*/ 0 w 4650531"/>
              <a:gd name="connsiteY0" fmla="*/ 4963206 h 4963206"/>
              <a:gd name="connsiteX1" fmla="*/ 4650531 w 4650531"/>
              <a:gd name="connsiteY1" fmla="*/ 4963206 h 4963206"/>
              <a:gd name="connsiteX2" fmla="*/ 0 w 4650531"/>
              <a:gd name="connsiteY2" fmla="*/ 4963206 h 4963206"/>
              <a:gd name="connsiteX3" fmla="*/ 2011112 w 4650531"/>
              <a:gd name="connsiteY3" fmla="*/ 0 h 4963206"/>
              <a:gd name="connsiteX4" fmla="*/ 3043906 w 4650531"/>
              <a:gd name="connsiteY4" fmla="*/ 1124587 h 4963206"/>
              <a:gd name="connsiteX5" fmla="*/ 656317 w 4650531"/>
              <a:gd name="connsiteY5" fmla="*/ 1653716 h 4963206"/>
              <a:gd name="connsiteX6" fmla="*/ 1180022 w 4650531"/>
              <a:gd name="connsiteY6" fmla="*/ 0 h 4963206"/>
              <a:gd name="connsiteX7" fmla="*/ 2011112 w 4650531"/>
              <a:gd name="connsiteY7" fmla="*/ 0 h 4963206"/>
              <a:gd name="connsiteX0" fmla="*/ 1354795 w 2387589"/>
              <a:gd name="connsiteY0" fmla="*/ 0 h 1653716"/>
              <a:gd name="connsiteX1" fmla="*/ 2387589 w 2387589"/>
              <a:gd name="connsiteY1" fmla="*/ 1124587 h 1653716"/>
              <a:gd name="connsiteX2" fmla="*/ 0 w 2387589"/>
              <a:gd name="connsiteY2" fmla="*/ 1653716 h 1653716"/>
              <a:gd name="connsiteX3" fmla="*/ 523705 w 2387589"/>
              <a:gd name="connsiteY3" fmla="*/ 0 h 1653716"/>
              <a:gd name="connsiteX4" fmla="*/ 1354795 w 2387589"/>
              <a:gd name="connsiteY4" fmla="*/ 0 h 165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7589" h="1653716">
                <a:moveTo>
                  <a:pt x="1354795" y="0"/>
                </a:moveTo>
                <a:lnTo>
                  <a:pt x="2387589" y="1124587"/>
                </a:lnTo>
                <a:lnTo>
                  <a:pt x="0" y="1653716"/>
                </a:lnTo>
                <a:lnTo>
                  <a:pt x="523705" y="0"/>
                </a:lnTo>
                <a:lnTo>
                  <a:pt x="1354795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22392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803563" y="1013519"/>
            <a:ext cx="5708073" cy="4830962"/>
          </a:xfrm>
          <a:custGeom>
            <a:avLst/>
            <a:gdLst>
              <a:gd name="connsiteX0" fmla="*/ 1271223 w 2341825"/>
              <a:gd name="connsiteY0" fmla="*/ 445949 h 2029423"/>
              <a:gd name="connsiteX1" fmla="*/ 2209472 w 2341825"/>
              <a:gd name="connsiteY1" fmla="*/ 2029423 h 2029423"/>
              <a:gd name="connsiteX2" fmla="*/ 105818 w 2341825"/>
              <a:gd name="connsiteY2" fmla="*/ 2029423 h 2029423"/>
              <a:gd name="connsiteX3" fmla="*/ 0 w 2341825"/>
              <a:gd name="connsiteY3" fmla="*/ 1833253 h 2029423"/>
              <a:gd name="connsiteX4" fmla="*/ 1844049 w 2341825"/>
              <a:gd name="connsiteY4" fmla="*/ 1837487 h 2029423"/>
              <a:gd name="connsiteX5" fmla="*/ 1851103 w 2341825"/>
              <a:gd name="connsiteY5" fmla="*/ 1833253 h 2029423"/>
              <a:gd name="connsiteX6" fmla="*/ 1851103 w 2341825"/>
              <a:gd name="connsiteY6" fmla="*/ 1824785 h 2029423"/>
              <a:gd name="connsiteX7" fmla="*/ 1726944 w 2341825"/>
              <a:gd name="connsiteY7" fmla="*/ 1601801 h 2029423"/>
              <a:gd name="connsiteX8" fmla="*/ 1159761 w 2341825"/>
              <a:gd name="connsiteY8" fmla="*/ 644942 h 2029423"/>
              <a:gd name="connsiteX9" fmla="*/ 1271223 w 2341825"/>
              <a:gd name="connsiteY9" fmla="*/ 445949 h 2029423"/>
              <a:gd name="connsiteX10" fmla="*/ 1268298 w 2341825"/>
              <a:gd name="connsiteY10" fmla="*/ 8347 h 2029423"/>
              <a:gd name="connsiteX11" fmla="*/ 2341825 w 2341825"/>
              <a:gd name="connsiteY11" fmla="*/ 1813593 h 2029423"/>
              <a:gd name="connsiteX12" fmla="*/ 2223328 w 2341825"/>
              <a:gd name="connsiteY12" fmla="*/ 2021076 h 2029423"/>
              <a:gd name="connsiteX13" fmla="*/ 1278173 w 2341825"/>
              <a:gd name="connsiteY13" fmla="*/ 424725 h 2029423"/>
              <a:gd name="connsiteX14" fmla="*/ 1269709 w 2341825"/>
              <a:gd name="connsiteY14" fmla="*/ 420491 h 2029423"/>
              <a:gd name="connsiteX15" fmla="*/ 1262655 w 2341825"/>
              <a:gd name="connsiteY15" fmla="*/ 424725 h 2029423"/>
              <a:gd name="connsiteX16" fmla="*/ 592583 w 2341825"/>
              <a:gd name="connsiteY16" fmla="*/ 1597641 h 2029423"/>
              <a:gd name="connsiteX17" fmla="*/ 365463 w 2341825"/>
              <a:gd name="connsiteY17" fmla="*/ 1597641 h 2029423"/>
              <a:gd name="connsiteX18" fmla="*/ 1268298 w 2341825"/>
              <a:gd name="connsiteY18" fmla="*/ 8347 h 2029423"/>
              <a:gd name="connsiteX19" fmla="*/ 1010074 w 2341825"/>
              <a:gd name="connsiteY19" fmla="*/ 0 h 2029423"/>
              <a:gd name="connsiteX20" fmla="*/ 1254128 w 2341825"/>
              <a:gd name="connsiteY20" fmla="*/ 0 h 2029423"/>
              <a:gd name="connsiteX21" fmla="*/ 342804 w 2341825"/>
              <a:gd name="connsiteY21" fmla="*/ 1601984 h 2029423"/>
              <a:gd name="connsiteX22" fmla="*/ 341394 w 2341825"/>
              <a:gd name="connsiteY22" fmla="*/ 1606218 h 2029423"/>
              <a:gd name="connsiteX23" fmla="*/ 342804 w 2341825"/>
              <a:gd name="connsiteY23" fmla="*/ 1610453 h 2029423"/>
              <a:gd name="connsiteX24" fmla="*/ 349858 w 2341825"/>
              <a:gd name="connsiteY24" fmla="*/ 1614687 h 2029423"/>
              <a:gd name="connsiteX25" fmla="*/ 1715432 w 2341825"/>
              <a:gd name="connsiteY25" fmla="*/ 1614687 h 2029423"/>
              <a:gd name="connsiteX26" fmla="*/ 1829700 w 2341825"/>
              <a:gd name="connsiteY26" fmla="*/ 1820757 h 2029423"/>
              <a:gd name="connsiteX27" fmla="*/ 0 w 2341825"/>
              <a:gd name="connsiteY27" fmla="*/ 1816523 h 2029423"/>
              <a:gd name="connsiteX28" fmla="*/ 1010074 w 2341825"/>
              <a:gd name="connsiteY28" fmla="*/ 0 h 2029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341825" h="2029423">
                <a:moveTo>
                  <a:pt x="1271223" y="445949"/>
                </a:moveTo>
                <a:cubicBezTo>
                  <a:pt x="1271223" y="445949"/>
                  <a:pt x="1271223" y="445949"/>
                  <a:pt x="2209472" y="2029423"/>
                </a:cubicBezTo>
                <a:cubicBezTo>
                  <a:pt x="2209472" y="2029423"/>
                  <a:pt x="2209472" y="2029423"/>
                  <a:pt x="105818" y="2029423"/>
                </a:cubicBezTo>
                <a:cubicBezTo>
                  <a:pt x="105818" y="2029423"/>
                  <a:pt x="105818" y="2029423"/>
                  <a:pt x="0" y="1833253"/>
                </a:cubicBezTo>
                <a:cubicBezTo>
                  <a:pt x="0" y="1833253"/>
                  <a:pt x="0" y="1833253"/>
                  <a:pt x="1844049" y="1837487"/>
                </a:cubicBezTo>
                <a:cubicBezTo>
                  <a:pt x="1846870" y="1837487"/>
                  <a:pt x="1849692" y="1836076"/>
                  <a:pt x="1851103" y="1833253"/>
                </a:cubicBezTo>
                <a:cubicBezTo>
                  <a:pt x="1852514" y="1830430"/>
                  <a:pt x="1852514" y="1827608"/>
                  <a:pt x="1851103" y="1824785"/>
                </a:cubicBezTo>
                <a:cubicBezTo>
                  <a:pt x="1851103" y="1824785"/>
                  <a:pt x="1851103" y="1824785"/>
                  <a:pt x="1726944" y="1601801"/>
                </a:cubicBezTo>
                <a:cubicBezTo>
                  <a:pt x="1726944" y="1601801"/>
                  <a:pt x="1726944" y="1601801"/>
                  <a:pt x="1159761" y="644942"/>
                </a:cubicBezTo>
                <a:cubicBezTo>
                  <a:pt x="1159761" y="644942"/>
                  <a:pt x="1159761" y="644942"/>
                  <a:pt x="1271223" y="445949"/>
                </a:cubicBezTo>
                <a:close/>
                <a:moveTo>
                  <a:pt x="1268298" y="8347"/>
                </a:moveTo>
                <a:cubicBezTo>
                  <a:pt x="1268298" y="8347"/>
                  <a:pt x="1268298" y="8347"/>
                  <a:pt x="2341825" y="1813593"/>
                </a:cubicBezTo>
                <a:cubicBezTo>
                  <a:pt x="2341825" y="1813593"/>
                  <a:pt x="2341825" y="1813593"/>
                  <a:pt x="2223328" y="2021076"/>
                </a:cubicBezTo>
                <a:cubicBezTo>
                  <a:pt x="2223328" y="2021076"/>
                  <a:pt x="2223328" y="2021076"/>
                  <a:pt x="1278173" y="424725"/>
                </a:cubicBezTo>
                <a:cubicBezTo>
                  <a:pt x="1275352" y="421902"/>
                  <a:pt x="1273941" y="420491"/>
                  <a:pt x="1269709" y="420491"/>
                </a:cubicBezTo>
                <a:cubicBezTo>
                  <a:pt x="1266887" y="420491"/>
                  <a:pt x="1264066" y="421902"/>
                  <a:pt x="1262655" y="424725"/>
                </a:cubicBezTo>
                <a:cubicBezTo>
                  <a:pt x="1262655" y="424725"/>
                  <a:pt x="1262655" y="424725"/>
                  <a:pt x="592583" y="1597641"/>
                </a:cubicBezTo>
                <a:cubicBezTo>
                  <a:pt x="592583" y="1597641"/>
                  <a:pt x="592583" y="1597641"/>
                  <a:pt x="365463" y="1597641"/>
                </a:cubicBezTo>
                <a:cubicBezTo>
                  <a:pt x="365463" y="1597641"/>
                  <a:pt x="365463" y="1597641"/>
                  <a:pt x="1268298" y="8347"/>
                </a:cubicBezTo>
                <a:close/>
                <a:moveTo>
                  <a:pt x="1010074" y="0"/>
                </a:moveTo>
                <a:cubicBezTo>
                  <a:pt x="1010074" y="0"/>
                  <a:pt x="1010074" y="0"/>
                  <a:pt x="1254128" y="0"/>
                </a:cubicBezTo>
                <a:cubicBezTo>
                  <a:pt x="1254128" y="0"/>
                  <a:pt x="1254128" y="0"/>
                  <a:pt x="342804" y="1601984"/>
                </a:cubicBezTo>
                <a:cubicBezTo>
                  <a:pt x="342804" y="1603395"/>
                  <a:pt x="341394" y="1604807"/>
                  <a:pt x="341394" y="1606218"/>
                </a:cubicBezTo>
                <a:cubicBezTo>
                  <a:pt x="341394" y="1607630"/>
                  <a:pt x="342804" y="1609041"/>
                  <a:pt x="342804" y="1610453"/>
                </a:cubicBezTo>
                <a:cubicBezTo>
                  <a:pt x="344215" y="1613276"/>
                  <a:pt x="347037" y="1614687"/>
                  <a:pt x="349858" y="1614687"/>
                </a:cubicBezTo>
                <a:cubicBezTo>
                  <a:pt x="349858" y="1614687"/>
                  <a:pt x="349858" y="1614687"/>
                  <a:pt x="1715432" y="1614687"/>
                </a:cubicBezTo>
                <a:cubicBezTo>
                  <a:pt x="1715432" y="1614687"/>
                  <a:pt x="1715432" y="1614687"/>
                  <a:pt x="1829700" y="1820757"/>
                </a:cubicBezTo>
                <a:cubicBezTo>
                  <a:pt x="1829700" y="1820757"/>
                  <a:pt x="1829700" y="1820757"/>
                  <a:pt x="0" y="1816523"/>
                </a:cubicBezTo>
                <a:cubicBezTo>
                  <a:pt x="0" y="1816523"/>
                  <a:pt x="0" y="1816523"/>
                  <a:pt x="1010074" y="0"/>
                </a:cubicBez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91265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66584" y="753763"/>
            <a:ext cx="3207890" cy="5733534"/>
          </a:xfrm>
          <a:custGeom>
            <a:avLst/>
            <a:gdLst>
              <a:gd name="connsiteX0" fmla="*/ 0 w 3113902"/>
              <a:gd name="connsiteY0" fmla="*/ 0 h 5733534"/>
              <a:gd name="connsiteX1" fmla="*/ 3113901 w 3113902"/>
              <a:gd name="connsiteY1" fmla="*/ 3113901 h 5733534"/>
              <a:gd name="connsiteX2" fmla="*/ 3113902 w 3113902"/>
              <a:gd name="connsiteY2" fmla="*/ 3113901 h 5733534"/>
              <a:gd name="connsiteX3" fmla="*/ 3113902 w 3113902"/>
              <a:gd name="connsiteY3" fmla="*/ 3113902 h 5733534"/>
              <a:gd name="connsiteX4" fmla="*/ 3113902 w 3113902"/>
              <a:gd name="connsiteY4" fmla="*/ 5733534 h 5733534"/>
              <a:gd name="connsiteX5" fmla="*/ 0 w 3113902"/>
              <a:gd name="connsiteY5" fmla="*/ 5733534 h 5733534"/>
              <a:gd name="connsiteX6" fmla="*/ 0 w 3113902"/>
              <a:gd name="connsiteY6" fmla="*/ 3113902 h 5733534"/>
              <a:gd name="connsiteX7" fmla="*/ 0 w 3113902"/>
              <a:gd name="connsiteY7" fmla="*/ 3113901 h 5733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3902" h="5733534">
                <a:moveTo>
                  <a:pt x="0" y="0"/>
                </a:moveTo>
                <a:lnTo>
                  <a:pt x="3113901" y="3113901"/>
                </a:lnTo>
                <a:lnTo>
                  <a:pt x="3113902" y="3113901"/>
                </a:lnTo>
                <a:lnTo>
                  <a:pt x="3113902" y="3113902"/>
                </a:lnTo>
                <a:lnTo>
                  <a:pt x="3113902" y="5733534"/>
                </a:lnTo>
                <a:lnTo>
                  <a:pt x="0" y="5733534"/>
                </a:lnTo>
                <a:lnTo>
                  <a:pt x="0" y="3113902"/>
                </a:lnTo>
                <a:lnTo>
                  <a:pt x="0" y="3113901"/>
                </a:lnTo>
                <a:close/>
              </a:path>
            </a:pathLst>
          </a:custGeom>
          <a:pattFill prst="lgCheck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1398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316627" y="370703"/>
            <a:ext cx="3558746" cy="5560538"/>
          </a:xfrm>
          <a:custGeom>
            <a:avLst/>
            <a:gdLst>
              <a:gd name="connsiteX0" fmla="*/ 5076651 w 6162068"/>
              <a:gd name="connsiteY0" fmla="*/ 2168610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3303022 h 5560538"/>
              <a:gd name="connsiteX4" fmla="*/ 6162068 w 6162068"/>
              <a:gd name="connsiteY4" fmla="*/ 5560538 h 5560538"/>
              <a:gd name="connsiteX5" fmla="*/ 3991233 w 6162068"/>
              <a:gd name="connsiteY5" fmla="*/ 5560538 h 5560538"/>
              <a:gd name="connsiteX6" fmla="*/ 3991233 w 6162068"/>
              <a:gd name="connsiteY6" fmla="*/ 3303022 h 5560538"/>
              <a:gd name="connsiteX7" fmla="*/ 3993707 w 6162068"/>
              <a:gd name="connsiteY7" fmla="*/ 3303022 h 5560538"/>
              <a:gd name="connsiteX8" fmla="*/ 3991233 w 6162068"/>
              <a:gd name="connsiteY8" fmla="*/ 3254028 h 5560538"/>
              <a:gd name="connsiteX9" fmla="*/ 5076651 w 6162068"/>
              <a:gd name="connsiteY9" fmla="*/ 2168610 h 5560538"/>
              <a:gd name="connsiteX10" fmla="*/ 0 w 6162068"/>
              <a:gd name="connsiteY10" fmla="*/ 0 h 5560538"/>
              <a:gd name="connsiteX11" fmla="*/ 3558746 w 6162068"/>
              <a:gd name="connsiteY11" fmla="*/ 0 h 5560538"/>
              <a:gd name="connsiteX12" fmla="*/ 3558746 w 6162068"/>
              <a:gd name="connsiteY12" fmla="*/ 3700847 h 5560538"/>
              <a:gd name="connsiteX13" fmla="*/ 3554690 w 6162068"/>
              <a:gd name="connsiteY13" fmla="*/ 3700847 h 5560538"/>
              <a:gd name="connsiteX14" fmla="*/ 3558746 w 6162068"/>
              <a:gd name="connsiteY14" fmla="*/ 3781165 h 5560538"/>
              <a:gd name="connsiteX15" fmla="*/ 1779373 w 6162068"/>
              <a:gd name="connsiteY15" fmla="*/ 5560538 h 5560538"/>
              <a:gd name="connsiteX16" fmla="*/ 0 w 6162068"/>
              <a:gd name="connsiteY16" fmla="*/ 3781165 h 5560538"/>
              <a:gd name="connsiteX17" fmla="*/ 4055 w 6162068"/>
              <a:gd name="connsiteY17" fmla="*/ 3700847 h 5560538"/>
              <a:gd name="connsiteX18" fmla="*/ 0 w 6162068"/>
              <a:gd name="connsiteY18" fmla="*/ 3700847 h 5560538"/>
              <a:gd name="connsiteX0" fmla="*/ 5076651 w 6162068"/>
              <a:gd name="connsiteY0" fmla="*/ 2168610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3303022 h 5560538"/>
              <a:gd name="connsiteX4" fmla="*/ 6162068 w 6162068"/>
              <a:gd name="connsiteY4" fmla="*/ 5560538 h 5560538"/>
              <a:gd name="connsiteX5" fmla="*/ 3991233 w 6162068"/>
              <a:gd name="connsiteY5" fmla="*/ 3303022 h 5560538"/>
              <a:gd name="connsiteX6" fmla="*/ 3993707 w 6162068"/>
              <a:gd name="connsiteY6" fmla="*/ 3303022 h 5560538"/>
              <a:gd name="connsiteX7" fmla="*/ 3991233 w 6162068"/>
              <a:gd name="connsiteY7" fmla="*/ 3254028 h 5560538"/>
              <a:gd name="connsiteX8" fmla="*/ 5076651 w 6162068"/>
              <a:gd name="connsiteY8" fmla="*/ 2168610 h 5560538"/>
              <a:gd name="connsiteX9" fmla="*/ 0 w 6162068"/>
              <a:gd name="connsiteY9" fmla="*/ 0 h 5560538"/>
              <a:gd name="connsiteX10" fmla="*/ 3558746 w 6162068"/>
              <a:gd name="connsiteY10" fmla="*/ 0 h 5560538"/>
              <a:gd name="connsiteX11" fmla="*/ 3558746 w 6162068"/>
              <a:gd name="connsiteY11" fmla="*/ 3700847 h 5560538"/>
              <a:gd name="connsiteX12" fmla="*/ 3554690 w 6162068"/>
              <a:gd name="connsiteY12" fmla="*/ 3700847 h 5560538"/>
              <a:gd name="connsiteX13" fmla="*/ 3558746 w 6162068"/>
              <a:gd name="connsiteY13" fmla="*/ 3781165 h 5560538"/>
              <a:gd name="connsiteX14" fmla="*/ 1779373 w 6162068"/>
              <a:gd name="connsiteY14" fmla="*/ 5560538 h 5560538"/>
              <a:gd name="connsiteX15" fmla="*/ 0 w 6162068"/>
              <a:gd name="connsiteY15" fmla="*/ 3781165 h 5560538"/>
              <a:gd name="connsiteX16" fmla="*/ 4055 w 6162068"/>
              <a:gd name="connsiteY16" fmla="*/ 3700847 h 5560538"/>
              <a:gd name="connsiteX17" fmla="*/ 0 w 6162068"/>
              <a:gd name="connsiteY17" fmla="*/ 3700847 h 5560538"/>
              <a:gd name="connsiteX18" fmla="*/ 0 w 6162068"/>
              <a:gd name="connsiteY18" fmla="*/ 0 h 5560538"/>
              <a:gd name="connsiteX0" fmla="*/ 5076651 w 6162068"/>
              <a:gd name="connsiteY0" fmla="*/ 2168610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3303022 h 5560538"/>
              <a:gd name="connsiteX4" fmla="*/ 6162068 w 6162068"/>
              <a:gd name="connsiteY4" fmla="*/ 5560538 h 5560538"/>
              <a:gd name="connsiteX5" fmla="*/ 3991233 w 6162068"/>
              <a:gd name="connsiteY5" fmla="*/ 3303022 h 5560538"/>
              <a:gd name="connsiteX6" fmla="*/ 3991233 w 6162068"/>
              <a:gd name="connsiteY6" fmla="*/ 3254028 h 5560538"/>
              <a:gd name="connsiteX7" fmla="*/ 5076651 w 6162068"/>
              <a:gd name="connsiteY7" fmla="*/ 2168610 h 5560538"/>
              <a:gd name="connsiteX8" fmla="*/ 0 w 6162068"/>
              <a:gd name="connsiteY8" fmla="*/ 0 h 5560538"/>
              <a:gd name="connsiteX9" fmla="*/ 3558746 w 6162068"/>
              <a:gd name="connsiteY9" fmla="*/ 0 h 5560538"/>
              <a:gd name="connsiteX10" fmla="*/ 3558746 w 6162068"/>
              <a:gd name="connsiteY10" fmla="*/ 3700847 h 5560538"/>
              <a:gd name="connsiteX11" fmla="*/ 3554690 w 6162068"/>
              <a:gd name="connsiteY11" fmla="*/ 3700847 h 5560538"/>
              <a:gd name="connsiteX12" fmla="*/ 3558746 w 6162068"/>
              <a:gd name="connsiteY12" fmla="*/ 3781165 h 5560538"/>
              <a:gd name="connsiteX13" fmla="*/ 1779373 w 6162068"/>
              <a:gd name="connsiteY13" fmla="*/ 5560538 h 5560538"/>
              <a:gd name="connsiteX14" fmla="*/ 0 w 6162068"/>
              <a:gd name="connsiteY14" fmla="*/ 3781165 h 5560538"/>
              <a:gd name="connsiteX15" fmla="*/ 4055 w 6162068"/>
              <a:gd name="connsiteY15" fmla="*/ 3700847 h 5560538"/>
              <a:gd name="connsiteX16" fmla="*/ 0 w 6162068"/>
              <a:gd name="connsiteY16" fmla="*/ 3700847 h 5560538"/>
              <a:gd name="connsiteX17" fmla="*/ 0 w 6162068"/>
              <a:gd name="connsiteY17" fmla="*/ 0 h 5560538"/>
              <a:gd name="connsiteX0" fmla="*/ 5076651 w 6162068"/>
              <a:gd name="connsiteY0" fmla="*/ 2168610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3303022 h 5560538"/>
              <a:gd name="connsiteX4" fmla="*/ 6162068 w 6162068"/>
              <a:gd name="connsiteY4" fmla="*/ 5560538 h 5560538"/>
              <a:gd name="connsiteX5" fmla="*/ 3991233 w 6162068"/>
              <a:gd name="connsiteY5" fmla="*/ 3303022 h 5560538"/>
              <a:gd name="connsiteX6" fmla="*/ 5076651 w 6162068"/>
              <a:gd name="connsiteY6" fmla="*/ 2168610 h 5560538"/>
              <a:gd name="connsiteX7" fmla="*/ 0 w 6162068"/>
              <a:gd name="connsiteY7" fmla="*/ 0 h 5560538"/>
              <a:gd name="connsiteX8" fmla="*/ 3558746 w 6162068"/>
              <a:gd name="connsiteY8" fmla="*/ 0 h 5560538"/>
              <a:gd name="connsiteX9" fmla="*/ 3558746 w 6162068"/>
              <a:gd name="connsiteY9" fmla="*/ 3700847 h 5560538"/>
              <a:gd name="connsiteX10" fmla="*/ 3554690 w 6162068"/>
              <a:gd name="connsiteY10" fmla="*/ 3700847 h 5560538"/>
              <a:gd name="connsiteX11" fmla="*/ 3558746 w 6162068"/>
              <a:gd name="connsiteY11" fmla="*/ 3781165 h 5560538"/>
              <a:gd name="connsiteX12" fmla="*/ 1779373 w 6162068"/>
              <a:gd name="connsiteY12" fmla="*/ 5560538 h 5560538"/>
              <a:gd name="connsiteX13" fmla="*/ 0 w 6162068"/>
              <a:gd name="connsiteY13" fmla="*/ 3781165 h 5560538"/>
              <a:gd name="connsiteX14" fmla="*/ 4055 w 6162068"/>
              <a:gd name="connsiteY14" fmla="*/ 3700847 h 5560538"/>
              <a:gd name="connsiteX15" fmla="*/ 0 w 6162068"/>
              <a:gd name="connsiteY15" fmla="*/ 3700847 h 5560538"/>
              <a:gd name="connsiteX16" fmla="*/ 0 w 6162068"/>
              <a:gd name="connsiteY16" fmla="*/ 0 h 5560538"/>
              <a:gd name="connsiteX0" fmla="*/ 3991233 w 6162068"/>
              <a:gd name="connsiteY0" fmla="*/ 3303022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3303022 h 5560538"/>
              <a:gd name="connsiteX4" fmla="*/ 6162068 w 6162068"/>
              <a:gd name="connsiteY4" fmla="*/ 5560538 h 5560538"/>
              <a:gd name="connsiteX5" fmla="*/ 3991233 w 6162068"/>
              <a:gd name="connsiteY5" fmla="*/ 3303022 h 5560538"/>
              <a:gd name="connsiteX6" fmla="*/ 0 w 6162068"/>
              <a:gd name="connsiteY6" fmla="*/ 0 h 5560538"/>
              <a:gd name="connsiteX7" fmla="*/ 3558746 w 6162068"/>
              <a:gd name="connsiteY7" fmla="*/ 0 h 5560538"/>
              <a:gd name="connsiteX8" fmla="*/ 3558746 w 6162068"/>
              <a:gd name="connsiteY8" fmla="*/ 3700847 h 5560538"/>
              <a:gd name="connsiteX9" fmla="*/ 3554690 w 6162068"/>
              <a:gd name="connsiteY9" fmla="*/ 3700847 h 5560538"/>
              <a:gd name="connsiteX10" fmla="*/ 3558746 w 6162068"/>
              <a:gd name="connsiteY10" fmla="*/ 3781165 h 5560538"/>
              <a:gd name="connsiteX11" fmla="*/ 1779373 w 6162068"/>
              <a:gd name="connsiteY11" fmla="*/ 5560538 h 5560538"/>
              <a:gd name="connsiteX12" fmla="*/ 0 w 6162068"/>
              <a:gd name="connsiteY12" fmla="*/ 3781165 h 5560538"/>
              <a:gd name="connsiteX13" fmla="*/ 4055 w 6162068"/>
              <a:gd name="connsiteY13" fmla="*/ 3700847 h 5560538"/>
              <a:gd name="connsiteX14" fmla="*/ 0 w 6162068"/>
              <a:gd name="connsiteY14" fmla="*/ 3700847 h 5560538"/>
              <a:gd name="connsiteX15" fmla="*/ 0 w 6162068"/>
              <a:gd name="connsiteY15" fmla="*/ 0 h 5560538"/>
              <a:gd name="connsiteX0" fmla="*/ 3991233 w 6162068"/>
              <a:gd name="connsiteY0" fmla="*/ 3303022 h 5560538"/>
              <a:gd name="connsiteX1" fmla="*/ 6162068 w 6162068"/>
              <a:gd name="connsiteY1" fmla="*/ 3254028 h 5560538"/>
              <a:gd name="connsiteX2" fmla="*/ 6159595 w 6162068"/>
              <a:gd name="connsiteY2" fmla="*/ 3303022 h 5560538"/>
              <a:gd name="connsiteX3" fmla="*/ 6162068 w 6162068"/>
              <a:gd name="connsiteY3" fmla="*/ 5560538 h 5560538"/>
              <a:gd name="connsiteX4" fmla="*/ 3991233 w 6162068"/>
              <a:gd name="connsiteY4" fmla="*/ 3303022 h 5560538"/>
              <a:gd name="connsiteX5" fmla="*/ 0 w 6162068"/>
              <a:gd name="connsiteY5" fmla="*/ 0 h 5560538"/>
              <a:gd name="connsiteX6" fmla="*/ 3558746 w 6162068"/>
              <a:gd name="connsiteY6" fmla="*/ 0 h 5560538"/>
              <a:gd name="connsiteX7" fmla="*/ 3558746 w 6162068"/>
              <a:gd name="connsiteY7" fmla="*/ 3700847 h 5560538"/>
              <a:gd name="connsiteX8" fmla="*/ 3554690 w 6162068"/>
              <a:gd name="connsiteY8" fmla="*/ 3700847 h 5560538"/>
              <a:gd name="connsiteX9" fmla="*/ 3558746 w 6162068"/>
              <a:gd name="connsiteY9" fmla="*/ 3781165 h 5560538"/>
              <a:gd name="connsiteX10" fmla="*/ 1779373 w 6162068"/>
              <a:gd name="connsiteY10" fmla="*/ 5560538 h 5560538"/>
              <a:gd name="connsiteX11" fmla="*/ 0 w 6162068"/>
              <a:gd name="connsiteY11" fmla="*/ 3781165 h 5560538"/>
              <a:gd name="connsiteX12" fmla="*/ 4055 w 6162068"/>
              <a:gd name="connsiteY12" fmla="*/ 3700847 h 5560538"/>
              <a:gd name="connsiteX13" fmla="*/ 0 w 6162068"/>
              <a:gd name="connsiteY13" fmla="*/ 3700847 h 5560538"/>
              <a:gd name="connsiteX14" fmla="*/ 0 w 6162068"/>
              <a:gd name="connsiteY14" fmla="*/ 0 h 5560538"/>
              <a:gd name="connsiteX0" fmla="*/ 3991233 w 6162068"/>
              <a:gd name="connsiteY0" fmla="*/ 3303022 h 5560538"/>
              <a:gd name="connsiteX1" fmla="*/ 6162068 w 6162068"/>
              <a:gd name="connsiteY1" fmla="*/ 3254028 h 5560538"/>
              <a:gd name="connsiteX2" fmla="*/ 6162068 w 6162068"/>
              <a:gd name="connsiteY2" fmla="*/ 5560538 h 5560538"/>
              <a:gd name="connsiteX3" fmla="*/ 3991233 w 6162068"/>
              <a:gd name="connsiteY3" fmla="*/ 3303022 h 5560538"/>
              <a:gd name="connsiteX4" fmla="*/ 0 w 6162068"/>
              <a:gd name="connsiteY4" fmla="*/ 0 h 5560538"/>
              <a:gd name="connsiteX5" fmla="*/ 3558746 w 6162068"/>
              <a:gd name="connsiteY5" fmla="*/ 0 h 5560538"/>
              <a:gd name="connsiteX6" fmla="*/ 3558746 w 6162068"/>
              <a:gd name="connsiteY6" fmla="*/ 3700847 h 5560538"/>
              <a:gd name="connsiteX7" fmla="*/ 3554690 w 6162068"/>
              <a:gd name="connsiteY7" fmla="*/ 3700847 h 5560538"/>
              <a:gd name="connsiteX8" fmla="*/ 3558746 w 6162068"/>
              <a:gd name="connsiteY8" fmla="*/ 3781165 h 5560538"/>
              <a:gd name="connsiteX9" fmla="*/ 1779373 w 6162068"/>
              <a:gd name="connsiteY9" fmla="*/ 5560538 h 5560538"/>
              <a:gd name="connsiteX10" fmla="*/ 0 w 6162068"/>
              <a:gd name="connsiteY10" fmla="*/ 3781165 h 5560538"/>
              <a:gd name="connsiteX11" fmla="*/ 4055 w 6162068"/>
              <a:gd name="connsiteY11" fmla="*/ 3700847 h 5560538"/>
              <a:gd name="connsiteX12" fmla="*/ 0 w 6162068"/>
              <a:gd name="connsiteY12" fmla="*/ 3700847 h 5560538"/>
              <a:gd name="connsiteX13" fmla="*/ 0 w 6162068"/>
              <a:gd name="connsiteY13" fmla="*/ 0 h 5560538"/>
              <a:gd name="connsiteX0" fmla="*/ 3991233 w 6162068"/>
              <a:gd name="connsiteY0" fmla="*/ 3303022 h 5560538"/>
              <a:gd name="connsiteX1" fmla="*/ 6162068 w 6162068"/>
              <a:gd name="connsiteY1" fmla="*/ 5560538 h 5560538"/>
              <a:gd name="connsiteX2" fmla="*/ 3991233 w 6162068"/>
              <a:gd name="connsiteY2" fmla="*/ 3303022 h 5560538"/>
              <a:gd name="connsiteX3" fmla="*/ 0 w 6162068"/>
              <a:gd name="connsiteY3" fmla="*/ 0 h 5560538"/>
              <a:gd name="connsiteX4" fmla="*/ 3558746 w 6162068"/>
              <a:gd name="connsiteY4" fmla="*/ 0 h 5560538"/>
              <a:gd name="connsiteX5" fmla="*/ 3558746 w 6162068"/>
              <a:gd name="connsiteY5" fmla="*/ 3700847 h 5560538"/>
              <a:gd name="connsiteX6" fmla="*/ 3554690 w 6162068"/>
              <a:gd name="connsiteY6" fmla="*/ 3700847 h 5560538"/>
              <a:gd name="connsiteX7" fmla="*/ 3558746 w 6162068"/>
              <a:gd name="connsiteY7" fmla="*/ 3781165 h 5560538"/>
              <a:gd name="connsiteX8" fmla="*/ 1779373 w 6162068"/>
              <a:gd name="connsiteY8" fmla="*/ 5560538 h 5560538"/>
              <a:gd name="connsiteX9" fmla="*/ 0 w 6162068"/>
              <a:gd name="connsiteY9" fmla="*/ 3781165 h 5560538"/>
              <a:gd name="connsiteX10" fmla="*/ 4055 w 6162068"/>
              <a:gd name="connsiteY10" fmla="*/ 3700847 h 5560538"/>
              <a:gd name="connsiteX11" fmla="*/ 0 w 6162068"/>
              <a:gd name="connsiteY11" fmla="*/ 3700847 h 5560538"/>
              <a:gd name="connsiteX12" fmla="*/ 0 w 6162068"/>
              <a:gd name="connsiteY12" fmla="*/ 0 h 5560538"/>
              <a:gd name="connsiteX0" fmla="*/ 0 w 3558746"/>
              <a:gd name="connsiteY0" fmla="*/ 0 h 5560538"/>
              <a:gd name="connsiteX1" fmla="*/ 3558746 w 3558746"/>
              <a:gd name="connsiteY1" fmla="*/ 0 h 5560538"/>
              <a:gd name="connsiteX2" fmla="*/ 3558746 w 3558746"/>
              <a:gd name="connsiteY2" fmla="*/ 3700847 h 5560538"/>
              <a:gd name="connsiteX3" fmla="*/ 3554690 w 3558746"/>
              <a:gd name="connsiteY3" fmla="*/ 3700847 h 5560538"/>
              <a:gd name="connsiteX4" fmla="*/ 3558746 w 3558746"/>
              <a:gd name="connsiteY4" fmla="*/ 3781165 h 5560538"/>
              <a:gd name="connsiteX5" fmla="*/ 1779373 w 3558746"/>
              <a:gd name="connsiteY5" fmla="*/ 5560538 h 5560538"/>
              <a:gd name="connsiteX6" fmla="*/ 0 w 3558746"/>
              <a:gd name="connsiteY6" fmla="*/ 3781165 h 5560538"/>
              <a:gd name="connsiteX7" fmla="*/ 4055 w 3558746"/>
              <a:gd name="connsiteY7" fmla="*/ 3700847 h 5560538"/>
              <a:gd name="connsiteX8" fmla="*/ 0 w 3558746"/>
              <a:gd name="connsiteY8" fmla="*/ 3700847 h 5560538"/>
              <a:gd name="connsiteX9" fmla="*/ 0 w 3558746"/>
              <a:gd name="connsiteY9" fmla="*/ 0 h 556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58746" h="5560538">
                <a:moveTo>
                  <a:pt x="0" y="0"/>
                </a:moveTo>
                <a:lnTo>
                  <a:pt x="3558746" y="0"/>
                </a:lnTo>
                <a:lnTo>
                  <a:pt x="3558746" y="3700847"/>
                </a:lnTo>
                <a:lnTo>
                  <a:pt x="3554690" y="3700847"/>
                </a:lnTo>
                <a:lnTo>
                  <a:pt x="3558746" y="3781165"/>
                </a:lnTo>
                <a:cubicBezTo>
                  <a:pt x="3558746" y="4763886"/>
                  <a:pt x="2762094" y="5560538"/>
                  <a:pt x="1779373" y="5560538"/>
                </a:cubicBezTo>
                <a:cubicBezTo>
                  <a:pt x="796652" y="5560538"/>
                  <a:pt x="0" y="4763886"/>
                  <a:pt x="0" y="3781165"/>
                </a:cubicBezTo>
                <a:lnTo>
                  <a:pt x="4055" y="3700847"/>
                </a:lnTo>
                <a:lnTo>
                  <a:pt x="0" y="370084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7659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18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188683" y="1005789"/>
            <a:ext cx="2955019" cy="2547430"/>
          </a:xfrm>
          <a:custGeom>
            <a:avLst/>
            <a:gdLst>
              <a:gd name="connsiteX0" fmla="*/ 0 w 2150076"/>
              <a:gd name="connsiteY0" fmla="*/ 0 h 1853514"/>
              <a:gd name="connsiteX1" fmla="*/ 2150076 w 2150076"/>
              <a:gd name="connsiteY1" fmla="*/ 0 h 1853514"/>
              <a:gd name="connsiteX2" fmla="*/ 1075038 w 2150076"/>
              <a:gd name="connsiteY2" fmla="*/ 1853514 h 185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0076" h="1853514">
                <a:moveTo>
                  <a:pt x="0" y="0"/>
                </a:moveTo>
                <a:lnTo>
                  <a:pt x="2150076" y="0"/>
                </a:lnTo>
                <a:lnTo>
                  <a:pt x="1075038" y="1853514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374932" y="2351822"/>
            <a:ext cx="2137977" cy="1843084"/>
          </a:xfrm>
          <a:custGeom>
            <a:avLst/>
            <a:gdLst>
              <a:gd name="connsiteX0" fmla="*/ 0 w 2150076"/>
              <a:gd name="connsiteY0" fmla="*/ 0 h 1853514"/>
              <a:gd name="connsiteX1" fmla="*/ 2150076 w 2150076"/>
              <a:gd name="connsiteY1" fmla="*/ 0 h 1853514"/>
              <a:gd name="connsiteX2" fmla="*/ 1075038 w 2150076"/>
              <a:gd name="connsiteY2" fmla="*/ 1853514 h 185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0076" h="1853514">
                <a:moveTo>
                  <a:pt x="0" y="0"/>
                </a:moveTo>
                <a:lnTo>
                  <a:pt x="2150076" y="0"/>
                </a:lnTo>
                <a:lnTo>
                  <a:pt x="1075038" y="1853514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27422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1526807" y="592287"/>
            <a:ext cx="4031213" cy="5060368"/>
          </a:xfrm>
          <a:custGeom>
            <a:avLst/>
            <a:gdLst>
              <a:gd name="connsiteX0" fmla="*/ 0 w 4031213"/>
              <a:gd name="connsiteY0" fmla="*/ 2202870 h 5060368"/>
              <a:gd name="connsiteX1" fmla="*/ 331363 w 4031213"/>
              <a:gd name="connsiteY1" fmla="*/ 2202870 h 5060368"/>
              <a:gd name="connsiteX2" fmla="*/ 331363 w 4031213"/>
              <a:gd name="connsiteY2" fmla="*/ 3855024 h 5060368"/>
              <a:gd name="connsiteX3" fmla="*/ 0 w 4031213"/>
              <a:gd name="connsiteY3" fmla="*/ 3855024 h 5060368"/>
              <a:gd name="connsiteX4" fmla="*/ 739970 w 4031213"/>
              <a:gd name="connsiteY4" fmla="*/ 1518225 h 5060368"/>
              <a:gd name="connsiteX5" fmla="*/ 1071333 w 4031213"/>
              <a:gd name="connsiteY5" fmla="*/ 1518225 h 5060368"/>
              <a:gd name="connsiteX6" fmla="*/ 1071333 w 4031213"/>
              <a:gd name="connsiteY6" fmla="*/ 3855024 h 5060368"/>
              <a:gd name="connsiteX7" fmla="*/ 739970 w 4031213"/>
              <a:gd name="connsiteY7" fmla="*/ 3855024 h 5060368"/>
              <a:gd name="connsiteX8" fmla="*/ 3699850 w 4031213"/>
              <a:gd name="connsiteY8" fmla="*/ 1267691 h 5060368"/>
              <a:gd name="connsiteX9" fmla="*/ 4031213 w 4031213"/>
              <a:gd name="connsiteY9" fmla="*/ 1267691 h 5060368"/>
              <a:gd name="connsiteX10" fmla="*/ 4031213 w 4031213"/>
              <a:gd name="connsiteY10" fmla="*/ 2919845 h 5060368"/>
              <a:gd name="connsiteX11" fmla="*/ 3699850 w 4031213"/>
              <a:gd name="connsiteY11" fmla="*/ 2919845 h 5060368"/>
              <a:gd name="connsiteX12" fmla="*/ 1479940 w 4031213"/>
              <a:gd name="connsiteY12" fmla="*/ 979918 h 5060368"/>
              <a:gd name="connsiteX13" fmla="*/ 1811303 w 4031213"/>
              <a:gd name="connsiteY13" fmla="*/ 979918 h 5060368"/>
              <a:gd name="connsiteX14" fmla="*/ 1811303 w 4031213"/>
              <a:gd name="connsiteY14" fmla="*/ 4241509 h 5060368"/>
              <a:gd name="connsiteX15" fmla="*/ 1479940 w 4031213"/>
              <a:gd name="connsiteY15" fmla="*/ 4241509 h 5060368"/>
              <a:gd name="connsiteX16" fmla="*/ 2959880 w 4031213"/>
              <a:gd name="connsiteY16" fmla="*/ 431220 h 5060368"/>
              <a:gd name="connsiteX17" fmla="*/ 3291243 w 4031213"/>
              <a:gd name="connsiteY17" fmla="*/ 431220 h 5060368"/>
              <a:gd name="connsiteX18" fmla="*/ 3291243 w 4031213"/>
              <a:gd name="connsiteY18" fmla="*/ 3314699 h 5060368"/>
              <a:gd name="connsiteX19" fmla="*/ 2959880 w 4031213"/>
              <a:gd name="connsiteY19" fmla="*/ 3314699 h 5060368"/>
              <a:gd name="connsiteX20" fmla="*/ 2219910 w 4031213"/>
              <a:gd name="connsiteY20" fmla="*/ 0 h 5060368"/>
              <a:gd name="connsiteX21" fmla="*/ 2551273 w 4031213"/>
              <a:gd name="connsiteY21" fmla="*/ 0 h 5060368"/>
              <a:gd name="connsiteX22" fmla="*/ 2551273 w 4031213"/>
              <a:gd name="connsiteY22" fmla="*/ 5060368 h 5060368"/>
              <a:gd name="connsiteX23" fmla="*/ 2219910 w 4031213"/>
              <a:gd name="connsiteY23" fmla="*/ 5060368 h 506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031213" h="5060368">
                <a:moveTo>
                  <a:pt x="0" y="2202870"/>
                </a:moveTo>
                <a:lnTo>
                  <a:pt x="331363" y="2202870"/>
                </a:lnTo>
                <a:lnTo>
                  <a:pt x="331363" y="3855024"/>
                </a:lnTo>
                <a:lnTo>
                  <a:pt x="0" y="3855024"/>
                </a:lnTo>
                <a:close/>
                <a:moveTo>
                  <a:pt x="739970" y="1518225"/>
                </a:moveTo>
                <a:lnTo>
                  <a:pt x="1071333" y="1518225"/>
                </a:lnTo>
                <a:lnTo>
                  <a:pt x="1071333" y="3855024"/>
                </a:lnTo>
                <a:lnTo>
                  <a:pt x="739970" y="3855024"/>
                </a:lnTo>
                <a:close/>
                <a:moveTo>
                  <a:pt x="3699850" y="1267691"/>
                </a:moveTo>
                <a:lnTo>
                  <a:pt x="4031213" y="1267691"/>
                </a:lnTo>
                <a:lnTo>
                  <a:pt x="4031213" y="2919845"/>
                </a:lnTo>
                <a:lnTo>
                  <a:pt x="3699850" y="2919845"/>
                </a:lnTo>
                <a:close/>
                <a:moveTo>
                  <a:pt x="1479940" y="979918"/>
                </a:moveTo>
                <a:lnTo>
                  <a:pt x="1811303" y="979918"/>
                </a:lnTo>
                <a:lnTo>
                  <a:pt x="1811303" y="4241509"/>
                </a:lnTo>
                <a:lnTo>
                  <a:pt x="1479940" y="4241509"/>
                </a:lnTo>
                <a:close/>
                <a:moveTo>
                  <a:pt x="2959880" y="431220"/>
                </a:moveTo>
                <a:lnTo>
                  <a:pt x="3291243" y="431220"/>
                </a:lnTo>
                <a:lnTo>
                  <a:pt x="3291243" y="3314699"/>
                </a:lnTo>
                <a:lnTo>
                  <a:pt x="2959880" y="331469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5060368"/>
                </a:lnTo>
                <a:lnTo>
                  <a:pt x="2219910" y="506036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1"/>
          </p:nvPr>
        </p:nvSpPr>
        <p:spPr>
          <a:xfrm>
            <a:off x="1156822" y="1293667"/>
            <a:ext cx="4771187" cy="4358988"/>
          </a:xfrm>
          <a:custGeom>
            <a:avLst/>
            <a:gdLst>
              <a:gd name="connsiteX0" fmla="*/ 4439824 w 4771187"/>
              <a:gd name="connsiteY0" fmla="*/ 1617662 h 4358988"/>
              <a:gd name="connsiteX1" fmla="*/ 4771187 w 4771187"/>
              <a:gd name="connsiteY1" fmla="*/ 1617662 h 4358988"/>
              <a:gd name="connsiteX2" fmla="*/ 4771187 w 4771187"/>
              <a:gd name="connsiteY2" fmla="*/ 2407370 h 4358988"/>
              <a:gd name="connsiteX3" fmla="*/ 4439824 w 4771187"/>
              <a:gd name="connsiteY3" fmla="*/ 2407370 h 4358988"/>
              <a:gd name="connsiteX4" fmla="*/ 0 w 4771187"/>
              <a:gd name="connsiteY4" fmla="*/ 1309256 h 4358988"/>
              <a:gd name="connsiteX5" fmla="*/ 331363 w 4771187"/>
              <a:gd name="connsiteY5" fmla="*/ 1309256 h 4358988"/>
              <a:gd name="connsiteX6" fmla="*/ 331363 w 4771187"/>
              <a:gd name="connsiteY6" fmla="*/ 2098964 h 4358988"/>
              <a:gd name="connsiteX7" fmla="*/ 0 w 4771187"/>
              <a:gd name="connsiteY7" fmla="*/ 2098964 h 4358988"/>
              <a:gd name="connsiteX8" fmla="*/ 3699850 w 4771187"/>
              <a:gd name="connsiteY8" fmla="*/ 548698 h 4358988"/>
              <a:gd name="connsiteX9" fmla="*/ 4031213 w 4771187"/>
              <a:gd name="connsiteY9" fmla="*/ 548698 h 4358988"/>
              <a:gd name="connsiteX10" fmla="*/ 4031213 w 4771187"/>
              <a:gd name="connsiteY10" fmla="*/ 3091297 h 4358988"/>
              <a:gd name="connsiteX11" fmla="*/ 3699850 w 4771187"/>
              <a:gd name="connsiteY11" fmla="*/ 3091297 h 4358988"/>
              <a:gd name="connsiteX12" fmla="*/ 2959880 w 4771187"/>
              <a:gd name="connsiteY12" fmla="*/ 394855 h 4358988"/>
              <a:gd name="connsiteX13" fmla="*/ 3291243 w 4771187"/>
              <a:gd name="connsiteY13" fmla="*/ 394855 h 4358988"/>
              <a:gd name="connsiteX14" fmla="*/ 3291243 w 4771187"/>
              <a:gd name="connsiteY14" fmla="*/ 4166754 h 4358988"/>
              <a:gd name="connsiteX15" fmla="*/ 2959880 w 4771187"/>
              <a:gd name="connsiteY15" fmla="*/ 4166754 h 4358988"/>
              <a:gd name="connsiteX16" fmla="*/ 1479940 w 4771187"/>
              <a:gd name="connsiteY16" fmla="*/ 144027 h 4358988"/>
              <a:gd name="connsiteX17" fmla="*/ 1811303 w 4771187"/>
              <a:gd name="connsiteY17" fmla="*/ 144027 h 4358988"/>
              <a:gd name="connsiteX18" fmla="*/ 1811303 w 4771187"/>
              <a:gd name="connsiteY18" fmla="*/ 3091297 h 4358988"/>
              <a:gd name="connsiteX19" fmla="*/ 1479940 w 4771187"/>
              <a:gd name="connsiteY19" fmla="*/ 3091297 h 4358988"/>
              <a:gd name="connsiteX20" fmla="*/ 739970 w 4771187"/>
              <a:gd name="connsiteY20" fmla="*/ 0 h 4358988"/>
              <a:gd name="connsiteX21" fmla="*/ 1071333 w 4771187"/>
              <a:gd name="connsiteY21" fmla="*/ 0 h 4358988"/>
              <a:gd name="connsiteX22" fmla="*/ 1071333 w 4771187"/>
              <a:gd name="connsiteY22" fmla="*/ 2883479 h 4358988"/>
              <a:gd name="connsiteX23" fmla="*/ 739970 w 4771187"/>
              <a:gd name="connsiteY23" fmla="*/ 2883479 h 4358988"/>
              <a:gd name="connsiteX24" fmla="*/ 2219910 w 4771187"/>
              <a:gd name="connsiteY24" fmla="*/ 0 h 4358988"/>
              <a:gd name="connsiteX25" fmla="*/ 2551273 w 4771187"/>
              <a:gd name="connsiteY25" fmla="*/ 0 h 4358988"/>
              <a:gd name="connsiteX26" fmla="*/ 2551273 w 4771187"/>
              <a:gd name="connsiteY26" fmla="*/ 4358988 h 4358988"/>
              <a:gd name="connsiteX27" fmla="*/ 2219910 w 4771187"/>
              <a:gd name="connsiteY27" fmla="*/ 4358988 h 435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71187" h="4358988">
                <a:moveTo>
                  <a:pt x="4439824" y="1617662"/>
                </a:moveTo>
                <a:lnTo>
                  <a:pt x="4771187" y="1617662"/>
                </a:lnTo>
                <a:lnTo>
                  <a:pt x="4771187" y="2407370"/>
                </a:lnTo>
                <a:lnTo>
                  <a:pt x="4439824" y="2407370"/>
                </a:lnTo>
                <a:close/>
                <a:moveTo>
                  <a:pt x="0" y="1309256"/>
                </a:moveTo>
                <a:lnTo>
                  <a:pt x="331363" y="1309256"/>
                </a:lnTo>
                <a:lnTo>
                  <a:pt x="331363" y="2098964"/>
                </a:lnTo>
                <a:lnTo>
                  <a:pt x="0" y="2098964"/>
                </a:lnTo>
                <a:close/>
                <a:moveTo>
                  <a:pt x="3699850" y="548698"/>
                </a:moveTo>
                <a:lnTo>
                  <a:pt x="4031213" y="548698"/>
                </a:lnTo>
                <a:lnTo>
                  <a:pt x="4031213" y="3091297"/>
                </a:lnTo>
                <a:lnTo>
                  <a:pt x="3699850" y="3091297"/>
                </a:lnTo>
                <a:close/>
                <a:moveTo>
                  <a:pt x="2959880" y="394855"/>
                </a:moveTo>
                <a:lnTo>
                  <a:pt x="3291243" y="394855"/>
                </a:lnTo>
                <a:lnTo>
                  <a:pt x="3291243" y="4166754"/>
                </a:lnTo>
                <a:lnTo>
                  <a:pt x="2959880" y="4166754"/>
                </a:lnTo>
                <a:close/>
                <a:moveTo>
                  <a:pt x="1479940" y="144027"/>
                </a:moveTo>
                <a:lnTo>
                  <a:pt x="1811303" y="144027"/>
                </a:lnTo>
                <a:lnTo>
                  <a:pt x="1811303" y="3091297"/>
                </a:lnTo>
                <a:lnTo>
                  <a:pt x="1479940" y="3091297"/>
                </a:lnTo>
                <a:close/>
                <a:moveTo>
                  <a:pt x="739970" y="0"/>
                </a:moveTo>
                <a:lnTo>
                  <a:pt x="1071333" y="0"/>
                </a:lnTo>
                <a:lnTo>
                  <a:pt x="1071333" y="2883479"/>
                </a:lnTo>
                <a:lnTo>
                  <a:pt x="739970" y="288347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4358988"/>
                </a:lnTo>
                <a:lnTo>
                  <a:pt x="2219910" y="435898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46938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382375" y="-15871"/>
            <a:ext cx="430181" cy="360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bg1"/>
                </a:solidFill>
              </a:defRPr>
            </a:lvl1pPr>
          </a:lstStyle>
          <a:p>
            <a:fld id="{4A8454CE-A017-41A1-B2AF-6CF4C99720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06246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462430" y="884569"/>
            <a:ext cx="7267140" cy="7267140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46948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343541"/>
          </a:xfrm>
          <a:custGeom>
            <a:avLst/>
            <a:gdLst>
              <a:gd name="connsiteX0" fmla="*/ 0 w 12192000"/>
              <a:gd name="connsiteY0" fmla="*/ 0 h 6343541"/>
              <a:gd name="connsiteX1" fmla="*/ 12192000 w 12192000"/>
              <a:gd name="connsiteY1" fmla="*/ 0 h 6343541"/>
              <a:gd name="connsiteX2" fmla="*/ 12192000 w 12192000"/>
              <a:gd name="connsiteY2" fmla="*/ 3315854 h 6343541"/>
              <a:gd name="connsiteX3" fmla="*/ 11254197 w 12192000"/>
              <a:gd name="connsiteY3" fmla="*/ 4940176 h 6343541"/>
              <a:gd name="connsiteX4" fmla="*/ 7421410 w 12192000"/>
              <a:gd name="connsiteY4" fmla="*/ 5967168 h 6343541"/>
              <a:gd name="connsiteX5" fmla="*/ 482174 w 12192000"/>
              <a:gd name="connsiteY5" fmla="*/ 1960798 h 6343541"/>
              <a:gd name="connsiteX6" fmla="*/ 20968 w 12192000"/>
              <a:gd name="connsiteY6" fmla="*/ 1628699 h 6343541"/>
              <a:gd name="connsiteX7" fmla="*/ 0 w 12192000"/>
              <a:gd name="connsiteY7" fmla="*/ 1608151 h 634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43541">
                <a:moveTo>
                  <a:pt x="0" y="0"/>
                </a:moveTo>
                <a:lnTo>
                  <a:pt x="12192000" y="0"/>
                </a:lnTo>
                <a:lnTo>
                  <a:pt x="12192000" y="3315854"/>
                </a:lnTo>
                <a:lnTo>
                  <a:pt x="11254197" y="4940176"/>
                </a:lnTo>
                <a:cubicBezTo>
                  <a:pt x="10479398" y="6282167"/>
                  <a:pt x="8763401" y="6741967"/>
                  <a:pt x="7421410" y="5967168"/>
                </a:cubicBezTo>
                <a:lnTo>
                  <a:pt x="482174" y="1960798"/>
                </a:lnTo>
                <a:cubicBezTo>
                  <a:pt x="314425" y="1863948"/>
                  <a:pt x="160460" y="1752392"/>
                  <a:pt x="20968" y="1628699"/>
                </a:cubicBezTo>
                <a:lnTo>
                  <a:pt x="0" y="1608151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8211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DESIGN</a:t>
            </a:r>
            <a:endParaRPr lang="en-US" sz="48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8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12" b="-9212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ight Triangle 36"/>
          <p:cNvSpPr/>
          <p:nvPr/>
        </p:nvSpPr>
        <p:spPr>
          <a:xfrm rot="5400000">
            <a:off x="4765616" y="-4765616"/>
            <a:ext cx="2660769" cy="12192000"/>
          </a:xfrm>
          <a:prstGeom prst="rtTriangle">
            <a:avLst/>
          </a:prstGeom>
          <a:solidFill>
            <a:schemeClr val="accent2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6AA64A-CB77-49A6-8AFD-0CC1AF772007}"/>
              </a:ext>
            </a:extLst>
          </p:cNvPr>
          <p:cNvGrpSpPr/>
          <p:nvPr/>
        </p:nvGrpSpPr>
        <p:grpSpPr>
          <a:xfrm>
            <a:off x="-3" y="5204460"/>
            <a:ext cx="12192004" cy="1653537"/>
            <a:chOff x="-3" y="5204460"/>
            <a:chExt cx="12192004" cy="1653537"/>
          </a:xfrm>
        </p:grpSpPr>
        <p:sp>
          <p:nvSpPr>
            <p:cNvPr id="22" name="Freeform 21"/>
            <p:cNvSpPr/>
            <p:nvPr/>
          </p:nvSpPr>
          <p:spPr>
            <a:xfrm>
              <a:off x="-3" y="5204460"/>
              <a:ext cx="12192004" cy="1653537"/>
            </a:xfrm>
            <a:custGeom>
              <a:avLst/>
              <a:gdLst>
                <a:gd name="connsiteX0" fmla="*/ 9144002 w 9144003"/>
                <a:gd name="connsiteY0" fmla="*/ 0 h 1737360"/>
                <a:gd name="connsiteX1" fmla="*/ 9144002 w 9144003"/>
                <a:gd name="connsiteY1" fmla="*/ 935355 h 1737360"/>
                <a:gd name="connsiteX2" fmla="*/ 9144003 w 9144003"/>
                <a:gd name="connsiteY2" fmla="*/ 935355 h 1737360"/>
                <a:gd name="connsiteX3" fmla="*/ 9144003 w 9144003"/>
                <a:gd name="connsiteY3" fmla="*/ 1737360 h 1737360"/>
                <a:gd name="connsiteX4" fmla="*/ 1 w 9144003"/>
                <a:gd name="connsiteY4" fmla="*/ 1737360 h 1737360"/>
                <a:gd name="connsiteX5" fmla="*/ 1 w 9144003"/>
                <a:gd name="connsiteY5" fmla="*/ 935356 h 1737360"/>
                <a:gd name="connsiteX6" fmla="*/ 0 w 9144003"/>
                <a:gd name="connsiteY6" fmla="*/ 935356 h 1737360"/>
                <a:gd name="connsiteX7" fmla="*/ 1 w 9144003"/>
                <a:gd name="connsiteY7" fmla="*/ 935356 h 1737360"/>
                <a:gd name="connsiteX8" fmla="*/ 1 w 9144003"/>
                <a:gd name="connsiteY8" fmla="*/ 935355 h 1737360"/>
                <a:gd name="connsiteX9" fmla="*/ 5 w 9144003"/>
                <a:gd name="connsiteY9" fmla="*/ 935355 h 173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4003" h="1737360">
                  <a:moveTo>
                    <a:pt x="9144002" y="0"/>
                  </a:moveTo>
                  <a:lnTo>
                    <a:pt x="9144002" y="935355"/>
                  </a:lnTo>
                  <a:lnTo>
                    <a:pt x="9144003" y="935355"/>
                  </a:lnTo>
                  <a:lnTo>
                    <a:pt x="9144003" y="1737360"/>
                  </a:lnTo>
                  <a:lnTo>
                    <a:pt x="1" y="1737360"/>
                  </a:lnTo>
                  <a:lnTo>
                    <a:pt x="1" y="935356"/>
                  </a:lnTo>
                  <a:lnTo>
                    <a:pt x="0" y="935356"/>
                  </a:lnTo>
                  <a:lnTo>
                    <a:pt x="1" y="935356"/>
                  </a:lnTo>
                  <a:lnTo>
                    <a:pt x="1" y="935355"/>
                  </a:lnTo>
                  <a:lnTo>
                    <a:pt x="5" y="9353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75839" y="5811559"/>
              <a:ext cx="5242784" cy="66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8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SUBTITLE MINIMAL BUSINESS</a:t>
              </a:r>
            </a:p>
            <a:p>
              <a:pPr algn="r"/>
              <a:r>
                <a:rPr lang="en-US" sz="18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IDEA &amp; SUPPORT PRESENTATION TITLE GOES HERE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1CE723-8A0F-4118-95AF-CAF922C4D61C}"/>
              </a:ext>
            </a:extLst>
          </p:cNvPr>
          <p:cNvGrpSpPr/>
          <p:nvPr/>
        </p:nvGrpSpPr>
        <p:grpSpPr>
          <a:xfrm>
            <a:off x="-1" y="0"/>
            <a:ext cx="11818624" cy="2575560"/>
            <a:chOff x="-1" y="0"/>
            <a:chExt cx="11818624" cy="2575560"/>
          </a:xfrm>
        </p:grpSpPr>
        <p:sp>
          <p:nvSpPr>
            <p:cNvPr id="4" name="Right Triangle 3"/>
            <p:cNvSpPr/>
            <p:nvPr/>
          </p:nvSpPr>
          <p:spPr>
            <a:xfrm rot="5400000">
              <a:off x="4621531" y="-4621532"/>
              <a:ext cx="2575560" cy="11818624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213244" y="778536"/>
              <a:ext cx="395048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Smartslide</a:t>
              </a:r>
              <a:endPara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8EDBD11-57D5-2E48-8376-14DAF08E9724}"/>
                </a:ext>
              </a:extLst>
            </p:cNvPr>
            <p:cNvSpPr/>
            <p:nvPr/>
          </p:nvSpPr>
          <p:spPr>
            <a:xfrm>
              <a:off x="790904" y="361185"/>
              <a:ext cx="1269547" cy="1269547"/>
            </a:xfrm>
            <a:prstGeom prst="rect">
              <a:avLst/>
            </a:prstGeom>
            <a:blipFill>
              <a:blip r:embed="rId3" cstate="hq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659A303-B66F-A64D-B791-A11AECC6C020}"/>
              </a:ext>
            </a:extLst>
          </p:cNvPr>
          <p:cNvSpPr/>
          <p:nvPr/>
        </p:nvSpPr>
        <p:spPr>
          <a:xfrm>
            <a:off x="3355777" y="2809335"/>
            <a:ext cx="5480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Smartslide</a:t>
            </a:r>
            <a:endParaRPr lang="en-US" sz="5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62FE3-0076-9B45-8858-3F102B5CA37B}"/>
              </a:ext>
            </a:extLst>
          </p:cNvPr>
          <p:cNvSpPr/>
          <p:nvPr/>
        </p:nvSpPr>
        <p:spPr>
          <a:xfrm>
            <a:off x="7677252" y="2827023"/>
            <a:ext cx="968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2157826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9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3C44998-F596-5A4E-9FE5-00111EB3C7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407" b="14407"/>
          <a:stretch>
            <a:fillRect/>
          </a:stretch>
        </p:blipFill>
        <p:spPr bwMode="auto">
          <a:xfrm>
            <a:off x="371475" y="371475"/>
            <a:ext cx="11453813" cy="61150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BDBFBF1-C655-D94C-ABBC-7913622FB6B2}"/>
              </a:ext>
            </a:extLst>
          </p:cNvPr>
          <p:cNvSpPr txBox="1">
            <a:spLocks/>
          </p:cNvSpPr>
          <p:nvPr/>
        </p:nvSpPr>
        <p:spPr bwMode="auto">
          <a:xfrm>
            <a:off x="3159918" y="3154890"/>
            <a:ext cx="587216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6000" b="1" dirty="0">
                <a:solidFill>
                  <a:srgbClr val="FFFFFF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</a:t>
            </a:r>
            <a:r>
              <a:rPr lang="en-US" altLang="en-US" sz="6000" dirty="0">
                <a:solidFill>
                  <a:srgbClr val="FFFFFF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SLIDE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8D631F-6D2E-9B47-A9E1-183473505C58}"/>
              </a:ext>
            </a:extLst>
          </p:cNvPr>
          <p:cNvSpPr/>
          <p:nvPr/>
        </p:nvSpPr>
        <p:spPr>
          <a:xfrm>
            <a:off x="5655511" y="1659024"/>
            <a:ext cx="880977" cy="880977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8C3596-B73A-F24C-8552-521C9FD561BC}"/>
              </a:ext>
            </a:extLst>
          </p:cNvPr>
          <p:cNvSpPr/>
          <p:nvPr/>
        </p:nvSpPr>
        <p:spPr>
          <a:xfrm>
            <a:off x="3807667" y="3934379"/>
            <a:ext cx="4302239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436A0C-2348-4F78-BB0F-B9EB0EE54A1F}"/>
              </a:ext>
            </a:extLst>
          </p:cNvPr>
          <p:cNvGrpSpPr/>
          <p:nvPr/>
        </p:nvGrpSpPr>
        <p:grpSpPr>
          <a:xfrm>
            <a:off x="4213330" y="5527637"/>
            <a:ext cx="1745457" cy="295031"/>
            <a:chOff x="4213330" y="5527637"/>
            <a:chExt cx="1745457" cy="295031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D2C37A4-1D89-A24E-ADBE-99AD27D6F8DF}"/>
                </a:ext>
              </a:extLst>
            </p:cNvPr>
            <p:cNvSpPr/>
            <p:nvPr/>
          </p:nvSpPr>
          <p:spPr>
            <a:xfrm>
              <a:off x="4270478" y="5527637"/>
              <a:ext cx="1588027" cy="29503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6940630-61C1-F84D-A3AD-065CA40CFC9F}"/>
                </a:ext>
              </a:extLst>
            </p:cNvPr>
            <p:cNvSpPr/>
            <p:nvPr/>
          </p:nvSpPr>
          <p:spPr>
            <a:xfrm>
              <a:off x="4213330" y="5551490"/>
              <a:ext cx="1745457" cy="2462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PREV.</a:t>
              </a:r>
              <a:endParaRPr lang="en-US" sz="1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E7D87E-EEF7-4ACD-B444-EC22F9934931}"/>
              </a:ext>
            </a:extLst>
          </p:cNvPr>
          <p:cNvGrpSpPr/>
          <p:nvPr/>
        </p:nvGrpSpPr>
        <p:grpSpPr>
          <a:xfrm>
            <a:off x="6130495" y="5527636"/>
            <a:ext cx="1745457" cy="295031"/>
            <a:chOff x="6130495" y="5527636"/>
            <a:chExt cx="1745457" cy="295031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22D4790B-F823-AC41-A185-9F915C8778B5}"/>
                </a:ext>
              </a:extLst>
            </p:cNvPr>
            <p:cNvSpPr/>
            <p:nvPr/>
          </p:nvSpPr>
          <p:spPr>
            <a:xfrm>
              <a:off x="6209211" y="5527636"/>
              <a:ext cx="1588027" cy="29503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14E0ACC-C5DD-9542-90DD-96BCDAF3A803}"/>
                </a:ext>
              </a:extLst>
            </p:cNvPr>
            <p:cNvSpPr/>
            <p:nvPr/>
          </p:nvSpPr>
          <p:spPr>
            <a:xfrm>
              <a:off x="6130495" y="5551490"/>
              <a:ext cx="1745457" cy="2462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NEXT &gt;</a:t>
              </a:r>
              <a:endParaRPr lang="en-US" sz="1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3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13F4382-A33E-1545-9E14-0A53F5981D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9C8FBB9-7831-1D4A-8BB6-49BE61711E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1432" b="31432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1F1D587-6DDF-BD42-BEA8-EC28C3062B4B}"/>
              </a:ext>
            </a:extLst>
          </p:cNvPr>
          <p:cNvSpPr/>
          <p:nvPr/>
        </p:nvSpPr>
        <p:spPr>
          <a:xfrm>
            <a:off x="4081096" y="5085643"/>
            <a:ext cx="3985204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3FA95F-5708-2342-9283-D8C206A1621D}"/>
              </a:ext>
            </a:extLst>
          </p:cNvPr>
          <p:cNvSpPr/>
          <p:nvPr/>
        </p:nvSpPr>
        <p:spPr>
          <a:xfrm>
            <a:off x="5223271" y="6134502"/>
            <a:ext cx="174545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NEXT &gt;</a:t>
            </a:r>
            <a:endParaRPr lang="en-US" sz="16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6" name="Title 1">
            <a:extLst>
              <a:ext uri="{FF2B5EF4-FFF2-40B4-BE49-F238E27FC236}">
                <a16:creationId xmlns:a16="http://schemas.microsoft.com/office/drawing/2014/main" id="{6107FB5C-AF38-D743-B08A-741DAE0A76F6}"/>
              </a:ext>
            </a:extLst>
          </p:cNvPr>
          <p:cNvSpPr txBox="1">
            <a:spLocks/>
          </p:cNvSpPr>
          <p:nvPr/>
        </p:nvSpPr>
        <p:spPr bwMode="auto">
          <a:xfrm>
            <a:off x="635879" y="3336441"/>
            <a:ext cx="1092024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16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Hiragino Kaku Gothic StdN W8" panose="020B0800000000000000" pitchFamily="34" charset="-128"/>
                <a:cs typeface="Arial" panose="020B0604020202020204" pitchFamily="34" charset="0"/>
              </a:rPr>
              <a:t>Smartslide</a:t>
            </a:r>
            <a:endParaRPr lang="en-US" altLang="en-US" sz="16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Hiragino Kaku Gothic StdN W8" panose="020B0800000000000000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31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471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BEF75103-2BC7-6C4A-B539-C946314093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180" name="Group 8">
            <a:extLst>
              <a:ext uri="{FF2B5EF4-FFF2-40B4-BE49-F238E27FC236}">
                <a16:creationId xmlns:a16="http://schemas.microsoft.com/office/drawing/2014/main" id="{7867DD90-5FBB-2845-AEDB-65B972361368}"/>
              </a:ext>
            </a:extLst>
          </p:cNvPr>
          <p:cNvGrpSpPr>
            <a:grpSpLocks noChangeAspect="1"/>
          </p:cNvGrpSpPr>
          <p:nvPr/>
        </p:nvGrpSpPr>
        <p:grpSpPr bwMode="auto">
          <a:xfrm rot="756050">
            <a:off x="5393794" y="-847364"/>
            <a:ext cx="8754329" cy="7570257"/>
            <a:chOff x="1465" y="2197"/>
            <a:chExt cx="879" cy="760"/>
          </a:xfrm>
        </p:grpSpPr>
        <p:sp>
          <p:nvSpPr>
            <p:cNvPr id="50197" name="Freeform 32">
              <a:extLst>
                <a:ext uri="{FF2B5EF4-FFF2-40B4-BE49-F238E27FC236}">
                  <a16:creationId xmlns:a16="http://schemas.microsoft.com/office/drawing/2014/main" id="{CCE72800-07A2-C34F-9D86-4C1D412B2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5" y="2197"/>
              <a:ext cx="691" cy="682"/>
            </a:xfrm>
            <a:custGeom>
              <a:avLst/>
              <a:gdLst>
                <a:gd name="T0" fmla="*/ 0 w 691"/>
                <a:gd name="T1" fmla="*/ 682 h 682"/>
                <a:gd name="T2" fmla="*/ 379 w 691"/>
                <a:gd name="T3" fmla="*/ 0 h 682"/>
                <a:gd name="T4" fmla="*/ 477 w 691"/>
                <a:gd name="T5" fmla="*/ 0 h 682"/>
                <a:gd name="T6" fmla="*/ 136 w 691"/>
                <a:gd name="T7" fmla="*/ 598 h 682"/>
                <a:gd name="T8" fmla="*/ 646 w 691"/>
                <a:gd name="T9" fmla="*/ 598 h 682"/>
                <a:gd name="T10" fmla="*/ 691 w 691"/>
                <a:gd name="T11" fmla="*/ 682 h 682"/>
                <a:gd name="T12" fmla="*/ 0 w 691"/>
                <a:gd name="T13" fmla="*/ 682 h 6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1"/>
                <a:gd name="T22" fmla="*/ 0 h 682"/>
                <a:gd name="T23" fmla="*/ 691 w 691"/>
                <a:gd name="T24" fmla="*/ 682 h 6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1" h="682">
                  <a:moveTo>
                    <a:pt x="0" y="682"/>
                  </a:moveTo>
                  <a:lnTo>
                    <a:pt x="379" y="0"/>
                  </a:lnTo>
                  <a:lnTo>
                    <a:pt x="477" y="0"/>
                  </a:lnTo>
                  <a:lnTo>
                    <a:pt x="136" y="598"/>
                  </a:lnTo>
                  <a:lnTo>
                    <a:pt x="646" y="598"/>
                  </a:lnTo>
                  <a:lnTo>
                    <a:pt x="691" y="682"/>
                  </a:lnTo>
                  <a:lnTo>
                    <a:pt x="0" y="682"/>
                  </a:lnTo>
                  <a:close/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0198" name="Freeform 33">
              <a:extLst>
                <a:ext uri="{FF2B5EF4-FFF2-40B4-BE49-F238E27FC236}">
                  <a16:creationId xmlns:a16="http://schemas.microsoft.com/office/drawing/2014/main" id="{D36624EB-8310-0B49-B7D4-D80771D94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5" y="2359"/>
              <a:ext cx="832" cy="598"/>
            </a:xfrm>
            <a:custGeom>
              <a:avLst/>
              <a:gdLst>
                <a:gd name="T0" fmla="*/ 0 w 832"/>
                <a:gd name="T1" fmla="*/ 520 h 598"/>
                <a:gd name="T2" fmla="*/ 43 w 832"/>
                <a:gd name="T3" fmla="*/ 598 h 598"/>
                <a:gd name="T4" fmla="*/ 832 w 832"/>
                <a:gd name="T5" fmla="*/ 598 h 598"/>
                <a:gd name="T6" fmla="*/ 477 w 832"/>
                <a:gd name="T7" fmla="*/ 0 h 598"/>
                <a:gd name="T8" fmla="*/ 434 w 832"/>
                <a:gd name="T9" fmla="*/ 81 h 598"/>
                <a:gd name="T10" fmla="*/ 646 w 832"/>
                <a:gd name="T11" fmla="*/ 436 h 598"/>
                <a:gd name="T12" fmla="*/ 691 w 832"/>
                <a:gd name="T13" fmla="*/ 520 h 598"/>
                <a:gd name="T14" fmla="*/ 0 w 832"/>
                <a:gd name="T15" fmla="*/ 52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2"/>
                <a:gd name="T25" fmla="*/ 0 h 598"/>
                <a:gd name="T26" fmla="*/ 832 w 832"/>
                <a:gd name="T27" fmla="*/ 598 h 5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2" h="598">
                  <a:moveTo>
                    <a:pt x="0" y="520"/>
                  </a:moveTo>
                  <a:lnTo>
                    <a:pt x="43" y="598"/>
                  </a:lnTo>
                  <a:lnTo>
                    <a:pt x="832" y="598"/>
                  </a:lnTo>
                  <a:lnTo>
                    <a:pt x="477" y="0"/>
                  </a:lnTo>
                  <a:lnTo>
                    <a:pt x="434" y="81"/>
                  </a:lnTo>
                  <a:lnTo>
                    <a:pt x="646" y="436"/>
                  </a:lnTo>
                  <a:lnTo>
                    <a:pt x="691" y="520"/>
                  </a:lnTo>
                  <a:lnTo>
                    <a:pt x="0" y="520"/>
                  </a:lnTo>
                  <a:close/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0199" name="Freeform 34">
              <a:extLst>
                <a:ext uri="{FF2B5EF4-FFF2-40B4-BE49-F238E27FC236}">
                  <a16:creationId xmlns:a16="http://schemas.microsoft.com/office/drawing/2014/main" id="{5B8F9ABA-AB91-2549-85CA-C9A9C1755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1" y="2197"/>
              <a:ext cx="743" cy="760"/>
            </a:xfrm>
            <a:custGeom>
              <a:avLst/>
              <a:gdLst>
                <a:gd name="T0" fmla="*/ 341 w 743"/>
                <a:gd name="T1" fmla="*/ 162 h 760"/>
                <a:gd name="T2" fmla="*/ 91 w 743"/>
                <a:gd name="T3" fmla="*/ 598 h 760"/>
                <a:gd name="T4" fmla="*/ 0 w 743"/>
                <a:gd name="T5" fmla="*/ 598 h 760"/>
                <a:gd name="T6" fmla="*/ 341 w 743"/>
                <a:gd name="T7" fmla="*/ 0 h 760"/>
                <a:gd name="T8" fmla="*/ 743 w 743"/>
                <a:gd name="T9" fmla="*/ 677 h 760"/>
                <a:gd name="T10" fmla="*/ 696 w 743"/>
                <a:gd name="T11" fmla="*/ 760 h 760"/>
                <a:gd name="T12" fmla="*/ 341 w 743"/>
                <a:gd name="T13" fmla="*/ 162 h 7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760"/>
                <a:gd name="T23" fmla="*/ 743 w 743"/>
                <a:gd name="T24" fmla="*/ 760 h 7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760">
                  <a:moveTo>
                    <a:pt x="341" y="162"/>
                  </a:moveTo>
                  <a:lnTo>
                    <a:pt x="91" y="598"/>
                  </a:lnTo>
                  <a:lnTo>
                    <a:pt x="0" y="598"/>
                  </a:lnTo>
                  <a:lnTo>
                    <a:pt x="341" y="0"/>
                  </a:lnTo>
                  <a:lnTo>
                    <a:pt x="743" y="677"/>
                  </a:lnTo>
                  <a:lnTo>
                    <a:pt x="696" y="760"/>
                  </a:lnTo>
                  <a:lnTo>
                    <a:pt x="341" y="162"/>
                  </a:lnTo>
                  <a:close/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5" name="Group 12">
            <a:extLst>
              <a:ext uri="{FF2B5EF4-FFF2-40B4-BE49-F238E27FC236}">
                <a16:creationId xmlns:a16="http://schemas.microsoft.com/office/drawing/2014/main" id="{AD00D544-57E7-7041-B37D-292C7A4BEBC4}"/>
              </a:ext>
            </a:extLst>
          </p:cNvPr>
          <p:cNvGrpSpPr>
            <a:grpSpLocks/>
          </p:cNvGrpSpPr>
          <p:nvPr/>
        </p:nvGrpSpPr>
        <p:grpSpPr bwMode="auto">
          <a:xfrm rot="2617441">
            <a:off x="1571119" y="945502"/>
            <a:ext cx="5326036" cy="4406710"/>
            <a:chOff x="8603400" y="1907109"/>
            <a:chExt cx="2341824" cy="2029423"/>
          </a:xfrm>
        </p:grpSpPr>
        <p:sp>
          <p:nvSpPr>
            <p:cNvPr id="14" name="Freeform 38">
              <a:extLst>
                <a:ext uri="{FF2B5EF4-FFF2-40B4-BE49-F238E27FC236}">
                  <a16:creationId xmlns:a16="http://schemas.microsoft.com/office/drawing/2014/main" id="{1B05E716-FF0F-1943-ADB4-E1EA829E3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4430" y="1904621"/>
              <a:ext cx="1828376" cy="1819590"/>
            </a:xfrm>
            <a:custGeom>
              <a:avLst/>
              <a:gdLst>
                <a:gd name="T0" fmla="*/ 889 w 1297"/>
                <a:gd name="T1" fmla="*/ 0 h 1290"/>
                <a:gd name="T2" fmla="*/ 716 w 1297"/>
                <a:gd name="T3" fmla="*/ 0 h 1290"/>
                <a:gd name="T4" fmla="*/ 0 w 1297"/>
                <a:gd name="T5" fmla="*/ 1287 h 1290"/>
                <a:gd name="T6" fmla="*/ 1297 w 1297"/>
                <a:gd name="T7" fmla="*/ 1290 h 1290"/>
                <a:gd name="T8" fmla="*/ 1216 w 1297"/>
                <a:gd name="T9" fmla="*/ 1144 h 1290"/>
                <a:gd name="T10" fmla="*/ 248 w 1297"/>
                <a:gd name="T11" fmla="*/ 1144 h 1290"/>
                <a:gd name="T12" fmla="*/ 243 w 1297"/>
                <a:gd name="T13" fmla="*/ 1141 h 1290"/>
                <a:gd name="T14" fmla="*/ 242 w 1297"/>
                <a:gd name="T15" fmla="*/ 1138 h 1290"/>
                <a:gd name="T16" fmla="*/ 243 w 1297"/>
                <a:gd name="T17" fmla="*/ 1135 h 1290"/>
                <a:gd name="T18" fmla="*/ 889 w 1297"/>
                <a:gd name="T1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7" h="1290">
                  <a:moveTo>
                    <a:pt x="889" y="0"/>
                  </a:moveTo>
                  <a:cubicBezTo>
                    <a:pt x="716" y="0"/>
                    <a:pt x="716" y="0"/>
                    <a:pt x="716" y="0"/>
                  </a:cubicBezTo>
                  <a:cubicBezTo>
                    <a:pt x="0" y="1287"/>
                    <a:pt x="0" y="1287"/>
                    <a:pt x="0" y="1287"/>
                  </a:cubicBezTo>
                  <a:cubicBezTo>
                    <a:pt x="1297" y="1290"/>
                    <a:pt x="1297" y="1290"/>
                    <a:pt x="1297" y="1290"/>
                  </a:cubicBezTo>
                  <a:cubicBezTo>
                    <a:pt x="1216" y="1144"/>
                    <a:pt x="1216" y="1144"/>
                    <a:pt x="1216" y="1144"/>
                  </a:cubicBezTo>
                  <a:cubicBezTo>
                    <a:pt x="248" y="1144"/>
                    <a:pt x="248" y="1144"/>
                    <a:pt x="248" y="1144"/>
                  </a:cubicBezTo>
                  <a:cubicBezTo>
                    <a:pt x="246" y="1144"/>
                    <a:pt x="244" y="1143"/>
                    <a:pt x="243" y="1141"/>
                  </a:cubicBezTo>
                  <a:cubicBezTo>
                    <a:pt x="243" y="1140"/>
                    <a:pt x="242" y="1139"/>
                    <a:pt x="242" y="1138"/>
                  </a:cubicBezTo>
                  <a:cubicBezTo>
                    <a:pt x="242" y="1137"/>
                    <a:pt x="243" y="1136"/>
                    <a:pt x="243" y="1135"/>
                  </a:cubicBezTo>
                  <a:cubicBezTo>
                    <a:pt x="889" y="0"/>
                    <a:pt x="889" y="0"/>
                    <a:pt x="889" y="0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5" name="Freeform 40">
              <a:extLst>
                <a:ext uri="{FF2B5EF4-FFF2-40B4-BE49-F238E27FC236}">
                  <a16:creationId xmlns:a16="http://schemas.microsoft.com/office/drawing/2014/main" id="{AF79A75B-537B-9347-B626-203914966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733" y="2350922"/>
              <a:ext cx="2210331" cy="1584704"/>
            </a:xfrm>
            <a:custGeom>
              <a:avLst/>
              <a:gdLst>
                <a:gd name="T0" fmla="*/ 901 w 1566"/>
                <a:gd name="T1" fmla="*/ 0 h 1122"/>
                <a:gd name="T2" fmla="*/ 822 w 1566"/>
                <a:gd name="T3" fmla="*/ 141 h 1122"/>
                <a:gd name="T4" fmla="*/ 1224 w 1566"/>
                <a:gd name="T5" fmla="*/ 819 h 1122"/>
                <a:gd name="T6" fmla="*/ 1224 w 1566"/>
                <a:gd name="T7" fmla="*/ 819 h 1122"/>
                <a:gd name="T8" fmla="*/ 1312 w 1566"/>
                <a:gd name="T9" fmla="*/ 977 h 1122"/>
                <a:gd name="T10" fmla="*/ 1312 w 1566"/>
                <a:gd name="T11" fmla="*/ 983 h 1122"/>
                <a:gd name="T12" fmla="*/ 1307 w 1566"/>
                <a:gd name="T13" fmla="*/ 986 h 1122"/>
                <a:gd name="T14" fmla="*/ 1307 w 1566"/>
                <a:gd name="T15" fmla="*/ 986 h 1122"/>
                <a:gd name="T16" fmla="*/ 0 w 1566"/>
                <a:gd name="T17" fmla="*/ 983 h 1122"/>
                <a:gd name="T18" fmla="*/ 75 w 1566"/>
                <a:gd name="T19" fmla="*/ 1122 h 1122"/>
                <a:gd name="T20" fmla="*/ 1566 w 1566"/>
                <a:gd name="T21" fmla="*/ 1122 h 1122"/>
                <a:gd name="T22" fmla="*/ 901 w 1566"/>
                <a:gd name="T23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6" h="1122">
                  <a:moveTo>
                    <a:pt x="901" y="0"/>
                  </a:moveTo>
                  <a:cubicBezTo>
                    <a:pt x="822" y="141"/>
                    <a:pt x="822" y="141"/>
                    <a:pt x="822" y="141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312" y="977"/>
                    <a:pt x="1312" y="977"/>
                    <a:pt x="1312" y="977"/>
                  </a:cubicBezTo>
                  <a:cubicBezTo>
                    <a:pt x="1313" y="979"/>
                    <a:pt x="1313" y="981"/>
                    <a:pt x="1312" y="983"/>
                  </a:cubicBezTo>
                  <a:cubicBezTo>
                    <a:pt x="1311" y="985"/>
                    <a:pt x="1309" y="986"/>
                    <a:pt x="1307" y="986"/>
                  </a:cubicBezTo>
                  <a:cubicBezTo>
                    <a:pt x="1307" y="986"/>
                    <a:pt x="1307" y="986"/>
                    <a:pt x="1307" y="986"/>
                  </a:cubicBezTo>
                  <a:cubicBezTo>
                    <a:pt x="0" y="983"/>
                    <a:pt x="0" y="983"/>
                    <a:pt x="0" y="983"/>
                  </a:cubicBezTo>
                  <a:cubicBezTo>
                    <a:pt x="75" y="1122"/>
                    <a:pt x="75" y="1122"/>
                    <a:pt x="75" y="1122"/>
                  </a:cubicBezTo>
                  <a:cubicBezTo>
                    <a:pt x="1566" y="1122"/>
                    <a:pt x="1566" y="1122"/>
                    <a:pt x="1566" y="1122"/>
                  </a:cubicBezTo>
                  <a:cubicBezTo>
                    <a:pt x="901" y="0"/>
                    <a:pt x="901" y="0"/>
                    <a:pt x="901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0196" name="Freeform 42">
              <a:extLst>
                <a:ext uri="{FF2B5EF4-FFF2-40B4-BE49-F238E27FC236}">
                  <a16:creationId xmlns:a16="http://schemas.microsoft.com/office/drawing/2014/main" id="{E7556FAF-3536-A547-9B70-5E7B7ABA6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8862" y="1915457"/>
              <a:ext cx="1976362" cy="2012729"/>
            </a:xfrm>
            <a:custGeom>
              <a:avLst/>
              <a:gdLst>
                <a:gd name="T0" fmla="*/ 902835 w 1401"/>
                <a:gd name="T1" fmla="*/ 0 h 1426"/>
                <a:gd name="T2" fmla="*/ 0 w 1401"/>
                <a:gd name="T3" fmla="*/ 1589294 h 1426"/>
                <a:gd name="T4" fmla="*/ 227119 w 1401"/>
                <a:gd name="T5" fmla="*/ 1589294 h 1426"/>
                <a:gd name="T6" fmla="*/ 897192 w 1401"/>
                <a:gd name="T7" fmla="*/ 416378 h 1426"/>
                <a:gd name="T8" fmla="*/ 904246 w 1401"/>
                <a:gd name="T9" fmla="*/ 412144 h 1426"/>
                <a:gd name="T10" fmla="*/ 904246 w 1401"/>
                <a:gd name="T11" fmla="*/ 412144 h 1426"/>
                <a:gd name="T12" fmla="*/ 912710 w 1401"/>
                <a:gd name="T13" fmla="*/ 416378 h 1426"/>
                <a:gd name="T14" fmla="*/ 1857865 w 1401"/>
                <a:gd name="T15" fmla="*/ 2012729 h 1426"/>
                <a:gd name="T16" fmla="*/ 1976362 w 1401"/>
                <a:gd name="T17" fmla="*/ 1805246 h 1426"/>
                <a:gd name="T18" fmla="*/ 902835 w 1401"/>
                <a:gd name="T19" fmla="*/ 0 h 14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01"/>
                <a:gd name="T31" fmla="*/ 0 h 1426"/>
                <a:gd name="T32" fmla="*/ 1401 w 1401"/>
                <a:gd name="T33" fmla="*/ 1426 h 14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01" h="1426">
                  <a:moveTo>
                    <a:pt x="640" y="0"/>
                  </a:moveTo>
                  <a:cubicBezTo>
                    <a:pt x="0" y="1126"/>
                    <a:pt x="0" y="1126"/>
                    <a:pt x="0" y="1126"/>
                  </a:cubicBezTo>
                  <a:cubicBezTo>
                    <a:pt x="161" y="1126"/>
                    <a:pt x="161" y="1126"/>
                    <a:pt x="161" y="1126"/>
                  </a:cubicBezTo>
                  <a:cubicBezTo>
                    <a:pt x="636" y="295"/>
                    <a:pt x="636" y="295"/>
                    <a:pt x="636" y="295"/>
                  </a:cubicBezTo>
                  <a:cubicBezTo>
                    <a:pt x="637" y="293"/>
                    <a:pt x="639" y="292"/>
                    <a:pt x="641" y="292"/>
                  </a:cubicBezTo>
                  <a:cubicBezTo>
                    <a:pt x="641" y="292"/>
                    <a:pt x="641" y="292"/>
                    <a:pt x="641" y="292"/>
                  </a:cubicBezTo>
                  <a:cubicBezTo>
                    <a:pt x="644" y="292"/>
                    <a:pt x="645" y="293"/>
                    <a:pt x="647" y="295"/>
                  </a:cubicBezTo>
                  <a:cubicBezTo>
                    <a:pt x="1317" y="1426"/>
                    <a:pt x="1317" y="1426"/>
                    <a:pt x="1317" y="1426"/>
                  </a:cubicBezTo>
                  <a:cubicBezTo>
                    <a:pt x="1401" y="1279"/>
                    <a:pt x="1401" y="1279"/>
                    <a:pt x="1401" y="1279"/>
                  </a:cubicBezTo>
                  <a:cubicBezTo>
                    <a:pt x="640" y="0"/>
                    <a:pt x="640" y="0"/>
                    <a:pt x="64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17978A1D-448F-6E46-B645-6DEE251E1DA5}"/>
              </a:ext>
            </a:extLst>
          </p:cNvPr>
          <p:cNvGrpSpPr>
            <a:grpSpLocks/>
          </p:cNvGrpSpPr>
          <p:nvPr/>
        </p:nvGrpSpPr>
        <p:grpSpPr bwMode="auto">
          <a:xfrm rot="3285381">
            <a:off x="1592734" y="1430726"/>
            <a:ext cx="704850" cy="611188"/>
            <a:chOff x="8603399" y="1907109"/>
            <a:chExt cx="2341826" cy="2029421"/>
          </a:xfrm>
        </p:grpSpPr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6E2D7EB0-505E-164A-AF3F-B5B2DA441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0842" y="1907543"/>
              <a:ext cx="1830209" cy="1818572"/>
            </a:xfrm>
            <a:custGeom>
              <a:avLst/>
              <a:gdLst>
                <a:gd name="T0" fmla="*/ 889 w 1297"/>
                <a:gd name="T1" fmla="*/ 0 h 1290"/>
                <a:gd name="T2" fmla="*/ 716 w 1297"/>
                <a:gd name="T3" fmla="*/ 0 h 1290"/>
                <a:gd name="T4" fmla="*/ 0 w 1297"/>
                <a:gd name="T5" fmla="*/ 1287 h 1290"/>
                <a:gd name="T6" fmla="*/ 1297 w 1297"/>
                <a:gd name="T7" fmla="*/ 1290 h 1290"/>
                <a:gd name="T8" fmla="*/ 1216 w 1297"/>
                <a:gd name="T9" fmla="*/ 1144 h 1290"/>
                <a:gd name="T10" fmla="*/ 248 w 1297"/>
                <a:gd name="T11" fmla="*/ 1144 h 1290"/>
                <a:gd name="T12" fmla="*/ 243 w 1297"/>
                <a:gd name="T13" fmla="*/ 1141 h 1290"/>
                <a:gd name="T14" fmla="*/ 242 w 1297"/>
                <a:gd name="T15" fmla="*/ 1138 h 1290"/>
                <a:gd name="T16" fmla="*/ 243 w 1297"/>
                <a:gd name="T17" fmla="*/ 1135 h 1290"/>
                <a:gd name="T18" fmla="*/ 889 w 1297"/>
                <a:gd name="T1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7" h="1290">
                  <a:moveTo>
                    <a:pt x="889" y="0"/>
                  </a:moveTo>
                  <a:cubicBezTo>
                    <a:pt x="716" y="0"/>
                    <a:pt x="716" y="0"/>
                    <a:pt x="716" y="0"/>
                  </a:cubicBezTo>
                  <a:cubicBezTo>
                    <a:pt x="0" y="1287"/>
                    <a:pt x="0" y="1287"/>
                    <a:pt x="0" y="1287"/>
                  </a:cubicBezTo>
                  <a:cubicBezTo>
                    <a:pt x="1297" y="1290"/>
                    <a:pt x="1297" y="1290"/>
                    <a:pt x="1297" y="1290"/>
                  </a:cubicBezTo>
                  <a:cubicBezTo>
                    <a:pt x="1216" y="1144"/>
                    <a:pt x="1216" y="1144"/>
                    <a:pt x="1216" y="1144"/>
                  </a:cubicBezTo>
                  <a:cubicBezTo>
                    <a:pt x="248" y="1144"/>
                    <a:pt x="248" y="1144"/>
                    <a:pt x="248" y="1144"/>
                  </a:cubicBezTo>
                  <a:cubicBezTo>
                    <a:pt x="246" y="1144"/>
                    <a:pt x="244" y="1143"/>
                    <a:pt x="243" y="1141"/>
                  </a:cubicBezTo>
                  <a:cubicBezTo>
                    <a:pt x="243" y="1140"/>
                    <a:pt x="242" y="1139"/>
                    <a:pt x="242" y="1138"/>
                  </a:cubicBezTo>
                  <a:cubicBezTo>
                    <a:pt x="242" y="1137"/>
                    <a:pt x="243" y="1136"/>
                    <a:pt x="243" y="1135"/>
                  </a:cubicBezTo>
                  <a:cubicBezTo>
                    <a:pt x="889" y="0"/>
                    <a:pt x="889" y="0"/>
                    <a:pt x="889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C7C5BC02-F6A0-3349-9BED-6A066AE47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1173" y="2350862"/>
              <a:ext cx="2209968" cy="1581366"/>
            </a:xfrm>
            <a:custGeom>
              <a:avLst/>
              <a:gdLst>
                <a:gd name="T0" fmla="*/ 901 w 1566"/>
                <a:gd name="T1" fmla="*/ 0 h 1122"/>
                <a:gd name="T2" fmla="*/ 822 w 1566"/>
                <a:gd name="T3" fmla="*/ 141 h 1122"/>
                <a:gd name="T4" fmla="*/ 1224 w 1566"/>
                <a:gd name="T5" fmla="*/ 819 h 1122"/>
                <a:gd name="T6" fmla="*/ 1224 w 1566"/>
                <a:gd name="T7" fmla="*/ 819 h 1122"/>
                <a:gd name="T8" fmla="*/ 1312 w 1566"/>
                <a:gd name="T9" fmla="*/ 977 h 1122"/>
                <a:gd name="T10" fmla="*/ 1312 w 1566"/>
                <a:gd name="T11" fmla="*/ 983 h 1122"/>
                <a:gd name="T12" fmla="*/ 1307 w 1566"/>
                <a:gd name="T13" fmla="*/ 986 h 1122"/>
                <a:gd name="T14" fmla="*/ 1307 w 1566"/>
                <a:gd name="T15" fmla="*/ 986 h 1122"/>
                <a:gd name="T16" fmla="*/ 0 w 1566"/>
                <a:gd name="T17" fmla="*/ 983 h 1122"/>
                <a:gd name="T18" fmla="*/ 75 w 1566"/>
                <a:gd name="T19" fmla="*/ 1122 h 1122"/>
                <a:gd name="T20" fmla="*/ 1566 w 1566"/>
                <a:gd name="T21" fmla="*/ 1122 h 1122"/>
                <a:gd name="T22" fmla="*/ 901 w 1566"/>
                <a:gd name="T23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6" h="1122">
                  <a:moveTo>
                    <a:pt x="901" y="0"/>
                  </a:moveTo>
                  <a:cubicBezTo>
                    <a:pt x="822" y="141"/>
                    <a:pt x="822" y="141"/>
                    <a:pt x="822" y="141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312" y="977"/>
                    <a:pt x="1312" y="977"/>
                    <a:pt x="1312" y="977"/>
                  </a:cubicBezTo>
                  <a:cubicBezTo>
                    <a:pt x="1313" y="979"/>
                    <a:pt x="1313" y="981"/>
                    <a:pt x="1312" y="983"/>
                  </a:cubicBezTo>
                  <a:cubicBezTo>
                    <a:pt x="1311" y="985"/>
                    <a:pt x="1309" y="986"/>
                    <a:pt x="1307" y="986"/>
                  </a:cubicBezTo>
                  <a:cubicBezTo>
                    <a:pt x="1307" y="986"/>
                    <a:pt x="1307" y="986"/>
                    <a:pt x="1307" y="986"/>
                  </a:cubicBezTo>
                  <a:cubicBezTo>
                    <a:pt x="0" y="983"/>
                    <a:pt x="0" y="983"/>
                    <a:pt x="0" y="983"/>
                  </a:cubicBezTo>
                  <a:cubicBezTo>
                    <a:pt x="75" y="1122"/>
                    <a:pt x="75" y="1122"/>
                    <a:pt x="75" y="1122"/>
                  </a:cubicBezTo>
                  <a:cubicBezTo>
                    <a:pt x="1566" y="1122"/>
                    <a:pt x="1566" y="1122"/>
                    <a:pt x="1566" y="1122"/>
                  </a:cubicBezTo>
                  <a:cubicBezTo>
                    <a:pt x="901" y="0"/>
                    <a:pt x="901" y="0"/>
                    <a:pt x="901" y="0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42">
              <a:extLst>
                <a:ext uri="{FF2B5EF4-FFF2-40B4-BE49-F238E27FC236}">
                  <a16:creationId xmlns:a16="http://schemas.microsoft.com/office/drawing/2014/main" id="{513673CA-D4ED-DA4C-890C-AA6FF6193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4697" y="1915203"/>
              <a:ext cx="1977895" cy="2008336"/>
            </a:xfrm>
            <a:custGeom>
              <a:avLst/>
              <a:gdLst>
                <a:gd name="T0" fmla="*/ 640 w 1401"/>
                <a:gd name="T1" fmla="*/ 0 h 1426"/>
                <a:gd name="T2" fmla="*/ 0 w 1401"/>
                <a:gd name="T3" fmla="*/ 1126 h 1426"/>
                <a:gd name="T4" fmla="*/ 161 w 1401"/>
                <a:gd name="T5" fmla="*/ 1126 h 1426"/>
                <a:gd name="T6" fmla="*/ 636 w 1401"/>
                <a:gd name="T7" fmla="*/ 295 h 1426"/>
                <a:gd name="T8" fmla="*/ 641 w 1401"/>
                <a:gd name="T9" fmla="*/ 292 h 1426"/>
                <a:gd name="T10" fmla="*/ 641 w 1401"/>
                <a:gd name="T11" fmla="*/ 292 h 1426"/>
                <a:gd name="T12" fmla="*/ 647 w 1401"/>
                <a:gd name="T13" fmla="*/ 295 h 1426"/>
                <a:gd name="T14" fmla="*/ 1317 w 1401"/>
                <a:gd name="T15" fmla="*/ 1426 h 1426"/>
                <a:gd name="T16" fmla="*/ 1401 w 1401"/>
                <a:gd name="T17" fmla="*/ 1279 h 1426"/>
                <a:gd name="T18" fmla="*/ 640 w 1401"/>
                <a:gd name="T19" fmla="*/ 0 h 1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1" h="1426">
                  <a:moveTo>
                    <a:pt x="640" y="0"/>
                  </a:moveTo>
                  <a:cubicBezTo>
                    <a:pt x="0" y="1126"/>
                    <a:pt x="0" y="1126"/>
                    <a:pt x="0" y="1126"/>
                  </a:cubicBezTo>
                  <a:cubicBezTo>
                    <a:pt x="161" y="1126"/>
                    <a:pt x="161" y="1126"/>
                    <a:pt x="161" y="1126"/>
                  </a:cubicBezTo>
                  <a:cubicBezTo>
                    <a:pt x="636" y="295"/>
                    <a:pt x="636" y="295"/>
                    <a:pt x="636" y="295"/>
                  </a:cubicBezTo>
                  <a:cubicBezTo>
                    <a:pt x="637" y="293"/>
                    <a:pt x="639" y="292"/>
                    <a:pt x="641" y="292"/>
                  </a:cubicBezTo>
                  <a:cubicBezTo>
                    <a:pt x="641" y="292"/>
                    <a:pt x="641" y="292"/>
                    <a:pt x="641" y="292"/>
                  </a:cubicBezTo>
                  <a:cubicBezTo>
                    <a:pt x="644" y="292"/>
                    <a:pt x="645" y="293"/>
                    <a:pt x="647" y="295"/>
                  </a:cubicBezTo>
                  <a:cubicBezTo>
                    <a:pt x="1317" y="1426"/>
                    <a:pt x="1317" y="1426"/>
                    <a:pt x="1317" y="1426"/>
                  </a:cubicBezTo>
                  <a:cubicBezTo>
                    <a:pt x="1401" y="1279"/>
                    <a:pt x="1401" y="1279"/>
                    <a:pt x="1401" y="1279"/>
                  </a:cubicBezTo>
                  <a:cubicBezTo>
                    <a:pt x="640" y="0"/>
                    <a:pt x="640" y="0"/>
                    <a:pt x="64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2094D973-6D7B-954A-93D5-3953D8F146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2" b="5322"/>
          <a:stretch>
            <a:fillRect/>
          </a:stretch>
        </p:blipFill>
        <p:spPr/>
      </p:pic>
      <p:grpSp>
        <p:nvGrpSpPr>
          <p:cNvPr id="8" name="Group 24">
            <a:extLst>
              <a:ext uri="{FF2B5EF4-FFF2-40B4-BE49-F238E27FC236}">
                <a16:creationId xmlns:a16="http://schemas.microsoft.com/office/drawing/2014/main" id="{865A021F-0392-8F49-84EB-569B0B93E55D}"/>
              </a:ext>
            </a:extLst>
          </p:cNvPr>
          <p:cNvGrpSpPr>
            <a:grpSpLocks/>
          </p:cNvGrpSpPr>
          <p:nvPr/>
        </p:nvGrpSpPr>
        <p:grpSpPr bwMode="auto">
          <a:xfrm rot="18292052">
            <a:off x="2596467" y="3164352"/>
            <a:ext cx="2986407" cy="2532165"/>
            <a:chOff x="8603400" y="1907109"/>
            <a:chExt cx="2341824" cy="2029423"/>
          </a:xfrm>
        </p:grpSpPr>
        <p:sp>
          <p:nvSpPr>
            <p:cNvPr id="26" name="Freeform 38">
              <a:extLst>
                <a:ext uri="{FF2B5EF4-FFF2-40B4-BE49-F238E27FC236}">
                  <a16:creationId xmlns:a16="http://schemas.microsoft.com/office/drawing/2014/main" id="{46607807-881D-2040-9038-8613B1D0F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175" y="1907929"/>
              <a:ext cx="1830181" cy="1820431"/>
            </a:xfrm>
            <a:custGeom>
              <a:avLst/>
              <a:gdLst>
                <a:gd name="T0" fmla="*/ 889 w 1297"/>
                <a:gd name="T1" fmla="*/ 0 h 1290"/>
                <a:gd name="T2" fmla="*/ 716 w 1297"/>
                <a:gd name="T3" fmla="*/ 0 h 1290"/>
                <a:gd name="T4" fmla="*/ 0 w 1297"/>
                <a:gd name="T5" fmla="*/ 1287 h 1290"/>
                <a:gd name="T6" fmla="*/ 1297 w 1297"/>
                <a:gd name="T7" fmla="*/ 1290 h 1290"/>
                <a:gd name="T8" fmla="*/ 1216 w 1297"/>
                <a:gd name="T9" fmla="*/ 1144 h 1290"/>
                <a:gd name="T10" fmla="*/ 248 w 1297"/>
                <a:gd name="T11" fmla="*/ 1144 h 1290"/>
                <a:gd name="T12" fmla="*/ 243 w 1297"/>
                <a:gd name="T13" fmla="*/ 1141 h 1290"/>
                <a:gd name="T14" fmla="*/ 242 w 1297"/>
                <a:gd name="T15" fmla="*/ 1138 h 1290"/>
                <a:gd name="T16" fmla="*/ 243 w 1297"/>
                <a:gd name="T17" fmla="*/ 1135 h 1290"/>
                <a:gd name="T18" fmla="*/ 889 w 1297"/>
                <a:gd name="T1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7" h="1290">
                  <a:moveTo>
                    <a:pt x="889" y="0"/>
                  </a:moveTo>
                  <a:cubicBezTo>
                    <a:pt x="716" y="0"/>
                    <a:pt x="716" y="0"/>
                    <a:pt x="716" y="0"/>
                  </a:cubicBezTo>
                  <a:cubicBezTo>
                    <a:pt x="0" y="1287"/>
                    <a:pt x="0" y="1287"/>
                    <a:pt x="0" y="1287"/>
                  </a:cubicBezTo>
                  <a:cubicBezTo>
                    <a:pt x="1297" y="1290"/>
                    <a:pt x="1297" y="1290"/>
                    <a:pt x="1297" y="1290"/>
                  </a:cubicBezTo>
                  <a:cubicBezTo>
                    <a:pt x="1216" y="1144"/>
                    <a:pt x="1216" y="1144"/>
                    <a:pt x="1216" y="1144"/>
                  </a:cubicBezTo>
                  <a:cubicBezTo>
                    <a:pt x="248" y="1144"/>
                    <a:pt x="248" y="1144"/>
                    <a:pt x="248" y="1144"/>
                  </a:cubicBezTo>
                  <a:cubicBezTo>
                    <a:pt x="246" y="1144"/>
                    <a:pt x="244" y="1143"/>
                    <a:pt x="243" y="1141"/>
                  </a:cubicBezTo>
                  <a:cubicBezTo>
                    <a:pt x="243" y="1140"/>
                    <a:pt x="242" y="1139"/>
                    <a:pt x="242" y="1138"/>
                  </a:cubicBezTo>
                  <a:cubicBezTo>
                    <a:pt x="242" y="1137"/>
                    <a:pt x="243" y="1136"/>
                    <a:pt x="243" y="1135"/>
                  </a:cubicBezTo>
                  <a:cubicBezTo>
                    <a:pt x="889" y="0"/>
                    <a:pt x="889" y="0"/>
                    <a:pt x="889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F642831B-2170-DA40-A153-04E0626D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873" y="2352307"/>
              <a:ext cx="2209787" cy="1583940"/>
            </a:xfrm>
            <a:custGeom>
              <a:avLst/>
              <a:gdLst>
                <a:gd name="T0" fmla="*/ 901 w 1566"/>
                <a:gd name="T1" fmla="*/ 0 h 1122"/>
                <a:gd name="T2" fmla="*/ 822 w 1566"/>
                <a:gd name="T3" fmla="*/ 141 h 1122"/>
                <a:gd name="T4" fmla="*/ 1224 w 1566"/>
                <a:gd name="T5" fmla="*/ 819 h 1122"/>
                <a:gd name="T6" fmla="*/ 1224 w 1566"/>
                <a:gd name="T7" fmla="*/ 819 h 1122"/>
                <a:gd name="T8" fmla="*/ 1312 w 1566"/>
                <a:gd name="T9" fmla="*/ 977 h 1122"/>
                <a:gd name="T10" fmla="*/ 1312 w 1566"/>
                <a:gd name="T11" fmla="*/ 983 h 1122"/>
                <a:gd name="T12" fmla="*/ 1307 w 1566"/>
                <a:gd name="T13" fmla="*/ 986 h 1122"/>
                <a:gd name="T14" fmla="*/ 1307 w 1566"/>
                <a:gd name="T15" fmla="*/ 986 h 1122"/>
                <a:gd name="T16" fmla="*/ 0 w 1566"/>
                <a:gd name="T17" fmla="*/ 983 h 1122"/>
                <a:gd name="T18" fmla="*/ 75 w 1566"/>
                <a:gd name="T19" fmla="*/ 1122 h 1122"/>
                <a:gd name="T20" fmla="*/ 1566 w 1566"/>
                <a:gd name="T21" fmla="*/ 1122 h 1122"/>
                <a:gd name="T22" fmla="*/ 901 w 1566"/>
                <a:gd name="T23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6" h="1122">
                  <a:moveTo>
                    <a:pt x="901" y="0"/>
                  </a:moveTo>
                  <a:cubicBezTo>
                    <a:pt x="822" y="141"/>
                    <a:pt x="822" y="141"/>
                    <a:pt x="822" y="141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224" y="819"/>
                    <a:pt x="1224" y="819"/>
                    <a:pt x="1224" y="819"/>
                  </a:cubicBezTo>
                  <a:cubicBezTo>
                    <a:pt x="1312" y="977"/>
                    <a:pt x="1312" y="977"/>
                    <a:pt x="1312" y="977"/>
                  </a:cubicBezTo>
                  <a:cubicBezTo>
                    <a:pt x="1313" y="979"/>
                    <a:pt x="1313" y="981"/>
                    <a:pt x="1312" y="983"/>
                  </a:cubicBezTo>
                  <a:cubicBezTo>
                    <a:pt x="1311" y="985"/>
                    <a:pt x="1309" y="986"/>
                    <a:pt x="1307" y="986"/>
                  </a:cubicBezTo>
                  <a:cubicBezTo>
                    <a:pt x="1307" y="986"/>
                    <a:pt x="1307" y="986"/>
                    <a:pt x="1307" y="986"/>
                  </a:cubicBezTo>
                  <a:cubicBezTo>
                    <a:pt x="0" y="983"/>
                    <a:pt x="0" y="983"/>
                    <a:pt x="0" y="983"/>
                  </a:cubicBezTo>
                  <a:cubicBezTo>
                    <a:pt x="75" y="1122"/>
                    <a:pt x="75" y="1122"/>
                    <a:pt x="75" y="1122"/>
                  </a:cubicBezTo>
                  <a:cubicBezTo>
                    <a:pt x="1566" y="1122"/>
                    <a:pt x="1566" y="1122"/>
                    <a:pt x="1566" y="1122"/>
                  </a:cubicBezTo>
                  <a:cubicBezTo>
                    <a:pt x="901" y="0"/>
                    <a:pt x="901" y="0"/>
                    <a:pt x="901" y="0"/>
                  </a:cubicBez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0187" name="Freeform 42">
              <a:extLst>
                <a:ext uri="{FF2B5EF4-FFF2-40B4-BE49-F238E27FC236}">
                  <a16:creationId xmlns:a16="http://schemas.microsoft.com/office/drawing/2014/main" id="{1B1DC180-B835-574F-A75B-9C9F0AE3C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8862" y="1915457"/>
              <a:ext cx="1976362" cy="2012729"/>
            </a:xfrm>
            <a:custGeom>
              <a:avLst/>
              <a:gdLst>
                <a:gd name="T0" fmla="*/ 902835 w 1401"/>
                <a:gd name="T1" fmla="*/ 0 h 1426"/>
                <a:gd name="T2" fmla="*/ 0 w 1401"/>
                <a:gd name="T3" fmla="*/ 1589294 h 1426"/>
                <a:gd name="T4" fmla="*/ 227119 w 1401"/>
                <a:gd name="T5" fmla="*/ 1589294 h 1426"/>
                <a:gd name="T6" fmla="*/ 897192 w 1401"/>
                <a:gd name="T7" fmla="*/ 416378 h 1426"/>
                <a:gd name="T8" fmla="*/ 904246 w 1401"/>
                <a:gd name="T9" fmla="*/ 412144 h 1426"/>
                <a:gd name="T10" fmla="*/ 904246 w 1401"/>
                <a:gd name="T11" fmla="*/ 412144 h 1426"/>
                <a:gd name="T12" fmla="*/ 912710 w 1401"/>
                <a:gd name="T13" fmla="*/ 416378 h 1426"/>
                <a:gd name="T14" fmla="*/ 1857865 w 1401"/>
                <a:gd name="T15" fmla="*/ 2012729 h 1426"/>
                <a:gd name="T16" fmla="*/ 1976362 w 1401"/>
                <a:gd name="T17" fmla="*/ 1805246 h 1426"/>
                <a:gd name="T18" fmla="*/ 902835 w 1401"/>
                <a:gd name="T19" fmla="*/ 0 h 14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01"/>
                <a:gd name="T31" fmla="*/ 0 h 1426"/>
                <a:gd name="T32" fmla="*/ 1401 w 1401"/>
                <a:gd name="T33" fmla="*/ 1426 h 14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01" h="1426">
                  <a:moveTo>
                    <a:pt x="640" y="0"/>
                  </a:moveTo>
                  <a:cubicBezTo>
                    <a:pt x="0" y="1126"/>
                    <a:pt x="0" y="1126"/>
                    <a:pt x="0" y="1126"/>
                  </a:cubicBezTo>
                  <a:cubicBezTo>
                    <a:pt x="161" y="1126"/>
                    <a:pt x="161" y="1126"/>
                    <a:pt x="161" y="1126"/>
                  </a:cubicBezTo>
                  <a:cubicBezTo>
                    <a:pt x="636" y="295"/>
                    <a:pt x="636" y="295"/>
                    <a:pt x="636" y="295"/>
                  </a:cubicBezTo>
                  <a:cubicBezTo>
                    <a:pt x="637" y="293"/>
                    <a:pt x="639" y="292"/>
                    <a:pt x="641" y="292"/>
                  </a:cubicBezTo>
                  <a:cubicBezTo>
                    <a:pt x="641" y="292"/>
                    <a:pt x="641" y="292"/>
                    <a:pt x="641" y="292"/>
                  </a:cubicBezTo>
                  <a:cubicBezTo>
                    <a:pt x="644" y="292"/>
                    <a:pt x="645" y="293"/>
                    <a:pt x="647" y="295"/>
                  </a:cubicBezTo>
                  <a:cubicBezTo>
                    <a:pt x="1317" y="1426"/>
                    <a:pt x="1317" y="1426"/>
                    <a:pt x="1317" y="1426"/>
                  </a:cubicBezTo>
                  <a:cubicBezTo>
                    <a:pt x="1401" y="1279"/>
                    <a:pt x="1401" y="1279"/>
                    <a:pt x="1401" y="1279"/>
                  </a:cubicBezTo>
                  <a:cubicBezTo>
                    <a:pt x="640" y="0"/>
                    <a:pt x="640" y="0"/>
                    <a:pt x="640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A9A5A70D-5D91-7740-B135-91B27F016874}"/>
              </a:ext>
            </a:extLst>
          </p:cNvPr>
          <p:cNvSpPr txBox="1">
            <a:spLocks/>
          </p:cNvSpPr>
          <p:nvPr/>
        </p:nvSpPr>
        <p:spPr bwMode="auto">
          <a:xfrm>
            <a:off x="5983135" y="2386489"/>
            <a:ext cx="5359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8000" b="1" dirty="0">
                <a:solidFill>
                  <a:schemeClr val="bg1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</a:t>
            </a:r>
          </a:p>
          <a:p>
            <a:pPr>
              <a:lnSpc>
                <a:spcPct val="70000"/>
              </a:lnSpc>
            </a:pPr>
            <a:r>
              <a:rPr lang="en-US" altLang="en-US" sz="8000" b="1" dirty="0">
                <a:solidFill>
                  <a:schemeClr val="bg1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SLIDE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44E6D26-781E-D94B-B0CA-6460A934016B}"/>
              </a:ext>
            </a:extLst>
          </p:cNvPr>
          <p:cNvSpPr/>
          <p:nvPr/>
        </p:nvSpPr>
        <p:spPr>
          <a:xfrm>
            <a:off x="6916203" y="4380668"/>
            <a:ext cx="262317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u</a:t>
            </a:r>
            <a:endParaRPr lang="en-US" sz="11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Placeholder 51205">
            <a:extLst>
              <a:ext uri="{FF2B5EF4-FFF2-40B4-BE49-F238E27FC236}">
                <a16:creationId xmlns:a16="http://schemas.microsoft.com/office/drawing/2014/main" id="{27118BD0-0DDE-1C47-82B9-C306D3DB32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51" b="9951"/>
          <a:stretch/>
        </p:blipFill>
        <p:spPr/>
      </p:pic>
      <p:sp>
        <p:nvSpPr>
          <p:cNvPr id="12" name="Donut 11">
            <a:extLst>
              <a:ext uri="{FF2B5EF4-FFF2-40B4-BE49-F238E27FC236}">
                <a16:creationId xmlns:a16="http://schemas.microsoft.com/office/drawing/2014/main" id="{078DA4E5-FD94-F246-AD3D-0F294DF6ACBB}"/>
              </a:ext>
            </a:extLst>
          </p:cNvPr>
          <p:cNvSpPr/>
          <p:nvPr/>
        </p:nvSpPr>
        <p:spPr bwMode="auto">
          <a:xfrm>
            <a:off x="8750307" y="-2700287"/>
            <a:ext cx="6141980" cy="6141980"/>
          </a:xfrm>
          <a:prstGeom prst="donut">
            <a:avLst>
              <a:gd name="adj" fmla="val 9578"/>
            </a:avLst>
          </a:prstGeom>
          <a:solidFill>
            <a:schemeClr val="accent6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51201" name="Picture Placeholder 51200">
            <a:extLst>
              <a:ext uri="{FF2B5EF4-FFF2-40B4-BE49-F238E27FC236}">
                <a16:creationId xmlns:a16="http://schemas.microsoft.com/office/drawing/2014/main" id="{BA5B4EFA-B849-3747-9518-A4E6F8C273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58" r="24530"/>
          <a:stretch/>
        </p:blipFill>
        <p:spPr>
          <a:xfrm>
            <a:off x="366584" y="753763"/>
            <a:ext cx="3207890" cy="5733534"/>
          </a:xfrm>
        </p:spPr>
      </p:pic>
      <p:sp>
        <p:nvSpPr>
          <p:cNvPr id="51205" name="Title 1">
            <a:extLst>
              <a:ext uri="{FF2B5EF4-FFF2-40B4-BE49-F238E27FC236}">
                <a16:creationId xmlns:a16="http://schemas.microsoft.com/office/drawing/2014/main" id="{96C8A638-B438-C444-AA18-10A1804F3C61}"/>
              </a:ext>
            </a:extLst>
          </p:cNvPr>
          <p:cNvSpPr txBox="1">
            <a:spLocks/>
          </p:cNvSpPr>
          <p:nvPr/>
        </p:nvSpPr>
        <p:spPr bwMode="auto">
          <a:xfrm>
            <a:off x="2148430" y="3091501"/>
            <a:ext cx="614198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7200" b="1" dirty="0" err="1">
                <a:solidFill>
                  <a:schemeClr val="bg1"/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Smartslide</a:t>
            </a:r>
            <a:endParaRPr lang="en-US" altLang="en-US" sz="7200" b="1" dirty="0">
              <a:solidFill>
                <a:schemeClr val="bg1"/>
              </a:solidFill>
              <a:latin typeface="Arial Black" panose="020B0604020202020204" pitchFamily="34" charset="0"/>
              <a:ea typeface="Source Sans Pro Black" panose="020B0503030403020204" pitchFamily="34" charset="0"/>
              <a:cs typeface="Arial Black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DAD8D76-A3FD-964D-BB6D-F567C3E18E1D}"/>
              </a:ext>
            </a:extLst>
          </p:cNvPr>
          <p:cNvSpPr/>
          <p:nvPr/>
        </p:nvSpPr>
        <p:spPr>
          <a:xfrm>
            <a:off x="1802932" y="2380017"/>
            <a:ext cx="3009900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133" dirty="0">
                <a:solidFill>
                  <a:schemeClr val="bg1"/>
                </a:solidFill>
                <a:cs typeface="Raleway"/>
              </a:rPr>
              <a:t>Smart Slide 2.0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F56969F-EEFD-7B45-8F5F-739FE16FE3FB}"/>
              </a:ext>
            </a:extLst>
          </p:cNvPr>
          <p:cNvSpPr/>
          <p:nvPr/>
        </p:nvSpPr>
        <p:spPr>
          <a:xfrm>
            <a:off x="2262886" y="4165657"/>
            <a:ext cx="262317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u</a:t>
            </a:r>
            <a:endParaRPr lang="en-US" sz="11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88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1205" grpId="0"/>
      <p:bldP spid="71" grpId="0"/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F6E74B0-8E46-9D4D-9433-544E0F8BAC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auto">
          <a:xfrm>
            <a:off x="371475" y="371475"/>
            <a:ext cx="11453813" cy="6115050"/>
          </a:xfrm>
          <a:blipFill dpi="0" rotWithShape="0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2423" b="-12423"/>
            </a:stretch>
          </a:blipFill>
        </p:spPr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EF491DC-511F-A942-8F27-BE4FDCB779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53" r="28653"/>
          <a:stretch>
            <a:fillRect/>
          </a:stretch>
        </p:blipFill>
        <p:spPr/>
      </p:pic>
      <p:sp>
        <p:nvSpPr>
          <p:cNvPr id="52233" name="Title 1">
            <a:extLst>
              <a:ext uri="{FF2B5EF4-FFF2-40B4-BE49-F238E27FC236}">
                <a16:creationId xmlns:a16="http://schemas.microsoft.com/office/drawing/2014/main" id="{F26B1676-690F-C341-9F66-3F1C51833DE8}"/>
              </a:ext>
            </a:extLst>
          </p:cNvPr>
          <p:cNvSpPr txBox="1">
            <a:spLocks/>
          </p:cNvSpPr>
          <p:nvPr/>
        </p:nvSpPr>
        <p:spPr bwMode="auto">
          <a:xfrm>
            <a:off x="1858890" y="2996514"/>
            <a:ext cx="8095774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7200" b="1" dirty="0">
                <a:gradFill>
                  <a:gsLst>
                    <a:gs pos="0">
                      <a:schemeClr val="accent3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SMARTSLIDE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F188AA-124F-FC41-B11A-46416A9DC535}"/>
              </a:ext>
            </a:extLst>
          </p:cNvPr>
          <p:cNvSpPr/>
          <p:nvPr/>
        </p:nvSpPr>
        <p:spPr>
          <a:xfrm>
            <a:off x="4587421" y="3921176"/>
            <a:ext cx="3009900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: </a:t>
            </a:r>
            <a:r>
              <a:rPr lang="en-US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smartslide</a:t>
            </a:r>
            <a:endParaRPr lang="en-US" sz="21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7428767-2479-2A46-AC40-FFC07E672262}"/>
              </a:ext>
            </a:extLst>
          </p:cNvPr>
          <p:cNvSpPr/>
          <p:nvPr/>
        </p:nvSpPr>
        <p:spPr>
          <a:xfrm>
            <a:off x="9716055" y="5802714"/>
            <a:ext cx="1588027" cy="29503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461527-B71C-8845-AA3B-396AE4CCDF60}"/>
              </a:ext>
            </a:extLst>
          </p:cNvPr>
          <p:cNvSpPr/>
          <p:nvPr/>
        </p:nvSpPr>
        <p:spPr>
          <a:xfrm>
            <a:off x="9637339" y="5826568"/>
            <a:ext cx="1745457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NEXT &gt;</a:t>
            </a:r>
            <a:endParaRPr lang="en-US" sz="1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9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3" grpId="0"/>
      <p:bldP spid="32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F15DED1-8D82-B24D-9749-5A4869E9FEF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30" r="23430"/>
          <a:stretch>
            <a:fillRect/>
          </a:stretch>
        </p:blipFill>
        <p:spPr>
          <a:xfrm>
            <a:off x="793663" y="847037"/>
            <a:ext cx="4031213" cy="5060368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7E54272-BCC0-0542-836F-06BFCF1E0F3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3" r="13523"/>
          <a:stretch>
            <a:fillRect/>
          </a:stretch>
        </p:blipFill>
        <p:spPr bwMode="auto">
          <a:xfrm>
            <a:off x="1157288" y="1293813"/>
            <a:ext cx="4770437" cy="4359275"/>
          </a:xfrm>
          <a:custGeom>
            <a:avLst/>
            <a:gdLst>
              <a:gd name="T0" fmla="*/ 4439827 w 4771187"/>
              <a:gd name="T1" fmla="*/ 1617662 h 4358988"/>
              <a:gd name="T2" fmla="*/ 4771187 w 4771187"/>
              <a:gd name="T3" fmla="*/ 1617662 h 4358988"/>
              <a:gd name="T4" fmla="*/ 4771187 w 4771187"/>
              <a:gd name="T5" fmla="*/ 2407370 h 4358988"/>
              <a:gd name="T6" fmla="*/ 4439827 w 4771187"/>
              <a:gd name="T7" fmla="*/ 2407370 h 4358988"/>
              <a:gd name="T8" fmla="*/ 0 w 4771187"/>
              <a:gd name="T9" fmla="*/ 1309256 h 4358988"/>
              <a:gd name="T10" fmla="*/ 331363 w 4771187"/>
              <a:gd name="T11" fmla="*/ 1309256 h 4358988"/>
              <a:gd name="T12" fmla="*/ 331363 w 4771187"/>
              <a:gd name="T13" fmla="*/ 2098964 h 4358988"/>
              <a:gd name="T14" fmla="*/ 0 w 4771187"/>
              <a:gd name="T15" fmla="*/ 2098964 h 4358988"/>
              <a:gd name="T16" fmla="*/ 3699852 w 4771187"/>
              <a:gd name="T17" fmla="*/ 548698 h 4358988"/>
              <a:gd name="T18" fmla="*/ 4031214 w 4771187"/>
              <a:gd name="T19" fmla="*/ 548698 h 4358988"/>
              <a:gd name="T20" fmla="*/ 4031214 w 4771187"/>
              <a:gd name="T21" fmla="*/ 3091296 h 4358988"/>
              <a:gd name="T22" fmla="*/ 3699852 w 4771187"/>
              <a:gd name="T23" fmla="*/ 3091296 h 4358988"/>
              <a:gd name="T24" fmla="*/ 2959882 w 4771187"/>
              <a:gd name="T25" fmla="*/ 394855 h 4358988"/>
              <a:gd name="T26" fmla="*/ 3291244 w 4771187"/>
              <a:gd name="T27" fmla="*/ 394855 h 4358988"/>
              <a:gd name="T28" fmla="*/ 3291244 w 4771187"/>
              <a:gd name="T29" fmla="*/ 4166753 h 4358988"/>
              <a:gd name="T30" fmla="*/ 2959882 w 4771187"/>
              <a:gd name="T31" fmla="*/ 4166753 h 4358988"/>
              <a:gd name="T32" fmla="*/ 1479941 w 4771187"/>
              <a:gd name="T33" fmla="*/ 144027 h 4358988"/>
              <a:gd name="T34" fmla="*/ 1811304 w 4771187"/>
              <a:gd name="T35" fmla="*/ 144027 h 4358988"/>
              <a:gd name="T36" fmla="*/ 1811304 w 4771187"/>
              <a:gd name="T37" fmla="*/ 3091296 h 4358988"/>
              <a:gd name="T38" fmla="*/ 1479941 w 4771187"/>
              <a:gd name="T39" fmla="*/ 3091296 h 4358988"/>
              <a:gd name="T40" fmla="*/ 739970 w 4771187"/>
              <a:gd name="T41" fmla="*/ 0 h 4358988"/>
              <a:gd name="T42" fmla="*/ 1071334 w 4771187"/>
              <a:gd name="T43" fmla="*/ 0 h 4358988"/>
              <a:gd name="T44" fmla="*/ 1071334 w 4771187"/>
              <a:gd name="T45" fmla="*/ 2883478 h 4358988"/>
              <a:gd name="T46" fmla="*/ 739970 w 4771187"/>
              <a:gd name="T47" fmla="*/ 2883478 h 4358988"/>
              <a:gd name="T48" fmla="*/ 2219911 w 4771187"/>
              <a:gd name="T49" fmla="*/ 0 h 4358988"/>
              <a:gd name="T50" fmla="*/ 2551274 w 4771187"/>
              <a:gd name="T51" fmla="*/ 0 h 4358988"/>
              <a:gd name="T52" fmla="*/ 2551274 w 4771187"/>
              <a:gd name="T53" fmla="*/ 4358988 h 4358988"/>
              <a:gd name="T54" fmla="*/ 2219911 w 4771187"/>
              <a:gd name="T55" fmla="*/ 4358988 h 435898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4771187"/>
              <a:gd name="T85" fmla="*/ 0 h 4358988"/>
              <a:gd name="T86" fmla="*/ 4771187 w 4771187"/>
              <a:gd name="T87" fmla="*/ 4358988 h 435898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4771187" h="4358988">
                <a:moveTo>
                  <a:pt x="4439824" y="1617662"/>
                </a:moveTo>
                <a:lnTo>
                  <a:pt x="4771187" y="1617662"/>
                </a:lnTo>
                <a:lnTo>
                  <a:pt x="4771187" y="2407370"/>
                </a:lnTo>
                <a:lnTo>
                  <a:pt x="4439824" y="2407370"/>
                </a:lnTo>
                <a:close/>
                <a:moveTo>
                  <a:pt x="0" y="1309256"/>
                </a:moveTo>
                <a:lnTo>
                  <a:pt x="331363" y="1309256"/>
                </a:lnTo>
                <a:lnTo>
                  <a:pt x="331363" y="2098964"/>
                </a:lnTo>
                <a:lnTo>
                  <a:pt x="0" y="2098964"/>
                </a:lnTo>
                <a:close/>
                <a:moveTo>
                  <a:pt x="3699850" y="548698"/>
                </a:moveTo>
                <a:lnTo>
                  <a:pt x="4031213" y="548698"/>
                </a:lnTo>
                <a:lnTo>
                  <a:pt x="4031213" y="3091297"/>
                </a:lnTo>
                <a:lnTo>
                  <a:pt x="3699850" y="3091297"/>
                </a:lnTo>
                <a:close/>
                <a:moveTo>
                  <a:pt x="2959880" y="394855"/>
                </a:moveTo>
                <a:lnTo>
                  <a:pt x="3291243" y="394855"/>
                </a:lnTo>
                <a:lnTo>
                  <a:pt x="3291243" y="4166754"/>
                </a:lnTo>
                <a:lnTo>
                  <a:pt x="2959880" y="4166754"/>
                </a:lnTo>
                <a:close/>
                <a:moveTo>
                  <a:pt x="1479940" y="144027"/>
                </a:moveTo>
                <a:lnTo>
                  <a:pt x="1811303" y="144027"/>
                </a:lnTo>
                <a:lnTo>
                  <a:pt x="1811303" y="3091297"/>
                </a:lnTo>
                <a:lnTo>
                  <a:pt x="1479940" y="3091297"/>
                </a:lnTo>
                <a:close/>
                <a:moveTo>
                  <a:pt x="739970" y="0"/>
                </a:moveTo>
                <a:lnTo>
                  <a:pt x="1071333" y="0"/>
                </a:lnTo>
                <a:lnTo>
                  <a:pt x="1071333" y="2883479"/>
                </a:lnTo>
                <a:lnTo>
                  <a:pt x="739970" y="288347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4358988"/>
                </a:lnTo>
                <a:lnTo>
                  <a:pt x="2219910" y="4358988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5AFBE8EA-06C4-2D40-BCBB-32CA5BC47376}"/>
              </a:ext>
            </a:extLst>
          </p:cNvPr>
          <p:cNvSpPr txBox="1">
            <a:spLocks/>
          </p:cNvSpPr>
          <p:nvPr/>
        </p:nvSpPr>
        <p:spPr>
          <a:xfrm>
            <a:off x="1162050" y="1289050"/>
            <a:ext cx="4772025" cy="4359275"/>
          </a:xfrm>
          <a:custGeom>
            <a:avLst/>
            <a:gdLst>
              <a:gd name="connsiteX0" fmla="*/ 4439824 w 4771187"/>
              <a:gd name="connsiteY0" fmla="*/ 1617662 h 4358988"/>
              <a:gd name="connsiteX1" fmla="*/ 4771187 w 4771187"/>
              <a:gd name="connsiteY1" fmla="*/ 1617662 h 4358988"/>
              <a:gd name="connsiteX2" fmla="*/ 4771187 w 4771187"/>
              <a:gd name="connsiteY2" fmla="*/ 2407370 h 4358988"/>
              <a:gd name="connsiteX3" fmla="*/ 4439824 w 4771187"/>
              <a:gd name="connsiteY3" fmla="*/ 2407370 h 4358988"/>
              <a:gd name="connsiteX4" fmla="*/ 0 w 4771187"/>
              <a:gd name="connsiteY4" fmla="*/ 1309256 h 4358988"/>
              <a:gd name="connsiteX5" fmla="*/ 331363 w 4771187"/>
              <a:gd name="connsiteY5" fmla="*/ 1309256 h 4358988"/>
              <a:gd name="connsiteX6" fmla="*/ 331363 w 4771187"/>
              <a:gd name="connsiteY6" fmla="*/ 2098964 h 4358988"/>
              <a:gd name="connsiteX7" fmla="*/ 0 w 4771187"/>
              <a:gd name="connsiteY7" fmla="*/ 2098964 h 4358988"/>
              <a:gd name="connsiteX8" fmla="*/ 3699850 w 4771187"/>
              <a:gd name="connsiteY8" fmla="*/ 548698 h 4358988"/>
              <a:gd name="connsiteX9" fmla="*/ 4031213 w 4771187"/>
              <a:gd name="connsiteY9" fmla="*/ 548698 h 4358988"/>
              <a:gd name="connsiteX10" fmla="*/ 4031213 w 4771187"/>
              <a:gd name="connsiteY10" fmla="*/ 3091297 h 4358988"/>
              <a:gd name="connsiteX11" fmla="*/ 3699850 w 4771187"/>
              <a:gd name="connsiteY11" fmla="*/ 3091297 h 4358988"/>
              <a:gd name="connsiteX12" fmla="*/ 2959880 w 4771187"/>
              <a:gd name="connsiteY12" fmla="*/ 394855 h 4358988"/>
              <a:gd name="connsiteX13" fmla="*/ 3291243 w 4771187"/>
              <a:gd name="connsiteY13" fmla="*/ 394855 h 4358988"/>
              <a:gd name="connsiteX14" fmla="*/ 3291243 w 4771187"/>
              <a:gd name="connsiteY14" fmla="*/ 4166754 h 4358988"/>
              <a:gd name="connsiteX15" fmla="*/ 2959880 w 4771187"/>
              <a:gd name="connsiteY15" fmla="*/ 4166754 h 4358988"/>
              <a:gd name="connsiteX16" fmla="*/ 1479940 w 4771187"/>
              <a:gd name="connsiteY16" fmla="*/ 144027 h 4358988"/>
              <a:gd name="connsiteX17" fmla="*/ 1811303 w 4771187"/>
              <a:gd name="connsiteY17" fmla="*/ 144027 h 4358988"/>
              <a:gd name="connsiteX18" fmla="*/ 1811303 w 4771187"/>
              <a:gd name="connsiteY18" fmla="*/ 3091297 h 4358988"/>
              <a:gd name="connsiteX19" fmla="*/ 1479940 w 4771187"/>
              <a:gd name="connsiteY19" fmla="*/ 3091297 h 4358988"/>
              <a:gd name="connsiteX20" fmla="*/ 739970 w 4771187"/>
              <a:gd name="connsiteY20" fmla="*/ 0 h 4358988"/>
              <a:gd name="connsiteX21" fmla="*/ 1071333 w 4771187"/>
              <a:gd name="connsiteY21" fmla="*/ 0 h 4358988"/>
              <a:gd name="connsiteX22" fmla="*/ 1071333 w 4771187"/>
              <a:gd name="connsiteY22" fmla="*/ 2883479 h 4358988"/>
              <a:gd name="connsiteX23" fmla="*/ 739970 w 4771187"/>
              <a:gd name="connsiteY23" fmla="*/ 2883479 h 4358988"/>
              <a:gd name="connsiteX24" fmla="*/ 2219910 w 4771187"/>
              <a:gd name="connsiteY24" fmla="*/ 0 h 4358988"/>
              <a:gd name="connsiteX25" fmla="*/ 2551273 w 4771187"/>
              <a:gd name="connsiteY25" fmla="*/ 0 h 4358988"/>
              <a:gd name="connsiteX26" fmla="*/ 2551273 w 4771187"/>
              <a:gd name="connsiteY26" fmla="*/ 4358988 h 4358988"/>
              <a:gd name="connsiteX27" fmla="*/ 2219910 w 4771187"/>
              <a:gd name="connsiteY27" fmla="*/ 4358988 h 435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71187" h="4358988">
                <a:moveTo>
                  <a:pt x="4439824" y="1617662"/>
                </a:moveTo>
                <a:lnTo>
                  <a:pt x="4771187" y="1617662"/>
                </a:lnTo>
                <a:lnTo>
                  <a:pt x="4771187" y="2407370"/>
                </a:lnTo>
                <a:lnTo>
                  <a:pt x="4439824" y="2407370"/>
                </a:lnTo>
                <a:close/>
                <a:moveTo>
                  <a:pt x="0" y="1309256"/>
                </a:moveTo>
                <a:lnTo>
                  <a:pt x="331363" y="1309256"/>
                </a:lnTo>
                <a:lnTo>
                  <a:pt x="331363" y="2098964"/>
                </a:lnTo>
                <a:lnTo>
                  <a:pt x="0" y="2098964"/>
                </a:lnTo>
                <a:close/>
                <a:moveTo>
                  <a:pt x="3699850" y="548698"/>
                </a:moveTo>
                <a:lnTo>
                  <a:pt x="4031213" y="548698"/>
                </a:lnTo>
                <a:lnTo>
                  <a:pt x="4031213" y="3091297"/>
                </a:lnTo>
                <a:lnTo>
                  <a:pt x="3699850" y="3091297"/>
                </a:lnTo>
                <a:close/>
                <a:moveTo>
                  <a:pt x="2959880" y="394855"/>
                </a:moveTo>
                <a:lnTo>
                  <a:pt x="3291243" y="394855"/>
                </a:lnTo>
                <a:lnTo>
                  <a:pt x="3291243" y="4166754"/>
                </a:lnTo>
                <a:lnTo>
                  <a:pt x="2959880" y="4166754"/>
                </a:lnTo>
                <a:close/>
                <a:moveTo>
                  <a:pt x="1479940" y="144027"/>
                </a:moveTo>
                <a:lnTo>
                  <a:pt x="1811303" y="144027"/>
                </a:lnTo>
                <a:lnTo>
                  <a:pt x="1811303" y="3091297"/>
                </a:lnTo>
                <a:lnTo>
                  <a:pt x="1479940" y="3091297"/>
                </a:lnTo>
                <a:close/>
                <a:moveTo>
                  <a:pt x="739970" y="0"/>
                </a:moveTo>
                <a:lnTo>
                  <a:pt x="1071333" y="0"/>
                </a:lnTo>
                <a:lnTo>
                  <a:pt x="1071333" y="2883479"/>
                </a:lnTo>
                <a:lnTo>
                  <a:pt x="739970" y="288347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4358988"/>
                </a:lnTo>
                <a:lnTo>
                  <a:pt x="2219910" y="4358988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4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2700000" scaled="0"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 baseline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23DDCDE-EFDA-7148-9C59-AEA3FD7AADFC}"/>
              </a:ext>
            </a:extLst>
          </p:cNvPr>
          <p:cNvSpPr txBox="1">
            <a:spLocks/>
          </p:cNvSpPr>
          <p:nvPr/>
        </p:nvSpPr>
        <p:spPr bwMode="auto">
          <a:xfrm>
            <a:off x="6330950" y="3125788"/>
            <a:ext cx="474821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6000" b="1" dirty="0" err="1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Smartslide</a:t>
            </a:r>
            <a:endParaRPr lang="en-US" altLang="en-US" sz="6000" dirty="0">
              <a:solidFill>
                <a:schemeClr val="accent3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Source Sans Pro" panose="020B0503030403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7AABFFF-5C62-4243-9F4C-573C8D0ECE59}"/>
              </a:ext>
            </a:extLst>
          </p:cNvPr>
          <p:cNvSpPr txBox="1">
            <a:spLocks/>
          </p:cNvSpPr>
          <p:nvPr/>
        </p:nvSpPr>
        <p:spPr bwMode="auto">
          <a:xfrm>
            <a:off x="6330950" y="4073525"/>
            <a:ext cx="47482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SMARTSLIDE 2.0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148EB66-B628-B54E-89C6-7F1B3898C055}"/>
              </a:ext>
            </a:extLst>
          </p:cNvPr>
          <p:cNvSpPr txBox="1">
            <a:spLocks/>
          </p:cNvSpPr>
          <p:nvPr/>
        </p:nvSpPr>
        <p:spPr bwMode="auto">
          <a:xfrm>
            <a:off x="9848850" y="458998"/>
            <a:ext cx="1821656" cy="38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1100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SMARTSLIDE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B544E40-C135-0E4C-8EAE-0A9C8F485A6F}"/>
              </a:ext>
            </a:extLst>
          </p:cNvPr>
          <p:cNvSpPr/>
          <p:nvPr/>
        </p:nvSpPr>
        <p:spPr>
          <a:xfrm>
            <a:off x="8992539" y="5120528"/>
            <a:ext cx="1980403" cy="19804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B45226-30FC-004D-860F-AEF89BFD9CF8}"/>
              </a:ext>
            </a:extLst>
          </p:cNvPr>
          <p:cNvSpPr/>
          <p:nvPr/>
        </p:nvSpPr>
        <p:spPr>
          <a:xfrm>
            <a:off x="11029950" y="5448300"/>
            <a:ext cx="1409700" cy="1409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C441A0-B7AF-AC43-B287-D34142C0FC62}"/>
              </a:ext>
            </a:extLst>
          </p:cNvPr>
          <p:cNvSpPr/>
          <p:nvPr/>
        </p:nvSpPr>
        <p:spPr>
          <a:xfrm>
            <a:off x="10510850" y="5162044"/>
            <a:ext cx="981012" cy="9298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A6B9F7-0F7A-9F41-A745-D4FEB47564FC}"/>
              </a:ext>
            </a:extLst>
          </p:cNvPr>
          <p:cNvSpPr/>
          <p:nvPr/>
        </p:nvSpPr>
        <p:spPr>
          <a:xfrm>
            <a:off x="8627048" y="6110729"/>
            <a:ext cx="981012" cy="92988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2EE746B2-0920-4C40-8A9A-FF1A269F6C89}"/>
              </a:ext>
            </a:extLst>
          </p:cNvPr>
          <p:cNvSpPr/>
          <p:nvPr/>
        </p:nvSpPr>
        <p:spPr>
          <a:xfrm>
            <a:off x="10510850" y="5907405"/>
            <a:ext cx="1159655" cy="10230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28BA973B-C344-1D49-951F-0A58F75B931A}"/>
              </a:ext>
            </a:extLst>
          </p:cNvPr>
          <p:cNvSpPr/>
          <p:nvPr/>
        </p:nvSpPr>
        <p:spPr>
          <a:xfrm>
            <a:off x="11136171" y="4774307"/>
            <a:ext cx="844019" cy="744561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0929523C-32FB-0A43-AEEC-EF5039851615}"/>
              </a:ext>
            </a:extLst>
          </p:cNvPr>
          <p:cNvSpPr/>
          <p:nvPr/>
        </p:nvSpPr>
        <p:spPr>
          <a:xfrm>
            <a:off x="8205038" y="6113439"/>
            <a:ext cx="844019" cy="744561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82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/>
      <p:bldP spid="18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ACB9EB-15A6-5941-B2A4-74FB6CFEB8B1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9000">
                <a:srgbClr val="D99D34"/>
              </a:gs>
              <a:gs pos="49000">
                <a:srgbClr val="D99D34"/>
              </a:gs>
              <a:gs pos="0">
                <a:schemeClr val="accent1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EDBCEB-C9ED-7A47-A49C-4CB9150E6E64}"/>
              </a:ext>
            </a:extLst>
          </p:cNvPr>
          <p:cNvSpPr/>
          <p:nvPr/>
        </p:nvSpPr>
        <p:spPr>
          <a:xfrm>
            <a:off x="0" y="514350"/>
            <a:ext cx="12191999" cy="58674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62" b="-3982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F860180B-CF99-7B4A-B0C4-0CD03D8B8F87}"/>
              </a:ext>
            </a:extLst>
          </p:cNvPr>
          <p:cNvSpPr/>
          <p:nvPr/>
        </p:nvSpPr>
        <p:spPr bwMode="auto">
          <a:xfrm>
            <a:off x="3558258" y="1631950"/>
            <a:ext cx="2391692" cy="2389188"/>
          </a:xfrm>
          <a:prstGeom prst="donut">
            <a:avLst>
              <a:gd name="adj" fmla="val 9578"/>
            </a:avLst>
          </a:prstGeom>
          <a:solidFill>
            <a:schemeClr val="accent2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6B03DB2-BAB9-2F4C-A23D-D8B65F79B926}"/>
              </a:ext>
            </a:extLst>
          </p:cNvPr>
          <p:cNvSpPr txBox="1">
            <a:spLocks/>
          </p:cNvSpPr>
          <p:nvPr/>
        </p:nvSpPr>
        <p:spPr bwMode="auto">
          <a:xfrm>
            <a:off x="2571750" y="5205413"/>
            <a:ext cx="7426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CREATIVE PRESENTATION TEMPLATE</a:t>
            </a: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76A1EA45-2A2C-0040-9358-2063DF503359}"/>
              </a:ext>
            </a:extLst>
          </p:cNvPr>
          <p:cNvSpPr/>
          <p:nvPr/>
        </p:nvSpPr>
        <p:spPr bwMode="auto">
          <a:xfrm>
            <a:off x="5767387" y="1554956"/>
            <a:ext cx="2391692" cy="2389188"/>
          </a:xfrm>
          <a:prstGeom prst="donut">
            <a:avLst>
              <a:gd name="adj" fmla="val 9578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E80B330-7C77-C741-AD78-82E1A2197DA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56" b="17356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B1850AAB-6D52-4140-A238-0E95E50A46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79" t="5764" r="29407" b="37074"/>
          <a:stretch/>
        </p:blipFill>
        <p:spPr>
          <a:xfrm>
            <a:off x="4188683" y="1005789"/>
            <a:ext cx="2955019" cy="2547430"/>
          </a:xfr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E9FE1D4-DA2A-D049-A047-5D9819328F82}"/>
              </a:ext>
            </a:extLst>
          </p:cNvPr>
          <p:cNvSpPr txBox="1">
            <a:spLocks/>
          </p:cNvSpPr>
          <p:nvPr/>
        </p:nvSpPr>
        <p:spPr bwMode="auto">
          <a:xfrm>
            <a:off x="2382836" y="3182081"/>
            <a:ext cx="7426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7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SMARTSLIDE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C341B8-9699-9C4F-8304-0246B8B11BDF}"/>
              </a:ext>
            </a:extLst>
          </p:cNvPr>
          <p:cNvSpPr txBox="1"/>
          <p:nvPr/>
        </p:nvSpPr>
        <p:spPr>
          <a:xfrm>
            <a:off x="8447680" y="2864719"/>
            <a:ext cx="365806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320101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3" grpId="0" animBg="1"/>
      <p:bldP spid="12" grpId="0"/>
      <p:bldP spid="15" grpId="0" animBg="1"/>
      <p:bldP spid="11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DBD18479-318B-7646-BC9F-2D4CB5A56F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C492DA-EBF5-E34D-8F1E-BB61DA1F8017}"/>
              </a:ext>
            </a:extLst>
          </p:cNvPr>
          <p:cNvGrpSpPr/>
          <p:nvPr/>
        </p:nvGrpSpPr>
        <p:grpSpPr>
          <a:xfrm>
            <a:off x="-174625" y="-153988"/>
            <a:ext cx="10707688" cy="7158038"/>
            <a:chOff x="-174625" y="-153988"/>
            <a:chExt cx="10707688" cy="715803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8104E54-6965-2A45-9CC2-166B6D2CA418}"/>
                </a:ext>
              </a:extLst>
            </p:cNvPr>
            <p:cNvSpPr/>
            <p:nvPr/>
          </p:nvSpPr>
          <p:spPr bwMode="auto">
            <a:xfrm>
              <a:off x="2547938" y="2301875"/>
              <a:ext cx="2095500" cy="2095500"/>
            </a:xfrm>
            <a:prstGeom prst="ellipse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2B3B125-984A-AA43-9940-6ED6081AE695}"/>
                </a:ext>
              </a:extLst>
            </p:cNvPr>
            <p:cNvSpPr/>
            <p:nvPr/>
          </p:nvSpPr>
          <p:spPr bwMode="auto">
            <a:xfrm>
              <a:off x="2332038" y="2085975"/>
              <a:ext cx="2527300" cy="25273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8D4C0F-476A-4B41-82F1-BF9E2F690515}"/>
                </a:ext>
              </a:extLst>
            </p:cNvPr>
            <p:cNvSpPr/>
            <p:nvPr/>
          </p:nvSpPr>
          <p:spPr bwMode="auto">
            <a:xfrm>
              <a:off x="2116138" y="1870075"/>
              <a:ext cx="2959100" cy="29591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3863254-539A-4847-B7D2-DFF8C6A3419E}"/>
                </a:ext>
              </a:extLst>
            </p:cNvPr>
            <p:cNvSpPr/>
            <p:nvPr/>
          </p:nvSpPr>
          <p:spPr bwMode="auto">
            <a:xfrm>
              <a:off x="1900238" y="1644650"/>
              <a:ext cx="3411537" cy="340995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33E769E-6985-8E46-A886-31D00A11E3CB}"/>
                </a:ext>
              </a:extLst>
            </p:cNvPr>
            <p:cNvSpPr/>
            <p:nvPr/>
          </p:nvSpPr>
          <p:spPr bwMode="auto">
            <a:xfrm>
              <a:off x="1200150" y="942975"/>
              <a:ext cx="4811713" cy="481171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2F91594-A7DC-9D49-99DA-DABC393BCC17}"/>
                </a:ext>
              </a:extLst>
            </p:cNvPr>
            <p:cNvSpPr/>
            <p:nvPr/>
          </p:nvSpPr>
          <p:spPr bwMode="auto">
            <a:xfrm>
              <a:off x="103188" y="-153988"/>
              <a:ext cx="7007225" cy="700722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24F4A67-1384-D044-8AC1-AE074B1993D3}"/>
                </a:ext>
              </a:extLst>
            </p:cNvPr>
            <p:cNvSpPr/>
            <p:nvPr/>
          </p:nvSpPr>
          <p:spPr bwMode="auto">
            <a:xfrm>
              <a:off x="-158750" y="-153988"/>
              <a:ext cx="8518525" cy="7158038"/>
            </a:xfrm>
            <a:custGeom>
              <a:avLst/>
              <a:gdLst>
                <a:gd name="connsiteX0" fmla="*/ 526609 w 8518517"/>
                <a:gd name="connsiteY0" fmla="*/ 0 h 7157420"/>
                <a:gd name="connsiteX1" fmla="*/ 6981877 w 8518517"/>
                <a:gd name="connsiteY1" fmla="*/ 0 h 7157420"/>
                <a:gd name="connsiteX2" fmla="*/ 7123094 w 8518517"/>
                <a:gd name="connsiteY2" fmla="*/ 134638 h 7157420"/>
                <a:gd name="connsiteX3" fmla="*/ 8518517 w 8518517"/>
                <a:gd name="connsiteY3" fmla="*/ 3503488 h 7157420"/>
                <a:gd name="connsiteX4" fmla="*/ 6957634 w 8518517"/>
                <a:gd name="connsiteY4" fmla="*/ 7030090 h 7157420"/>
                <a:gd name="connsiteX5" fmla="*/ 6810639 w 8518517"/>
                <a:gd name="connsiteY5" fmla="*/ 7157420 h 7157420"/>
                <a:gd name="connsiteX6" fmla="*/ 699402 w 8518517"/>
                <a:gd name="connsiteY6" fmla="*/ 7157420 h 7157420"/>
                <a:gd name="connsiteX7" fmla="*/ 614827 w 8518517"/>
                <a:gd name="connsiteY7" fmla="*/ 7087199 h 7157420"/>
                <a:gd name="connsiteX8" fmla="*/ 77898 w 8518517"/>
                <a:gd name="connsiteY8" fmla="*/ 6534009 h 7157420"/>
                <a:gd name="connsiteX9" fmla="*/ 0 w 8518517"/>
                <a:gd name="connsiteY9" fmla="*/ 6429838 h 7157420"/>
                <a:gd name="connsiteX10" fmla="*/ 0 w 8518517"/>
                <a:gd name="connsiteY10" fmla="*/ 577140 h 7157420"/>
                <a:gd name="connsiteX11" fmla="*/ 77898 w 8518517"/>
                <a:gd name="connsiteY11" fmla="*/ 472968 h 7157420"/>
                <a:gd name="connsiteX12" fmla="*/ 385393 w 8518517"/>
                <a:gd name="connsiteY12" fmla="*/ 134638 h 7157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18517" h="7157420">
                  <a:moveTo>
                    <a:pt x="526609" y="0"/>
                  </a:moveTo>
                  <a:lnTo>
                    <a:pt x="6981877" y="0"/>
                  </a:lnTo>
                  <a:lnTo>
                    <a:pt x="7123094" y="134638"/>
                  </a:lnTo>
                  <a:cubicBezTo>
                    <a:pt x="7985257" y="996802"/>
                    <a:pt x="8518517" y="2187870"/>
                    <a:pt x="8518517" y="3503488"/>
                  </a:cubicBezTo>
                  <a:cubicBezTo>
                    <a:pt x="8518517" y="4901332"/>
                    <a:pt x="7916517" y="6158572"/>
                    <a:pt x="6957634" y="7030090"/>
                  </a:cubicBezTo>
                  <a:lnTo>
                    <a:pt x="6810639" y="7157420"/>
                  </a:lnTo>
                  <a:lnTo>
                    <a:pt x="699402" y="7157420"/>
                  </a:lnTo>
                  <a:lnTo>
                    <a:pt x="614827" y="7087199"/>
                  </a:lnTo>
                  <a:cubicBezTo>
                    <a:pt x="421359" y="6917579"/>
                    <a:pt x="241743" y="6732543"/>
                    <a:pt x="77898" y="6534009"/>
                  </a:cubicBezTo>
                  <a:lnTo>
                    <a:pt x="0" y="6429838"/>
                  </a:lnTo>
                  <a:lnTo>
                    <a:pt x="0" y="577140"/>
                  </a:lnTo>
                  <a:lnTo>
                    <a:pt x="77898" y="472968"/>
                  </a:lnTo>
                  <a:cubicBezTo>
                    <a:pt x="174991" y="355318"/>
                    <a:pt x="277623" y="242409"/>
                    <a:pt x="385393" y="134638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DDAED9-2528-7849-BC33-B96A290E8D8E}"/>
                </a:ext>
              </a:extLst>
            </p:cNvPr>
            <p:cNvSpPr/>
            <p:nvPr/>
          </p:nvSpPr>
          <p:spPr bwMode="auto">
            <a:xfrm>
              <a:off x="-174625" y="-153988"/>
              <a:ext cx="10707688" cy="7158038"/>
            </a:xfrm>
            <a:custGeom>
              <a:avLst/>
              <a:gdLst>
                <a:gd name="connsiteX0" fmla="*/ 0 w 10706877"/>
                <a:gd name="connsiteY0" fmla="*/ 0 h 7157419"/>
                <a:gd name="connsiteX1" fmla="*/ 9756364 w 10706877"/>
                <a:gd name="connsiteY1" fmla="*/ 0 h 7157419"/>
                <a:gd name="connsiteX2" fmla="*/ 9869649 w 10706877"/>
                <a:gd name="connsiteY2" fmla="*/ 197021 h 7157419"/>
                <a:gd name="connsiteX3" fmla="*/ 10706877 w 10706877"/>
                <a:gd name="connsiteY3" fmla="*/ 3503488 h 7157419"/>
                <a:gd name="connsiteX4" fmla="*/ 9702620 w 10706877"/>
                <a:gd name="connsiteY4" fmla="*/ 7100446 h 7157419"/>
                <a:gd name="connsiteX5" fmla="*/ 9666096 w 10706877"/>
                <a:gd name="connsiteY5" fmla="*/ 7157419 h 7157419"/>
                <a:gd name="connsiteX6" fmla="*/ 0 w 10706877"/>
                <a:gd name="connsiteY6" fmla="*/ 7157419 h 715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06877" h="7157419">
                  <a:moveTo>
                    <a:pt x="0" y="0"/>
                  </a:moveTo>
                  <a:lnTo>
                    <a:pt x="9756364" y="0"/>
                  </a:lnTo>
                  <a:lnTo>
                    <a:pt x="9869649" y="197021"/>
                  </a:lnTo>
                  <a:cubicBezTo>
                    <a:pt x="10403587" y="1179912"/>
                    <a:pt x="10706877" y="2306281"/>
                    <a:pt x="10706877" y="3503488"/>
                  </a:cubicBezTo>
                  <a:cubicBezTo>
                    <a:pt x="10706877" y="4820416"/>
                    <a:pt x="10339896" y="6051630"/>
                    <a:pt x="9702620" y="7100446"/>
                  </a:cubicBezTo>
                  <a:lnTo>
                    <a:pt x="9666096" y="7157419"/>
                  </a:lnTo>
                  <a:lnTo>
                    <a:pt x="0" y="715741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A4AF2A07-043B-1C4E-8ADF-CC78CC9F5A50}"/>
              </a:ext>
            </a:extLst>
          </p:cNvPr>
          <p:cNvSpPr/>
          <p:nvPr/>
        </p:nvSpPr>
        <p:spPr bwMode="auto">
          <a:xfrm>
            <a:off x="2552700" y="2095500"/>
            <a:ext cx="228600" cy="2301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9FCA5F8-6B32-7249-B4EB-878327180ABA}"/>
              </a:ext>
            </a:extLst>
          </p:cNvPr>
          <p:cNvSpPr/>
          <p:nvPr/>
        </p:nvSpPr>
        <p:spPr bwMode="auto">
          <a:xfrm>
            <a:off x="4373563" y="1755775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EC5F815-0DCB-EE47-B030-4A81BE8E47D8}"/>
              </a:ext>
            </a:extLst>
          </p:cNvPr>
          <p:cNvSpPr/>
          <p:nvPr/>
        </p:nvSpPr>
        <p:spPr bwMode="auto">
          <a:xfrm>
            <a:off x="3335338" y="4535488"/>
            <a:ext cx="142875" cy="1428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F4573B7-F908-F041-84A6-788478A2ADF8}"/>
              </a:ext>
            </a:extLst>
          </p:cNvPr>
          <p:cNvSpPr/>
          <p:nvPr/>
        </p:nvSpPr>
        <p:spPr bwMode="auto">
          <a:xfrm>
            <a:off x="1019175" y="3525838"/>
            <a:ext cx="544513" cy="544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EE3A61F-4ECC-C84A-8310-F22A96A91938}"/>
              </a:ext>
            </a:extLst>
          </p:cNvPr>
          <p:cNvSpPr/>
          <p:nvPr/>
        </p:nvSpPr>
        <p:spPr bwMode="auto">
          <a:xfrm>
            <a:off x="5881688" y="627063"/>
            <a:ext cx="782637" cy="78263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7358A9A-00F7-2947-9F17-48AEC9706F01}"/>
              </a:ext>
            </a:extLst>
          </p:cNvPr>
          <p:cNvSpPr/>
          <p:nvPr/>
        </p:nvSpPr>
        <p:spPr bwMode="auto">
          <a:xfrm>
            <a:off x="7324725" y="5686425"/>
            <a:ext cx="546100" cy="5445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4276704-1D1A-7044-9989-A7AFC6D6BB40}"/>
              </a:ext>
            </a:extLst>
          </p:cNvPr>
          <p:cNvSpPr/>
          <p:nvPr/>
        </p:nvSpPr>
        <p:spPr bwMode="auto">
          <a:xfrm>
            <a:off x="10039350" y="1143000"/>
            <a:ext cx="358775" cy="3571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3265" name="Title 1">
            <a:extLst>
              <a:ext uri="{FF2B5EF4-FFF2-40B4-BE49-F238E27FC236}">
                <a16:creationId xmlns:a16="http://schemas.microsoft.com/office/drawing/2014/main" id="{D47894CB-E9EC-3342-9CEF-F3D97F92D9CE}"/>
              </a:ext>
            </a:extLst>
          </p:cNvPr>
          <p:cNvSpPr txBox="1">
            <a:spLocks/>
          </p:cNvSpPr>
          <p:nvPr/>
        </p:nvSpPr>
        <p:spPr bwMode="auto">
          <a:xfrm>
            <a:off x="5656263" y="2597304"/>
            <a:ext cx="4635499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66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</a:t>
            </a:r>
          </a:p>
          <a:p>
            <a:pPr>
              <a:lnSpc>
                <a:spcPct val="70000"/>
              </a:lnSpc>
            </a:pPr>
            <a:r>
              <a:rPr lang="en-US" altLang="en-US" sz="66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SLIDE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D20FA60-A57E-ED40-9BEE-1FC90E2BA637}"/>
              </a:ext>
            </a:extLst>
          </p:cNvPr>
          <p:cNvSpPr/>
          <p:nvPr/>
        </p:nvSpPr>
        <p:spPr>
          <a:xfrm>
            <a:off x="5311775" y="4064094"/>
            <a:ext cx="4635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78581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5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3265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-7963" y="2647"/>
            <a:ext cx="12213412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365" r="-25770" b="-39961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260" name="Shape 260"/>
          <p:cNvSpPr/>
          <p:nvPr/>
        </p:nvSpPr>
        <p:spPr>
          <a:xfrm>
            <a:off x="-10706" y="4393539"/>
            <a:ext cx="12213412" cy="2464463"/>
          </a:xfrm>
          <a:prstGeom prst="rect">
            <a:avLst/>
          </a:prstGeom>
          <a:solidFill>
            <a:schemeClr val="bg2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grpSp>
        <p:nvGrpSpPr>
          <p:cNvPr id="266" name="Group 266"/>
          <p:cNvGrpSpPr/>
          <p:nvPr/>
        </p:nvGrpSpPr>
        <p:grpSpPr>
          <a:xfrm>
            <a:off x="-46566" y="3304451"/>
            <a:ext cx="8733711" cy="1785799"/>
            <a:chOff x="0" y="0"/>
            <a:chExt cx="17467420" cy="3571597"/>
          </a:xfrm>
        </p:grpSpPr>
        <p:sp>
          <p:nvSpPr>
            <p:cNvPr id="261" name="Shape 261"/>
            <p:cNvSpPr/>
            <p:nvPr/>
          </p:nvSpPr>
          <p:spPr>
            <a:xfrm>
              <a:off x="7151135" y="1387176"/>
              <a:ext cx="10316286" cy="2184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97" y="21600"/>
                  </a:moveTo>
                  <a:lnTo>
                    <a:pt x="21600" y="0"/>
                  </a:lnTo>
                  <a:lnTo>
                    <a:pt x="2003" y="0"/>
                  </a:lnTo>
                  <a:lnTo>
                    <a:pt x="0" y="21600"/>
                  </a:lnTo>
                  <a:cubicBezTo>
                    <a:pt x="0" y="21600"/>
                    <a:pt x="19597" y="21600"/>
                    <a:pt x="19597" y="21600"/>
                  </a:cubicBezTo>
                  <a:close/>
                </a:path>
              </a:pathLst>
            </a:custGeom>
            <a:gradFill flip="none" rotWithShape="1">
              <a:gsLst>
                <a:gs pos="9154">
                  <a:schemeClr val="accent5">
                    <a:lumMod val="75000"/>
                  </a:schemeClr>
                </a:gs>
                <a:gs pos="40643">
                  <a:schemeClr val="accent4"/>
                </a:gs>
                <a:gs pos="92000">
                  <a:schemeClr val="accent4"/>
                </a:gs>
              </a:gsLst>
              <a:lin ang="20440658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62" name="Shape 262"/>
            <p:cNvSpPr/>
            <p:nvPr/>
          </p:nvSpPr>
          <p:spPr>
            <a:xfrm>
              <a:off x="4185447" y="0"/>
              <a:ext cx="6855983" cy="2184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18586" y="21600"/>
                    <a:pt x="18586" y="2160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63" name="Shape 263"/>
            <p:cNvSpPr/>
            <p:nvPr/>
          </p:nvSpPr>
          <p:spPr>
            <a:xfrm>
              <a:off x="1913347" y="0"/>
              <a:ext cx="2273725" cy="2184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6">
                <a:alpha val="88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64" name="Shape 264"/>
            <p:cNvSpPr/>
            <p:nvPr/>
          </p:nvSpPr>
          <p:spPr>
            <a:xfrm>
              <a:off x="0" y="0"/>
              <a:ext cx="1919899" cy="2184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65" name="Shape 265"/>
            <p:cNvSpPr/>
            <p:nvPr/>
          </p:nvSpPr>
          <p:spPr>
            <a:xfrm>
              <a:off x="7151135" y="2176432"/>
              <a:ext cx="2917856" cy="13950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4523" y="0"/>
                  </a:lnTo>
                  <a:lnTo>
                    <a:pt x="0" y="21600"/>
                  </a:lnTo>
                  <a:cubicBezTo>
                    <a:pt x="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21282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sp>
        <p:nvSpPr>
          <p:cNvPr id="267" name="Shape 267"/>
          <p:cNvSpPr/>
          <p:nvPr/>
        </p:nvSpPr>
        <p:spPr>
          <a:xfrm>
            <a:off x="3527459" y="5313544"/>
            <a:ext cx="4587115" cy="825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3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Lorem Ipsum is simply dummy text of the printing and typesetting industry. Lorem Ipsum has been the industry's standard dummy text ever since the 1500s when an unknown. </a:t>
            </a:r>
            <a:r>
              <a:rPr sz="106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Lorem Ipsum is simply dummy text of the printing and typesetting industry.</a:t>
            </a:r>
          </a:p>
        </p:txBody>
      </p:sp>
      <p:sp>
        <p:nvSpPr>
          <p:cNvPr id="268" name="Shape 268"/>
          <p:cNvSpPr/>
          <p:nvPr/>
        </p:nvSpPr>
        <p:spPr>
          <a:xfrm>
            <a:off x="5237361" y="4260514"/>
            <a:ext cx="2823600" cy="614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l">
              <a:lnSpc>
                <a:spcPct val="60000"/>
              </a:lnSpc>
              <a:spcBef>
                <a:spcPts val="500"/>
              </a:spcBef>
              <a:defRPr sz="7000" b="1" spc="-56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sz="3467" spc="-280" dirty="0">
                <a:solidFill>
                  <a:schemeClr val="bg1"/>
                </a:solidFill>
              </a:rPr>
              <a:t>Let’s Know Us</a:t>
            </a:r>
          </a:p>
        </p:txBody>
      </p:sp>
      <p:sp>
        <p:nvSpPr>
          <p:cNvPr id="269" name="Shape 269"/>
          <p:cNvSpPr/>
          <p:nvPr/>
        </p:nvSpPr>
        <p:spPr>
          <a:xfrm>
            <a:off x="2712740" y="3525094"/>
            <a:ext cx="2085811" cy="614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 err="1">
                <a:solidFill>
                  <a:schemeClr val="bg1"/>
                </a:solidFill>
              </a:rPr>
              <a:t>Lorem</a:t>
            </a:r>
            <a:r>
              <a:rPr sz="1067" dirty="0">
                <a:solidFill>
                  <a:schemeClr val="bg1"/>
                </a:solidFill>
              </a:rPr>
              <a:t> </a:t>
            </a:r>
            <a:r>
              <a:rPr sz="1067" dirty="0" err="1">
                <a:solidFill>
                  <a:schemeClr val="bg1"/>
                </a:solidFill>
              </a:rPr>
              <a:t>Ipsum</a:t>
            </a:r>
            <a:r>
              <a:rPr sz="1067" dirty="0">
                <a:solidFill>
                  <a:schemeClr val="bg1"/>
                </a:solidFill>
              </a:rPr>
              <a:t> is simply dummy text of the printing and </a:t>
            </a:r>
            <a:r>
              <a:rPr sz="1067" dirty="0" err="1">
                <a:solidFill>
                  <a:schemeClr val="bg1"/>
                </a:solidFill>
              </a:rPr>
              <a:t>lorem</a:t>
            </a:r>
            <a:r>
              <a:rPr sz="1067" dirty="0">
                <a:solidFill>
                  <a:schemeClr val="bg1"/>
                </a:solidFill>
              </a:rPr>
              <a:t> </a:t>
            </a:r>
            <a:r>
              <a:rPr sz="1067" dirty="0" err="1">
                <a:solidFill>
                  <a:schemeClr val="bg1"/>
                </a:solidFill>
              </a:rPr>
              <a:t>Ipsum</a:t>
            </a:r>
            <a:r>
              <a:rPr sz="1067" dirty="0">
                <a:solidFill>
                  <a:schemeClr val="bg1"/>
                </a:solidFill>
              </a:rPr>
              <a:t> has been the industry.</a:t>
            </a:r>
          </a:p>
        </p:txBody>
      </p:sp>
      <p:grpSp>
        <p:nvGrpSpPr>
          <p:cNvPr id="277" name="Group 277"/>
          <p:cNvGrpSpPr/>
          <p:nvPr/>
        </p:nvGrpSpPr>
        <p:grpSpPr>
          <a:xfrm>
            <a:off x="1295144" y="2937952"/>
            <a:ext cx="1012979" cy="982096"/>
            <a:chOff x="0" y="0"/>
            <a:chExt cx="2025955" cy="1964191"/>
          </a:xfrm>
        </p:grpSpPr>
        <p:grpSp>
          <p:nvGrpSpPr>
            <p:cNvPr id="273" name="Group 273"/>
            <p:cNvGrpSpPr/>
            <p:nvPr/>
          </p:nvGrpSpPr>
          <p:grpSpPr>
            <a:xfrm>
              <a:off x="-1" y="-1"/>
              <a:ext cx="2025957" cy="1964193"/>
              <a:chOff x="0" y="0"/>
              <a:chExt cx="2025956" cy="1964191"/>
            </a:xfrm>
          </p:grpSpPr>
          <p:sp>
            <p:nvSpPr>
              <p:cNvPr id="270" name="Shape 270"/>
              <p:cNvSpPr/>
              <p:nvPr/>
            </p:nvSpPr>
            <p:spPr>
              <a:xfrm>
                <a:off x="0" y="0"/>
                <a:ext cx="2025956" cy="19641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954" y="21420"/>
                    </a:moveTo>
                    <a:cubicBezTo>
                      <a:pt x="3086" y="21532"/>
                      <a:pt x="3256" y="21600"/>
                      <a:pt x="3441" y="21600"/>
                    </a:cubicBezTo>
                    <a:lnTo>
                      <a:pt x="20835" y="21600"/>
                    </a:lnTo>
                    <a:cubicBezTo>
                      <a:pt x="21258" y="21600"/>
                      <a:pt x="21600" y="21247"/>
                      <a:pt x="21600" y="20811"/>
                    </a:cubicBezTo>
                    <a:lnTo>
                      <a:pt x="21600" y="2870"/>
                    </a:lnTo>
                    <a:cubicBezTo>
                      <a:pt x="21600" y="2621"/>
                      <a:pt x="21488" y="2399"/>
                      <a:pt x="21313" y="2255"/>
                    </a:cubicBezTo>
                    <a:lnTo>
                      <a:pt x="18646" y="180"/>
                    </a:lnTo>
                    <a:cubicBezTo>
                      <a:pt x="18514" y="68"/>
                      <a:pt x="18344" y="0"/>
                      <a:pt x="18159" y="0"/>
                    </a:cubicBezTo>
                    <a:lnTo>
                      <a:pt x="765" y="0"/>
                    </a:lnTo>
                    <a:cubicBezTo>
                      <a:pt x="342" y="0"/>
                      <a:pt x="0" y="353"/>
                      <a:pt x="0" y="789"/>
                    </a:cubicBezTo>
                    <a:lnTo>
                      <a:pt x="0" y="18730"/>
                    </a:lnTo>
                    <a:cubicBezTo>
                      <a:pt x="0" y="18979"/>
                      <a:pt x="112" y="19201"/>
                      <a:pt x="287" y="19345"/>
                    </a:cubicBezTo>
                    <a:cubicBezTo>
                      <a:pt x="287" y="19345"/>
                      <a:pt x="2954" y="21420"/>
                      <a:pt x="2954" y="21420"/>
                    </a:cubicBezTo>
                    <a:close/>
                  </a:path>
                </a:pathLst>
              </a:custGeom>
              <a:solidFill>
                <a:srgbClr val="CA91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71" name="Shape 271"/>
              <p:cNvSpPr/>
              <p:nvPr/>
            </p:nvSpPr>
            <p:spPr>
              <a:xfrm>
                <a:off x="0" y="0"/>
                <a:ext cx="1798862" cy="17988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452"/>
                    </a:moveTo>
                    <a:lnTo>
                      <a:pt x="21600" y="861"/>
                    </a:lnTo>
                    <a:cubicBezTo>
                      <a:pt x="21600" y="783"/>
                      <a:pt x="21592" y="706"/>
                      <a:pt x="21577" y="632"/>
                    </a:cubicBezTo>
                    <a:lnTo>
                      <a:pt x="21000" y="197"/>
                    </a:lnTo>
                    <a:cubicBezTo>
                      <a:pt x="20851" y="74"/>
                      <a:pt x="20660" y="0"/>
                      <a:pt x="20452" y="0"/>
                    </a:cubicBezTo>
                    <a:lnTo>
                      <a:pt x="861" y="0"/>
                    </a:lnTo>
                    <a:cubicBezTo>
                      <a:pt x="386" y="0"/>
                      <a:pt x="0" y="385"/>
                      <a:pt x="0" y="861"/>
                    </a:cubicBezTo>
                    <a:lnTo>
                      <a:pt x="0" y="20452"/>
                    </a:lnTo>
                    <a:cubicBezTo>
                      <a:pt x="0" y="20724"/>
                      <a:pt x="126" y="20966"/>
                      <a:pt x="323" y="21123"/>
                    </a:cubicBezTo>
                    <a:lnTo>
                      <a:pt x="955" y="21600"/>
                    </a:lnTo>
                    <a:lnTo>
                      <a:pt x="20452" y="21600"/>
                    </a:lnTo>
                    <a:cubicBezTo>
                      <a:pt x="21085" y="21600"/>
                      <a:pt x="21600" y="21085"/>
                      <a:pt x="21600" y="20452"/>
                    </a:cubicBezTo>
                    <a:close/>
                  </a:path>
                </a:pathLst>
              </a:custGeom>
              <a:solidFill>
                <a:srgbClr val="FFD9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72" name="Shape 272"/>
              <p:cNvSpPr/>
              <p:nvPr/>
            </p:nvSpPr>
            <p:spPr>
              <a:xfrm>
                <a:off x="0" y="0"/>
                <a:ext cx="1774960" cy="1774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727"/>
                    </a:moveTo>
                    <a:cubicBezTo>
                      <a:pt x="21600" y="21209"/>
                      <a:pt x="21209" y="21600"/>
                      <a:pt x="20727" y="21600"/>
                    </a:cubicBezTo>
                    <a:lnTo>
                      <a:pt x="873" y="21600"/>
                    </a:lnTo>
                    <a:cubicBezTo>
                      <a:pt x="391" y="21600"/>
                      <a:pt x="0" y="21209"/>
                      <a:pt x="0" y="20727"/>
                    </a:cubicBezTo>
                    <a:lnTo>
                      <a:pt x="0" y="873"/>
                    </a:lnTo>
                    <a:cubicBezTo>
                      <a:pt x="0" y="391"/>
                      <a:pt x="391" y="0"/>
                      <a:pt x="873" y="0"/>
                    </a:cubicBezTo>
                    <a:lnTo>
                      <a:pt x="20727" y="0"/>
                    </a:lnTo>
                    <a:cubicBezTo>
                      <a:pt x="21209" y="0"/>
                      <a:pt x="21600" y="391"/>
                      <a:pt x="21600" y="873"/>
                    </a:cubicBezTo>
                    <a:cubicBezTo>
                      <a:pt x="21600" y="873"/>
                      <a:pt x="21600" y="20727"/>
                      <a:pt x="21600" y="20727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276" name="Group 276"/>
            <p:cNvGrpSpPr/>
            <p:nvPr/>
          </p:nvGrpSpPr>
          <p:grpSpPr>
            <a:xfrm>
              <a:off x="392765" y="426917"/>
              <a:ext cx="1093252" cy="957957"/>
              <a:chOff x="0" y="0"/>
              <a:chExt cx="1093251" cy="957956"/>
            </a:xfrm>
          </p:grpSpPr>
          <p:sp>
            <p:nvSpPr>
              <p:cNvPr id="274" name="Shape 274"/>
              <p:cNvSpPr/>
              <p:nvPr/>
            </p:nvSpPr>
            <p:spPr>
              <a:xfrm>
                <a:off x="0" y="0"/>
                <a:ext cx="750690" cy="9166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95" y="4979"/>
                    </a:moveTo>
                    <a:lnTo>
                      <a:pt x="14560" y="4979"/>
                    </a:lnTo>
                    <a:lnTo>
                      <a:pt x="14560" y="6506"/>
                    </a:lnTo>
                    <a:lnTo>
                      <a:pt x="4695" y="6506"/>
                    </a:lnTo>
                    <a:cubicBezTo>
                      <a:pt x="4695" y="6506"/>
                      <a:pt x="4695" y="4979"/>
                      <a:pt x="4695" y="4979"/>
                    </a:cubicBezTo>
                    <a:close/>
                    <a:moveTo>
                      <a:pt x="12907" y="15400"/>
                    </a:moveTo>
                    <a:cubicBezTo>
                      <a:pt x="12907" y="12876"/>
                      <a:pt x="15495" y="10724"/>
                      <a:pt x="19109" y="9887"/>
                    </a:cubicBezTo>
                    <a:lnTo>
                      <a:pt x="19109" y="2856"/>
                    </a:lnTo>
                    <a:cubicBezTo>
                      <a:pt x="19109" y="2421"/>
                      <a:pt x="18684" y="2073"/>
                      <a:pt x="18153" y="2073"/>
                    </a:cubicBezTo>
                    <a:lnTo>
                      <a:pt x="1880" y="2065"/>
                    </a:lnTo>
                    <a:cubicBezTo>
                      <a:pt x="1880" y="1531"/>
                      <a:pt x="2871" y="1258"/>
                      <a:pt x="2871" y="1258"/>
                    </a:cubicBezTo>
                    <a:lnTo>
                      <a:pt x="19109" y="1258"/>
                    </a:lnTo>
                    <a:cubicBezTo>
                      <a:pt x="20124" y="1258"/>
                      <a:pt x="20094" y="1991"/>
                      <a:pt x="20094" y="1991"/>
                    </a:cubicBezTo>
                    <a:lnTo>
                      <a:pt x="20094" y="9697"/>
                    </a:lnTo>
                    <a:cubicBezTo>
                      <a:pt x="20584" y="9619"/>
                      <a:pt x="21084" y="9565"/>
                      <a:pt x="21600" y="9540"/>
                    </a:cubicBezTo>
                    <a:lnTo>
                      <a:pt x="21600" y="732"/>
                    </a:lnTo>
                    <a:cubicBezTo>
                      <a:pt x="21600" y="149"/>
                      <a:pt x="20706" y="0"/>
                      <a:pt x="20706" y="0"/>
                    </a:cubicBezTo>
                    <a:lnTo>
                      <a:pt x="2689" y="0"/>
                    </a:lnTo>
                    <a:cubicBezTo>
                      <a:pt x="0" y="0"/>
                      <a:pt x="0" y="2040"/>
                      <a:pt x="0" y="2040"/>
                    </a:cubicBezTo>
                    <a:lnTo>
                      <a:pt x="0" y="20818"/>
                    </a:lnTo>
                    <a:cubicBezTo>
                      <a:pt x="0" y="21248"/>
                      <a:pt x="424" y="21600"/>
                      <a:pt x="955" y="21600"/>
                    </a:cubicBezTo>
                    <a:lnTo>
                      <a:pt x="15556" y="21600"/>
                    </a:lnTo>
                    <a:cubicBezTo>
                      <a:pt x="15647" y="21439"/>
                      <a:pt x="15773" y="21286"/>
                      <a:pt x="15945" y="21157"/>
                    </a:cubicBezTo>
                    <a:cubicBezTo>
                      <a:pt x="16460" y="20772"/>
                      <a:pt x="16774" y="20462"/>
                      <a:pt x="16961" y="20230"/>
                    </a:cubicBezTo>
                    <a:cubicBezTo>
                      <a:pt x="14439" y="19146"/>
                      <a:pt x="12907" y="17350"/>
                      <a:pt x="12907" y="154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75" name="Shape 275"/>
              <p:cNvSpPr/>
              <p:nvPr/>
            </p:nvSpPr>
            <p:spPr>
              <a:xfrm>
                <a:off x="505376" y="436461"/>
                <a:ext cx="587876" cy="5214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448" y="15874"/>
                    </a:moveTo>
                    <a:cubicBezTo>
                      <a:pt x="11280" y="15889"/>
                      <a:pt x="11126" y="15954"/>
                      <a:pt x="10997" y="16071"/>
                    </a:cubicBezTo>
                    <a:cubicBezTo>
                      <a:pt x="9687" y="17264"/>
                      <a:pt x="7867" y="18216"/>
                      <a:pt x="6382" y="18872"/>
                    </a:cubicBezTo>
                    <a:cubicBezTo>
                      <a:pt x="7092" y="17548"/>
                      <a:pt x="7164" y="16493"/>
                      <a:pt x="7040" y="15750"/>
                    </a:cubicBezTo>
                    <a:cubicBezTo>
                      <a:pt x="6989" y="15445"/>
                      <a:pt x="6802" y="15198"/>
                      <a:pt x="6538" y="15096"/>
                    </a:cubicBezTo>
                    <a:cubicBezTo>
                      <a:pt x="3466" y="13859"/>
                      <a:pt x="1549" y="11451"/>
                      <a:pt x="1549" y="8825"/>
                    </a:cubicBezTo>
                    <a:cubicBezTo>
                      <a:pt x="1549" y="4918"/>
                      <a:pt x="5705" y="1746"/>
                      <a:pt x="10803" y="1746"/>
                    </a:cubicBezTo>
                    <a:cubicBezTo>
                      <a:pt x="15901" y="1746"/>
                      <a:pt x="20051" y="4918"/>
                      <a:pt x="20051" y="8825"/>
                    </a:cubicBezTo>
                    <a:cubicBezTo>
                      <a:pt x="20051" y="12521"/>
                      <a:pt x="16269" y="15612"/>
                      <a:pt x="11448" y="15874"/>
                    </a:cubicBezTo>
                    <a:close/>
                    <a:moveTo>
                      <a:pt x="10803" y="0"/>
                    </a:moveTo>
                    <a:cubicBezTo>
                      <a:pt x="4846" y="0"/>
                      <a:pt x="0" y="3958"/>
                      <a:pt x="0" y="8825"/>
                    </a:cubicBezTo>
                    <a:cubicBezTo>
                      <a:pt x="0" y="12063"/>
                      <a:pt x="2104" y="14972"/>
                      <a:pt x="5531" y="16529"/>
                    </a:cubicBezTo>
                    <a:cubicBezTo>
                      <a:pt x="5472" y="17199"/>
                      <a:pt x="5085" y="18384"/>
                      <a:pt x="3433" y="20079"/>
                    </a:cubicBezTo>
                    <a:cubicBezTo>
                      <a:pt x="3169" y="20349"/>
                      <a:pt x="3104" y="20793"/>
                      <a:pt x="3279" y="21141"/>
                    </a:cubicBezTo>
                    <a:cubicBezTo>
                      <a:pt x="3414" y="21425"/>
                      <a:pt x="3678" y="21600"/>
                      <a:pt x="3956" y="21600"/>
                    </a:cubicBezTo>
                    <a:cubicBezTo>
                      <a:pt x="4020" y="21600"/>
                      <a:pt x="4092" y="21585"/>
                      <a:pt x="4156" y="21564"/>
                    </a:cubicBezTo>
                    <a:cubicBezTo>
                      <a:pt x="4356" y="21505"/>
                      <a:pt x="8906" y="20094"/>
                      <a:pt x="11778" y="17605"/>
                    </a:cubicBezTo>
                    <a:cubicBezTo>
                      <a:pt x="14366" y="17417"/>
                      <a:pt x="16773" y="16485"/>
                      <a:pt x="18573" y="14958"/>
                    </a:cubicBezTo>
                    <a:cubicBezTo>
                      <a:pt x="20529" y="13314"/>
                      <a:pt x="21600" y="11138"/>
                      <a:pt x="21600" y="8825"/>
                    </a:cubicBezTo>
                    <a:cubicBezTo>
                      <a:pt x="21600" y="3958"/>
                      <a:pt x="16753" y="0"/>
                      <a:pt x="108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1090A56B-8DE4-C145-B7B2-8C105C0460F2}"/>
              </a:ext>
            </a:extLst>
          </p:cNvPr>
          <p:cNvSpPr txBox="1">
            <a:spLocks/>
          </p:cNvSpPr>
          <p:nvPr/>
        </p:nvSpPr>
        <p:spPr bwMode="auto">
          <a:xfrm>
            <a:off x="998744" y="1016139"/>
            <a:ext cx="3427992" cy="48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7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SMARTSLIDE</a:t>
            </a:r>
          </a:p>
        </p:txBody>
      </p:sp>
    </p:spTree>
    <p:extLst>
      <p:ext uri="{BB962C8B-B14F-4D97-AF65-F5344CB8AC3E}">
        <p14:creationId xmlns:p14="http://schemas.microsoft.com/office/powerpoint/2010/main" val="1748438302"/>
      </p:ext>
    </p:extLst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decel="97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 animBg="1"/>
      <p:bldP spid="260" grpId="0" animBg="1" advAuto="0"/>
      <p:bldP spid="266" grpId="0" animBg="1" advAuto="0"/>
      <p:bldP spid="267" grpId="0" animBg="1" advAuto="0"/>
      <p:bldP spid="268" grpId="0" animBg="1" advAuto="0"/>
      <p:bldP spid="269" grpId="0" animBg="1" advAuto="0"/>
      <p:bldP spid="277" grpId="0" animBg="1" advAuto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4350DF1-EBB1-2544-A486-1FEF0C7D51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4000">
                <a:schemeClr val="bg2">
                  <a:lumMod val="60000"/>
                  <a:lumOff val="40000"/>
                </a:schemeClr>
              </a:gs>
              <a:gs pos="99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44BBC93-AF9E-B240-9566-5CE2D710C4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07" r="5307"/>
          <a:stretch>
            <a:fillRect/>
          </a:stretch>
        </p:blipFill>
        <p:spPr bwMode="auto">
          <a:xfrm>
            <a:off x="2057400" y="4233863"/>
            <a:ext cx="1698625" cy="1800225"/>
          </a:xfrm>
          <a:custGeom>
            <a:avLst/>
            <a:gdLst>
              <a:gd name="T0" fmla="*/ 271097 w 1697609"/>
              <a:gd name="T1" fmla="*/ 0 h 1800610"/>
              <a:gd name="T2" fmla="*/ 1697609 w 1697609"/>
              <a:gd name="T3" fmla="*/ 1131705 h 1800610"/>
              <a:gd name="T4" fmla="*/ 0 w 1697609"/>
              <a:gd name="T5" fmla="*/ 1800610 h 1800610"/>
              <a:gd name="T6" fmla="*/ 271097 w 1697609"/>
              <a:gd name="T7" fmla="*/ 0 h 1800610"/>
              <a:gd name="T8" fmla="*/ 0 60000 65536"/>
              <a:gd name="T9" fmla="*/ 0 60000 65536"/>
              <a:gd name="T10" fmla="*/ 0 60000 65536"/>
              <a:gd name="T11" fmla="*/ 0 60000 65536"/>
              <a:gd name="T12" fmla="*/ 0 w 1697609"/>
              <a:gd name="T13" fmla="*/ 0 h 1800610"/>
              <a:gd name="T14" fmla="*/ 1697609 w 1697609"/>
              <a:gd name="T15" fmla="*/ 1800610 h 18006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39573F8-CF8F-684A-BFE3-CD199A5646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21" r="19021"/>
          <a:stretch>
            <a:fillRect/>
          </a:stretch>
        </p:blipFill>
        <p:spPr bwMode="auto">
          <a:xfrm>
            <a:off x="8969375" y="3097213"/>
            <a:ext cx="3065463" cy="3297237"/>
          </a:xfrm>
          <a:custGeom>
            <a:avLst/>
            <a:gdLst>
              <a:gd name="T0" fmla="*/ 3065903 w 3065903"/>
              <a:gd name="T1" fmla="*/ 0 h 3296147"/>
              <a:gd name="T2" fmla="*/ 2649275 w 3065903"/>
              <a:gd name="T3" fmla="*/ 3296147 h 3296147"/>
              <a:gd name="T4" fmla="*/ 0 w 3065903"/>
              <a:gd name="T5" fmla="*/ 1280002 h 3296147"/>
              <a:gd name="T6" fmla="*/ 3065903 w 3065903"/>
              <a:gd name="T7" fmla="*/ 0 h 3296147"/>
              <a:gd name="T8" fmla="*/ 0 60000 65536"/>
              <a:gd name="T9" fmla="*/ 0 60000 65536"/>
              <a:gd name="T10" fmla="*/ 0 60000 65536"/>
              <a:gd name="T11" fmla="*/ 0 60000 65536"/>
              <a:gd name="T12" fmla="*/ 0 w 3065903"/>
              <a:gd name="T13" fmla="*/ 0 h 3296147"/>
              <a:gd name="T14" fmla="*/ 3065903 w 3065903"/>
              <a:gd name="T15" fmla="*/ 3296147 h 32961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65903" h="3296147">
                <a:moveTo>
                  <a:pt x="3065903" y="0"/>
                </a:moveTo>
                <a:lnTo>
                  <a:pt x="2649275" y="3296147"/>
                </a:lnTo>
                <a:lnTo>
                  <a:pt x="0" y="1280001"/>
                </a:lnTo>
                <a:lnTo>
                  <a:pt x="3065903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156" name="Group 941">
            <a:extLst>
              <a:ext uri="{FF2B5EF4-FFF2-40B4-BE49-F238E27FC236}">
                <a16:creationId xmlns:a16="http://schemas.microsoft.com/office/drawing/2014/main" id="{C8EA8C58-01BC-1F4D-8D4C-C4A7EAAC1E15}"/>
              </a:ext>
            </a:extLst>
          </p:cNvPr>
          <p:cNvGrpSpPr>
            <a:grpSpLocks noChangeAspect="1"/>
          </p:cNvGrpSpPr>
          <p:nvPr/>
        </p:nvGrpSpPr>
        <p:grpSpPr bwMode="auto">
          <a:xfrm rot="1557823">
            <a:off x="4375150" y="-346075"/>
            <a:ext cx="5681663" cy="6122988"/>
            <a:chOff x="1956" y="2016"/>
            <a:chExt cx="1129" cy="1217"/>
          </a:xfrm>
        </p:grpSpPr>
        <p:sp>
          <p:nvSpPr>
            <p:cNvPr id="49174" name="Freeform 942">
              <a:extLst>
                <a:ext uri="{FF2B5EF4-FFF2-40B4-BE49-F238E27FC236}">
                  <a16:creationId xmlns:a16="http://schemas.microsoft.com/office/drawing/2014/main" id="{6EADCD59-1BAF-A448-89C3-DED125BC2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2016"/>
              <a:ext cx="1129" cy="979"/>
            </a:xfrm>
            <a:custGeom>
              <a:avLst/>
              <a:gdLst>
                <a:gd name="T0" fmla="*/ 138 w 1129"/>
                <a:gd name="T1" fmla="*/ 979 h 979"/>
                <a:gd name="T2" fmla="*/ 0 w 1129"/>
                <a:gd name="T3" fmla="*/ 979 h 979"/>
                <a:gd name="T4" fmla="*/ 566 w 1129"/>
                <a:gd name="T5" fmla="*/ 0 h 979"/>
                <a:gd name="T6" fmla="*/ 1129 w 1129"/>
                <a:gd name="T7" fmla="*/ 979 h 979"/>
                <a:gd name="T8" fmla="*/ 991 w 1129"/>
                <a:gd name="T9" fmla="*/ 979 h 9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9"/>
                <a:gd name="T16" fmla="*/ 0 h 979"/>
                <a:gd name="T17" fmla="*/ 1129 w 1129"/>
                <a:gd name="T18" fmla="*/ 979 h 9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9" h="979">
                  <a:moveTo>
                    <a:pt x="138" y="979"/>
                  </a:moveTo>
                  <a:lnTo>
                    <a:pt x="0" y="979"/>
                  </a:lnTo>
                  <a:lnTo>
                    <a:pt x="566" y="0"/>
                  </a:lnTo>
                  <a:lnTo>
                    <a:pt x="1129" y="979"/>
                  </a:lnTo>
                  <a:lnTo>
                    <a:pt x="991" y="979"/>
                  </a:lnTo>
                </a:path>
              </a:pathLst>
            </a:custGeom>
            <a:noFill/>
            <a:ln w="12700" cap="rnd">
              <a:solidFill>
                <a:schemeClr val="tx1">
                  <a:alpha val="1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9175" name="Freeform 943">
              <a:extLst>
                <a:ext uri="{FF2B5EF4-FFF2-40B4-BE49-F238E27FC236}">
                  <a16:creationId xmlns:a16="http://schemas.microsoft.com/office/drawing/2014/main" id="{3DC87045-D3CE-1D4D-B549-36F5233A5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2256"/>
              <a:ext cx="1129" cy="977"/>
            </a:xfrm>
            <a:custGeom>
              <a:avLst/>
              <a:gdLst>
                <a:gd name="T0" fmla="*/ 0 w 1129"/>
                <a:gd name="T1" fmla="*/ 977 h 977"/>
                <a:gd name="T2" fmla="*/ 566 w 1129"/>
                <a:gd name="T3" fmla="*/ 0 h 977"/>
                <a:gd name="T4" fmla="*/ 1129 w 1129"/>
                <a:gd name="T5" fmla="*/ 977 h 977"/>
                <a:gd name="T6" fmla="*/ 0 w 1129"/>
                <a:gd name="T7" fmla="*/ 977 h 9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29"/>
                <a:gd name="T13" fmla="*/ 0 h 977"/>
                <a:gd name="T14" fmla="*/ 1129 w 1129"/>
                <a:gd name="T15" fmla="*/ 977 h 9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29" h="977">
                  <a:moveTo>
                    <a:pt x="0" y="977"/>
                  </a:moveTo>
                  <a:lnTo>
                    <a:pt x="566" y="0"/>
                  </a:lnTo>
                  <a:lnTo>
                    <a:pt x="1129" y="977"/>
                  </a:lnTo>
                  <a:lnTo>
                    <a:pt x="0" y="977"/>
                  </a:lnTo>
                  <a:close/>
                </a:path>
              </a:pathLst>
            </a:custGeom>
            <a:noFill/>
            <a:ln w="12700" cap="rnd">
              <a:solidFill>
                <a:schemeClr val="tx1">
                  <a:alpha val="1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9176" name="Freeform 944">
              <a:extLst>
                <a:ext uri="{FF2B5EF4-FFF2-40B4-BE49-F238E27FC236}">
                  <a16:creationId xmlns:a16="http://schemas.microsoft.com/office/drawing/2014/main" id="{63815360-71C7-8D4C-A9B5-241B5FC24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0" y="2456"/>
              <a:ext cx="803" cy="696"/>
            </a:xfrm>
            <a:custGeom>
              <a:avLst/>
              <a:gdLst>
                <a:gd name="T0" fmla="*/ 0 w 803"/>
                <a:gd name="T1" fmla="*/ 696 h 696"/>
                <a:gd name="T2" fmla="*/ 402 w 803"/>
                <a:gd name="T3" fmla="*/ 0 h 696"/>
                <a:gd name="T4" fmla="*/ 803 w 803"/>
                <a:gd name="T5" fmla="*/ 696 h 696"/>
                <a:gd name="T6" fmla="*/ 0 w 803"/>
                <a:gd name="T7" fmla="*/ 696 h 6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3"/>
                <a:gd name="T13" fmla="*/ 0 h 696"/>
                <a:gd name="T14" fmla="*/ 803 w 803"/>
                <a:gd name="T15" fmla="*/ 696 h 6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3" h="696">
                  <a:moveTo>
                    <a:pt x="0" y="696"/>
                  </a:moveTo>
                  <a:lnTo>
                    <a:pt x="402" y="0"/>
                  </a:lnTo>
                  <a:lnTo>
                    <a:pt x="803" y="696"/>
                  </a:lnTo>
                  <a:lnTo>
                    <a:pt x="0" y="696"/>
                  </a:lnTo>
                  <a:close/>
                </a:path>
              </a:pathLst>
            </a:custGeom>
            <a:noFill/>
            <a:ln w="12700" cap="rnd">
              <a:solidFill>
                <a:schemeClr val="tx1">
                  <a:alpha val="1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9177" name="Freeform 945">
              <a:extLst>
                <a:ext uri="{FF2B5EF4-FFF2-40B4-BE49-F238E27FC236}">
                  <a16:creationId xmlns:a16="http://schemas.microsoft.com/office/drawing/2014/main" id="{4D5DFF66-0142-EF45-A31E-7D93FA2BF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" y="2800"/>
              <a:ext cx="407" cy="352"/>
            </a:xfrm>
            <a:custGeom>
              <a:avLst/>
              <a:gdLst>
                <a:gd name="T0" fmla="*/ 407 w 407"/>
                <a:gd name="T1" fmla="*/ 0 h 352"/>
                <a:gd name="T2" fmla="*/ 205 w 407"/>
                <a:gd name="T3" fmla="*/ 352 h 352"/>
                <a:gd name="T4" fmla="*/ 0 w 407"/>
                <a:gd name="T5" fmla="*/ 0 h 352"/>
                <a:gd name="T6" fmla="*/ 407 w 407"/>
                <a:gd name="T7" fmla="*/ 0 h 3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7"/>
                <a:gd name="T13" fmla="*/ 0 h 352"/>
                <a:gd name="T14" fmla="*/ 407 w 407"/>
                <a:gd name="T15" fmla="*/ 352 h 3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7" h="352">
                  <a:moveTo>
                    <a:pt x="407" y="0"/>
                  </a:moveTo>
                  <a:lnTo>
                    <a:pt x="205" y="352"/>
                  </a:lnTo>
                  <a:lnTo>
                    <a:pt x="0" y="0"/>
                  </a:lnTo>
                  <a:lnTo>
                    <a:pt x="407" y="0"/>
                  </a:lnTo>
                  <a:close/>
                </a:path>
              </a:pathLst>
            </a:custGeom>
            <a:noFill/>
            <a:ln w="12700" cap="rnd">
              <a:solidFill>
                <a:schemeClr val="tx1">
                  <a:alpha val="1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" name="Triangle 4">
            <a:extLst>
              <a:ext uri="{FF2B5EF4-FFF2-40B4-BE49-F238E27FC236}">
                <a16:creationId xmlns:a16="http://schemas.microsoft.com/office/drawing/2014/main" id="{FF429F5D-337C-704E-A901-19BB18E87F4E}"/>
              </a:ext>
            </a:extLst>
          </p:cNvPr>
          <p:cNvSpPr/>
          <p:nvPr/>
        </p:nvSpPr>
        <p:spPr bwMode="auto">
          <a:xfrm rot="1542680">
            <a:off x="4812779" y="1908316"/>
            <a:ext cx="2565504" cy="221572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49160" name="Title 1">
            <a:extLst>
              <a:ext uri="{FF2B5EF4-FFF2-40B4-BE49-F238E27FC236}">
                <a16:creationId xmlns:a16="http://schemas.microsoft.com/office/drawing/2014/main" id="{FA20E2A0-12F2-D74C-8E59-4D0F6E0707FA}"/>
              </a:ext>
            </a:extLst>
          </p:cNvPr>
          <p:cNvSpPr txBox="1">
            <a:spLocks/>
          </p:cNvSpPr>
          <p:nvPr/>
        </p:nvSpPr>
        <p:spPr bwMode="auto">
          <a:xfrm>
            <a:off x="873125" y="3097213"/>
            <a:ext cx="104457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7200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SMARTSLIDE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86E39C-C9F8-49DC-B676-92D5E361D65C}"/>
              </a:ext>
            </a:extLst>
          </p:cNvPr>
          <p:cNvGrpSpPr/>
          <p:nvPr/>
        </p:nvGrpSpPr>
        <p:grpSpPr>
          <a:xfrm>
            <a:off x="-2711287" y="-229104"/>
            <a:ext cx="14196761" cy="8159996"/>
            <a:chOff x="-2711287" y="-229104"/>
            <a:chExt cx="14196761" cy="8159996"/>
          </a:xfrm>
        </p:grpSpPr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39F6EA9B-EF81-C24C-AAA2-8E97BCE54CC4}"/>
                </a:ext>
              </a:extLst>
            </p:cNvPr>
            <p:cNvSpPr/>
            <p:nvPr/>
          </p:nvSpPr>
          <p:spPr bwMode="auto">
            <a:xfrm rot="19445519">
              <a:off x="-2711287" y="401955"/>
              <a:ext cx="5145962" cy="444436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  <a:effectLst>
              <a:softEdge rad="139700"/>
            </a:effectLst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31DC149C-A1D6-8F4C-9D8E-44D6FA0A3742}"/>
                </a:ext>
              </a:extLst>
            </p:cNvPr>
            <p:cNvSpPr/>
            <p:nvPr/>
          </p:nvSpPr>
          <p:spPr bwMode="auto">
            <a:xfrm rot="2030576">
              <a:off x="7005754" y="3589790"/>
              <a:ext cx="1078977" cy="931870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139700"/>
            </a:effectLst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CCB82135-A3C7-044D-B2EA-4EE3FF92BF22}"/>
                </a:ext>
              </a:extLst>
            </p:cNvPr>
            <p:cNvSpPr/>
            <p:nvPr/>
          </p:nvSpPr>
          <p:spPr bwMode="auto">
            <a:xfrm rot="20140556">
              <a:off x="7870756" y="4809004"/>
              <a:ext cx="3614718" cy="3121888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  <a:effectLst>
              <a:softEdge rad="139700"/>
            </a:effectLst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DD1A0624-6E28-B341-A86F-BDFB1AECB50F}"/>
                </a:ext>
              </a:extLst>
            </p:cNvPr>
            <p:cNvSpPr/>
            <p:nvPr/>
          </p:nvSpPr>
          <p:spPr bwMode="auto">
            <a:xfrm rot="670356">
              <a:off x="8176525" y="-229104"/>
              <a:ext cx="1878687" cy="1622547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  <a:effectLst>
              <a:softEdge rad="139700"/>
            </a:effectLst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04A17A3-E8B9-F146-BDC9-F3BA11C463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6" r="1976"/>
          <a:stretch>
            <a:fillRect/>
          </a:stretch>
        </p:blipFill>
        <p:spPr bwMode="auto">
          <a:xfrm>
            <a:off x="2255838" y="0"/>
            <a:ext cx="2387600" cy="1654175"/>
          </a:xfrm>
          <a:custGeom>
            <a:avLst/>
            <a:gdLst>
              <a:gd name="T0" fmla="*/ 1354796 w 2387589"/>
              <a:gd name="T1" fmla="*/ 0 h 1653716"/>
              <a:gd name="T2" fmla="*/ 2387589 w 2387589"/>
              <a:gd name="T3" fmla="*/ 1124587 h 1653716"/>
              <a:gd name="T4" fmla="*/ 0 w 2387589"/>
              <a:gd name="T5" fmla="*/ 1653716 h 1653716"/>
              <a:gd name="T6" fmla="*/ 523705 w 2387589"/>
              <a:gd name="T7" fmla="*/ 0 h 1653716"/>
              <a:gd name="T8" fmla="*/ 1354796 w 2387589"/>
              <a:gd name="T9" fmla="*/ 0 h 16537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87589"/>
              <a:gd name="T16" fmla="*/ 0 h 1653716"/>
              <a:gd name="T17" fmla="*/ 2387589 w 2387589"/>
              <a:gd name="T18" fmla="*/ 1653716 h 16537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87589" h="1653716">
                <a:moveTo>
                  <a:pt x="1354795" y="0"/>
                </a:moveTo>
                <a:lnTo>
                  <a:pt x="2387589" y="1124587"/>
                </a:lnTo>
                <a:lnTo>
                  <a:pt x="0" y="1653716"/>
                </a:lnTo>
                <a:lnTo>
                  <a:pt x="523705" y="0"/>
                </a:lnTo>
                <a:lnTo>
                  <a:pt x="1354795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40D3D56-98F1-8C40-9AFB-A71E602DD032}"/>
              </a:ext>
            </a:extLst>
          </p:cNvPr>
          <p:cNvSpPr/>
          <p:nvPr/>
        </p:nvSpPr>
        <p:spPr>
          <a:xfrm>
            <a:off x="3568668" y="4031830"/>
            <a:ext cx="262317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498FBB0-B442-2446-9EAA-94EA487C2507}"/>
              </a:ext>
            </a:extLst>
          </p:cNvPr>
          <p:cNvSpPr txBox="1">
            <a:spLocks/>
          </p:cNvSpPr>
          <p:nvPr/>
        </p:nvSpPr>
        <p:spPr bwMode="auto">
          <a:xfrm>
            <a:off x="6831301" y="2606272"/>
            <a:ext cx="340028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30634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 animBg="1"/>
      <p:bldP spid="49160" grpId="0"/>
      <p:bldP spid="23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/>
          <p:nvPr/>
        </p:nvSpPr>
        <p:spPr>
          <a:xfrm>
            <a:off x="-7963" y="2647"/>
            <a:ext cx="12213412" cy="6858000"/>
          </a:xfrm>
          <a:prstGeom prst="rect">
            <a:avLst/>
          </a:prstGeom>
          <a:blipFill dpi="0" rotWithShape="1">
            <a:blip r:embed="rId2"/>
            <a:srcRect/>
            <a:stretch>
              <a:fillRect l="-40248" t="-57131" b="-9353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grpSp>
        <p:nvGrpSpPr>
          <p:cNvPr id="714" name="Group 714"/>
          <p:cNvGrpSpPr/>
          <p:nvPr/>
        </p:nvGrpSpPr>
        <p:grpSpPr>
          <a:xfrm>
            <a:off x="999819" y="1481011"/>
            <a:ext cx="14448581" cy="5915549"/>
            <a:chOff x="1231472" y="0"/>
            <a:chExt cx="28897160" cy="11831097"/>
          </a:xfrm>
        </p:grpSpPr>
        <p:sp>
          <p:nvSpPr>
            <p:cNvPr id="704" name="Shape 704"/>
            <p:cNvSpPr/>
            <p:nvPr/>
          </p:nvSpPr>
          <p:spPr>
            <a:xfrm>
              <a:off x="11716591" y="6931437"/>
              <a:ext cx="15105096" cy="4741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1" h="21156" extrusionOk="0">
                  <a:moveTo>
                    <a:pt x="17450" y="10150"/>
                  </a:moveTo>
                  <a:cubicBezTo>
                    <a:pt x="15570" y="12384"/>
                    <a:pt x="13157" y="13716"/>
                    <a:pt x="11229" y="15649"/>
                  </a:cubicBezTo>
                  <a:cubicBezTo>
                    <a:pt x="8918" y="18045"/>
                    <a:pt x="6342" y="19795"/>
                    <a:pt x="3949" y="21156"/>
                  </a:cubicBezTo>
                  <a:cubicBezTo>
                    <a:pt x="3932" y="20854"/>
                    <a:pt x="4106" y="20286"/>
                    <a:pt x="3899" y="20250"/>
                  </a:cubicBezTo>
                  <a:cubicBezTo>
                    <a:pt x="3078" y="20247"/>
                    <a:pt x="3046" y="19633"/>
                    <a:pt x="3013" y="19031"/>
                  </a:cubicBezTo>
                  <a:cubicBezTo>
                    <a:pt x="2997" y="18730"/>
                    <a:pt x="3608" y="18702"/>
                    <a:pt x="3393" y="18510"/>
                  </a:cubicBezTo>
                  <a:cubicBezTo>
                    <a:pt x="3988" y="18181"/>
                    <a:pt x="4966" y="17440"/>
                    <a:pt x="4356" y="17490"/>
                  </a:cubicBezTo>
                  <a:cubicBezTo>
                    <a:pt x="4142" y="17309"/>
                    <a:pt x="3369" y="18059"/>
                    <a:pt x="3147" y="17713"/>
                  </a:cubicBezTo>
                  <a:cubicBezTo>
                    <a:pt x="2925" y="17368"/>
                    <a:pt x="3295" y="16698"/>
                    <a:pt x="3073" y="16353"/>
                  </a:cubicBezTo>
                  <a:cubicBezTo>
                    <a:pt x="2876" y="16461"/>
                    <a:pt x="2483" y="16675"/>
                    <a:pt x="2285" y="16777"/>
                  </a:cubicBezTo>
                  <a:cubicBezTo>
                    <a:pt x="2074" y="16577"/>
                    <a:pt x="2435" y="15764"/>
                    <a:pt x="2239" y="15869"/>
                  </a:cubicBezTo>
                  <a:cubicBezTo>
                    <a:pt x="1634" y="15877"/>
                    <a:pt x="856" y="16422"/>
                    <a:pt x="70" y="16778"/>
                  </a:cubicBezTo>
                  <a:cubicBezTo>
                    <a:pt x="55" y="16473"/>
                    <a:pt x="-154" y="16261"/>
                    <a:pt x="232" y="15928"/>
                  </a:cubicBezTo>
                  <a:cubicBezTo>
                    <a:pt x="7085" y="12406"/>
                    <a:pt x="14024" y="6312"/>
                    <a:pt x="20693" y="173"/>
                  </a:cubicBezTo>
                  <a:cubicBezTo>
                    <a:pt x="21446" y="-444"/>
                    <a:pt x="20962" y="710"/>
                    <a:pt x="20431" y="1724"/>
                  </a:cubicBezTo>
                  <a:cubicBezTo>
                    <a:pt x="20606" y="1388"/>
                    <a:pt x="20650" y="1826"/>
                    <a:pt x="20825" y="1488"/>
                  </a:cubicBezTo>
                  <a:cubicBezTo>
                    <a:pt x="20869" y="1925"/>
                    <a:pt x="20562" y="3048"/>
                    <a:pt x="19810" y="3942"/>
                  </a:cubicBezTo>
                  <a:lnTo>
                    <a:pt x="20384" y="3378"/>
                  </a:lnTo>
                  <a:cubicBezTo>
                    <a:pt x="20589" y="3334"/>
                    <a:pt x="20426" y="3817"/>
                    <a:pt x="20455" y="4111"/>
                  </a:cubicBezTo>
                  <a:cubicBezTo>
                    <a:pt x="20263" y="4301"/>
                    <a:pt x="20072" y="4488"/>
                    <a:pt x="20086" y="4635"/>
                  </a:cubicBezTo>
                  <a:cubicBezTo>
                    <a:pt x="20100" y="4782"/>
                    <a:pt x="20128" y="5075"/>
                    <a:pt x="20142" y="5221"/>
                  </a:cubicBezTo>
                  <a:cubicBezTo>
                    <a:pt x="20334" y="5034"/>
                    <a:pt x="20718" y="4654"/>
                    <a:pt x="20909" y="4460"/>
                  </a:cubicBezTo>
                  <a:cubicBezTo>
                    <a:pt x="20718" y="4652"/>
                    <a:pt x="20526" y="4843"/>
                    <a:pt x="20540" y="4989"/>
                  </a:cubicBezTo>
                  <a:cubicBezTo>
                    <a:pt x="20554" y="5136"/>
                    <a:pt x="20583" y="5429"/>
                    <a:pt x="20597" y="5576"/>
                  </a:cubicBezTo>
                  <a:cubicBezTo>
                    <a:pt x="20227" y="6105"/>
                    <a:pt x="19621" y="6371"/>
                    <a:pt x="19250" y="6885"/>
                  </a:cubicBezTo>
                  <a:lnTo>
                    <a:pt x="19291" y="7326"/>
                  </a:lnTo>
                  <a:cubicBezTo>
                    <a:pt x="19691" y="7106"/>
                    <a:pt x="20255" y="6399"/>
                    <a:pt x="20640" y="6015"/>
                  </a:cubicBezTo>
                  <a:cubicBezTo>
                    <a:pt x="20461" y="6353"/>
                    <a:pt x="20475" y="6499"/>
                    <a:pt x="20504" y="6793"/>
                  </a:cubicBezTo>
                  <a:cubicBezTo>
                    <a:pt x="19939" y="7510"/>
                    <a:pt x="19319" y="7623"/>
                    <a:pt x="18779" y="8608"/>
                  </a:cubicBezTo>
                  <a:lnTo>
                    <a:pt x="19359" y="8061"/>
                  </a:lnTo>
                  <a:cubicBezTo>
                    <a:pt x="19041" y="9167"/>
                    <a:pt x="18018" y="9480"/>
                    <a:pt x="17450" y="10150"/>
                  </a:cubicBezTo>
                  <a:close/>
                </a:path>
              </a:pathLst>
            </a:custGeom>
            <a:solidFill>
              <a:schemeClr val="tx2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05" name="Shape 705"/>
            <p:cNvSpPr/>
            <p:nvPr/>
          </p:nvSpPr>
          <p:spPr>
            <a:xfrm>
              <a:off x="7494396" y="5488853"/>
              <a:ext cx="18335434" cy="6342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0" extrusionOk="0">
                  <a:moveTo>
                    <a:pt x="20971" y="0"/>
                  </a:moveTo>
                  <a:cubicBezTo>
                    <a:pt x="20787" y="279"/>
                    <a:pt x="20619" y="653"/>
                    <a:pt x="20480" y="1164"/>
                  </a:cubicBezTo>
                  <a:cubicBezTo>
                    <a:pt x="19631" y="-140"/>
                    <a:pt x="19310" y="3401"/>
                    <a:pt x="18460" y="2910"/>
                  </a:cubicBezTo>
                  <a:cubicBezTo>
                    <a:pt x="17720" y="3136"/>
                    <a:pt x="17223" y="4023"/>
                    <a:pt x="16488" y="3508"/>
                  </a:cubicBezTo>
                  <a:cubicBezTo>
                    <a:pt x="16378" y="6816"/>
                    <a:pt x="15089" y="3385"/>
                    <a:pt x="14650" y="5675"/>
                  </a:cubicBezTo>
                  <a:cubicBezTo>
                    <a:pt x="14315" y="6188"/>
                    <a:pt x="14181" y="7518"/>
                    <a:pt x="14469" y="7959"/>
                  </a:cubicBezTo>
                  <a:cubicBezTo>
                    <a:pt x="13994" y="8256"/>
                    <a:pt x="14056" y="6818"/>
                    <a:pt x="13678" y="7523"/>
                  </a:cubicBezTo>
                  <a:lnTo>
                    <a:pt x="13766" y="6380"/>
                  </a:lnTo>
                  <a:cubicBezTo>
                    <a:pt x="13621" y="6160"/>
                    <a:pt x="13448" y="5647"/>
                    <a:pt x="13282" y="5910"/>
                  </a:cubicBezTo>
                  <a:lnTo>
                    <a:pt x="13136" y="7093"/>
                  </a:lnTo>
                  <a:cubicBezTo>
                    <a:pt x="12599" y="6042"/>
                    <a:pt x="12429" y="8332"/>
                    <a:pt x="11873" y="7772"/>
                  </a:cubicBezTo>
                  <a:cubicBezTo>
                    <a:pt x="12252" y="8452"/>
                    <a:pt x="11750" y="8479"/>
                    <a:pt x="11832" y="9360"/>
                  </a:cubicBezTo>
                  <a:cubicBezTo>
                    <a:pt x="11732" y="8959"/>
                    <a:pt x="11409" y="8869"/>
                    <a:pt x="11499" y="8494"/>
                  </a:cubicBezTo>
                  <a:cubicBezTo>
                    <a:pt x="11042" y="8338"/>
                    <a:pt x="10738" y="10427"/>
                    <a:pt x="10405" y="8942"/>
                  </a:cubicBezTo>
                  <a:lnTo>
                    <a:pt x="10271" y="9506"/>
                  </a:lnTo>
                  <a:cubicBezTo>
                    <a:pt x="10033" y="10301"/>
                    <a:pt x="9770" y="9553"/>
                    <a:pt x="9505" y="9431"/>
                  </a:cubicBezTo>
                  <a:lnTo>
                    <a:pt x="9503" y="10058"/>
                  </a:lnTo>
                  <a:cubicBezTo>
                    <a:pt x="9356" y="10480"/>
                    <a:pt x="9047" y="10548"/>
                    <a:pt x="8870" y="10052"/>
                  </a:cubicBezTo>
                  <a:cubicBezTo>
                    <a:pt x="8413" y="9919"/>
                    <a:pt x="7942" y="11529"/>
                    <a:pt x="7535" y="12470"/>
                  </a:cubicBezTo>
                  <a:cubicBezTo>
                    <a:pt x="7050" y="12060"/>
                    <a:pt x="7350" y="13713"/>
                    <a:pt x="6972" y="14322"/>
                  </a:cubicBezTo>
                  <a:cubicBezTo>
                    <a:pt x="6692" y="14067"/>
                    <a:pt x="6304" y="15164"/>
                    <a:pt x="6094" y="14386"/>
                  </a:cubicBezTo>
                  <a:cubicBezTo>
                    <a:pt x="6443" y="14109"/>
                    <a:pt x="6389" y="12419"/>
                    <a:pt x="6787" y="12579"/>
                  </a:cubicBezTo>
                  <a:cubicBezTo>
                    <a:pt x="6609" y="12088"/>
                    <a:pt x="7386" y="11641"/>
                    <a:pt x="7001" y="10995"/>
                  </a:cubicBezTo>
                  <a:cubicBezTo>
                    <a:pt x="6362" y="12750"/>
                    <a:pt x="5386" y="11955"/>
                    <a:pt x="4813" y="13689"/>
                  </a:cubicBezTo>
                  <a:cubicBezTo>
                    <a:pt x="4753" y="12001"/>
                    <a:pt x="3924" y="13161"/>
                    <a:pt x="3650" y="13554"/>
                  </a:cubicBezTo>
                  <a:lnTo>
                    <a:pt x="3600" y="13120"/>
                  </a:lnTo>
                  <a:cubicBezTo>
                    <a:pt x="3334" y="13029"/>
                    <a:pt x="3142" y="13033"/>
                    <a:pt x="2784" y="13817"/>
                  </a:cubicBezTo>
                  <a:cubicBezTo>
                    <a:pt x="2318" y="14220"/>
                    <a:pt x="1872" y="14771"/>
                    <a:pt x="1402" y="14079"/>
                  </a:cubicBezTo>
                  <a:cubicBezTo>
                    <a:pt x="722" y="13253"/>
                    <a:pt x="156" y="15532"/>
                    <a:pt x="0" y="16805"/>
                  </a:cubicBezTo>
                  <a:cubicBezTo>
                    <a:pt x="824" y="17777"/>
                    <a:pt x="1315" y="14951"/>
                    <a:pt x="2046" y="17321"/>
                  </a:cubicBezTo>
                  <a:cubicBezTo>
                    <a:pt x="1516" y="17157"/>
                    <a:pt x="1527" y="17784"/>
                    <a:pt x="1213" y="18865"/>
                  </a:cubicBezTo>
                  <a:lnTo>
                    <a:pt x="1453" y="19283"/>
                  </a:lnTo>
                  <a:lnTo>
                    <a:pt x="1317" y="19726"/>
                  </a:lnTo>
                  <a:cubicBezTo>
                    <a:pt x="1443" y="20248"/>
                    <a:pt x="1268" y="20887"/>
                    <a:pt x="1338" y="21460"/>
                  </a:cubicBezTo>
                  <a:lnTo>
                    <a:pt x="1923" y="21087"/>
                  </a:lnTo>
                  <a:cubicBezTo>
                    <a:pt x="1570" y="20769"/>
                    <a:pt x="1728" y="19989"/>
                    <a:pt x="1774" y="19312"/>
                  </a:cubicBezTo>
                  <a:lnTo>
                    <a:pt x="2095" y="19343"/>
                  </a:lnTo>
                  <a:cubicBezTo>
                    <a:pt x="2004" y="19105"/>
                    <a:pt x="1797" y="18972"/>
                    <a:pt x="1993" y="18480"/>
                  </a:cubicBezTo>
                  <a:cubicBezTo>
                    <a:pt x="2124" y="18522"/>
                    <a:pt x="2262" y="18081"/>
                    <a:pt x="2428" y="18412"/>
                  </a:cubicBezTo>
                  <a:lnTo>
                    <a:pt x="2278" y="19816"/>
                  </a:lnTo>
                  <a:cubicBezTo>
                    <a:pt x="2578" y="18597"/>
                    <a:pt x="3035" y="20894"/>
                    <a:pt x="3336" y="19682"/>
                  </a:cubicBezTo>
                  <a:lnTo>
                    <a:pt x="3541" y="20930"/>
                  </a:lnTo>
                  <a:lnTo>
                    <a:pt x="3885" y="20635"/>
                  </a:lnTo>
                  <a:lnTo>
                    <a:pt x="3877" y="21117"/>
                  </a:lnTo>
                  <a:lnTo>
                    <a:pt x="4310" y="21066"/>
                  </a:lnTo>
                  <a:cubicBezTo>
                    <a:pt x="4523" y="20727"/>
                    <a:pt x="4516" y="20102"/>
                    <a:pt x="4525" y="19619"/>
                  </a:cubicBezTo>
                  <a:cubicBezTo>
                    <a:pt x="4697" y="19473"/>
                    <a:pt x="4854" y="19187"/>
                    <a:pt x="4943" y="19428"/>
                  </a:cubicBezTo>
                  <a:lnTo>
                    <a:pt x="4793" y="20343"/>
                  </a:lnTo>
                  <a:lnTo>
                    <a:pt x="4998" y="20488"/>
                  </a:lnTo>
                  <a:cubicBezTo>
                    <a:pt x="4852" y="20294"/>
                    <a:pt x="5122" y="19910"/>
                    <a:pt x="5148" y="19575"/>
                  </a:cubicBezTo>
                  <a:cubicBezTo>
                    <a:pt x="5582" y="19530"/>
                    <a:pt x="5451" y="19481"/>
                    <a:pt x="5760" y="20017"/>
                  </a:cubicBezTo>
                  <a:cubicBezTo>
                    <a:pt x="6000" y="19348"/>
                    <a:pt x="6397" y="20133"/>
                    <a:pt x="6346" y="19071"/>
                  </a:cubicBezTo>
                  <a:cubicBezTo>
                    <a:pt x="6885" y="19425"/>
                    <a:pt x="7418" y="19161"/>
                    <a:pt x="7895" y="18951"/>
                  </a:cubicBezTo>
                  <a:lnTo>
                    <a:pt x="8066" y="18191"/>
                  </a:lnTo>
                  <a:cubicBezTo>
                    <a:pt x="8676" y="18667"/>
                    <a:pt x="8875" y="17574"/>
                    <a:pt x="9455" y="17143"/>
                  </a:cubicBezTo>
                  <a:lnTo>
                    <a:pt x="9426" y="17477"/>
                  </a:lnTo>
                  <a:lnTo>
                    <a:pt x="9702" y="16492"/>
                  </a:lnTo>
                  <a:cubicBezTo>
                    <a:pt x="10180" y="16925"/>
                    <a:pt x="10270" y="15295"/>
                    <a:pt x="10835" y="15986"/>
                  </a:cubicBezTo>
                  <a:cubicBezTo>
                    <a:pt x="11414" y="16202"/>
                    <a:pt x="11607" y="14976"/>
                    <a:pt x="11719" y="13494"/>
                  </a:cubicBezTo>
                  <a:cubicBezTo>
                    <a:pt x="11956" y="12706"/>
                    <a:pt x="12345" y="13534"/>
                    <a:pt x="12592" y="13526"/>
                  </a:cubicBezTo>
                  <a:lnTo>
                    <a:pt x="12457" y="14083"/>
                  </a:lnTo>
                  <a:lnTo>
                    <a:pt x="12686" y="14554"/>
                  </a:lnTo>
                  <a:cubicBezTo>
                    <a:pt x="13024" y="14171"/>
                    <a:pt x="13063" y="14614"/>
                    <a:pt x="13492" y="13866"/>
                  </a:cubicBezTo>
                  <a:cubicBezTo>
                    <a:pt x="14142" y="14221"/>
                    <a:pt x="13947" y="12018"/>
                    <a:pt x="14178" y="11092"/>
                  </a:cubicBezTo>
                  <a:lnTo>
                    <a:pt x="14835" y="12235"/>
                  </a:lnTo>
                  <a:lnTo>
                    <a:pt x="14810" y="11941"/>
                  </a:lnTo>
                  <a:cubicBezTo>
                    <a:pt x="15097" y="10212"/>
                    <a:pt x="15055" y="11164"/>
                    <a:pt x="15893" y="10820"/>
                  </a:cubicBezTo>
                  <a:lnTo>
                    <a:pt x="15820" y="9934"/>
                  </a:lnTo>
                  <a:cubicBezTo>
                    <a:pt x="16142" y="10827"/>
                    <a:pt x="16211" y="9394"/>
                    <a:pt x="16579" y="9337"/>
                  </a:cubicBezTo>
                  <a:cubicBezTo>
                    <a:pt x="16758" y="9235"/>
                    <a:pt x="17359" y="10598"/>
                    <a:pt x="17635" y="9367"/>
                  </a:cubicBezTo>
                  <a:cubicBezTo>
                    <a:pt x="18306" y="10084"/>
                    <a:pt x="18535" y="7342"/>
                    <a:pt x="19096" y="7366"/>
                  </a:cubicBezTo>
                  <a:cubicBezTo>
                    <a:pt x="19448" y="7961"/>
                    <a:pt x="19644" y="6324"/>
                    <a:pt x="19747" y="7816"/>
                  </a:cubicBezTo>
                  <a:lnTo>
                    <a:pt x="19688" y="7844"/>
                  </a:lnTo>
                  <a:lnTo>
                    <a:pt x="19850" y="9305"/>
                  </a:lnTo>
                  <a:lnTo>
                    <a:pt x="19837" y="8233"/>
                  </a:lnTo>
                  <a:cubicBezTo>
                    <a:pt x="20047" y="8593"/>
                    <a:pt x="20326" y="8155"/>
                    <a:pt x="20525" y="9293"/>
                  </a:cubicBezTo>
                  <a:lnTo>
                    <a:pt x="20945" y="7257"/>
                  </a:lnTo>
                  <a:cubicBezTo>
                    <a:pt x="20834" y="7460"/>
                    <a:pt x="20705" y="7364"/>
                    <a:pt x="20575" y="7270"/>
                  </a:cubicBezTo>
                  <a:lnTo>
                    <a:pt x="20595" y="7568"/>
                  </a:lnTo>
                  <a:cubicBezTo>
                    <a:pt x="20475" y="7625"/>
                    <a:pt x="20186" y="7911"/>
                    <a:pt x="20036" y="7523"/>
                  </a:cubicBezTo>
                  <a:lnTo>
                    <a:pt x="20195" y="7139"/>
                  </a:lnTo>
                  <a:cubicBezTo>
                    <a:pt x="19996" y="6925"/>
                    <a:pt x="20145" y="6394"/>
                    <a:pt x="20195" y="6218"/>
                  </a:cubicBezTo>
                  <a:cubicBezTo>
                    <a:pt x="20596" y="6645"/>
                    <a:pt x="20465" y="5628"/>
                    <a:pt x="20758" y="5343"/>
                  </a:cubicBezTo>
                  <a:cubicBezTo>
                    <a:pt x="20828" y="5465"/>
                    <a:pt x="20958" y="5562"/>
                    <a:pt x="20918" y="5886"/>
                  </a:cubicBezTo>
                  <a:cubicBezTo>
                    <a:pt x="21089" y="5653"/>
                    <a:pt x="21568" y="6369"/>
                    <a:pt x="21562" y="5297"/>
                  </a:cubicBezTo>
                  <a:cubicBezTo>
                    <a:pt x="21579" y="5346"/>
                    <a:pt x="21585" y="5391"/>
                    <a:pt x="21600" y="5439"/>
                  </a:cubicBezTo>
                  <a:cubicBezTo>
                    <a:pt x="21505" y="3572"/>
                    <a:pt x="21269" y="1723"/>
                    <a:pt x="20971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06" name="Shape 706"/>
            <p:cNvSpPr/>
            <p:nvPr/>
          </p:nvSpPr>
          <p:spPr>
            <a:xfrm>
              <a:off x="7072176" y="3835160"/>
              <a:ext cx="20571680" cy="6458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1" h="21156" extrusionOk="0">
                  <a:moveTo>
                    <a:pt x="17450" y="10151"/>
                  </a:moveTo>
                  <a:cubicBezTo>
                    <a:pt x="15570" y="12384"/>
                    <a:pt x="13157" y="13716"/>
                    <a:pt x="11229" y="15649"/>
                  </a:cubicBezTo>
                  <a:cubicBezTo>
                    <a:pt x="8918" y="18045"/>
                    <a:pt x="6342" y="19795"/>
                    <a:pt x="3949" y="21156"/>
                  </a:cubicBezTo>
                  <a:cubicBezTo>
                    <a:pt x="3932" y="20854"/>
                    <a:pt x="4106" y="20286"/>
                    <a:pt x="3899" y="20250"/>
                  </a:cubicBezTo>
                  <a:cubicBezTo>
                    <a:pt x="3078" y="20247"/>
                    <a:pt x="3046" y="19633"/>
                    <a:pt x="3013" y="19030"/>
                  </a:cubicBezTo>
                  <a:cubicBezTo>
                    <a:pt x="2997" y="18730"/>
                    <a:pt x="3608" y="18702"/>
                    <a:pt x="3393" y="18509"/>
                  </a:cubicBezTo>
                  <a:cubicBezTo>
                    <a:pt x="3988" y="18181"/>
                    <a:pt x="4966" y="17440"/>
                    <a:pt x="4356" y="17490"/>
                  </a:cubicBezTo>
                  <a:cubicBezTo>
                    <a:pt x="4142" y="17308"/>
                    <a:pt x="3369" y="18059"/>
                    <a:pt x="3147" y="17713"/>
                  </a:cubicBezTo>
                  <a:cubicBezTo>
                    <a:pt x="2925" y="17368"/>
                    <a:pt x="3295" y="16698"/>
                    <a:pt x="3073" y="16353"/>
                  </a:cubicBezTo>
                  <a:cubicBezTo>
                    <a:pt x="2876" y="16461"/>
                    <a:pt x="2483" y="16675"/>
                    <a:pt x="2285" y="16777"/>
                  </a:cubicBezTo>
                  <a:cubicBezTo>
                    <a:pt x="2074" y="16577"/>
                    <a:pt x="2435" y="15765"/>
                    <a:pt x="2239" y="15869"/>
                  </a:cubicBezTo>
                  <a:cubicBezTo>
                    <a:pt x="1634" y="15877"/>
                    <a:pt x="856" y="16422"/>
                    <a:pt x="70" y="16778"/>
                  </a:cubicBezTo>
                  <a:cubicBezTo>
                    <a:pt x="55" y="16473"/>
                    <a:pt x="-154" y="16261"/>
                    <a:pt x="232" y="15928"/>
                  </a:cubicBezTo>
                  <a:cubicBezTo>
                    <a:pt x="7085" y="12406"/>
                    <a:pt x="14024" y="6312"/>
                    <a:pt x="20693" y="173"/>
                  </a:cubicBezTo>
                  <a:cubicBezTo>
                    <a:pt x="21446" y="-444"/>
                    <a:pt x="20962" y="710"/>
                    <a:pt x="20431" y="1724"/>
                  </a:cubicBezTo>
                  <a:cubicBezTo>
                    <a:pt x="20606" y="1387"/>
                    <a:pt x="20650" y="1826"/>
                    <a:pt x="20824" y="1488"/>
                  </a:cubicBezTo>
                  <a:cubicBezTo>
                    <a:pt x="20868" y="1925"/>
                    <a:pt x="20562" y="3048"/>
                    <a:pt x="19810" y="3942"/>
                  </a:cubicBezTo>
                  <a:lnTo>
                    <a:pt x="20384" y="3378"/>
                  </a:lnTo>
                  <a:cubicBezTo>
                    <a:pt x="20589" y="3335"/>
                    <a:pt x="20426" y="3818"/>
                    <a:pt x="20455" y="4111"/>
                  </a:cubicBezTo>
                  <a:cubicBezTo>
                    <a:pt x="20263" y="4301"/>
                    <a:pt x="20072" y="4488"/>
                    <a:pt x="20086" y="4635"/>
                  </a:cubicBezTo>
                  <a:cubicBezTo>
                    <a:pt x="20100" y="4781"/>
                    <a:pt x="20128" y="5075"/>
                    <a:pt x="20142" y="5221"/>
                  </a:cubicBezTo>
                  <a:cubicBezTo>
                    <a:pt x="20334" y="5034"/>
                    <a:pt x="20718" y="4654"/>
                    <a:pt x="20909" y="4460"/>
                  </a:cubicBezTo>
                  <a:cubicBezTo>
                    <a:pt x="20718" y="4653"/>
                    <a:pt x="20526" y="4843"/>
                    <a:pt x="20540" y="4989"/>
                  </a:cubicBezTo>
                  <a:cubicBezTo>
                    <a:pt x="20554" y="5136"/>
                    <a:pt x="20583" y="5429"/>
                    <a:pt x="20597" y="5576"/>
                  </a:cubicBezTo>
                  <a:cubicBezTo>
                    <a:pt x="20227" y="6105"/>
                    <a:pt x="19621" y="6371"/>
                    <a:pt x="19250" y="6885"/>
                  </a:cubicBezTo>
                  <a:lnTo>
                    <a:pt x="19291" y="7326"/>
                  </a:lnTo>
                  <a:cubicBezTo>
                    <a:pt x="19691" y="7106"/>
                    <a:pt x="20255" y="6399"/>
                    <a:pt x="20640" y="6015"/>
                  </a:cubicBezTo>
                  <a:cubicBezTo>
                    <a:pt x="20461" y="6353"/>
                    <a:pt x="20475" y="6499"/>
                    <a:pt x="20504" y="6792"/>
                  </a:cubicBezTo>
                  <a:cubicBezTo>
                    <a:pt x="19939" y="7510"/>
                    <a:pt x="19319" y="7623"/>
                    <a:pt x="18779" y="8608"/>
                  </a:cubicBezTo>
                  <a:lnTo>
                    <a:pt x="19359" y="8061"/>
                  </a:lnTo>
                  <a:cubicBezTo>
                    <a:pt x="19041" y="9167"/>
                    <a:pt x="18018" y="9480"/>
                    <a:pt x="17450" y="10151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07" name="Shape 707"/>
            <p:cNvSpPr/>
            <p:nvPr/>
          </p:nvSpPr>
          <p:spPr>
            <a:xfrm>
              <a:off x="26247979" y="3659235"/>
              <a:ext cx="3860615" cy="12130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9" h="20403" extrusionOk="0">
                  <a:moveTo>
                    <a:pt x="16476" y="1127"/>
                  </a:moveTo>
                  <a:lnTo>
                    <a:pt x="16006" y="1257"/>
                  </a:lnTo>
                  <a:cubicBezTo>
                    <a:pt x="16269" y="797"/>
                    <a:pt x="16687" y="378"/>
                    <a:pt x="17173" y="0"/>
                  </a:cubicBezTo>
                  <a:cubicBezTo>
                    <a:pt x="12311" y="2166"/>
                    <a:pt x="6376" y="9368"/>
                    <a:pt x="2667" y="15420"/>
                  </a:cubicBezTo>
                  <a:cubicBezTo>
                    <a:pt x="1240" y="16647"/>
                    <a:pt x="45" y="18520"/>
                    <a:pt x="1" y="19632"/>
                  </a:cubicBezTo>
                  <a:cubicBezTo>
                    <a:pt x="-40" y="20733"/>
                    <a:pt x="1088" y="20648"/>
                    <a:pt x="2530" y="19417"/>
                  </a:cubicBezTo>
                  <a:cubicBezTo>
                    <a:pt x="2856" y="19241"/>
                    <a:pt x="3231" y="18982"/>
                    <a:pt x="3476" y="18935"/>
                  </a:cubicBezTo>
                  <a:cubicBezTo>
                    <a:pt x="5663" y="18556"/>
                    <a:pt x="8260" y="17263"/>
                    <a:pt x="11090" y="15410"/>
                  </a:cubicBezTo>
                  <a:lnTo>
                    <a:pt x="9392" y="16084"/>
                  </a:lnTo>
                  <a:cubicBezTo>
                    <a:pt x="10211" y="15568"/>
                    <a:pt x="11020" y="15068"/>
                    <a:pt x="11909" y="14234"/>
                  </a:cubicBezTo>
                  <a:lnTo>
                    <a:pt x="11550" y="13985"/>
                  </a:lnTo>
                  <a:cubicBezTo>
                    <a:pt x="14415" y="12676"/>
                    <a:pt x="18127" y="8534"/>
                    <a:pt x="19839" y="4768"/>
                  </a:cubicBezTo>
                  <a:cubicBezTo>
                    <a:pt x="21560" y="980"/>
                    <a:pt x="20615" y="-867"/>
                    <a:pt x="17751" y="550"/>
                  </a:cubicBezTo>
                  <a:cubicBezTo>
                    <a:pt x="17751" y="550"/>
                    <a:pt x="16476" y="1127"/>
                    <a:pt x="16476" y="1127"/>
                  </a:cubicBezTo>
                  <a:close/>
                </a:path>
              </a:pathLst>
            </a:custGeom>
            <a:solidFill>
              <a:srgbClr val="89C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08" name="Shape 708"/>
            <p:cNvSpPr/>
            <p:nvPr/>
          </p:nvSpPr>
          <p:spPr>
            <a:xfrm>
              <a:off x="27831302" y="3237016"/>
              <a:ext cx="2244691" cy="889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4" h="20707" extrusionOk="0">
                  <a:moveTo>
                    <a:pt x="4036" y="10493"/>
                  </a:moveTo>
                  <a:cubicBezTo>
                    <a:pt x="7002" y="9218"/>
                    <a:pt x="9862" y="8073"/>
                    <a:pt x="12734" y="6919"/>
                  </a:cubicBezTo>
                  <a:lnTo>
                    <a:pt x="13335" y="6958"/>
                  </a:lnTo>
                  <a:lnTo>
                    <a:pt x="12889" y="5022"/>
                  </a:lnTo>
                  <a:lnTo>
                    <a:pt x="12851" y="5196"/>
                  </a:lnTo>
                  <a:cubicBezTo>
                    <a:pt x="10500" y="8938"/>
                    <a:pt x="6345" y="12902"/>
                    <a:pt x="2496" y="16339"/>
                  </a:cubicBezTo>
                  <a:lnTo>
                    <a:pt x="1136" y="17692"/>
                  </a:lnTo>
                  <a:cubicBezTo>
                    <a:pt x="501" y="18465"/>
                    <a:pt x="105" y="19204"/>
                    <a:pt x="21" y="19751"/>
                  </a:cubicBezTo>
                  <a:cubicBezTo>
                    <a:pt x="-184" y="20997"/>
                    <a:pt x="1152" y="21028"/>
                    <a:pt x="2995" y="19821"/>
                  </a:cubicBezTo>
                  <a:lnTo>
                    <a:pt x="5121" y="18414"/>
                  </a:lnTo>
                  <a:cubicBezTo>
                    <a:pt x="10390" y="15759"/>
                    <a:pt x="18456" y="9532"/>
                    <a:pt x="20874" y="3703"/>
                  </a:cubicBezTo>
                  <a:cubicBezTo>
                    <a:pt x="21416" y="2367"/>
                    <a:pt x="20713" y="1792"/>
                    <a:pt x="20452" y="957"/>
                  </a:cubicBezTo>
                  <a:cubicBezTo>
                    <a:pt x="20468" y="-572"/>
                    <a:pt x="18382" y="-225"/>
                    <a:pt x="15819" y="1677"/>
                  </a:cubicBezTo>
                  <a:cubicBezTo>
                    <a:pt x="13251" y="3588"/>
                    <a:pt x="11188" y="6313"/>
                    <a:pt x="11186" y="7834"/>
                  </a:cubicBezTo>
                  <a:lnTo>
                    <a:pt x="9842" y="8552"/>
                  </a:lnTo>
                  <a:lnTo>
                    <a:pt x="10804" y="7269"/>
                  </a:lnTo>
                  <a:cubicBezTo>
                    <a:pt x="10233" y="9031"/>
                    <a:pt x="7938" y="11089"/>
                    <a:pt x="6284" y="13044"/>
                  </a:cubicBezTo>
                  <a:lnTo>
                    <a:pt x="3725" y="15353"/>
                  </a:lnTo>
                  <a:lnTo>
                    <a:pt x="5592" y="17468"/>
                  </a:lnTo>
                  <a:lnTo>
                    <a:pt x="6894" y="16014"/>
                  </a:lnTo>
                  <a:cubicBezTo>
                    <a:pt x="6775" y="15955"/>
                    <a:pt x="6550" y="15899"/>
                    <a:pt x="6565" y="15877"/>
                  </a:cubicBezTo>
                  <a:cubicBezTo>
                    <a:pt x="9033" y="13033"/>
                    <a:pt x="11345" y="10294"/>
                    <a:pt x="14092" y="7535"/>
                  </a:cubicBezTo>
                  <a:lnTo>
                    <a:pt x="17492" y="3585"/>
                  </a:lnTo>
                  <a:cubicBezTo>
                    <a:pt x="18378" y="2215"/>
                    <a:pt x="18166" y="1380"/>
                    <a:pt x="17043" y="1649"/>
                  </a:cubicBezTo>
                  <a:lnTo>
                    <a:pt x="15381" y="2187"/>
                  </a:lnTo>
                  <a:lnTo>
                    <a:pt x="16144" y="2044"/>
                  </a:lnTo>
                  <a:cubicBezTo>
                    <a:pt x="12427" y="4156"/>
                    <a:pt x="8555" y="6669"/>
                    <a:pt x="4874" y="8616"/>
                  </a:cubicBezTo>
                  <a:cubicBezTo>
                    <a:pt x="4290" y="8893"/>
                    <a:pt x="3616" y="9551"/>
                    <a:pt x="3357" y="10095"/>
                  </a:cubicBezTo>
                  <a:cubicBezTo>
                    <a:pt x="3142" y="10602"/>
                    <a:pt x="3432" y="10795"/>
                    <a:pt x="4036" y="10493"/>
                  </a:cubicBezTo>
                  <a:cubicBezTo>
                    <a:pt x="4036" y="10493"/>
                    <a:pt x="4036" y="10493"/>
                    <a:pt x="4036" y="10493"/>
                  </a:cubicBezTo>
                  <a:close/>
                </a:path>
              </a:pathLst>
            </a:custGeom>
            <a:solidFill>
              <a:srgbClr val="89C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09" name="Shape 709"/>
            <p:cNvSpPr/>
            <p:nvPr/>
          </p:nvSpPr>
          <p:spPr>
            <a:xfrm>
              <a:off x="9148089" y="7951800"/>
              <a:ext cx="3837212" cy="749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448" extrusionOk="0">
                  <a:moveTo>
                    <a:pt x="21209" y="138"/>
                  </a:moveTo>
                  <a:cubicBezTo>
                    <a:pt x="14304" y="6994"/>
                    <a:pt x="7367" y="13802"/>
                    <a:pt x="422" y="20376"/>
                  </a:cubicBezTo>
                  <a:cubicBezTo>
                    <a:pt x="189" y="20592"/>
                    <a:pt x="2" y="20972"/>
                    <a:pt x="0" y="21244"/>
                  </a:cubicBezTo>
                  <a:cubicBezTo>
                    <a:pt x="-3" y="21479"/>
                    <a:pt x="186" y="21527"/>
                    <a:pt x="401" y="21307"/>
                  </a:cubicBezTo>
                  <a:cubicBezTo>
                    <a:pt x="7351" y="14767"/>
                    <a:pt x="14256" y="8004"/>
                    <a:pt x="21162" y="1151"/>
                  </a:cubicBezTo>
                  <a:cubicBezTo>
                    <a:pt x="21393" y="899"/>
                    <a:pt x="21576" y="503"/>
                    <a:pt x="21597" y="230"/>
                  </a:cubicBezTo>
                  <a:cubicBezTo>
                    <a:pt x="21597" y="-42"/>
                    <a:pt x="21426" y="-73"/>
                    <a:pt x="21209" y="138"/>
                  </a:cubicBezTo>
                  <a:close/>
                </a:path>
              </a:pathLst>
            </a:custGeom>
            <a:solidFill>
              <a:srgbClr val="89C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10" name="Shape 710"/>
            <p:cNvSpPr/>
            <p:nvPr/>
          </p:nvSpPr>
          <p:spPr>
            <a:xfrm>
              <a:off x="3448125" y="8831424"/>
              <a:ext cx="142827" cy="390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413" h="20191" extrusionOk="0">
                  <a:moveTo>
                    <a:pt x="16753" y="11433"/>
                  </a:moveTo>
                  <a:cubicBezTo>
                    <a:pt x="20576" y="5518"/>
                    <a:pt x="20247" y="793"/>
                    <a:pt x="15969" y="100"/>
                  </a:cubicBezTo>
                  <a:cubicBezTo>
                    <a:pt x="12319" y="-646"/>
                    <a:pt x="5979" y="2836"/>
                    <a:pt x="2184" y="8697"/>
                  </a:cubicBezTo>
                  <a:cubicBezTo>
                    <a:pt x="-1024" y="13724"/>
                    <a:pt x="-648" y="19391"/>
                    <a:pt x="2985" y="20084"/>
                  </a:cubicBezTo>
                  <a:cubicBezTo>
                    <a:pt x="7231" y="20954"/>
                    <a:pt x="13538" y="16407"/>
                    <a:pt x="16753" y="11433"/>
                  </a:cubicBezTo>
                  <a:close/>
                </a:path>
              </a:pathLst>
            </a:custGeom>
            <a:solidFill>
              <a:srgbClr val="89C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11" name="Shape 711"/>
            <p:cNvSpPr/>
            <p:nvPr/>
          </p:nvSpPr>
          <p:spPr>
            <a:xfrm>
              <a:off x="1231473" y="1688878"/>
              <a:ext cx="28897160" cy="8414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21378" extrusionOk="0">
                  <a:moveTo>
                    <a:pt x="20356" y="1279"/>
                  </a:moveTo>
                  <a:lnTo>
                    <a:pt x="20272" y="1854"/>
                  </a:lnTo>
                  <a:lnTo>
                    <a:pt x="20369" y="1285"/>
                  </a:lnTo>
                  <a:cubicBezTo>
                    <a:pt x="20369" y="1285"/>
                    <a:pt x="20356" y="1279"/>
                    <a:pt x="20356" y="1279"/>
                  </a:cubicBezTo>
                  <a:close/>
                  <a:moveTo>
                    <a:pt x="20823" y="3645"/>
                  </a:moveTo>
                  <a:cubicBezTo>
                    <a:pt x="20844" y="3649"/>
                    <a:pt x="20857" y="3651"/>
                    <a:pt x="20873" y="3644"/>
                  </a:cubicBezTo>
                  <a:cubicBezTo>
                    <a:pt x="20823" y="3645"/>
                    <a:pt x="20823" y="3645"/>
                    <a:pt x="20823" y="3645"/>
                  </a:cubicBezTo>
                  <a:close/>
                  <a:moveTo>
                    <a:pt x="21156" y="3412"/>
                  </a:moveTo>
                  <a:lnTo>
                    <a:pt x="21119" y="3438"/>
                  </a:lnTo>
                  <a:cubicBezTo>
                    <a:pt x="21129" y="3391"/>
                    <a:pt x="21141" y="3391"/>
                    <a:pt x="21156" y="3412"/>
                  </a:cubicBezTo>
                  <a:close/>
                  <a:moveTo>
                    <a:pt x="21097" y="3640"/>
                  </a:moveTo>
                  <a:lnTo>
                    <a:pt x="21120" y="3639"/>
                  </a:lnTo>
                  <a:cubicBezTo>
                    <a:pt x="21120" y="3639"/>
                    <a:pt x="21120" y="3639"/>
                    <a:pt x="21083" y="3776"/>
                  </a:cubicBezTo>
                  <a:cubicBezTo>
                    <a:pt x="21083" y="3776"/>
                    <a:pt x="21089" y="3719"/>
                    <a:pt x="21097" y="3640"/>
                  </a:cubicBezTo>
                  <a:close/>
                  <a:moveTo>
                    <a:pt x="19402" y="5655"/>
                  </a:moveTo>
                  <a:cubicBezTo>
                    <a:pt x="19265" y="5698"/>
                    <a:pt x="19156" y="5690"/>
                    <a:pt x="19051" y="5674"/>
                  </a:cubicBezTo>
                  <a:cubicBezTo>
                    <a:pt x="18968" y="5779"/>
                    <a:pt x="18881" y="5875"/>
                    <a:pt x="18791" y="5960"/>
                  </a:cubicBezTo>
                  <a:cubicBezTo>
                    <a:pt x="18549" y="6187"/>
                    <a:pt x="18313" y="6398"/>
                    <a:pt x="18079" y="6592"/>
                  </a:cubicBezTo>
                  <a:cubicBezTo>
                    <a:pt x="18114" y="6623"/>
                    <a:pt x="18058" y="6670"/>
                    <a:pt x="18030" y="6705"/>
                  </a:cubicBezTo>
                  <a:lnTo>
                    <a:pt x="17945" y="6804"/>
                  </a:lnTo>
                  <a:cubicBezTo>
                    <a:pt x="18195" y="6606"/>
                    <a:pt x="18446" y="6409"/>
                    <a:pt x="18702" y="6209"/>
                  </a:cubicBezTo>
                  <a:cubicBezTo>
                    <a:pt x="18932" y="6028"/>
                    <a:pt x="19180" y="5807"/>
                    <a:pt x="19402" y="5655"/>
                  </a:cubicBezTo>
                  <a:close/>
                  <a:moveTo>
                    <a:pt x="10732" y="13745"/>
                  </a:moveTo>
                  <a:cubicBezTo>
                    <a:pt x="11229" y="13350"/>
                    <a:pt x="11722" y="12988"/>
                    <a:pt x="12219" y="12685"/>
                  </a:cubicBezTo>
                  <a:lnTo>
                    <a:pt x="11863" y="13012"/>
                  </a:lnTo>
                  <a:cubicBezTo>
                    <a:pt x="11488" y="13270"/>
                    <a:pt x="11111" y="13513"/>
                    <a:pt x="10732" y="13745"/>
                  </a:cubicBezTo>
                  <a:close/>
                  <a:moveTo>
                    <a:pt x="19758" y="3919"/>
                  </a:moveTo>
                  <a:lnTo>
                    <a:pt x="19758" y="3920"/>
                  </a:lnTo>
                  <a:cubicBezTo>
                    <a:pt x="19800" y="3936"/>
                    <a:pt x="19831" y="3947"/>
                    <a:pt x="19831" y="3947"/>
                  </a:cubicBezTo>
                  <a:cubicBezTo>
                    <a:pt x="19801" y="3936"/>
                    <a:pt x="19778" y="3927"/>
                    <a:pt x="19758" y="3919"/>
                  </a:cubicBezTo>
                  <a:close/>
                  <a:moveTo>
                    <a:pt x="18392" y="5972"/>
                  </a:moveTo>
                  <a:cubicBezTo>
                    <a:pt x="18402" y="5973"/>
                    <a:pt x="18409" y="5973"/>
                    <a:pt x="18417" y="5974"/>
                  </a:cubicBezTo>
                  <a:cubicBezTo>
                    <a:pt x="18391" y="5986"/>
                    <a:pt x="18363" y="5998"/>
                    <a:pt x="18332" y="6012"/>
                  </a:cubicBezTo>
                  <a:cubicBezTo>
                    <a:pt x="18332" y="6012"/>
                    <a:pt x="18332" y="6012"/>
                    <a:pt x="18204" y="5955"/>
                  </a:cubicBezTo>
                  <a:cubicBezTo>
                    <a:pt x="18204" y="5955"/>
                    <a:pt x="18298" y="5962"/>
                    <a:pt x="18392" y="5972"/>
                  </a:cubicBezTo>
                  <a:close/>
                  <a:moveTo>
                    <a:pt x="1864" y="16296"/>
                  </a:moveTo>
                  <a:cubicBezTo>
                    <a:pt x="1991" y="16194"/>
                    <a:pt x="2110" y="16086"/>
                    <a:pt x="2216" y="15965"/>
                  </a:cubicBezTo>
                  <a:cubicBezTo>
                    <a:pt x="2236" y="15944"/>
                    <a:pt x="2259" y="15934"/>
                    <a:pt x="2276" y="15933"/>
                  </a:cubicBezTo>
                  <a:cubicBezTo>
                    <a:pt x="2267" y="15901"/>
                    <a:pt x="2290" y="15854"/>
                    <a:pt x="2335" y="15813"/>
                  </a:cubicBezTo>
                  <a:cubicBezTo>
                    <a:pt x="3229" y="14994"/>
                    <a:pt x="4197" y="14278"/>
                    <a:pt x="5146" y="13485"/>
                  </a:cubicBezTo>
                  <a:cubicBezTo>
                    <a:pt x="5150" y="13452"/>
                    <a:pt x="5162" y="13415"/>
                    <a:pt x="5181" y="13374"/>
                  </a:cubicBezTo>
                  <a:cubicBezTo>
                    <a:pt x="5243" y="13240"/>
                    <a:pt x="5373" y="13106"/>
                    <a:pt x="5512" y="13029"/>
                  </a:cubicBezTo>
                  <a:lnTo>
                    <a:pt x="5617" y="12982"/>
                  </a:lnTo>
                  <a:cubicBezTo>
                    <a:pt x="6040" y="12753"/>
                    <a:pt x="6461" y="12502"/>
                    <a:pt x="6882" y="12265"/>
                  </a:cubicBezTo>
                  <a:cubicBezTo>
                    <a:pt x="6965" y="12163"/>
                    <a:pt x="7062" y="12065"/>
                    <a:pt x="7169" y="11980"/>
                  </a:cubicBezTo>
                  <a:cubicBezTo>
                    <a:pt x="7523" y="11610"/>
                    <a:pt x="7877" y="11239"/>
                    <a:pt x="8241" y="10883"/>
                  </a:cubicBezTo>
                  <a:cubicBezTo>
                    <a:pt x="8216" y="10876"/>
                    <a:pt x="8200" y="10857"/>
                    <a:pt x="8198" y="10823"/>
                  </a:cubicBezTo>
                  <a:cubicBezTo>
                    <a:pt x="8200" y="10741"/>
                    <a:pt x="8282" y="10619"/>
                    <a:pt x="8382" y="10548"/>
                  </a:cubicBezTo>
                  <a:lnTo>
                    <a:pt x="8532" y="10429"/>
                  </a:lnTo>
                  <a:lnTo>
                    <a:pt x="8096" y="10692"/>
                  </a:lnTo>
                  <a:cubicBezTo>
                    <a:pt x="8075" y="10707"/>
                    <a:pt x="8055" y="10716"/>
                    <a:pt x="8038" y="10722"/>
                  </a:cubicBezTo>
                  <a:cubicBezTo>
                    <a:pt x="7879" y="10835"/>
                    <a:pt x="7720" y="10956"/>
                    <a:pt x="7557" y="11080"/>
                  </a:cubicBezTo>
                  <a:cubicBezTo>
                    <a:pt x="6143" y="12181"/>
                    <a:pt x="4822" y="13372"/>
                    <a:pt x="3506" y="14525"/>
                  </a:cubicBezTo>
                  <a:cubicBezTo>
                    <a:pt x="3484" y="14550"/>
                    <a:pt x="3450" y="14569"/>
                    <a:pt x="3430" y="14563"/>
                  </a:cubicBezTo>
                  <a:cubicBezTo>
                    <a:pt x="3416" y="14552"/>
                    <a:pt x="3417" y="14525"/>
                    <a:pt x="3441" y="14500"/>
                  </a:cubicBezTo>
                  <a:cubicBezTo>
                    <a:pt x="4261" y="13595"/>
                    <a:pt x="4957" y="12619"/>
                    <a:pt x="5886" y="11720"/>
                  </a:cubicBezTo>
                  <a:cubicBezTo>
                    <a:pt x="6992" y="10648"/>
                    <a:pt x="8082" y="9583"/>
                    <a:pt x="9214" y="8501"/>
                  </a:cubicBezTo>
                  <a:cubicBezTo>
                    <a:pt x="10412" y="7574"/>
                    <a:pt x="11504" y="6483"/>
                    <a:pt x="12708" y="5301"/>
                  </a:cubicBezTo>
                  <a:cubicBezTo>
                    <a:pt x="14333" y="3699"/>
                    <a:pt x="15873" y="2250"/>
                    <a:pt x="17462" y="681"/>
                  </a:cubicBezTo>
                  <a:cubicBezTo>
                    <a:pt x="18052" y="38"/>
                    <a:pt x="18623" y="-193"/>
                    <a:pt x="18739" y="176"/>
                  </a:cubicBezTo>
                  <a:cubicBezTo>
                    <a:pt x="18808" y="401"/>
                    <a:pt x="18696" y="795"/>
                    <a:pt x="18466" y="1215"/>
                  </a:cubicBezTo>
                  <a:lnTo>
                    <a:pt x="18612" y="1075"/>
                  </a:lnTo>
                  <a:lnTo>
                    <a:pt x="18847" y="897"/>
                  </a:lnTo>
                  <a:cubicBezTo>
                    <a:pt x="19069" y="730"/>
                    <a:pt x="19265" y="652"/>
                    <a:pt x="19395" y="683"/>
                  </a:cubicBezTo>
                  <a:lnTo>
                    <a:pt x="19573" y="706"/>
                  </a:lnTo>
                  <a:cubicBezTo>
                    <a:pt x="19819" y="841"/>
                    <a:pt x="20193" y="778"/>
                    <a:pt x="20402" y="965"/>
                  </a:cubicBezTo>
                  <a:lnTo>
                    <a:pt x="20376" y="1147"/>
                  </a:lnTo>
                  <a:lnTo>
                    <a:pt x="20421" y="1144"/>
                  </a:lnTo>
                  <a:cubicBezTo>
                    <a:pt x="20567" y="1102"/>
                    <a:pt x="20671" y="1138"/>
                    <a:pt x="20717" y="1247"/>
                  </a:cubicBezTo>
                  <a:lnTo>
                    <a:pt x="20719" y="1430"/>
                  </a:lnTo>
                  <a:cubicBezTo>
                    <a:pt x="20708" y="1655"/>
                    <a:pt x="20657" y="1911"/>
                    <a:pt x="20562" y="2199"/>
                  </a:cubicBezTo>
                  <a:cubicBezTo>
                    <a:pt x="20573" y="2267"/>
                    <a:pt x="20566" y="2352"/>
                    <a:pt x="20543" y="2449"/>
                  </a:cubicBezTo>
                  <a:cubicBezTo>
                    <a:pt x="20653" y="2523"/>
                    <a:pt x="20715" y="2658"/>
                    <a:pt x="20658" y="2938"/>
                  </a:cubicBezTo>
                  <a:cubicBezTo>
                    <a:pt x="20720" y="2928"/>
                    <a:pt x="20717" y="3012"/>
                    <a:pt x="20654" y="3126"/>
                  </a:cubicBezTo>
                  <a:cubicBezTo>
                    <a:pt x="20631" y="3166"/>
                    <a:pt x="20604" y="3204"/>
                    <a:pt x="20576" y="3237"/>
                  </a:cubicBezTo>
                  <a:lnTo>
                    <a:pt x="20577" y="3237"/>
                  </a:lnTo>
                  <a:cubicBezTo>
                    <a:pt x="20612" y="3249"/>
                    <a:pt x="20622" y="3252"/>
                    <a:pt x="20669" y="3257"/>
                  </a:cubicBezTo>
                  <a:cubicBezTo>
                    <a:pt x="20727" y="3212"/>
                    <a:pt x="20760" y="3189"/>
                    <a:pt x="20760" y="3189"/>
                  </a:cubicBezTo>
                  <a:cubicBezTo>
                    <a:pt x="20913" y="3059"/>
                    <a:pt x="20913" y="3059"/>
                    <a:pt x="21046" y="2948"/>
                  </a:cubicBezTo>
                  <a:cubicBezTo>
                    <a:pt x="21163" y="2888"/>
                    <a:pt x="21240" y="2895"/>
                    <a:pt x="21240" y="2895"/>
                  </a:cubicBezTo>
                  <a:cubicBezTo>
                    <a:pt x="21393" y="3063"/>
                    <a:pt x="21393" y="3063"/>
                    <a:pt x="21386" y="3214"/>
                  </a:cubicBezTo>
                  <a:lnTo>
                    <a:pt x="21365" y="3278"/>
                  </a:lnTo>
                  <a:cubicBezTo>
                    <a:pt x="21469" y="3213"/>
                    <a:pt x="21476" y="3208"/>
                    <a:pt x="21505" y="3192"/>
                  </a:cubicBezTo>
                  <a:cubicBezTo>
                    <a:pt x="21535" y="3184"/>
                    <a:pt x="21557" y="3189"/>
                    <a:pt x="21557" y="3189"/>
                  </a:cubicBezTo>
                  <a:cubicBezTo>
                    <a:pt x="21568" y="3254"/>
                    <a:pt x="21568" y="3255"/>
                    <a:pt x="21588" y="3260"/>
                  </a:cubicBezTo>
                  <a:cubicBezTo>
                    <a:pt x="21597" y="3281"/>
                    <a:pt x="21598" y="3308"/>
                    <a:pt x="21598" y="3308"/>
                  </a:cubicBezTo>
                  <a:cubicBezTo>
                    <a:pt x="21547" y="3450"/>
                    <a:pt x="21549" y="3449"/>
                    <a:pt x="21549" y="3473"/>
                  </a:cubicBezTo>
                  <a:cubicBezTo>
                    <a:pt x="21538" y="3509"/>
                    <a:pt x="21521" y="3546"/>
                    <a:pt x="21521" y="3546"/>
                  </a:cubicBezTo>
                  <a:cubicBezTo>
                    <a:pt x="21458" y="3642"/>
                    <a:pt x="21433" y="3679"/>
                    <a:pt x="21422" y="3695"/>
                  </a:cubicBezTo>
                  <a:cubicBezTo>
                    <a:pt x="21265" y="3666"/>
                    <a:pt x="21265" y="3665"/>
                    <a:pt x="21265" y="3665"/>
                  </a:cubicBezTo>
                  <a:cubicBezTo>
                    <a:pt x="21240" y="3761"/>
                    <a:pt x="21240" y="3761"/>
                    <a:pt x="21240" y="3761"/>
                  </a:cubicBezTo>
                  <a:cubicBezTo>
                    <a:pt x="21200" y="3713"/>
                    <a:pt x="21200" y="3712"/>
                    <a:pt x="21200" y="3713"/>
                  </a:cubicBezTo>
                  <a:cubicBezTo>
                    <a:pt x="21226" y="3769"/>
                    <a:pt x="21226" y="3769"/>
                    <a:pt x="21226" y="3769"/>
                  </a:cubicBezTo>
                  <a:cubicBezTo>
                    <a:pt x="21151" y="3798"/>
                    <a:pt x="21151" y="3798"/>
                    <a:pt x="21151" y="3798"/>
                  </a:cubicBezTo>
                  <a:cubicBezTo>
                    <a:pt x="21238" y="3779"/>
                    <a:pt x="21238" y="3779"/>
                    <a:pt x="21238" y="3779"/>
                  </a:cubicBezTo>
                  <a:cubicBezTo>
                    <a:pt x="21068" y="3931"/>
                    <a:pt x="21068" y="3930"/>
                    <a:pt x="21002" y="4005"/>
                  </a:cubicBezTo>
                  <a:cubicBezTo>
                    <a:pt x="20931" y="4070"/>
                    <a:pt x="20873" y="4151"/>
                    <a:pt x="20867" y="4161"/>
                  </a:cubicBezTo>
                  <a:cubicBezTo>
                    <a:pt x="20875" y="4178"/>
                    <a:pt x="20877" y="4195"/>
                    <a:pt x="20877" y="4195"/>
                  </a:cubicBezTo>
                  <a:cubicBezTo>
                    <a:pt x="20695" y="4354"/>
                    <a:pt x="20695" y="4354"/>
                    <a:pt x="20518" y="4505"/>
                  </a:cubicBezTo>
                  <a:cubicBezTo>
                    <a:pt x="20501" y="4505"/>
                    <a:pt x="20486" y="4501"/>
                    <a:pt x="20473" y="4497"/>
                  </a:cubicBezTo>
                  <a:cubicBezTo>
                    <a:pt x="20458" y="4535"/>
                    <a:pt x="20426" y="4582"/>
                    <a:pt x="20391" y="4612"/>
                  </a:cubicBezTo>
                  <a:lnTo>
                    <a:pt x="20299" y="4694"/>
                  </a:lnTo>
                  <a:lnTo>
                    <a:pt x="20280" y="4725"/>
                  </a:lnTo>
                  <a:lnTo>
                    <a:pt x="20281" y="4731"/>
                  </a:lnTo>
                  <a:cubicBezTo>
                    <a:pt x="20251" y="4778"/>
                    <a:pt x="20230" y="4810"/>
                    <a:pt x="20207" y="4847"/>
                  </a:cubicBezTo>
                  <a:cubicBezTo>
                    <a:pt x="20192" y="4872"/>
                    <a:pt x="20192" y="4873"/>
                    <a:pt x="20192" y="4873"/>
                  </a:cubicBezTo>
                  <a:lnTo>
                    <a:pt x="20191" y="4872"/>
                  </a:lnTo>
                  <a:cubicBezTo>
                    <a:pt x="20140" y="4952"/>
                    <a:pt x="20066" y="5068"/>
                    <a:pt x="19871" y="5373"/>
                  </a:cubicBezTo>
                  <a:cubicBezTo>
                    <a:pt x="19816" y="5419"/>
                    <a:pt x="19765" y="5459"/>
                    <a:pt x="19716" y="5493"/>
                  </a:cubicBezTo>
                  <a:lnTo>
                    <a:pt x="19763" y="5482"/>
                  </a:lnTo>
                  <a:cubicBezTo>
                    <a:pt x="19794" y="5478"/>
                    <a:pt x="19774" y="5572"/>
                    <a:pt x="19790" y="5562"/>
                  </a:cubicBezTo>
                  <a:cubicBezTo>
                    <a:pt x="20185" y="5314"/>
                    <a:pt x="20606" y="4940"/>
                    <a:pt x="21023" y="4579"/>
                  </a:cubicBezTo>
                  <a:cubicBezTo>
                    <a:pt x="21095" y="4492"/>
                    <a:pt x="21168" y="4458"/>
                    <a:pt x="21184" y="4501"/>
                  </a:cubicBezTo>
                  <a:cubicBezTo>
                    <a:pt x="21199" y="4547"/>
                    <a:pt x="21151" y="4653"/>
                    <a:pt x="21076" y="4741"/>
                  </a:cubicBezTo>
                  <a:cubicBezTo>
                    <a:pt x="20278" y="5994"/>
                    <a:pt x="19250" y="6987"/>
                    <a:pt x="18369" y="7539"/>
                  </a:cubicBezTo>
                  <a:lnTo>
                    <a:pt x="17680" y="8108"/>
                  </a:lnTo>
                  <a:lnTo>
                    <a:pt x="17716" y="8111"/>
                  </a:lnTo>
                  <a:lnTo>
                    <a:pt x="17535" y="8229"/>
                  </a:lnTo>
                  <a:lnTo>
                    <a:pt x="17515" y="8245"/>
                  </a:lnTo>
                  <a:lnTo>
                    <a:pt x="17659" y="8240"/>
                  </a:lnTo>
                  <a:lnTo>
                    <a:pt x="17755" y="8187"/>
                  </a:lnTo>
                  <a:cubicBezTo>
                    <a:pt x="18288" y="7726"/>
                    <a:pt x="18783" y="7445"/>
                    <a:pt x="19303" y="7054"/>
                  </a:cubicBezTo>
                  <a:cubicBezTo>
                    <a:pt x="19582" y="6844"/>
                    <a:pt x="19828" y="6722"/>
                    <a:pt x="20094" y="6543"/>
                  </a:cubicBezTo>
                  <a:cubicBezTo>
                    <a:pt x="20162" y="6481"/>
                    <a:pt x="20212" y="6477"/>
                    <a:pt x="20208" y="6536"/>
                  </a:cubicBezTo>
                  <a:cubicBezTo>
                    <a:pt x="20205" y="6592"/>
                    <a:pt x="20146" y="6691"/>
                    <a:pt x="20080" y="6752"/>
                  </a:cubicBezTo>
                  <a:cubicBezTo>
                    <a:pt x="19224" y="7730"/>
                    <a:pt x="18229" y="8627"/>
                    <a:pt x="17500" y="8868"/>
                  </a:cubicBezTo>
                  <a:cubicBezTo>
                    <a:pt x="17342" y="9018"/>
                    <a:pt x="17186" y="9129"/>
                    <a:pt x="17054" y="9173"/>
                  </a:cubicBezTo>
                  <a:lnTo>
                    <a:pt x="17046" y="9178"/>
                  </a:lnTo>
                  <a:lnTo>
                    <a:pt x="17152" y="9189"/>
                  </a:lnTo>
                  <a:cubicBezTo>
                    <a:pt x="17032" y="9276"/>
                    <a:pt x="16962" y="9250"/>
                    <a:pt x="16851" y="9317"/>
                  </a:cubicBezTo>
                  <a:lnTo>
                    <a:pt x="16902" y="9420"/>
                  </a:lnTo>
                  <a:cubicBezTo>
                    <a:pt x="16311" y="9886"/>
                    <a:pt x="15682" y="10511"/>
                    <a:pt x="15124" y="10797"/>
                  </a:cubicBezTo>
                  <a:lnTo>
                    <a:pt x="15060" y="10841"/>
                  </a:lnTo>
                  <a:cubicBezTo>
                    <a:pt x="14835" y="11151"/>
                    <a:pt x="14606" y="11459"/>
                    <a:pt x="14329" y="11718"/>
                  </a:cubicBezTo>
                  <a:lnTo>
                    <a:pt x="14612" y="11515"/>
                  </a:lnTo>
                  <a:cubicBezTo>
                    <a:pt x="14416" y="11755"/>
                    <a:pt x="14219" y="11975"/>
                    <a:pt x="14003" y="12157"/>
                  </a:cubicBezTo>
                  <a:cubicBezTo>
                    <a:pt x="13418" y="12658"/>
                    <a:pt x="12747" y="12997"/>
                    <a:pt x="12411" y="12883"/>
                  </a:cubicBezTo>
                  <a:cubicBezTo>
                    <a:pt x="11280" y="13882"/>
                    <a:pt x="10145" y="14831"/>
                    <a:pt x="9012" y="15785"/>
                  </a:cubicBezTo>
                  <a:cubicBezTo>
                    <a:pt x="8954" y="15835"/>
                    <a:pt x="8899" y="15844"/>
                    <a:pt x="8886" y="15810"/>
                  </a:cubicBezTo>
                  <a:cubicBezTo>
                    <a:pt x="8877" y="15773"/>
                    <a:pt x="8913" y="15703"/>
                    <a:pt x="8972" y="15652"/>
                  </a:cubicBezTo>
                  <a:cubicBezTo>
                    <a:pt x="9778" y="14886"/>
                    <a:pt x="10599" y="14159"/>
                    <a:pt x="11419" y="13416"/>
                  </a:cubicBezTo>
                  <a:cubicBezTo>
                    <a:pt x="10724" y="13906"/>
                    <a:pt x="10025" y="14389"/>
                    <a:pt x="9315" y="14916"/>
                  </a:cubicBezTo>
                  <a:lnTo>
                    <a:pt x="9043" y="15143"/>
                  </a:lnTo>
                  <a:cubicBezTo>
                    <a:pt x="8954" y="15219"/>
                    <a:pt x="8864" y="15273"/>
                    <a:pt x="8773" y="15323"/>
                  </a:cubicBezTo>
                  <a:cubicBezTo>
                    <a:pt x="7866" y="16003"/>
                    <a:pt x="7002" y="16597"/>
                    <a:pt x="6078" y="17337"/>
                  </a:cubicBezTo>
                  <a:cubicBezTo>
                    <a:pt x="5289" y="17967"/>
                    <a:pt x="4598" y="18515"/>
                    <a:pt x="3810" y="19134"/>
                  </a:cubicBezTo>
                  <a:cubicBezTo>
                    <a:pt x="2703" y="20003"/>
                    <a:pt x="1690" y="20763"/>
                    <a:pt x="578" y="21321"/>
                  </a:cubicBezTo>
                  <a:cubicBezTo>
                    <a:pt x="430" y="21407"/>
                    <a:pt x="290" y="21395"/>
                    <a:pt x="268" y="21293"/>
                  </a:cubicBezTo>
                  <a:cubicBezTo>
                    <a:pt x="245" y="21192"/>
                    <a:pt x="348" y="21038"/>
                    <a:pt x="496" y="20951"/>
                  </a:cubicBezTo>
                  <a:cubicBezTo>
                    <a:pt x="2799" y="19456"/>
                    <a:pt x="5029" y="17648"/>
                    <a:pt x="7418" y="15996"/>
                  </a:cubicBezTo>
                  <a:cubicBezTo>
                    <a:pt x="7676" y="15817"/>
                    <a:pt x="7929" y="15640"/>
                    <a:pt x="8181" y="15462"/>
                  </a:cubicBezTo>
                  <a:cubicBezTo>
                    <a:pt x="8177" y="15450"/>
                    <a:pt x="8173" y="15437"/>
                    <a:pt x="8172" y="15422"/>
                  </a:cubicBezTo>
                  <a:cubicBezTo>
                    <a:pt x="8168" y="15364"/>
                    <a:pt x="8188" y="15291"/>
                    <a:pt x="8225" y="15215"/>
                  </a:cubicBezTo>
                  <a:cubicBezTo>
                    <a:pt x="7939" y="15412"/>
                    <a:pt x="7650" y="15597"/>
                    <a:pt x="7359" y="15773"/>
                  </a:cubicBezTo>
                  <a:cubicBezTo>
                    <a:pt x="6563" y="16471"/>
                    <a:pt x="5763" y="17149"/>
                    <a:pt x="4898" y="17639"/>
                  </a:cubicBezTo>
                  <a:cubicBezTo>
                    <a:pt x="4304" y="17974"/>
                    <a:pt x="3762" y="18177"/>
                    <a:pt x="3207" y="18382"/>
                  </a:cubicBezTo>
                  <a:cubicBezTo>
                    <a:pt x="2516" y="18861"/>
                    <a:pt x="1826" y="19336"/>
                    <a:pt x="1124" y="19762"/>
                  </a:cubicBezTo>
                  <a:cubicBezTo>
                    <a:pt x="1096" y="19784"/>
                    <a:pt x="1067" y="19789"/>
                    <a:pt x="1055" y="19773"/>
                  </a:cubicBezTo>
                  <a:cubicBezTo>
                    <a:pt x="1044" y="19756"/>
                    <a:pt x="1059" y="19727"/>
                    <a:pt x="1087" y="19705"/>
                  </a:cubicBezTo>
                  <a:cubicBezTo>
                    <a:pt x="1565" y="19315"/>
                    <a:pt x="2056" y="18942"/>
                    <a:pt x="2551" y="18566"/>
                  </a:cubicBezTo>
                  <a:cubicBezTo>
                    <a:pt x="2468" y="18542"/>
                    <a:pt x="2417" y="18480"/>
                    <a:pt x="2419" y="18379"/>
                  </a:cubicBezTo>
                  <a:cubicBezTo>
                    <a:pt x="2420" y="18274"/>
                    <a:pt x="2477" y="18151"/>
                    <a:pt x="2567" y="18034"/>
                  </a:cubicBezTo>
                  <a:lnTo>
                    <a:pt x="2227" y="18218"/>
                  </a:lnTo>
                  <a:cubicBezTo>
                    <a:pt x="2157" y="18253"/>
                    <a:pt x="2100" y="18245"/>
                    <a:pt x="2100" y="18194"/>
                  </a:cubicBezTo>
                  <a:cubicBezTo>
                    <a:pt x="2099" y="18139"/>
                    <a:pt x="2152" y="18069"/>
                    <a:pt x="2219" y="18033"/>
                  </a:cubicBezTo>
                  <a:cubicBezTo>
                    <a:pt x="2680" y="17782"/>
                    <a:pt x="3140" y="17519"/>
                    <a:pt x="3600" y="17250"/>
                  </a:cubicBezTo>
                  <a:cubicBezTo>
                    <a:pt x="4148" y="16861"/>
                    <a:pt x="4694" y="16465"/>
                    <a:pt x="5242" y="16064"/>
                  </a:cubicBezTo>
                  <a:cubicBezTo>
                    <a:pt x="5162" y="16048"/>
                    <a:pt x="5101" y="16003"/>
                    <a:pt x="5069" y="15929"/>
                  </a:cubicBezTo>
                  <a:lnTo>
                    <a:pt x="5069" y="15927"/>
                  </a:lnTo>
                  <a:lnTo>
                    <a:pt x="4814" y="16100"/>
                  </a:lnTo>
                  <a:cubicBezTo>
                    <a:pt x="3275" y="17384"/>
                    <a:pt x="1682" y="18460"/>
                    <a:pt x="60" y="19189"/>
                  </a:cubicBezTo>
                  <a:cubicBezTo>
                    <a:pt x="28" y="19205"/>
                    <a:pt x="1" y="19200"/>
                    <a:pt x="0" y="19176"/>
                  </a:cubicBezTo>
                  <a:cubicBezTo>
                    <a:pt x="-2" y="19153"/>
                    <a:pt x="22" y="19121"/>
                    <a:pt x="50" y="19109"/>
                  </a:cubicBezTo>
                  <a:cubicBezTo>
                    <a:pt x="540" y="18890"/>
                    <a:pt x="1027" y="18637"/>
                    <a:pt x="1511" y="18360"/>
                  </a:cubicBezTo>
                  <a:lnTo>
                    <a:pt x="1509" y="18360"/>
                  </a:lnTo>
                  <a:cubicBezTo>
                    <a:pt x="1488" y="18357"/>
                    <a:pt x="1483" y="18333"/>
                    <a:pt x="1504" y="18304"/>
                  </a:cubicBezTo>
                  <a:cubicBezTo>
                    <a:pt x="1522" y="18280"/>
                    <a:pt x="1560" y="18259"/>
                    <a:pt x="1580" y="18262"/>
                  </a:cubicBezTo>
                  <a:cubicBezTo>
                    <a:pt x="1603" y="18266"/>
                    <a:pt x="1602" y="18292"/>
                    <a:pt x="1585" y="18317"/>
                  </a:cubicBezTo>
                  <a:cubicBezTo>
                    <a:pt x="2486" y="17791"/>
                    <a:pt x="3376" y="17171"/>
                    <a:pt x="4248" y="16477"/>
                  </a:cubicBezTo>
                  <a:cubicBezTo>
                    <a:pt x="3431" y="17014"/>
                    <a:pt x="2612" y="17512"/>
                    <a:pt x="1790" y="17914"/>
                  </a:cubicBezTo>
                  <a:lnTo>
                    <a:pt x="1525" y="18147"/>
                  </a:lnTo>
                  <a:cubicBezTo>
                    <a:pt x="1500" y="18166"/>
                    <a:pt x="1467" y="18169"/>
                    <a:pt x="1456" y="18153"/>
                  </a:cubicBezTo>
                  <a:cubicBezTo>
                    <a:pt x="1449" y="18138"/>
                    <a:pt x="1466" y="18104"/>
                    <a:pt x="1491" y="18086"/>
                  </a:cubicBezTo>
                  <a:lnTo>
                    <a:pt x="1565" y="18023"/>
                  </a:lnTo>
                  <a:cubicBezTo>
                    <a:pt x="1409" y="18098"/>
                    <a:pt x="1285" y="18063"/>
                    <a:pt x="1282" y="17943"/>
                  </a:cubicBezTo>
                  <a:cubicBezTo>
                    <a:pt x="1285" y="17814"/>
                    <a:pt x="1414" y="17651"/>
                    <a:pt x="1575" y="17567"/>
                  </a:cubicBezTo>
                  <a:lnTo>
                    <a:pt x="2863" y="16800"/>
                  </a:lnTo>
                  <a:lnTo>
                    <a:pt x="3001" y="16698"/>
                  </a:lnTo>
                  <a:lnTo>
                    <a:pt x="3138" y="16557"/>
                  </a:lnTo>
                  <a:cubicBezTo>
                    <a:pt x="2469" y="16905"/>
                    <a:pt x="1800" y="17220"/>
                    <a:pt x="1134" y="17506"/>
                  </a:cubicBezTo>
                  <a:cubicBezTo>
                    <a:pt x="1077" y="17537"/>
                    <a:pt x="1027" y="17528"/>
                    <a:pt x="1024" y="17486"/>
                  </a:cubicBezTo>
                  <a:cubicBezTo>
                    <a:pt x="1020" y="17444"/>
                    <a:pt x="1065" y="17383"/>
                    <a:pt x="1122" y="17352"/>
                  </a:cubicBezTo>
                  <a:cubicBezTo>
                    <a:pt x="2282" y="16570"/>
                    <a:pt x="3454" y="15759"/>
                    <a:pt x="4630" y="14926"/>
                  </a:cubicBezTo>
                  <a:cubicBezTo>
                    <a:pt x="5007" y="14495"/>
                    <a:pt x="5385" y="14052"/>
                    <a:pt x="5768" y="13604"/>
                  </a:cubicBezTo>
                  <a:lnTo>
                    <a:pt x="5618" y="13699"/>
                  </a:lnTo>
                  <a:cubicBezTo>
                    <a:pt x="4339" y="14555"/>
                    <a:pt x="3279" y="15753"/>
                    <a:pt x="2036" y="16558"/>
                  </a:cubicBezTo>
                  <a:cubicBezTo>
                    <a:pt x="2005" y="16581"/>
                    <a:pt x="1978" y="16578"/>
                    <a:pt x="1973" y="16558"/>
                  </a:cubicBezTo>
                  <a:cubicBezTo>
                    <a:pt x="1969" y="16539"/>
                    <a:pt x="1989" y="16505"/>
                    <a:pt x="2021" y="16487"/>
                  </a:cubicBezTo>
                  <a:cubicBezTo>
                    <a:pt x="2626" y="16077"/>
                    <a:pt x="3171" y="15570"/>
                    <a:pt x="3766" y="15075"/>
                  </a:cubicBezTo>
                  <a:cubicBezTo>
                    <a:pt x="4259" y="14663"/>
                    <a:pt x="4727" y="14267"/>
                    <a:pt x="5180" y="13823"/>
                  </a:cubicBezTo>
                  <a:cubicBezTo>
                    <a:pt x="4239" y="14495"/>
                    <a:pt x="3344" y="15280"/>
                    <a:pt x="2409" y="15921"/>
                  </a:cubicBezTo>
                  <a:cubicBezTo>
                    <a:pt x="2369" y="15954"/>
                    <a:pt x="2327" y="15967"/>
                    <a:pt x="2299" y="15959"/>
                  </a:cubicBezTo>
                  <a:cubicBezTo>
                    <a:pt x="2298" y="15972"/>
                    <a:pt x="2290" y="15988"/>
                    <a:pt x="2278" y="16002"/>
                  </a:cubicBezTo>
                  <a:cubicBezTo>
                    <a:pt x="2163" y="16127"/>
                    <a:pt x="2037" y="16242"/>
                    <a:pt x="1908" y="16350"/>
                  </a:cubicBezTo>
                  <a:cubicBezTo>
                    <a:pt x="1883" y="16373"/>
                    <a:pt x="1851" y="16382"/>
                    <a:pt x="1837" y="16366"/>
                  </a:cubicBezTo>
                  <a:cubicBezTo>
                    <a:pt x="1823" y="16354"/>
                    <a:pt x="1837" y="16324"/>
                    <a:pt x="1864" y="16296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12" name="Shape 712"/>
            <p:cNvSpPr/>
            <p:nvPr/>
          </p:nvSpPr>
          <p:spPr>
            <a:xfrm>
              <a:off x="5031449" y="809254"/>
              <a:ext cx="20558941" cy="8838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3" y="21600"/>
                  </a:moveTo>
                  <a:cubicBezTo>
                    <a:pt x="982" y="21333"/>
                    <a:pt x="1140" y="20992"/>
                    <a:pt x="1266" y="20544"/>
                  </a:cubicBezTo>
                  <a:cubicBezTo>
                    <a:pt x="2168" y="21446"/>
                    <a:pt x="2387" y="18468"/>
                    <a:pt x="3266" y="18702"/>
                  </a:cubicBezTo>
                  <a:cubicBezTo>
                    <a:pt x="4011" y="18367"/>
                    <a:pt x="4489" y="17537"/>
                    <a:pt x="5251" y="17813"/>
                  </a:cubicBezTo>
                  <a:cubicBezTo>
                    <a:pt x="5263" y="15070"/>
                    <a:pt x="6675" y="17634"/>
                    <a:pt x="7053" y="15661"/>
                  </a:cubicBezTo>
                  <a:cubicBezTo>
                    <a:pt x="7378" y="15172"/>
                    <a:pt x="7474" y="14051"/>
                    <a:pt x="7168" y="13746"/>
                  </a:cubicBezTo>
                  <a:cubicBezTo>
                    <a:pt x="7642" y="13406"/>
                    <a:pt x="7622" y="14602"/>
                    <a:pt x="7985" y="13946"/>
                  </a:cubicBezTo>
                  <a:lnTo>
                    <a:pt x="7930" y="14903"/>
                  </a:lnTo>
                  <a:cubicBezTo>
                    <a:pt x="8084" y="15056"/>
                    <a:pt x="8275" y="15442"/>
                    <a:pt x="8435" y="15193"/>
                  </a:cubicBezTo>
                  <a:lnTo>
                    <a:pt x="8548" y="14191"/>
                  </a:lnTo>
                  <a:cubicBezTo>
                    <a:pt x="9126" y="14947"/>
                    <a:pt x="9229" y="13029"/>
                    <a:pt x="9810" y="13377"/>
                  </a:cubicBezTo>
                  <a:cubicBezTo>
                    <a:pt x="9406" y="12894"/>
                    <a:pt x="9914" y="12772"/>
                    <a:pt x="9805" y="12063"/>
                  </a:cubicBezTo>
                  <a:cubicBezTo>
                    <a:pt x="9918" y="12373"/>
                    <a:pt x="10250" y="12382"/>
                    <a:pt x="10169" y="12708"/>
                  </a:cubicBezTo>
                  <a:cubicBezTo>
                    <a:pt x="10638" y="12745"/>
                    <a:pt x="10884" y="10965"/>
                    <a:pt x="11266" y="12120"/>
                  </a:cubicBezTo>
                  <a:lnTo>
                    <a:pt x="11386" y="11629"/>
                  </a:lnTo>
                  <a:cubicBezTo>
                    <a:pt x="11604" y="10927"/>
                    <a:pt x="11894" y="11490"/>
                    <a:pt x="12167" y="11537"/>
                  </a:cubicBezTo>
                  <a:lnTo>
                    <a:pt x="12149" y="11021"/>
                  </a:lnTo>
                  <a:cubicBezTo>
                    <a:pt x="12286" y="10644"/>
                    <a:pt x="12598" y="10526"/>
                    <a:pt x="12793" y="10899"/>
                  </a:cubicBezTo>
                  <a:cubicBezTo>
                    <a:pt x="13261" y="10916"/>
                    <a:pt x="13690" y="9497"/>
                    <a:pt x="14076" y="8641"/>
                  </a:cubicBezTo>
                  <a:cubicBezTo>
                    <a:pt x="14581" y="8881"/>
                    <a:pt x="14227" y="7581"/>
                    <a:pt x="14592" y="7005"/>
                  </a:cubicBezTo>
                  <a:cubicBezTo>
                    <a:pt x="14884" y="7158"/>
                    <a:pt x="15245" y="6177"/>
                    <a:pt x="15482" y="6775"/>
                  </a:cubicBezTo>
                  <a:cubicBezTo>
                    <a:pt x="15136" y="7074"/>
                    <a:pt x="15241" y="8453"/>
                    <a:pt x="14833" y="8401"/>
                  </a:cubicBezTo>
                  <a:cubicBezTo>
                    <a:pt x="15029" y="8769"/>
                    <a:pt x="14252" y="9294"/>
                    <a:pt x="14663" y="9747"/>
                  </a:cubicBezTo>
                  <a:cubicBezTo>
                    <a:pt x="15259" y="8175"/>
                    <a:pt x="16275" y="8633"/>
                    <a:pt x="16805" y="7091"/>
                  </a:cubicBezTo>
                  <a:cubicBezTo>
                    <a:pt x="16916" y="8467"/>
                    <a:pt x="17723" y="7347"/>
                    <a:pt x="17991" y="6968"/>
                  </a:cubicBezTo>
                  <a:lnTo>
                    <a:pt x="18053" y="7316"/>
                  </a:lnTo>
                  <a:cubicBezTo>
                    <a:pt x="18326" y="7337"/>
                    <a:pt x="18522" y="7295"/>
                    <a:pt x="18862" y="6578"/>
                  </a:cubicBezTo>
                  <a:cubicBezTo>
                    <a:pt x="19323" y="6153"/>
                    <a:pt x="19760" y="5609"/>
                    <a:pt x="20258" y="6085"/>
                  </a:cubicBezTo>
                  <a:cubicBezTo>
                    <a:pt x="20973" y="6628"/>
                    <a:pt x="21479" y="4639"/>
                    <a:pt x="21600" y="3560"/>
                  </a:cubicBezTo>
                  <a:cubicBezTo>
                    <a:pt x="20734" y="2926"/>
                    <a:pt x="20320" y="5350"/>
                    <a:pt x="19506" y="3547"/>
                  </a:cubicBezTo>
                  <a:cubicBezTo>
                    <a:pt x="20049" y="3576"/>
                    <a:pt x="20020" y="3062"/>
                    <a:pt x="20306" y="2109"/>
                  </a:cubicBezTo>
                  <a:lnTo>
                    <a:pt x="20049" y="1814"/>
                  </a:lnTo>
                  <a:lnTo>
                    <a:pt x="20174" y="1422"/>
                  </a:lnTo>
                  <a:cubicBezTo>
                    <a:pt x="20030" y="1018"/>
                    <a:pt x="20189" y="457"/>
                    <a:pt x="20101" y="0"/>
                  </a:cubicBezTo>
                  <a:lnTo>
                    <a:pt x="19518" y="424"/>
                  </a:lnTo>
                  <a:cubicBezTo>
                    <a:pt x="19886" y="615"/>
                    <a:pt x="19749" y="1289"/>
                    <a:pt x="19722" y="1855"/>
                  </a:cubicBezTo>
                  <a:lnTo>
                    <a:pt x="19396" y="1894"/>
                  </a:lnTo>
                  <a:cubicBezTo>
                    <a:pt x="19496" y="2071"/>
                    <a:pt x="19709" y="2139"/>
                    <a:pt x="19525" y="2583"/>
                  </a:cubicBezTo>
                  <a:cubicBezTo>
                    <a:pt x="19391" y="2575"/>
                    <a:pt x="19263" y="2966"/>
                    <a:pt x="19085" y="2727"/>
                  </a:cubicBezTo>
                  <a:lnTo>
                    <a:pt x="19195" y="1541"/>
                  </a:lnTo>
                  <a:cubicBezTo>
                    <a:pt x="18928" y="2605"/>
                    <a:pt x="18394" y="807"/>
                    <a:pt x="18125" y="1864"/>
                  </a:cubicBezTo>
                  <a:lnTo>
                    <a:pt x="17879" y="879"/>
                  </a:lnTo>
                  <a:lnTo>
                    <a:pt x="17538" y="1190"/>
                  </a:lnTo>
                  <a:lnTo>
                    <a:pt x="17532" y="793"/>
                  </a:lnTo>
                  <a:lnTo>
                    <a:pt x="17093" y="922"/>
                  </a:lnTo>
                  <a:cubicBezTo>
                    <a:pt x="16888" y="1243"/>
                    <a:pt x="16914" y="1756"/>
                    <a:pt x="16919" y="2155"/>
                  </a:cubicBezTo>
                  <a:cubicBezTo>
                    <a:pt x="16748" y="2309"/>
                    <a:pt x="16598" y="2577"/>
                    <a:pt x="16500" y="2397"/>
                  </a:cubicBezTo>
                  <a:lnTo>
                    <a:pt x="16625" y="1614"/>
                  </a:lnTo>
                  <a:lnTo>
                    <a:pt x="16412" y="1535"/>
                  </a:lnTo>
                  <a:cubicBezTo>
                    <a:pt x="16567" y="1665"/>
                    <a:pt x="16304" y="2035"/>
                    <a:pt x="16288" y="2317"/>
                  </a:cubicBezTo>
                  <a:cubicBezTo>
                    <a:pt x="15848" y="2441"/>
                    <a:pt x="15982" y="2454"/>
                    <a:pt x="15652" y="2076"/>
                  </a:cubicBezTo>
                  <a:cubicBezTo>
                    <a:pt x="15428" y="2675"/>
                    <a:pt x="15001" y="2109"/>
                    <a:pt x="15085" y="2972"/>
                  </a:cubicBezTo>
                  <a:cubicBezTo>
                    <a:pt x="14527" y="2789"/>
                    <a:pt x="13994" y="3113"/>
                    <a:pt x="13515" y="3382"/>
                  </a:cubicBezTo>
                  <a:lnTo>
                    <a:pt x="13365" y="4042"/>
                  </a:lnTo>
                  <a:cubicBezTo>
                    <a:pt x="12731" y="3772"/>
                    <a:pt x="12561" y="4712"/>
                    <a:pt x="11985" y="5183"/>
                  </a:cubicBezTo>
                  <a:lnTo>
                    <a:pt x="12004" y="4902"/>
                  </a:lnTo>
                  <a:lnTo>
                    <a:pt x="11754" y="5768"/>
                  </a:lnTo>
                  <a:cubicBezTo>
                    <a:pt x="11255" y="5508"/>
                    <a:pt x="11213" y="6867"/>
                    <a:pt x="10618" y="6412"/>
                  </a:cubicBezTo>
                  <a:cubicBezTo>
                    <a:pt x="10023" y="6351"/>
                    <a:pt x="9864" y="7398"/>
                    <a:pt x="9796" y="8639"/>
                  </a:cubicBezTo>
                  <a:cubicBezTo>
                    <a:pt x="9578" y="9336"/>
                    <a:pt x="9158" y="8732"/>
                    <a:pt x="8907" y="8789"/>
                  </a:cubicBezTo>
                  <a:lnTo>
                    <a:pt x="9027" y="8303"/>
                  </a:lnTo>
                  <a:lnTo>
                    <a:pt x="8781" y="7962"/>
                  </a:lnTo>
                  <a:cubicBezTo>
                    <a:pt x="8450" y="8345"/>
                    <a:pt x="8396" y="7989"/>
                    <a:pt x="7983" y="8690"/>
                  </a:cubicBezTo>
                  <a:cubicBezTo>
                    <a:pt x="7312" y="8528"/>
                    <a:pt x="7576" y="10302"/>
                    <a:pt x="7369" y="11110"/>
                  </a:cubicBezTo>
                  <a:lnTo>
                    <a:pt x="6667" y="10302"/>
                  </a:lnTo>
                  <a:lnTo>
                    <a:pt x="6702" y="10539"/>
                  </a:lnTo>
                  <a:cubicBezTo>
                    <a:pt x="6462" y="12018"/>
                    <a:pt x="6477" y="11227"/>
                    <a:pt x="5635" y="11678"/>
                  </a:cubicBezTo>
                  <a:lnTo>
                    <a:pt x="5736" y="12393"/>
                  </a:lnTo>
                  <a:cubicBezTo>
                    <a:pt x="5382" y="11722"/>
                    <a:pt x="5356" y="12915"/>
                    <a:pt x="4983" y="13036"/>
                  </a:cubicBezTo>
                  <a:cubicBezTo>
                    <a:pt x="4805" y="13156"/>
                    <a:pt x="4153" y="12156"/>
                    <a:pt x="3910" y="13224"/>
                  </a:cubicBezTo>
                  <a:cubicBezTo>
                    <a:pt x="3206" y="12769"/>
                    <a:pt x="3056" y="15071"/>
                    <a:pt x="2485" y="15164"/>
                  </a:cubicBezTo>
                  <a:cubicBezTo>
                    <a:pt x="2110" y="14745"/>
                    <a:pt x="1961" y="16130"/>
                    <a:pt x="1810" y="14925"/>
                  </a:cubicBezTo>
                  <a:lnTo>
                    <a:pt x="1870" y="14889"/>
                  </a:lnTo>
                  <a:lnTo>
                    <a:pt x="1661" y="13720"/>
                  </a:lnTo>
                  <a:lnTo>
                    <a:pt x="1706" y="14599"/>
                  </a:lnTo>
                  <a:cubicBezTo>
                    <a:pt x="1482" y="14345"/>
                    <a:pt x="1212" y="14761"/>
                    <a:pt x="976" y="13866"/>
                  </a:cubicBezTo>
                  <a:lnTo>
                    <a:pt x="611" y="15625"/>
                  </a:lnTo>
                  <a:cubicBezTo>
                    <a:pt x="717" y="15436"/>
                    <a:pt x="851" y="15488"/>
                    <a:pt x="986" y="15540"/>
                  </a:cubicBezTo>
                  <a:lnTo>
                    <a:pt x="957" y="15299"/>
                  </a:lnTo>
                  <a:cubicBezTo>
                    <a:pt x="1077" y="15228"/>
                    <a:pt x="1362" y="14934"/>
                    <a:pt x="1526" y="15224"/>
                  </a:cubicBezTo>
                  <a:lnTo>
                    <a:pt x="1376" y="15571"/>
                  </a:lnTo>
                  <a:cubicBezTo>
                    <a:pt x="1585" y="15707"/>
                    <a:pt x="1450" y="16174"/>
                    <a:pt x="1404" y="16329"/>
                  </a:cubicBezTo>
                  <a:cubicBezTo>
                    <a:pt x="983" y="16058"/>
                    <a:pt x="1147" y="16868"/>
                    <a:pt x="858" y="17162"/>
                  </a:cubicBezTo>
                  <a:cubicBezTo>
                    <a:pt x="783" y="17076"/>
                    <a:pt x="648" y="17022"/>
                    <a:pt x="679" y="16747"/>
                  </a:cubicBezTo>
                  <a:cubicBezTo>
                    <a:pt x="512" y="16974"/>
                    <a:pt x="4" y="16480"/>
                    <a:pt x="42" y="17361"/>
                  </a:cubicBezTo>
                  <a:cubicBezTo>
                    <a:pt x="25" y="17324"/>
                    <a:pt x="16" y="17289"/>
                    <a:pt x="0" y="17252"/>
                  </a:cubicBezTo>
                  <a:cubicBezTo>
                    <a:pt x="153" y="18769"/>
                    <a:pt x="448" y="20242"/>
                    <a:pt x="803" y="21600"/>
                  </a:cubicBezTo>
                  <a:close/>
                </a:path>
              </a:pathLst>
            </a:custGeom>
            <a:solidFill>
              <a:schemeClr val="accent5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713" name="Shape 713"/>
            <p:cNvSpPr/>
            <p:nvPr/>
          </p:nvSpPr>
          <p:spPr>
            <a:xfrm>
              <a:off x="9886973" y="-1"/>
              <a:ext cx="15826943" cy="4968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1" h="21156" extrusionOk="0">
                  <a:moveTo>
                    <a:pt x="17450" y="10151"/>
                  </a:moveTo>
                  <a:cubicBezTo>
                    <a:pt x="15570" y="12383"/>
                    <a:pt x="13157" y="13716"/>
                    <a:pt x="11229" y="15650"/>
                  </a:cubicBezTo>
                  <a:cubicBezTo>
                    <a:pt x="8918" y="18046"/>
                    <a:pt x="6342" y="19796"/>
                    <a:pt x="3949" y="21156"/>
                  </a:cubicBezTo>
                  <a:cubicBezTo>
                    <a:pt x="3933" y="20854"/>
                    <a:pt x="4106" y="20287"/>
                    <a:pt x="3899" y="20250"/>
                  </a:cubicBezTo>
                  <a:cubicBezTo>
                    <a:pt x="3078" y="20247"/>
                    <a:pt x="3046" y="19633"/>
                    <a:pt x="3013" y="19030"/>
                  </a:cubicBezTo>
                  <a:cubicBezTo>
                    <a:pt x="2997" y="18730"/>
                    <a:pt x="3608" y="18702"/>
                    <a:pt x="3393" y="18509"/>
                  </a:cubicBezTo>
                  <a:cubicBezTo>
                    <a:pt x="3988" y="18181"/>
                    <a:pt x="4966" y="17440"/>
                    <a:pt x="4356" y="17490"/>
                  </a:cubicBezTo>
                  <a:cubicBezTo>
                    <a:pt x="4142" y="17308"/>
                    <a:pt x="3369" y="18059"/>
                    <a:pt x="3147" y="17713"/>
                  </a:cubicBezTo>
                  <a:cubicBezTo>
                    <a:pt x="2925" y="17367"/>
                    <a:pt x="3294" y="16697"/>
                    <a:pt x="3073" y="16352"/>
                  </a:cubicBezTo>
                  <a:cubicBezTo>
                    <a:pt x="2876" y="16461"/>
                    <a:pt x="2482" y="16675"/>
                    <a:pt x="2285" y="16777"/>
                  </a:cubicBezTo>
                  <a:cubicBezTo>
                    <a:pt x="2074" y="16577"/>
                    <a:pt x="2435" y="15764"/>
                    <a:pt x="2239" y="15869"/>
                  </a:cubicBezTo>
                  <a:cubicBezTo>
                    <a:pt x="1634" y="15877"/>
                    <a:pt x="856" y="16422"/>
                    <a:pt x="70" y="16778"/>
                  </a:cubicBezTo>
                  <a:cubicBezTo>
                    <a:pt x="55" y="16474"/>
                    <a:pt x="-154" y="16261"/>
                    <a:pt x="232" y="15928"/>
                  </a:cubicBezTo>
                  <a:cubicBezTo>
                    <a:pt x="7085" y="12406"/>
                    <a:pt x="14024" y="6313"/>
                    <a:pt x="20693" y="173"/>
                  </a:cubicBezTo>
                  <a:cubicBezTo>
                    <a:pt x="21446" y="-444"/>
                    <a:pt x="20963" y="711"/>
                    <a:pt x="20431" y="1724"/>
                  </a:cubicBezTo>
                  <a:cubicBezTo>
                    <a:pt x="20606" y="1388"/>
                    <a:pt x="20649" y="1827"/>
                    <a:pt x="20824" y="1488"/>
                  </a:cubicBezTo>
                  <a:cubicBezTo>
                    <a:pt x="20868" y="1925"/>
                    <a:pt x="20562" y="3048"/>
                    <a:pt x="19810" y="3942"/>
                  </a:cubicBezTo>
                  <a:lnTo>
                    <a:pt x="20384" y="3378"/>
                  </a:lnTo>
                  <a:cubicBezTo>
                    <a:pt x="20589" y="3334"/>
                    <a:pt x="20426" y="3818"/>
                    <a:pt x="20455" y="4111"/>
                  </a:cubicBezTo>
                  <a:cubicBezTo>
                    <a:pt x="20263" y="4301"/>
                    <a:pt x="20072" y="4488"/>
                    <a:pt x="20086" y="4635"/>
                  </a:cubicBezTo>
                  <a:cubicBezTo>
                    <a:pt x="20100" y="4782"/>
                    <a:pt x="20128" y="5075"/>
                    <a:pt x="20142" y="5221"/>
                  </a:cubicBezTo>
                  <a:cubicBezTo>
                    <a:pt x="20334" y="5034"/>
                    <a:pt x="20718" y="4653"/>
                    <a:pt x="20909" y="4460"/>
                  </a:cubicBezTo>
                  <a:cubicBezTo>
                    <a:pt x="20718" y="4653"/>
                    <a:pt x="20526" y="4843"/>
                    <a:pt x="20540" y="4990"/>
                  </a:cubicBezTo>
                  <a:cubicBezTo>
                    <a:pt x="20554" y="5136"/>
                    <a:pt x="20583" y="5429"/>
                    <a:pt x="20597" y="5576"/>
                  </a:cubicBezTo>
                  <a:cubicBezTo>
                    <a:pt x="20227" y="6106"/>
                    <a:pt x="19621" y="6372"/>
                    <a:pt x="19250" y="6885"/>
                  </a:cubicBezTo>
                  <a:lnTo>
                    <a:pt x="19291" y="7326"/>
                  </a:lnTo>
                  <a:cubicBezTo>
                    <a:pt x="19690" y="7106"/>
                    <a:pt x="20255" y="6399"/>
                    <a:pt x="20640" y="6015"/>
                  </a:cubicBezTo>
                  <a:cubicBezTo>
                    <a:pt x="20461" y="6353"/>
                    <a:pt x="20475" y="6499"/>
                    <a:pt x="20504" y="6793"/>
                  </a:cubicBezTo>
                  <a:cubicBezTo>
                    <a:pt x="19939" y="7511"/>
                    <a:pt x="19318" y="7623"/>
                    <a:pt x="18779" y="8608"/>
                  </a:cubicBezTo>
                  <a:lnTo>
                    <a:pt x="19359" y="8061"/>
                  </a:lnTo>
                  <a:cubicBezTo>
                    <a:pt x="19041" y="9167"/>
                    <a:pt x="18018" y="9480"/>
                    <a:pt x="17450" y="10151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sp>
        <p:nvSpPr>
          <p:cNvPr id="715" name="Shape 715"/>
          <p:cNvSpPr/>
          <p:nvPr/>
        </p:nvSpPr>
        <p:spPr>
          <a:xfrm>
            <a:off x="5444855" y="6078989"/>
            <a:ext cx="1581584" cy="15815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89C600">
              <a:alpha val="8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716" name="Shape 716"/>
          <p:cNvSpPr/>
          <p:nvPr/>
        </p:nvSpPr>
        <p:spPr>
          <a:xfrm>
            <a:off x="3259225" y="4020099"/>
            <a:ext cx="3960537" cy="3960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12700">
            <a:solidFill>
              <a:srgbClr val="FFFFFF">
                <a:alpha val="85000"/>
              </a:srgbClr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717" name="Shape 717"/>
          <p:cNvSpPr/>
          <p:nvPr/>
        </p:nvSpPr>
        <p:spPr>
          <a:xfrm>
            <a:off x="3340972" y="4812036"/>
            <a:ext cx="2828888" cy="2828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12700">
            <a:solidFill>
              <a:srgbClr val="FFFFFF">
                <a:alpha val="85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718" name="Shape 718"/>
          <p:cNvSpPr/>
          <p:nvPr/>
        </p:nvSpPr>
        <p:spPr>
          <a:xfrm>
            <a:off x="6571736" y="6473188"/>
            <a:ext cx="923016" cy="92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>
              <a:alpha val="8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grpSp>
        <p:nvGrpSpPr>
          <p:cNvPr id="728" name="Group 728"/>
          <p:cNvGrpSpPr/>
          <p:nvPr/>
        </p:nvGrpSpPr>
        <p:grpSpPr>
          <a:xfrm>
            <a:off x="7740755" y="4594280"/>
            <a:ext cx="810152" cy="810173"/>
            <a:chOff x="0" y="0"/>
            <a:chExt cx="1620303" cy="1620346"/>
          </a:xfrm>
          <a:solidFill>
            <a:schemeClr val="bg2">
              <a:lumMod val="90000"/>
            </a:schemeClr>
          </a:solidFill>
        </p:grpSpPr>
        <p:sp>
          <p:nvSpPr>
            <p:cNvPr id="719" name="Shape 719"/>
            <p:cNvSpPr/>
            <p:nvPr/>
          </p:nvSpPr>
          <p:spPr>
            <a:xfrm>
              <a:off x="901623" y="0"/>
              <a:ext cx="712584" cy="7125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58" y="21600"/>
                  </a:moveTo>
                  <a:lnTo>
                    <a:pt x="21600" y="21600"/>
                  </a:lnTo>
                  <a:cubicBezTo>
                    <a:pt x="20951" y="16115"/>
                    <a:pt x="18501" y="11035"/>
                    <a:pt x="14531" y="7069"/>
                  </a:cubicBezTo>
                  <a:cubicBezTo>
                    <a:pt x="10564" y="3101"/>
                    <a:pt x="5489" y="651"/>
                    <a:pt x="0" y="0"/>
                  </a:cubicBezTo>
                  <a:lnTo>
                    <a:pt x="0" y="4342"/>
                  </a:lnTo>
                  <a:cubicBezTo>
                    <a:pt x="8904" y="5638"/>
                    <a:pt x="15964" y="12697"/>
                    <a:pt x="17258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0" name="Shape 720"/>
            <p:cNvSpPr/>
            <p:nvPr/>
          </p:nvSpPr>
          <p:spPr>
            <a:xfrm>
              <a:off x="0" y="0"/>
              <a:ext cx="712583" cy="7125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342"/>
                  </a:moveTo>
                  <a:lnTo>
                    <a:pt x="21600" y="0"/>
                  </a:lnTo>
                  <a:cubicBezTo>
                    <a:pt x="16115" y="651"/>
                    <a:pt x="11035" y="3101"/>
                    <a:pt x="7069" y="7069"/>
                  </a:cubicBezTo>
                  <a:cubicBezTo>
                    <a:pt x="3103" y="11035"/>
                    <a:pt x="649" y="16115"/>
                    <a:pt x="0" y="21600"/>
                  </a:cubicBezTo>
                  <a:lnTo>
                    <a:pt x="4342" y="21600"/>
                  </a:lnTo>
                  <a:cubicBezTo>
                    <a:pt x="5639" y="12697"/>
                    <a:pt x="12698" y="5638"/>
                    <a:pt x="21600" y="43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1" name="Shape 721"/>
            <p:cNvSpPr/>
            <p:nvPr/>
          </p:nvSpPr>
          <p:spPr>
            <a:xfrm>
              <a:off x="901623" y="901623"/>
              <a:ext cx="712584" cy="712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259"/>
                  </a:moveTo>
                  <a:lnTo>
                    <a:pt x="0" y="21600"/>
                  </a:lnTo>
                  <a:cubicBezTo>
                    <a:pt x="5489" y="20949"/>
                    <a:pt x="10564" y="18498"/>
                    <a:pt x="14531" y="14530"/>
                  </a:cubicBezTo>
                  <a:cubicBezTo>
                    <a:pt x="18501" y="10564"/>
                    <a:pt x="20951" y="5486"/>
                    <a:pt x="21600" y="0"/>
                  </a:cubicBezTo>
                  <a:lnTo>
                    <a:pt x="17258" y="0"/>
                  </a:lnTo>
                  <a:cubicBezTo>
                    <a:pt x="15964" y="8902"/>
                    <a:pt x="8904" y="15961"/>
                    <a:pt x="0" y="172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2" name="Shape 722"/>
            <p:cNvSpPr/>
            <p:nvPr/>
          </p:nvSpPr>
          <p:spPr>
            <a:xfrm>
              <a:off x="0" y="901623"/>
              <a:ext cx="712583" cy="712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42" y="0"/>
                  </a:moveTo>
                  <a:lnTo>
                    <a:pt x="0" y="0"/>
                  </a:lnTo>
                  <a:cubicBezTo>
                    <a:pt x="649" y="5486"/>
                    <a:pt x="3103" y="10564"/>
                    <a:pt x="7069" y="14530"/>
                  </a:cubicBezTo>
                  <a:cubicBezTo>
                    <a:pt x="11035" y="18498"/>
                    <a:pt x="16115" y="20949"/>
                    <a:pt x="21600" y="21600"/>
                  </a:cubicBezTo>
                  <a:lnTo>
                    <a:pt x="21600" y="17259"/>
                  </a:lnTo>
                  <a:cubicBezTo>
                    <a:pt x="12698" y="15961"/>
                    <a:pt x="5639" y="8902"/>
                    <a:pt x="4342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3" name="Shape 723"/>
            <p:cNvSpPr/>
            <p:nvPr/>
          </p:nvSpPr>
          <p:spPr>
            <a:xfrm>
              <a:off x="315568" y="293027"/>
              <a:ext cx="407469" cy="4074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17" y="21600"/>
                  </a:moveTo>
                  <a:cubicBezTo>
                    <a:pt x="9544" y="14863"/>
                    <a:pt x="14862" y="9544"/>
                    <a:pt x="21600" y="7716"/>
                  </a:cubicBezTo>
                  <a:lnTo>
                    <a:pt x="21600" y="0"/>
                  </a:lnTo>
                  <a:cubicBezTo>
                    <a:pt x="10706" y="2097"/>
                    <a:pt x="2097" y="10707"/>
                    <a:pt x="0" y="21600"/>
                  </a:cubicBezTo>
                  <a:cubicBezTo>
                    <a:pt x="0" y="21600"/>
                    <a:pt x="7717" y="21600"/>
                    <a:pt x="7717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4" name="Shape 724"/>
            <p:cNvSpPr/>
            <p:nvPr/>
          </p:nvSpPr>
          <p:spPr>
            <a:xfrm>
              <a:off x="315568" y="901623"/>
              <a:ext cx="407469" cy="407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17" y="0"/>
                  </a:moveTo>
                  <a:lnTo>
                    <a:pt x="0" y="0"/>
                  </a:lnTo>
                  <a:cubicBezTo>
                    <a:pt x="2097" y="10895"/>
                    <a:pt x="10706" y="19501"/>
                    <a:pt x="21600" y="21600"/>
                  </a:cubicBezTo>
                  <a:lnTo>
                    <a:pt x="21600" y="13884"/>
                  </a:lnTo>
                  <a:cubicBezTo>
                    <a:pt x="14862" y="12054"/>
                    <a:pt x="9544" y="6737"/>
                    <a:pt x="7717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5" name="Shape 725"/>
            <p:cNvSpPr/>
            <p:nvPr/>
          </p:nvSpPr>
          <p:spPr>
            <a:xfrm>
              <a:off x="901623" y="901623"/>
              <a:ext cx="407560" cy="407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0" y="0"/>
                  </a:moveTo>
                  <a:cubicBezTo>
                    <a:pt x="12052" y="6737"/>
                    <a:pt x="6736" y="12054"/>
                    <a:pt x="0" y="13884"/>
                  </a:cubicBezTo>
                  <a:lnTo>
                    <a:pt x="0" y="21600"/>
                  </a:lnTo>
                  <a:cubicBezTo>
                    <a:pt x="10892" y="19501"/>
                    <a:pt x="19499" y="10895"/>
                    <a:pt x="21600" y="0"/>
                  </a:cubicBezTo>
                  <a:cubicBezTo>
                    <a:pt x="21600" y="0"/>
                    <a:pt x="13880" y="0"/>
                    <a:pt x="1388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6" name="Shape 726"/>
            <p:cNvSpPr/>
            <p:nvPr/>
          </p:nvSpPr>
          <p:spPr>
            <a:xfrm>
              <a:off x="901623" y="293027"/>
              <a:ext cx="407560" cy="4074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0" y="21600"/>
                  </a:moveTo>
                  <a:lnTo>
                    <a:pt x="21600" y="21600"/>
                  </a:lnTo>
                  <a:cubicBezTo>
                    <a:pt x="19499" y="10707"/>
                    <a:pt x="10892" y="2097"/>
                    <a:pt x="0" y="0"/>
                  </a:cubicBezTo>
                  <a:lnTo>
                    <a:pt x="0" y="7716"/>
                  </a:lnTo>
                  <a:cubicBezTo>
                    <a:pt x="6736" y="9544"/>
                    <a:pt x="12052" y="14863"/>
                    <a:pt x="1388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  <p:sp>
          <p:nvSpPr>
            <p:cNvPr id="727" name="Shape 727"/>
            <p:cNvSpPr/>
            <p:nvPr/>
          </p:nvSpPr>
          <p:spPr>
            <a:xfrm>
              <a:off x="0" y="0"/>
              <a:ext cx="1620304" cy="1620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27" y="8255"/>
                  </a:moveTo>
                  <a:lnTo>
                    <a:pt x="11327" y="0"/>
                  </a:lnTo>
                  <a:lnTo>
                    <a:pt x="10273" y="0"/>
                  </a:lnTo>
                  <a:lnTo>
                    <a:pt x="10273" y="8255"/>
                  </a:lnTo>
                  <a:cubicBezTo>
                    <a:pt x="9263" y="8464"/>
                    <a:pt x="8465" y="9262"/>
                    <a:pt x="8255" y="10272"/>
                  </a:cubicBezTo>
                  <a:lnTo>
                    <a:pt x="0" y="10272"/>
                  </a:lnTo>
                  <a:lnTo>
                    <a:pt x="0" y="11327"/>
                  </a:lnTo>
                  <a:lnTo>
                    <a:pt x="8255" y="11327"/>
                  </a:lnTo>
                  <a:cubicBezTo>
                    <a:pt x="8465" y="12338"/>
                    <a:pt x="9263" y="13136"/>
                    <a:pt x="10273" y="13345"/>
                  </a:cubicBezTo>
                  <a:lnTo>
                    <a:pt x="10273" y="21600"/>
                  </a:lnTo>
                  <a:lnTo>
                    <a:pt x="11327" y="21600"/>
                  </a:lnTo>
                  <a:lnTo>
                    <a:pt x="11327" y="13345"/>
                  </a:lnTo>
                  <a:cubicBezTo>
                    <a:pt x="12339" y="13136"/>
                    <a:pt x="13137" y="12338"/>
                    <a:pt x="13346" y="11327"/>
                  </a:cubicBezTo>
                  <a:lnTo>
                    <a:pt x="21600" y="11327"/>
                  </a:lnTo>
                  <a:lnTo>
                    <a:pt x="21600" y="10272"/>
                  </a:lnTo>
                  <a:lnTo>
                    <a:pt x="13346" y="10272"/>
                  </a:lnTo>
                  <a:cubicBezTo>
                    <a:pt x="13137" y="9262"/>
                    <a:pt x="12339" y="8464"/>
                    <a:pt x="11327" y="8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2"/>
                </a:solidFill>
              </a:endParaRPr>
            </a:p>
          </p:txBody>
        </p:sp>
      </p:grpSp>
      <p:sp>
        <p:nvSpPr>
          <p:cNvPr id="729" name="Shape 729"/>
          <p:cNvSpPr/>
          <p:nvPr/>
        </p:nvSpPr>
        <p:spPr>
          <a:xfrm>
            <a:off x="8676945" y="4738880"/>
            <a:ext cx="2345879" cy="1134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60000"/>
              </a:lnSpc>
              <a:spcBef>
                <a:spcPts val="251"/>
              </a:spcBef>
              <a:defRPr sz="1800"/>
            </a:pPr>
            <a:r>
              <a:rPr lang="en-US" sz="3200" b="1" dirty="0">
                <a:solidFill>
                  <a:schemeClr val="bg2"/>
                </a:solidFill>
                <a:latin typeface="Arimo"/>
                <a:ea typeface="Arimo"/>
                <a:cs typeface="Arimo"/>
                <a:sym typeface="Arimo"/>
              </a:rPr>
              <a:t>Smart</a:t>
            </a:r>
          </a:p>
          <a:p>
            <a:pPr>
              <a:lnSpc>
                <a:spcPct val="60000"/>
              </a:lnSpc>
              <a:spcBef>
                <a:spcPts val="251"/>
              </a:spcBef>
              <a:defRPr sz="1800"/>
            </a:pPr>
            <a:r>
              <a:rPr lang="en-US" sz="3200" b="1" dirty="0">
                <a:solidFill>
                  <a:schemeClr val="bg2"/>
                </a:solidFill>
                <a:latin typeface="Arimo"/>
                <a:ea typeface="Arimo"/>
                <a:cs typeface="Arimo"/>
                <a:sym typeface="Arimo"/>
              </a:rPr>
              <a:t>Slide 2.0</a:t>
            </a:r>
            <a:endParaRPr sz="3200" b="1" dirty="0">
              <a:solidFill>
                <a:schemeClr val="bg2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730" name="Shape 730"/>
          <p:cNvSpPr/>
          <p:nvPr/>
        </p:nvSpPr>
        <p:spPr>
          <a:xfrm>
            <a:off x="7803032" y="5617506"/>
            <a:ext cx="3513773" cy="5182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l">
              <a:spcBef>
                <a:spcPts val="500"/>
              </a:spcBef>
              <a:defRPr sz="25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 dirty="0" err="1">
                <a:solidFill>
                  <a:schemeClr val="bg2"/>
                </a:solidFill>
              </a:rPr>
              <a:t>Lorem</a:t>
            </a:r>
            <a:r>
              <a:rPr sz="1200" dirty="0">
                <a:solidFill>
                  <a:schemeClr val="bg2"/>
                </a:solidFill>
              </a:rPr>
              <a:t> </a:t>
            </a:r>
            <a:r>
              <a:rPr sz="1200" dirty="0" err="1">
                <a:solidFill>
                  <a:schemeClr val="bg2"/>
                </a:solidFill>
              </a:rPr>
              <a:t>Ipsum</a:t>
            </a:r>
            <a:r>
              <a:rPr sz="1200" dirty="0">
                <a:solidFill>
                  <a:schemeClr val="bg2"/>
                </a:solidFill>
              </a:rPr>
              <a:t> is simply dummy text of the printing and typesetting industry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D8E4C-9987-4141-9B94-BCD85F4F12A3}"/>
              </a:ext>
            </a:extLst>
          </p:cNvPr>
          <p:cNvSpPr/>
          <p:nvPr/>
        </p:nvSpPr>
        <p:spPr>
          <a:xfrm>
            <a:off x="3355777" y="2698499"/>
            <a:ext cx="54804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Smartslide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75EC31-D709-7E46-806A-F8754DD6AEAF}"/>
              </a:ext>
            </a:extLst>
          </p:cNvPr>
          <p:cNvSpPr/>
          <p:nvPr/>
        </p:nvSpPr>
        <p:spPr>
          <a:xfrm>
            <a:off x="8037469" y="2660769"/>
            <a:ext cx="968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2595099049"/>
      </p:ext>
    </p:extLst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decel="7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4" decel="7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2" grpId="0" animBg="1"/>
      <p:bldP spid="714" grpId="0" animBg="1" advAuto="0"/>
      <p:bldP spid="715" grpId="0" animBg="1"/>
      <p:bldP spid="716" grpId="0" animBg="1" advAuto="0"/>
      <p:bldP spid="717" grpId="0" animBg="1" advAuto="0"/>
      <p:bldP spid="718" grpId="0" animBg="1" advAuto="0"/>
      <p:bldP spid="728" grpId="0" animBg="1" advAuto="0"/>
      <p:bldP spid="729" grpId="0" animBg="1" advAuto="0"/>
      <p:bldP spid="730" grpId="0" animBg="1"/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1" name="Shape 1833"/>
          <p:cNvSpPr/>
          <p:nvPr/>
        </p:nvSpPr>
        <p:spPr>
          <a:xfrm>
            <a:off x="0" y="1"/>
            <a:ext cx="12192000" cy="6865292"/>
          </a:xfrm>
          <a:prstGeom prst="rect">
            <a:avLst/>
          </a:prstGeom>
          <a:blipFill dpi="0" rotWithShape="1">
            <a:blip r:embed="rId2"/>
            <a:srcRect/>
            <a:stretch>
              <a:fillRect t="-57215" b="-93931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 dirty="0">
              <a:latin typeface="Raleway"/>
              <a:cs typeface="Raleway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1467" y="2289897"/>
            <a:ext cx="9629068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Days" panose="02000505050000020004" pitchFamily="2" charset="0"/>
                <a:cs typeface="Raleway"/>
              </a:rPr>
              <a:t>Smartslide</a:t>
            </a:r>
            <a:endParaRPr lang="en-US" sz="933" b="1" dirty="0">
              <a:solidFill>
                <a:schemeClr val="bg1"/>
              </a:solidFill>
              <a:latin typeface="Days" panose="02000505050000020004" pitchFamily="2" charset="0"/>
              <a:cs typeface="Raleway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PRESENTATION 2021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FE57C9-1062-894A-9EE1-0FD0A1228115}"/>
              </a:ext>
            </a:extLst>
          </p:cNvPr>
          <p:cNvGrpSpPr/>
          <p:nvPr/>
        </p:nvGrpSpPr>
        <p:grpSpPr>
          <a:xfrm>
            <a:off x="3788350" y="5106078"/>
            <a:ext cx="4577978" cy="741811"/>
            <a:chOff x="1474723" y="3762558"/>
            <a:chExt cx="9238997" cy="1497077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3410203" y="3762558"/>
              <a:ext cx="1497077" cy="14970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Freeform 124"/>
            <p:cNvSpPr>
              <a:spLocks noEditPoints="1"/>
            </p:cNvSpPr>
            <p:nvPr/>
          </p:nvSpPr>
          <p:spPr bwMode="auto">
            <a:xfrm>
              <a:off x="3899121" y="4259077"/>
              <a:ext cx="478531" cy="477115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5345683" y="3762558"/>
              <a:ext cx="1497077" cy="14970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29"/>
            <p:cNvSpPr>
              <a:spLocks noEditPoints="1"/>
            </p:cNvSpPr>
            <p:nvPr/>
          </p:nvSpPr>
          <p:spPr bwMode="auto">
            <a:xfrm>
              <a:off x="5848139" y="4259077"/>
              <a:ext cx="477115" cy="477115"/>
            </a:xfrm>
            <a:custGeom>
              <a:avLst/>
              <a:gdLst>
                <a:gd name="T0" fmla="*/ 162 w 185"/>
                <a:gd name="T1" fmla="*/ 52 h 185"/>
                <a:gd name="T2" fmla="*/ 149 w 185"/>
                <a:gd name="T3" fmla="*/ 18 h 185"/>
                <a:gd name="T4" fmla="*/ 133 w 185"/>
                <a:gd name="T5" fmla="*/ 23 h 185"/>
                <a:gd name="T6" fmla="*/ 105 w 185"/>
                <a:gd name="T7" fmla="*/ 0 h 185"/>
                <a:gd name="T8" fmla="*/ 72 w 185"/>
                <a:gd name="T9" fmla="*/ 15 h 185"/>
                <a:gd name="T10" fmla="*/ 40 w 185"/>
                <a:gd name="T11" fmla="*/ 17 h 185"/>
                <a:gd name="T12" fmla="*/ 18 w 185"/>
                <a:gd name="T13" fmla="*/ 44 h 185"/>
                <a:gd name="T14" fmla="*/ 6 w 185"/>
                <a:gd name="T15" fmla="*/ 74 h 185"/>
                <a:gd name="T16" fmla="*/ 6 w 185"/>
                <a:gd name="T17" fmla="*/ 111 h 185"/>
                <a:gd name="T18" fmla="*/ 18 w 185"/>
                <a:gd name="T19" fmla="*/ 141 h 185"/>
                <a:gd name="T20" fmla="*/ 39 w 185"/>
                <a:gd name="T21" fmla="*/ 168 h 185"/>
                <a:gd name="T22" fmla="*/ 72 w 185"/>
                <a:gd name="T23" fmla="*/ 170 h 185"/>
                <a:gd name="T24" fmla="*/ 105 w 185"/>
                <a:gd name="T25" fmla="*/ 185 h 185"/>
                <a:gd name="T26" fmla="*/ 133 w 185"/>
                <a:gd name="T27" fmla="*/ 162 h 185"/>
                <a:gd name="T28" fmla="*/ 149 w 185"/>
                <a:gd name="T29" fmla="*/ 167 h 185"/>
                <a:gd name="T30" fmla="*/ 162 w 185"/>
                <a:gd name="T31" fmla="*/ 133 h 185"/>
                <a:gd name="T32" fmla="*/ 185 w 185"/>
                <a:gd name="T33" fmla="*/ 105 h 185"/>
                <a:gd name="T34" fmla="*/ 177 w 185"/>
                <a:gd name="T35" fmla="*/ 103 h 185"/>
                <a:gd name="T36" fmla="*/ 162 w 185"/>
                <a:gd name="T37" fmla="*/ 111 h 185"/>
                <a:gd name="T38" fmla="*/ 160 w 185"/>
                <a:gd name="T39" fmla="*/ 145 h 185"/>
                <a:gd name="T40" fmla="*/ 137 w 185"/>
                <a:gd name="T41" fmla="*/ 155 h 185"/>
                <a:gd name="T42" fmla="*/ 111 w 185"/>
                <a:gd name="T43" fmla="*/ 162 h 185"/>
                <a:gd name="T44" fmla="*/ 103 w 185"/>
                <a:gd name="T45" fmla="*/ 177 h 185"/>
                <a:gd name="T46" fmla="*/ 74 w 185"/>
                <a:gd name="T47" fmla="*/ 162 h 185"/>
                <a:gd name="T48" fmla="*/ 48 w 185"/>
                <a:gd name="T49" fmla="*/ 155 h 185"/>
                <a:gd name="T50" fmla="*/ 26 w 185"/>
                <a:gd name="T51" fmla="*/ 145 h 185"/>
                <a:gd name="T52" fmla="*/ 23 w 185"/>
                <a:gd name="T53" fmla="*/ 111 h 185"/>
                <a:gd name="T54" fmla="*/ 8 w 185"/>
                <a:gd name="T55" fmla="*/ 103 h 185"/>
                <a:gd name="T56" fmla="*/ 23 w 185"/>
                <a:gd name="T57" fmla="*/ 74 h 185"/>
                <a:gd name="T58" fmla="*/ 26 w 185"/>
                <a:gd name="T59" fmla="*/ 40 h 185"/>
                <a:gd name="T60" fmla="*/ 48 w 185"/>
                <a:gd name="T61" fmla="*/ 30 h 185"/>
                <a:gd name="T62" fmla="*/ 74 w 185"/>
                <a:gd name="T63" fmla="*/ 23 h 185"/>
                <a:gd name="T64" fmla="*/ 103 w 185"/>
                <a:gd name="T65" fmla="*/ 8 h 185"/>
                <a:gd name="T66" fmla="*/ 111 w 185"/>
                <a:gd name="T67" fmla="*/ 23 h 185"/>
                <a:gd name="T68" fmla="*/ 137 w 185"/>
                <a:gd name="T69" fmla="*/ 30 h 185"/>
                <a:gd name="T70" fmla="*/ 160 w 185"/>
                <a:gd name="T71" fmla="*/ 40 h 185"/>
                <a:gd name="T72" fmla="*/ 162 w 185"/>
                <a:gd name="T73" fmla="*/ 74 h 185"/>
                <a:gd name="T74" fmla="*/ 177 w 185"/>
                <a:gd name="T75" fmla="*/ 103 h 185"/>
                <a:gd name="T76" fmla="*/ 93 w 185"/>
                <a:gd name="T77" fmla="*/ 143 h 185"/>
                <a:gd name="T78" fmla="*/ 93 w 185"/>
                <a:gd name="T79" fmla="*/ 50 h 185"/>
                <a:gd name="T80" fmla="*/ 93 w 185"/>
                <a:gd name="T81" fmla="*/ 76 h 185"/>
                <a:gd name="T82" fmla="*/ 93 w 185"/>
                <a:gd name="T83" fmla="*/ 50 h 185"/>
                <a:gd name="T84" fmla="*/ 54 w 185"/>
                <a:gd name="T85" fmla="*/ 76 h 185"/>
                <a:gd name="T86" fmla="*/ 88 w 185"/>
                <a:gd name="T87" fmla="*/ 109 h 185"/>
                <a:gd name="T88" fmla="*/ 93 w 185"/>
                <a:gd name="T89" fmla="*/ 84 h 185"/>
                <a:gd name="T90" fmla="*/ 84 w 185"/>
                <a:gd name="T91" fmla="*/ 93 h 185"/>
                <a:gd name="T92" fmla="*/ 97 w 185"/>
                <a:gd name="T93" fmla="*/ 109 h 185"/>
                <a:gd name="T94" fmla="*/ 131 w 185"/>
                <a:gd name="T95" fmla="*/ 7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5" h="185">
                  <a:moveTo>
                    <a:pt x="179" y="74"/>
                  </a:moveTo>
                  <a:cubicBezTo>
                    <a:pt x="170" y="72"/>
                    <a:pt x="170" y="72"/>
                    <a:pt x="170" y="72"/>
                  </a:cubicBezTo>
                  <a:cubicBezTo>
                    <a:pt x="168" y="65"/>
                    <a:pt x="166" y="58"/>
                    <a:pt x="162" y="52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2"/>
                    <a:pt x="169" y="38"/>
                    <a:pt x="167" y="36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7" y="17"/>
                    <a:pt x="146" y="17"/>
                  </a:cubicBezTo>
                  <a:cubicBezTo>
                    <a:pt x="144" y="17"/>
                    <a:pt x="142" y="17"/>
                    <a:pt x="141" y="18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27" y="19"/>
                    <a:pt x="120" y="17"/>
                    <a:pt x="113" y="1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0" y="3"/>
                    <a:pt x="108" y="0"/>
                    <a:pt x="105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7" y="0"/>
                    <a:pt x="75" y="3"/>
                    <a:pt x="74" y="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65" y="17"/>
                    <a:pt x="58" y="19"/>
                    <a:pt x="52" y="23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7"/>
                    <a:pt x="41" y="17"/>
                    <a:pt x="40" y="17"/>
                  </a:cubicBezTo>
                  <a:cubicBezTo>
                    <a:pt x="38" y="17"/>
                    <a:pt x="37" y="17"/>
                    <a:pt x="36" y="18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6" y="38"/>
                    <a:pt x="17" y="42"/>
                    <a:pt x="18" y="44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19" y="58"/>
                    <a:pt x="17" y="65"/>
                    <a:pt x="15" y="72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5"/>
                    <a:pt x="0" y="77"/>
                    <a:pt x="0" y="80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08"/>
                    <a:pt x="3" y="110"/>
                    <a:pt x="6" y="111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7" y="120"/>
                    <a:pt x="19" y="127"/>
                    <a:pt x="23" y="13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7" y="143"/>
                    <a:pt x="16" y="147"/>
                    <a:pt x="18" y="149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7" y="168"/>
                    <a:pt x="38" y="168"/>
                    <a:pt x="39" y="168"/>
                  </a:cubicBezTo>
                  <a:cubicBezTo>
                    <a:pt x="41" y="168"/>
                    <a:pt x="43" y="168"/>
                    <a:pt x="44" y="167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58" y="166"/>
                    <a:pt x="65" y="168"/>
                    <a:pt x="72" y="170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2"/>
                    <a:pt x="77" y="185"/>
                    <a:pt x="80" y="185"/>
                  </a:cubicBezTo>
                  <a:cubicBezTo>
                    <a:pt x="105" y="185"/>
                    <a:pt x="105" y="185"/>
                    <a:pt x="105" y="185"/>
                  </a:cubicBezTo>
                  <a:cubicBezTo>
                    <a:pt x="108" y="185"/>
                    <a:pt x="110" y="182"/>
                    <a:pt x="111" y="179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20" y="168"/>
                    <a:pt x="127" y="166"/>
                    <a:pt x="133" y="162"/>
                  </a:cubicBezTo>
                  <a:cubicBezTo>
                    <a:pt x="141" y="167"/>
                    <a:pt x="141" y="167"/>
                    <a:pt x="141" y="167"/>
                  </a:cubicBezTo>
                  <a:cubicBezTo>
                    <a:pt x="142" y="168"/>
                    <a:pt x="144" y="168"/>
                    <a:pt x="146" y="168"/>
                  </a:cubicBezTo>
                  <a:cubicBezTo>
                    <a:pt x="147" y="168"/>
                    <a:pt x="148" y="168"/>
                    <a:pt x="149" y="167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69" y="147"/>
                    <a:pt x="169" y="143"/>
                    <a:pt x="167" y="141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6" y="127"/>
                    <a:pt x="168" y="120"/>
                    <a:pt x="170" y="113"/>
                  </a:cubicBezTo>
                  <a:cubicBezTo>
                    <a:pt x="179" y="111"/>
                    <a:pt x="179" y="111"/>
                    <a:pt x="179" y="111"/>
                  </a:cubicBezTo>
                  <a:cubicBezTo>
                    <a:pt x="182" y="110"/>
                    <a:pt x="185" y="108"/>
                    <a:pt x="185" y="105"/>
                  </a:cubicBezTo>
                  <a:cubicBezTo>
                    <a:pt x="185" y="80"/>
                    <a:pt x="185" y="80"/>
                    <a:pt x="185" y="80"/>
                  </a:cubicBezTo>
                  <a:cubicBezTo>
                    <a:pt x="185" y="77"/>
                    <a:pt x="182" y="75"/>
                    <a:pt x="179" y="74"/>
                  </a:cubicBezTo>
                  <a:close/>
                  <a:moveTo>
                    <a:pt x="177" y="103"/>
                  </a:moveTo>
                  <a:cubicBezTo>
                    <a:pt x="177" y="103"/>
                    <a:pt x="177" y="103"/>
                    <a:pt x="177" y="103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5" y="106"/>
                    <a:pt x="163" y="108"/>
                    <a:pt x="162" y="111"/>
                  </a:cubicBezTo>
                  <a:cubicBezTo>
                    <a:pt x="161" y="117"/>
                    <a:pt x="158" y="123"/>
                    <a:pt x="155" y="129"/>
                  </a:cubicBezTo>
                  <a:cubicBezTo>
                    <a:pt x="153" y="131"/>
                    <a:pt x="153" y="134"/>
                    <a:pt x="155" y="137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45" y="160"/>
                    <a:pt x="145" y="160"/>
                    <a:pt x="145" y="160"/>
                  </a:cubicBezTo>
                  <a:cubicBezTo>
                    <a:pt x="145" y="160"/>
                    <a:pt x="145" y="160"/>
                    <a:pt x="145" y="160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6" y="154"/>
                    <a:pt x="134" y="154"/>
                    <a:pt x="133" y="154"/>
                  </a:cubicBezTo>
                  <a:cubicBezTo>
                    <a:pt x="131" y="154"/>
                    <a:pt x="130" y="154"/>
                    <a:pt x="129" y="155"/>
                  </a:cubicBezTo>
                  <a:cubicBezTo>
                    <a:pt x="123" y="158"/>
                    <a:pt x="117" y="160"/>
                    <a:pt x="111" y="162"/>
                  </a:cubicBezTo>
                  <a:cubicBezTo>
                    <a:pt x="108" y="163"/>
                    <a:pt x="106" y="165"/>
                    <a:pt x="105" y="168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0" y="168"/>
                    <a:pt x="80" y="168"/>
                    <a:pt x="80" y="168"/>
                  </a:cubicBezTo>
                  <a:cubicBezTo>
                    <a:pt x="79" y="165"/>
                    <a:pt x="77" y="163"/>
                    <a:pt x="74" y="162"/>
                  </a:cubicBezTo>
                  <a:cubicBezTo>
                    <a:pt x="68" y="160"/>
                    <a:pt x="62" y="158"/>
                    <a:pt x="57" y="155"/>
                  </a:cubicBezTo>
                  <a:cubicBezTo>
                    <a:pt x="55" y="154"/>
                    <a:pt x="54" y="154"/>
                    <a:pt x="52" y="154"/>
                  </a:cubicBezTo>
                  <a:cubicBezTo>
                    <a:pt x="51" y="154"/>
                    <a:pt x="49" y="154"/>
                    <a:pt x="48" y="155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30" y="137"/>
                    <a:pt x="30" y="137"/>
                    <a:pt x="30" y="137"/>
                  </a:cubicBezTo>
                  <a:cubicBezTo>
                    <a:pt x="32" y="134"/>
                    <a:pt x="32" y="131"/>
                    <a:pt x="30" y="129"/>
                  </a:cubicBezTo>
                  <a:cubicBezTo>
                    <a:pt x="27" y="123"/>
                    <a:pt x="25" y="117"/>
                    <a:pt x="23" y="111"/>
                  </a:cubicBezTo>
                  <a:cubicBezTo>
                    <a:pt x="22" y="108"/>
                    <a:pt x="20" y="106"/>
                    <a:pt x="17" y="105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20" y="79"/>
                    <a:pt x="22" y="77"/>
                    <a:pt x="23" y="74"/>
                  </a:cubicBezTo>
                  <a:cubicBezTo>
                    <a:pt x="25" y="68"/>
                    <a:pt x="27" y="62"/>
                    <a:pt x="30" y="57"/>
                  </a:cubicBezTo>
                  <a:cubicBezTo>
                    <a:pt x="32" y="54"/>
                    <a:pt x="32" y="51"/>
                    <a:pt x="30" y="48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1"/>
                    <a:pt x="51" y="31"/>
                    <a:pt x="52" y="31"/>
                  </a:cubicBezTo>
                  <a:cubicBezTo>
                    <a:pt x="54" y="31"/>
                    <a:pt x="55" y="31"/>
                    <a:pt x="57" y="30"/>
                  </a:cubicBezTo>
                  <a:cubicBezTo>
                    <a:pt x="62" y="27"/>
                    <a:pt x="68" y="25"/>
                    <a:pt x="74" y="23"/>
                  </a:cubicBezTo>
                  <a:cubicBezTo>
                    <a:pt x="77" y="22"/>
                    <a:pt x="79" y="20"/>
                    <a:pt x="80" y="1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6" y="20"/>
                    <a:pt x="108" y="22"/>
                    <a:pt x="111" y="23"/>
                  </a:cubicBezTo>
                  <a:cubicBezTo>
                    <a:pt x="117" y="25"/>
                    <a:pt x="123" y="27"/>
                    <a:pt x="129" y="30"/>
                  </a:cubicBezTo>
                  <a:cubicBezTo>
                    <a:pt x="130" y="31"/>
                    <a:pt x="131" y="31"/>
                    <a:pt x="133" y="31"/>
                  </a:cubicBezTo>
                  <a:cubicBezTo>
                    <a:pt x="134" y="31"/>
                    <a:pt x="136" y="31"/>
                    <a:pt x="137" y="30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3" y="51"/>
                    <a:pt x="153" y="54"/>
                    <a:pt x="155" y="57"/>
                  </a:cubicBezTo>
                  <a:cubicBezTo>
                    <a:pt x="158" y="62"/>
                    <a:pt x="161" y="68"/>
                    <a:pt x="162" y="74"/>
                  </a:cubicBezTo>
                  <a:cubicBezTo>
                    <a:pt x="163" y="77"/>
                    <a:pt x="165" y="79"/>
                    <a:pt x="168" y="80"/>
                  </a:cubicBezTo>
                  <a:cubicBezTo>
                    <a:pt x="177" y="82"/>
                    <a:pt x="177" y="82"/>
                    <a:pt x="177" y="82"/>
                  </a:cubicBezTo>
                  <a:lnTo>
                    <a:pt x="177" y="103"/>
                  </a:lnTo>
                  <a:close/>
                  <a:moveTo>
                    <a:pt x="93" y="42"/>
                  </a:moveTo>
                  <a:cubicBezTo>
                    <a:pt x="65" y="42"/>
                    <a:pt x="42" y="65"/>
                    <a:pt x="42" y="93"/>
                  </a:cubicBezTo>
                  <a:cubicBezTo>
                    <a:pt x="42" y="120"/>
                    <a:pt x="65" y="143"/>
                    <a:pt x="93" y="143"/>
                  </a:cubicBezTo>
                  <a:cubicBezTo>
                    <a:pt x="121" y="143"/>
                    <a:pt x="143" y="120"/>
                    <a:pt x="143" y="93"/>
                  </a:cubicBezTo>
                  <a:cubicBezTo>
                    <a:pt x="143" y="65"/>
                    <a:pt x="121" y="42"/>
                    <a:pt x="93" y="42"/>
                  </a:cubicBezTo>
                  <a:close/>
                  <a:moveTo>
                    <a:pt x="93" y="50"/>
                  </a:moveTo>
                  <a:cubicBezTo>
                    <a:pt x="107" y="50"/>
                    <a:pt x="120" y="58"/>
                    <a:pt x="127" y="68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2" y="78"/>
                    <a:pt x="97" y="76"/>
                    <a:pt x="93" y="76"/>
                  </a:cubicBezTo>
                  <a:cubicBezTo>
                    <a:pt x="88" y="76"/>
                    <a:pt x="83" y="78"/>
                    <a:pt x="80" y="81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66" y="58"/>
                    <a:pt x="78" y="50"/>
                    <a:pt x="93" y="50"/>
                  </a:cubicBezTo>
                  <a:close/>
                  <a:moveTo>
                    <a:pt x="88" y="135"/>
                  </a:moveTo>
                  <a:cubicBezTo>
                    <a:pt x="67" y="132"/>
                    <a:pt x="50" y="114"/>
                    <a:pt x="50" y="93"/>
                  </a:cubicBezTo>
                  <a:cubicBezTo>
                    <a:pt x="50" y="87"/>
                    <a:pt x="52" y="81"/>
                    <a:pt x="54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90"/>
                    <a:pt x="76" y="91"/>
                    <a:pt x="76" y="93"/>
                  </a:cubicBezTo>
                  <a:cubicBezTo>
                    <a:pt x="76" y="100"/>
                    <a:pt x="81" y="107"/>
                    <a:pt x="88" y="109"/>
                  </a:cubicBezTo>
                  <a:lnTo>
                    <a:pt x="88" y="135"/>
                  </a:lnTo>
                  <a:close/>
                  <a:moveTo>
                    <a:pt x="84" y="93"/>
                  </a:moveTo>
                  <a:cubicBezTo>
                    <a:pt x="84" y="88"/>
                    <a:pt x="88" y="84"/>
                    <a:pt x="93" y="84"/>
                  </a:cubicBezTo>
                  <a:cubicBezTo>
                    <a:pt x="97" y="84"/>
                    <a:pt x="101" y="88"/>
                    <a:pt x="101" y="93"/>
                  </a:cubicBezTo>
                  <a:cubicBezTo>
                    <a:pt x="101" y="97"/>
                    <a:pt x="97" y="101"/>
                    <a:pt x="93" y="101"/>
                  </a:cubicBezTo>
                  <a:cubicBezTo>
                    <a:pt x="88" y="101"/>
                    <a:pt x="84" y="97"/>
                    <a:pt x="84" y="93"/>
                  </a:cubicBezTo>
                  <a:close/>
                  <a:moveTo>
                    <a:pt x="135" y="93"/>
                  </a:moveTo>
                  <a:cubicBezTo>
                    <a:pt x="135" y="114"/>
                    <a:pt x="118" y="132"/>
                    <a:pt x="97" y="135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104" y="107"/>
                    <a:pt x="109" y="100"/>
                    <a:pt x="109" y="93"/>
                  </a:cubicBezTo>
                  <a:cubicBezTo>
                    <a:pt x="109" y="91"/>
                    <a:pt x="109" y="90"/>
                    <a:pt x="109" y="88"/>
                  </a:cubicBezTo>
                  <a:cubicBezTo>
                    <a:pt x="131" y="76"/>
                    <a:pt x="131" y="76"/>
                    <a:pt x="131" y="76"/>
                  </a:cubicBezTo>
                  <a:cubicBezTo>
                    <a:pt x="134" y="81"/>
                    <a:pt x="135" y="87"/>
                    <a:pt x="135" y="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7281163" y="3762558"/>
              <a:ext cx="1497077" cy="149707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36"/>
            <p:cNvSpPr>
              <a:spLocks noEditPoints="1"/>
            </p:cNvSpPr>
            <p:nvPr/>
          </p:nvSpPr>
          <p:spPr bwMode="auto">
            <a:xfrm>
              <a:off x="7774125" y="4257664"/>
              <a:ext cx="477115" cy="479945"/>
            </a:xfrm>
            <a:custGeom>
              <a:avLst/>
              <a:gdLst>
                <a:gd name="T0" fmla="*/ 122 w 185"/>
                <a:gd name="T1" fmla="*/ 118 h 186"/>
                <a:gd name="T2" fmla="*/ 122 w 185"/>
                <a:gd name="T3" fmla="*/ 127 h 186"/>
                <a:gd name="T4" fmla="*/ 160 w 185"/>
                <a:gd name="T5" fmla="*/ 122 h 186"/>
                <a:gd name="T6" fmla="*/ 156 w 185"/>
                <a:gd name="T7" fmla="*/ 84 h 186"/>
                <a:gd name="T8" fmla="*/ 118 w 185"/>
                <a:gd name="T9" fmla="*/ 89 h 186"/>
                <a:gd name="T10" fmla="*/ 156 w 185"/>
                <a:gd name="T11" fmla="*/ 93 h 186"/>
                <a:gd name="T12" fmla="*/ 156 w 185"/>
                <a:gd name="T13" fmla="*/ 84 h 186"/>
                <a:gd name="T14" fmla="*/ 33 w 185"/>
                <a:gd name="T15" fmla="*/ 34 h 186"/>
                <a:gd name="T16" fmla="*/ 25 w 185"/>
                <a:gd name="T17" fmla="*/ 59 h 186"/>
                <a:gd name="T18" fmla="*/ 0 w 185"/>
                <a:gd name="T19" fmla="*/ 68 h 186"/>
                <a:gd name="T20" fmla="*/ 25 w 185"/>
                <a:gd name="T21" fmla="*/ 186 h 186"/>
                <a:gd name="T22" fmla="*/ 185 w 185"/>
                <a:gd name="T23" fmla="*/ 177 h 186"/>
                <a:gd name="T24" fmla="*/ 177 w 185"/>
                <a:gd name="T25" fmla="*/ 34 h 186"/>
                <a:gd name="T26" fmla="*/ 25 w 185"/>
                <a:gd name="T27" fmla="*/ 177 h 186"/>
                <a:gd name="T28" fmla="*/ 8 w 185"/>
                <a:gd name="T29" fmla="*/ 68 h 186"/>
                <a:gd name="T30" fmla="*/ 25 w 185"/>
                <a:gd name="T31" fmla="*/ 156 h 186"/>
                <a:gd name="T32" fmla="*/ 33 w 185"/>
                <a:gd name="T33" fmla="*/ 156 h 186"/>
                <a:gd name="T34" fmla="*/ 177 w 185"/>
                <a:gd name="T35" fmla="*/ 42 h 186"/>
                <a:gd name="T36" fmla="*/ 139 w 185"/>
                <a:gd name="T37" fmla="*/ 68 h 186"/>
                <a:gd name="T38" fmla="*/ 139 w 185"/>
                <a:gd name="T39" fmla="*/ 59 h 186"/>
                <a:gd name="T40" fmla="*/ 139 w 185"/>
                <a:gd name="T41" fmla="*/ 68 h 186"/>
                <a:gd name="T42" fmla="*/ 164 w 185"/>
                <a:gd name="T43" fmla="*/ 9 h 186"/>
                <a:gd name="T44" fmla="*/ 164 w 185"/>
                <a:gd name="T45" fmla="*/ 0 h 186"/>
                <a:gd name="T46" fmla="*/ 50 w 185"/>
                <a:gd name="T47" fmla="*/ 4 h 186"/>
                <a:gd name="T48" fmla="*/ 156 w 185"/>
                <a:gd name="T49" fmla="*/ 101 h 186"/>
                <a:gd name="T50" fmla="*/ 118 w 185"/>
                <a:gd name="T51" fmla="*/ 106 h 186"/>
                <a:gd name="T52" fmla="*/ 156 w 185"/>
                <a:gd name="T53" fmla="*/ 110 h 186"/>
                <a:gd name="T54" fmla="*/ 156 w 185"/>
                <a:gd name="T55" fmla="*/ 101 h 186"/>
                <a:gd name="T56" fmla="*/ 173 w 185"/>
                <a:gd name="T57" fmla="*/ 25 h 186"/>
                <a:gd name="T58" fmla="*/ 173 w 185"/>
                <a:gd name="T59" fmla="*/ 17 h 186"/>
                <a:gd name="T60" fmla="*/ 38 w 185"/>
                <a:gd name="T61" fmla="*/ 21 h 186"/>
                <a:gd name="T62" fmla="*/ 156 w 185"/>
                <a:gd name="T63" fmla="*/ 68 h 186"/>
                <a:gd name="T64" fmla="*/ 156 w 185"/>
                <a:gd name="T65" fmla="*/ 59 h 186"/>
                <a:gd name="T66" fmla="*/ 156 w 185"/>
                <a:gd name="T67" fmla="*/ 68 h 186"/>
                <a:gd name="T68" fmla="*/ 156 w 185"/>
                <a:gd name="T69" fmla="*/ 144 h 186"/>
                <a:gd name="T70" fmla="*/ 156 w 185"/>
                <a:gd name="T71" fmla="*/ 135 h 186"/>
                <a:gd name="T72" fmla="*/ 50 w 185"/>
                <a:gd name="T73" fmla="*/ 139 h 186"/>
                <a:gd name="T74" fmla="*/ 88 w 185"/>
                <a:gd name="T75" fmla="*/ 68 h 186"/>
                <a:gd name="T76" fmla="*/ 126 w 185"/>
                <a:gd name="T77" fmla="*/ 63 h 186"/>
                <a:gd name="T78" fmla="*/ 88 w 185"/>
                <a:gd name="T79" fmla="*/ 59 h 186"/>
                <a:gd name="T80" fmla="*/ 88 w 185"/>
                <a:gd name="T81" fmla="*/ 68 h 186"/>
                <a:gd name="T82" fmla="*/ 156 w 185"/>
                <a:gd name="T83" fmla="*/ 160 h 186"/>
                <a:gd name="T84" fmla="*/ 156 w 185"/>
                <a:gd name="T85" fmla="*/ 152 h 186"/>
                <a:gd name="T86" fmla="*/ 50 w 185"/>
                <a:gd name="T87" fmla="*/ 156 h 186"/>
                <a:gd name="T88" fmla="*/ 55 w 185"/>
                <a:gd name="T89" fmla="*/ 127 h 186"/>
                <a:gd name="T90" fmla="*/ 101 w 185"/>
                <a:gd name="T91" fmla="*/ 122 h 186"/>
                <a:gd name="T92" fmla="*/ 97 w 185"/>
                <a:gd name="T93" fmla="*/ 84 h 186"/>
                <a:gd name="T94" fmla="*/ 50 w 185"/>
                <a:gd name="T95" fmla="*/ 89 h 186"/>
                <a:gd name="T96" fmla="*/ 55 w 185"/>
                <a:gd name="T97" fmla="*/ 127 h 186"/>
                <a:gd name="T98" fmla="*/ 92 w 185"/>
                <a:gd name="T99" fmla="*/ 93 h 186"/>
                <a:gd name="T100" fmla="*/ 59 w 185"/>
                <a:gd name="T101" fmla="*/ 118 h 186"/>
                <a:gd name="T102" fmla="*/ 55 w 185"/>
                <a:gd name="T103" fmla="*/ 68 h 186"/>
                <a:gd name="T104" fmla="*/ 55 w 185"/>
                <a:gd name="T105" fmla="*/ 59 h 186"/>
                <a:gd name="T106" fmla="*/ 55 w 185"/>
                <a:gd name="T107" fmla="*/ 68 h 186"/>
                <a:gd name="T108" fmla="*/ 76 w 185"/>
                <a:gd name="T109" fmla="*/ 63 h 186"/>
                <a:gd name="T110" fmla="*/ 67 w 185"/>
                <a:gd name="T111" fmla="*/ 6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5" h="186">
                  <a:moveTo>
                    <a:pt x="156" y="118"/>
                  </a:moveTo>
                  <a:cubicBezTo>
                    <a:pt x="122" y="118"/>
                    <a:pt x="122" y="118"/>
                    <a:pt x="122" y="118"/>
                  </a:cubicBezTo>
                  <a:cubicBezTo>
                    <a:pt x="120" y="118"/>
                    <a:pt x="118" y="120"/>
                    <a:pt x="118" y="122"/>
                  </a:cubicBezTo>
                  <a:cubicBezTo>
                    <a:pt x="118" y="125"/>
                    <a:pt x="120" y="127"/>
                    <a:pt x="122" y="127"/>
                  </a:cubicBezTo>
                  <a:cubicBezTo>
                    <a:pt x="156" y="127"/>
                    <a:pt x="156" y="127"/>
                    <a:pt x="156" y="127"/>
                  </a:cubicBezTo>
                  <a:cubicBezTo>
                    <a:pt x="158" y="127"/>
                    <a:pt x="160" y="125"/>
                    <a:pt x="160" y="122"/>
                  </a:cubicBezTo>
                  <a:cubicBezTo>
                    <a:pt x="160" y="120"/>
                    <a:pt x="158" y="118"/>
                    <a:pt x="156" y="118"/>
                  </a:cubicBezTo>
                  <a:close/>
                  <a:moveTo>
                    <a:pt x="156" y="84"/>
                  </a:moveTo>
                  <a:cubicBezTo>
                    <a:pt x="122" y="84"/>
                    <a:pt x="122" y="84"/>
                    <a:pt x="122" y="84"/>
                  </a:cubicBezTo>
                  <a:cubicBezTo>
                    <a:pt x="120" y="84"/>
                    <a:pt x="118" y="86"/>
                    <a:pt x="118" y="89"/>
                  </a:cubicBezTo>
                  <a:cubicBezTo>
                    <a:pt x="118" y="91"/>
                    <a:pt x="120" y="93"/>
                    <a:pt x="122" y="93"/>
                  </a:cubicBezTo>
                  <a:cubicBezTo>
                    <a:pt x="156" y="93"/>
                    <a:pt x="156" y="93"/>
                    <a:pt x="156" y="93"/>
                  </a:cubicBezTo>
                  <a:cubicBezTo>
                    <a:pt x="158" y="93"/>
                    <a:pt x="160" y="91"/>
                    <a:pt x="160" y="89"/>
                  </a:cubicBezTo>
                  <a:cubicBezTo>
                    <a:pt x="160" y="86"/>
                    <a:pt x="158" y="84"/>
                    <a:pt x="156" y="84"/>
                  </a:cubicBezTo>
                  <a:close/>
                  <a:moveTo>
                    <a:pt x="177" y="34"/>
                  </a:moveTo>
                  <a:cubicBezTo>
                    <a:pt x="33" y="34"/>
                    <a:pt x="33" y="34"/>
                    <a:pt x="33" y="34"/>
                  </a:cubicBezTo>
                  <a:cubicBezTo>
                    <a:pt x="29" y="34"/>
                    <a:pt x="25" y="38"/>
                    <a:pt x="25" y="42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3" y="59"/>
                    <a:pt x="0" y="63"/>
                    <a:pt x="0" y="68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74"/>
                    <a:pt x="11" y="186"/>
                    <a:pt x="25" y="186"/>
                  </a:cubicBezTo>
                  <a:cubicBezTo>
                    <a:pt x="177" y="186"/>
                    <a:pt x="177" y="186"/>
                    <a:pt x="177" y="186"/>
                  </a:cubicBezTo>
                  <a:cubicBezTo>
                    <a:pt x="182" y="186"/>
                    <a:pt x="185" y="182"/>
                    <a:pt x="185" y="177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38"/>
                    <a:pt x="182" y="34"/>
                    <a:pt x="177" y="34"/>
                  </a:cubicBezTo>
                  <a:close/>
                  <a:moveTo>
                    <a:pt x="177" y="177"/>
                  </a:moveTo>
                  <a:cubicBezTo>
                    <a:pt x="25" y="177"/>
                    <a:pt x="25" y="177"/>
                    <a:pt x="25" y="177"/>
                  </a:cubicBezTo>
                  <a:cubicBezTo>
                    <a:pt x="16" y="177"/>
                    <a:pt x="8" y="170"/>
                    <a:pt x="8" y="160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9"/>
                    <a:pt x="27" y="160"/>
                    <a:pt x="29" y="160"/>
                  </a:cubicBezTo>
                  <a:cubicBezTo>
                    <a:pt x="32" y="160"/>
                    <a:pt x="33" y="159"/>
                    <a:pt x="33" y="156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177" y="42"/>
                    <a:pt x="177" y="42"/>
                    <a:pt x="177" y="42"/>
                  </a:cubicBezTo>
                  <a:lnTo>
                    <a:pt x="177" y="177"/>
                  </a:lnTo>
                  <a:close/>
                  <a:moveTo>
                    <a:pt x="139" y="68"/>
                  </a:moveTo>
                  <a:cubicBezTo>
                    <a:pt x="141" y="68"/>
                    <a:pt x="143" y="66"/>
                    <a:pt x="143" y="63"/>
                  </a:cubicBezTo>
                  <a:cubicBezTo>
                    <a:pt x="143" y="61"/>
                    <a:pt x="141" y="59"/>
                    <a:pt x="139" y="59"/>
                  </a:cubicBezTo>
                  <a:cubicBezTo>
                    <a:pt x="137" y="59"/>
                    <a:pt x="135" y="61"/>
                    <a:pt x="135" y="63"/>
                  </a:cubicBezTo>
                  <a:cubicBezTo>
                    <a:pt x="135" y="66"/>
                    <a:pt x="137" y="68"/>
                    <a:pt x="139" y="68"/>
                  </a:cubicBezTo>
                  <a:close/>
                  <a:moveTo>
                    <a:pt x="55" y="9"/>
                  </a:moveTo>
                  <a:cubicBezTo>
                    <a:pt x="164" y="9"/>
                    <a:pt x="164" y="9"/>
                    <a:pt x="164" y="9"/>
                  </a:cubicBezTo>
                  <a:cubicBezTo>
                    <a:pt x="167" y="9"/>
                    <a:pt x="168" y="7"/>
                    <a:pt x="168" y="4"/>
                  </a:cubicBezTo>
                  <a:cubicBezTo>
                    <a:pt x="168" y="2"/>
                    <a:pt x="167" y="0"/>
                    <a:pt x="164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2" y="0"/>
                    <a:pt x="50" y="2"/>
                    <a:pt x="50" y="4"/>
                  </a:cubicBezTo>
                  <a:cubicBezTo>
                    <a:pt x="50" y="7"/>
                    <a:pt x="52" y="9"/>
                    <a:pt x="55" y="9"/>
                  </a:cubicBezTo>
                  <a:close/>
                  <a:moveTo>
                    <a:pt x="156" y="101"/>
                  </a:moveTo>
                  <a:cubicBezTo>
                    <a:pt x="122" y="101"/>
                    <a:pt x="122" y="101"/>
                    <a:pt x="122" y="101"/>
                  </a:cubicBezTo>
                  <a:cubicBezTo>
                    <a:pt x="120" y="101"/>
                    <a:pt x="118" y="103"/>
                    <a:pt x="118" y="106"/>
                  </a:cubicBezTo>
                  <a:cubicBezTo>
                    <a:pt x="118" y="108"/>
                    <a:pt x="120" y="110"/>
                    <a:pt x="122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8" y="110"/>
                    <a:pt x="160" y="108"/>
                    <a:pt x="160" y="106"/>
                  </a:cubicBezTo>
                  <a:cubicBezTo>
                    <a:pt x="160" y="103"/>
                    <a:pt x="158" y="101"/>
                    <a:pt x="156" y="101"/>
                  </a:cubicBezTo>
                  <a:close/>
                  <a:moveTo>
                    <a:pt x="42" y="25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175" y="25"/>
                    <a:pt x="177" y="24"/>
                    <a:pt x="177" y="21"/>
                  </a:cubicBezTo>
                  <a:cubicBezTo>
                    <a:pt x="177" y="19"/>
                    <a:pt x="175" y="17"/>
                    <a:pt x="173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38" y="19"/>
                    <a:pt x="38" y="21"/>
                  </a:cubicBezTo>
                  <a:cubicBezTo>
                    <a:pt x="38" y="24"/>
                    <a:pt x="40" y="25"/>
                    <a:pt x="42" y="25"/>
                  </a:cubicBezTo>
                  <a:close/>
                  <a:moveTo>
                    <a:pt x="156" y="68"/>
                  </a:moveTo>
                  <a:cubicBezTo>
                    <a:pt x="158" y="68"/>
                    <a:pt x="160" y="66"/>
                    <a:pt x="160" y="63"/>
                  </a:cubicBezTo>
                  <a:cubicBezTo>
                    <a:pt x="160" y="61"/>
                    <a:pt x="158" y="59"/>
                    <a:pt x="156" y="59"/>
                  </a:cubicBezTo>
                  <a:cubicBezTo>
                    <a:pt x="153" y="59"/>
                    <a:pt x="152" y="61"/>
                    <a:pt x="152" y="63"/>
                  </a:cubicBezTo>
                  <a:cubicBezTo>
                    <a:pt x="152" y="66"/>
                    <a:pt x="153" y="68"/>
                    <a:pt x="156" y="68"/>
                  </a:cubicBezTo>
                  <a:close/>
                  <a:moveTo>
                    <a:pt x="55" y="144"/>
                  </a:moveTo>
                  <a:cubicBezTo>
                    <a:pt x="156" y="144"/>
                    <a:pt x="156" y="144"/>
                    <a:pt x="156" y="144"/>
                  </a:cubicBezTo>
                  <a:cubicBezTo>
                    <a:pt x="158" y="144"/>
                    <a:pt x="160" y="142"/>
                    <a:pt x="160" y="139"/>
                  </a:cubicBezTo>
                  <a:cubicBezTo>
                    <a:pt x="160" y="137"/>
                    <a:pt x="158" y="135"/>
                    <a:pt x="156" y="135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52" y="135"/>
                    <a:pt x="50" y="137"/>
                    <a:pt x="50" y="139"/>
                  </a:cubicBezTo>
                  <a:cubicBezTo>
                    <a:pt x="50" y="142"/>
                    <a:pt x="52" y="144"/>
                    <a:pt x="55" y="144"/>
                  </a:cubicBezTo>
                  <a:close/>
                  <a:moveTo>
                    <a:pt x="88" y="68"/>
                  </a:moveTo>
                  <a:cubicBezTo>
                    <a:pt x="122" y="68"/>
                    <a:pt x="122" y="68"/>
                    <a:pt x="122" y="68"/>
                  </a:cubicBezTo>
                  <a:cubicBezTo>
                    <a:pt x="124" y="68"/>
                    <a:pt x="126" y="66"/>
                    <a:pt x="126" y="63"/>
                  </a:cubicBezTo>
                  <a:cubicBezTo>
                    <a:pt x="126" y="61"/>
                    <a:pt x="124" y="59"/>
                    <a:pt x="122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6" y="59"/>
                    <a:pt x="84" y="61"/>
                    <a:pt x="84" y="63"/>
                  </a:cubicBezTo>
                  <a:cubicBezTo>
                    <a:pt x="84" y="66"/>
                    <a:pt x="86" y="68"/>
                    <a:pt x="88" y="68"/>
                  </a:cubicBezTo>
                  <a:close/>
                  <a:moveTo>
                    <a:pt x="55" y="160"/>
                  </a:moveTo>
                  <a:cubicBezTo>
                    <a:pt x="156" y="160"/>
                    <a:pt x="156" y="160"/>
                    <a:pt x="156" y="160"/>
                  </a:cubicBezTo>
                  <a:cubicBezTo>
                    <a:pt x="158" y="160"/>
                    <a:pt x="160" y="159"/>
                    <a:pt x="160" y="156"/>
                  </a:cubicBezTo>
                  <a:cubicBezTo>
                    <a:pt x="160" y="154"/>
                    <a:pt x="158" y="152"/>
                    <a:pt x="156" y="152"/>
                  </a:cubicBezTo>
                  <a:cubicBezTo>
                    <a:pt x="55" y="152"/>
                    <a:pt x="55" y="152"/>
                    <a:pt x="55" y="152"/>
                  </a:cubicBezTo>
                  <a:cubicBezTo>
                    <a:pt x="52" y="152"/>
                    <a:pt x="50" y="154"/>
                    <a:pt x="50" y="156"/>
                  </a:cubicBezTo>
                  <a:cubicBezTo>
                    <a:pt x="50" y="159"/>
                    <a:pt x="52" y="160"/>
                    <a:pt x="55" y="160"/>
                  </a:cubicBezTo>
                  <a:close/>
                  <a:moveTo>
                    <a:pt x="55" y="127"/>
                  </a:moveTo>
                  <a:cubicBezTo>
                    <a:pt x="97" y="127"/>
                    <a:pt x="97" y="127"/>
                    <a:pt x="97" y="127"/>
                  </a:cubicBezTo>
                  <a:cubicBezTo>
                    <a:pt x="99" y="127"/>
                    <a:pt x="101" y="125"/>
                    <a:pt x="101" y="122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1" y="86"/>
                    <a:pt x="99" y="84"/>
                    <a:pt x="97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2" y="84"/>
                    <a:pt x="50" y="86"/>
                    <a:pt x="50" y="89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0" y="125"/>
                    <a:pt x="52" y="127"/>
                    <a:pt x="55" y="127"/>
                  </a:cubicBezTo>
                  <a:close/>
                  <a:moveTo>
                    <a:pt x="59" y="93"/>
                  </a:moveTo>
                  <a:cubicBezTo>
                    <a:pt x="92" y="93"/>
                    <a:pt x="92" y="93"/>
                    <a:pt x="92" y="93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59" y="118"/>
                    <a:pt x="59" y="118"/>
                    <a:pt x="59" y="118"/>
                  </a:cubicBezTo>
                  <a:lnTo>
                    <a:pt x="59" y="93"/>
                  </a:lnTo>
                  <a:close/>
                  <a:moveTo>
                    <a:pt x="55" y="68"/>
                  </a:moveTo>
                  <a:cubicBezTo>
                    <a:pt x="57" y="68"/>
                    <a:pt x="59" y="66"/>
                    <a:pt x="59" y="63"/>
                  </a:cubicBezTo>
                  <a:cubicBezTo>
                    <a:pt x="59" y="61"/>
                    <a:pt x="57" y="59"/>
                    <a:pt x="55" y="59"/>
                  </a:cubicBezTo>
                  <a:cubicBezTo>
                    <a:pt x="52" y="59"/>
                    <a:pt x="50" y="61"/>
                    <a:pt x="50" y="63"/>
                  </a:cubicBezTo>
                  <a:cubicBezTo>
                    <a:pt x="50" y="66"/>
                    <a:pt x="52" y="68"/>
                    <a:pt x="55" y="68"/>
                  </a:cubicBezTo>
                  <a:close/>
                  <a:moveTo>
                    <a:pt x="71" y="68"/>
                  </a:moveTo>
                  <a:cubicBezTo>
                    <a:pt x="74" y="68"/>
                    <a:pt x="76" y="66"/>
                    <a:pt x="76" y="63"/>
                  </a:cubicBezTo>
                  <a:cubicBezTo>
                    <a:pt x="76" y="61"/>
                    <a:pt x="74" y="59"/>
                    <a:pt x="71" y="59"/>
                  </a:cubicBezTo>
                  <a:cubicBezTo>
                    <a:pt x="69" y="59"/>
                    <a:pt x="67" y="61"/>
                    <a:pt x="67" y="63"/>
                  </a:cubicBezTo>
                  <a:cubicBezTo>
                    <a:pt x="67" y="66"/>
                    <a:pt x="69" y="68"/>
                    <a:pt x="71" y="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9216643" y="3762558"/>
              <a:ext cx="1497077" cy="149707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1" name="Freeform 154"/>
            <p:cNvSpPr>
              <a:spLocks noEditPoints="1"/>
            </p:cNvSpPr>
            <p:nvPr/>
          </p:nvSpPr>
          <p:spPr bwMode="auto">
            <a:xfrm>
              <a:off x="9708897" y="4302259"/>
              <a:ext cx="478531" cy="390752"/>
            </a:xfrm>
            <a:custGeom>
              <a:avLst/>
              <a:gdLst>
                <a:gd name="T0" fmla="*/ 111 w 186"/>
                <a:gd name="T1" fmla="*/ 95 h 152"/>
                <a:gd name="T2" fmla="*/ 122 w 186"/>
                <a:gd name="T3" fmla="*/ 55 h 152"/>
                <a:gd name="T4" fmla="*/ 110 w 186"/>
                <a:gd name="T5" fmla="*/ 3 h 152"/>
                <a:gd name="T6" fmla="*/ 80 w 186"/>
                <a:gd name="T7" fmla="*/ 4 h 152"/>
                <a:gd name="T8" fmla="*/ 64 w 186"/>
                <a:gd name="T9" fmla="*/ 54 h 152"/>
                <a:gd name="T10" fmla="*/ 74 w 186"/>
                <a:gd name="T11" fmla="*/ 95 h 152"/>
                <a:gd name="T12" fmla="*/ 29 w 186"/>
                <a:gd name="T13" fmla="*/ 147 h 152"/>
                <a:gd name="T14" fmla="*/ 152 w 186"/>
                <a:gd name="T15" fmla="*/ 152 h 152"/>
                <a:gd name="T16" fmla="*/ 126 w 186"/>
                <a:gd name="T17" fmla="*/ 115 h 152"/>
                <a:gd name="T18" fmla="*/ 61 w 186"/>
                <a:gd name="T19" fmla="*/ 123 h 152"/>
                <a:gd name="T20" fmla="*/ 83 w 186"/>
                <a:gd name="T21" fmla="*/ 95 h 152"/>
                <a:gd name="T22" fmla="*/ 72 w 186"/>
                <a:gd name="T23" fmla="*/ 68 h 152"/>
                <a:gd name="T24" fmla="*/ 72 w 186"/>
                <a:gd name="T25" fmla="*/ 51 h 152"/>
                <a:gd name="T26" fmla="*/ 84 w 186"/>
                <a:gd name="T27" fmla="*/ 12 h 152"/>
                <a:gd name="T28" fmla="*/ 98 w 186"/>
                <a:gd name="T29" fmla="*/ 8 h 152"/>
                <a:gd name="T30" fmla="*/ 114 w 186"/>
                <a:gd name="T31" fmla="*/ 23 h 152"/>
                <a:gd name="T32" fmla="*/ 113 w 186"/>
                <a:gd name="T33" fmla="*/ 57 h 152"/>
                <a:gd name="T34" fmla="*/ 112 w 186"/>
                <a:gd name="T35" fmla="*/ 69 h 152"/>
                <a:gd name="T36" fmla="*/ 124 w 186"/>
                <a:gd name="T37" fmla="*/ 123 h 152"/>
                <a:gd name="T38" fmla="*/ 147 w 186"/>
                <a:gd name="T39" fmla="*/ 143 h 152"/>
                <a:gd name="T40" fmla="*/ 20 w 186"/>
                <a:gd name="T41" fmla="*/ 113 h 152"/>
                <a:gd name="T42" fmla="*/ 29 w 186"/>
                <a:gd name="T43" fmla="*/ 69 h 152"/>
                <a:gd name="T44" fmla="*/ 29 w 186"/>
                <a:gd name="T45" fmla="*/ 68 h 152"/>
                <a:gd name="T46" fmla="*/ 29 w 186"/>
                <a:gd name="T47" fmla="*/ 55 h 152"/>
                <a:gd name="T48" fmla="*/ 35 w 186"/>
                <a:gd name="T49" fmla="*/ 28 h 152"/>
                <a:gd name="T50" fmla="*/ 46 w 186"/>
                <a:gd name="T51" fmla="*/ 25 h 152"/>
                <a:gd name="T52" fmla="*/ 53 w 186"/>
                <a:gd name="T53" fmla="*/ 22 h 152"/>
                <a:gd name="T54" fmla="*/ 46 w 186"/>
                <a:gd name="T55" fmla="*/ 17 h 152"/>
                <a:gd name="T56" fmla="*/ 18 w 186"/>
                <a:gd name="T57" fmla="*/ 36 h 152"/>
                <a:gd name="T58" fmla="*/ 22 w 186"/>
                <a:gd name="T59" fmla="*/ 74 h 152"/>
                <a:gd name="T60" fmla="*/ 18 w 186"/>
                <a:gd name="T61" fmla="*/ 105 h 152"/>
                <a:gd name="T62" fmla="*/ 4 w 186"/>
                <a:gd name="T63" fmla="*/ 135 h 152"/>
                <a:gd name="T64" fmla="*/ 27 w 186"/>
                <a:gd name="T65" fmla="*/ 126 h 152"/>
                <a:gd name="T66" fmla="*/ 20 w 186"/>
                <a:gd name="T67" fmla="*/ 113 h 152"/>
                <a:gd name="T68" fmla="*/ 158 w 186"/>
                <a:gd name="T69" fmla="*/ 91 h 152"/>
                <a:gd name="T70" fmla="*/ 164 w 186"/>
                <a:gd name="T71" fmla="*/ 59 h 152"/>
                <a:gd name="T72" fmla="*/ 153 w 186"/>
                <a:gd name="T73" fmla="*/ 20 h 152"/>
                <a:gd name="T74" fmla="*/ 131 w 186"/>
                <a:gd name="T75" fmla="*/ 18 h 152"/>
                <a:gd name="T76" fmla="*/ 134 w 186"/>
                <a:gd name="T77" fmla="*/ 26 h 152"/>
                <a:gd name="T78" fmla="*/ 149 w 186"/>
                <a:gd name="T79" fmla="*/ 27 h 152"/>
                <a:gd name="T80" fmla="*/ 159 w 186"/>
                <a:gd name="T81" fmla="*/ 39 h 152"/>
                <a:gd name="T82" fmla="*/ 156 w 186"/>
                <a:gd name="T83" fmla="*/ 61 h 152"/>
                <a:gd name="T84" fmla="*/ 157 w 186"/>
                <a:gd name="T85" fmla="*/ 69 h 152"/>
                <a:gd name="T86" fmla="*/ 150 w 186"/>
                <a:gd name="T87" fmla="*/ 91 h 152"/>
                <a:gd name="T88" fmla="*/ 177 w 186"/>
                <a:gd name="T89" fmla="*/ 126 h 152"/>
                <a:gd name="T90" fmla="*/ 163 w 186"/>
                <a:gd name="T91" fmla="*/ 135 h 152"/>
                <a:gd name="T92" fmla="*/ 186 w 186"/>
                <a:gd name="T93" fmla="*/ 13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6" h="152">
                  <a:moveTo>
                    <a:pt x="126" y="115"/>
                  </a:moveTo>
                  <a:cubicBezTo>
                    <a:pt x="126" y="115"/>
                    <a:pt x="111" y="111"/>
                    <a:pt x="111" y="95"/>
                  </a:cubicBezTo>
                  <a:cubicBezTo>
                    <a:pt x="111" y="81"/>
                    <a:pt x="117" y="76"/>
                    <a:pt x="120" y="73"/>
                  </a:cubicBezTo>
                  <a:cubicBezTo>
                    <a:pt x="120" y="73"/>
                    <a:pt x="125" y="69"/>
                    <a:pt x="122" y="55"/>
                  </a:cubicBezTo>
                  <a:cubicBezTo>
                    <a:pt x="127" y="47"/>
                    <a:pt x="129" y="35"/>
                    <a:pt x="122" y="19"/>
                  </a:cubicBezTo>
                  <a:cubicBezTo>
                    <a:pt x="118" y="10"/>
                    <a:pt x="115" y="5"/>
                    <a:pt x="110" y="3"/>
                  </a:cubicBezTo>
                  <a:cubicBezTo>
                    <a:pt x="106" y="0"/>
                    <a:pt x="102" y="0"/>
                    <a:pt x="98" y="0"/>
                  </a:cubicBezTo>
                  <a:cubicBezTo>
                    <a:pt x="90" y="0"/>
                    <a:pt x="83" y="2"/>
                    <a:pt x="80" y="4"/>
                  </a:cubicBezTo>
                  <a:cubicBezTo>
                    <a:pt x="72" y="8"/>
                    <a:pt x="66" y="12"/>
                    <a:pt x="61" y="25"/>
                  </a:cubicBezTo>
                  <a:cubicBezTo>
                    <a:pt x="56" y="36"/>
                    <a:pt x="62" y="48"/>
                    <a:pt x="64" y="54"/>
                  </a:cubicBezTo>
                  <a:cubicBezTo>
                    <a:pt x="61" y="68"/>
                    <a:pt x="66" y="73"/>
                    <a:pt x="66" y="73"/>
                  </a:cubicBezTo>
                  <a:cubicBezTo>
                    <a:pt x="68" y="76"/>
                    <a:pt x="74" y="81"/>
                    <a:pt x="74" y="95"/>
                  </a:cubicBezTo>
                  <a:cubicBezTo>
                    <a:pt x="74" y="111"/>
                    <a:pt x="59" y="115"/>
                    <a:pt x="59" y="115"/>
                  </a:cubicBezTo>
                  <a:cubicBezTo>
                    <a:pt x="50" y="118"/>
                    <a:pt x="29" y="125"/>
                    <a:pt x="29" y="147"/>
                  </a:cubicBezTo>
                  <a:cubicBezTo>
                    <a:pt x="29" y="147"/>
                    <a:pt x="29" y="152"/>
                    <a:pt x="34" y="152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156" y="152"/>
                    <a:pt x="156" y="147"/>
                    <a:pt x="156" y="147"/>
                  </a:cubicBezTo>
                  <a:cubicBezTo>
                    <a:pt x="156" y="125"/>
                    <a:pt x="136" y="118"/>
                    <a:pt x="126" y="115"/>
                  </a:cubicBezTo>
                  <a:close/>
                  <a:moveTo>
                    <a:pt x="38" y="143"/>
                  </a:moveTo>
                  <a:cubicBezTo>
                    <a:pt x="40" y="131"/>
                    <a:pt x="51" y="127"/>
                    <a:pt x="61" y="123"/>
                  </a:cubicBezTo>
                  <a:cubicBezTo>
                    <a:pt x="62" y="123"/>
                    <a:pt x="62" y="123"/>
                    <a:pt x="62" y="123"/>
                  </a:cubicBezTo>
                  <a:cubicBezTo>
                    <a:pt x="69" y="121"/>
                    <a:pt x="83" y="112"/>
                    <a:pt x="83" y="95"/>
                  </a:cubicBezTo>
                  <a:cubicBezTo>
                    <a:pt x="83" y="80"/>
                    <a:pt x="77" y="73"/>
                    <a:pt x="73" y="69"/>
                  </a:cubicBezTo>
                  <a:cubicBezTo>
                    <a:pt x="73" y="69"/>
                    <a:pt x="72" y="68"/>
                    <a:pt x="72" y="68"/>
                  </a:cubicBezTo>
                  <a:cubicBezTo>
                    <a:pt x="72" y="67"/>
                    <a:pt x="71" y="64"/>
                    <a:pt x="73" y="56"/>
                  </a:cubicBezTo>
                  <a:cubicBezTo>
                    <a:pt x="73" y="53"/>
                    <a:pt x="72" y="51"/>
                    <a:pt x="72" y="51"/>
                  </a:cubicBezTo>
                  <a:cubicBezTo>
                    <a:pt x="70" y="45"/>
                    <a:pt x="65" y="36"/>
                    <a:pt x="69" y="28"/>
                  </a:cubicBezTo>
                  <a:cubicBezTo>
                    <a:pt x="73" y="17"/>
                    <a:pt x="77" y="15"/>
                    <a:pt x="84" y="12"/>
                  </a:cubicBezTo>
                  <a:cubicBezTo>
                    <a:pt x="84" y="12"/>
                    <a:pt x="84" y="12"/>
                    <a:pt x="85" y="11"/>
                  </a:cubicBezTo>
                  <a:cubicBezTo>
                    <a:pt x="86" y="10"/>
                    <a:pt x="92" y="8"/>
                    <a:pt x="98" y="8"/>
                  </a:cubicBezTo>
                  <a:cubicBezTo>
                    <a:pt x="101" y="8"/>
                    <a:pt x="104" y="9"/>
                    <a:pt x="106" y="10"/>
                  </a:cubicBezTo>
                  <a:cubicBezTo>
                    <a:pt x="108" y="11"/>
                    <a:pt x="111" y="14"/>
                    <a:pt x="114" y="23"/>
                  </a:cubicBezTo>
                  <a:cubicBezTo>
                    <a:pt x="121" y="38"/>
                    <a:pt x="117" y="47"/>
                    <a:pt x="115" y="50"/>
                  </a:cubicBezTo>
                  <a:cubicBezTo>
                    <a:pt x="113" y="52"/>
                    <a:pt x="113" y="54"/>
                    <a:pt x="113" y="57"/>
                  </a:cubicBezTo>
                  <a:cubicBezTo>
                    <a:pt x="115" y="64"/>
                    <a:pt x="114" y="67"/>
                    <a:pt x="114" y="67"/>
                  </a:cubicBezTo>
                  <a:cubicBezTo>
                    <a:pt x="114" y="67"/>
                    <a:pt x="113" y="69"/>
                    <a:pt x="112" y="69"/>
                  </a:cubicBezTo>
                  <a:cubicBezTo>
                    <a:pt x="109" y="73"/>
                    <a:pt x="103" y="80"/>
                    <a:pt x="103" y="95"/>
                  </a:cubicBezTo>
                  <a:cubicBezTo>
                    <a:pt x="103" y="112"/>
                    <a:pt x="116" y="121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35" y="127"/>
                    <a:pt x="145" y="131"/>
                    <a:pt x="147" y="143"/>
                  </a:cubicBezTo>
                  <a:lnTo>
                    <a:pt x="38" y="143"/>
                  </a:lnTo>
                  <a:close/>
                  <a:moveTo>
                    <a:pt x="20" y="113"/>
                  </a:moveTo>
                  <a:cubicBezTo>
                    <a:pt x="26" y="112"/>
                    <a:pt x="36" y="105"/>
                    <a:pt x="36" y="91"/>
                  </a:cubicBezTo>
                  <a:cubicBezTo>
                    <a:pt x="36" y="78"/>
                    <a:pt x="32" y="72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8"/>
                  </a:cubicBezTo>
                  <a:cubicBezTo>
                    <a:pt x="29" y="68"/>
                    <a:pt x="28" y="66"/>
                    <a:pt x="29" y="61"/>
                  </a:cubicBezTo>
                  <a:cubicBezTo>
                    <a:pt x="30" y="59"/>
                    <a:pt x="29" y="57"/>
                    <a:pt x="29" y="55"/>
                  </a:cubicBezTo>
                  <a:cubicBezTo>
                    <a:pt x="27" y="52"/>
                    <a:pt x="24" y="45"/>
                    <a:pt x="26" y="39"/>
                  </a:cubicBezTo>
                  <a:cubicBezTo>
                    <a:pt x="30" y="30"/>
                    <a:pt x="31" y="30"/>
                    <a:pt x="35" y="28"/>
                  </a:cubicBezTo>
                  <a:cubicBezTo>
                    <a:pt x="36" y="28"/>
                    <a:pt x="36" y="27"/>
                    <a:pt x="37" y="27"/>
                  </a:cubicBezTo>
                  <a:cubicBezTo>
                    <a:pt x="38" y="27"/>
                    <a:pt x="42" y="25"/>
                    <a:pt x="46" y="25"/>
                  </a:cubicBezTo>
                  <a:cubicBezTo>
                    <a:pt x="48" y="25"/>
                    <a:pt x="50" y="25"/>
                    <a:pt x="52" y="26"/>
                  </a:cubicBezTo>
                  <a:cubicBezTo>
                    <a:pt x="52" y="25"/>
                    <a:pt x="52" y="23"/>
                    <a:pt x="53" y="22"/>
                  </a:cubicBezTo>
                  <a:cubicBezTo>
                    <a:pt x="53" y="20"/>
                    <a:pt x="54" y="19"/>
                    <a:pt x="55" y="18"/>
                  </a:cubicBezTo>
                  <a:cubicBezTo>
                    <a:pt x="52" y="17"/>
                    <a:pt x="49" y="17"/>
                    <a:pt x="46" y="17"/>
                  </a:cubicBezTo>
                  <a:cubicBezTo>
                    <a:pt x="40" y="17"/>
                    <a:pt x="34" y="19"/>
                    <a:pt x="32" y="20"/>
                  </a:cubicBezTo>
                  <a:cubicBezTo>
                    <a:pt x="25" y="23"/>
                    <a:pt x="22" y="26"/>
                    <a:pt x="18" y="36"/>
                  </a:cubicBezTo>
                  <a:cubicBezTo>
                    <a:pt x="15" y="45"/>
                    <a:pt x="19" y="54"/>
                    <a:pt x="21" y="59"/>
                  </a:cubicBezTo>
                  <a:cubicBezTo>
                    <a:pt x="18" y="70"/>
                    <a:pt x="22" y="74"/>
                    <a:pt x="22" y="74"/>
                  </a:cubicBezTo>
                  <a:cubicBezTo>
                    <a:pt x="24" y="76"/>
                    <a:pt x="27" y="80"/>
                    <a:pt x="27" y="91"/>
                  </a:cubicBezTo>
                  <a:cubicBezTo>
                    <a:pt x="27" y="103"/>
                    <a:pt x="18" y="105"/>
                    <a:pt x="18" y="105"/>
                  </a:cubicBezTo>
                  <a:cubicBezTo>
                    <a:pt x="10" y="108"/>
                    <a:pt x="0" y="114"/>
                    <a:pt x="0" y="130"/>
                  </a:cubicBezTo>
                  <a:cubicBezTo>
                    <a:pt x="0" y="130"/>
                    <a:pt x="0" y="135"/>
                    <a:pt x="4" y="135"/>
                  </a:cubicBezTo>
                  <a:cubicBezTo>
                    <a:pt x="23" y="135"/>
                    <a:pt x="23" y="135"/>
                    <a:pt x="23" y="135"/>
                  </a:cubicBezTo>
                  <a:cubicBezTo>
                    <a:pt x="24" y="132"/>
                    <a:pt x="25" y="129"/>
                    <a:pt x="27" y="126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10" y="118"/>
                    <a:pt x="15" y="115"/>
                    <a:pt x="20" y="113"/>
                  </a:cubicBezTo>
                  <a:close/>
                  <a:moveTo>
                    <a:pt x="168" y="105"/>
                  </a:moveTo>
                  <a:cubicBezTo>
                    <a:pt x="168" y="105"/>
                    <a:pt x="158" y="103"/>
                    <a:pt x="158" y="91"/>
                  </a:cubicBezTo>
                  <a:cubicBezTo>
                    <a:pt x="158" y="80"/>
                    <a:pt x="161" y="76"/>
                    <a:pt x="163" y="74"/>
                  </a:cubicBezTo>
                  <a:cubicBezTo>
                    <a:pt x="163" y="74"/>
                    <a:pt x="167" y="70"/>
                    <a:pt x="164" y="59"/>
                  </a:cubicBezTo>
                  <a:cubicBezTo>
                    <a:pt x="167" y="54"/>
                    <a:pt x="171" y="45"/>
                    <a:pt x="167" y="36"/>
                  </a:cubicBezTo>
                  <a:cubicBezTo>
                    <a:pt x="163" y="26"/>
                    <a:pt x="160" y="23"/>
                    <a:pt x="153" y="20"/>
                  </a:cubicBezTo>
                  <a:cubicBezTo>
                    <a:pt x="151" y="19"/>
                    <a:pt x="145" y="17"/>
                    <a:pt x="139" y="17"/>
                  </a:cubicBezTo>
                  <a:cubicBezTo>
                    <a:pt x="136" y="17"/>
                    <a:pt x="133" y="17"/>
                    <a:pt x="131" y="18"/>
                  </a:cubicBezTo>
                  <a:cubicBezTo>
                    <a:pt x="132" y="21"/>
                    <a:pt x="133" y="24"/>
                    <a:pt x="133" y="26"/>
                  </a:cubicBezTo>
                  <a:cubicBezTo>
                    <a:pt x="133" y="26"/>
                    <a:pt x="134" y="26"/>
                    <a:pt x="134" y="26"/>
                  </a:cubicBezTo>
                  <a:cubicBezTo>
                    <a:pt x="135" y="25"/>
                    <a:pt x="137" y="25"/>
                    <a:pt x="139" y="25"/>
                  </a:cubicBezTo>
                  <a:cubicBezTo>
                    <a:pt x="144" y="25"/>
                    <a:pt x="148" y="27"/>
                    <a:pt x="149" y="27"/>
                  </a:cubicBezTo>
                  <a:cubicBezTo>
                    <a:pt x="149" y="27"/>
                    <a:pt x="150" y="28"/>
                    <a:pt x="150" y="28"/>
                  </a:cubicBezTo>
                  <a:cubicBezTo>
                    <a:pt x="154" y="30"/>
                    <a:pt x="156" y="30"/>
                    <a:pt x="159" y="39"/>
                  </a:cubicBezTo>
                  <a:cubicBezTo>
                    <a:pt x="162" y="45"/>
                    <a:pt x="159" y="52"/>
                    <a:pt x="157" y="55"/>
                  </a:cubicBezTo>
                  <a:cubicBezTo>
                    <a:pt x="156" y="57"/>
                    <a:pt x="156" y="59"/>
                    <a:pt x="156" y="61"/>
                  </a:cubicBezTo>
                  <a:cubicBezTo>
                    <a:pt x="157" y="66"/>
                    <a:pt x="157" y="68"/>
                    <a:pt x="157" y="68"/>
                  </a:cubicBezTo>
                  <a:cubicBezTo>
                    <a:pt x="157" y="69"/>
                    <a:pt x="157" y="69"/>
                    <a:pt x="157" y="69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4" y="72"/>
                    <a:pt x="150" y="78"/>
                    <a:pt x="150" y="91"/>
                  </a:cubicBezTo>
                  <a:cubicBezTo>
                    <a:pt x="150" y="105"/>
                    <a:pt x="160" y="112"/>
                    <a:pt x="165" y="113"/>
                  </a:cubicBezTo>
                  <a:cubicBezTo>
                    <a:pt x="171" y="115"/>
                    <a:pt x="176" y="118"/>
                    <a:pt x="177" y="126"/>
                  </a:cubicBezTo>
                  <a:cubicBezTo>
                    <a:pt x="159" y="126"/>
                    <a:pt x="159" y="126"/>
                    <a:pt x="159" y="126"/>
                  </a:cubicBezTo>
                  <a:cubicBezTo>
                    <a:pt x="160" y="129"/>
                    <a:pt x="162" y="132"/>
                    <a:pt x="163" y="135"/>
                  </a:cubicBezTo>
                  <a:cubicBezTo>
                    <a:pt x="181" y="135"/>
                    <a:pt x="181" y="135"/>
                    <a:pt x="181" y="135"/>
                  </a:cubicBezTo>
                  <a:cubicBezTo>
                    <a:pt x="186" y="135"/>
                    <a:pt x="186" y="130"/>
                    <a:pt x="186" y="130"/>
                  </a:cubicBezTo>
                  <a:cubicBezTo>
                    <a:pt x="186" y="114"/>
                    <a:pt x="175" y="108"/>
                    <a:pt x="168" y="10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" name="Oval 1"/>
            <p:cNvSpPr>
              <a:spLocks noChangeAspect="1"/>
            </p:cNvSpPr>
            <p:nvPr/>
          </p:nvSpPr>
          <p:spPr>
            <a:xfrm>
              <a:off x="1474723" y="3762558"/>
              <a:ext cx="1497077" cy="14970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Freeform 500"/>
            <p:cNvSpPr>
              <a:spLocks noEditPoints="1"/>
            </p:cNvSpPr>
            <p:nvPr/>
          </p:nvSpPr>
          <p:spPr bwMode="auto">
            <a:xfrm>
              <a:off x="1930047" y="4229602"/>
              <a:ext cx="586429" cy="592785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AEDC5F2-6564-7044-A6E8-60555117ABDB}"/>
              </a:ext>
            </a:extLst>
          </p:cNvPr>
          <p:cNvSpPr/>
          <p:nvPr/>
        </p:nvSpPr>
        <p:spPr>
          <a:xfrm>
            <a:off x="5660171" y="827128"/>
            <a:ext cx="871657" cy="871657"/>
          </a:xfrm>
          <a:prstGeom prst="rect">
            <a:avLst/>
          </a:prstGeom>
          <a:blipFill>
            <a:blip r:embed="rId3" cstate="hq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942102-2A75-FA4C-9A23-085DB2B221D1}"/>
              </a:ext>
            </a:extLst>
          </p:cNvPr>
          <p:cNvSpPr/>
          <p:nvPr/>
        </p:nvSpPr>
        <p:spPr>
          <a:xfrm>
            <a:off x="7280088" y="2799315"/>
            <a:ext cx="968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702870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6" grpId="0"/>
      <p:bldP spid="16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BA325E-D897-5B48-946D-B20DFC8BE4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0000">
                <a:schemeClr val="accent2">
                  <a:alpha val="42000"/>
                </a:schemeClr>
              </a:gs>
              <a:gs pos="79000">
                <a:schemeClr val="accent3">
                  <a:alpha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A8B4027-38D1-A14F-8A3E-72FC357B4C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75" r="21875"/>
          <a:stretch>
            <a:fillRect/>
          </a:stretch>
        </p:blipFill>
        <p:spPr/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2F279700-0B77-A549-9A89-F727D0B3CBB4}"/>
              </a:ext>
            </a:extLst>
          </p:cNvPr>
          <p:cNvSpPr txBox="1">
            <a:spLocks/>
          </p:cNvSpPr>
          <p:nvPr/>
        </p:nvSpPr>
        <p:spPr bwMode="auto">
          <a:xfrm>
            <a:off x="1729747" y="2672132"/>
            <a:ext cx="3261967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7200" dirty="0">
                <a:solidFill>
                  <a:schemeClr val="bg1"/>
                </a:solidFill>
                <a:latin typeface="Source Sans Pro Black" panose="020F0502020204030204" pitchFamily="34" charset="0"/>
                <a:ea typeface="Source Sans Pro Black" panose="020F0502020204030204" pitchFamily="34" charset="0"/>
                <a:cs typeface="Source Sans Pro Black" panose="020F0502020204030204" pitchFamily="34" charset="0"/>
              </a:rPr>
              <a:t>SMART SLIDE 2.0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4975A2-23C7-744B-B400-AD76E539EF8E}"/>
              </a:ext>
            </a:extLst>
          </p:cNvPr>
          <p:cNvSpPr/>
          <p:nvPr/>
        </p:nvSpPr>
        <p:spPr>
          <a:xfrm>
            <a:off x="10011631" y="951997"/>
            <a:ext cx="901244" cy="901244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A8170C0-B94A-0D46-9C61-85AA42CACB64}"/>
              </a:ext>
            </a:extLst>
          </p:cNvPr>
          <p:cNvCxnSpPr>
            <a:cxnSpLocks/>
          </p:cNvCxnSpPr>
          <p:nvPr/>
        </p:nvCxnSpPr>
        <p:spPr>
          <a:xfrm>
            <a:off x="1963713" y="1244237"/>
            <a:ext cx="0" cy="12180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9579E2C-899E-8747-BE6F-B6EEFE3DF6BC}"/>
              </a:ext>
            </a:extLst>
          </p:cNvPr>
          <p:cNvSpPr/>
          <p:nvPr/>
        </p:nvSpPr>
        <p:spPr>
          <a:xfrm>
            <a:off x="1729747" y="5204469"/>
            <a:ext cx="375672" cy="365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3D53E40-1FDE-BE45-92A3-96495CC67C9F}"/>
              </a:ext>
            </a:extLst>
          </p:cNvPr>
          <p:cNvSpPr/>
          <p:nvPr/>
        </p:nvSpPr>
        <p:spPr>
          <a:xfrm>
            <a:off x="2892865" y="5087061"/>
            <a:ext cx="2383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25C9805-5032-184B-B4C0-B54880C3256B}"/>
              </a:ext>
            </a:extLst>
          </p:cNvPr>
          <p:cNvSpPr/>
          <p:nvPr/>
        </p:nvSpPr>
        <p:spPr>
          <a:xfrm>
            <a:off x="7944787" y="5477084"/>
            <a:ext cx="2022795" cy="26161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By: </a:t>
            </a:r>
            <a:r>
              <a:rPr lang="en-US" sz="1100" b="1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Smartslide</a:t>
            </a:r>
            <a:endParaRPr lang="en-US" sz="11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19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5" grpId="0"/>
      <p:bldP spid="44" grpId="0" animBg="1"/>
      <p:bldP spid="20" grpId="0" animBg="1"/>
      <p:bldP spid="50" grpId="0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 t="-197354" r="-81070" b="-185622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Triangle 5"/>
          <p:cNvSpPr/>
          <p:nvPr/>
        </p:nvSpPr>
        <p:spPr>
          <a:xfrm>
            <a:off x="914400" y="856343"/>
            <a:ext cx="10363200" cy="6001657"/>
          </a:xfrm>
          <a:prstGeom prst="triangle">
            <a:avLst/>
          </a:prstGeom>
          <a:solidFill>
            <a:schemeClr val="bg2">
              <a:lumMod val="75000"/>
              <a:alpha val="78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3733" b="1" dirty="0">
              <a:solidFill>
                <a:schemeClr val="accent1"/>
              </a:solidFill>
              <a:latin typeface="Raleway"/>
              <a:cs typeface="Raleway"/>
            </a:endParaRPr>
          </a:p>
          <a:p>
            <a:pPr lvl="1">
              <a:lnSpc>
                <a:spcPct val="140000"/>
              </a:lnSpc>
            </a:pPr>
            <a:endParaRPr lang="en-US" sz="533" b="1" dirty="0">
              <a:latin typeface="Raleway"/>
              <a:cs typeface="Raleway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4908" y="2456839"/>
            <a:ext cx="6325375" cy="1618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40000"/>
              </a:lnSpc>
            </a:pPr>
            <a:r>
              <a:rPr lang="en-US" sz="80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Smartslide</a:t>
            </a:r>
            <a:endParaRPr lang="en-US" sz="80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31B675-60BD-2A46-B7DA-C4E61829A5A2}"/>
              </a:ext>
            </a:extLst>
          </p:cNvPr>
          <p:cNvSpPr/>
          <p:nvPr/>
        </p:nvSpPr>
        <p:spPr>
          <a:xfrm>
            <a:off x="7971134" y="5016057"/>
            <a:ext cx="901244" cy="901244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17BA48-493E-EB47-BCE1-6E43FFE71743}"/>
              </a:ext>
            </a:extLst>
          </p:cNvPr>
          <p:cNvSpPr/>
          <p:nvPr/>
        </p:nvSpPr>
        <p:spPr>
          <a:xfrm>
            <a:off x="2778162" y="1833988"/>
            <a:ext cx="6325375" cy="1618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40000"/>
              </a:lnSpc>
            </a:pPr>
            <a:r>
              <a:rPr lang="en-US" sz="80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Smartslide</a:t>
            </a:r>
            <a:endParaRPr lang="en-US" sz="8000" dirty="0">
              <a:ln>
                <a:solidFill>
                  <a:schemeClr val="accent6">
                    <a:lumMod val="50000"/>
                  </a:schemeClr>
                </a:solidFill>
              </a:ln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660973-359D-7C41-994A-0D6B3F35D5BA}"/>
              </a:ext>
            </a:extLst>
          </p:cNvPr>
          <p:cNvSpPr/>
          <p:nvPr/>
        </p:nvSpPr>
        <p:spPr>
          <a:xfrm>
            <a:off x="3449457" y="5093819"/>
            <a:ext cx="29513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41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2" grpId="0"/>
      <p:bldP spid="15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18260" t="-16444" r="-51796" b="-84944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0" name="Rectangle 59"/>
          <p:cNvSpPr/>
          <p:nvPr/>
        </p:nvSpPr>
        <p:spPr>
          <a:xfrm>
            <a:off x="841102" y="2433533"/>
            <a:ext cx="38126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endParaRPr lang="en-US" sz="426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IDEA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102" y="5250418"/>
            <a:ext cx="3009900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133" dirty="0">
                <a:solidFill>
                  <a:schemeClr val="bg1"/>
                </a:solidFill>
                <a:cs typeface="Raleway"/>
              </a:rPr>
              <a:t>July 5</a:t>
            </a:r>
            <a:r>
              <a:rPr lang="en-US" sz="2133" baseline="30000" dirty="0">
                <a:solidFill>
                  <a:schemeClr val="bg1"/>
                </a:solidFill>
                <a:cs typeface="Raleway"/>
              </a:rPr>
              <a:t>th</a:t>
            </a:r>
            <a:r>
              <a:rPr lang="en-US" sz="2133" dirty="0">
                <a:solidFill>
                  <a:schemeClr val="bg1"/>
                </a:solidFill>
                <a:cs typeface="Raleway"/>
              </a:rPr>
              <a:t> 2021</a:t>
            </a:r>
          </a:p>
          <a:p>
            <a:pPr lvl="1"/>
            <a:r>
              <a:rPr lang="en-US" sz="2133" dirty="0">
                <a:solidFill>
                  <a:schemeClr val="bg1"/>
                </a:solidFill>
                <a:cs typeface="Raleway"/>
              </a:rPr>
              <a:t>France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ED7200-A6ED-104A-AB12-28C8A5470861}"/>
              </a:ext>
            </a:extLst>
          </p:cNvPr>
          <p:cNvSpPr/>
          <p:nvPr/>
        </p:nvSpPr>
        <p:spPr>
          <a:xfrm>
            <a:off x="1306631" y="930890"/>
            <a:ext cx="1032532" cy="1032532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onut 1">
            <a:extLst>
              <a:ext uri="{FF2B5EF4-FFF2-40B4-BE49-F238E27FC236}">
                <a16:creationId xmlns:a16="http://schemas.microsoft.com/office/drawing/2014/main" id="{55AC8C59-712B-F147-8BEA-5892EE80363E}"/>
              </a:ext>
            </a:extLst>
          </p:cNvPr>
          <p:cNvSpPr/>
          <p:nvPr/>
        </p:nvSpPr>
        <p:spPr>
          <a:xfrm>
            <a:off x="-4581637" y="-3844637"/>
            <a:ext cx="14658109" cy="14547273"/>
          </a:xfrm>
          <a:prstGeom prst="donu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81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0" grpId="0"/>
      <p:bldP spid="3" grpId="0"/>
      <p:bldP spid="6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12" b="-9212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827315" y="856343"/>
            <a:ext cx="10363200" cy="5297714"/>
          </a:xfrm>
          <a:prstGeom prst="roundRect">
            <a:avLst/>
          </a:prstGeom>
          <a:gradFill>
            <a:gsLst>
              <a:gs pos="0">
                <a:schemeClr val="bg2">
                  <a:lumMod val="75000"/>
                  <a:alpha val="65000"/>
                </a:schemeClr>
              </a:gs>
              <a:gs pos="100000">
                <a:schemeClr val="accent1"/>
              </a:gs>
            </a:gsLst>
            <a:lin ang="2700000" scaled="0"/>
          </a:gra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3733" b="1" dirty="0">
              <a:solidFill>
                <a:schemeClr val="accent1"/>
              </a:solidFill>
              <a:latin typeface="Raleway"/>
              <a:cs typeface="Raleway"/>
            </a:endParaRPr>
          </a:p>
          <a:p>
            <a:pPr lvl="1">
              <a:lnSpc>
                <a:spcPct val="140000"/>
              </a:lnSpc>
            </a:pPr>
            <a:endParaRPr lang="en-US" sz="533" b="1" dirty="0">
              <a:latin typeface="Raleway"/>
              <a:cs typeface="Raleway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2B84D-62CA-9447-8D32-5E988C735491}"/>
              </a:ext>
            </a:extLst>
          </p:cNvPr>
          <p:cNvSpPr/>
          <p:nvPr/>
        </p:nvSpPr>
        <p:spPr>
          <a:xfrm>
            <a:off x="-17418" y="-3329471"/>
            <a:ext cx="5242784" cy="11443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40000"/>
              </a:lnSpc>
            </a:pPr>
            <a:r>
              <a:rPr lang="en-US" sz="59500" b="1" dirty="0">
                <a:solidFill>
                  <a:schemeClr val="bg1">
                    <a:alpha val="57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" name="Rectangle 1"/>
          <p:cNvSpPr/>
          <p:nvPr/>
        </p:nvSpPr>
        <p:spPr>
          <a:xfrm>
            <a:off x="5289814" y="3026700"/>
            <a:ext cx="5242784" cy="703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40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2.0</a:t>
            </a:r>
          </a:p>
        </p:txBody>
      </p:sp>
      <p:sp>
        <p:nvSpPr>
          <p:cNvPr id="3" name="Rectangle 2"/>
          <p:cNvSpPr/>
          <p:nvPr/>
        </p:nvSpPr>
        <p:spPr>
          <a:xfrm>
            <a:off x="5821478" y="4055573"/>
            <a:ext cx="33499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31B675-60BD-2A46-B7DA-C4E61829A5A2}"/>
              </a:ext>
            </a:extLst>
          </p:cNvPr>
          <p:cNvSpPr/>
          <p:nvPr/>
        </p:nvSpPr>
        <p:spPr>
          <a:xfrm>
            <a:off x="5928734" y="2256080"/>
            <a:ext cx="584704" cy="584704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4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7" grpId="0"/>
      <p:bldP spid="2" grpId="0"/>
      <p:bldP spid="3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3" name="Rectangle 184332">
            <a:extLst>
              <a:ext uri="{FF2B5EF4-FFF2-40B4-BE49-F238E27FC236}">
                <a16:creationId xmlns:a16="http://schemas.microsoft.com/office/drawing/2014/main" id="{CF84CB7F-2F45-2B42-BE55-79B2380596A2}"/>
              </a:ext>
            </a:extLst>
          </p:cNvPr>
          <p:cNvSpPr/>
          <p:nvPr/>
        </p:nvSpPr>
        <p:spPr>
          <a:xfrm>
            <a:off x="-182880" y="0"/>
            <a:ext cx="1237488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2" name="Picture Placeholder 184341">
            <a:extLst>
              <a:ext uri="{FF2B5EF4-FFF2-40B4-BE49-F238E27FC236}">
                <a16:creationId xmlns:a16="http://schemas.microsoft.com/office/drawing/2014/main" id="{76B6516B-8F48-5943-8E70-DB1CBF11F7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61" b="16561"/>
          <a:stretch>
            <a:fillRect/>
          </a:stretch>
        </p:blipFill>
        <p:spPr/>
      </p:pic>
      <p:sp>
        <p:nvSpPr>
          <p:cNvPr id="125" name="Title 1">
            <a:extLst>
              <a:ext uri="{FF2B5EF4-FFF2-40B4-BE49-F238E27FC236}">
                <a16:creationId xmlns:a16="http://schemas.microsoft.com/office/drawing/2014/main" id="{A120FBE0-BF52-D948-9D40-3B9AC0A22A92}"/>
              </a:ext>
            </a:extLst>
          </p:cNvPr>
          <p:cNvSpPr txBox="1">
            <a:spLocks/>
          </p:cNvSpPr>
          <p:nvPr/>
        </p:nvSpPr>
        <p:spPr bwMode="auto">
          <a:xfrm>
            <a:off x="3434239" y="3230245"/>
            <a:ext cx="5323522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4800" b="1" dirty="0" err="1">
                <a:solidFill>
                  <a:schemeClr val="bg1"/>
                </a:solidFill>
                <a:latin typeface="Arial Black" panose="020B0604020202020204" pitchFamily="34" charset="0"/>
                <a:ea typeface="Source Sans Pro Black" panose="020F0502020204030204" pitchFamily="34" charset="0"/>
                <a:cs typeface="Arial Black" panose="020B0604020202020204" pitchFamily="34" charset="0"/>
              </a:rPr>
              <a:t>Smartslide</a:t>
            </a:r>
            <a:endParaRPr lang="en-US" altLang="en-US" sz="4800" b="1" dirty="0">
              <a:solidFill>
                <a:schemeClr val="bg1"/>
              </a:solidFill>
              <a:latin typeface="Arial Black" panose="020B0604020202020204" pitchFamily="34" charset="0"/>
              <a:ea typeface="Source Sans Pro Black" panose="020F0502020204030204" pitchFamily="34" charset="0"/>
              <a:cs typeface="Arial Black" panose="020B0604020202020204" pitchFamily="34" charset="0"/>
            </a:endParaRPr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2A4DAE6D-145A-204A-AD2F-8E65C678CC7F}"/>
              </a:ext>
            </a:extLst>
          </p:cNvPr>
          <p:cNvSpPr/>
          <p:nvPr/>
        </p:nvSpPr>
        <p:spPr>
          <a:xfrm>
            <a:off x="9068498" y="5137861"/>
            <a:ext cx="2383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 dolore magna </a:t>
            </a: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itle 1">
            <a:extLst>
              <a:ext uri="{FF2B5EF4-FFF2-40B4-BE49-F238E27FC236}">
                <a16:creationId xmlns:a16="http://schemas.microsoft.com/office/drawing/2014/main" id="{170A8A1B-77C3-2F41-9D01-8E43B0E09170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2790771" y="2889245"/>
            <a:ext cx="7027333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11500" b="1" dirty="0">
                <a:solidFill>
                  <a:schemeClr val="accent2"/>
                </a:solidFill>
                <a:latin typeface="Arial Black" panose="020B0604020202020204" pitchFamily="34" charset="0"/>
                <a:ea typeface="Source Sans Pro Black" panose="020F0502020204030204" pitchFamily="34" charset="0"/>
                <a:cs typeface="Arial Black" panose="020B0604020202020204" pitchFamily="34" charset="0"/>
              </a:rPr>
              <a:t>SMART SLIDE 2.0</a:t>
            </a:r>
          </a:p>
        </p:txBody>
      </p:sp>
      <p:sp>
        <p:nvSpPr>
          <p:cNvPr id="454" name="Rectangle 453">
            <a:extLst>
              <a:ext uri="{FF2B5EF4-FFF2-40B4-BE49-F238E27FC236}">
                <a16:creationId xmlns:a16="http://schemas.microsoft.com/office/drawing/2014/main" id="{3A923C5D-49F1-CF41-9C39-BC495BEFE2AF}"/>
              </a:ext>
            </a:extLst>
          </p:cNvPr>
          <p:cNvSpPr/>
          <p:nvPr/>
        </p:nvSpPr>
        <p:spPr>
          <a:xfrm>
            <a:off x="4953699" y="5528942"/>
            <a:ext cx="238367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BY: SMARTSLIDE</a:t>
            </a:r>
            <a:endParaRPr lang="en-US" sz="11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Rectangle 454">
            <a:extLst>
              <a:ext uri="{FF2B5EF4-FFF2-40B4-BE49-F238E27FC236}">
                <a16:creationId xmlns:a16="http://schemas.microsoft.com/office/drawing/2014/main" id="{0DAACD04-45DF-4F4F-B6DF-6BC47E3C8067}"/>
              </a:ext>
            </a:extLst>
          </p:cNvPr>
          <p:cNvSpPr/>
          <p:nvPr/>
        </p:nvSpPr>
        <p:spPr>
          <a:xfrm>
            <a:off x="10111964" y="687607"/>
            <a:ext cx="1032532" cy="1032532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3" grpId="0" animBg="1"/>
      <p:bldP spid="125" grpId="0"/>
      <p:bldP spid="444" grpId="0"/>
      <p:bldP spid="453" grpId="0"/>
      <p:bldP spid="454" grpId="0"/>
      <p:bldP spid="4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6D9E-F899-F942-925A-6464F83E7E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600B1E-0BFD-2648-AF6C-C596AE768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674484">
            <a:off x="86353" y="-609442"/>
            <a:ext cx="9412288" cy="658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1">
            <a:extLst>
              <a:ext uri="{FF2B5EF4-FFF2-40B4-BE49-F238E27FC236}">
                <a16:creationId xmlns:a16="http://schemas.microsoft.com/office/drawing/2014/main" id="{9D105594-0FBA-8C4B-B5E3-0D7E6A8BB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188129">
            <a:off x="-453034" y="306194"/>
            <a:ext cx="6877050" cy="763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1BB9EC-AAC9-2A4D-BD3A-30AD15B13DDE}"/>
              </a:ext>
            </a:extLst>
          </p:cNvPr>
          <p:cNvSpPr/>
          <p:nvPr/>
        </p:nvSpPr>
        <p:spPr bwMode="auto">
          <a:xfrm rot="18604492">
            <a:off x="4666825" y="-210479"/>
            <a:ext cx="7158529" cy="9219257"/>
          </a:xfrm>
          <a:custGeom>
            <a:avLst/>
            <a:gdLst>
              <a:gd name="connsiteX0" fmla="*/ 0 w 2442117"/>
              <a:gd name="connsiteY0" fmla="*/ 0 h 2096429"/>
              <a:gd name="connsiteX1" fmla="*/ 2442117 w 2442117"/>
              <a:gd name="connsiteY1" fmla="*/ 0 h 2096429"/>
              <a:gd name="connsiteX2" fmla="*/ 2442117 w 2442117"/>
              <a:gd name="connsiteY2" fmla="*/ 2096429 h 2096429"/>
              <a:gd name="connsiteX3" fmla="*/ 0 w 2442117"/>
              <a:gd name="connsiteY3" fmla="*/ 2096429 h 2096429"/>
              <a:gd name="connsiteX4" fmla="*/ 0 w 2442117"/>
              <a:gd name="connsiteY4" fmla="*/ 0 h 2096429"/>
              <a:gd name="connsiteX0" fmla="*/ 612508 w 2442117"/>
              <a:gd name="connsiteY0" fmla="*/ 0 h 4412690"/>
              <a:gd name="connsiteX1" fmla="*/ 2442117 w 2442117"/>
              <a:gd name="connsiteY1" fmla="*/ 2316261 h 4412690"/>
              <a:gd name="connsiteX2" fmla="*/ 2442117 w 2442117"/>
              <a:gd name="connsiteY2" fmla="*/ 4412690 h 4412690"/>
              <a:gd name="connsiteX3" fmla="*/ 0 w 2442117"/>
              <a:gd name="connsiteY3" fmla="*/ 4412690 h 4412690"/>
              <a:gd name="connsiteX4" fmla="*/ 612508 w 2442117"/>
              <a:gd name="connsiteY4" fmla="*/ 0 h 4412690"/>
              <a:gd name="connsiteX0" fmla="*/ 612508 w 2442117"/>
              <a:gd name="connsiteY0" fmla="*/ 68102 h 4480792"/>
              <a:gd name="connsiteX1" fmla="*/ 2296448 w 2442117"/>
              <a:gd name="connsiteY1" fmla="*/ 0 h 4480792"/>
              <a:gd name="connsiteX2" fmla="*/ 2442117 w 2442117"/>
              <a:gd name="connsiteY2" fmla="*/ 4480792 h 4480792"/>
              <a:gd name="connsiteX3" fmla="*/ 0 w 2442117"/>
              <a:gd name="connsiteY3" fmla="*/ 4480792 h 4480792"/>
              <a:gd name="connsiteX4" fmla="*/ 612508 w 2442117"/>
              <a:gd name="connsiteY4" fmla="*/ 68102 h 4480792"/>
              <a:gd name="connsiteX0" fmla="*/ 612508 w 2442117"/>
              <a:gd name="connsiteY0" fmla="*/ 84011 h 4496701"/>
              <a:gd name="connsiteX1" fmla="*/ 2296448 w 2442117"/>
              <a:gd name="connsiteY1" fmla="*/ 15909 h 4496701"/>
              <a:gd name="connsiteX2" fmla="*/ 2442117 w 2442117"/>
              <a:gd name="connsiteY2" fmla="*/ 4496701 h 4496701"/>
              <a:gd name="connsiteX3" fmla="*/ 0 w 2442117"/>
              <a:gd name="connsiteY3" fmla="*/ 4496701 h 4496701"/>
              <a:gd name="connsiteX4" fmla="*/ 612508 w 2442117"/>
              <a:gd name="connsiteY4" fmla="*/ 84011 h 4496701"/>
              <a:gd name="connsiteX0" fmla="*/ 612508 w 2442117"/>
              <a:gd name="connsiteY0" fmla="*/ 90474 h 4503164"/>
              <a:gd name="connsiteX1" fmla="*/ 2296448 w 2442117"/>
              <a:gd name="connsiteY1" fmla="*/ 22372 h 4503164"/>
              <a:gd name="connsiteX2" fmla="*/ 2442117 w 2442117"/>
              <a:gd name="connsiteY2" fmla="*/ 4503164 h 4503164"/>
              <a:gd name="connsiteX3" fmla="*/ 0 w 2442117"/>
              <a:gd name="connsiteY3" fmla="*/ 4503164 h 4503164"/>
              <a:gd name="connsiteX4" fmla="*/ 612508 w 2442117"/>
              <a:gd name="connsiteY4" fmla="*/ 90474 h 4503164"/>
              <a:gd name="connsiteX0" fmla="*/ 612508 w 2577012"/>
              <a:gd name="connsiteY0" fmla="*/ 90474 h 5232668"/>
              <a:gd name="connsiteX1" fmla="*/ 2296448 w 2577012"/>
              <a:gd name="connsiteY1" fmla="*/ 22372 h 5232668"/>
              <a:gd name="connsiteX2" fmla="*/ 2577012 w 2577012"/>
              <a:gd name="connsiteY2" fmla="*/ 5232668 h 5232668"/>
              <a:gd name="connsiteX3" fmla="*/ 0 w 2577012"/>
              <a:gd name="connsiteY3" fmla="*/ 4503164 h 5232668"/>
              <a:gd name="connsiteX4" fmla="*/ 612508 w 2577012"/>
              <a:gd name="connsiteY4" fmla="*/ 90474 h 5232668"/>
              <a:gd name="connsiteX0" fmla="*/ 2622274 w 4586778"/>
              <a:gd name="connsiteY0" fmla="*/ 90474 h 6116925"/>
              <a:gd name="connsiteX1" fmla="*/ 4306214 w 4586778"/>
              <a:gd name="connsiteY1" fmla="*/ 22372 h 6116925"/>
              <a:gd name="connsiteX2" fmla="*/ 4586778 w 4586778"/>
              <a:gd name="connsiteY2" fmla="*/ 5232668 h 6116925"/>
              <a:gd name="connsiteX3" fmla="*/ 0 w 4586778"/>
              <a:gd name="connsiteY3" fmla="*/ 6116925 h 6116925"/>
              <a:gd name="connsiteX4" fmla="*/ 2622274 w 4586778"/>
              <a:gd name="connsiteY4" fmla="*/ 90474 h 6116925"/>
              <a:gd name="connsiteX0" fmla="*/ 2622274 w 5404762"/>
              <a:gd name="connsiteY0" fmla="*/ 90474 h 6116925"/>
              <a:gd name="connsiteX1" fmla="*/ 4306214 w 5404762"/>
              <a:gd name="connsiteY1" fmla="*/ 22372 h 6116925"/>
              <a:gd name="connsiteX2" fmla="*/ 5404762 w 5404762"/>
              <a:gd name="connsiteY2" fmla="*/ 4145597 h 6116925"/>
              <a:gd name="connsiteX3" fmla="*/ 0 w 5404762"/>
              <a:gd name="connsiteY3" fmla="*/ 6116925 h 6116925"/>
              <a:gd name="connsiteX4" fmla="*/ 2622274 w 5404762"/>
              <a:gd name="connsiteY4" fmla="*/ 90474 h 6116925"/>
              <a:gd name="connsiteX0" fmla="*/ 2622274 w 5789140"/>
              <a:gd name="connsiteY0" fmla="*/ 90474 h 6116925"/>
              <a:gd name="connsiteX1" fmla="*/ 4306214 w 5789140"/>
              <a:gd name="connsiteY1" fmla="*/ 22372 h 6116925"/>
              <a:gd name="connsiteX2" fmla="*/ 5789140 w 5789140"/>
              <a:gd name="connsiteY2" fmla="*/ 3653318 h 6116925"/>
              <a:gd name="connsiteX3" fmla="*/ 0 w 5789140"/>
              <a:gd name="connsiteY3" fmla="*/ 6116925 h 6116925"/>
              <a:gd name="connsiteX4" fmla="*/ 2622274 w 5789140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0 w 5996989"/>
              <a:gd name="connsiteY3" fmla="*/ 6116925 h 6116925"/>
              <a:gd name="connsiteX4" fmla="*/ 2622274 w 5996989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3071593 w 5996989"/>
              <a:gd name="connsiteY3" fmla="*/ 4723711 h 6116925"/>
              <a:gd name="connsiteX4" fmla="*/ 0 w 5996989"/>
              <a:gd name="connsiteY4" fmla="*/ 6116925 h 6116925"/>
              <a:gd name="connsiteX5" fmla="*/ 2622274 w 5996989"/>
              <a:gd name="connsiteY5" fmla="*/ 90474 h 6116925"/>
              <a:gd name="connsiteX0" fmla="*/ 2622274 w 5996989"/>
              <a:gd name="connsiteY0" fmla="*/ 90474 h 7987913"/>
              <a:gd name="connsiteX1" fmla="*/ 4306214 w 5996989"/>
              <a:gd name="connsiteY1" fmla="*/ 22372 h 7987913"/>
              <a:gd name="connsiteX2" fmla="*/ 5996989 w 5996989"/>
              <a:gd name="connsiteY2" fmla="*/ 3377095 h 7987913"/>
              <a:gd name="connsiteX3" fmla="*/ 2513346 w 5996989"/>
              <a:gd name="connsiteY3" fmla="*/ 7987913 h 7987913"/>
              <a:gd name="connsiteX4" fmla="*/ 0 w 5996989"/>
              <a:gd name="connsiteY4" fmla="*/ 6116925 h 7987913"/>
              <a:gd name="connsiteX5" fmla="*/ 2622274 w 5996989"/>
              <a:gd name="connsiteY5" fmla="*/ 90474 h 7987913"/>
              <a:gd name="connsiteX0" fmla="*/ 2622274 w 7356588"/>
              <a:gd name="connsiteY0" fmla="*/ 90474 h 7987913"/>
              <a:gd name="connsiteX1" fmla="*/ 4306214 w 7356588"/>
              <a:gd name="connsiteY1" fmla="*/ 22372 h 7987913"/>
              <a:gd name="connsiteX2" fmla="*/ 7356588 w 7356588"/>
              <a:gd name="connsiteY2" fmla="*/ 7317304 h 7987913"/>
              <a:gd name="connsiteX3" fmla="*/ 2513346 w 7356588"/>
              <a:gd name="connsiteY3" fmla="*/ 7987913 h 7987913"/>
              <a:gd name="connsiteX4" fmla="*/ 0 w 7356588"/>
              <a:gd name="connsiteY4" fmla="*/ 6116925 h 7987913"/>
              <a:gd name="connsiteX5" fmla="*/ 2622274 w 7356588"/>
              <a:gd name="connsiteY5" fmla="*/ 90474 h 7987913"/>
              <a:gd name="connsiteX0" fmla="*/ 2622274 w 7356588"/>
              <a:gd name="connsiteY0" fmla="*/ 90474 h 8784085"/>
              <a:gd name="connsiteX1" fmla="*/ 4306214 w 7356588"/>
              <a:gd name="connsiteY1" fmla="*/ 22372 h 8784085"/>
              <a:gd name="connsiteX2" fmla="*/ 7356588 w 7356588"/>
              <a:gd name="connsiteY2" fmla="*/ 7317304 h 8784085"/>
              <a:gd name="connsiteX3" fmla="*/ 4769248 w 7356588"/>
              <a:gd name="connsiteY3" fmla="*/ 8784085 h 8784085"/>
              <a:gd name="connsiteX4" fmla="*/ 0 w 7356588"/>
              <a:gd name="connsiteY4" fmla="*/ 6116925 h 8784085"/>
              <a:gd name="connsiteX5" fmla="*/ 2622274 w 7356588"/>
              <a:gd name="connsiteY5" fmla="*/ 90474 h 8784085"/>
              <a:gd name="connsiteX0" fmla="*/ 2622274 w 7126561"/>
              <a:gd name="connsiteY0" fmla="*/ 90474 h 8784085"/>
              <a:gd name="connsiteX1" fmla="*/ 4306214 w 7126561"/>
              <a:gd name="connsiteY1" fmla="*/ 22372 h 8784085"/>
              <a:gd name="connsiteX2" fmla="*/ 7126561 w 7126561"/>
              <a:gd name="connsiteY2" fmla="*/ 6837301 h 8784085"/>
              <a:gd name="connsiteX3" fmla="*/ 4769248 w 7126561"/>
              <a:gd name="connsiteY3" fmla="*/ 8784085 h 8784085"/>
              <a:gd name="connsiteX4" fmla="*/ 0 w 7126561"/>
              <a:gd name="connsiteY4" fmla="*/ 6116925 h 8784085"/>
              <a:gd name="connsiteX5" fmla="*/ 2622274 w 7126561"/>
              <a:gd name="connsiteY5" fmla="*/ 90474 h 8784085"/>
              <a:gd name="connsiteX0" fmla="*/ 1800844 w 6305131"/>
              <a:gd name="connsiteY0" fmla="*/ 90474 h 8784085"/>
              <a:gd name="connsiteX1" fmla="*/ 3484784 w 6305131"/>
              <a:gd name="connsiteY1" fmla="*/ 22372 h 8784085"/>
              <a:gd name="connsiteX2" fmla="*/ 6305131 w 6305131"/>
              <a:gd name="connsiteY2" fmla="*/ 6837301 h 8784085"/>
              <a:gd name="connsiteX3" fmla="*/ 3947818 w 6305131"/>
              <a:gd name="connsiteY3" fmla="*/ 8784085 h 8784085"/>
              <a:gd name="connsiteX4" fmla="*/ 0 w 6305131"/>
              <a:gd name="connsiteY4" fmla="*/ 4252586 h 8784085"/>
              <a:gd name="connsiteX5" fmla="*/ 1800844 w 6305131"/>
              <a:gd name="connsiteY5" fmla="*/ 90474 h 8784085"/>
              <a:gd name="connsiteX0" fmla="*/ 1800844 w 6533139"/>
              <a:gd name="connsiteY0" fmla="*/ 90474 h 8784085"/>
              <a:gd name="connsiteX1" fmla="*/ 3484784 w 6533139"/>
              <a:gd name="connsiteY1" fmla="*/ 22372 h 8784085"/>
              <a:gd name="connsiteX2" fmla="*/ 6533139 w 6533139"/>
              <a:gd name="connsiteY2" fmla="*/ 7340730 h 8784085"/>
              <a:gd name="connsiteX3" fmla="*/ 3947818 w 6533139"/>
              <a:gd name="connsiteY3" fmla="*/ 8784085 h 8784085"/>
              <a:gd name="connsiteX4" fmla="*/ 0 w 6533139"/>
              <a:gd name="connsiteY4" fmla="*/ 4252586 h 8784085"/>
              <a:gd name="connsiteX5" fmla="*/ 1800844 w 6533139"/>
              <a:gd name="connsiteY5" fmla="*/ 90474 h 8784085"/>
              <a:gd name="connsiteX0" fmla="*/ 1800844 w 6533139"/>
              <a:gd name="connsiteY0" fmla="*/ 90474 h 9219257"/>
              <a:gd name="connsiteX1" fmla="*/ 3484784 w 6533139"/>
              <a:gd name="connsiteY1" fmla="*/ 22372 h 9219257"/>
              <a:gd name="connsiteX2" fmla="*/ 6533139 w 6533139"/>
              <a:gd name="connsiteY2" fmla="*/ 7340730 h 9219257"/>
              <a:gd name="connsiteX3" fmla="*/ 4205306 w 6533139"/>
              <a:gd name="connsiteY3" fmla="*/ 9219257 h 9219257"/>
              <a:gd name="connsiteX4" fmla="*/ 0 w 6533139"/>
              <a:gd name="connsiteY4" fmla="*/ 4252586 h 9219257"/>
              <a:gd name="connsiteX5" fmla="*/ 1800844 w 6533139"/>
              <a:gd name="connsiteY5" fmla="*/ 90474 h 9219257"/>
              <a:gd name="connsiteX0" fmla="*/ 1800844 w 7158529"/>
              <a:gd name="connsiteY0" fmla="*/ 90474 h 9219257"/>
              <a:gd name="connsiteX1" fmla="*/ 3484784 w 7158529"/>
              <a:gd name="connsiteY1" fmla="*/ 22372 h 9219257"/>
              <a:gd name="connsiteX2" fmla="*/ 7158529 w 7158529"/>
              <a:gd name="connsiteY2" fmla="*/ 6792845 h 9219257"/>
              <a:gd name="connsiteX3" fmla="*/ 4205306 w 7158529"/>
              <a:gd name="connsiteY3" fmla="*/ 9219257 h 9219257"/>
              <a:gd name="connsiteX4" fmla="*/ 0 w 7158529"/>
              <a:gd name="connsiteY4" fmla="*/ 4252586 h 9219257"/>
              <a:gd name="connsiteX5" fmla="*/ 1800844 w 7158529"/>
              <a:gd name="connsiteY5" fmla="*/ 90474 h 92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58529" h="9219257">
                <a:moveTo>
                  <a:pt x="1800844" y="90474"/>
                </a:moveTo>
                <a:cubicBezTo>
                  <a:pt x="2244027" y="20751"/>
                  <a:pt x="2283511" y="-31764"/>
                  <a:pt x="3484784" y="22372"/>
                </a:cubicBezTo>
                <a:lnTo>
                  <a:pt x="7158529" y="6792845"/>
                </a:lnTo>
                <a:lnTo>
                  <a:pt x="4205306" y="9219257"/>
                </a:lnTo>
                <a:lnTo>
                  <a:pt x="0" y="4252586"/>
                </a:lnTo>
                <a:lnTo>
                  <a:pt x="1800844" y="90474"/>
                </a:lnTo>
                <a:close/>
              </a:path>
            </a:pathLst>
          </a:cu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2877" r="-42877"/>
            </a:stretch>
          </a:blip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471914B-E9EE-6C4C-A527-DFB213C5BBB7}"/>
              </a:ext>
            </a:extLst>
          </p:cNvPr>
          <p:cNvSpPr txBox="1">
            <a:spLocks/>
          </p:cNvSpPr>
          <p:nvPr/>
        </p:nvSpPr>
        <p:spPr bwMode="auto">
          <a:xfrm>
            <a:off x="4724003" y="3444347"/>
            <a:ext cx="573399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6000" b="1" dirty="0" err="1">
                <a:solidFill>
                  <a:schemeClr val="bg1"/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Smartslide</a:t>
            </a:r>
            <a:endParaRPr lang="en-US" altLang="en-US" sz="6000" dirty="0">
              <a:solidFill>
                <a:schemeClr val="bg1"/>
              </a:solidFill>
              <a:latin typeface="Arial" panose="020B0604020202020204" pitchFamily="34" charset="0"/>
              <a:ea typeface="Source Sans Pro Black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081BAD-527B-624A-8BA9-ADBA1F104B4B}"/>
              </a:ext>
            </a:extLst>
          </p:cNvPr>
          <p:cNvSpPr txBox="1"/>
          <p:nvPr/>
        </p:nvSpPr>
        <p:spPr>
          <a:xfrm>
            <a:off x="6016964" y="5656918"/>
            <a:ext cx="1431802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BY : SMARTSLIDE 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D8A7F0-9120-DA44-A161-1A0CA5312A28}"/>
              </a:ext>
            </a:extLst>
          </p:cNvPr>
          <p:cNvSpPr txBox="1"/>
          <p:nvPr/>
        </p:nvSpPr>
        <p:spPr>
          <a:xfrm>
            <a:off x="9302445" y="3302042"/>
            <a:ext cx="365806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379244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CDA28EF-E259-C842-AA06-791C31E56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4908550"/>
            <a:ext cx="39719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Truffaut 90’s health goth master cleanse. YOLO Brooklyn cold-pressed, lumbersexual health goth </a:t>
            </a:r>
            <a:r>
              <a:rPr lang="en-US" alt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chillwave</a:t>
            </a:r>
            <a:r>
              <a:rPr lang="en-US" alt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 gastropub fap yr. Selvage bespoke </a:t>
            </a:r>
            <a:r>
              <a:rPr lang="en-US" alt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migas</a:t>
            </a:r>
            <a:r>
              <a:rPr lang="en-US" alt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, High.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5E58B38-698C-1C45-8006-3FA51E2699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8865" t="22857" r="37104" b="31503"/>
          <a:stretch/>
        </p:blipFill>
        <p:spPr>
          <a:xfrm>
            <a:off x="0" y="2"/>
            <a:ext cx="12192000" cy="6343541"/>
          </a:xfr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782A5BE-FC9A-F441-A0F0-E7F281789A29}"/>
              </a:ext>
            </a:extLst>
          </p:cNvPr>
          <p:cNvSpPr txBox="1">
            <a:spLocks/>
          </p:cNvSpPr>
          <p:nvPr/>
        </p:nvSpPr>
        <p:spPr bwMode="auto">
          <a:xfrm>
            <a:off x="1260475" y="2874963"/>
            <a:ext cx="5140325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4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 Black" panose="020F0502020204030204" pitchFamily="34" charset="0"/>
                <a:ea typeface="Source Sans Pro Black" panose="020F0502020204030204" pitchFamily="34" charset="0"/>
                <a:cs typeface="Source Sans Pro Black" panose="020F0502020204030204" pitchFamily="34" charset="0"/>
              </a:rPr>
              <a:t>A BIG BUSINESS</a:t>
            </a:r>
          </a:p>
          <a:p>
            <a:pPr>
              <a:lnSpc>
                <a:spcPct val="90000"/>
              </a:lnSpc>
            </a:pPr>
            <a:r>
              <a:rPr lang="en-US" altLang="en-US" sz="4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Source Sans Pro Black" panose="020F0502020204030204" pitchFamily="34" charset="0"/>
                <a:ea typeface="Source Sans Pro Black" panose="020F0502020204030204" pitchFamily="34" charset="0"/>
                <a:cs typeface="Source Sans Pro Black" panose="020F0502020204030204" pitchFamily="34" charset="0"/>
              </a:rPr>
              <a:t>START SMALL.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386EC8-9166-B148-BD93-B1750B126E5C}"/>
              </a:ext>
            </a:extLst>
          </p:cNvPr>
          <p:cNvSpPr/>
          <p:nvPr/>
        </p:nvSpPr>
        <p:spPr>
          <a:xfrm>
            <a:off x="1440742" y="414398"/>
            <a:ext cx="2046169" cy="2046169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56F123-10FC-6D4D-A8AB-1A31896F7BBC}"/>
              </a:ext>
            </a:extLst>
          </p:cNvPr>
          <p:cNvSpPr/>
          <p:nvPr/>
        </p:nvSpPr>
        <p:spPr>
          <a:xfrm>
            <a:off x="7944787" y="5477084"/>
            <a:ext cx="2022795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By: </a:t>
            </a:r>
            <a:r>
              <a:rPr lang="en-US" sz="1100" b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Smartslide</a:t>
            </a:r>
            <a:endParaRPr lang="en-US" sz="1100" b="1" dirty="0">
              <a:ln w="0"/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70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er design" id="{BB7954C0-EDF5-D844-BD4F-F39D5519F32E}" vid="{426EB24F-7CAA-414D-9474-B4F6D074D1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 design</Template>
  <TotalTime>34</TotalTime>
  <Words>389</Words>
  <Application>Microsoft Office PowerPoint</Application>
  <PresentationFormat>Widescreen</PresentationFormat>
  <Paragraphs>73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Arimo</vt:lpstr>
      <vt:lpstr>Calibri</vt:lpstr>
      <vt:lpstr>Calibri Light</vt:lpstr>
      <vt:lpstr>Days</vt:lpstr>
      <vt:lpstr>Gill Sans</vt:lpstr>
      <vt:lpstr>Raleway</vt:lpstr>
      <vt:lpstr>Source Sans Pro</vt:lpstr>
      <vt:lpstr>Source Sans Pro Black</vt:lpstr>
      <vt:lpstr>Office Theme</vt:lpstr>
      <vt:lpstr>COVER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DHANI</dc:creator>
  <cp:lastModifiedBy>dhani uchiha</cp:lastModifiedBy>
  <cp:revision>3</cp:revision>
  <dcterms:created xsi:type="dcterms:W3CDTF">2021-02-04T13:40:10Z</dcterms:created>
  <dcterms:modified xsi:type="dcterms:W3CDTF">2021-02-19T06:10:53Z</dcterms:modified>
</cp:coreProperties>
</file>