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962" r:id="rId2"/>
    <p:sldId id="703" r:id="rId3"/>
    <p:sldId id="956" r:id="rId4"/>
    <p:sldId id="615" r:id="rId5"/>
    <p:sldId id="422" r:id="rId6"/>
    <p:sldId id="705" r:id="rId7"/>
    <p:sldId id="704" r:id="rId8"/>
    <p:sldId id="706" r:id="rId9"/>
    <p:sldId id="960" r:id="rId10"/>
    <p:sldId id="961" r:id="rId11"/>
    <p:sldId id="616" r:id="rId12"/>
    <p:sldId id="425" r:id="rId13"/>
    <p:sldId id="420" r:id="rId14"/>
    <p:sldId id="423" r:id="rId15"/>
    <p:sldId id="428" r:id="rId16"/>
    <p:sldId id="957" r:id="rId17"/>
    <p:sldId id="367" r:id="rId18"/>
    <p:sldId id="958" r:id="rId19"/>
    <p:sldId id="959" r:id="rId20"/>
    <p:sldId id="954"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94"/>
  </p:normalViewPr>
  <p:slideViewPr>
    <p:cSldViewPr snapToGrid="0" snapToObjects="1" showGuides="1">
      <p:cViewPr varScale="1">
        <p:scale>
          <a:sx n="88" d="100"/>
          <a:sy n="88" d="100"/>
        </p:scale>
        <p:origin x="138" y="84"/>
      </p:cViewPr>
      <p:guideLst>
        <p:guide orient="horz" pos="2137"/>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2398583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627573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3_Title Slide">
    <p:spTree>
      <p:nvGrpSpPr>
        <p:cNvPr id="1" name=""/>
        <p:cNvGrpSpPr/>
        <p:nvPr/>
      </p:nvGrpSpPr>
      <p:grpSpPr>
        <a:xfrm>
          <a:off x="0" y="0"/>
          <a:ext cx="0" cy="0"/>
          <a:chOff x="0" y="0"/>
          <a:chExt cx="0" cy="0"/>
        </a:xfrm>
      </p:grpSpPr>
      <p:sp>
        <p:nvSpPr>
          <p:cNvPr id="7" name="Picture Placeholder 2"/>
          <p:cNvSpPr>
            <a:spLocks noGrp="1"/>
          </p:cNvSpPr>
          <p:nvPr>
            <p:ph type="pic" sz="quarter" idx="14"/>
          </p:nvPr>
        </p:nvSpPr>
        <p:spPr>
          <a:xfrm>
            <a:off x="1296776" y="1482171"/>
            <a:ext cx="2793312" cy="2422191"/>
          </a:xfrm>
          <a:prstGeom prst="triangl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2"/>
          <p:cNvSpPr>
            <a:spLocks noGrp="1"/>
          </p:cNvSpPr>
          <p:nvPr>
            <p:ph type="pic" sz="quarter" idx="15"/>
          </p:nvPr>
        </p:nvSpPr>
        <p:spPr>
          <a:xfrm>
            <a:off x="1296776" y="2090458"/>
            <a:ext cx="2793312" cy="2422191"/>
          </a:xfrm>
          <a:prstGeom prst="triangl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2" name="Picture Placeholder 2"/>
          <p:cNvSpPr>
            <a:spLocks noGrp="1"/>
          </p:cNvSpPr>
          <p:nvPr>
            <p:ph type="pic" sz="quarter" idx="16"/>
          </p:nvPr>
        </p:nvSpPr>
        <p:spPr>
          <a:xfrm>
            <a:off x="4645457" y="1482171"/>
            <a:ext cx="2793312" cy="2422191"/>
          </a:xfrm>
          <a:prstGeom prst="triangl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3" name="Picture Placeholder 2"/>
          <p:cNvSpPr>
            <a:spLocks noGrp="1"/>
          </p:cNvSpPr>
          <p:nvPr>
            <p:ph type="pic" sz="quarter" idx="17"/>
          </p:nvPr>
        </p:nvSpPr>
        <p:spPr>
          <a:xfrm>
            <a:off x="4645457" y="2090458"/>
            <a:ext cx="2793312" cy="2422191"/>
          </a:xfrm>
          <a:prstGeom prst="triangl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4" name="Picture Placeholder 2"/>
          <p:cNvSpPr>
            <a:spLocks noGrp="1"/>
          </p:cNvSpPr>
          <p:nvPr>
            <p:ph type="pic" sz="quarter" idx="18"/>
          </p:nvPr>
        </p:nvSpPr>
        <p:spPr>
          <a:xfrm>
            <a:off x="7994138" y="1482171"/>
            <a:ext cx="2793312" cy="2422191"/>
          </a:xfrm>
          <a:prstGeom prst="triangl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5" name="Picture Placeholder 2"/>
          <p:cNvSpPr>
            <a:spLocks noGrp="1"/>
          </p:cNvSpPr>
          <p:nvPr>
            <p:ph type="pic" sz="quarter" idx="19"/>
          </p:nvPr>
        </p:nvSpPr>
        <p:spPr>
          <a:xfrm>
            <a:off x="7994138" y="2090458"/>
            <a:ext cx="2793312" cy="2422191"/>
          </a:xfrm>
          <a:prstGeom prst="triangl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71683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4_Title Slide">
    <p:spTree>
      <p:nvGrpSpPr>
        <p:cNvPr id="1" name=""/>
        <p:cNvGrpSpPr/>
        <p:nvPr/>
      </p:nvGrpSpPr>
      <p:grpSpPr>
        <a:xfrm>
          <a:off x="0" y="0"/>
          <a:ext cx="0" cy="0"/>
          <a:chOff x="0" y="0"/>
          <a:chExt cx="0" cy="0"/>
        </a:xfrm>
      </p:grpSpPr>
      <p:sp>
        <p:nvSpPr>
          <p:cNvPr id="7" name="Picture Placeholder 2"/>
          <p:cNvSpPr>
            <a:spLocks noGrp="1"/>
          </p:cNvSpPr>
          <p:nvPr>
            <p:ph type="pic" sz="quarter" idx="14"/>
          </p:nvPr>
        </p:nvSpPr>
        <p:spPr>
          <a:xfrm>
            <a:off x="1506841" y="1519241"/>
            <a:ext cx="2286000" cy="228600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2"/>
          <p:cNvSpPr>
            <a:spLocks noGrp="1"/>
          </p:cNvSpPr>
          <p:nvPr>
            <p:ph type="pic" sz="quarter" idx="15"/>
          </p:nvPr>
        </p:nvSpPr>
        <p:spPr>
          <a:xfrm>
            <a:off x="1506841" y="2127528"/>
            <a:ext cx="2286000" cy="2286000"/>
          </a:xfrm>
          <a:prstGeom prst="ellips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2" name="Picture Placeholder 2"/>
          <p:cNvSpPr>
            <a:spLocks noGrp="1"/>
          </p:cNvSpPr>
          <p:nvPr>
            <p:ph type="pic" sz="quarter" idx="16"/>
          </p:nvPr>
        </p:nvSpPr>
        <p:spPr>
          <a:xfrm>
            <a:off x="4855522" y="1519241"/>
            <a:ext cx="2286000" cy="228600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3" name="Picture Placeholder 2"/>
          <p:cNvSpPr>
            <a:spLocks noGrp="1"/>
          </p:cNvSpPr>
          <p:nvPr>
            <p:ph type="pic" sz="quarter" idx="17"/>
          </p:nvPr>
        </p:nvSpPr>
        <p:spPr>
          <a:xfrm>
            <a:off x="4855522" y="2127528"/>
            <a:ext cx="2286000" cy="2286000"/>
          </a:xfrm>
          <a:prstGeom prst="ellips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4" name="Picture Placeholder 2"/>
          <p:cNvSpPr>
            <a:spLocks noGrp="1"/>
          </p:cNvSpPr>
          <p:nvPr>
            <p:ph type="pic" sz="quarter" idx="18"/>
          </p:nvPr>
        </p:nvSpPr>
        <p:spPr>
          <a:xfrm>
            <a:off x="8204203" y="1519241"/>
            <a:ext cx="2286000" cy="2286000"/>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5" name="Picture Placeholder 2"/>
          <p:cNvSpPr>
            <a:spLocks noGrp="1"/>
          </p:cNvSpPr>
          <p:nvPr>
            <p:ph type="pic" sz="quarter" idx="19"/>
          </p:nvPr>
        </p:nvSpPr>
        <p:spPr>
          <a:xfrm>
            <a:off x="8204203" y="2127528"/>
            <a:ext cx="2286000" cy="2286000"/>
          </a:xfrm>
          <a:prstGeom prst="ellipse">
            <a:avLst/>
          </a:prstGeom>
          <a:pattFill prst="lgCheck">
            <a:fgClr>
              <a:schemeClr val="bg2">
                <a:lumMod val="75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080619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ircle Meet The Team 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54F7560-A46E-421B-8A4C-4315630D8C7F}"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2"/>
          <p:cNvSpPr>
            <a:spLocks noGrp="1"/>
          </p:cNvSpPr>
          <p:nvPr>
            <p:ph type="pic" sz="quarter" idx="13"/>
          </p:nvPr>
        </p:nvSpPr>
        <p:spPr>
          <a:xfrm>
            <a:off x="678180" y="2918460"/>
            <a:ext cx="1600200" cy="1600200"/>
          </a:xfrm>
          <a:prstGeom prst="ellipse">
            <a:avLst/>
          </a:prstGeom>
          <a:noFill/>
        </p:spPr>
        <p:txBody>
          <a:bodyPr/>
          <a:lstStyle>
            <a:lvl1pPr marL="0" indent="0">
              <a:buNone/>
              <a:defRPr sz="1000"/>
            </a:lvl1pPr>
          </a:lstStyle>
          <a:p>
            <a:endParaRPr lang="en-US"/>
          </a:p>
        </p:txBody>
      </p:sp>
      <p:sp>
        <p:nvSpPr>
          <p:cNvPr id="7" name="Picture Placeholder 2"/>
          <p:cNvSpPr>
            <a:spLocks noGrp="1"/>
          </p:cNvSpPr>
          <p:nvPr>
            <p:ph type="pic" sz="quarter" idx="14"/>
          </p:nvPr>
        </p:nvSpPr>
        <p:spPr>
          <a:xfrm>
            <a:off x="2964180" y="2918460"/>
            <a:ext cx="1600200" cy="1600200"/>
          </a:xfrm>
          <a:prstGeom prst="ellipse">
            <a:avLst/>
          </a:prstGeom>
          <a:noFill/>
        </p:spPr>
        <p:txBody>
          <a:bodyPr/>
          <a:lstStyle>
            <a:lvl1pPr marL="0" indent="0">
              <a:buNone/>
              <a:defRPr sz="1000"/>
            </a:lvl1pPr>
          </a:lstStyle>
          <a:p>
            <a:endParaRPr lang="en-US"/>
          </a:p>
        </p:txBody>
      </p:sp>
      <p:sp>
        <p:nvSpPr>
          <p:cNvPr id="8" name="Picture Placeholder 2"/>
          <p:cNvSpPr>
            <a:spLocks noGrp="1"/>
          </p:cNvSpPr>
          <p:nvPr>
            <p:ph type="pic" sz="quarter" idx="15"/>
          </p:nvPr>
        </p:nvSpPr>
        <p:spPr>
          <a:xfrm>
            <a:off x="5250180" y="2918460"/>
            <a:ext cx="1600200" cy="1600200"/>
          </a:xfrm>
          <a:prstGeom prst="ellipse">
            <a:avLst/>
          </a:prstGeom>
          <a:noFill/>
        </p:spPr>
        <p:txBody>
          <a:bodyPr/>
          <a:lstStyle>
            <a:lvl1pPr marL="0" indent="0">
              <a:buNone/>
              <a:defRPr sz="1000"/>
            </a:lvl1pPr>
          </a:lstStyle>
          <a:p>
            <a:endParaRPr lang="en-US"/>
          </a:p>
        </p:txBody>
      </p:sp>
      <p:sp>
        <p:nvSpPr>
          <p:cNvPr id="9" name="Picture Placeholder 2"/>
          <p:cNvSpPr>
            <a:spLocks noGrp="1"/>
          </p:cNvSpPr>
          <p:nvPr>
            <p:ph type="pic" sz="quarter" idx="16"/>
          </p:nvPr>
        </p:nvSpPr>
        <p:spPr>
          <a:xfrm>
            <a:off x="7536180" y="2918460"/>
            <a:ext cx="1600200" cy="1600200"/>
          </a:xfrm>
          <a:prstGeom prst="ellipse">
            <a:avLst/>
          </a:prstGeom>
          <a:noFill/>
        </p:spPr>
        <p:txBody>
          <a:bodyPr/>
          <a:lstStyle>
            <a:lvl1pPr marL="0" indent="0">
              <a:buNone/>
              <a:defRPr sz="1000"/>
            </a:lvl1pPr>
          </a:lstStyle>
          <a:p>
            <a:endParaRPr lang="en-US"/>
          </a:p>
        </p:txBody>
      </p:sp>
      <p:sp>
        <p:nvSpPr>
          <p:cNvPr id="10" name="Picture Placeholder 2"/>
          <p:cNvSpPr>
            <a:spLocks noGrp="1"/>
          </p:cNvSpPr>
          <p:nvPr>
            <p:ph type="pic" sz="quarter" idx="17"/>
          </p:nvPr>
        </p:nvSpPr>
        <p:spPr>
          <a:xfrm>
            <a:off x="9822180" y="2918460"/>
            <a:ext cx="1600200" cy="1600200"/>
          </a:xfrm>
          <a:prstGeom prst="ellipse">
            <a:avLst/>
          </a:prstGeom>
          <a:noFill/>
        </p:spPr>
        <p:txBody>
          <a:bodyPr/>
          <a:lstStyle>
            <a:lvl1pPr marL="0" indent="0">
              <a:buNone/>
              <a:defRPr sz="1000"/>
            </a:lvl1pPr>
          </a:lstStyle>
          <a:p>
            <a:endParaRPr lang="en-US"/>
          </a:p>
        </p:txBody>
      </p:sp>
      <p:sp>
        <p:nvSpPr>
          <p:cNvPr id="13"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2863796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 Picture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1CF880A-59EA-48BC-A67C-C0EA518B9DB5}"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9"/>
          <p:cNvSpPr>
            <a:spLocks noGrp="1"/>
          </p:cNvSpPr>
          <p:nvPr>
            <p:ph type="pic" sz="quarter" idx="14"/>
          </p:nvPr>
        </p:nvSpPr>
        <p:spPr>
          <a:xfrm>
            <a:off x="871854" y="1811344"/>
            <a:ext cx="1872000" cy="1872000"/>
          </a:xfrm>
          <a:prstGeom prst="rect">
            <a:avLst/>
          </a:prstGeom>
        </p:spPr>
        <p:txBody>
          <a:bodyPr/>
          <a:lstStyle>
            <a:lvl1pPr>
              <a:defRPr sz="1600"/>
            </a:lvl1pPr>
          </a:lstStyle>
          <a:p>
            <a:endParaRPr lang="id-ID"/>
          </a:p>
        </p:txBody>
      </p:sp>
      <p:sp>
        <p:nvSpPr>
          <p:cNvPr id="7" name="Picture Placeholder 9"/>
          <p:cNvSpPr>
            <a:spLocks noGrp="1"/>
          </p:cNvSpPr>
          <p:nvPr>
            <p:ph type="pic" sz="quarter" idx="15"/>
          </p:nvPr>
        </p:nvSpPr>
        <p:spPr>
          <a:xfrm>
            <a:off x="871854" y="4164019"/>
            <a:ext cx="1872000" cy="1872000"/>
          </a:xfrm>
          <a:prstGeom prst="rect">
            <a:avLst/>
          </a:prstGeom>
        </p:spPr>
        <p:txBody>
          <a:bodyPr/>
          <a:lstStyle>
            <a:lvl1pPr>
              <a:defRPr sz="1600"/>
            </a:lvl1pPr>
          </a:lstStyle>
          <a:p>
            <a:endParaRPr lang="id-ID"/>
          </a:p>
        </p:txBody>
      </p:sp>
      <p:sp>
        <p:nvSpPr>
          <p:cNvPr id="8" name="Picture Placeholder 9"/>
          <p:cNvSpPr>
            <a:spLocks noGrp="1"/>
          </p:cNvSpPr>
          <p:nvPr>
            <p:ph type="pic" sz="quarter" idx="16"/>
          </p:nvPr>
        </p:nvSpPr>
        <p:spPr>
          <a:xfrm>
            <a:off x="6358254" y="1811344"/>
            <a:ext cx="1872000" cy="1872000"/>
          </a:xfrm>
          <a:prstGeom prst="rect">
            <a:avLst/>
          </a:prstGeom>
        </p:spPr>
        <p:txBody>
          <a:bodyPr/>
          <a:lstStyle>
            <a:lvl1pPr>
              <a:defRPr sz="1600"/>
            </a:lvl1pPr>
          </a:lstStyle>
          <a:p>
            <a:endParaRPr lang="id-ID"/>
          </a:p>
        </p:txBody>
      </p:sp>
      <p:sp>
        <p:nvSpPr>
          <p:cNvPr id="9" name="Picture Placeholder 9"/>
          <p:cNvSpPr>
            <a:spLocks noGrp="1"/>
          </p:cNvSpPr>
          <p:nvPr>
            <p:ph type="pic" sz="quarter" idx="17"/>
          </p:nvPr>
        </p:nvSpPr>
        <p:spPr>
          <a:xfrm>
            <a:off x="6358254" y="4164019"/>
            <a:ext cx="1872000" cy="1872000"/>
          </a:xfrm>
          <a:prstGeom prst="rect">
            <a:avLst/>
          </a:prstGeom>
        </p:spPr>
        <p:txBody>
          <a:bodyPr/>
          <a:lstStyle>
            <a:lvl1pPr>
              <a:defRPr sz="1600"/>
            </a:lvl1pPr>
          </a:lstStyle>
          <a:p>
            <a:endParaRPr lang="id-ID"/>
          </a:p>
        </p:txBody>
      </p:sp>
      <p:sp>
        <p:nvSpPr>
          <p:cNvPr id="12"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1158526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 Profile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4D68B19-901C-460C-9428-13B8AB283A3A}"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2"/>
          <p:cNvSpPr>
            <a:spLocks noGrp="1"/>
          </p:cNvSpPr>
          <p:nvPr>
            <p:ph type="pic" sz="quarter" idx="14"/>
          </p:nvPr>
        </p:nvSpPr>
        <p:spPr>
          <a:xfrm>
            <a:off x="1273176" y="1662053"/>
            <a:ext cx="1554480" cy="1554480"/>
          </a:xfrm>
          <a:prstGeom prst="rect">
            <a:avLst/>
          </a:prstGeom>
        </p:spPr>
        <p:txBody>
          <a:bodyPr>
            <a:normAutofit/>
          </a:bodyPr>
          <a:lstStyle>
            <a:lvl1pPr>
              <a:defRPr sz="1600"/>
            </a:lvl1pPr>
          </a:lstStyle>
          <a:p>
            <a:endParaRPr lang="id-ID" dirty="0"/>
          </a:p>
        </p:txBody>
      </p:sp>
      <p:sp>
        <p:nvSpPr>
          <p:cNvPr id="7" name="Picture Placeholder 2"/>
          <p:cNvSpPr>
            <a:spLocks noGrp="1"/>
          </p:cNvSpPr>
          <p:nvPr>
            <p:ph type="pic" sz="quarter" idx="15"/>
          </p:nvPr>
        </p:nvSpPr>
        <p:spPr>
          <a:xfrm>
            <a:off x="3897720" y="1662053"/>
            <a:ext cx="1554480" cy="1554480"/>
          </a:xfrm>
          <a:prstGeom prst="rect">
            <a:avLst/>
          </a:prstGeom>
        </p:spPr>
        <p:txBody>
          <a:bodyPr>
            <a:normAutofit/>
          </a:bodyPr>
          <a:lstStyle>
            <a:lvl1pPr>
              <a:defRPr sz="1600"/>
            </a:lvl1pPr>
          </a:lstStyle>
          <a:p>
            <a:endParaRPr lang="id-ID" dirty="0"/>
          </a:p>
        </p:txBody>
      </p:sp>
      <p:sp>
        <p:nvSpPr>
          <p:cNvPr id="8" name="Picture Placeholder 2"/>
          <p:cNvSpPr>
            <a:spLocks noGrp="1"/>
          </p:cNvSpPr>
          <p:nvPr>
            <p:ph type="pic" sz="quarter" idx="16"/>
          </p:nvPr>
        </p:nvSpPr>
        <p:spPr>
          <a:xfrm>
            <a:off x="6562045" y="1662053"/>
            <a:ext cx="1554480" cy="1554480"/>
          </a:xfrm>
          <a:prstGeom prst="rect">
            <a:avLst/>
          </a:prstGeom>
        </p:spPr>
        <p:txBody>
          <a:bodyPr>
            <a:normAutofit/>
          </a:bodyPr>
          <a:lstStyle>
            <a:lvl1pPr>
              <a:defRPr sz="1600"/>
            </a:lvl1pPr>
          </a:lstStyle>
          <a:p>
            <a:endParaRPr lang="id-ID" dirty="0"/>
          </a:p>
        </p:txBody>
      </p:sp>
      <p:sp>
        <p:nvSpPr>
          <p:cNvPr id="9" name="Picture Placeholder 2"/>
          <p:cNvSpPr>
            <a:spLocks noGrp="1"/>
          </p:cNvSpPr>
          <p:nvPr>
            <p:ph type="pic" sz="quarter" idx="17"/>
          </p:nvPr>
        </p:nvSpPr>
        <p:spPr>
          <a:xfrm>
            <a:off x="9185487" y="1662053"/>
            <a:ext cx="1554480" cy="1554480"/>
          </a:xfrm>
          <a:prstGeom prst="rect">
            <a:avLst/>
          </a:prstGeom>
        </p:spPr>
        <p:txBody>
          <a:bodyPr>
            <a:normAutofit/>
          </a:bodyPr>
          <a:lstStyle>
            <a:lvl1pPr>
              <a:defRPr sz="1600"/>
            </a:lvl1pPr>
          </a:lstStyle>
          <a:p>
            <a:endParaRPr lang="id-ID" dirty="0"/>
          </a:p>
        </p:txBody>
      </p:sp>
      <p:sp>
        <p:nvSpPr>
          <p:cNvPr id="10" name="Picture Placeholder 2"/>
          <p:cNvSpPr>
            <a:spLocks noGrp="1"/>
          </p:cNvSpPr>
          <p:nvPr>
            <p:ph type="pic" sz="quarter" idx="18"/>
          </p:nvPr>
        </p:nvSpPr>
        <p:spPr>
          <a:xfrm>
            <a:off x="1273176" y="4039196"/>
            <a:ext cx="1554480" cy="1554480"/>
          </a:xfrm>
          <a:prstGeom prst="rect">
            <a:avLst/>
          </a:prstGeom>
        </p:spPr>
        <p:txBody>
          <a:bodyPr>
            <a:normAutofit/>
          </a:bodyPr>
          <a:lstStyle>
            <a:lvl1pPr>
              <a:defRPr sz="1600"/>
            </a:lvl1pPr>
          </a:lstStyle>
          <a:p>
            <a:endParaRPr lang="id-ID" dirty="0"/>
          </a:p>
        </p:txBody>
      </p:sp>
      <p:sp>
        <p:nvSpPr>
          <p:cNvPr id="11" name="Picture Placeholder 2"/>
          <p:cNvSpPr>
            <a:spLocks noGrp="1"/>
          </p:cNvSpPr>
          <p:nvPr>
            <p:ph type="pic" sz="quarter" idx="19"/>
          </p:nvPr>
        </p:nvSpPr>
        <p:spPr>
          <a:xfrm>
            <a:off x="3897720" y="4039196"/>
            <a:ext cx="1554480" cy="1554480"/>
          </a:xfrm>
          <a:prstGeom prst="rect">
            <a:avLst/>
          </a:prstGeom>
        </p:spPr>
        <p:txBody>
          <a:bodyPr>
            <a:normAutofit/>
          </a:bodyPr>
          <a:lstStyle>
            <a:lvl1pPr>
              <a:defRPr sz="1600"/>
            </a:lvl1pPr>
          </a:lstStyle>
          <a:p>
            <a:endParaRPr lang="id-ID" dirty="0"/>
          </a:p>
        </p:txBody>
      </p:sp>
      <p:sp>
        <p:nvSpPr>
          <p:cNvPr id="12" name="Picture Placeholder 2"/>
          <p:cNvSpPr>
            <a:spLocks noGrp="1"/>
          </p:cNvSpPr>
          <p:nvPr>
            <p:ph type="pic" sz="quarter" idx="20"/>
          </p:nvPr>
        </p:nvSpPr>
        <p:spPr>
          <a:xfrm>
            <a:off x="6562045" y="4039196"/>
            <a:ext cx="1554480" cy="1554480"/>
          </a:xfrm>
          <a:prstGeom prst="rect">
            <a:avLst/>
          </a:prstGeom>
        </p:spPr>
        <p:txBody>
          <a:bodyPr>
            <a:normAutofit/>
          </a:bodyPr>
          <a:lstStyle>
            <a:lvl1pPr>
              <a:defRPr sz="1600"/>
            </a:lvl1pPr>
          </a:lstStyle>
          <a:p>
            <a:endParaRPr lang="id-ID" dirty="0"/>
          </a:p>
        </p:txBody>
      </p:sp>
      <p:sp>
        <p:nvSpPr>
          <p:cNvPr id="13" name="Picture Placeholder 2"/>
          <p:cNvSpPr>
            <a:spLocks noGrp="1"/>
          </p:cNvSpPr>
          <p:nvPr>
            <p:ph type="pic" sz="quarter" idx="21"/>
          </p:nvPr>
        </p:nvSpPr>
        <p:spPr>
          <a:xfrm>
            <a:off x="9185487" y="4039196"/>
            <a:ext cx="1554480" cy="1554480"/>
          </a:xfrm>
          <a:prstGeom prst="rect">
            <a:avLst/>
          </a:prstGeom>
        </p:spPr>
        <p:txBody>
          <a:bodyPr>
            <a:normAutofit/>
          </a:bodyPr>
          <a:lstStyle>
            <a:lvl1pPr>
              <a:defRPr sz="1600"/>
            </a:lvl1pPr>
          </a:lstStyle>
          <a:p>
            <a:endParaRPr lang="id-ID" dirty="0"/>
          </a:p>
        </p:txBody>
      </p:sp>
      <p:sp>
        <p:nvSpPr>
          <p:cNvPr id="16"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273595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 Profile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2B837B-C7D9-4957-9DF3-EEC8C3516E09}"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2"/>
          <p:cNvSpPr>
            <a:spLocks noGrp="1"/>
          </p:cNvSpPr>
          <p:nvPr>
            <p:ph type="pic" sz="quarter" idx="14"/>
          </p:nvPr>
        </p:nvSpPr>
        <p:spPr>
          <a:xfrm>
            <a:off x="709296" y="1700153"/>
            <a:ext cx="1463040" cy="1463040"/>
          </a:xfrm>
          <a:prstGeom prst="rect">
            <a:avLst/>
          </a:prstGeom>
        </p:spPr>
        <p:txBody>
          <a:bodyPr>
            <a:normAutofit/>
          </a:bodyPr>
          <a:lstStyle>
            <a:lvl1pPr>
              <a:defRPr sz="1600"/>
            </a:lvl1pPr>
          </a:lstStyle>
          <a:p>
            <a:endParaRPr lang="id-ID" dirty="0"/>
          </a:p>
        </p:txBody>
      </p:sp>
      <p:sp>
        <p:nvSpPr>
          <p:cNvPr id="7" name="Picture Placeholder 2"/>
          <p:cNvSpPr>
            <a:spLocks noGrp="1"/>
          </p:cNvSpPr>
          <p:nvPr>
            <p:ph type="pic" sz="quarter" idx="15"/>
          </p:nvPr>
        </p:nvSpPr>
        <p:spPr>
          <a:xfrm>
            <a:off x="2887980" y="1700153"/>
            <a:ext cx="1463040" cy="1463040"/>
          </a:xfrm>
          <a:prstGeom prst="rect">
            <a:avLst/>
          </a:prstGeom>
        </p:spPr>
        <p:txBody>
          <a:bodyPr>
            <a:normAutofit/>
          </a:bodyPr>
          <a:lstStyle>
            <a:lvl1pPr>
              <a:defRPr sz="1600"/>
            </a:lvl1pPr>
          </a:lstStyle>
          <a:p>
            <a:endParaRPr lang="id-ID" dirty="0"/>
          </a:p>
        </p:txBody>
      </p:sp>
      <p:sp>
        <p:nvSpPr>
          <p:cNvPr id="8" name="Picture Placeholder 2"/>
          <p:cNvSpPr>
            <a:spLocks noGrp="1"/>
          </p:cNvSpPr>
          <p:nvPr>
            <p:ph type="pic" sz="quarter" idx="16"/>
          </p:nvPr>
        </p:nvSpPr>
        <p:spPr>
          <a:xfrm>
            <a:off x="5066664" y="1700153"/>
            <a:ext cx="1463040" cy="1463040"/>
          </a:xfrm>
          <a:prstGeom prst="rect">
            <a:avLst/>
          </a:prstGeom>
        </p:spPr>
        <p:txBody>
          <a:bodyPr>
            <a:normAutofit/>
          </a:bodyPr>
          <a:lstStyle>
            <a:lvl1pPr>
              <a:defRPr sz="1600"/>
            </a:lvl1pPr>
          </a:lstStyle>
          <a:p>
            <a:endParaRPr lang="id-ID" dirty="0"/>
          </a:p>
        </p:txBody>
      </p:sp>
      <p:sp>
        <p:nvSpPr>
          <p:cNvPr id="9" name="Picture Placeholder 2"/>
          <p:cNvSpPr>
            <a:spLocks noGrp="1"/>
          </p:cNvSpPr>
          <p:nvPr>
            <p:ph type="pic" sz="quarter" idx="17"/>
          </p:nvPr>
        </p:nvSpPr>
        <p:spPr>
          <a:xfrm>
            <a:off x="7245348" y="1700153"/>
            <a:ext cx="1463040" cy="1463040"/>
          </a:xfrm>
          <a:prstGeom prst="rect">
            <a:avLst/>
          </a:prstGeom>
        </p:spPr>
        <p:txBody>
          <a:bodyPr>
            <a:normAutofit/>
          </a:bodyPr>
          <a:lstStyle>
            <a:lvl1pPr>
              <a:defRPr sz="1600"/>
            </a:lvl1pPr>
          </a:lstStyle>
          <a:p>
            <a:endParaRPr lang="id-ID" dirty="0"/>
          </a:p>
        </p:txBody>
      </p:sp>
      <p:sp>
        <p:nvSpPr>
          <p:cNvPr id="10" name="Picture Placeholder 2"/>
          <p:cNvSpPr>
            <a:spLocks noGrp="1"/>
          </p:cNvSpPr>
          <p:nvPr>
            <p:ph type="pic" sz="quarter" idx="18"/>
          </p:nvPr>
        </p:nvSpPr>
        <p:spPr>
          <a:xfrm>
            <a:off x="709296" y="4115396"/>
            <a:ext cx="1463040" cy="1463040"/>
          </a:xfrm>
          <a:prstGeom prst="rect">
            <a:avLst/>
          </a:prstGeom>
        </p:spPr>
        <p:txBody>
          <a:bodyPr>
            <a:normAutofit/>
          </a:bodyPr>
          <a:lstStyle>
            <a:lvl1pPr>
              <a:defRPr sz="1600"/>
            </a:lvl1pPr>
          </a:lstStyle>
          <a:p>
            <a:endParaRPr lang="id-ID" dirty="0"/>
          </a:p>
        </p:txBody>
      </p:sp>
      <p:sp>
        <p:nvSpPr>
          <p:cNvPr id="11" name="Picture Placeholder 2"/>
          <p:cNvSpPr>
            <a:spLocks noGrp="1"/>
          </p:cNvSpPr>
          <p:nvPr>
            <p:ph type="pic" sz="quarter" idx="19"/>
          </p:nvPr>
        </p:nvSpPr>
        <p:spPr>
          <a:xfrm>
            <a:off x="2887980" y="4115396"/>
            <a:ext cx="1463040" cy="1463040"/>
          </a:xfrm>
          <a:prstGeom prst="rect">
            <a:avLst/>
          </a:prstGeom>
        </p:spPr>
        <p:txBody>
          <a:bodyPr>
            <a:normAutofit/>
          </a:bodyPr>
          <a:lstStyle>
            <a:lvl1pPr>
              <a:defRPr sz="1600"/>
            </a:lvl1pPr>
          </a:lstStyle>
          <a:p>
            <a:endParaRPr lang="id-ID" dirty="0"/>
          </a:p>
        </p:txBody>
      </p:sp>
      <p:sp>
        <p:nvSpPr>
          <p:cNvPr id="12" name="Picture Placeholder 2"/>
          <p:cNvSpPr>
            <a:spLocks noGrp="1"/>
          </p:cNvSpPr>
          <p:nvPr>
            <p:ph type="pic" sz="quarter" idx="20"/>
          </p:nvPr>
        </p:nvSpPr>
        <p:spPr>
          <a:xfrm>
            <a:off x="5066664" y="4115396"/>
            <a:ext cx="1463040" cy="1463040"/>
          </a:xfrm>
          <a:prstGeom prst="rect">
            <a:avLst/>
          </a:prstGeom>
        </p:spPr>
        <p:txBody>
          <a:bodyPr>
            <a:normAutofit/>
          </a:bodyPr>
          <a:lstStyle>
            <a:lvl1pPr>
              <a:defRPr sz="1600"/>
            </a:lvl1pPr>
          </a:lstStyle>
          <a:p>
            <a:endParaRPr lang="id-ID" dirty="0"/>
          </a:p>
        </p:txBody>
      </p:sp>
      <p:sp>
        <p:nvSpPr>
          <p:cNvPr id="13" name="Picture Placeholder 2"/>
          <p:cNvSpPr>
            <a:spLocks noGrp="1"/>
          </p:cNvSpPr>
          <p:nvPr>
            <p:ph type="pic" sz="quarter" idx="21"/>
          </p:nvPr>
        </p:nvSpPr>
        <p:spPr>
          <a:xfrm>
            <a:off x="7245348" y="4115396"/>
            <a:ext cx="1463040" cy="1463040"/>
          </a:xfrm>
          <a:prstGeom prst="rect">
            <a:avLst/>
          </a:prstGeom>
        </p:spPr>
        <p:txBody>
          <a:bodyPr>
            <a:normAutofit/>
          </a:bodyPr>
          <a:lstStyle>
            <a:lvl1pPr>
              <a:defRPr sz="1600"/>
            </a:lvl1pPr>
          </a:lstStyle>
          <a:p>
            <a:endParaRPr lang="id-ID" dirty="0"/>
          </a:p>
        </p:txBody>
      </p:sp>
      <p:sp>
        <p:nvSpPr>
          <p:cNvPr id="15" name="Picture Placeholder 2"/>
          <p:cNvSpPr>
            <a:spLocks noGrp="1"/>
          </p:cNvSpPr>
          <p:nvPr>
            <p:ph type="pic" sz="quarter" idx="22"/>
          </p:nvPr>
        </p:nvSpPr>
        <p:spPr>
          <a:xfrm>
            <a:off x="9408578" y="1700153"/>
            <a:ext cx="1463040" cy="1463040"/>
          </a:xfrm>
          <a:prstGeom prst="rect">
            <a:avLst/>
          </a:prstGeom>
        </p:spPr>
        <p:txBody>
          <a:bodyPr>
            <a:normAutofit/>
          </a:bodyPr>
          <a:lstStyle>
            <a:lvl1pPr>
              <a:defRPr sz="1600"/>
            </a:lvl1pPr>
          </a:lstStyle>
          <a:p>
            <a:endParaRPr lang="id-ID" dirty="0"/>
          </a:p>
        </p:txBody>
      </p:sp>
      <p:sp>
        <p:nvSpPr>
          <p:cNvPr id="16" name="Picture Placeholder 2"/>
          <p:cNvSpPr>
            <a:spLocks noGrp="1"/>
          </p:cNvSpPr>
          <p:nvPr>
            <p:ph type="pic" sz="quarter" idx="23"/>
          </p:nvPr>
        </p:nvSpPr>
        <p:spPr>
          <a:xfrm>
            <a:off x="9408578" y="4115396"/>
            <a:ext cx="1463040" cy="1463040"/>
          </a:xfrm>
          <a:prstGeom prst="rect">
            <a:avLst/>
          </a:prstGeom>
        </p:spPr>
        <p:txBody>
          <a:bodyPr>
            <a:normAutofit/>
          </a:bodyPr>
          <a:lstStyle>
            <a:lvl1pPr>
              <a:defRPr sz="1600"/>
            </a:lvl1pPr>
          </a:lstStyle>
          <a:p>
            <a:endParaRPr lang="id-ID" dirty="0"/>
          </a:p>
        </p:txBody>
      </p:sp>
      <p:sp>
        <p:nvSpPr>
          <p:cNvPr id="19"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114297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 Picture Profil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2B837B-C7D9-4957-9DF3-EEC8C3516E09}"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19"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
        <p:nvSpPr>
          <p:cNvPr id="22" name="Picture Placeholder 3"/>
          <p:cNvSpPr>
            <a:spLocks noGrp="1"/>
          </p:cNvSpPr>
          <p:nvPr>
            <p:ph type="pic" sz="quarter" idx="23"/>
          </p:nvPr>
        </p:nvSpPr>
        <p:spPr>
          <a:xfrm>
            <a:off x="9300356" y="1639790"/>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26" name="Picture Placeholder 3"/>
          <p:cNvSpPr>
            <a:spLocks noGrp="1"/>
          </p:cNvSpPr>
          <p:nvPr>
            <p:ph type="pic" sz="quarter" idx="31"/>
          </p:nvPr>
        </p:nvSpPr>
        <p:spPr>
          <a:xfrm>
            <a:off x="9300356" y="3153548"/>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30" name="Picture Placeholder 3"/>
          <p:cNvSpPr>
            <a:spLocks noGrp="1"/>
          </p:cNvSpPr>
          <p:nvPr>
            <p:ph type="pic" sz="quarter" idx="39"/>
          </p:nvPr>
        </p:nvSpPr>
        <p:spPr>
          <a:xfrm>
            <a:off x="9300356" y="4667305"/>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34" name="Picture Placeholder 3"/>
          <p:cNvSpPr>
            <a:spLocks noGrp="1"/>
          </p:cNvSpPr>
          <p:nvPr>
            <p:ph type="pic" sz="quarter" idx="40"/>
          </p:nvPr>
        </p:nvSpPr>
        <p:spPr>
          <a:xfrm>
            <a:off x="6392033" y="1639790"/>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35" name="Picture Placeholder 3"/>
          <p:cNvSpPr>
            <a:spLocks noGrp="1"/>
          </p:cNvSpPr>
          <p:nvPr>
            <p:ph type="pic" sz="quarter" idx="41"/>
          </p:nvPr>
        </p:nvSpPr>
        <p:spPr>
          <a:xfrm>
            <a:off x="6392033" y="3153548"/>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36" name="Picture Placeholder 3"/>
          <p:cNvSpPr>
            <a:spLocks noGrp="1"/>
          </p:cNvSpPr>
          <p:nvPr>
            <p:ph type="pic" sz="quarter" idx="42"/>
          </p:nvPr>
        </p:nvSpPr>
        <p:spPr>
          <a:xfrm>
            <a:off x="6392033" y="4667305"/>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3" name="Picture Placeholder 3"/>
          <p:cNvSpPr>
            <a:spLocks noGrp="1"/>
          </p:cNvSpPr>
          <p:nvPr>
            <p:ph type="pic" sz="quarter" idx="43"/>
          </p:nvPr>
        </p:nvSpPr>
        <p:spPr>
          <a:xfrm>
            <a:off x="3483710" y="1639790"/>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4" name="Picture Placeholder 3"/>
          <p:cNvSpPr>
            <a:spLocks noGrp="1"/>
          </p:cNvSpPr>
          <p:nvPr>
            <p:ph type="pic" sz="quarter" idx="44"/>
          </p:nvPr>
        </p:nvSpPr>
        <p:spPr>
          <a:xfrm>
            <a:off x="3483710" y="3153548"/>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5" name="Picture Placeholder 3"/>
          <p:cNvSpPr>
            <a:spLocks noGrp="1"/>
          </p:cNvSpPr>
          <p:nvPr>
            <p:ph type="pic" sz="quarter" idx="45"/>
          </p:nvPr>
        </p:nvSpPr>
        <p:spPr>
          <a:xfrm>
            <a:off x="3483710" y="4667305"/>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6" name="Picture Placeholder 3"/>
          <p:cNvSpPr>
            <a:spLocks noGrp="1"/>
          </p:cNvSpPr>
          <p:nvPr>
            <p:ph type="pic" sz="quarter" idx="46"/>
          </p:nvPr>
        </p:nvSpPr>
        <p:spPr>
          <a:xfrm>
            <a:off x="575387" y="1639790"/>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7" name="Picture Placeholder 3"/>
          <p:cNvSpPr>
            <a:spLocks noGrp="1"/>
          </p:cNvSpPr>
          <p:nvPr>
            <p:ph type="pic" sz="quarter" idx="47"/>
          </p:nvPr>
        </p:nvSpPr>
        <p:spPr>
          <a:xfrm>
            <a:off x="575387" y="3153548"/>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
        <p:nvSpPr>
          <p:cNvPr id="48" name="Picture Placeholder 3"/>
          <p:cNvSpPr>
            <a:spLocks noGrp="1"/>
          </p:cNvSpPr>
          <p:nvPr>
            <p:ph type="pic" sz="quarter" idx="48"/>
          </p:nvPr>
        </p:nvSpPr>
        <p:spPr>
          <a:xfrm>
            <a:off x="575387" y="4667305"/>
            <a:ext cx="91440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1050"/>
            </a:lvl1pPr>
          </a:lstStyle>
          <a:p>
            <a:endParaRPr lang="en-US" dirty="0"/>
          </a:p>
        </p:txBody>
      </p:sp>
    </p:spTree>
    <p:extLst>
      <p:ext uri="{BB962C8B-B14F-4D97-AF65-F5344CB8AC3E}">
        <p14:creationId xmlns:p14="http://schemas.microsoft.com/office/powerpoint/2010/main" val="4223130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 Profile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A671A58-5699-44E2-8A17-22E14F29711A}"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2"/>
          <p:cNvSpPr>
            <a:spLocks noGrp="1"/>
          </p:cNvSpPr>
          <p:nvPr>
            <p:ph type="pic" sz="quarter" idx="14"/>
          </p:nvPr>
        </p:nvSpPr>
        <p:spPr>
          <a:xfrm>
            <a:off x="709296" y="1700153"/>
            <a:ext cx="1463040" cy="1463040"/>
          </a:xfrm>
          <a:prstGeom prst="rect">
            <a:avLst/>
          </a:prstGeom>
        </p:spPr>
        <p:txBody>
          <a:bodyPr>
            <a:normAutofit/>
          </a:bodyPr>
          <a:lstStyle>
            <a:lvl1pPr>
              <a:defRPr sz="1600"/>
            </a:lvl1pPr>
          </a:lstStyle>
          <a:p>
            <a:endParaRPr lang="id-ID" dirty="0"/>
          </a:p>
        </p:txBody>
      </p:sp>
      <p:sp>
        <p:nvSpPr>
          <p:cNvPr id="7" name="Picture Placeholder 2"/>
          <p:cNvSpPr>
            <a:spLocks noGrp="1"/>
          </p:cNvSpPr>
          <p:nvPr>
            <p:ph type="pic" sz="quarter" idx="15"/>
          </p:nvPr>
        </p:nvSpPr>
        <p:spPr>
          <a:xfrm>
            <a:off x="4296408" y="1700153"/>
            <a:ext cx="1463040" cy="1463040"/>
          </a:xfrm>
          <a:prstGeom prst="rect">
            <a:avLst/>
          </a:prstGeom>
        </p:spPr>
        <p:txBody>
          <a:bodyPr>
            <a:normAutofit/>
          </a:bodyPr>
          <a:lstStyle>
            <a:lvl1pPr>
              <a:defRPr sz="1600"/>
            </a:lvl1pPr>
          </a:lstStyle>
          <a:p>
            <a:endParaRPr lang="id-ID" dirty="0"/>
          </a:p>
        </p:txBody>
      </p:sp>
      <p:sp>
        <p:nvSpPr>
          <p:cNvPr id="8" name="Picture Placeholder 2"/>
          <p:cNvSpPr>
            <a:spLocks noGrp="1"/>
          </p:cNvSpPr>
          <p:nvPr>
            <p:ph type="pic" sz="quarter" idx="16"/>
          </p:nvPr>
        </p:nvSpPr>
        <p:spPr>
          <a:xfrm>
            <a:off x="7846692" y="1700153"/>
            <a:ext cx="1463040" cy="1463040"/>
          </a:xfrm>
          <a:prstGeom prst="rect">
            <a:avLst/>
          </a:prstGeom>
        </p:spPr>
        <p:txBody>
          <a:bodyPr>
            <a:normAutofit/>
          </a:bodyPr>
          <a:lstStyle>
            <a:lvl1pPr>
              <a:defRPr sz="1600"/>
            </a:lvl1pPr>
          </a:lstStyle>
          <a:p>
            <a:endParaRPr lang="id-ID" dirty="0"/>
          </a:p>
        </p:txBody>
      </p:sp>
      <p:sp>
        <p:nvSpPr>
          <p:cNvPr id="10" name="Picture Placeholder 2"/>
          <p:cNvSpPr>
            <a:spLocks noGrp="1"/>
          </p:cNvSpPr>
          <p:nvPr>
            <p:ph type="pic" sz="quarter" idx="18"/>
          </p:nvPr>
        </p:nvSpPr>
        <p:spPr>
          <a:xfrm>
            <a:off x="709296" y="4115396"/>
            <a:ext cx="1463040" cy="1463040"/>
          </a:xfrm>
          <a:prstGeom prst="rect">
            <a:avLst/>
          </a:prstGeom>
        </p:spPr>
        <p:txBody>
          <a:bodyPr>
            <a:normAutofit/>
          </a:bodyPr>
          <a:lstStyle>
            <a:lvl1pPr>
              <a:defRPr sz="1600"/>
            </a:lvl1pPr>
          </a:lstStyle>
          <a:p>
            <a:endParaRPr lang="id-ID" dirty="0"/>
          </a:p>
        </p:txBody>
      </p:sp>
      <p:sp>
        <p:nvSpPr>
          <p:cNvPr id="11" name="Picture Placeholder 2"/>
          <p:cNvSpPr>
            <a:spLocks noGrp="1"/>
          </p:cNvSpPr>
          <p:nvPr>
            <p:ph type="pic" sz="quarter" idx="19"/>
          </p:nvPr>
        </p:nvSpPr>
        <p:spPr>
          <a:xfrm>
            <a:off x="4296408" y="4115396"/>
            <a:ext cx="1463040" cy="1463040"/>
          </a:xfrm>
          <a:prstGeom prst="rect">
            <a:avLst/>
          </a:prstGeom>
        </p:spPr>
        <p:txBody>
          <a:bodyPr>
            <a:normAutofit/>
          </a:bodyPr>
          <a:lstStyle>
            <a:lvl1pPr>
              <a:defRPr sz="1600"/>
            </a:lvl1pPr>
          </a:lstStyle>
          <a:p>
            <a:endParaRPr lang="id-ID" dirty="0"/>
          </a:p>
        </p:txBody>
      </p:sp>
      <p:sp>
        <p:nvSpPr>
          <p:cNvPr id="12" name="Picture Placeholder 2"/>
          <p:cNvSpPr>
            <a:spLocks noGrp="1"/>
          </p:cNvSpPr>
          <p:nvPr>
            <p:ph type="pic" sz="quarter" idx="20"/>
          </p:nvPr>
        </p:nvSpPr>
        <p:spPr>
          <a:xfrm>
            <a:off x="7846692" y="4115396"/>
            <a:ext cx="1463040" cy="1463040"/>
          </a:xfrm>
          <a:prstGeom prst="rect">
            <a:avLst/>
          </a:prstGeom>
        </p:spPr>
        <p:txBody>
          <a:bodyPr>
            <a:normAutofit/>
          </a:bodyPr>
          <a:lstStyle>
            <a:lvl1pPr>
              <a:defRPr sz="1600"/>
            </a:lvl1pPr>
          </a:lstStyle>
          <a:p>
            <a:endParaRPr lang="id-ID" dirty="0"/>
          </a:p>
        </p:txBody>
      </p:sp>
      <p:sp>
        <p:nvSpPr>
          <p:cNvPr id="15"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24765605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789A129-BEA4-4DF7-A8C3-D7EEEA120CDA}"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6"/>
          <p:cNvSpPr>
            <a:spLocks noGrp="1"/>
          </p:cNvSpPr>
          <p:nvPr>
            <p:ph type="pic" sz="quarter" idx="14"/>
          </p:nvPr>
        </p:nvSpPr>
        <p:spPr>
          <a:xfrm>
            <a:off x="6217800" y="1526591"/>
            <a:ext cx="5136000" cy="3360000"/>
          </a:xfrm>
          <a:prstGeom prst="rect">
            <a:avLst/>
          </a:prstGeom>
        </p:spPr>
      </p:sp>
      <p:sp>
        <p:nvSpPr>
          <p:cNvPr id="7" name="Picture Placeholder 7"/>
          <p:cNvSpPr>
            <a:spLocks noGrp="1"/>
          </p:cNvSpPr>
          <p:nvPr>
            <p:ph type="pic" sz="quarter" idx="15"/>
          </p:nvPr>
        </p:nvSpPr>
        <p:spPr>
          <a:xfrm>
            <a:off x="838200" y="1526591"/>
            <a:ext cx="5136000" cy="3360000"/>
          </a:xfrm>
          <a:prstGeom prst="rect">
            <a:avLst/>
          </a:prstGeom>
        </p:spPr>
      </p:sp>
      <p:sp>
        <p:nvSpPr>
          <p:cNvPr id="10"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259458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Landscape Picture Placehol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A86F174-6A5B-4FE2-8406-334FB26DF592}" type="datetime1">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01570A-8480-497D-96D4-D725A6D7C6AA}" type="slidenum">
              <a:rPr lang="en-US" smtClean="0"/>
              <a:t>‹#›</a:t>
            </a:fld>
            <a:endParaRPr lang="en-US"/>
          </a:p>
        </p:txBody>
      </p:sp>
      <p:sp>
        <p:nvSpPr>
          <p:cNvPr id="6" name="Picture Placeholder 5"/>
          <p:cNvSpPr>
            <a:spLocks noGrp="1"/>
          </p:cNvSpPr>
          <p:nvPr>
            <p:ph type="pic" sz="quarter" idx="14"/>
          </p:nvPr>
        </p:nvSpPr>
        <p:spPr>
          <a:xfrm>
            <a:off x="838200" y="1524000"/>
            <a:ext cx="10632440" cy="3504000"/>
          </a:xfrm>
        </p:spPr>
        <p:txBody>
          <a:bodyPr/>
          <a:lstStyle/>
          <a:p>
            <a:endParaRPr lang="id-ID"/>
          </a:p>
        </p:txBody>
      </p:sp>
      <p:sp>
        <p:nvSpPr>
          <p:cNvPr id="9" name="Title 1"/>
          <p:cNvSpPr>
            <a:spLocks noGrp="1"/>
          </p:cNvSpPr>
          <p:nvPr>
            <p:ph type="title"/>
          </p:nvPr>
        </p:nvSpPr>
        <p:spPr>
          <a:xfrm>
            <a:off x="838200" y="179706"/>
            <a:ext cx="10515600" cy="859789"/>
          </a:xfrm>
        </p:spPr>
        <p:txBody>
          <a:bodyPr>
            <a:normAutofit/>
          </a:bodyPr>
          <a:lstStyle>
            <a:lvl1pPr algn="ctr">
              <a:defRPr sz="4000" b="1"/>
            </a:lvl1pPr>
          </a:lstStyle>
          <a:p>
            <a:r>
              <a:rPr lang="en-US"/>
              <a:t>Click to edit Master title style</a:t>
            </a:r>
          </a:p>
        </p:txBody>
      </p:sp>
    </p:spTree>
    <p:extLst>
      <p:ext uri="{BB962C8B-B14F-4D97-AF65-F5344CB8AC3E}">
        <p14:creationId xmlns:p14="http://schemas.microsoft.com/office/powerpoint/2010/main" val="142381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2.jpeg"/><Relationship Id="rId7" Type="http://schemas.openxmlformats.org/officeDocument/2006/relationships/image" Target="../media/image45.jpeg"/><Relationship Id="rId2" Type="http://schemas.openxmlformats.org/officeDocument/2006/relationships/image" Target="../media/image41.jpeg"/><Relationship Id="rId1" Type="http://schemas.openxmlformats.org/officeDocument/2006/relationships/slideLayout" Target="../slideLayouts/slideLayout15.xml"/><Relationship Id="rId6" Type="http://schemas.openxmlformats.org/officeDocument/2006/relationships/image" Target="../media/image44.jpeg"/><Relationship Id="rId5" Type="http://schemas.openxmlformats.org/officeDocument/2006/relationships/image" Target="../media/image16.png"/><Relationship Id="rId4" Type="http://schemas.openxmlformats.org/officeDocument/2006/relationships/image" Target="../media/image43.jpeg"/></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18.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59.jpeg"/></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7.xml"/><Relationship Id="rId5" Type="http://schemas.openxmlformats.org/officeDocument/2006/relationships/image" Target="../media/image63.jpeg"/><Relationship Id="rId4" Type="http://schemas.openxmlformats.org/officeDocument/2006/relationships/image" Target="../media/image62.jpeg"/></Relationships>
</file>

<file path=ppt/slides/_rels/slide15.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19.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s>
</file>

<file path=ppt/slides/_rels/slide1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91.jpeg"/><Relationship Id="rId3" Type="http://schemas.openxmlformats.org/officeDocument/2006/relationships/image" Target="../media/image81.jpeg"/><Relationship Id="rId7" Type="http://schemas.openxmlformats.org/officeDocument/2006/relationships/image" Target="../media/image85.jpeg"/><Relationship Id="rId12" Type="http://schemas.openxmlformats.org/officeDocument/2006/relationships/image" Target="../media/image90.jpeg"/><Relationship Id="rId2" Type="http://schemas.openxmlformats.org/officeDocument/2006/relationships/image" Target="../media/image80.jpeg"/><Relationship Id="rId1" Type="http://schemas.openxmlformats.org/officeDocument/2006/relationships/slideLayout" Target="../slideLayouts/slideLayout20.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2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7.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image" Target="../media/image13.jpg"/><Relationship Id="rId1" Type="http://schemas.openxmlformats.org/officeDocument/2006/relationships/slideLayout" Target="../slideLayouts/slideLayout14.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3.xml"/><Relationship Id="rId5" Type="http://schemas.openxmlformats.org/officeDocument/2006/relationships/image" Target="../media/image38.jpe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p:txBody>
          <a:bodyPr>
            <a:normAutofit/>
          </a:bodyPr>
          <a:lstStyle/>
          <a:p>
            <a:r>
              <a:rPr lang="en-US" sz="4000" b="1" dirty="0">
                <a:solidFill>
                  <a:schemeClr val="tx2">
                    <a:lumMod val="60000"/>
                    <a:lumOff val="40000"/>
                  </a:schemeClr>
                </a:solidFill>
                <a:latin typeface="Arial" panose="020B0604020202020204" pitchFamily="34" charset="0"/>
                <a:cs typeface="Arial" panose="020B0604020202020204" pitchFamily="34" charset="0"/>
              </a:rPr>
              <a:t>CLIENT/TESTIMONIAL</a:t>
            </a:r>
            <a:endParaRPr lang="en-US" sz="40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362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rt 2">
            <a:extLst>
              <a:ext uri="{FF2B5EF4-FFF2-40B4-BE49-F238E27FC236}">
                <a16:creationId xmlns:a16="http://schemas.microsoft.com/office/drawing/2014/main" id="{92A51664-0FB3-3047-83E6-21DDBE8EB9A6}"/>
              </a:ext>
            </a:extLst>
          </p:cNvPr>
          <p:cNvSpPr/>
          <p:nvPr/>
        </p:nvSpPr>
        <p:spPr>
          <a:xfrm>
            <a:off x="1031403" y="3853152"/>
            <a:ext cx="1326777" cy="1326777"/>
          </a:xfrm>
          <a:prstGeom prst="heart">
            <a:avLst/>
          </a:prstGeom>
          <a:blipFill dpi="0" rotWithShape="1">
            <a:blip r:embed="rId2" cstate="hqprint">
              <a:extLst>
                <a:ext uri="{28A0092B-C50C-407E-A947-70E740481C1C}">
                  <a14:useLocalDpi xmlns:a14="http://schemas.microsoft.com/office/drawing/2010/main"/>
                </a:ext>
              </a:extLst>
            </a:blip>
            <a:srcRect/>
            <a:stretch>
              <a:fillRect l="-25000" r="-2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D3EA9B44-FF48-4C16-8000-4E1144875EC2}"/>
              </a:ext>
            </a:extLst>
          </p:cNvPr>
          <p:cNvGrpSpPr/>
          <p:nvPr/>
        </p:nvGrpSpPr>
        <p:grpSpPr>
          <a:xfrm>
            <a:off x="2494522" y="3747376"/>
            <a:ext cx="3737810" cy="1449876"/>
            <a:chOff x="2494522" y="3747376"/>
            <a:chExt cx="3737810" cy="1449876"/>
          </a:xfrm>
        </p:grpSpPr>
        <p:sp>
          <p:nvSpPr>
            <p:cNvPr id="4" name="Rounded Rectangle 3">
              <a:extLst>
                <a:ext uri="{FF2B5EF4-FFF2-40B4-BE49-F238E27FC236}">
                  <a16:creationId xmlns:a16="http://schemas.microsoft.com/office/drawing/2014/main" id="{8D756B90-1E89-2149-A90C-D213D3C662C6}"/>
                </a:ext>
              </a:extLst>
            </p:cNvPr>
            <p:cNvSpPr/>
            <p:nvPr/>
          </p:nvSpPr>
          <p:spPr>
            <a:xfrm>
              <a:off x="2494522" y="3747376"/>
              <a:ext cx="3737810" cy="144987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44949AF-82DE-BB44-83CB-D2953B58100A}"/>
                </a:ext>
              </a:extLst>
            </p:cNvPr>
            <p:cNvSpPr txBox="1"/>
            <p:nvPr/>
          </p:nvSpPr>
          <p:spPr>
            <a:xfrm>
              <a:off x="2873800" y="4001742"/>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16" name="Group 15">
            <a:extLst>
              <a:ext uri="{FF2B5EF4-FFF2-40B4-BE49-F238E27FC236}">
                <a16:creationId xmlns:a16="http://schemas.microsoft.com/office/drawing/2014/main" id="{ACEB2CEF-1111-4738-AD31-F29034CDA80A}"/>
              </a:ext>
            </a:extLst>
          </p:cNvPr>
          <p:cNvGrpSpPr/>
          <p:nvPr/>
        </p:nvGrpSpPr>
        <p:grpSpPr>
          <a:xfrm>
            <a:off x="4008437" y="5334199"/>
            <a:ext cx="2087563" cy="569387"/>
            <a:chOff x="4008437" y="5334199"/>
            <a:chExt cx="2087563" cy="569387"/>
          </a:xfrm>
        </p:grpSpPr>
        <p:sp>
          <p:nvSpPr>
            <p:cNvPr id="7" name="TextBox 23">
              <a:extLst>
                <a:ext uri="{FF2B5EF4-FFF2-40B4-BE49-F238E27FC236}">
                  <a16:creationId xmlns:a16="http://schemas.microsoft.com/office/drawing/2014/main" id="{2E311C4C-89C8-F248-B1A0-F680B9F9EFC7}"/>
                </a:ext>
              </a:extLst>
            </p:cNvPr>
            <p:cNvSpPr txBox="1"/>
            <p:nvPr/>
          </p:nvSpPr>
          <p:spPr>
            <a:xfrm>
              <a:off x="4008437" y="5334199"/>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8" name="TextBox 63">
              <a:extLst>
                <a:ext uri="{FF2B5EF4-FFF2-40B4-BE49-F238E27FC236}">
                  <a16:creationId xmlns:a16="http://schemas.microsoft.com/office/drawing/2014/main" id="{F32BC638-C104-C140-88FA-4F79005141E5}"/>
                </a:ext>
              </a:extLst>
            </p:cNvPr>
            <p:cNvSpPr txBox="1"/>
            <p:nvPr/>
          </p:nvSpPr>
          <p:spPr>
            <a:xfrm>
              <a:off x="4432497" y="5641976"/>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9" name="Straight Connector 8">
              <a:extLst>
                <a:ext uri="{FF2B5EF4-FFF2-40B4-BE49-F238E27FC236}">
                  <a16:creationId xmlns:a16="http://schemas.microsoft.com/office/drawing/2014/main" id="{13EDB8F6-F994-1246-B6DF-F34288EC92A6}"/>
                </a:ext>
              </a:extLst>
            </p:cNvPr>
            <p:cNvCxnSpPr/>
            <p:nvPr/>
          </p:nvCxnSpPr>
          <p:spPr>
            <a:xfrm>
              <a:off x="4367248" y="5643096"/>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0" name="Heart 9">
            <a:extLst>
              <a:ext uri="{FF2B5EF4-FFF2-40B4-BE49-F238E27FC236}">
                <a16:creationId xmlns:a16="http://schemas.microsoft.com/office/drawing/2014/main" id="{677DC746-ECB4-214E-BB3A-0E6613B0D665}"/>
              </a:ext>
            </a:extLst>
          </p:cNvPr>
          <p:cNvSpPr/>
          <p:nvPr/>
        </p:nvSpPr>
        <p:spPr>
          <a:xfrm>
            <a:off x="6232332" y="1660748"/>
            <a:ext cx="1326777" cy="1326777"/>
          </a:xfrm>
          <a:prstGeom prst="heart">
            <a:avLst/>
          </a:prstGeom>
          <a:blipFill dpi="0" rotWithShape="1">
            <a:blip r:embed="rId3" cstate="hqprint">
              <a:extLst>
                <a:ext uri="{28A0092B-C50C-407E-A947-70E740481C1C}">
                  <a14:useLocalDpi xmlns:a14="http://schemas.microsoft.com/office/drawing/2010/main"/>
                </a:ext>
              </a:extLst>
            </a:blip>
            <a:srcRect/>
            <a:stretch>
              <a:fillRect l="-28884" t="-64208" r="-28884" b="-724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D876974-0F34-4BB7-9EF8-4132E74EA3B1}"/>
              </a:ext>
            </a:extLst>
          </p:cNvPr>
          <p:cNvGrpSpPr/>
          <p:nvPr/>
        </p:nvGrpSpPr>
        <p:grpSpPr>
          <a:xfrm>
            <a:off x="7695451" y="1554972"/>
            <a:ext cx="3737810" cy="1449876"/>
            <a:chOff x="7695451" y="1554972"/>
            <a:chExt cx="3737810" cy="1449876"/>
          </a:xfrm>
        </p:grpSpPr>
        <p:sp>
          <p:nvSpPr>
            <p:cNvPr id="11" name="Rounded Rectangle 10">
              <a:extLst>
                <a:ext uri="{FF2B5EF4-FFF2-40B4-BE49-F238E27FC236}">
                  <a16:creationId xmlns:a16="http://schemas.microsoft.com/office/drawing/2014/main" id="{2121CCB5-E08A-1B42-B15B-2F0A5EF2CF14}"/>
                </a:ext>
              </a:extLst>
            </p:cNvPr>
            <p:cNvSpPr/>
            <p:nvPr/>
          </p:nvSpPr>
          <p:spPr>
            <a:xfrm>
              <a:off x="7695451" y="1554972"/>
              <a:ext cx="3737810" cy="144987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3EF6DB6-7365-4840-B473-B2F896BF2121}"/>
                </a:ext>
              </a:extLst>
            </p:cNvPr>
            <p:cNvSpPr txBox="1"/>
            <p:nvPr/>
          </p:nvSpPr>
          <p:spPr>
            <a:xfrm>
              <a:off x="8074729" y="1809338"/>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17" name="Group 16">
            <a:extLst>
              <a:ext uri="{FF2B5EF4-FFF2-40B4-BE49-F238E27FC236}">
                <a16:creationId xmlns:a16="http://schemas.microsoft.com/office/drawing/2014/main" id="{A7315DE2-4219-4DF8-A717-05ADF5121EAF}"/>
              </a:ext>
            </a:extLst>
          </p:cNvPr>
          <p:cNvGrpSpPr/>
          <p:nvPr/>
        </p:nvGrpSpPr>
        <p:grpSpPr>
          <a:xfrm>
            <a:off x="9574926" y="3167317"/>
            <a:ext cx="2087563" cy="569387"/>
            <a:chOff x="9574926" y="3167317"/>
            <a:chExt cx="2087563" cy="569387"/>
          </a:xfrm>
        </p:grpSpPr>
        <p:sp>
          <p:nvSpPr>
            <p:cNvPr id="13" name="TextBox 23">
              <a:extLst>
                <a:ext uri="{FF2B5EF4-FFF2-40B4-BE49-F238E27FC236}">
                  <a16:creationId xmlns:a16="http://schemas.microsoft.com/office/drawing/2014/main" id="{30840C04-8163-4B4B-B580-EACCB5E10ECB}"/>
                </a:ext>
              </a:extLst>
            </p:cNvPr>
            <p:cNvSpPr txBox="1"/>
            <p:nvPr/>
          </p:nvSpPr>
          <p:spPr>
            <a:xfrm>
              <a:off x="9574926" y="3167317"/>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4" name="TextBox 63">
              <a:extLst>
                <a:ext uri="{FF2B5EF4-FFF2-40B4-BE49-F238E27FC236}">
                  <a16:creationId xmlns:a16="http://schemas.microsoft.com/office/drawing/2014/main" id="{CEC06BBE-8F32-034F-9612-98D24871E01F}"/>
                </a:ext>
              </a:extLst>
            </p:cNvPr>
            <p:cNvSpPr txBox="1"/>
            <p:nvPr/>
          </p:nvSpPr>
          <p:spPr>
            <a:xfrm>
              <a:off x="9998986" y="3475094"/>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5" name="Straight Connector 14">
              <a:extLst>
                <a:ext uri="{FF2B5EF4-FFF2-40B4-BE49-F238E27FC236}">
                  <a16:creationId xmlns:a16="http://schemas.microsoft.com/office/drawing/2014/main" id="{3FAD4692-DF94-2B4B-8478-4ED6C6FDE85F}"/>
                </a:ext>
              </a:extLst>
            </p:cNvPr>
            <p:cNvCxnSpPr/>
            <p:nvPr/>
          </p:nvCxnSpPr>
          <p:spPr>
            <a:xfrm>
              <a:off x="9933737" y="3476214"/>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29" name="TextBox 23">
            <a:extLst>
              <a:ext uri="{FF2B5EF4-FFF2-40B4-BE49-F238E27FC236}">
                <a16:creationId xmlns:a16="http://schemas.microsoft.com/office/drawing/2014/main" id="{27638289-166B-0B41-8127-1D6A934D4F7F}"/>
              </a:ext>
            </a:extLst>
          </p:cNvPr>
          <p:cNvSpPr txBox="1"/>
          <p:nvPr/>
        </p:nvSpPr>
        <p:spPr>
          <a:xfrm>
            <a:off x="1031403" y="1111590"/>
            <a:ext cx="4356594" cy="132343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tx2">
                    <a:lumMod val="60000"/>
                    <a:lumOff val="40000"/>
                  </a:schemeClr>
                </a:solidFill>
                <a:latin typeface="Arial" panose="020B0604020202020204" pitchFamily="34" charset="0"/>
                <a:cs typeface="Arial" panose="020B0604020202020204" pitchFamily="34" charset="0"/>
              </a:rPr>
              <a:t>CLIENT</a:t>
            </a:r>
          </a:p>
          <a:p>
            <a:r>
              <a:rPr lang="en-US" sz="4000" b="1" dirty="0">
                <a:solidFill>
                  <a:schemeClr val="tx2">
                    <a:lumMod val="60000"/>
                    <a:lumOff val="40000"/>
                  </a:schemeClr>
                </a:solidFill>
                <a:latin typeface="Arial" panose="020B0604020202020204" pitchFamily="34" charset="0"/>
                <a:cs typeface="Arial" panose="020B0604020202020204" pitchFamily="34" charset="0"/>
              </a:rPr>
              <a:t>TESTIMONIAL</a:t>
            </a:r>
            <a:endParaRPr lang="id-ID" sz="40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0" name="TextBox 23">
            <a:extLst>
              <a:ext uri="{FF2B5EF4-FFF2-40B4-BE49-F238E27FC236}">
                <a16:creationId xmlns:a16="http://schemas.microsoft.com/office/drawing/2014/main" id="{7F296ECF-AE71-514B-9B48-4B12C1F457D2}"/>
              </a:ext>
            </a:extLst>
          </p:cNvPr>
          <p:cNvSpPr txBox="1"/>
          <p:nvPr/>
        </p:nvSpPr>
        <p:spPr>
          <a:xfrm>
            <a:off x="1158196" y="2454027"/>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2">
                    <a:lumMod val="60000"/>
                    <a:lumOff val="40000"/>
                  </a:schemeClr>
                </a:solidFill>
                <a:latin typeface="Arial" panose="020B0604020202020204" pitchFamily="34" charset="0"/>
                <a:cs typeface="Arial" panose="020B0604020202020204" pitchFamily="34" charset="0"/>
              </a:rPr>
              <a:t>SMART SLIDE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EBF7431-21BC-1B45-8DE1-08F957659BC5}"/>
              </a:ext>
            </a:extLst>
          </p:cNvPr>
          <p:cNvSpPr txBox="1"/>
          <p:nvPr/>
        </p:nvSpPr>
        <p:spPr>
          <a:xfrm>
            <a:off x="7270880" y="4734034"/>
            <a:ext cx="3737810" cy="1200329"/>
          </a:xfrm>
          <a:prstGeom prst="rect">
            <a:avLst/>
          </a:prstGeom>
          <a:noFill/>
        </p:spPr>
        <p:txBody>
          <a:bodyPr wrap="square" rtlCol="0">
            <a:spAutoFit/>
          </a:bodyPr>
          <a:lstStyle/>
          <a:p>
            <a:r>
              <a:rPr lang="en-US" sz="12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“Sugar plum gummi bears candy canes danish cake bear claw cake. Dessert bear claw powder chocolate” “Sugar plum gummi bears candy canes danish cake bear claw cake. Dessert bear claw powder chocolate”</a:t>
            </a:r>
          </a:p>
          <a:p>
            <a:endParaRPr lang="en-US" sz="12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p:txBody>
      </p:sp>
    </p:spTree>
    <p:extLst>
      <p:ext uri="{BB962C8B-B14F-4D97-AF65-F5344CB8AC3E}">
        <p14:creationId xmlns:p14="http://schemas.microsoft.com/office/powerpoint/2010/main" val="223975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4000" fill="hold" grpId="0" nodeType="after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0-#ppt_w/2"/>
                                          </p:val>
                                        </p:tav>
                                        <p:tav tm="100000">
                                          <p:val>
                                            <p:strVal val="#ppt_x"/>
                                          </p:val>
                                        </p:tav>
                                      </p:tavLst>
                                    </p:anim>
                                    <p:anim calcmode="lin" valueType="num">
                                      <p:cBhvr additive="base">
                                        <p:cTn id="13" dur="500" fill="hold"/>
                                        <p:tgtEl>
                                          <p:spTgt spid="3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45"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ppt_w</p:attrName>
                                        </p:attrNameLst>
                                      </p:cBhvr>
                                      <p:tavLst>
                                        <p:tav tm="0" fmla="#ppt_w*sin(2.5*pi*$)">
                                          <p:val>
                                            <p:fltVal val="0"/>
                                          </p:val>
                                        </p:tav>
                                        <p:tav tm="100000">
                                          <p:val>
                                            <p:fltVal val="1"/>
                                          </p:val>
                                        </p:tav>
                                      </p:tavLst>
                                    </p:anim>
                                    <p:anim calcmode="lin" valueType="num">
                                      <p:cBhvr>
                                        <p:cTn id="19" dur="500" fill="hold"/>
                                        <p:tgtEl>
                                          <p:spTgt spid="3"/>
                                        </p:tgtEl>
                                        <p:attrNameLst>
                                          <p:attrName>ppt_h</p:attrName>
                                        </p:attrNameLst>
                                      </p:cBhvr>
                                      <p:tavLst>
                                        <p:tav tm="0">
                                          <p:val>
                                            <p:strVal val="#ppt_h"/>
                                          </p:val>
                                        </p:tav>
                                        <p:tav tm="100000">
                                          <p:val>
                                            <p:strVal val="#ppt_h"/>
                                          </p:val>
                                        </p:tav>
                                      </p:tavLst>
                                    </p:anim>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250"/>
                                        <p:tgtEl>
                                          <p:spTgt spid="2"/>
                                        </p:tgtEl>
                                        <p:attrNameLst>
                                          <p:attrName>ppt_x</p:attrName>
                                        </p:attrNameLst>
                                      </p:cBhvr>
                                      <p:tavLst>
                                        <p:tav tm="0">
                                          <p:val>
                                            <p:strVal val="#ppt_x-#ppt_w*1.125000"/>
                                          </p:val>
                                        </p:tav>
                                        <p:tav tm="100000">
                                          <p:val>
                                            <p:strVal val="#ppt_x"/>
                                          </p:val>
                                        </p:tav>
                                      </p:tavLst>
                                    </p:anim>
                                    <p:animEffect transition="in" filter="wipe(right)">
                                      <p:cBhvr>
                                        <p:cTn id="24" dur="250"/>
                                        <p:tgtEl>
                                          <p:spTgt spid="2"/>
                                        </p:tgtEl>
                                      </p:cBhvr>
                                    </p:animEffect>
                                  </p:childTnLst>
                                </p:cTn>
                              </p:par>
                            </p:childTnLst>
                          </p:cTn>
                        </p:par>
                        <p:par>
                          <p:cTn id="25" fill="hold">
                            <p:stCondLst>
                              <p:cond delay="1750"/>
                            </p:stCondLst>
                            <p:childTnLst>
                              <p:par>
                                <p:cTn id="26" presetID="2" presetClass="entr" presetSubtype="8" decel="8400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par>
                          <p:cTn id="30" fill="hold">
                            <p:stCondLst>
                              <p:cond delay="2250"/>
                            </p:stCondLst>
                            <p:childTnLst>
                              <p:par>
                                <p:cTn id="31" presetID="45"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ppt_w</p:attrName>
                                        </p:attrNameLst>
                                      </p:cBhvr>
                                      <p:tavLst>
                                        <p:tav tm="0" fmla="#ppt_w*sin(2.5*pi*$)">
                                          <p:val>
                                            <p:fltVal val="0"/>
                                          </p:val>
                                        </p:tav>
                                        <p:tav tm="100000">
                                          <p:val>
                                            <p:fltVal val="1"/>
                                          </p:val>
                                        </p:tav>
                                      </p:tavLst>
                                    </p:anim>
                                    <p:anim calcmode="lin" valueType="num">
                                      <p:cBhvr>
                                        <p:cTn id="35" dur="500" fill="hold"/>
                                        <p:tgtEl>
                                          <p:spTgt spid="10"/>
                                        </p:tgtEl>
                                        <p:attrNameLst>
                                          <p:attrName>ppt_h</p:attrName>
                                        </p:attrNameLst>
                                      </p:cBhvr>
                                      <p:tavLst>
                                        <p:tav tm="0">
                                          <p:val>
                                            <p:strVal val="#ppt_h"/>
                                          </p:val>
                                        </p:tav>
                                        <p:tav tm="100000">
                                          <p:val>
                                            <p:strVal val="#ppt_h"/>
                                          </p:val>
                                        </p:tav>
                                      </p:tavLst>
                                    </p:anim>
                                  </p:childTnLst>
                                </p:cTn>
                              </p:par>
                            </p:childTnLst>
                          </p:cTn>
                        </p:par>
                        <p:par>
                          <p:cTn id="36" fill="hold">
                            <p:stCondLst>
                              <p:cond delay="2750"/>
                            </p:stCondLst>
                            <p:childTnLst>
                              <p:par>
                                <p:cTn id="37" presetID="12" presetClass="entr" presetSubtype="8"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250"/>
                                        <p:tgtEl>
                                          <p:spTgt spid="6"/>
                                        </p:tgtEl>
                                        <p:attrNameLst>
                                          <p:attrName>ppt_x</p:attrName>
                                        </p:attrNameLst>
                                      </p:cBhvr>
                                      <p:tavLst>
                                        <p:tav tm="0">
                                          <p:val>
                                            <p:strVal val="#ppt_x-#ppt_w*1.125000"/>
                                          </p:val>
                                        </p:tav>
                                        <p:tav tm="100000">
                                          <p:val>
                                            <p:strVal val="#ppt_x"/>
                                          </p:val>
                                        </p:tav>
                                      </p:tavLst>
                                    </p:anim>
                                    <p:animEffect transition="in" filter="wipe(right)">
                                      <p:cBhvr>
                                        <p:cTn id="40" dur="250"/>
                                        <p:tgtEl>
                                          <p:spTgt spid="6"/>
                                        </p:tgtEl>
                                      </p:cBhvr>
                                    </p:animEffect>
                                  </p:childTnLst>
                                </p:cTn>
                              </p:par>
                            </p:childTnLst>
                          </p:cTn>
                        </p:par>
                        <p:par>
                          <p:cTn id="41" fill="hold">
                            <p:stCondLst>
                              <p:cond delay="3000"/>
                            </p:stCondLst>
                            <p:childTnLst>
                              <p:par>
                                <p:cTn id="42" presetID="2" presetClass="entr" presetSubtype="8" decel="84000" fill="hold" nodeType="after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0-#ppt_w/2"/>
                                          </p:val>
                                        </p:tav>
                                        <p:tav tm="100000">
                                          <p:val>
                                            <p:strVal val="#ppt_x"/>
                                          </p:val>
                                        </p:tav>
                                      </p:tavLst>
                                    </p:anim>
                                    <p:anim calcmode="lin" valueType="num">
                                      <p:cBhvr additive="base">
                                        <p:cTn id="45" dur="500" fill="hold"/>
                                        <p:tgtEl>
                                          <p:spTgt spid="17"/>
                                        </p:tgtEl>
                                        <p:attrNameLst>
                                          <p:attrName>ppt_y</p:attrName>
                                        </p:attrNameLst>
                                      </p:cBhvr>
                                      <p:tavLst>
                                        <p:tav tm="0">
                                          <p:val>
                                            <p:strVal val="#ppt_y"/>
                                          </p:val>
                                        </p:tav>
                                        <p:tav tm="100000">
                                          <p:val>
                                            <p:strVal val="#ppt_y"/>
                                          </p:val>
                                        </p:tav>
                                      </p:tavLst>
                                    </p:anim>
                                  </p:childTnLst>
                                </p:cTn>
                              </p:par>
                            </p:childTnLst>
                          </p:cTn>
                        </p:par>
                        <p:par>
                          <p:cTn id="46" fill="hold">
                            <p:stCondLst>
                              <p:cond delay="3500"/>
                            </p:stCondLst>
                            <p:childTnLst>
                              <p:par>
                                <p:cTn id="47" presetID="2" presetClass="entr" presetSubtype="2" decel="84000" fill="hold" grpId="0" nodeType="after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1+#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2AA6E0F5-26E6-7B40-84A3-6CE385BCF51A}"/>
              </a:ext>
            </a:extLst>
          </p:cNvPr>
          <p:cNvPicPr>
            <a:picLocks noGrp="1" noChangeAspect="1"/>
          </p:cNvPicPr>
          <p:nvPr>
            <p:ph type="pic" sz="quarter" idx="16"/>
          </p:nvPr>
        </p:nvPicPr>
        <p:blipFill>
          <a:blip r:embed="rId2" cstate="hqprint">
            <a:extLst>
              <a:ext uri="{28A0092B-C50C-407E-A947-70E740481C1C}">
                <a14:useLocalDpi xmlns:a14="http://schemas.microsoft.com/office/drawing/2010/main"/>
              </a:ext>
            </a:extLst>
          </a:blip>
          <a:srcRect l="16677" r="16677"/>
          <a:stretch>
            <a:fillRect/>
          </a:stretch>
        </p:blipFill>
        <p:spPr/>
      </p:pic>
      <p:pic>
        <p:nvPicPr>
          <p:cNvPr id="34" name="Picture Placeholder 33">
            <a:extLst>
              <a:ext uri="{FF2B5EF4-FFF2-40B4-BE49-F238E27FC236}">
                <a16:creationId xmlns:a16="http://schemas.microsoft.com/office/drawing/2014/main" id="{4121811F-AE6D-F64F-A4EA-B3B943E63C34}"/>
              </a:ext>
            </a:extLst>
          </p:cNvPr>
          <p:cNvPicPr>
            <a:picLocks noGrp="1" noChangeAspect="1"/>
          </p:cNvPicPr>
          <p:nvPr>
            <p:ph type="pic" sz="quarter" idx="18"/>
          </p:nvPr>
        </p:nvPicPr>
        <p:blipFill>
          <a:blip r:embed="rId3" cstate="hqprint">
            <a:extLst>
              <a:ext uri="{28A0092B-C50C-407E-A947-70E740481C1C}">
                <a14:useLocalDpi xmlns:a14="http://schemas.microsoft.com/office/drawing/2010/main"/>
              </a:ext>
            </a:extLst>
          </a:blip>
          <a:srcRect l="16667" r="16667"/>
          <a:stretch>
            <a:fillRect/>
          </a:stretch>
        </p:blipFill>
        <p:spPr/>
      </p:pic>
      <p:pic>
        <p:nvPicPr>
          <p:cNvPr id="21" name="Picture Placeholder 20">
            <a:extLst>
              <a:ext uri="{FF2B5EF4-FFF2-40B4-BE49-F238E27FC236}">
                <a16:creationId xmlns:a16="http://schemas.microsoft.com/office/drawing/2014/main" id="{0051F317-536D-E243-9131-0BC533D658C3}"/>
              </a:ext>
            </a:extLst>
          </p:cNvPr>
          <p:cNvPicPr>
            <a:picLocks noGrp="1" noChangeAspect="1"/>
          </p:cNvPicPr>
          <p:nvPr>
            <p:ph type="pic" sz="quarter" idx="19"/>
          </p:nvPr>
        </p:nvPicPr>
        <p:blipFill rotWithShape="1">
          <a:blip r:embed="rId4" cstate="hqprint">
            <a:extLst>
              <a:ext uri="{28A0092B-C50C-407E-A947-70E740481C1C}">
                <a14:useLocalDpi xmlns:a14="http://schemas.microsoft.com/office/drawing/2010/main"/>
              </a:ext>
            </a:extLst>
          </a:blip>
          <a:srcRect l="16667" r="16667"/>
          <a:stretch/>
        </p:blipFill>
        <p:spPr bwMode="auto">
          <a:xfrm>
            <a:off x="8204200" y="2127250"/>
            <a:ext cx="2286000" cy="2286000"/>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7" name="Picture Placeholder 16">
            <a:extLst>
              <a:ext uri="{FF2B5EF4-FFF2-40B4-BE49-F238E27FC236}">
                <a16:creationId xmlns:a16="http://schemas.microsoft.com/office/drawing/2014/main" id="{E4D9BD59-08C0-434C-964A-37CCD4DF501E}"/>
              </a:ext>
            </a:extLst>
          </p:cNvPr>
          <p:cNvPicPr>
            <a:picLocks noGrp="1" noChangeAspect="1"/>
          </p:cNvPicPr>
          <p:nvPr>
            <p:ph type="pic" sz="quarter" idx="17"/>
          </p:nvPr>
        </p:nvPicPr>
        <p:blipFill>
          <a:blip r:embed="rId6" cstate="hqprint">
            <a:extLst>
              <a:ext uri="{28A0092B-C50C-407E-A947-70E740481C1C}">
                <a14:useLocalDpi xmlns:a14="http://schemas.microsoft.com/office/drawing/2010/main"/>
              </a:ext>
            </a:extLst>
          </a:blip>
          <a:srcRect l="16667" r="16667"/>
          <a:stretch>
            <a:fillRect/>
          </a:stretch>
        </p:blipFill>
        <p:spPr bwMode="auto">
          <a:xfrm>
            <a:off x="4856163" y="2127250"/>
            <a:ext cx="2286000" cy="2286000"/>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5" name="Picture Placeholder 24">
            <a:extLst>
              <a:ext uri="{FF2B5EF4-FFF2-40B4-BE49-F238E27FC236}">
                <a16:creationId xmlns:a16="http://schemas.microsoft.com/office/drawing/2014/main" id="{89E2CA45-28B3-544D-A74D-B676FD3D48DA}"/>
              </a:ext>
            </a:extLst>
          </p:cNvPr>
          <p:cNvPicPr>
            <a:picLocks noGrp="1" noChangeAspect="1"/>
          </p:cNvPicPr>
          <p:nvPr>
            <p:ph type="pic" sz="quarter" idx="14"/>
          </p:nvPr>
        </p:nvPicPr>
        <p:blipFill>
          <a:blip r:embed="rId7" cstate="hqprint">
            <a:extLst>
              <a:ext uri="{28A0092B-C50C-407E-A947-70E740481C1C}">
                <a14:useLocalDpi xmlns:a14="http://schemas.microsoft.com/office/drawing/2010/main"/>
              </a:ext>
            </a:extLst>
          </a:blip>
          <a:srcRect l="21875" r="21875"/>
          <a:stretch>
            <a:fillRect/>
          </a:stretch>
        </p:blipFill>
        <p:spPr bwMode="auto">
          <a:xfrm>
            <a:off x="1506538" y="1519238"/>
            <a:ext cx="2286000" cy="2286000"/>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grpSp>
        <p:nvGrpSpPr>
          <p:cNvPr id="8" name="Group 16">
            <a:extLst>
              <a:ext uri="{FF2B5EF4-FFF2-40B4-BE49-F238E27FC236}">
                <a16:creationId xmlns:a16="http://schemas.microsoft.com/office/drawing/2014/main" id="{3A8C287C-B649-B04B-B782-6E0021F43C3D}"/>
              </a:ext>
            </a:extLst>
          </p:cNvPr>
          <p:cNvGrpSpPr>
            <a:grpSpLocks/>
          </p:cNvGrpSpPr>
          <p:nvPr/>
        </p:nvGrpSpPr>
        <p:grpSpPr bwMode="auto">
          <a:xfrm>
            <a:off x="1506538" y="4521199"/>
            <a:ext cx="2286000" cy="565733"/>
            <a:chOff x="5196241" y="3117400"/>
            <a:chExt cx="2286000" cy="565906"/>
          </a:xfrm>
        </p:grpSpPr>
        <p:sp>
          <p:nvSpPr>
            <p:cNvPr id="255003" name="Title 1">
              <a:extLst>
                <a:ext uri="{FF2B5EF4-FFF2-40B4-BE49-F238E27FC236}">
                  <a16:creationId xmlns:a16="http://schemas.microsoft.com/office/drawing/2014/main" id="{3E9D3E66-EFB7-7F4F-8EDB-7205598B6624}"/>
                </a:ext>
              </a:extLst>
            </p:cNvPr>
            <p:cNvSpPr txBox="1">
              <a:spLocks/>
            </p:cNvSpPr>
            <p:nvPr/>
          </p:nvSpPr>
          <p:spPr bwMode="auto">
            <a:xfrm>
              <a:off x="5196241" y="3117400"/>
              <a:ext cx="2286000"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WORK NAME</a:t>
              </a:r>
            </a:p>
          </p:txBody>
        </p:sp>
        <p:sp>
          <p:nvSpPr>
            <p:cNvPr id="19" name="TextBox 18">
              <a:extLst>
                <a:ext uri="{FF2B5EF4-FFF2-40B4-BE49-F238E27FC236}">
                  <a16:creationId xmlns:a16="http://schemas.microsoft.com/office/drawing/2014/main" id="{B82DA7D3-70FB-D943-A0A8-1CFA1FBDB36D}"/>
                </a:ext>
              </a:extLst>
            </p:cNvPr>
            <p:cNvSpPr txBox="1"/>
            <p:nvPr/>
          </p:nvSpPr>
          <p:spPr>
            <a:xfrm>
              <a:off x="5196241" y="3361440"/>
              <a:ext cx="2286000"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WEB DESIGN</a:t>
              </a:r>
            </a:p>
          </p:txBody>
        </p:sp>
      </p:grpSp>
      <p:sp>
        <p:nvSpPr>
          <p:cNvPr id="20" name="TextBox 19">
            <a:extLst>
              <a:ext uri="{FF2B5EF4-FFF2-40B4-BE49-F238E27FC236}">
                <a16:creationId xmlns:a16="http://schemas.microsoft.com/office/drawing/2014/main" id="{6596B110-D0D4-5948-9B5B-3A4845182356}"/>
              </a:ext>
            </a:extLst>
          </p:cNvPr>
          <p:cNvSpPr txBox="1">
            <a:spLocks noChangeArrowheads="1"/>
          </p:cNvSpPr>
          <p:nvPr/>
        </p:nvSpPr>
        <p:spPr bwMode="auto">
          <a:xfrm>
            <a:off x="1506538" y="5097463"/>
            <a:ext cx="2286000"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a:t>
            </a:r>
          </a:p>
        </p:txBody>
      </p:sp>
      <p:grpSp>
        <p:nvGrpSpPr>
          <p:cNvPr id="9" name="Group 20">
            <a:extLst>
              <a:ext uri="{FF2B5EF4-FFF2-40B4-BE49-F238E27FC236}">
                <a16:creationId xmlns:a16="http://schemas.microsoft.com/office/drawing/2014/main" id="{1463F14C-61B3-024C-BEFA-98A479D6CC11}"/>
              </a:ext>
            </a:extLst>
          </p:cNvPr>
          <p:cNvGrpSpPr>
            <a:grpSpLocks/>
          </p:cNvGrpSpPr>
          <p:nvPr/>
        </p:nvGrpSpPr>
        <p:grpSpPr bwMode="auto">
          <a:xfrm>
            <a:off x="4856163" y="4521199"/>
            <a:ext cx="2286000" cy="565733"/>
            <a:chOff x="5196241" y="3117400"/>
            <a:chExt cx="2286000" cy="565906"/>
          </a:xfrm>
        </p:grpSpPr>
        <p:sp>
          <p:nvSpPr>
            <p:cNvPr id="255001" name="Title 1">
              <a:extLst>
                <a:ext uri="{FF2B5EF4-FFF2-40B4-BE49-F238E27FC236}">
                  <a16:creationId xmlns:a16="http://schemas.microsoft.com/office/drawing/2014/main" id="{CE07324B-680A-9540-981D-5286529D62A8}"/>
                </a:ext>
              </a:extLst>
            </p:cNvPr>
            <p:cNvSpPr txBox="1">
              <a:spLocks/>
            </p:cNvSpPr>
            <p:nvPr/>
          </p:nvSpPr>
          <p:spPr bwMode="auto">
            <a:xfrm>
              <a:off x="5196241" y="3117400"/>
              <a:ext cx="2286000"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WORK NAME</a:t>
              </a:r>
            </a:p>
          </p:txBody>
        </p:sp>
        <p:sp>
          <p:nvSpPr>
            <p:cNvPr id="23" name="TextBox 22">
              <a:extLst>
                <a:ext uri="{FF2B5EF4-FFF2-40B4-BE49-F238E27FC236}">
                  <a16:creationId xmlns:a16="http://schemas.microsoft.com/office/drawing/2014/main" id="{33081B64-839F-5845-BA6F-6B1415E155A4}"/>
                </a:ext>
              </a:extLst>
            </p:cNvPr>
            <p:cNvSpPr txBox="1"/>
            <p:nvPr/>
          </p:nvSpPr>
          <p:spPr>
            <a:xfrm>
              <a:off x="5196241" y="3361440"/>
              <a:ext cx="2286000"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PHOTOGRAPHY</a:t>
              </a:r>
            </a:p>
          </p:txBody>
        </p:sp>
      </p:grpSp>
      <p:sp>
        <p:nvSpPr>
          <p:cNvPr id="24" name="TextBox 23">
            <a:extLst>
              <a:ext uri="{FF2B5EF4-FFF2-40B4-BE49-F238E27FC236}">
                <a16:creationId xmlns:a16="http://schemas.microsoft.com/office/drawing/2014/main" id="{34543784-E350-714D-AD42-973059FBED6E}"/>
              </a:ext>
            </a:extLst>
          </p:cNvPr>
          <p:cNvSpPr txBox="1">
            <a:spLocks noChangeArrowheads="1"/>
          </p:cNvSpPr>
          <p:nvPr/>
        </p:nvSpPr>
        <p:spPr bwMode="auto">
          <a:xfrm>
            <a:off x="4856163" y="5097463"/>
            <a:ext cx="2286000"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a:t>
            </a:r>
          </a:p>
        </p:txBody>
      </p:sp>
      <p:grpSp>
        <p:nvGrpSpPr>
          <p:cNvPr id="10" name="Group 24">
            <a:extLst>
              <a:ext uri="{FF2B5EF4-FFF2-40B4-BE49-F238E27FC236}">
                <a16:creationId xmlns:a16="http://schemas.microsoft.com/office/drawing/2014/main" id="{CE121F95-FF03-F140-8390-D971613A7574}"/>
              </a:ext>
            </a:extLst>
          </p:cNvPr>
          <p:cNvGrpSpPr>
            <a:grpSpLocks/>
          </p:cNvGrpSpPr>
          <p:nvPr/>
        </p:nvGrpSpPr>
        <p:grpSpPr bwMode="auto">
          <a:xfrm>
            <a:off x="8204200" y="4521199"/>
            <a:ext cx="2286000" cy="565733"/>
            <a:chOff x="5196241" y="3117400"/>
            <a:chExt cx="2286000" cy="565906"/>
          </a:xfrm>
        </p:grpSpPr>
        <p:sp>
          <p:nvSpPr>
            <p:cNvPr id="254999" name="Title 1">
              <a:extLst>
                <a:ext uri="{FF2B5EF4-FFF2-40B4-BE49-F238E27FC236}">
                  <a16:creationId xmlns:a16="http://schemas.microsoft.com/office/drawing/2014/main" id="{F1FC7857-856E-3C41-A92C-C01ADE16A585}"/>
                </a:ext>
              </a:extLst>
            </p:cNvPr>
            <p:cNvSpPr txBox="1">
              <a:spLocks/>
            </p:cNvSpPr>
            <p:nvPr/>
          </p:nvSpPr>
          <p:spPr bwMode="auto">
            <a:xfrm>
              <a:off x="5196241" y="3117400"/>
              <a:ext cx="2286000"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WORK NAME</a:t>
              </a:r>
            </a:p>
          </p:txBody>
        </p:sp>
        <p:sp>
          <p:nvSpPr>
            <p:cNvPr id="27" name="TextBox 26">
              <a:extLst>
                <a:ext uri="{FF2B5EF4-FFF2-40B4-BE49-F238E27FC236}">
                  <a16:creationId xmlns:a16="http://schemas.microsoft.com/office/drawing/2014/main" id="{C1C6694E-F31A-1B42-979D-70604BAAE902}"/>
                </a:ext>
              </a:extLst>
            </p:cNvPr>
            <p:cNvSpPr txBox="1"/>
            <p:nvPr/>
          </p:nvSpPr>
          <p:spPr>
            <a:xfrm>
              <a:off x="5196241" y="3361440"/>
              <a:ext cx="2286000"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GRAPHIC DESIGN</a:t>
              </a:r>
            </a:p>
          </p:txBody>
        </p:sp>
      </p:grpSp>
      <p:sp>
        <p:nvSpPr>
          <p:cNvPr id="28" name="TextBox 27">
            <a:extLst>
              <a:ext uri="{FF2B5EF4-FFF2-40B4-BE49-F238E27FC236}">
                <a16:creationId xmlns:a16="http://schemas.microsoft.com/office/drawing/2014/main" id="{15E6621C-74B0-0947-91A9-3D15F13F1AC0}"/>
              </a:ext>
            </a:extLst>
          </p:cNvPr>
          <p:cNvSpPr txBox="1">
            <a:spLocks noChangeArrowheads="1"/>
          </p:cNvSpPr>
          <p:nvPr/>
        </p:nvSpPr>
        <p:spPr bwMode="auto">
          <a:xfrm>
            <a:off x="8204200" y="5097463"/>
            <a:ext cx="2286000"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a:t>
            </a:r>
          </a:p>
        </p:txBody>
      </p:sp>
      <p:pic>
        <p:nvPicPr>
          <p:cNvPr id="12" name="Picture Placeholder 11">
            <a:extLst>
              <a:ext uri="{FF2B5EF4-FFF2-40B4-BE49-F238E27FC236}">
                <a16:creationId xmlns:a16="http://schemas.microsoft.com/office/drawing/2014/main" id="{E24BE27A-BD6B-ED4F-BC0A-3A8ED7428B44}"/>
              </a:ext>
            </a:extLst>
          </p:cNvPr>
          <p:cNvPicPr>
            <a:picLocks noGrp="1" noChangeAspect="1"/>
          </p:cNvPicPr>
          <p:nvPr>
            <p:ph type="pic" sz="quarter" idx="15"/>
          </p:nvPr>
        </p:nvPicPr>
        <p:blipFill>
          <a:blip r:embed="rId8" cstate="hqprint">
            <a:extLst>
              <a:ext uri="{28A0092B-C50C-407E-A947-70E740481C1C}">
                <a14:useLocalDpi xmlns:a14="http://schemas.microsoft.com/office/drawing/2010/main"/>
              </a:ext>
            </a:extLst>
          </a:blip>
          <a:srcRect l="16656" r="16656"/>
          <a:stretch>
            <a:fillRect/>
          </a:stretch>
        </p:blipFill>
        <p:spPr bwMode="auto">
          <a:xfrm>
            <a:off x="1506538" y="2127250"/>
            <a:ext cx="2286000" cy="2286000"/>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sp>
        <p:nvSpPr>
          <p:cNvPr id="22" name="Title 2">
            <a:extLst>
              <a:ext uri="{FF2B5EF4-FFF2-40B4-BE49-F238E27FC236}">
                <a16:creationId xmlns:a16="http://schemas.microsoft.com/office/drawing/2014/main" id="{D3EBAD24-EC21-A444-A326-FB407EF813AA}"/>
              </a:ext>
            </a:extLst>
          </p:cNvPr>
          <p:cNvSpPr txBox="1">
            <a:spLocks/>
          </p:cNvSpPr>
          <p:nvPr/>
        </p:nvSpPr>
        <p:spPr>
          <a:xfrm>
            <a:off x="838200" y="63275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tx2">
                    <a:lumMod val="60000"/>
                    <a:lumOff val="40000"/>
                  </a:schemeClr>
                </a:solidFill>
                <a:latin typeface="Arial" panose="020B0604020202020204" pitchFamily="34" charset="0"/>
                <a:cs typeface="Arial" panose="020B0604020202020204" pitchFamily="34" charset="0"/>
              </a:rPr>
              <a:t>Testimonial </a:t>
            </a:r>
            <a:r>
              <a:rPr lang="en-US" sz="4000" dirty="0">
                <a:solidFill>
                  <a:schemeClr val="tx2">
                    <a:lumMod val="60000"/>
                    <a:lumOff val="40000"/>
                  </a:schemeClr>
                </a:solidFill>
                <a:latin typeface="Arial" panose="020B0604020202020204" pitchFamily="34" charset="0"/>
                <a:cs typeface="Arial" panose="020B0604020202020204" pitchFamily="34" charset="0"/>
              </a:rPr>
              <a:t>04</a:t>
            </a:r>
          </a:p>
        </p:txBody>
      </p:sp>
    </p:spTree>
    <p:extLst>
      <p:ext uri="{BB962C8B-B14F-4D97-AF65-F5344CB8AC3E}">
        <p14:creationId xmlns:p14="http://schemas.microsoft.com/office/powerpoint/2010/main" val="350974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000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90000"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49" presetClass="entr" presetSubtype="0" decel="10000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 calcmode="lin" valueType="num">
                                      <p:cBhvr>
                                        <p:cTn id="19" dur="500" fill="hold"/>
                                        <p:tgtEl>
                                          <p:spTgt spid="12"/>
                                        </p:tgtEl>
                                        <p:attrNameLst>
                                          <p:attrName>style.rotation</p:attrName>
                                        </p:attrNameLst>
                                      </p:cBhvr>
                                      <p:tavLst>
                                        <p:tav tm="0">
                                          <p:val>
                                            <p:fltVal val="360"/>
                                          </p:val>
                                        </p:tav>
                                        <p:tav tm="100000">
                                          <p:val>
                                            <p:fltVal val="0"/>
                                          </p:val>
                                        </p:tav>
                                      </p:tavLst>
                                    </p:anim>
                                    <p:animEffect transition="in" filter="fade">
                                      <p:cBhvr>
                                        <p:cTn id="20" dur="500"/>
                                        <p:tgtEl>
                                          <p:spTgt spid="12"/>
                                        </p:tgtEl>
                                      </p:cBhvr>
                                    </p:animEffect>
                                  </p:childTnLst>
                                </p:cTn>
                              </p:par>
                            </p:childTnLst>
                          </p:cTn>
                        </p:par>
                        <p:par>
                          <p:cTn id="21" fill="hold">
                            <p:stCondLst>
                              <p:cond delay="1500"/>
                            </p:stCondLst>
                            <p:childTnLst>
                              <p:par>
                                <p:cTn id="22" presetID="2" presetClass="entr" presetSubtype="4" decel="9000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250" fill="hold"/>
                                        <p:tgtEl>
                                          <p:spTgt spid="8"/>
                                        </p:tgtEl>
                                        <p:attrNameLst>
                                          <p:attrName>ppt_x</p:attrName>
                                        </p:attrNameLst>
                                      </p:cBhvr>
                                      <p:tavLst>
                                        <p:tav tm="0">
                                          <p:val>
                                            <p:strVal val="#ppt_x"/>
                                          </p:val>
                                        </p:tav>
                                        <p:tav tm="100000">
                                          <p:val>
                                            <p:strVal val="#ppt_x"/>
                                          </p:val>
                                        </p:tav>
                                      </p:tavLst>
                                    </p:anim>
                                    <p:anim calcmode="lin" valueType="num">
                                      <p:cBhvr additive="base">
                                        <p:cTn id="25" dur="25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 presetClass="entr" presetSubtype="4" decel="9000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250" fill="hold"/>
                                        <p:tgtEl>
                                          <p:spTgt spid="20"/>
                                        </p:tgtEl>
                                        <p:attrNameLst>
                                          <p:attrName>ppt_x</p:attrName>
                                        </p:attrNameLst>
                                      </p:cBhvr>
                                      <p:tavLst>
                                        <p:tav tm="0">
                                          <p:val>
                                            <p:strVal val="#ppt_x"/>
                                          </p:val>
                                        </p:tav>
                                        <p:tav tm="100000">
                                          <p:val>
                                            <p:strVal val="#ppt_x"/>
                                          </p:val>
                                        </p:tav>
                                      </p:tavLst>
                                    </p:anim>
                                    <p:anim calcmode="lin" valueType="num">
                                      <p:cBhvr additive="base">
                                        <p:cTn id="30" dur="250" fill="hold"/>
                                        <p:tgtEl>
                                          <p:spTgt spid="20"/>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 presetClass="entr" presetSubtype="4" decel="90000" fill="hold" nodeType="after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additive="base">
                                        <p:cTn id="34" dur="500" fill="hold"/>
                                        <p:tgtEl>
                                          <p:spTgt spid="37"/>
                                        </p:tgtEl>
                                        <p:attrNameLst>
                                          <p:attrName>ppt_x</p:attrName>
                                        </p:attrNameLst>
                                      </p:cBhvr>
                                      <p:tavLst>
                                        <p:tav tm="0">
                                          <p:val>
                                            <p:strVal val="#ppt_x"/>
                                          </p:val>
                                        </p:tav>
                                        <p:tav tm="100000">
                                          <p:val>
                                            <p:strVal val="#ppt_x"/>
                                          </p:val>
                                        </p:tav>
                                      </p:tavLst>
                                    </p:anim>
                                    <p:anim calcmode="lin" valueType="num">
                                      <p:cBhvr additive="base">
                                        <p:cTn id="35" dur="500" fill="hold"/>
                                        <p:tgtEl>
                                          <p:spTgt spid="37"/>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49" presetClass="entr" presetSubtype="0" decel="10000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 calcmode="lin" valueType="num">
                                      <p:cBhvr>
                                        <p:cTn id="41" dur="500" fill="hold"/>
                                        <p:tgtEl>
                                          <p:spTgt spid="17"/>
                                        </p:tgtEl>
                                        <p:attrNameLst>
                                          <p:attrName>style.rotation</p:attrName>
                                        </p:attrNameLst>
                                      </p:cBhvr>
                                      <p:tavLst>
                                        <p:tav tm="0">
                                          <p:val>
                                            <p:fltVal val="360"/>
                                          </p:val>
                                        </p:tav>
                                        <p:tav tm="100000">
                                          <p:val>
                                            <p:fltVal val="0"/>
                                          </p:val>
                                        </p:tav>
                                      </p:tavLst>
                                    </p:anim>
                                    <p:animEffect transition="in" filter="fade">
                                      <p:cBhvr>
                                        <p:cTn id="42" dur="500"/>
                                        <p:tgtEl>
                                          <p:spTgt spid="17"/>
                                        </p:tgtEl>
                                      </p:cBhvr>
                                    </p:animEffect>
                                  </p:childTnLst>
                                </p:cTn>
                              </p:par>
                            </p:childTnLst>
                          </p:cTn>
                        </p:par>
                        <p:par>
                          <p:cTn id="43" fill="hold">
                            <p:stCondLst>
                              <p:cond delay="3000"/>
                            </p:stCondLst>
                            <p:childTnLst>
                              <p:par>
                                <p:cTn id="44" presetID="2" presetClass="entr" presetSubtype="4" decel="90000"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250" fill="hold"/>
                                        <p:tgtEl>
                                          <p:spTgt spid="9"/>
                                        </p:tgtEl>
                                        <p:attrNameLst>
                                          <p:attrName>ppt_x</p:attrName>
                                        </p:attrNameLst>
                                      </p:cBhvr>
                                      <p:tavLst>
                                        <p:tav tm="0">
                                          <p:val>
                                            <p:strVal val="#ppt_x"/>
                                          </p:val>
                                        </p:tav>
                                        <p:tav tm="100000">
                                          <p:val>
                                            <p:strVal val="#ppt_x"/>
                                          </p:val>
                                        </p:tav>
                                      </p:tavLst>
                                    </p:anim>
                                    <p:anim calcmode="lin" valueType="num">
                                      <p:cBhvr additive="base">
                                        <p:cTn id="47" dur="250" fill="hold"/>
                                        <p:tgtEl>
                                          <p:spTgt spid="9"/>
                                        </p:tgtEl>
                                        <p:attrNameLst>
                                          <p:attrName>ppt_y</p:attrName>
                                        </p:attrNameLst>
                                      </p:cBhvr>
                                      <p:tavLst>
                                        <p:tav tm="0">
                                          <p:val>
                                            <p:strVal val="1+#ppt_h/2"/>
                                          </p:val>
                                        </p:tav>
                                        <p:tav tm="100000">
                                          <p:val>
                                            <p:strVal val="#ppt_y"/>
                                          </p:val>
                                        </p:tav>
                                      </p:tavLst>
                                    </p:anim>
                                  </p:childTnLst>
                                </p:cTn>
                              </p:par>
                            </p:childTnLst>
                          </p:cTn>
                        </p:par>
                        <p:par>
                          <p:cTn id="48" fill="hold">
                            <p:stCondLst>
                              <p:cond delay="3250"/>
                            </p:stCondLst>
                            <p:childTnLst>
                              <p:par>
                                <p:cTn id="49" presetID="2" presetClass="entr" presetSubtype="4" decel="9000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250" fill="hold"/>
                                        <p:tgtEl>
                                          <p:spTgt spid="24"/>
                                        </p:tgtEl>
                                        <p:attrNameLst>
                                          <p:attrName>ppt_x</p:attrName>
                                        </p:attrNameLst>
                                      </p:cBhvr>
                                      <p:tavLst>
                                        <p:tav tm="0">
                                          <p:val>
                                            <p:strVal val="#ppt_x"/>
                                          </p:val>
                                        </p:tav>
                                        <p:tav tm="100000">
                                          <p:val>
                                            <p:strVal val="#ppt_x"/>
                                          </p:val>
                                        </p:tav>
                                      </p:tavLst>
                                    </p:anim>
                                    <p:anim calcmode="lin" valueType="num">
                                      <p:cBhvr additive="base">
                                        <p:cTn id="52" dur="250" fill="hold"/>
                                        <p:tgtEl>
                                          <p:spTgt spid="24"/>
                                        </p:tgtEl>
                                        <p:attrNameLst>
                                          <p:attrName>ppt_y</p:attrName>
                                        </p:attrNameLst>
                                      </p:cBhvr>
                                      <p:tavLst>
                                        <p:tav tm="0">
                                          <p:val>
                                            <p:strVal val="1+#ppt_h/2"/>
                                          </p:val>
                                        </p:tav>
                                        <p:tav tm="100000">
                                          <p:val>
                                            <p:strVal val="#ppt_y"/>
                                          </p:val>
                                        </p:tav>
                                      </p:tavLst>
                                    </p:anim>
                                  </p:childTnLst>
                                </p:cTn>
                              </p:par>
                            </p:childTnLst>
                          </p:cTn>
                        </p:par>
                        <p:par>
                          <p:cTn id="53" fill="hold">
                            <p:stCondLst>
                              <p:cond delay="3500"/>
                            </p:stCondLst>
                            <p:childTnLst>
                              <p:par>
                                <p:cTn id="54" presetID="2" presetClass="entr" presetSubtype="4" decel="90000" fill="hold"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ppt_x"/>
                                          </p:val>
                                        </p:tav>
                                        <p:tav tm="100000">
                                          <p:val>
                                            <p:strVal val="#ppt_x"/>
                                          </p:val>
                                        </p:tav>
                                      </p:tavLst>
                                    </p:anim>
                                    <p:anim calcmode="lin" valueType="num">
                                      <p:cBhvr additive="base">
                                        <p:cTn id="57" dur="500" fill="hold"/>
                                        <p:tgtEl>
                                          <p:spTgt spid="34"/>
                                        </p:tgtEl>
                                        <p:attrNameLst>
                                          <p:attrName>ppt_y</p:attrName>
                                        </p:attrNameLst>
                                      </p:cBhvr>
                                      <p:tavLst>
                                        <p:tav tm="0">
                                          <p:val>
                                            <p:strVal val="1+#ppt_h/2"/>
                                          </p:val>
                                        </p:tav>
                                        <p:tav tm="100000">
                                          <p:val>
                                            <p:strVal val="#ppt_y"/>
                                          </p:val>
                                        </p:tav>
                                      </p:tavLst>
                                    </p:anim>
                                  </p:childTnLst>
                                </p:cTn>
                              </p:par>
                            </p:childTnLst>
                          </p:cTn>
                        </p:par>
                        <p:par>
                          <p:cTn id="58" fill="hold">
                            <p:stCondLst>
                              <p:cond delay="4000"/>
                            </p:stCondLst>
                            <p:childTnLst>
                              <p:par>
                                <p:cTn id="59" presetID="49" presetClass="entr" presetSubtype="0" decel="100000" fill="hold" nodeType="after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anim calcmode="lin" valueType="num">
                                      <p:cBhvr>
                                        <p:cTn id="63" dur="500" fill="hold"/>
                                        <p:tgtEl>
                                          <p:spTgt spid="21"/>
                                        </p:tgtEl>
                                        <p:attrNameLst>
                                          <p:attrName>style.rotation</p:attrName>
                                        </p:attrNameLst>
                                      </p:cBhvr>
                                      <p:tavLst>
                                        <p:tav tm="0">
                                          <p:val>
                                            <p:fltVal val="360"/>
                                          </p:val>
                                        </p:tav>
                                        <p:tav tm="100000">
                                          <p:val>
                                            <p:fltVal val="0"/>
                                          </p:val>
                                        </p:tav>
                                      </p:tavLst>
                                    </p:anim>
                                    <p:animEffect transition="in" filter="fade">
                                      <p:cBhvr>
                                        <p:cTn id="64" dur="500"/>
                                        <p:tgtEl>
                                          <p:spTgt spid="21"/>
                                        </p:tgtEl>
                                      </p:cBhvr>
                                    </p:animEffect>
                                  </p:childTnLst>
                                </p:cTn>
                              </p:par>
                            </p:childTnLst>
                          </p:cTn>
                        </p:par>
                        <p:par>
                          <p:cTn id="65" fill="hold">
                            <p:stCondLst>
                              <p:cond delay="4500"/>
                            </p:stCondLst>
                            <p:childTnLst>
                              <p:par>
                                <p:cTn id="66" presetID="2" presetClass="entr" presetSubtype="4" decel="90000" fill="hold" nodeType="after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250" fill="hold"/>
                                        <p:tgtEl>
                                          <p:spTgt spid="10"/>
                                        </p:tgtEl>
                                        <p:attrNameLst>
                                          <p:attrName>ppt_x</p:attrName>
                                        </p:attrNameLst>
                                      </p:cBhvr>
                                      <p:tavLst>
                                        <p:tav tm="0">
                                          <p:val>
                                            <p:strVal val="#ppt_x"/>
                                          </p:val>
                                        </p:tav>
                                        <p:tav tm="100000">
                                          <p:val>
                                            <p:strVal val="#ppt_x"/>
                                          </p:val>
                                        </p:tav>
                                      </p:tavLst>
                                    </p:anim>
                                    <p:anim calcmode="lin" valueType="num">
                                      <p:cBhvr additive="base">
                                        <p:cTn id="69" dur="250" fill="hold"/>
                                        <p:tgtEl>
                                          <p:spTgt spid="10"/>
                                        </p:tgtEl>
                                        <p:attrNameLst>
                                          <p:attrName>ppt_y</p:attrName>
                                        </p:attrNameLst>
                                      </p:cBhvr>
                                      <p:tavLst>
                                        <p:tav tm="0">
                                          <p:val>
                                            <p:strVal val="1+#ppt_h/2"/>
                                          </p:val>
                                        </p:tav>
                                        <p:tav tm="100000">
                                          <p:val>
                                            <p:strVal val="#ppt_y"/>
                                          </p:val>
                                        </p:tav>
                                      </p:tavLst>
                                    </p:anim>
                                  </p:childTnLst>
                                </p:cTn>
                              </p:par>
                            </p:childTnLst>
                          </p:cTn>
                        </p:par>
                        <p:par>
                          <p:cTn id="70" fill="hold">
                            <p:stCondLst>
                              <p:cond delay="4750"/>
                            </p:stCondLst>
                            <p:childTnLst>
                              <p:par>
                                <p:cTn id="71" presetID="2" presetClass="entr" presetSubtype="4" decel="90000" fill="hold" grpId="0" nodeType="after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250" fill="hold"/>
                                        <p:tgtEl>
                                          <p:spTgt spid="28"/>
                                        </p:tgtEl>
                                        <p:attrNameLst>
                                          <p:attrName>ppt_x</p:attrName>
                                        </p:attrNameLst>
                                      </p:cBhvr>
                                      <p:tavLst>
                                        <p:tav tm="0">
                                          <p:val>
                                            <p:strVal val="#ppt_x"/>
                                          </p:val>
                                        </p:tav>
                                        <p:tav tm="100000">
                                          <p:val>
                                            <p:strVal val="#ppt_x"/>
                                          </p:val>
                                        </p:tav>
                                      </p:tavLst>
                                    </p:anim>
                                    <p:anim calcmode="lin" valueType="num">
                                      <p:cBhvr additive="base">
                                        <p:cTn id="74" dur="25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8"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latin typeface="Arial" panose="020B0604020202020204" pitchFamily="34" charset="0"/>
                <a:cs typeface="Arial" panose="020B0604020202020204" pitchFamily="34" charset="0"/>
              </a:rPr>
              <a:t>12</a:t>
            </a:fld>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838200" y="389256"/>
            <a:ext cx="10515600" cy="859789"/>
          </a:xfrm>
        </p:spPr>
        <p:txBody>
          <a:bodyPr>
            <a:normAutofit/>
          </a:bodyPr>
          <a:lstStyle/>
          <a:p>
            <a:r>
              <a:rPr lang="en-US" sz="3200" dirty="0">
                <a:solidFill>
                  <a:schemeClr val="tx2">
                    <a:lumMod val="60000"/>
                    <a:lumOff val="40000"/>
                  </a:schemeClr>
                </a:solidFill>
                <a:latin typeface="Arial" panose="020B0604020202020204" pitchFamily="34" charset="0"/>
                <a:cs typeface="Arial" panose="020B0604020202020204" pitchFamily="34" charset="0"/>
              </a:rPr>
              <a:t>CLIENT </a:t>
            </a:r>
            <a:r>
              <a:rPr lang="en-US" sz="3200" b="0" dirty="0">
                <a:solidFill>
                  <a:schemeClr val="tx2">
                    <a:lumMod val="60000"/>
                    <a:lumOff val="40000"/>
                  </a:schemeClr>
                </a:solidFill>
                <a:latin typeface="Arial" panose="020B0604020202020204" pitchFamily="34" charset="0"/>
                <a:cs typeface="Arial" panose="020B0604020202020204" pitchFamily="34" charset="0"/>
              </a:rPr>
              <a:t>05</a:t>
            </a:r>
          </a:p>
        </p:txBody>
      </p:sp>
      <p:grpSp>
        <p:nvGrpSpPr>
          <p:cNvPr id="5" name="Group 4">
            <a:extLst>
              <a:ext uri="{FF2B5EF4-FFF2-40B4-BE49-F238E27FC236}">
                <a16:creationId xmlns:a16="http://schemas.microsoft.com/office/drawing/2014/main" id="{28E5D344-35E4-4021-9C0B-8455938BA87A}"/>
              </a:ext>
            </a:extLst>
          </p:cNvPr>
          <p:cNvGrpSpPr/>
          <p:nvPr/>
        </p:nvGrpSpPr>
        <p:grpSpPr>
          <a:xfrm>
            <a:off x="434758" y="4416386"/>
            <a:ext cx="2087563" cy="1415624"/>
            <a:chOff x="434758" y="4416386"/>
            <a:chExt cx="2087563" cy="1415624"/>
          </a:xfrm>
        </p:grpSpPr>
        <p:sp>
          <p:nvSpPr>
            <p:cNvPr id="8" name="Rectangle 7"/>
            <p:cNvSpPr/>
            <p:nvPr/>
          </p:nvSpPr>
          <p:spPr>
            <a:xfrm>
              <a:off x="549361" y="5001013"/>
              <a:ext cx="1858356" cy="83099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2">
                      <a:lumMod val="60000"/>
                      <a:lumOff val="40000"/>
                    </a:schemeClr>
                  </a:solidFill>
                  <a:latin typeface="Arial" panose="020B0604020202020204" pitchFamily="34" charset="0"/>
                  <a:cs typeface="Arial" panose="020B0604020202020204" pitchFamily="34" charset="0"/>
                </a:rPr>
                <a:t>Replace it with your team profile. Feel free to edit it, happy design guys.</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23CD7293-9177-4F61-A123-35B1CB317B8C}"/>
                </a:ext>
              </a:extLst>
            </p:cNvPr>
            <p:cNvGrpSpPr/>
            <p:nvPr/>
          </p:nvGrpSpPr>
          <p:grpSpPr>
            <a:xfrm>
              <a:off x="434758" y="4416386"/>
              <a:ext cx="2087563" cy="569387"/>
              <a:chOff x="434758" y="4416386"/>
              <a:chExt cx="2087563" cy="569387"/>
            </a:xfrm>
          </p:grpSpPr>
          <p:sp>
            <p:nvSpPr>
              <p:cNvPr id="9" name="TextBox 23"/>
              <p:cNvSpPr txBox="1"/>
              <p:nvPr/>
            </p:nvSpPr>
            <p:spPr>
              <a:xfrm>
                <a:off x="434758" y="441638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Nella</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0" name="TextBox 63"/>
              <p:cNvSpPr txBox="1"/>
              <p:nvPr/>
            </p:nvSpPr>
            <p:spPr>
              <a:xfrm>
                <a:off x="858818" y="472416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1" name="Straight Connector 10"/>
              <p:cNvCxnSpPr/>
              <p:nvPr/>
            </p:nvCxnSpPr>
            <p:spPr>
              <a:xfrm>
                <a:off x="793569" y="472528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 name="Group 5">
            <a:extLst>
              <a:ext uri="{FF2B5EF4-FFF2-40B4-BE49-F238E27FC236}">
                <a16:creationId xmlns:a16="http://schemas.microsoft.com/office/drawing/2014/main" id="{7D5A407F-4C00-45EC-A9E9-6A7C85231568}"/>
              </a:ext>
            </a:extLst>
          </p:cNvPr>
          <p:cNvGrpSpPr/>
          <p:nvPr/>
        </p:nvGrpSpPr>
        <p:grpSpPr>
          <a:xfrm>
            <a:off x="2726147" y="4416386"/>
            <a:ext cx="2087563" cy="1415624"/>
            <a:chOff x="2726147" y="4416386"/>
            <a:chExt cx="2087563" cy="1415624"/>
          </a:xfrm>
        </p:grpSpPr>
        <p:sp>
          <p:nvSpPr>
            <p:cNvPr id="16" name="Rectangle 15"/>
            <p:cNvSpPr/>
            <p:nvPr/>
          </p:nvSpPr>
          <p:spPr>
            <a:xfrm>
              <a:off x="2840750" y="5001013"/>
              <a:ext cx="1858356" cy="83099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2">
                      <a:lumMod val="60000"/>
                      <a:lumOff val="40000"/>
                    </a:schemeClr>
                  </a:solidFill>
                  <a:latin typeface="Arial" panose="020B0604020202020204" pitchFamily="34" charset="0"/>
                  <a:cs typeface="Arial" panose="020B0604020202020204" pitchFamily="34" charset="0"/>
                </a:rPr>
                <a:t>Replace it with your team profile. Feel free to edit it, happy design guys.</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7" name="TextBox 23"/>
            <p:cNvSpPr txBox="1"/>
            <p:nvPr/>
          </p:nvSpPr>
          <p:spPr>
            <a:xfrm>
              <a:off x="2726147" y="441638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d-ID" sz="1400" b="1" dirty="0">
                  <a:solidFill>
                    <a:schemeClr val="tx2">
                      <a:lumMod val="60000"/>
                      <a:lumOff val="40000"/>
                    </a:schemeClr>
                  </a:solidFill>
                  <a:latin typeface="Arial" panose="020B0604020202020204" pitchFamily="34" charset="0"/>
                  <a:cs typeface="Arial" panose="020B0604020202020204" pitchFamily="34" charset="0"/>
                </a:rPr>
                <a:t>Maya</a:t>
              </a:r>
            </a:p>
          </p:txBody>
        </p:sp>
        <p:sp>
          <p:nvSpPr>
            <p:cNvPr id="18" name="TextBox 63"/>
            <p:cNvSpPr txBox="1"/>
            <p:nvPr/>
          </p:nvSpPr>
          <p:spPr>
            <a:xfrm>
              <a:off x="3150207" y="472416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9" name="Straight Connector 18"/>
            <p:cNvCxnSpPr/>
            <p:nvPr/>
          </p:nvCxnSpPr>
          <p:spPr>
            <a:xfrm>
              <a:off x="3084958" y="472528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7927CC8A-FCCC-4848-B301-B54A726E454C}"/>
              </a:ext>
            </a:extLst>
          </p:cNvPr>
          <p:cNvGrpSpPr/>
          <p:nvPr/>
        </p:nvGrpSpPr>
        <p:grpSpPr>
          <a:xfrm>
            <a:off x="5004792" y="4416386"/>
            <a:ext cx="2087563" cy="1415624"/>
            <a:chOff x="5004792" y="4416386"/>
            <a:chExt cx="2087563" cy="1415624"/>
          </a:xfrm>
        </p:grpSpPr>
        <p:sp>
          <p:nvSpPr>
            <p:cNvPr id="20" name="Rectangle 19"/>
            <p:cNvSpPr/>
            <p:nvPr/>
          </p:nvSpPr>
          <p:spPr>
            <a:xfrm>
              <a:off x="5119395" y="5001013"/>
              <a:ext cx="1858356" cy="83099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2">
                      <a:lumMod val="60000"/>
                      <a:lumOff val="40000"/>
                    </a:schemeClr>
                  </a:solidFill>
                  <a:latin typeface="Arial" panose="020B0604020202020204" pitchFamily="34" charset="0"/>
                  <a:cs typeface="Arial" panose="020B0604020202020204" pitchFamily="34" charset="0"/>
                </a:rPr>
                <a:t>Replace it with your team profile. Feel free to edit it, happy design guys.</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1" name="TextBox 23"/>
            <p:cNvSpPr txBox="1"/>
            <p:nvPr/>
          </p:nvSpPr>
          <p:spPr>
            <a:xfrm>
              <a:off x="5004792" y="441638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err="1">
                  <a:solidFill>
                    <a:schemeClr val="tx2">
                      <a:lumMod val="60000"/>
                      <a:lumOff val="40000"/>
                    </a:schemeClr>
                  </a:solidFill>
                  <a:latin typeface="Arial" panose="020B0604020202020204" pitchFamily="34" charset="0"/>
                  <a:cs typeface="Arial" panose="020B0604020202020204" pitchFamily="34" charset="0"/>
                </a:rPr>
                <a:t>Elii</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TextBox 63"/>
            <p:cNvSpPr txBox="1"/>
            <p:nvPr/>
          </p:nvSpPr>
          <p:spPr>
            <a:xfrm>
              <a:off x="5428852" y="472416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3" name="Straight Connector 22"/>
            <p:cNvCxnSpPr/>
            <p:nvPr/>
          </p:nvCxnSpPr>
          <p:spPr>
            <a:xfrm>
              <a:off x="5363603" y="472528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461177EE-1AC9-443B-A2FA-44CA423AC2F2}"/>
              </a:ext>
            </a:extLst>
          </p:cNvPr>
          <p:cNvGrpSpPr/>
          <p:nvPr/>
        </p:nvGrpSpPr>
        <p:grpSpPr>
          <a:xfrm>
            <a:off x="7293856" y="4416386"/>
            <a:ext cx="2087563" cy="1415624"/>
            <a:chOff x="7293856" y="4416386"/>
            <a:chExt cx="2087563" cy="1415624"/>
          </a:xfrm>
        </p:grpSpPr>
        <p:sp>
          <p:nvSpPr>
            <p:cNvPr id="24" name="Rectangle 23"/>
            <p:cNvSpPr/>
            <p:nvPr/>
          </p:nvSpPr>
          <p:spPr>
            <a:xfrm>
              <a:off x="7408459" y="5001013"/>
              <a:ext cx="1858356" cy="83099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2">
                      <a:lumMod val="60000"/>
                      <a:lumOff val="40000"/>
                    </a:schemeClr>
                  </a:solidFill>
                  <a:latin typeface="Arial" panose="020B0604020202020204" pitchFamily="34" charset="0"/>
                  <a:cs typeface="Arial" panose="020B0604020202020204" pitchFamily="34" charset="0"/>
                </a:rPr>
                <a:t>Replace it with your team profile. Feel free to edit it, happy design guys.</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TextBox 23"/>
            <p:cNvSpPr txBox="1"/>
            <p:nvPr/>
          </p:nvSpPr>
          <p:spPr>
            <a:xfrm>
              <a:off x="7293856" y="441638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Sarah</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TextBox 63"/>
            <p:cNvSpPr txBox="1"/>
            <p:nvPr/>
          </p:nvSpPr>
          <p:spPr>
            <a:xfrm>
              <a:off x="7717916" y="472416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7" name="Straight Connector 26"/>
            <p:cNvCxnSpPr/>
            <p:nvPr/>
          </p:nvCxnSpPr>
          <p:spPr>
            <a:xfrm>
              <a:off x="7652667" y="472528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3F366769-E972-4C02-AD68-3A5D578F1D6C}"/>
              </a:ext>
            </a:extLst>
          </p:cNvPr>
          <p:cNvGrpSpPr/>
          <p:nvPr/>
        </p:nvGrpSpPr>
        <p:grpSpPr>
          <a:xfrm>
            <a:off x="9577366" y="4416386"/>
            <a:ext cx="2087563" cy="1415624"/>
            <a:chOff x="9577366" y="4416386"/>
            <a:chExt cx="2087563" cy="1415624"/>
          </a:xfrm>
        </p:grpSpPr>
        <p:sp>
          <p:nvSpPr>
            <p:cNvPr id="28" name="Rectangle 27"/>
            <p:cNvSpPr/>
            <p:nvPr/>
          </p:nvSpPr>
          <p:spPr>
            <a:xfrm>
              <a:off x="9691969" y="5001013"/>
              <a:ext cx="1858356" cy="830997"/>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2">
                      <a:lumMod val="60000"/>
                      <a:lumOff val="40000"/>
                    </a:schemeClr>
                  </a:solidFill>
                  <a:latin typeface="Arial" panose="020B0604020202020204" pitchFamily="34" charset="0"/>
                  <a:cs typeface="Arial" panose="020B0604020202020204" pitchFamily="34" charset="0"/>
                </a:rPr>
                <a:t>Replace it with your team profile. Feel free to edit it, happy design guys.</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9" name="TextBox 23"/>
            <p:cNvSpPr txBox="1"/>
            <p:nvPr/>
          </p:nvSpPr>
          <p:spPr>
            <a:xfrm>
              <a:off x="9577366" y="441638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Kyra</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0" name="TextBox 63"/>
            <p:cNvSpPr txBox="1"/>
            <p:nvPr/>
          </p:nvSpPr>
          <p:spPr>
            <a:xfrm>
              <a:off x="10001426" y="472416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31" name="Straight Connector 30"/>
            <p:cNvCxnSpPr/>
            <p:nvPr/>
          </p:nvCxnSpPr>
          <p:spPr>
            <a:xfrm>
              <a:off x="9936177" y="472528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37" name="TextBox 34"/>
          <p:cNvSpPr txBox="1"/>
          <p:nvPr/>
        </p:nvSpPr>
        <p:spPr>
          <a:xfrm>
            <a:off x="977115" y="1700293"/>
            <a:ext cx="10237771" cy="696088"/>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lnSpc>
                <a:spcPct val="150000"/>
              </a:lnSpc>
            </a:pPr>
            <a:r>
              <a:rPr lang="id-ID" sz="1400" dirty="0">
                <a:solidFill>
                  <a:schemeClr val="tx2">
                    <a:lumMod val="60000"/>
                    <a:lumOff val="40000"/>
                  </a:schemeClr>
                </a:solidFill>
                <a:latin typeface="Arial" panose="020B0604020202020204" pitchFamily="34" charset="0"/>
                <a:cs typeface="Arial" panose="020B0604020202020204" pitchFamily="34" charset="0"/>
              </a:rPr>
              <a:t>“</a:t>
            </a:r>
            <a:r>
              <a:rPr lang="en-US" sz="1400" dirty="0">
                <a:solidFill>
                  <a:schemeClr val="tx2">
                    <a:lumMod val="60000"/>
                    <a:lumOff val="40000"/>
                  </a:schemeClr>
                </a:solidFill>
                <a:latin typeface="Arial" panose="020B0604020202020204" pitchFamily="34" charset="0"/>
                <a:cs typeface="Arial" panose="020B0604020202020204" pitchFamily="34" charset="0"/>
              </a:rPr>
              <a:t>With experience that goes beyond the telecoms and IT industry our group of directors and officers are focused on bringing to market the latest Business Grade solutions and dedicated support.</a:t>
            </a:r>
            <a:r>
              <a:rPr lang="id-ID" sz="1400" dirty="0">
                <a:solidFill>
                  <a:schemeClr val="tx2">
                    <a:lumMod val="60000"/>
                    <a:lumOff val="40000"/>
                  </a:schemeClr>
                </a:solidFill>
                <a:latin typeface="Arial" panose="020B0604020202020204" pitchFamily="34" charset="0"/>
                <a:cs typeface="Arial" panose="020B0604020202020204" pitchFamily="34" charset="0"/>
              </a:rPr>
              <a:t> “</a:t>
            </a:r>
            <a:endParaRPr lang="en-US" sz="14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8" name="TextBox 23"/>
          <p:cNvSpPr txBox="1"/>
          <p:nvPr/>
        </p:nvSpPr>
        <p:spPr>
          <a:xfrm>
            <a:off x="4875662" y="1481821"/>
            <a:ext cx="2440676" cy="338554"/>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2">
                    <a:lumMod val="60000"/>
                    <a:lumOff val="40000"/>
                  </a:schemeClr>
                </a:solidFill>
                <a:latin typeface="Arial" panose="020B0604020202020204" pitchFamily="34" charset="0"/>
                <a:cs typeface="Arial" panose="020B0604020202020204" pitchFamily="34" charset="0"/>
              </a:rPr>
              <a:t>Creative Department</a:t>
            </a:r>
            <a:endParaRPr lang="id-ID" sz="1600" b="1" dirty="0">
              <a:solidFill>
                <a:schemeClr val="tx2">
                  <a:lumMod val="60000"/>
                  <a:lumOff val="40000"/>
                </a:schemeClr>
              </a:solidFill>
              <a:latin typeface="Arial" panose="020B0604020202020204" pitchFamily="34" charset="0"/>
              <a:cs typeface="Arial" panose="020B0604020202020204" pitchFamily="34" charset="0"/>
            </a:endParaRPr>
          </a:p>
        </p:txBody>
      </p:sp>
      <p:pic>
        <p:nvPicPr>
          <p:cNvPr id="14" name="Picture Placeholder 13">
            <a:extLst>
              <a:ext uri="{FF2B5EF4-FFF2-40B4-BE49-F238E27FC236}">
                <a16:creationId xmlns:a16="http://schemas.microsoft.com/office/drawing/2014/main" id="{0A2583FF-CA64-FB43-8348-2BB1F108C58B}"/>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667" r="16667"/>
          <a:stretch>
            <a:fillRect/>
          </a:stretch>
        </p:blipFill>
        <p:spPr>
          <a:xfrm>
            <a:off x="678180" y="2670810"/>
            <a:ext cx="1600200" cy="1600200"/>
          </a:xfrm>
        </p:spPr>
      </p:pic>
      <p:pic>
        <p:nvPicPr>
          <p:cNvPr id="32" name="Picture Placeholder 31">
            <a:extLst>
              <a:ext uri="{FF2B5EF4-FFF2-40B4-BE49-F238E27FC236}">
                <a16:creationId xmlns:a16="http://schemas.microsoft.com/office/drawing/2014/main" id="{6F8E5226-1954-AD48-AA31-378772AA2968}"/>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l="16675" r="16675"/>
          <a:stretch>
            <a:fillRect/>
          </a:stretch>
        </p:blipFill>
        <p:spPr>
          <a:xfrm>
            <a:off x="2964180" y="2670810"/>
            <a:ext cx="1600200" cy="1600200"/>
          </a:xfrm>
        </p:spPr>
      </p:pic>
      <p:pic>
        <p:nvPicPr>
          <p:cNvPr id="36" name="Picture Placeholder 35">
            <a:extLst>
              <a:ext uri="{FF2B5EF4-FFF2-40B4-BE49-F238E27FC236}">
                <a16:creationId xmlns:a16="http://schemas.microsoft.com/office/drawing/2014/main" id="{0E0F7D0F-F65A-FA44-BE48-BD58338D1457}"/>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l="16667" r="16667"/>
          <a:stretch>
            <a:fillRect/>
          </a:stretch>
        </p:blipFill>
        <p:spPr>
          <a:xfrm>
            <a:off x="7536180" y="2670810"/>
            <a:ext cx="1600200" cy="1600200"/>
          </a:xfrm>
        </p:spPr>
      </p:pic>
      <p:pic>
        <p:nvPicPr>
          <p:cNvPr id="44" name="Picture Placeholder 43">
            <a:extLst>
              <a:ext uri="{FF2B5EF4-FFF2-40B4-BE49-F238E27FC236}">
                <a16:creationId xmlns:a16="http://schemas.microsoft.com/office/drawing/2014/main" id="{08E222F6-EB1B-6242-B509-4E6E4ED1BE5E}"/>
              </a:ext>
            </a:extLst>
          </p:cNvPr>
          <p:cNvPicPr>
            <a:picLocks noGrp="1" noChangeAspect="1"/>
          </p:cNvPicPr>
          <p:nvPr>
            <p:ph type="pic" sz="quarter" idx="17"/>
          </p:nvPr>
        </p:nvPicPr>
        <p:blipFill>
          <a:blip r:embed="rId5" cstate="hqprint">
            <a:extLst>
              <a:ext uri="{28A0092B-C50C-407E-A947-70E740481C1C}">
                <a14:useLocalDpi xmlns:a14="http://schemas.microsoft.com/office/drawing/2010/main"/>
              </a:ext>
            </a:extLst>
          </a:blip>
          <a:srcRect l="16728" r="16728"/>
          <a:stretch>
            <a:fillRect/>
          </a:stretch>
        </p:blipFill>
        <p:spPr>
          <a:xfrm>
            <a:off x="9822180" y="2670810"/>
            <a:ext cx="1600200" cy="1600200"/>
          </a:xfrm>
        </p:spPr>
      </p:pic>
      <p:pic>
        <p:nvPicPr>
          <p:cNvPr id="42" name="Picture Placeholder 41">
            <a:extLst>
              <a:ext uri="{FF2B5EF4-FFF2-40B4-BE49-F238E27FC236}">
                <a16:creationId xmlns:a16="http://schemas.microsoft.com/office/drawing/2014/main" id="{98792C52-C272-964D-834A-A38D1E59A360}"/>
              </a:ext>
            </a:extLst>
          </p:cNvPr>
          <p:cNvPicPr>
            <a:picLocks noGrp="1" noChangeAspect="1"/>
          </p:cNvPicPr>
          <p:nvPr>
            <p:ph type="pic" sz="quarter" idx="15"/>
          </p:nvPr>
        </p:nvPicPr>
        <p:blipFill>
          <a:blip r:embed="rId6" cstate="hqprint">
            <a:extLst>
              <a:ext uri="{28A0092B-C50C-407E-A947-70E740481C1C}">
                <a14:useLocalDpi xmlns:a14="http://schemas.microsoft.com/office/drawing/2010/main"/>
              </a:ext>
            </a:extLst>
          </a:blip>
          <a:srcRect t="16667" b="16667"/>
          <a:stretch>
            <a:fillRect/>
          </a:stretch>
        </p:blipFill>
        <p:spPr>
          <a:xfrm>
            <a:off x="5250180" y="2670810"/>
            <a:ext cx="1600200" cy="1600200"/>
          </a:xfrm>
        </p:spPr>
      </p:pic>
    </p:spTree>
    <p:extLst>
      <p:ext uri="{BB962C8B-B14F-4D97-AF65-F5344CB8AC3E}">
        <p14:creationId xmlns:p14="http://schemas.microsoft.com/office/powerpoint/2010/main" val="272419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84000"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additive="base">
                                        <p:cTn id="12" dur="500" fill="hold"/>
                                        <p:tgtEl>
                                          <p:spTgt spid="38"/>
                                        </p:tgtEl>
                                        <p:attrNameLst>
                                          <p:attrName>ppt_x</p:attrName>
                                        </p:attrNameLst>
                                      </p:cBhvr>
                                      <p:tavLst>
                                        <p:tav tm="0">
                                          <p:val>
                                            <p:strVal val="1+#ppt_w/2"/>
                                          </p:val>
                                        </p:tav>
                                        <p:tav tm="100000">
                                          <p:val>
                                            <p:strVal val="#ppt_x"/>
                                          </p:val>
                                        </p:tav>
                                      </p:tavLst>
                                    </p:anim>
                                    <p:anim calcmode="lin" valueType="num">
                                      <p:cBhvr additive="base">
                                        <p:cTn id="13" dur="500" fill="hold"/>
                                        <p:tgtEl>
                                          <p:spTgt spid="3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84000" fill="hold" grpId="0" nodeType="after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49" presetClass="entr" presetSubtype="0" decel="10000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 calcmode="lin" valueType="num">
                                      <p:cBhvr>
                                        <p:cTn id="24" dur="500" fill="hold"/>
                                        <p:tgtEl>
                                          <p:spTgt spid="14"/>
                                        </p:tgtEl>
                                        <p:attrNameLst>
                                          <p:attrName>style.rotation</p:attrName>
                                        </p:attrNameLst>
                                      </p:cBhvr>
                                      <p:tavLst>
                                        <p:tav tm="0">
                                          <p:val>
                                            <p:fltVal val="360"/>
                                          </p:val>
                                        </p:tav>
                                        <p:tav tm="100000">
                                          <p:val>
                                            <p:fltVal val="0"/>
                                          </p:val>
                                        </p:tav>
                                      </p:tavLst>
                                    </p:anim>
                                    <p:animEffect transition="in" filter="fade">
                                      <p:cBhvr>
                                        <p:cTn id="25" dur="500"/>
                                        <p:tgtEl>
                                          <p:spTgt spid="14"/>
                                        </p:tgtEl>
                                      </p:cBhvr>
                                    </p:animEffect>
                                  </p:childTnLst>
                                </p:cTn>
                              </p:par>
                            </p:childTnLst>
                          </p:cTn>
                        </p:par>
                        <p:par>
                          <p:cTn id="26" fill="hold">
                            <p:stCondLst>
                              <p:cond delay="2000"/>
                            </p:stCondLst>
                            <p:childTnLst>
                              <p:par>
                                <p:cTn id="27" presetID="2" presetClass="entr" presetSubtype="4" decel="84000"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par>
                          <p:cTn id="31" fill="hold">
                            <p:stCondLst>
                              <p:cond delay="2500"/>
                            </p:stCondLst>
                            <p:childTnLst>
                              <p:par>
                                <p:cTn id="32" presetID="49" presetClass="entr" presetSubtype="0" decel="100000"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 calcmode="lin" valueType="num">
                                      <p:cBhvr>
                                        <p:cTn id="36" dur="500" fill="hold"/>
                                        <p:tgtEl>
                                          <p:spTgt spid="32"/>
                                        </p:tgtEl>
                                        <p:attrNameLst>
                                          <p:attrName>style.rotation</p:attrName>
                                        </p:attrNameLst>
                                      </p:cBhvr>
                                      <p:tavLst>
                                        <p:tav tm="0">
                                          <p:val>
                                            <p:fltVal val="360"/>
                                          </p:val>
                                        </p:tav>
                                        <p:tav tm="100000">
                                          <p:val>
                                            <p:fltVal val="0"/>
                                          </p:val>
                                        </p:tav>
                                      </p:tavLst>
                                    </p:anim>
                                    <p:animEffect transition="in" filter="fade">
                                      <p:cBhvr>
                                        <p:cTn id="37" dur="500"/>
                                        <p:tgtEl>
                                          <p:spTgt spid="32"/>
                                        </p:tgtEl>
                                      </p:cBhvr>
                                    </p:animEffect>
                                  </p:childTnLst>
                                </p:cTn>
                              </p:par>
                            </p:childTnLst>
                          </p:cTn>
                        </p:par>
                        <p:par>
                          <p:cTn id="38" fill="hold">
                            <p:stCondLst>
                              <p:cond delay="3000"/>
                            </p:stCondLst>
                            <p:childTnLst>
                              <p:par>
                                <p:cTn id="39" presetID="2" presetClass="entr" presetSubtype="4" decel="84000"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49" presetClass="entr" presetSubtype="0" decel="100000" fill="hold" nodeType="afterEffect">
                                  <p:stCondLst>
                                    <p:cond delay="0"/>
                                  </p:stCondLst>
                                  <p:childTnLst>
                                    <p:set>
                                      <p:cBhvr>
                                        <p:cTn id="45" dur="1" fill="hold">
                                          <p:stCondLst>
                                            <p:cond delay="0"/>
                                          </p:stCondLst>
                                        </p:cTn>
                                        <p:tgtEl>
                                          <p:spTgt spid="42"/>
                                        </p:tgtEl>
                                        <p:attrNameLst>
                                          <p:attrName>style.visibility</p:attrName>
                                        </p:attrNameLst>
                                      </p:cBhvr>
                                      <p:to>
                                        <p:strVal val="visible"/>
                                      </p:to>
                                    </p:set>
                                    <p:anim calcmode="lin" valueType="num">
                                      <p:cBhvr>
                                        <p:cTn id="46" dur="500" fill="hold"/>
                                        <p:tgtEl>
                                          <p:spTgt spid="42"/>
                                        </p:tgtEl>
                                        <p:attrNameLst>
                                          <p:attrName>ppt_w</p:attrName>
                                        </p:attrNameLst>
                                      </p:cBhvr>
                                      <p:tavLst>
                                        <p:tav tm="0">
                                          <p:val>
                                            <p:fltVal val="0"/>
                                          </p:val>
                                        </p:tav>
                                        <p:tav tm="100000">
                                          <p:val>
                                            <p:strVal val="#ppt_w"/>
                                          </p:val>
                                        </p:tav>
                                      </p:tavLst>
                                    </p:anim>
                                    <p:anim calcmode="lin" valueType="num">
                                      <p:cBhvr>
                                        <p:cTn id="47" dur="500" fill="hold"/>
                                        <p:tgtEl>
                                          <p:spTgt spid="42"/>
                                        </p:tgtEl>
                                        <p:attrNameLst>
                                          <p:attrName>ppt_h</p:attrName>
                                        </p:attrNameLst>
                                      </p:cBhvr>
                                      <p:tavLst>
                                        <p:tav tm="0">
                                          <p:val>
                                            <p:fltVal val="0"/>
                                          </p:val>
                                        </p:tav>
                                        <p:tav tm="100000">
                                          <p:val>
                                            <p:strVal val="#ppt_h"/>
                                          </p:val>
                                        </p:tav>
                                      </p:tavLst>
                                    </p:anim>
                                    <p:anim calcmode="lin" valueType="num">
                                      <p:cBhvr>
                                        <p:cTn id="48" dur="500" fill="hold"/>
                                        <p:tgtEl>
                                          <p:spTgt spid="42"/>
                                        </p:tgtEl>
                                        <p:attrNameLst>
                                          <p:attrName>style.rotation</p:attrName>
                                        </p:attrNameLst>
                                      </p:cBhvr>
                                      <p:tavLst>
                                        <p:tav tm="0">
                                          <p:val>
                                            <p:fltVal val="360"/>
                                          </p:val>
                                        </p:tav>
                                        <p:tav tm="100000">
                                          <p:val>
                                            <p:fltVal val="0"/>
                                          </p:val>
                                        </p:tav>
                                      </p:tavLst>
                                    </p:anim>
                                    <p:animEffect transition="in" filter="fade">
                                      <p:cBhvr>
                                        <p:cTn id="49" dur="500"/>
                                        <p:tgtEl>
                                          <p:spTgt spid="42"/>
                                        </p:tgtEl>
                                      </p:cBhvr>
                                    </p:animEffect>
                                  </p:childTnLst>
                                </p:cTn>
                              </p:par>
                            </p:childTnLst>
                          </p:cTn>
                        </p:par>
                        <p:par>
                          <p:cTn id="50" fill="hold">
                            <p:stCondLst>
                              <p:cond delay="4000"/>
                            </p:stCondLst>
                            <p:childTnLst>
                              <p:par>
                                <p:cTn id="51" presetID="2" presetClass="entr" presetSubtype="4" decel="84000"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par>
                          <p:cTn id="55" fill="hold">
                            <p:stCondLst>
                              <p:cond delay="4500"/>
                            </p:stCondLst>
                            <p:childTnLst>
                              <p:par>
                                <p:cTn id="56" presetID="49" presetClass="entr" presetSubtype="0" decel="100000" fill="hold" nodeType="after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 calcmode="lin" valueType="num">
                                      <p:cBhvr>
                                        <p:cTn id="60" dur="500" fill="hold"/>
                                        <p:tgtEl>
                                          <p:spTgt spid="36"/>
                                        </p:tgtEl>
                                        <p:attrNameLst>
                                          <p:attrName>style.rotation</p:attrName>
                                        </p:attrNameLst>
                                      </p:cBhvr>
                                      <p:tavLst>
                                        <p:tav tm="0">
                                          <p:val>
                                            <p:fltVal val="360"/>
                                          </p:val>
                                        </p:tav>
                                        <p:tav tm="100000">
                                          <p:val>
                                            <p:fltVal val="0"/>
                                          </p:val>
                                        </p:tav>
                                      </p:tavLst>
                                    </p:anim>
                                    <p:animEffect transition="in" filter="fade">
                                      <p:cBhvr>
                                        <p:cTn id="61" dur="500"/>
                                        <p:tgtEl>
                                          <p:spTgt spid="36"/>
                                        </p:tgtEl>
                                      </p:cBhvr>
                                    </p:animEffect>
                                  </p:childTnLst>
                                </p:cTn>
                              </p:par>
                            </p:childTnLst>
                          </p:cTn>
                        </p:par>
                        <p:par>
                          <p:cTn id="62" fill="hold">
                            <p:stCondLst>
                              <p:cond delay="5000"/>
                            </p:stCondLst>
                            <p:childTnLst>
                              <p:par>
                                <p:cTn id="63" presetID="2" presetClass="entr" presetSubtype="4" decel="84000"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ppt_x"/>
                                          </p:val>
                                        </p:tav>
                                        <p:tav tm="100000">
                                          <p:val>
                                            <p:strVal val="#ppt_x"/>
                                          </p:val>
                                        </p:tav>
                                      </p:tavLst>
                                    </p:anim>
                                    <p:anim calcmode="lin" valueType="num">
                                      <p:cBhvr additive="base">
                                        <p:cTn id="66" dur="500" fill="hold"/>
                                        <p:tgtEl>
                                          <p:spTgt spid="12"/>
                                        </p:tgtEl>
                                        <p:attrNameLst>
                                          <p:attrName>ppt_y</p:attrName>
                                        </p:attrNameLst>
                                      </p:cBhvr>
                                      <p:tavLst>
                                        <p:tav tm="0">
                                          <p:val>
                                            <p:strVal val="1+#ppt_h/2"/>
                                          </p:val>
                                        </p:tav>
                                        <p:tav tm="100000">
                                          <p:val>
                                            <p:strVal val="#ppt_y"/>
                                          </p:val>
                                        </p:tav>
                                      </p:tavLst>
                                    </p:anim>
                                  </p:childTnLst>
                                </p:cTn>
                              </p:par>
                            </p:childTnLst>
                          </p:cTn>
                        </p:par>
                        <p:par>
                          <p:cTn id="67" fill="hold">
                            <p:stCondLst>
                              <p:cond delay="5500"/>
                            </p:stCondLst>
                            <p:childTnLst>
                              <p:par>
                                <p:cTn id="68" presetID="49" presetClass="entr" presetSubtype="0" decel="100000" fill="hold" nodeType="afterEffect">
                                  <p:stCondLst>
                                    <p:cond delay="0"/>
                                  </p:stCondLst>
                                  <p:childTnLst>
                                    <p:set>
                                      <p:cBhvr>
                                        <p:cTn id="69" dur="1" fill="hold">
                                          <p:stCondLst>
                                            <p:cond delay="0"/>
                                          </p:stCondLst>
                                        </p:cTn>
                                        <p:tgtEl>
                                          <p:spTgt spid="44"/>
                                        </p:tgtEl>
                                        <p:attrNameLst>
                                          <p:attrName>style.visibility</p:attrName>
                                        </p:attrNameLst>
                                      </p:cBhvr>
                                      <p:to>
                                        <p:strVal val="visible"/>
                                      </p:to>
                                    </p:set>
                                    <p:anim calcmode="lin" valueType="num">
                                      <p:cBhvr>
                                        <p:cTn id="70" dur="500" fill="hold"/>
                                        <p:tgtEl>
                                          <p:spTgt spid="44"/>
                                        </p:tgtEl>
                                        <p:attrNameLst>
                                          <p:attrName>ppt_w</p:attrName>
                                        </p:attrNameLst>
                                      </p:cBhvr>
                                      <p:tavLst>
                                        <p:tav tm="0">
                                          <p:val>
                                            <p:fltVal val="0"/>
                                          </p:val>
                                        </p:tav>
                                        <p:tav tm="100000">
                                          <p:val>
                                            <p:strVal val="#ppt_w"/>
                                          </p:val>
                                        </p:tav>
                                      </p:tavLst>
                                    </p:anim>
                                    <p:anim calcmode="lin" valueType="num">
                                      <p:cBhvr>
                                        <p:cTn id="71" dur="500" fill="hold"/>
                                        <p:tgtEl>
                                          <p:spTgt spid="44"/>
                                        </p:tgtEl>
                                        <p:attrNameLst>
                                          <p:attrName>ppt_h</p:attrName>
                                        </p:attrNameLst>
                                      </p:cBhvr>
                                      <p:tavLst>
                                        <p:tav tm="0">
                                          <p:val>
                                            <p:fltVal val="0"/>
                                          </p:val>
                                        </p:tav>
                                        <p:tav tm="100000">
                                          <p:val>
                                            <p:strVal val="#ppt_h"/>
                                          </p:val>
                                        </p:tav>
                                      </p:tavLst>
                                    </p:anim>
                                    <p:anim calcmode="lin" valueType="num">
                                      <p:cBhvr>
                                        <p:cTn id="72" dur="500" fill="hold"/>
                                        <p:tgtEl>
                                          <p:spTgt spid="44"/>
                                        </p:tgtEl>
                                        <p:attrNameLst>
                                          <p:attrName>style.rotation</p:attrName>
                                        </p:attrNameLst>
                                      </p:cBhvr>
                                      <p:tavLst>
                                        <p:tav tm="0">
                                          <p:val>
                                            <p:fltVal val="360"/>
                                          </p:val>
                                        </p:tav>
                                        <p:tav tm="100000">
                                          <p:val>
                                            <p:fltVal val="0"/>
                                          </p:val>
                                        </p:tav>
                                      </p:tavLst>
                                    </p:anim>
                                    <p:animEffect transition="in" filter="fade">
                                      <p:cBhvr>
                                        <p:cTn id="73" dur="500"/>
                                        <p:tgtEl>
                                          <p:spTgt spid="44"/>
                                        </p:tgtEl>
                                      </p:cBhvr>
                                    </p:animEffect>
                                  </p:childTnLst>
                                </p:cTn>
                              </p:par>
                            </p:childTnLst>
                          </p:cTn>
                        </p:par>
                        <p:par>
                          <p:cTn id="74" fill="hold">
                            <p:stCondLst>
                              <p:cond delay="6000"/>
                            </p:stCondLst>
                            <p:childTnLst>
                              <p:par>
                                <p:cTn id="75" presetID="2" presetClass="entr" presetSubtype="4" decel="84000" fill="hold" nodeType="after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latin typeface="Arial" panose="020B0604020202020204" pitchFamily="34" charset="0"/>
                <a:cs typeface="Arial" panose="020B0604020202020204" pitchFamily="34" charset="0"/>
              </a:rPr>
              <a:t>13</a:t>
            </a:fld>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a:xfrm>
            <a:off x="838200" y="510060"/>
            <a:ext cx="10515600" cy="859789"/>
          </a:xfrm>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Client </a:t>
            </a:r>
            <a:r>
              <a:rPr lang="en-US" b="0" dirty="0">
                <a:solidFill>
                  <a:schemeClr val="tx2">
                    <a:lumMod val="60000"/>
                    <a:lumOff val="40000"/>
                  </a:schemeClr>
                </a:solidFill>
                <a:latin typeface="Arial" panose="020B0604020202020204" pitchFamily="34" charset="0"/>
                <a:cs typeface="Arial" panose="020B0604020202020204" pitchFamily="34" charset="0"/>
              </a:rPr>
              <a:t>08</a:t>
            </a:r>
          </a:p>
        </p:txBody>
      </p:sp>
      <p:grpSp>
        <p:nvGrpSpPr>
          <p:cNvPr id="2" name="Group 1">
            <a:extLst>
              <a:ext uri="{FF2B5EF4-FFF2-40B4-BE49-F238E27FC236}">
                <a16:creationId xmlns:a16="http://schemas.microsoft.com/office/drawing/2014/main" id="{04DA1288-7F58-4C4D-9578-4CD9C24F21D2}"/>
              </a:ext>
            </a:extLst>
          </p:cNvPr>
          <p:cNvGrpSpPr/>
          <p:nvPr/>
        </p:nvGrpSpPr>
        <p:grpSpPr>
          <a:xfrm>
            <a:off x="1365446" y="3248753"/>
            <a:ext cx="1369941" cy="588916"/>
            <a:chOff x="1365446" y="3248753"/>
            <a:chExt cx="1369941" cy="588916"/>
          </a:xfrm>
        </p:grpSpPr>
        <p:sp>
          <p:nvSpPr>
            <p:cNvPr id="12" name="TextBox 11"/>
            <p:cNvSpPr txBox="1"/>
            <p:nvPr/>
          </p:nvSpPr>
          <p:spPr>
            <a:xfrm>
              <a:off x="1645754" y="3248753"/>
              <a:ext cx="809325"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Tommy</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3" name="TextBox 63"/>
            <p:cNvSpPr txBox="1"/>
            <p:nvPr/>
          </p:nvSpPr>
          <p:spPr>
            <a:xfrm>
              <a:off x="1382605" y="3560670"/>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7" name="Straight Connector 16"/>
            <p:cNvCxnSpPr/>
            <p:nvPr userDrawn="1"/>
          </p:nvCxnSpPr>
          <p:spPr>
            <a:xfrm>
              <a:off x="1365446" y="356179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DD037A90-32DC-4AF0-8464-F37FFFAE2649}"/>
              </a:ext>
            </a:extLst>
          </p:cNvPr>
          <p:cNvGrpSpPr/>
          <p:nvPr/>
        </p:nvGrpSpPr>
        <p:grpSpPr>
          <a:xfrm>
            <a:off x="1365446" y="5625621"/>
            <a:ext cx="1369941" cy="588916"/>
            <a:chOff x="1365446" y="5625621"/>
            <a:chExt cx="1369941" cy="588916"/>
          </a:xfrm>
        </p:grpSpPr>
        <p:sp>
          <p:nvSpPr>
            <p:cNvPr id="19" name="TextBox 18"/>
            <p:cNvSpPr txBox="1"/>
            <p:nvPr/>
          </p:nvSpPr>
          <p:spPr>
            <a:xfrm>
              <a:off x="1744884" y="5625621"/>
              <a:ext cx="611065"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Luna</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0" name="TextBox 63"/>
            <p:cNvSpPr txBox="1"/>
            <p:nvPr/>
          </p:nvSpPr>
          <p:spPr>
            <a:xfrm>
              <a:off x="1382605" y="5937538"/>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1" name="Straight Connector 20"/>
            <p:cNvCxnSpPr/>
            <p:nvPr/>
          </p:nvCxnSpPr>
          <p:spPr>
            <a:xfrm>
              <a:off x="1365446" y="59386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28250D6D-9E5B-48A2-B63C-6963BE13875E}"/>
              </a:ext>
            </a:extLst>
          </p:cNvPr>
          <p:cNvGrpSpPr/>
          <p:nvPr/>
        </p:nvGrpSpPr>
        <p:grpSpPr>
          <a:xfrm>
            <a:off x="3989990" y="3248753"/>
            <a:ext cx="1369941" cy="588916"/>
            <a:chOff x="3989990" y="3248753"/>
            <a:chExt cx="1369941" cy="588916"/>
          </a:xfrm>
        </p:grpSpPr>
        <p:sp>
          <p:nvSpPr>
            <p:cNvPr id="22" name="TextBox 21"/>
            <p:cNvSpPr txBox="1"/>
            <p:nvPr/>
          </p:nvSpPr>
          <p:spPr>
            <a:xfrm>
              <a:off x="4408701" y="3248753"/>
              <a:ext cx="532518"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Bob</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3" name="TextBox 63"/>
            <p:cNvSpPr txBox="1"/>
            <p:nvPr/>
          </p:nvSpPr>
          <p:spPr>
            <a:xfrm>
              <a:off x="4007149" y="3560670"/>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4" name="Straight Connector 23"/>
            <p:cNvCxnSpPr/>
            <p:nvPr/>
          </p:nvCxnSpPr>
          <p:spPr>
            <a:xfrm>
              <a:off x="3989990" y="356179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3CBEC39D-0136-40DB-9EB7-76801878F43B}"/>
              </a:ext>
            </a:extLst>
          </p:cNvPr>
          <p:cNvGrpSpPr/>
          <p:nvPr/>
        </p:nvGrpSpPr>
        <p:grpSpPr>
          <a:xfrm>
            <a:off x="3989990" y="5625621"/>
            <a:ext cx="1369941" cy="588916"/>
            <a:chOff x="3989990" y="5625621"/>
            <a:chExt cx="1369941" cy="588916"/>
          </a:xfrm>
        </p:grpSpPr>
        <p:sp>
          <p:nvSpPr>
            <p:cNvPr id="25" name="TextBox 24"/>
            <p:cNvSpPr txBox="1"/>
            <p:nvPr/>
          </p:nvSpPr>
          <p:spPr>
            <a:xfrm>
              <a:off x="4373435" y="5625621"/>
              <a:ext cx="603050"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Mark</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TextBox 63"/>
            <p:cNvSpPr txBox="1"/>
            <p:nvPr/>
          </p:nvSpPr>
          <p:spPr>
            <a:xfrm>
              <a:off x="4007149" y="5937538"/>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7" name="Straight Connector 26"/>
            <p:cNvCxnSpPr/>
            <p:nvPr/>
          </p:nvCxnSpPr>
          <p:spPr>
            <a:xfrm>
              <a:off x="3989990" y="59386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23468352-1111-4ECB-8819-DD62AC3779FC}"/>
              </a:ext>
            </a:extLst>
          </p:cNvPr>
          <p:cNvGrpSpPr/>
          <p:nvPr/>
        </p:nvGrpSpPr>
        <p:grpSpPr>
          <a:xfrm>
            <a:off x="6654315" y="3248753"/>
            <a:ext cx="1369941" cy="588916"/>
            <a:chOff x="6654315" y="3248753"/>
            <a:chExt cx="1369941" cy="588916"/>
          </a:xfrm>
        </p:grpSpPr>
        <p:sp>
          <p:nvSpPr>
            <p:cNvPr id="28" name="TextBox 27"/>
            <p:cNvSpPr txBox="1"/>
            <p:nvPr/>
          </p:nvSpPr>
          <p:spPr>
            <a:xfrm>
              <a:off x="7097873" y="3248753"/>
              <a:ext cx="482825"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err="1">
                  <a:solidFill>
                    <a:schemeClr val="tx2">
                      <a:lumMod val="60000"/>
                      <a:lumOff val="40000"/>
                    </a:schemeClr>
                  </a:solidFill>
                  <a:latin typeface="Arial" panose="020B0604020202020204" pitchFamily="34" charset="0"/>
                  <a:cs typeface="Arial" panose="020B0604020202020204" pitchFamily="34" charset="0"/>
                </a:rPr>
                <a:t>Jes</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9" name="TextBox 63"/>
            <p:cNvSpPr txBox="1"/>
            <p:nvPr/>
          </p:nvSpPr>
          <p:spPr>
            <a:xfrm>
              <a:off x="6671474" y="3560670"/>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30" name="Straight Connector 29"/>
            <p:cNvCxnSpPr/>
            <p:nvPr/>
          </p:nvCxnSpPr>
          <p:spPr>
            <a:xfrm>
              <a:off x="6654315" y="356179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1F3B73C-7827-426B-8A6C-EAF4ECB89FFF}"/>
              </a:ext>
            </a:extLst>
          </p:cNvPr>
          <p:cNvGrpSpPr/>
          <p:nvPr/>
        </p:nvGrpSpPr>
        <p:grpSpPr>
          <a:xfrm>
            <a:off x="6654315" y="5625621"/>
            <a:ext cx="1369941" cy="588916"/>
            <a:chOff x="6654315" y="5625621"/>
            <a:chExt cx="1369941" cy="588916"/>
          </a:xfrm>
        </p:grpSpPr>
        <p:sp>
          <p:nvSpPr>
            <p:cNvPr id="31" name="TextBox 30"/>
            <p:cNvSpPr txBox="1"/>
            <p:nvPr/>
          </p:nvSpPr>
          <p:spPr>
            <a:xfrm>
              <a:off x="6953604" y="5625621"/>
              <a:ext cx="771365"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Bianca</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2" name="TextBox 63"/>
            <p:cNvSpPr txBox="1"/>
            <p:nvPr/>
          </p:nvSpPr>
          <p:spPr>
            <a:xfrm>
              <a:off x="6671474" y="5937538"/>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33" name="Straight Connector 32"/>
            <p:cNvCxnSpPr/>
            <p:nvPr/>
          </p:nvCxnSpPr>
          <p:spPr>
            <a:xfrm>
              <a:off x="6654315" y="59386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9671DE3A-5E18-4C88-A589-140C82F50C67}"/>
              </a:ext>
            </a:extLst>
          </p:cNvPr>
          <p:cNvGrpSpPr/>
          <p:nvPr/>
        </p:nvGrpSpPr>
        <p:grpSpPr>
          <a:xfrm>
            <a:off x="9277757" y="3248753"/>
            <a:ext cx="1369941" cy="588916"/>
            <a:chOff x="9277757" y="3248753"/>
            <a:chExt cx="1369941" cy="588916"/>
          </a:xfrm>
        </p:grpSpPr>
        <p:sp>
          <p:nvSpPr>
            <p:cNvPr id="34" name="TextBox 33"/>
            <p:cNvSpPr txBox="1"/>
            <p:nvPr/>
          </p:nvSpPr>
          <p:spPr>
            <a:xfrm>
              <a:off x="9641165" y="3248753"/>
              <a:ext cx="643126"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Chris</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5" name="TextBox 63"/>
            <p:cNvSpPr txBox="1"/>
            <p:nvPr/>
          </p:nvSpPr>
          <p:spPr>
            <a:xfrm>
              <a:off x="9294916" y="3560670"/>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36" name="Straight Connector 35"/>
            <p:cNvCxnSpPr/>
            <p:nvPr/>
          </p:nvCxnSpPr>
          <p:spPr>
            <a:xfrm>
              <a:off x="9277757" y="356179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DBEAD609-874A-4087-9AE8-D859512A93C8}"/>
              </a:ext>
            </a:extLst>
          </p:cNvPr>
          <p:cNvGrpSpPr/>
          <p:nvPr/>
        </p:nvGrpSpPr>
        <p:grpSpPr>
          <a:xfrm>
            <a:off x="9277757" y="5625621"/>
            <a:ext cx="1369941" cy="588916"/>
            <a:chOff x="9277757" y="5625621"/>
            <a:chExt cx="1369941" cy="588916"/>
          </a:xfrm>
        </p:grpSpPr>
        <p:sp>
          <p:nvSpPr>
            <p:cNvPr id="37" name="TextBox 36"/>
            <p:cNvSpPr txBox="1"/>
            <p:nvPr/>
          </p:nvSpPr>
          <p:spPr>
            <a:xfrm>
              <a:off x="9686049" y="5625621"/>
              <a:ext cx="553358"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Kurt</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8" name="TextBox 63"/>
            <p:cNvSpPr txBox="1"/>
            <p:nvPr/>
          </p:nvSpPr>
          <p:spPr>
            <a:xfrm>
              <a:off x="9294916" y="5937538"/>
              <a:ext cx="1335623"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39" name="Straight Connector 38"/>
            <p:cNvCxnSpPr/>
            <p:nvPr/>
          </p:nvCxnSpPr>
          <p:spPr>
            <a:xfrm>
              <a:off x="9277757" y="59386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4" name="Picture Placeholder 3">
            <a:extLst>
              <a:ext uri="{FF2B5EF4-FFF2-40B4-BE49-F238E27FC236}">
                <a16:creationId xmlns:a16="http://schemas.microsoft.com/office/drawing/2014/main" id="{4A726919-E5D1-9C4F-84A9-1339B4C2FBDE}"/>
              </a:ext>
            </a:extLst>
          </p:cNvPr>
          <p:cNvPicPr>
            <a:picLocks noGrp="1" noChangeAspect="1"/>
          </p:cNvPicPr>
          <p:nvPr>
            <p:ph type="pic" sz="quarter" idx="14"/>
          </p:nvPr>
        </p:nvPicPr>
        <p:blipFill>
          <a:blip r:embed="rId2" cstate="hqprint">
            <a:extLst>
              <a:ext uri="{28A0092B-C50C-407E-A947-70E740481C1C}">
                <a14:useLocalDpi xmlns:a14="http://schemas.microsoft.com/office/drawing/2010/main"/>
              </a:ext>
            </a:extLst>
          </a:blip>
          <a:srcRect l="16667" r="16667"/>
          <a:stretch>
            <a:fillRect/>
          </a:stretch>
        </p:blipFill>
        <p:spPr/>
      </p:pic>
      <p:pic>
        <p:nvPicPr>
          <p:cNvPr id="6" name="Picture Placeholder 5">
            <a:extLst>
              <a:ext uri="{FF2B5EF4-FFF2-40B4-BE49-F238E27FC236}">
                <a16:creationId xmlns:a16="http://schemas.microsoft.com/office/drawing/2014/main" id="{ACB3167D-D1A1-4A40-ABB5-DC7273AD03D8}"/>
              </a:ext>
            </a:extLst>
          </p:cNvPr>
          <p:cNvPicPr>
            <a:picLocks noGrp="1" noChangeAspect="1"/>
          </p:cNvPicPr>
          <p:nvPr>
            <p:ph type="pic" sz="quarter" idx="15"/>
          </p:nvPr>
        </p:nvPicPr>
        <p:blipFill>
          <a:blip r:embed="rId3" cstate="hqprint">
            <a:extLst>
              <a:ext uri="{28A0092B-C50C-407E-A947-70E740481C1C}">
                <a14:useLocalDpi xmlns:a14="http://schemas.microsoft.com/office/drawing/2010/main"/>
              </a:ext>
            </a:extLst>
          </a:blip>
          <a:srcRect l="16667" r="16667"/>
          <a:stretch>
            <a:fillRect/>
          </a:stretch>
        </p:blipFill>
        <p:spPr/>
      </p:pic>
      <p:pic>
        <p:nvPicPr>
          <p:cNvPr id="8" name="Picture Placeholder 7">
            <a:extLst>
              <a:ext uri="{FF2B5EF4-FFF2-40B4-BE49-F238E27FC236}">
                <a16:creationId xmlns:a16="http://schemas.microsoft.com/office/drawing/2014/main" id="{D7275AF6-142A-4448-BB9C-9640A3A14B7B}"/>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t="16667" b="16667"/>
          <a:stretch>
            <a:fillRect/>
          </a:stretch>
        </p:blipFill>
        <p:spPr/>
      </p:pic>
      <p:pic>
        <p:nvPicPr>
          <p:cNvPr id="10" name="Picture Placeholder 9">
            <a:extLst>
              <a:ext uri="{FF2B5EF4-FFF2-40B4-BE49-F238E27FC236}">
                <a16:creationId xmlns:a16="http://schemas.microsoft.com/office/drawing/2014/main" id="{1E7BFA39-E1CD-CF44-B404-2FEDA0A8762C}"/>
              </a:ext>
            </a:extLst>
          </p:cNvPr>
          <p:cNvPicPr>
            <a:picLocks noGrp="1" noChangeAspect="1"/>
          </p:cNvPicPr>
          <p:nvPr>
            <p:ph type="pic" sz="quarter" idx="17"/>
          </p:nvPr>
        </p:nvPicPr>
        <p:blipFill>
          <a:blip r:embed="rId5" cstate="hqprint">
            <a:extLst>
              <a:ext uri="{28A0092B-C50C-407E-A947-70E740481C1C}">
                <a14:useLocalDpi xmlns:a14="http://schemas.microsoft.com/office/drawing/2010/main"/>
              </a:ext>
            </a:extLst>
          </a:blip>
          <a:srcRect l="10085" r="10085"/>
          <a:stretch>
            <a:fillRect/>
          </a:stretch>
        </p:blipFill>
        <p:spPr/>
      </p:pic>
      <p:pic>
        <p:nvPicPr>
          <p:cNvPr id="45" name="Picture Placeholder 44">
            <a:extLst>
              <a:ext uri="{FF2B5EF4-FFF2-40B4-BE49-F238E27FC236}">
                <a16:creationId xmlns:a16="http://schemas.microsoft.com/office/drawing/2014/main" id="{FA64BF31-9127-194B-86CC-FFDCB920908E}"/>
              </a:ext>
            </a:extLst>
          </p:cNvPr>
          <p:cNvPicPr>
            <a:picLocks noGrp="1" noChangeAspect="1"/>
          </p:cNvPicPr>
          <p:nvPr>
            <p:ph type="pic" sz="quarter" idx="18"/>
          </p:nvPr>
        </p:nvPicPr>
        <p:blipFill>
          <a:blip r:embed="rId6" cstate="hqprint">
            <a:extLst>
              <a:ext uri="{28A0092B-C50C-407E-A947-70E740481C1C}">
                <a14:useLocalDpi xmlns:a14="http://schemas.microsoft.com/office/drawing/2010/main"/>
              </a:ext>
            </a:extLst>
          </a:blip>
          <a:srcRect l="16701" r="16701"/>
          <a:stretch>
            <a:fillRect/>
          </a:stretch>
        </p:blipFill>
        <p:spPr/>
      </p:pic>
      <p:pic>
        <p:nvPicPr>
          <p:cNvPr id="47" name="Picture Placeholder 46">
            <a:extLst>
              <a:ext uri="{FF2B5EF4-FFF2-40B4-BE49-F238E27FC236}">
                <a16:creationId xmlns:a16="http://schemas.microsoft.com/office/drawing/2014/main" id="{9FA0C19E-F1EF-6842-AF06-8D7B51DF2A5C}"/>
              </a:ext>
            </a:extLst>
          </p:cNvPr>
          <p:cNvPicPr>
            <a:picLocks noGrp="1" noChangeAspect="1"/>
          </p:cNvPicPr>
          <p:nvPr>
            <p:ph type="pic" sz="quarter" idx="19"/>
          </p:nvPr>
        </p:nvPicPr>
        <p:blipFill>
          <a:blip r:embed="rId7" cstate="hqprint">
            <a:extLst>
              <a:ext uri="{28A0092B-C50C-407E-A947-70E740481C1C}">
                <a14:useLocalDpi xmlns:a14="http://schemas.microsoft.com/office/drawing/2010/main"/>
              </a:ext>
            </a:extLst>
          </a:blip>
          <a:srcRect l="8143" r="8143"/>
          <a:stretch>
            <a:fillRect/>
          </a:stretch>
        </p:blipFill>
        <p:spPr/>
      </p:pic>
      <p:pic>
        <p:nvPicPr>
          <p:cNvPr id="49" name="Picture Placeholder 48">
            <a:extLst>
              <a:ext uri="{FF2B5EF4-FFF2-40B4-BE49-F238E27FC236}">
                <a16:creationId xmlns:a16="http://schemas.microsoft.com/office/drawing/2014/main" id="{6155846C-CC07-2F49-9F62-7F7CAD873E3C}"/>
              </a:ext>
            </a:extLst>
          </p:cNvPr>
          <p:cNvPicPr>
            <a:picLocks noGrp="1" noChangeAspect="1"/>
          </p:cNvPicPr>
          <p:nvPr>
            <p:ph type="pic" sz="quarter" idx="20"/>
          </p:nvPr>
        </p:nvPicPr>
        <p:blipFill rotWithShape="1">
          <a:blip r:embed="rId8" cstate="hqprint">
            <a:extLst>
              <a:ext uri="{28A0092B-C50C-407E-A947-70E740481C1C}">
                <a14:useLocalDpi xmlns:a14="http://schemas.microsoft.com/office/drawing/2010/main"/>
              </a:ext>
            </a:extLst>
          </a:blip>
          <a:srcRect l="6344" r="27036"/>
          <a:stretch/>
        </p:blipFill>
        <p:spPr>
          <a:xfrm>
            <a:off x="6562045" y="4039196"/>
            <a:ext cx="1554480" cy="1554480"/>
          </a:xfrm>
        </p:spPr>
      </p:pic>
      <p:pic>
        <p:nvPicPr>
          <p:cNvPr id="51" name="Picture Placeholder 50">
            <a:extLst>
              <a:ext uri="{FF2B5EF4-FFF2-40B4-BE49-F238E27FC236}">
                <a16:creationId xmlns:a16="http://schemas.microsoft.com/office/drawing/2014/main" id="{9B8907A2-CD7A-A84D-AAEA-1E046032FA09}"/>
              </a:ext>
            </a:extLst>
          </p:cNvPr>
          <p:cNvPicPr>
            <a:picLocks noGrp="1" noChangeAspect="1"/>
          </p:cNvPicPr>
          <p:nvPr>
            <p:ph type="pic" sz="quarter" idx="21"/>
          </p:nvPr>
        </p:nvPicPr>
        <p:blipFill rotWithShape="1">
          <a:blip r:embed="rId9" cstate="hqprint">
            <a:extLst>
              <a:ext uri="{28A0092B-C50C-407E-A947-70E740481C1C}">
                <a14:useLocalDpi xmlns:a14="http://schemas.microsoft.com/office/drawing/2010/main"/>
              </a:ext>
            </a:extLst>
          </a:blip>
          <a:srcRect l="28563" r="4864"/>
          <a:stretch/>
        </p:blipFill>
        <p:spPr>
          <a:xfrm>
            <a:off x="9185487" y="4039196"/>
            <a:ext cx="1554480" cy="1554480"/>
          </a:xfrm>
        </p:spPr>
      </p:pic>
    </p:spTree>
    <p:extLst>
      <p:ext uri="{BB962C8B-B14F-4D97-AF65-F5344CB8AC3E}">
        <p14:creationId xmlns:p14="http://schemas.microsoft.com/office/powerpoint/2010/main" val="386949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8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88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2" decel="88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88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2" decel="8800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decel="88000"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2" decel="88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1+#ppt_w/2"/>
                                          </p:val>
                                        </p:tav>
                                        <p:tav tm="100000">
                                          <p:val>
                                            <p:strVal val="#ppt_x"/>
                                          </p:val>
                                        </p:tav>
                                      </p:tavLst>
                                    </p:anim>
                                    <p:anim calcmode="lin" valueType="num">
                                      <p:cBhvr additive="base">
                                        <p:cTn id="38" dur="500" fill="hold"/>
                                        <p:tgtEl>
                                          <p:spTgt spid="14"/>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4" decel="8800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2" decel="88000"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1+#ppt_w/2"/>
                                          </p:val>
                                        </p:tav>
                                        <p:tav tm="100000">
                                          <p:val>
                                            <p:strVal val="#ppt_x"/>
                                          </p:val>
                                        </p:tav>
                                      </p:tavLst>
                                    </p:anim>
                                    <p:anim calcmode="lin" valueType="num">
                                      <p:cBhvr additive="base">
                                        <p:cTn id="48" dur="500" fill="hold"/>
                                        <p:tgtEl>
                                          <p:spTgt spid="16"/>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4" decel="88000" fill="hold" nodeType="afterEffect">
                                  <p:stCondLst>
                                    <p:cond delay="0"/>
                                  </p:stCondLst>
                                  <p:childTnLst>
                                    <p:set>
                                      <p:cBhvr>
                                        <p:cTn id="51" dur="1" fill="hold">
                                          <p:stCondLst>
                                            <p:cond delay="0"/>
                                          </p:stCondLst>
                                        </p:cTn>
                                        <p:tgtEl>
                                          <p:spTgt spid="45"/>
                                        </p:tgtEl>
                                        <p:attrNameLst>
                                          <p:attrName>style.visibility</p:attrName>
                                        </p:attrNameLst>
                                      </p:cBhvr>
                                      <p:to>
                                        <p:strVal val="visible"/>
                                      </p:to>
                                    </p:set>
                                    <p:anim calcmode="lin" valueType="num">
                                      <p:cBhvr additive="base">
                                        <p:cTn id="52" dur="500" fill="hold"/>
                                        <p:tgtEl>
                                          <p:spTgt spid="45"/>
                                        </p:tgtEl>
                                        <p:attrNameLst>
                                          <p:attrName>ppt_x</p:attrName>
                                        </p:attrNameLst>
                                      </p:cBhvr>
                                      <p:tavLst>
                                        <p:tav tm="0">
                                          <p:val>
                                            <p:strVal val="#ppt_x"/>
                                          </p:val>
                                        </p:tav>
                                        <p:tav tm="100000">
                                          <p:val>
                                            <p:strVal val="#ppt_x"/>
                                          </p:val>
                                        </p:tav>
                                      </p:tavLst>
                                    </p:anim>
                                    <p:anim calcmode="lin" valueType="num">
                                      <p:cBhvr additive="base">
                                        <p:cTn id="53" dur="500" fill="hold"/>
                                        <p:tgtEl>
                                          <p:spTgt spid="45"/>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2" decel="88000" fill="hold" nodeType="after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500" fill="hold"/>
                                        <p:tgtEl>
                                          <p:spTgt spid="5"/>
                                        </p:tgtEl>
                                        <p:attrNameLst>
                                          <p:attrName>ppt_x</p:attrName>
                                        </p:attrNameLst>
                                      </p:cBhvr>
                                      <p:tavLst>
                                        <p:tav tm="0">
                                          <p:val>
                                            <p:strVal val="1+#ppt_w/2"/>
                                          </p:val>
                                        </p:tav>
                                        <p:tav tm="100000">
                                          <p:val>
                                            <p:strVal val="#ppt_x"/>
                                          </p:val>
                                        </p:tav>
                                      </p:tavLst>
                                    </p:anim>
                                    <p:anim calcmode="lin" valueType="num">
                                      <p:cBhvr additive="base">
                                        <p:cTn id="58" dur="500" fill="hold"/>
                                        <p:tgtEl>
                                          <p:spTgt spid="5"/>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4" decel="88000" fill="hold" nodeType="afterEffect">
                                  <p:stCondLst>
                                    <p:cond delay="0"/>
                                  </p:stCondLst>
                                  <p:childTnLst>
                                    <p:set>
                                      <p:cBhvr>
                                        <p:cTn id="61" dur="1" fill="hold">
                                          <p:stCondLst>
                                            <p:cond delay="0"/>
                                          </p:stCondLst>
                                        </p:cTn>
                                        <p:tgtEl>
                                          <p:spTgt spid="47"/>
                                        </p:tgtEl>
                                        <p:attrNameLst>
                                          <p:attrName>style.visibility</p:attrName>
                                        </p:attrNameLst>
                                      </p:cBhvr>
                                      <p:to>
                                        <p:strVal val="visible"/>
                                      </p:to>
                                    </p:set>
                                    <p:anim calcmode="lin" valueType="num">
                                      <p:cBhvr additive="base">
                                        <p:cTn id="62" dur="500" fill="hold"/>
                                        <p:tgtEl>
                                          <p:spTgt spid="47"/>
                                        </p:tgtEl>
                                        <p:attrNameLst>
                                          <p:attrName>ppt_x</p:attrName>
                                        </p:attrNameLst>
                                      </p:cBhvr>
                                      <p:tavLst>
                                        <p:tav tm="0">
                                          <p:val>
                                            <p:strVal val="#ppt_x"/>
                                          </p:val>
                                        </p:tav>
                                        <p:tav tm="100000">
                                          <p:val>
                                            <p:strVal val="#ppt_x"/>
                                          </p:val>
                                        </p:tav>
                                      </p:tavLst>
                                    </p:anim>
                                    <p:anim calcmode="lin" valueType="num">
                                      <p:cBhvr additive="base">
                                        <p:cTn id="63" dur="500" fill="hold"/>
                                        <p:tgtEl>
                                          <p:spTgt spid="47"/>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2" decel="88000"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1+#ppt_w/2"/>
                                          </p:val>
                                        </p:tav>
                                        <p:tav tm="100000">
                                          <p:val>
                                            <p:strVal val="#ppt_x"/>
                                          </p:val>
                                        </p:tav>
                                      </p:tavLst>
                                    </p:anim>
                                    <p:anim calcmode="lin" valueType="num">
                                      <p:cBhvr additive="base">
                                        <p:cTn id="68" dur="500" fill="hold"/>
                                        <p:tgtEl>
                                          <p:spTgt spid="7"/>
                                        </p:tgtEl>
                                        <p:attrNameLst>
                                          <p:attrName>ppt_y</p:attrName>
                                        </p:attrNameLst>
                                      </p:cBhvr>
                                      <p:tavLst>
                                        <p:tav tm="0">
                                          <p:val>
                                            <p:strVal val="#ppt_y"/>
                                          </p:val>
                                        </p:tav>
                                        <p:tav tm="100000">
                                          <p:val>
                                            <p:strVal val="#ppt_y"/>
                                          </p:val>
                                        </p:tav>
                                      </p:tavLst>
                                    </p:anim>
                                  </p:childTnLst>
                                </p:cTn>
                              </p:par>
                            </p:childTnLst>
                          </p:cTn>
                        </p:par>
                        <p:par>
                          <p:cTn id="69" fill="hold">
                            <p:stCondLst>
                              <p:cond delay="6500"/>
                            </p:stCondLst>
                            <p:childTnLst>
                              <p:par>
                                <p:cTn id="70" presetID="2" presetClass="entr" presetSubtype="4" decel="88000" fill="hold" nodeType="after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additive="base">
                                        <p:cTn id="72" dur="500" fill="hold"/>
                                        <p:tgtEl>
                                          <p:spTgt spid="49"/>
                                        </p:tgtEl>
                                        <p:attrNameLst>
                                          <p:attrName>ppt_x</p:attrName>
                                        </p:attrNameLst>
                                      </p:cBhvr>
                                      <p:tavLst>
                                        <p:tav tm="0">
                                          <p:val>
                                            <p:strVal val="#ppt_x"/>
                                          </p:val>
                                        </p:tav>
                                        <p:tav tm="100000">
                                          <p:val>
                                            <p:strVal val="#ppt_x"/>
                                          </p:val>
                                        </p:tav>
                                      </p:tavLst>
                                    </p:anim>
                                    <p:anim calcmode="lin" valueType="num">
                                      <p:cBhvr additive="base">
                                        <p:cTn id="73" dur="500" fill="hold"/>
                                        <p:tgtEl>
                                          <p:spTgt spid="49"/>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2" decel="88000" fill="hold" nodeType="after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1+#ppt_w/2"/>
                                          </p:val>
                                        </p:tav>
                                        <p:tav tm="100000">
                                          <p:val>
                                            <p:strVal val="#ppt_x"/>
                                          </p:val>
                                        </p:tav>
                                      </p:tavLst>
                                    </p:anim>
                                    <p:anim calcmode="lin" valueType="num">
                                      <p:cBhvr additive="base">
                                        <p:cTn id="78" dur="500" fill="hold"/>
                                        <p:tgtEl>
                                          <p:spTgt spid="15"/>
                                        </p:tgtEl>
                                        <p:attrNameLst>
                                          <p:attrName>ppt_y</p:attrName>
                                        </p:attrNameLst>
                                      </p:cBhvr>
                                      <p:tavLst>
                                        <p:tav tm="0">
                                          <p:val>
                                            <p:strVal val="#ppt_y"/>
                                          </p:val>
                                        </p:tav>
                                        <p:tav tm="100000">
                                          <p:val>
                                            <p:strVal val="#ppt_y"/>
                                          </p:val>
                                        </p:tav>
                                      </p:tavLst>
                                    </p:anim>
                                  </p:childTnLst>
                                </p:cTn>
                              </p:par>
                            </p:childTnLst>
                          </p:cTn>
                        </p:par>
                        <p:par>
                          <p:cTn id="79" fill="hold">
                            <p:stCondLst>
                              <p:cond delay="7500"/>
                            </p:stCondLst>
                            <p:childTnLst>
                              <p:par>
                                <p:cTn id="80" presetID="2" presetClass="entr" presetSubtype="4" decel="88000" fill="hold" nodeType="after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additive="base">
                                        <p:cTn id="82" dur="500" fill="hold"/>
                                        <p:tgtEl>
                                          <p:spTgt spid="51"/>
                                        </p:tgtEl>
                                        <p:attrNameLst>
                                          <p:attrName>ppt_x</p:attrName>
                                        </p:attrNameLst>
                                      </p:cBhvr>
                                      <p:tavLst>
                                        <p:tav tm="0">
                                          <p:val>
                                            <p:strVal val="#ppt_x"/>
                                          </p:val>
                                        </p:tav>
                                        <p:tav tm="100000">
                                          <p:val>
                                            <p:strVal val="#ppt_x"/>
                                          </p:val>
                                        </p:tav>
                                      </p:tavLst>
                                    </p:anim>
                                    <p:anim calcmode="lin" valueType="num">
                                      <p:cBhvr additive="base">
                                        <p:cTn id="83" dur="500" fill="hold"/>
                                        <p:tgtEl>
                                          <p:spTgt spid="51"/>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2" presetClass="entr" presetSubtype="2" decel="88000" fill="hold" nodeType="after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additive="base">
                                        <p:cTn id="87" dur="500" fill="hold"/>
                                        <p:tgtEl>
                                          <p:spTgt spid="18"/>
                                        </p:tgtEl>
                                        <p:attrNameLst>
                                          <p:attrName>ppt_x</p:attrName>
                                        </p:attrNameLst>
                                      </p:cBhvr>
                                      <p:tavLst>
                                        <p:tav tm="0">
                                          <p:val>
                                            <p:strVal val="1+#ppt_w/2"/>
                                          </p:val>
                                        </p:tav>
                                        <p:tav tm="100000">
                                          <p:val>
                                            <p:strVal val="#ppt_x"/>
                                          </p:val>
                                        </p:tav>
                                      </p:tavLst>
                                    </p:anim>
                                    <p:anim calcmode="lin" valueType="num">
                                      <p:cBhvr additive="base">
                                        <p:cTn id="8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BF4E3C9-7136-004D-BB91-EF127D6ABD94}"/>
              </a:ext>
            </a:extLst>
          </p:cNvPr>
          <p:cNvPicPr>
            <a:picLocks noGrp="1" noChangeAspect="1"/>
          </p:cNvPicPr>
          <p:nvPr>
            <p:ph type="pic" sz="quarter" idx="14"/>
          </p:nvPr>
        </p:nvPicPr>
        <p:blipFill>
          <a:blip r:embed="rId2" cstate="hqprint">
            <a:extLst>
              <a:ext uri="{28A0092B-C50C-407E-A947-70E740481C1C}">
                <a14:useLocalDpi xmlns:a14="http://schemas.microsoft.com/office/drawing/2010/main"/>
              </a:ext>
            </a:extLst>
          </a:blip>
          <a:srcRect l="16667" r="16667"/>
          <a:stretch>
            <a:fillRect/>
          </a:stretch>
        </p:blipFill>
        <p:spPr/>
      </p:pic>
      <p:sp>
        <p:nvSpPr>
          <p:cNvPr id="4" name="Slide Number Placeholder 3"/>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latin typeface="Arial" panose="020B0604020202020204" pitchFamily="34" charset="0"/>
                <a:cs typeface="Arial" panose="020B0604020202020204" pitchFamily="34" charset="0"/>
              </a:rPr>
              <a:t>14</a:t>
            </a:fld>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normAutofit/>
          </a:bodyPr>
          <a:lstStyle/>
          <a:p>
            <a:r>
              <a:rPr lang="en-US" sz="3200" dirty="0">
                <a:solidFill>
                  <a:schemeClr val="tx2">
                    <a:lumMod val="60000"/>
                    <a:lumOff val="40000"/>
                  </a:schemeClr>
                </a:solidFill>
                <a:latin typeface="Arial" panose="020B0604020202020204" pitchFamily="34" charset="0"/>
                <a:cs typeface="Arial" panose="020B0604020202020204" pitchFamily="34" charset="0"/>
              </a:rPr>
              <a:t>TESTIMONIAL</a:t>
            </a:r>
          </a:p>
        </p:txBody>
      </p:sp>
      <p:sp>
        <p:nvSpPr>
          <p:cNvPr id="9" name="TextBox 23"/>
          <p:cNvSpPr txBox="1"/>
          <p:nvPr/>
        </p:nvSpPr>
        <p:spPr>
          <a:xfrm>
            <a:off x="4719853" y="3699610"/>
            <a:ext cx="2087563"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Jessica Kim</a:t>
            </a:r>
            <a:endParaRPr lang="id-ID" sz="12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1" name="TextBox 23"/>
          <p:cNvSpPr txBox="1"/>
          <p:nvPr/>
        </p:nvSpPr>
        <p:spPr>
          <a:xfrm>
            <a:off x="4671720" y="6012662"/>
            <a:ext cx="2087563"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tx2">
                    <a:lumMod val="60000"/>
                    <a:lumOff val="40000"/>
                  </a:schemeClr>
                </a:solidFill>
                <a:latin typeface="Arial" panose="020B0604020202020204" pitchFamily="34" charset="0"/>
                <a:cs typeface="Arial" panose="020B0604020202020204" pitchFamily="34" charset="0"/>
              </a:rPr>
              <a:t>Robert Jr</a:t>
            </a:r>
            <a:endParaRPr lang="id-ID" sz="12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0159265" y="3699610"/>
            <a:ext cx="2087563"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200" b="1" dirty="0">
                <a:solidFill>
                  <a:schemeClr val="tx2">
                    <a:lumMod val="60000"/>
                    <a:lumOff val="40000"/>
                  </a:schemeClr>
                </a:solidFill>
                <a:latin typeface="Arial" panose="020B0604020202020204" pitchFamily="34" charset="0"/>
                <a:cs typeface="Arial" panose="020B0604020202020204" pitchFamily="34" charset="0"/>
              </a:rPr>
              <a:t>Taylor </a:t>
            </a:r>
            <a:r>
              <a:rPr lang="en-US" sz="1200" b="1" dirty="0">
                <a:solidFill>
                  <a:schemeClr val="tx2">
                    <a:lumMod val="60000"/>
                    <a:lumOff val="40000"/>
                  </a:schemeClr>
                </a:solidFill>
                <a:latin typeface="Arial" panose="020B0604020202020204" pitchFamily="34" charset="0"/>
                <a:cs typeface="Arial" panose="020B0604020202020204" pitchFamily="34" charset="0"/>
              </a:rPr>
              <a:t>Mark</a:t>
            </a:r>
            <a:endParaRPr lang="id-ID" sz="12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5" name="TextBox 23"/>
          <p:cNvSpPr txBox="1"/>
          <p:nvPr/>
        </p:nvSpPr>
        <p:spPr>
          <a:xfrm>
            <a:off x="10111132" y="6012662"/>
            <a:ext cx="2087563"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200" b="1" dirty="0">
                <a:solidFill>
                  <a:schemeClr val="tx2">
                    <a:lumMod val="60000"/>
                    <a:lumOff val="40000"/>
                  </a:schemeClr>
                </a:solidFill>
                <a:latin typeface="Arial" panose="020B0604020202020204" pitchFamily="34" charset="0"/>
                <a:cs typeface="Arial" panose="020B0604020202020204" pitchFamily="34" charset="0"/>
              </a:rPr>
              <a:t>Hans Gretel</a:t>
            </a:r>
          </a:p>
        </p:txBody>
      </p:sp>
      <p:pic>
        <p:nvPicPr>
          <p:cNvPr id="21" name="Picture Placeholder 20">
            <a:extLst>
              <a:ext uri="{FF2B5EF4-FFF2-40B4-BE49-F238E27FC236}">
                <a16:creationId xmlns:a16="http://schemas.microsoft.com/office/drawing/2014/main" id="{E3647E47-4968-744D-9957-D0F4D6925D95}"/>
              </a:ext>
            </a:extLst>
          </p:cNvPr>
          <p:cNvPicPr>
            <a:picLocks noGrp="1" noChangeAspect="1"/>
          </p:cNvPicPr>
          <p:nvPr>
            <p:ph type="pic" sz="quarter" idx="15"/>
          </p:nvPr>
        </p:nvPicPr>
        <p:blipFill>
          <a:blip r:embed="rId3" cstate="hqprint">
            <a:extLst>
              <a:ext uri="{28A0092B-C50C-407E-A947-70E740481C1C}">
                <a14:useLocalDpi xmlns:a14="http://schemas.microsoft.com/office/drawing/2010/main"/>
              </a:ext>
            </a:extLst>
          </a:blip>
          <a:srcRect t="16667" b="16667"/>
          <a:stretch>
            <a:fillRect/>
          </a:stretch>
        </p:blipFill>
        <p:spPr/>
      </p:pic>
      <p:pic>
        <p:nvPicPr>
          <p:cNvPr id="18" name="Picture Placeholder 17">
            <a:extLst>
              <a:ext uri="{FF2B5EF4-FFF2-40B4-BE49-F238E27FC236}">
                <a16:creationId xmlns:a16="http://schemas.microsoft.com/office/drawing/2014/main" id="{4ED6D46B-47D1-6A40-BFFB-AAF286BC1036}"/>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l="16667" r="16667"/>
          <a:stretch>
            <a:fillRect/>
          </a:stretch>
        </p:blipFill>
        <p:spPr/>
      </p:pic>
      <p:pic>
        <p:nvPicPr>
          <p:cNvPr id="23" name="Picture Placeholder 22">
            <a:extLst>
              <a:ext uri="{FF2B5EF4-FFF2-40B4-BE49-F238E27FC236}">
                <a16:creationId xmlns:a16="http://schemas.microsoft.com/office/drawing/2014/main" id="{68D5C59B-4903-044F-AD4E-E4BD27FD929A}"/>
              </a:ext>
            </a:extLst>
          </p:cNvPr>
          <p:cNvPicPr>
            <a:picLocks noGrp="1" noChangeAspect="1"/>
          </p:cNvPicPr>
          <p:nvPr>
            <p:ph type="pic" sz="quarter" idx="17"/>
          </p:nvPr>
        </p:nvPicPr>
        <p:blipFill>
          <a:blip r:embed="rId5" cstate="hqprint">
            <a:extLst>
              <a:ext uri="{28A0092B-C50C-407E-A947-70E740481C1C}">
                <a14:useLocalDpi xmlns:a14="http://schemas.microsoft.com/office/drawing/2010/main"/>
              </a:ext>
            </a:extLst>
          </a:blip>
          <a:srcRect l="16658" r="16658"/>
          <a:stretch>
            <a:fillRect/>
          </a:stretch>
        </p:blipFill>
        <p:spPr/>
      </p:pic>
      <p:grpSp>
        <p:nvGrpSpPr>
          <p:cNvPr id="2" name="Group 1">
            <a:extLst>
              <a:ext uri="{FF2B5EF4-FFF2-40B4-BE49-F238E27FC236}">
                <a16:creationId xmlns:a16="http://schemas.microsoft.com/office/drawing/2014/main" id="{19587BD4-A218-4F70-8F46-109A68A43166}"/>
              </a:ext>
            </a:extLst>
          </p:cNvPr>
          <p:cNvGrpSpPr/>
          <p:nvPr/>
        </p:nvGrpSpPr>
        <p:grpSpPr>
          <a:xfrm>
            <a:off x="2875008" y="1673107"/>
            <a:ext cx="2791730" cy="2006753"/>
            <a:chOff x="2875008" y="1673107"/>
            <a:chExt cx="2791730" cy="2006753"/>
          </a:xfrm>
        </p:grpSpPr>
        <p:sp>
          <p:nvSpPr>
            <p:cNvPr id="8" name="Rectangle 7"/>
            <p:cNvSpPr/>
            <p:nvPr/>
          </p:nvSpPr>
          <p:spPr>
            <a:xfrm>
              <a:off x="2875008" y="2063951"/>
              <a:ext cx="2791730" cy="120032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tx2">
                      <a:lumMod val="60000"/>
                      <a:lumOff val="40000"/>
                    </a:schemeClr>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cxnSp>
          <p:nvCxnSpPr>
            <p:cNvPr id="46" name="Straight Connector 45"/>
            <p:cNvCxnSpPr/>
            <p:nvPr/>
          </p:nvCxnSpPr>
          <p:spPr>
            <a:xfrm>
              <a:off x="2973266" y="3290390"/>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1" name="Freeform 14"/>
            <p:cNvSpPr>
              <a:spLocks noEditPoints="1"/>
            </p:cNvSpPr>
            <p:nvPr/>
          </p:nvSpPr>
          <p:spPr bwMode="auto">
            <a:xfrm>
              <a:off x="2973266" y="3429840"/>
              <a:ext cx="296459" cy="204744"/>
            </a:xfrm>
            <a:custGeom>
              <a:avLst/>
              <a:gdLst>
                <a:gd name="T0" fmla="*/ 187 w 194"/>
                <a:gd name="T1" fmla="*/ 1 h 134"/>
                <a:gd name="T2" fmla="*/ 187 w 194"/>
                <a:gd name="T3" fmla="*/ 1 h 134"/>
                <a:gd name="T4" fmla="*/ 185 w 194"/>
                <a:gd name="T5" fmla="*/ 1 h 134"/>
                <a:gd name="T6" fmla="*/ 184 w 194"/>
                <a:gd name="T7" fmla="*/ 0 h 134"/>
                <a:gd name="T8" fmla="*/ 181 w 194"/>
                <a:gd name="T9" fmla="*/ 0 h 134"/>
                <a:gd name="T10" fmla="*/ 13 w 194"/>
                <a:gd name="T11" fmla="*/ 0 h 134"/>
                <a:gd name="T12" fmla="*/ 10 w 194"/>
                <a:gd name="T13" fmla="*/ 0 h 134"/>
                <a:gd name="T14" fmla="*/ 9 w 194"/>
                <a:gd name="T15" fmla="*/ 1 h 134"/>
                <a:gd name="T16" fmla="*/ 7 w 194"/>
                <a:gd name="T17" fmla="*/ 1 h 134"/>
                <a:gd name="T18" fmla="*/ 7 w 194"/>
                <a:gd name="T19" fmla="*/ 1 h 134"/>
                <a:gd name="T20" fmla="*/ 0 w 194"/>
                <a:gd name="T21" fmla="*/ 13 h 134"/>
                <a:gd name="T22" fmla="*/ 0 w 194"/>
                <a:gd name="T23" fmla="*/ 121 h 134"/>
                <a:gd name="T24" fmla="*/ 13 w 194"/>
                <a:gd name="T25" fmla="*/ 134 h 134"/>
                <a:gd name="T26" fmla="*/ 181 w 194"/>
                <a:gd name="T27" fmla="*/ 134 h 134"/>
                <a:gd name="T28" fmla="*/ 194 w 194"/>
                <a:gd name="T29" fmla="*/ 121 h 134"/>
                <a:gd name="T30" fmla="*/ 194 w 194"/>
                <a:gd name="T31" fmla="*/ 13 h 134"/>
                <a:gd name="T32" fmla="*/ 187 w 194"/>
                <a:gd name="T33" fmla="*/ 1 h 134"/>
                <a:gd name="T34" fmla="*/ 133 w 194"/>
                <a:gd name="T35" fmla="*/ 70 h 134"/>
                <a:gd name="T36" fmla="*/ 127 w 194"/>
                <a:gd name="T37" fmla="*/ 75 h 134"/>
                <a:gd name="T38" fmla="*/ 176 w 194"/>
                <a:gd name="T39" fmla="*/ 121 h 134"/>
                <a:gd name="T40" fmla="*/ 18 w 194"/>
                <a:gd name="T41" fmla="*/ 121 h 134"/>
                <a:gd name="T42" fmla="*/ 67 w 194"/>
                <a:gd name="T43" fmla="*/ 75 h 134"/>
                <a:gd name="T44" fmla="*/ 87 w 194"/>
                <a:gd name="T45" fmla="*/ 95 h 134"/>
                <a:gd name="T46" fmla="*/ 97 w 194"/>
                <a:gd name="T47" fmla="*/ 99 h 134"/>
                <a:gd name="T48" fmla="*/ 107 w 194"/>
                <a:gd name="T49" fmla="*/ 95 h 134"/>
                <a:gd name="T50" fmla="*/ 183 w 194"/>
                <a:gd name="T51" fmla="*/ 23 h 134"/>
                <a:gd name="T52" fmla="*/ 183 w 194"/>
                <a:gd name="T53" fmla="*/ 116 h 134"/>
                <a:gd name="T54" fmla="*/ 133 w 194"/>
                <a:gd name="T55" fmla="*/ 70 h 134"/>
                <a:gd name="T56" fmla="*/ 19 w 194"/>
                <a:gd name="T57" fmla="*/ 14 h 134"/>
                <a:gd name="T58" fmla="*/ 175 w 194"/>
                <a:gd name="T59" fmla="*/ 14 h 134"/>
                <a:gd name="T60" fmla="*/ 97 w 194"/>
                <a:gd name="T61" fmla="*/ 88 h 134"/>
                <a:gd name="T62" fmla="*/ 19 w 194"/>
                <a:gd name="T63" fmla="*/ 14 h 134"/>
                <a:gd name="T64" fmla="*/ 61 w 194"/>
                <a:gd name="T65" fmla="*/ 70 h 134"/>
                <a:gd name="T66" fmla="*/ 11 w 194"/>
                <a:gd name="T67" fmla="*/ 116 h 134"/>
                <a:gd name="T68" fmla="*/ 11 w 194"/>
                <a:gd name="T69" fmla="*/ 23 h 134"/>
                <a:gd name="T70" fmla="*/ 61 w 194"/>
                <a:gd name="T71" fmla="*/ 7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4" h="134">
                  <a:moveTo>
                    <a:pt x="187" y="1"/>
                  </a:moveTo>
                  <a:cubicBezTo>
                    <a:pt x="187" y="1"/>
                    <a:pt x="187" y="1"/>
                    <a:pt x="187" y="1"/>
                  </a:cubicBezTo>
                  <a:cubicBezTo>
                    <a:pt x="186" y="1"/>
                    <a:pt x="186" y="1"/>
                    <a:pt x="185" y="1"/>
                  </a:cubicBezTo>
                  <a:cubicBezTo>
                    <a:pt x="184" y="0"/>
                    <a:pt x="184" y="0"/>
                    <a:pt x="184" y="0"/>
                  </a:cubicBezTo>
                  <a:cubicBezTo>
                    <a:pt x="183" y="0"/>
                    <a:pt x="182" y="0"/>
                    <a:pt x="181" y="0"/>
                  </a:cubicBezTo>
                  <a:cubicBezTo>
                    <a:pt x="13" y="0"/>
                    <a:pt x="13" y="0"/>
                    <a:pt x="13" y="0"/>
                  </a:cubicBezTo>
                  <a:cubicBezTo>
                    <a:pt x="12" y="0"/>
                    <a:pt x="11" y="0"/>
                    <a:pt x="10" y="0"/>
                  </a:cubicBezTo>
                  <a:cubicBezTo>
                    <a:pt x="10" y="0"/>
                    <a:pt x="10" y="0"/>
                    <a:pt x="9" y="1"/>
                  </a:cubicBezTo>
                  <a:cubicBezTo>
                    <a:pt x="9" y="1"/>
                    <a:pt x="8" y="1"/>
                    <a:pt x="7" y="1"/>
                  </a:cubicBezTo>
                  <a:cubicBezTo>
                    <a:pt x="7" y="1"/>
                    <a:pt x="7" y="1"/>
                    <a:pt x="7" y="1"/>
                  </a:cubicBezTo>
                  <a:cubicBezTo>
                    <a:pt x="3" y="4"/>
                    <a:pt x="0" y="8"/>
                    <a:pt x="0" y="13"/>
                  </a:cubicBezTo>
                  <a:cubicBezTo>
                    <a:pt x="0" y="121"/>
                    <a:pt x="0" y="121"/>
                    <a:pt x="0" y="121"/>
                  </a:cubicBezTo>
                  <a:cubicBezTo>
                    <a:pt x="0" y="128"/>
                    <a:pt x="6" y="134"/>
                    <a:pt x="13" y="134"/>
                  </a:cubicBezTo>
                  <a:cubicBezTo>
                    <a:pt x="181" y="134"/>
                    <a:pt x="181" y="134"/>
                    <a:pt x="181" y="134"/>
                  </a:cubicBezTo>
                  <a:cubicBezTo>
                    <a:pt x="188" y="134"/>
                    <a:pt x="194" y="128"/>
                    <a:pt x="194" y="121"/>
                  </a:cubicBezTo>
                  <a:cubicBezTo>
                    <a:pt x="194" y="13"/>
                    <a:pt x="194" y="13"/>
                    <a:pt x="194" y="13"/>
                  </a:cubicBezTo>
                  <a:cubicBezTo>
                    <a:pt x="194" y="8"/>
                    <a:pt x="191" y="4"/>
                    <a:pt x="187" y="1"/>
                  </a:cubicBezTo>
                  <a:moveTo>
                    <a:pt x="133" y="70"/>
                  </a:moveTo>
                  <a:cubicBezTo>
                    <a:pt x="127" y="75"/>
                    <a:pt x="127" y="75"/>
                    <a:pt x="127" y="75"/>
                  </a:cubicBezTo>
                  <a:cubicBezTo>
                    <a:pt x="176" y="121"/>
                    <a:pt x="176" y="121"/>
                    <a:pt x="176" y="121"/>
                  </a:cubicBezTo>
                  <a:cubicBezTo>
                    <a:pt x="18" y="121"/>
                    <a:pt x="18" y="121"/>
                    <a:pt x="18" y="121"/>
                  </a:cubicBezTo>
                  <a:cubicBezTo>
                    <a:pt x="67" y="75"/>
                    <a:pt x="67" y="75"/>
                    <a:pt x="67" y="75"/>
                  </a:cubicBezTo>
                  <a:cubicBezTo>
                    <a:pt x="87" y="95"/>
                    <a:pt x="87" y="95"/>
                    <a:pt x="87" y="95"/>
                  </a:cubicBezTo>
                  <a:cubicBezTo>
                    <a:pt x="90" y="97"/>
                    <a:pt x="93" y="99"/>
                    <a:pt x="97" y="99"/>
                  </a:cubicBezTo>
                  <a:cubicBezTo>
                    <a:pt x="101" y="99"/>
                    <a:pt x="104" y="97"/>
                    <a:pt x="107" y="95"/>
                  </a:cubicBezTo>
                  <a:cubicBezTo>
                    <a:pt x="183" y="23"/>
                    <a:pt x="183" y="23"/>
                    <a:pt x="183" y="23"/>
                  </a:cubicBezTo>
                  <a:cubicBezTo>
                    <a:pt x="183" y="116"/>
                    <a:pt x="183" y="116"/>
                    <a:pt x="183" y="116"/>
                  </a:cubicBezTo>
                  <a:lnTo>
                    <a:pt x="133" y="70"/>
                  </a:lnTo>
                  <a:close/>
                  <a:moveTo>
                    <a:pt x="19" y="14"/>
                  </a:moveTo>
                  <a:cubicBezTo>
                    <a:pt x="175" y="14"/>
                    <a:pt x="175" y="14"/>
                    <a:pt x="175" y="14"/>
                  </a:cubicBezTo>
                  <a:cubicBezTo>
                    <a:pt x="97" y="88"/>
                    <a:pt x="97" y="88"/>
                    <a:pt x="97" y="88"/>
                  </a:cubicBezTo>
                  <a:lnTo>
                    <a:pt x="19" y="14"/>
                  </a:lnTo>
                  <a:close/>
                  <a:moveTo>
                    <a:pt x="61" y="70"/>
                  </a:moveTo>
                  <a:cubicBezTo>
                    <a:pt x="11" y="116"/>
                    <a:pt x="11" y="116"/>
                    <a:pt x="11" y="116"/>
                  </a:cubicBezTo>
                  <a:cubicBezTo>
                    <a:pt x="11" y="23"/>
                    <a:pt x="11" y="23"/>
                    <a:pt x="11" y="23"/>
                  </a:cubicBezTo>
                  <a:lnTo>
                    <a:pt x="61" y="70"/>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56" name="Rectangle 55"/>
            <p:cNvSpPr/>
            <p:nvPr/>
          </p:nvSpPr>
          <p:spPr>
            <a:xfrm>
              <a:off x="3281250" y="3347012"/>
              <a:ext cx="2212770" cy="332848"/>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a:solidFill>
                    <a:schemeClr val="tx2">
                      <a:lumMod val="60000"/>
                      <a:lumOff val="40000"/>
                    </a:schemeClr>
                  </a:solidFill>
                  <a:latin typeface="Arial" panose="020B0604020202020204" pitchFamily="34" charset="0"/>
                  <a:cs typeface="Arial" panose="020B0604020202020204" pitchFamily="34" charset="0"/>
                </a:rPr>
                <a:t>email@inspirasign.com</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7" name="TextBox 23">
              <a:extLst>
                <a:ext uri="{FF2B5EF4-FFF2-40B4-BE49-F238E27FC236}">
                  <a16:creationId xmlns:a16="http://schemas.microsoft.com/office/drawing/2014/main" id="{FA17755E-A0C5-5249-AC10-33062EE183BB}"/>
                </a:ext>
              </a:extLst>
            </p:cNvPr>
            <p:cNvSpPr txBox="1"/>
            <p:nvPr/>
          </p:nvSpPr>
          <p:spPr>
            <a:xfrm>
              <a:off x="2913818" y="1673107"/>
              <a:ext cx="2087563" cy="646331"/>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endParaRPr lang="id-ID" sz="3600" b="1"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D999F022-0792-44B9-A1B6-091FBB2F3B97}"/>
              </a:ext>
            </a:extLst>
          </p:cNvPr>
          <p:cNvGrpSpPr/>
          <p:nvPr/>
        </p:nvGrpSpPr>
        <p:grpSpPr>
          <a:xfrm>
            <a:off x="2865685" y="3986159"/>
            <a:ext cx="2801053" cy="2049860"/>
            <a:chOff x="2865685" y="3986159"/>
            <a:chExt cx="2801053" cy="2049860"/>
          </a:xfrm>
        </p:grpSpPr>
        <p:sp>
          <p:nvSpPr>
            <p:cNvPr id="10" name="Rectangle 9"/>
            <p:cNvSpPr/>
            <p:nvPr/>
          </p:nvSpPr>
          <p:spPr>
            <a:xfrm>
              <a:off x="2875008" y="4348261"/>
              <a:ext cx="2791730" cy="120032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tx2">
                      <a:lumMod val="60000"/>
                      <a:lumOff val="40000"/>
                    </a:schemeClr>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cxnSp>
          <p:nvCxnSpPr>
            <p:cNvPr id="48" name="Straight Connector 47"/>
            <p:cNvCxnSpPr/>
            <p:nvPr/>
          </p:nvCxnSpPr>
          <p:spPr>
            <a:xfrm>
              <a:off x="2973266" y="5660210"/>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0" name="Freeform 6"/>
            <p:cNvSpPr>
              <a:spLocks noEditPoints="1"/>
            </p:cNvSpPr>
            <p:nvPr/>
          </p:nvSpPr>
          <p:spPr bwMode="auto">
            <a:xfrm>
              <a:off x="3029481" y="5753124"/>
              <a:ext cx="282249" cy="282895"/>
            </a:xfrm>
            <a:custGeom>
              <a:avLst/>
              <a:gdLst>
                <a:gd name="T0" fmla="*/ 177 w 185"/>
                <a:gd name="T1" fmla="*/ 151 h 185"/>
                <a:gd name="T2" fmla="*/ 156 w 185"/>
                <a:gd name="T3" fmla="*/ 172 h 185"/>
                <a:gd name="T4" fmla="*/ 60 w 185"/>
                <a:gd name="T5" fmla="*/ 125 h 185"/>
                <a:gd name="T6" fmla="*/ 13 w 185"/>
                <a:gd name="T7" fmla="*/ 29 h 185"/>
                <a:gd name="T8" fmla="*/ 34 w 185"/>
                <a:gd name="T9" fmla="*/ 8 h 185"/>
                <a:gd name="T10" fmla="*/ 61 w 185"/>
                <a:gd name="T11" fmla="*/ 26 h 185"/>
                <a:gd name="T12" fmla="*/ 67 w 185"/>
                <a:gd name="T13" fmla="*/ 47 h 185"/>
                <a:gd name="T14" fmla="*/ 47 w 185"/>
                <a:gd name="T15" fmla="*/ 67 h 185"/>
                <a:gd name="T16" fmla="*/ 74 w 185"/>
                <a:gd name="T17" fmla="*/ 112 h 185"/>
                <a:gd name="T18" fmla="*/ 118 w 185"/>
                <a:gd name="T19" fmla="*/ 138 h 185"/>
                <a:gd name="T20" fmla="*/ 138 w 185"/>
                <a:gd name="T21" fmla="*/ 118 h 185"/>
                <a:gd name="T22" fmla="*/ 159 w 185"/>
                <a:gd name="T23" fmla="*/ 125 h 185"/>
                <a:gd name="T24" fmla="*/ 177 w 185"/>
                <a:gd name="T25" fmla="*/ 151 h 185"/>
                <a:gd name="T26" fmla="*/ 166 w 185"/>
                <a:gd name="T27" fmla="*/ 81 h 185"/>
                <a:gd name="T28" fmla="*/ 178 w 185"/>
                <a:gd name="T29" fmla="*/ 81 h 185"/>
                <a:gd name="T30" fmla="*/ 155 w 185"/>
                <a:gd name="T31" fmla="*/ 25 h 185"/>
                <a:gd name="T32" fmla="*/ 98 w 185"/>
                <a:gd name="T33" fmla="*/ 1 h 185"/>
                <a:gd name="T34" fmla="*/ 98 w 185"/>
                <a:gd name="T35" fmla="*/ 13 h 185"/>
                <a:gd name="T36" fmla="*/ 146 w 185"/>
                <a:gd name="T37" fmla="*/ 33 h 185"/>
                <a:gd name="T38" fmla="*/ 166 w 185"/>
                <a:gd name="T39" fmla="*/ 81 h 185"/>
                <a:gd name="T40" fmla="*/ 146 w 185"/>
                <a:gd name="T41" fmla="*/ 81 h 185"/>
                <a:gd name="T42" fmla="*/ 158 w 185"/>
                <a:gd name="T43" fmla="*/ 81 h 185"/>
                <a:gd name="T44" fmla="*/ 140 w 185"/>
                <a:gd name="T45" fmla="*/ 39 h 185"/>
                <a:gd name="T46" fmla="*/ 98 w 185"/>
                <a:gd name="T47" fmla="*/ 22 h 185"/>
                <a:gd name="T48" fmla="*/ 98 w 185"/>
                <a:gd name="T49" fmla="*/ 34 h 185"/>
                <a:gd name="T50" fmla="*/ 132 w 185"/>
                <a:gd name="T51" fmla="*/ 48 h 185"/>
                <a:gd name="T52" fmla="*/ 146 w 185"/>
                <a:gd name="T53" fmla="*/ 81 h 185"/>
                <a:gd name="T54" fmla="*/ 126 w 185"/>
                <a:gd name="T55" fmla="*/ 81 h 185"/>
                <a:gd name="T56" fmla="*/ 138 w 185"/>
                <a:gd name="T57" fmla="*/ 81 h 185"/>
                <a:gd name="T58" fmla="*/ 126 w 185"/>
                <a:gd name="T59" fmla="*/ 53 h 185"/>
                <a:gd name="T60" fmla="*/ 98 w 185"/>
                <a:gd name="T61" fmla="*/ 42 h 185"/>
                <a:gd name="T62" fmla="*/ 98 w 185"/>
                <a:gd name="T63" fmla="*/ 54 h 185"/>
                <a:gd name="T64" fmla="*/ 118 w 185"/>
                <a:gd name="T65" fmla="*/ 62 h 185"/>
                <a:gd name="T66" fmla="*/ 126 w 185"/>
                <a:gd name="T67" fmla="*/ 8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185">
                  <a:moveTo>
                    <a:pt x="177" y="151"/>
                  </a:moveTo>
                  <a:cubicBezTo>
                    <a:pt x="169" y="159"/>
                    <a:pt x="156" y="172"/>
                    <a:pt x="156" y="172"/>
                  </a:cubicBezTo>
                  <a:cubicBezTo>
                    <a:pt x="143" y="185"/>
                    <a:pt x="106" y="171"/>
                    <a:pt x="60" y="125"/>
                  </a:cubicBezTo>
                  <a:cubicBezTo>
                    <a:pt x="14" y="79"/>
                    <a:pt x="0" y="43"/>
                    <a:pt x="13" y="29"/>
                  </a:cubicBezTo>
                  <a:cubicBezTo>
                    <a:pt x="13" y="29"/>
                    <a:pt x="26" y="16"/>
                    <a:pt x="34" y="8"/>
                  </a:cubicBezTo>
                  <a:cubicBezTo>
                    <a:pt x="43" y="0"/>
                    <a:pt x="53" y="15"/>
                    <a:pt x="61" y="26"/>
                  </a:cubicBezTo>
                  <a:cubicBezTo>
                    <a:pt x="69" y="37"/>
                    <a:pt x="70" y="45"/>
                    <a:pt x="67" y="47"/>
                  </a:cubicBezTo>
                  <a:cubicBezTo>
                    <a:pt x="65" y="50"/>
                    <a:pt x="54" y="60"/>
                    <a:pt x="47" y="67"/>
                  </a:cubicBezTo>
                  <a:cubicBezTo>
                    <a:pt x="44" y="70"/>
                    <a:pt x="43" y="81"/>
                    <a:pt x="74" y="112"/>
                  </a:cubicBezTo>
                  <a:cubicBezTo>
                    <a:pt x="104" y="142"/>
                    <a:pt x="115" y="141"/>
                    <a:pt x="118" y="138"/>
                  </a:cubicBezTo>
                  <a:cubicBezTo>
                    <a:pt x="125" y="131"/>
                    <a:pt x="136" y="121"/>
                    <a:pt x="138" y="118"/>
                  </a:cubicBezTo>
                  <a:cubicBezTo>
                    <a:pt x="141" y="116"/>
                    <a:pt x="149" y="117"/>
                    <a:pt x="159" y="125"/>
                  </a:cubicBezTo>
                  <a:cubicBezTo>
                    <a:pt x="170" y="133"/>
                    <a:pt x="185" y="143"/>
                    <a:pt x="177" y="151"/>
                  </a:cubicBezTo>
                  <a:moveTo>
                    <a:pt x="166" y="81"/>
                  </a:moveTo>
                  <a:cubicBezTo>
                    <a:pt x="178" y="81"/>
                    <a:pt x="178" y="81"/>
                    <a:pt x="178" y="81"/>
                  </a:cubicBezTo>
                  <a:cubicBezTo>
                    <a:pt x="178" y="60"/>
                    <a:pt x="170" y="40"/>
                    <a:pt x="155" y="25"/>
                  </a:cubicBezTo>
                  <a:cubicBezTo>
                    <a:pt x="140" y="10"/>
                    <a:pt x="120" y="1"/>
                    <a:pt x="98" y="1"/>
                  </a:cubicBezTo>
                  <a:cubicBezTo>
                    <a:pt x="98" y="13"/>
                    <a:pt x="98" y="13"/>
                    <a:pt x="98" y="13"/>
                  </a:cubicBezTo>
                  <a:cubicBezTo>
                    <a:pt x="116" y="13"/>
                    <a:pt x="133" y="20"/>
                    <a:pt x="146" y="33"/>
                  </a:cubicBezTo>
                  <a:cubicBezTo>
                    <a:pt x="159" y="46"/>
                    <a:pt x="166" y="63"/>
                    <a:pt x="166" y="81"/>
                  </a:cubicBezTo>
                  <a:moveTo>
                    <a:pt x="146" y="81"/>
                  </a:moveTo>
                  <a:cubicBezTo>
                    <a:pt x="158" y="81"/>
                    <a:pt x="158" y="81"/>
                    <a:pt x="158" y="81"/>
                  </a:cubicBezTo>
                  <a:cubicBezTo>
                    <a:pt x="158" y="65"/>
                    <a:pt x="152" y="50"/>
                    <a:pt x="140" y="39"/>
                  </a:cubicBezTo>
                  <a:cubicBezTo>
                    <a:pt x="129" y="28"/>
                    <a:pt x="114" y="22"/>
                    <a:pt x="98" y="22"/>
                  </a:cubicBezTo>
                  <a:cubicBezTo>
                    <a:pt x="98" y="34"/>
                    <a:pt x="98" y="34"/>
                    <a:pt x="98" y="34"/>
                  </a:cubicBezTo>
                  <a:cubicBezTo>
                    <a:pt x="111" y="34"/>
                    <a:pt x="123" y="39"/>
                    <a:pt x="132" y="48"/>
                  </a:cubicBezTo>
                  <a:cubicBezTo>
                    <a:pt x="141" y="57"/>
                    <a:pt x="146" y="68"/>
                    <a:pt x="146" y="81"/>
                  </a:cubicBezTo>
                  <a:moveTo>
                    <a:pt x="126" y="81"/>
                  </a:moveTo>
                  <a:cubicBezTo>
                    <a:pt x="138" y="81"/>
                    <a:pt x="138" y="81"/>
                    <a:pt x="138" y="81"/>
                  </a:cubicBezTo>
                  <a:cubicBezTo>
                    <a:pt x="138" y="71"/>
                    <a:pt x="133" y="61"/>
                    <a:pt x="126" y="53"/>
                  </a:cubicBezTo>
                  <a:cubicBezTo>
                    <a:pt x="119" y="46"/>
                    <a:pt x="109" y="42"/>
                    <a:pt x="98" y="42"/>
                  </a:cubicBezTo>
                  <a:cubicBezTo>
                    <a:pt x="98" y="54"/>
                    <a:pt x="98" y="54"/>
                    <a:pt x="98" y="54"/>
                  </a:cubicBezTo>
                  <a:cubicBezTo>
                    <a:pt x="105" y="54"/>
                    <a:pt x="112" y="57"/>
                    <a:pt x="118" y="62"/>
                  </a:cubicBezTo>
                  <a:cubicBezTo>
                    <a:pt x="123" y="67"/>
                    <a:pt x="126" y="74"/>
                    <a:pt x="126" y="81"/>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57" name="Rectangle 56"/>
            <p:cNvSpPr/>
            <p:nvPr/>
          </p:nvSpPr>
          <p:spPr>
            <a:xfrm>
              <a:off x="3311730" y="5701455"/>
              <a:ext cx="2212770" cy="332848"/>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a:solidFill>
                    <a:schemeClr val="tx2">
                      <a:lumMod val="60000"/>
                      <a:lumOff val="40000"/>
                    </a:schemeClr>
                  </a:solidFill>
                  <a:latin typeface="Arial" panose="020B0604020202020204" pitchFamily="34" charset="0"/>
                  <a:cs typeface="Arial" panose="020B0604020202020204" pitchFamily="34" charset="0"/>
                </a:rPr>
                <a:t>+22 857 1980</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8" name="TextBox 23">
              <a:extLst>
                <a:ext uri="{FF2B5EF4-FFF2-40B4-BE49-F238E27FC236}">
                  <a16:creationId xmlns:a16="http://schemas.microsoft.com/office/drawing/2014/main" id="{49931940-E05D-8C40-8CF5-F06F8216DE11}"/>
                </a:ext>
              </a:extLst>
            </p:cNvPr>
            <p:cNvSpPr txBox="1"/>
            <p:nvPr/>
          </p:nvSpPr>
          <p:spPr>
            <a:xfrm>
              <a:off x="2865685" y="3986159"/>
              <a:ext cx="2087563" cy="646331"/>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endParaRPr lang="id-ID" sz="3600" b="1"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4EBEA60F-5D3D-4031-9043-A0D027069F99}"/>
              </a:ext>
            </a:extLst>
          </p:cNvPr>
          <p:cNvGrpSpPr/>
          <p:nvPr/>
        </p:nvGrpSpPr>
        <p:grpSpPr>
          <a:xfrm>
            <a:off x="8314421" y="1673107"/>
            <a:ext cx="2791730" cy="2006753"/>
            <a:chOff x="8314421" y="1673107"/>
            <a:chExt cx="2791730" cy="2006753"/>
          </a:xfrm>
        </p:grpSpPr>
        <p:sp>
          <p:nvSpPr>
            <p:cNvPr id="12" name="Rectangle 11"/>
            <p:cNvSpPr/>
            <p:nvPr/>
          </p:nvSpPr>
          <p:spPr>
            <a:xfrm>
              <a:off x="8314421" y="2063951"/>
              <a:ext cx="2791730" cy="120032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tx2">
                      <a:lumMod val="60000"/>
                      <a:lumOff val="40000"/>
                    </a:schemeClr>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cxnSp>
          <p:nvCxnSpPr>
            <p:cNvPr id="47" name="Straight Connector 46"/>
            <p:cNvCxnSpPr/>
            <p:nvPr/>
          </p:nvCxnSpPr>
          <p:spPr>
            <a:xfrm>
              <a:off x="8358484" y="3290390"/>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5" name="Freeform 9"/>
            <p:cNvSpPr>
              <a:spLocks/>
            </p:cNvSpPr>
            <p:nvPr/>
          </p:nvSpPr>
          <p:spPr bwMode="auto">
            <a:xfrm>
              <a:off x="8446687" y="3427865"/>
              <a:ext cx="253125" cy="206719"/>
            </a:xfrm>
            <a:custGeom>
              <a:avLst/>
              <a:gdLst>
                <a:gd name="T0" fmla="*/ 279 w 279"/>
                <a:gd name="T1" fmla="*/ 27 h 228"/>
                <a:gd name="T2" fmla="*/ 246 w 279"/>
                <a:gd name="T3" fmla="*/ 36 h 228"/>
                <a:gd name="T4" fmla="*/ 271 w 279"/>
                <a:gd name="T5" fmla="*/ 6 h 228"/>
                <a:gd name="T6" fmla="*/ 235 w 279"/>
                <a:gd name="T7" fmla="*/ 20 h 228"/>
                <a:gd name="T8" fmla="*/ 193 w 279"/>
                <a:gd name="T9" fmla="*/ 0 h 228"/>
                <a:gd name="T10" fmla="*/ 135 w 279"/>
                <a:gd name="T11" fmla="*/ 59 h 228"/>
                <a:gd name="T12" fmla="*/ 138 w 279"/>
                <a:gd name="T13" fmla="*/ 72 h 228"/>
                <a:gd name="T14" fmla="*/ 18 w 279"/>
                <a:gd name="T15" fmla="*/ 12 h 228"/>
                <a:gd name="T16" fmla="*/ 12 w 279"/>
                <a:gd name="T17" fmla="*/ 41 h 228"/>
                <a:gd name="T18" fmla="*/ 36 w 279"/>
                <a:gd name="T19" fmla="*/ 89 h 228"/>
                <a:gd name="T20" fmla="*/ 10 w 279"/>
                <a:gd name="T21" fmla="*/ 81 h 228"/>
                <a:gd name="T22" fmla="*/ 10 w 279"/>
                <a:gd name="T23" fmla="*/ 81 h 228"/>
                <a:gd name="T24" fmla="*/ 57 w 279"/>
                <a:gd name="T25" fmla="*/ 138 h 228"/>
                <a:gd name="T26" fmla="*/ 42 w 279"/>
                <a:gd name="T27" fmla="*/ 141 h 228"/>
                <a:gd name="T28" fmla="*/ 30 w 279"/>
                <a:gd name="T29" fmla="*/ 140 h 228"/>
                <a:gd name="T30" fmla="*/ 84 w 279"/>
                <a:gd name="T31" fmla="*/ 179 h 228"/>
                <a:gd name="T32" fmla="*/ 13 w 279"/>
                <a:gd name="T33" fmla="*/ 204 h 228"/>
                <a:gd name="T34" fmla="*/ 0 w 279"/>
                <a:gd name="T35" fmla="*/ 203 h 228"/>
                <a:gd name="T36" fmla="*/ 87 w 279"/>
                <a:gd name="T37" fmla="*/ 228 h 228"/>
                <a:gd name="T38" fmla="*/ 250 w 279"/>
                <a:gd name="T39" fmla="*/ 66 h 228"/>
                <a:gd name="T40" fmla="*/ 250 w 279"/>
                <a:gd name="T41" fmla="*/ 57 h 228"/>
                <a:gd name="T42" fmla="*/ 279 w 279"/>
                <a:gd name="T43" fmla="*/ 2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9" h="228">
                  <a:moveTo>
                    <a:pt x="279" y="27"/>
                  </a:moveTo>
                  <a:cubicBezTo>
                    <a:pt x="270" y="33"/>
                    <a:pt x="258" y="36"/>
                    <a:pt x="246" y="36"/>
                  </a:cubicBezTo>
                  <a:cubicBezTo>
                    <a:pt x="258" y="30"/>
                    <a:pt x="267" y="18"/>
                    <a:pt x="271" y="6"/>
                  </a:cubicBezTo>
                  <a:cubicBezTo>
                    <a:pt x="261" y="12"/>
                    <a:pt x="249" y="17"/>
                    <a:pt x="235" y="20"/>
                  </a:cubicBezTo>
                  <a:cubicBezTo>
                    <a:pt x="225" y="8"/>
                    <a:pt x="210" y="0"/>
                    <a:pt x="193" y="0"/>
                  </a:cubicBezTo>
                  <a:cubicBezTo>
                    <a:pt x="162" y="0"/>
                    <a:pt x="135" y="27"/>
                    <a:pt x="135" y="59"/>
                  </a:cubicBezTo>
                  <a:cubicBezTo>
                    <a:pt x="135" y="63"/>
                    <a:pt x="136" y="68"/>
                    <a:pt x="138" y="72"/>
                  </a:cubicBezTo>
                  <a:cubicBezTo>
                    <a:pt x="90" y="69"/>
                    <a:pt x="48" y="47"/>
                    <a:pt x="18" y="12"/>
                  </a:cubicBezTo>
                  <a:cubicBezTo>
                    <a:pt x="13" y="20"/>
                    <a:pt x="12" y="30"/>
                    <a:pt x="12" y="41"/>
                  </a:cubicBezTo>
                  <a:cubicBezTo>
                    <a:pt x="12" y="60"/>
                    <a:pt x="21" y="78"/>
                    <a:pt x="36" y="89"/>
                  </a:cubicBezTo>
                  <a:cubicBezTo>
                    <a:pt x="27" y="87"/>
                    <a:pt x="18" y="86"/>
                    <a:pt x="10" y="81"/>
                  </a:cubicBezTo>
                  <a:cubicBezTo>
                    <a:pt x="10" y="81"/>
                    <a:pt x="10" y="81"/>
                    <a:pt x="10" y="81"/>
                  </a:cubicBezTo>
                  <a:cubicBezTo>
                    <a:pt x="10" y="110"/>
                    <a:pt x="30" y="132"/>
                    <a:pt x="57" y="138"/>
                  </a:cubicBezTo>
                  <a:cubicBezTo>
                    <a:pt x="51" y="140"/>
                    <a:pt x="46" y="141"/>
                    <a:pt x="42" y="141"/>
                  </a:cubicBezTo>
                  <a:cubicBezTo>
                    <a:pt x="37" y="141"/>
                    <a:pt x="34" y="140"/>
                    <a:pt x="30" y="140"/>
                  </a:cubicBezTo>
                  <a:cubicBezTo>
                    <a:pt x="39" y="162"/>
                    <a:pt x="60" y="179"/>
                    <a:pt x="84" y="179"/>
                  </a:cubicBezTo>
                  <a:cubicBezTo>
                    <a:pt x="64" y="195"/>
                    <a:pt x="39" y="204"/>
                    <a:pt x="13" y="204"/>
                  </a:cubicBezTo>
                  <a:cubicBezTo>
                    <a:pt x="9" y="204"/>
                    <a:pt x="3" y="204"/>
                    <a:pt x="0" y="203"/>
                  </a:cubicBezTo>
                  <a:cubicBezTo>
                    <a:pt x="24" y="219"/>
                    <a:pt x="54" y="228"/>
                    <a:pt x="87" y="228"/>
                  </a:cubicBezTo>
                  <a:cubicBezTo>
                    <a:pt x="193" y="228"/>
                    <a:pt x="250" y="141"/>
                    <a:pt x="250" y="66"/>
                  </a:cubicBezTo>
                  <a:cubicBezTo>
                    <a:pt x="250" y="63"/>
                    <a:pt x="250" y="60"/>
                    <a:pt x="250" y="57"/>
                  </a:cubicBezTo>
                  <a:cubicBezTo>
                    <a:pt x="262" y="50"/>
                    <a:pt x="271" y="39"/>
                    <a:pt x="279" y="27"/>
                  </a:cubicBezTo>
                  <a:close/>
                </a:path>
              </a:pathLst>
            </a:custGeom>
            <a:solidFill>
              <a:schemeClr val="tx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58" name="Rectangle 57"/>
            <p:cNvSpPr/>
            <p:nvPr/>
          </p:nvSpPr>
          <p:spPr>
            <a:xfrm>
              <a:off x="8695531" y="3347012"/>
              <a:ext cx="2212770" cy="332848"/>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a:solidFill>
                    <a:schemeClr val="tx2">
                      <a:lumMod val="60000"/>
                      <a:lumOff val="40000"/>
                    </a:schemeClr>
                  </a:solidFill>
                  <a:latin typeface="Arial" panose="020B0604020202020204" pitchFamily="34" charset="0"/>
                  <a:cs typeface="Arial" panose="020B0604020202020204" pitchFamily="34" charset="0"/>
                </a:rPr>
                <a:t>@</a:t>
              </a:r>
              <a:r>
                <a:rPr lang="en-US" sz="1200" dirty="0" err="1">
                  <a:solidFill>
                    <a:schemeClr val="tx2">
                      <a:lumMod val="60000"/>
                      <a:lumOff val="40000"/>
                    </a:schemeClr>
                  </a:solidFill>
                  <a:latin typeface="Arial" panose="020B0604020202020204" pitchFamily="34" charset="0"/>
                  <a:cs typeface="Arial" panose="020B0604020202020204" pitchFamily="34" charset="0"/>
                </a:rPr>
                <a:t>inspirasign</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818C8A90-A9F9-7F4B-B51F-77806B174E45}"/>
                </a:ext>
              </a:extLst>
            </p:cNvPr>
            <p:cNvSpPr txBox="1"/>
            <p:nvPr/>
          </p:nvSpPr>
          <p:spPr>
            <a:xfrm>
              <a:off x="8353230" y="1673107"/>
              <a:ext cx="2087563" cy="646331"/>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endParaRPr lang="id-ID" sz="3600" b="1"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64CE5C70-F61A-4A82-8A16-1D1C70B0843D}"/>
              </a:ext>
            </a:extLst>
          </p:cNvPr>
          <p:cNvGrpSpPr/>
          <p:nvPr/>
        </p:nvGrpSpPr>
        <p:grpSpPr>
          <a:xfrm>
            <a:off x="8314421" y="4002201"/>
            <a:ext cx="2791730" cy="2032102"/>
            <a:chOff x="8314421" y="4002201"/>
            <a:chExt cx="2791730" cy="2032102"/>
          </a:xfrm>
        </p:grpSpPr>
        <p:sp>
          <p:nvSpPr>
            <p:cNvPr id="14" name="Rectangle 13"/>
            <p:cNvSpPr/>
            <p:nvPr/>
          </p:nvSpPr>
          <p:spPr>
            <a:xfrm>
              <a:off x="8314421" y="4348261"/>
              <a:ext cx="2791730" cy="120032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tx2">
                      <a:lumMod val="60000"/>
                      <a:lumOff val="40000"/>
                    </a:schemeClr>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cxnSp>
          <p:nvCxnSpPr>
            <p:cNvPr id="49" name="Straight Connector 48"/>
            <p:cNvCxnSpPr/>
            <p:nvPr/>
          </p:nvCxnSpPr>
          <p:spPr>
            <a:xfrm>
              <a:off x="8358484" y="5660210"/>
              <a:ext cx="2520754"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4" name="Freeform 8"/>
            <p:cNvSpPr>
              <a:spLocks/>
            </p:cNvSpPr>
            <p:nvPr/>
          </p:nvSpPr>
          <p:spPr bwMode="auto">
            <a:xfrm>
              <a:off x="8467398" y="5771831"/>
              <a:ext cx="105852" cy="228580"/>
            </a:xfrm>
            <a:custGeom>
              <a:avLst/>
              <a:gdLst>
                <a:gd name="T0" fmla="*/ 113 w 117"/>
                <a:gd name="T1" fmla="*/ 126 h 252"/>
                <a:gd name="T2" fmla="*/ 77 w 117"/>
                <a:gd name="T3" fmla="*/ 126 h 252"/>
                <a:gd name="T4" fmla="*/ 77 w 117"/>
                <a:gd name="T5" fmla="*/ 252 h 252"/>
                <a:gd name="T6" fmla="*/ 25 w 117"/>
                <a:gd name="T7" fmla="*/ 252 h 252"/>
                <a:gd name="T8" fmla="*/ 25 w 117"/>
                <a:gd name="T9" fmla="*/ 126 h 252"/>
                <a:gd name="T10" fmla="*/ 0 w 117"/>
                <a:gd name="T11" fmla="*/ 126 h 252"/>
                <a:gd name="T12" fmla="*/ 0 w 117"/>
                <a:gd name="T13" fmla="*/ 81 h 252"/>
                <a:gd name="T14" fmla="*/ 25 w 117"/>
                <a:gd name="T15" fmla="*/ 81 h 252"/>
                <a:gd name="T16" fmla="*/ 25 w 117"/>
                <a:gd name="T17" fmla="*/ 52 h 252"/>
                <a:gd name="T18" fmla="*/ 77 w 117"/>
                <a:gd name="T19" fmla="*/ 0 h 252"/>
                <a:gd name="T20" fmla="*/ 115 w 117"/>
                <a:gd name="T21" fmla="*/ 0 h 252"/>
                <a:gd name="T22" fmla="*/ 115 w 117"/>
                <a:gd name="T23" fmla="*/ 44 h 252"/>
                <a:gd name="T24" fmla="*/ 89 w 117"/>
                <a:gd name="T25" fmla="*/ 44 h 252"/>
                <a:gd name="T26" fmla="*/ 77 w 117"/>
                <a:gd name="T27" fmla="*/ 56 h 252"/>
                <a:gd name="T28" fmla="*/ 77 w 117"/>
                <a:gd name="T29" fmla="*/ 81 h 252"/>
                <a:gd name="T30" fmla="*/ 117 w 117"/>
                <a:gd name="T31" fmla="*/ 81 h 252"/>
                <a:gd name="T32" fmla="*/ 113 w 117"/>
                <a:gd name="T33" fmla="*/ 126 h 252"/>
                <a:gd name="T34" fmla="*/ 113 w 117"/>
                <a:gd name="T35" fmla="*/ 12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252">
                  <a:moveTo>
                    <a:pt x="113" y="126"/>
                  </a:moveTo>
                  <a:cubicBezTo>
                    <a:pt x="77" y="126"/>
                    <a:pt x="77" y="126"/>
                    <a:pt x="77" y="126"/>
                  </a:cubicBezTo>
                  <a:cubicBezTo>
                    <a:pt x="77" y="182"/>
                    <a:pt x="77" y="252"/>
                    <a:pt x="77" y="252"/>
                  </a:cubicBezTo>
                  <a:cubicBezTo>
                    <a:pt x="25" y="252"/>
                    <a:pt x="25" y="252"/>
                    <a:pt x="25" y="252"/>
                  </a:cubicBezTo>
                  <a:cubicBezTo>
                    <a:pt x="25" y="252"/>
                    <a:pt x="25" y="183"/>
                    <a:pt x="25" y="126"/>
                  </a:cubicBezTo>
                  <a:cubicBezTo>
                    <a:pt x="0" y="126"/>
                    <a:pt x="0" y="126"/>
                    <a:pt x="0" y="126"/>
                  </a:cubicBezTo>
                  <a:cubicBezTo>
                    <a:pt x="0" y="81"/>
                    <a:pt x="0" y="81"/>
                    <a:pt x="0" y="81"/>
                  </a:cubicBezTo>
                  <a:cubicBezTo>
                    <a:pt x="25" y="81"/>
                    <a:pt x="25" y="81"/>
                    <a:pt x="25" y="81"/>
                  </a:cubicBezTo>
                  <a:cubicBezTo>
                    <a:pt x="25" y="52"/>
                    <a:pt x="25" y="52"/>
                    <a:pt x="25" y="52"/>
                  </a:cubicBezTo>
                  <a:cubicBezTo>
                    <a:pt x="25" y="32"/>
                    <a:pt x="35" y="0"/>
                    <a:pt x="77" y="0"/>
                  </a:cubicBezTo>
                  <a:cubicBezTo>
                    <a:pt x="115" y="0"/>
                    <a:pt x="115" y="0"/>
                    <a:pt x="115" y="0"/>
                  </a:cubicBezTo>
                  <a:cubicBezTo>
                    <a:pt x="115" y="44"/>
                    <a:pt x="115" y="44"/>
                    <a:pt x="115" y="44"/>
                  </a:cubicBezTo>
                  <a:cubicBezTo>
                    <a:pt x="115" y="44"/>
                    <a:pt x="92" y="44"/>
                    <a:pt x="89" y="44"/>
                  </a:cubicBezTo>
                  <a:cubicBezTo>
                    <a:pt x="84" y="44"/>
                    <a:pt x="77" y="45"/>
                    <a:pt x="77" y="56"/>
                  </a:cubicBezTo>
                  <a:cubicBezTo>
                    <a:pt x="77" y="81"/>
                    <a:pt x="77" y="81"/>
                    <a:pt x="77" y="81"/>
                  </a:cubicBezTo>
                  <a:cubicBezTo>
                    <a:pt x="117" y="81"/>
                    <a:pt x="117" y="81"/>
                    <a:pt x="117" y="81"/>
                  </a:cubicBezTo>
                  <a:cubicBezTo>
                    <a:pt x="113" y="126"/>
                    <a:pt x="113" y="126"/>
                    <a:pt x="113" y="126"/>
                  </a:cubicBezTo>
                  <a:cubicBezTo>
                    <a:pt x="113" y="126"/>
                    <a:pt x="113" y="126"/>
                    <a:pt x="113" y="126"/>
                  </a:cubicBezTo>
                  <a:close/>
                </a:path>
              </a:pathLst>
            </a:custGeom>
            <a:solidFill>
              <a:schemeClr val="tx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59" name="Rectangle 58"/>
            <p:cNvSpPr/>
            <p:nvPr/>
          </p:nvSpPr>
          <p:spPr>
            <a:xfrm>
              <a:off x="8726011" y="5701455"/>
              <a:ext cx="2212770" cy="332848"/>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200" dirty="0">
                  <a:solidFill>
                    <a:schemeClr val="tx2">
                      <a:lumMod val="60000"/>
                      <a:lumOff val="40000"/>
                    </a:schemeClr>
                  </a:solidFill>
                  <a:latin typeface="Arial" panose="020B0604020202020204" pitchFamily="34" charset="0"/>
                  <a:cs typeface="Arial" panose="020B0604020202020204" pitchFamily="34" charset="0"/>
                </a:rPr>
                <a:t>/</a:t>
              </a:r>
              <a:r>
                <a:rPr lang="en-US" sz="1200" dirty="0" err="1">
                  <a:solidFill>
                    <a:schemeClr val="tx2">
                      <a:lumMod val="60000"/>
                      <a:lumOff val="40000"/>
                    </a:schemeClr>
                  </a:solidFill>
                  <a:latin typeface="Arial" panose="020B0604020202020204" pitchFamily="34" charset="0"/>
                  <a:cs typeface="Arial" panose="020B0604020202020204" pitchFamily="34" charset="0"/>
                </a:rPr>
                <a:t>inspirasign</a:t>
              </a:r>
              <a:endParaRPr lang="id-ID"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0" name="TextBox 23">
              <a:extLst>
                <a:ext uri="{FF2B5EF4-FFF2-40B4-BE49-F238E27FC236}">
                  <a16:creationId xmlns:a16="http://schemas.microsoft.com/office/drawing/2014/main" id="{707F5FF0-0672-F54B-BCEC-70B1027B9F31}"/>
                </a:ext>
              </a:extLst>
            </p:cNvPr>
            <p:cNvSpPr txBox="1"/>
            <p:nvPr/>
          </p:nvSpPr>
          <p:spPr>
            <a:xfrm>
              <a:off x="8337181" y="4002201"/>
              <a:ext cx="2087563" cy="646331"/>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3600" b="1" dirty="0">
                  <a:solidFill>
                    <a:schemeClr val="tx2">
                      <a:lumMod val="60000"/>
                      <a:lumOff val="40000"/>
                    </a:schemeClr>
                  </a:solidFill>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18725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800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88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8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8800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0-#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8800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8800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0-#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88000"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0-#ppt_w/2"/>
                                          </p:val>
                                        </p:tav>
                                        <p:tav tm="100000">
                                          <p:val>
                                            <p:strVal val="#ppt_x"/>
                                          </p:val>
                                        </p:tav>
                                      </p:tavLst>
                                    </p:anim>
                                    <p:anim calcmode="lin" valueType="num">
                                      <p:cBhvr additive="base">
                                        <p:cTn id="43" dur="500" fill="hold"/>
                                        <p:tgtEl>
                                          <p:spTgt spid="18"/>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88000"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1+#ppt_w/2"/>
                                          </p:val>
                                        </p:tav>
                                        <p:tav tm="100000">
                                          <p:val>
                                            <p:strVal val="#ppt_x"/>
                                          </p:val>
                                        </p:tav>
                                      </p:tavLst>
                                    </p:anim>
                                    <p:anim calcmode="lin" valueType="num">
                                      <p:cBhvr additive="base">
                                        <p:cTn id="48" dur="500" fill="hold"/>
                                        <p:tgtEl>
                                          <p:spTgt spid="5"/>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decel="8800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0-#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8" decel="8800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0-#ppt_w/2"/>
                                          </p:val>
                                        </p:tav>
                                        <p:tav tm="100000">
                                          <p:val>
                                            <p:strVal val="#ppt_x"/>
                                          </p:val>
                                        </p:tav>
                                      </p:tavLst>
                                    </p:anim>
                                    <p:anim calcmode="lin" valueType="num">
                                      <p:cBhvr additive="base">
                                        <p:cTn id="58" dur="500" fill="hold"/>
                                        <p:tgtEl>
                                          <p:spTgt spid="23"/>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2" decel="88000" fill="hold" nodeType="afterEffect">
                                  <p:stCondLst>
                                    <p:cond delay="0"/>
                                  </p:stCondLst>
                                  <p:childTnLst>
                                    <p:set>
                                      <p:cBhvr>
                                        <p:cTn id="61" dur="1" fill="hold">
                                          <p:stCondLst>
                                            <p:cond delay="0"/>
                                          </p:stCondLst>
                                        </p:cTn>
                                        <p:tgtEl>
                                          <p:spTgt spid="6"/>
                                        </p:tgtEl>
                                        <p:attrNameLst>
                                          <p:attrName>style.visibility</p:attrName>
                                        </p:attrNameLst>
                                      </p:cBhvr>
                                      <p:to>
                                        <p:strVal val="visible"/>
                                      </p:to>
                                    </p:set>
                                    <p:anim calcmode="lin" valueType="num">
                                      <p:cBhvr additive="base">
                                        <p:cTn id="62" dur="500" fill="hold"/>
                                        <p:tgtEl>
                                          <p:spTgt spid="6"/>
                                        </p:tgtEl>
                                        <p:attrNameLst>
                                          <p:attrName>ppt_x</p:attrName>
                                        </p:attrNameLst>
                                      </p:cBhvr>
                                      <p:tavLst>
                                        <p:tav tm="0">
                                          <p:val>
                                            <p:strVal val="1+#ppt_w/2"/>
                                          </p:val>
                                        </p:tav>
                                        <p:tav tm="100000">
                                          <p:val>
                                            <p:strVal val="#ppt_x"/>
                                          </p:val>
                                        </p:tav>
                                      </p:tavLst>
                                    </p:anim>
                                    <p:anim calcmode="lin" valueType="num">
                                      <p:cBhvr additive="base">
                                        <p:cTn id="63" dur="500" fill="hold"/>
                                        <p:tgtEl>
                                          <p:spTgt spid="6"/>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8" decel="88000"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0-#ppt_w/2"/>
                                          </p:val>
                                        </p:tav>
                                        <p:tav tm="100000">
                                          <p:val>
                                            <p:strVal val="#ppt_x"/>
                                          </p:val>
                                        </p:tav>
                                      </p:tavLst>
                                    </p:anim>
                                    <p:anim calcmode="lin" valueType="num">
                                      <p:cBhvr additive="base">
                                        <p:cTn id="6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1"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rPr>
              <a:t>15</a:t>
            </a:fld>
            <a:endParaRPr lang="en-US">
              <a:solidFill>
                <a:schemeClr val="tx2">
                  <a:lumMod val="60000"/>
                  <a:lumOff val="40000"/>
                </a:schemeClr>
              </a:solidFill>
            </a:endParaRPr>
          </a:p>
        </p:txBody>
      </p:sp>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Our Client</a:t>
            </a:r>
          </a:p>
        </p:txBody>
      </p:sp>
      <p:grpSp>
        <p:nvGrpSpPr>
          <p:cNvPr id="4" name="Group 3">
            <a:extLst>
              <a:ext uri="{FF2B5EF4-FFF2-40B4-BE49-F238E27FC236}">
                <a16:creationId xmlns:a16="http://schemas.microsoft.com/office/drawing/2014/main" id="{572CB01A-2B77-4C55-9783-4C6BD70C7F4F}"/>
              </a:ext>
            </a:extLst>
          </p:cNvPr>
          <p:cNvGrpSpPr/>
          <p:nvPr/>
        </p:nvGrpSpPr>
        <p:grpSpPr>
          <a:xfrm>
            <a:off x="755846" y="3186832"/>
            <a:ext cx="1369941" cy="588916"/>
            <a:chOff x="755846" y="3186832"/>
            <a:chExt cx="1369941" cy="588916"/>
          </a:xfrm>
        </p:grpSpPr>
        <p:sp>
          <p:nvSpPr>
            <p:cNvPr id="12" name="TextBox 11"/>
            <p:cNvSpPr txBox="1"/>
            <p:nvPr/>
          </p:nvSpPr>
          <p:spPr>
            <a:xfrm>
              <a:off x="1102423" y="3186832"/>
              <a:ext cx="676787"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Martin</a:t>
              </a:r>
              <a:endParaRPr lang="id-ID" sz="1400" b="1" dirty="0">
                <a:solidFill>
                  <a:schemeClr val="tx2">
                    <a:lumMod val="60000"/>
                    <a:lumOff val="40000"/>
                  </a:schemeClr>
                </a:solidFill>
                <a:latin typeface="+mj-lt"/>
              </a:endParaRPr>
            </a:p>
          </p:txBody>
        </p:sp>
        <p:sp>
          <p:nvSpPr>
            <p:cNvPr id="13" name="TextBox 63"/>
            <p:cNvSpPr txBox="1"/>
            <p:nvPr/>
          </p:nvSpPr>
          <p:spPr>
            <a:xfrm>
              <a:off x="820518" y="3498749"/>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17" name="Straight Connector 16"/>
            <p:cNvCxnSpPr/>
            <p:nvPr userDrawn="1"/>
          </p:nvCxnSpPr>
          <p:spPr>
            <a:xfrm>
              <a:off x="755846" y="349986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18DDCEA6-7F9F-4370-9F88-3CEAACEB35E6}"/>
              </a:ext>
            </a:extLst>
          </p:cNvPr>
          <p:cNvGrpSpPr/>
          <p:nvPr/>
        </p:nvGrpSpPr>
        <p:grpSpPr>
          <a:xfrm>
            <a:off x="755846" y="5601800"/>
            <a:ext cx="1369941" cy="588916"/>
            <a:chOff x="755846" y="5601800"/>
            <a:chExt cx="1369941" cy="588916"/>
          </a:xfrm>
        </p:grpSpPr>
        <p:sp>
          <p:nvSpPr>
            <p:cNvPr id="19" name="TextBox 18"/>
            <p:cNvSpPr txBox="1"/>
            <p:nvPr/>
          </p:nvSpPr>
          <p:spPr>
            <a:xfrm>
              <a:off x="1148108" y="5601800"/>
              <a:ext cx="585417"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Cindy</a:t>
              </a:r>
              <a:endParaRPr lang="id-ID" sz="1400" b="1" dirty="0">
                <a:solidFill>
                  <a:schemeClr val="tx2">
                    <a:lumMod val="60000"/>
                    <a:lumOff val="40000"/>
                  </a:schemeClr>
                </a:solidFill>
                <a:latin typeface="+mj-lt"/>
              </a:endParaRPr>
            </a:p>
          </p:txBody>
        </p:sp>
        <p:sp>
          <p:nvSpPr>
            <p:cNvPr id="20" name="TextBox 63"/>
            <p:cNvSpPr txBox="1"/>
            <p:nvPr/>
          </p:nvSpPr>
          <p:spPr>
            <a:xfrm>
              <a:off x="820518" y="5913717"/>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21" name="Straight Connector 20"/>
            <p:cNvCxnSpPr/>
            <p:nvPr/>
          </p:nvCxnSpPr>
          <p:spPr>
            <a:xfrm>
              <a:off x="755846" y="5914837"/>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053F7BDD-B633-4ADF-AED4-9F3B6C8B1F9E}"/>
              </a:ext>
            </a:extLst>
          </p:cNvPr>
          <p:cNvGrpSpPr/>
          <p:nvPr/>
        </p:nvGrpSpPr>
        <p:grpSpPr>
          <a:xfrm>
            <a:off x="2934530" y="3186832"/>
            <a:ext cx="1369941" cy="588916"/>
            <a:chOff x="2934530" y="3186832"/>
            <a:chExt cx="1369941" cy="588916"/>
          </a:xfrm>
        </p:grpSpPr>
        <p:sp>
          <p:nvSpPr>
            <p:cNvPr id="22" name="TextBox 21"/>
            <p:cNvSpPr txBox="1"/>
            <p:nvPr/>
          </p:nvSpPr>
          <p:spPr>
            <a:xfrm>
              <a:off x="3268251" y="3186832"/>
              <a:ext cx="702500"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Tammy</a:t>
              </a:r>
              <a:endParaRPr lang="id-ID" sz="1400" b="1" dirty="0">
                <a:solidFill>
                  <a:schemeClr val="tx2">
                    <a:lumMod val="60000"/>
                    <a:lumOff val="40000"/>
                  </a:schemeClr>
                </a:solidFill>
                <a:latin typeface="+mj-lt"/>
              </a:endParaRPr>
            </a:p>
          </p:txBody>
        </p:sp>
        <p:sp>
          <p:nvSpPr>
            <p:cNvPr id="23" name="TextBox 63"/>
            <p:cNvSpPr txBox="1"/>
            <p:nvPr/>
          </p:nvSpPr>
          <p:spPr>
            <a:xfrm>
              <a:off x="2999202" y="3498749"/>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24" name="Straight Connector 23"/>
            <p:cNvCxnSpPr/>
            <p:nvPr/>
          </p:nvCxnSpPr>
          <p:spPr>
            <a:xfrm>
              <a:off x="2934530" y="349986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A6D9FA6A-4207-4E19-AF81-40DCE8E3149D}"/>
              </a:ext>
            </a:extLst>
          </p:cNvPr>
          <p:cNvGrpSpPr/>
          <p:nvPr/>
        </p:nvGrpSpPr>
        <p:grpSpPr>
          <a:xfrm>
            <a:off x="2934530" y="5601800"/>
            <a:ext cx="1369941" cy="588916"/>
            <a:chOff x="2934530" y="5601800"/>
            <a:chExt cx="1369941" cy="588916"/>
          </a:xfrm>
        </p:grpSpPr>
        <p:sp>
          <p:nvSpPr>
            <p:cNvPr id="25" name="TextBox 24"/>
            <p:cNvSpPr txBox="1"/>
            <p:nvPr/>
          </p:nvSpPr>
          <p:spPr>
            <a:xfrm>
              <a:off x="3328554" y="5601800"/>
              <a:ext cx="581891"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Laura</a:t>
              </a:r>
              <a:endParaRPr lang="id-ID" sz="1400" b="1" dirty="0">
                <a:solidFill>
                  <a:schemeClr val="tx2">
                    <a:lumMod val="60000"/>
                    <a:lumOff val="40000"/>
                  </a:schemeClr>
                </a:solidFill>
                <a:latin typeface="+mj-lt"/>
              </a:endParaRPr>
            </a:p>
          </p:txBody>
        </p:sp>
        <p:sp>
          <p:nvSpPr>
            <p:cNvPr id="26" name="TextBox 63"/>
            <p:cNvSpPr txBox="1"/>
            <p:nvPr/>
          </p:nvSpPr>
          <p:spPr>
            <a:xfrm>
              <a:off x="2999202" y="5913717"/>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27" name="Straight Connector 26"/>
            <p:cNvCxnSpPr/>
            <p:nvPr/>
          </p:nvCxnSpPr>
          <p:spPr>
            <a:xfrm>
              <a:off x="2934530" y="5914837"/>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BA5A176F-8716-4285-B50B-93E5E2989675}"/>
              </a:ext>
            </a:extLst>
          </p:cNvPr>
          <p:cNvGrpSpPr/>
          <p:nvPr/>
        </p:nvGrpSpPr>
        <p:grpSpPr>
          <a:xfrm>
            <a:off x="5113214" y="3186832"/>
            <a:ext cx="1369941" cy="588916"/>
            <a:chOff x="5113214" y="3186832"/>
            <a:chExt cx="1369941" cy="588916"/>
          </a:xfrm>
        </p:grpSpPr>
        <p:sp>
          <p:nvSpPr>
            <p:cNvPr id="28" name="TextBox 27"/>
            <p:cNvSpPr txBox="1"/>
            <p:nvPr/>
          </p:nvSpPr>
          <p:spPr>
            <a:xfrm>
              <a:off x="5539299" y="3186832"/>
              <a:ext cx="517770"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Brad</a:t>
              </a:r>
              <a:endParaRPr lang="id-ID" sz="1400" b="1" dirty="0">
                <a:solidFill>
                  <a:schemeClr val="tx2">
                    <a:lumMod val="60000"/>
                    <a:lumOff val="40000"/>
                  </a:schemeClr>
                </a:solidFill>
                <a:latin typeface="+mj-lt"/>
              </a:endParaRPr>
            </a:p>
          </p:txBody>
        </p:sp>
        <p:sp>
          <p:nvSpPr>
            <p:cNvPr id="29" name="TextBox 63"/>
            <p:cNvSpPr txBox="1"/>
            <p:nvPr/>
          </p:nvSpPr>
          <p:spPr>
            <a:xfrm>
              <a:off x="5177886" y="3498749"/>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30" name="Straight Connector 29"/>
            <p:cNvCxnSpPr/>
            <p:nvPr/>
          </p:nvCxnSpPr>
          <p:spPr>
            <a:xfrm>
              <a:off x="5113214" y="349986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B592CCF-B193-44C5-AA77-4886FB50C45A}"/>
              </a:ext>
            </a:extLst>
          </p:cNvPr>
          <p:cNvGrpSpPr/>
          <p:nvPr/>
        </p:nvGrpSpPr>
        <p:grpSpPr>
          <a:xfrm>
            <a:off x="5113214" y="5601800"/>
            <a:ext cx="1369941" cy="588916"/>
            <a:chOff x="5113214" y="5601800"/>
            <a:chExt cx="1369941" cy="588916"/>
          </a:xfrm>
        </p:grpSpPr>
        <p:sp>
          <p:nvSpPr>
            <p:cNvPr id="31" name="TextBox 30"/>
            <p:cNvSpPr txBox="1"/>
            <p:nvPr/>
          </p:nvSpPr>
          <p:spPr>
            <a:xfrm>
              <a:off x="5504033" y="5601800"/>
              <a:ext cx="588302"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Sarah</a:t>
              </a:r>
              <a:endParaRPr lang="id-ID" sz="1400" b="1" dirty="0">
                <a:solidFill>
                  <a:schemeClr val="tx2">
                    <a:lumMod val="60000"/>
                    <a:lumOff val="40000"/>
                  </a:schemeClr>
                </a:solidFill>
                <a:latin typeface="+mj-lt"/>
              </a:endParaRPr>
            </a:p>
          </p:txBody>
        </p:sp>
        <p:sp>
          <p:nvSpPr>
            <p:cNvPr id="32" name="TextBox 63"/>
            <p:cNvSpPr txBox="1"/>
            <p:nvPr/>
          </p:nvSpPr>
          <p:spPr>
            <a:xfrm>
              <a:off x="5177886" y="5913717"/>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33" name="Straight Connector 32"/>
            <p:cNvCxnSpPr/>
            <p:nvPr/>
          </p:nvCxnSpPr>
          <p:spPr>
            <a:xfrm>
              <a:off x="5113214" y="5914837"/>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CCE5DF3C-661A-4978-9BDB-1B34D7664358}"/>
              </a:ext>
            </a:extLst>
          </p:cNvPr>
          <p:cNvGrpSpPr/>
          <p:nvPr/>
        </p:nvGrpSpPr>
        <p:grpSpPr>
          <a:xfrm>
            <a:off x="7291898" y="3186832"/>
            <a:ext cx="1369941" cy="588916"/>
            <a:chOff x="7291898" y="3186832"/>
            <a:chExt cx="1369941" cy="588916"/>
          </a:xfrm>
        </p:grpSpPr>
        <p:sp>
          <p:nvSpPr>
            <p:cNvPr id="34" name="TextBox 33"/>
            <p:cNvSpPr txBox="1"/>
            <p:nvPr/>
          </p:nvSpPr>
          <p:spPr>
            <a:xfrm>
              <a:off x="7620425" y="3186832"/>
              <a:ext cx="712887"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Pamela</a:t>
              </a:r>
              <a:endParaRPr lang="id-ID" sz="1400" b="1" dirty="0">
                <a:solidFill>
                  <a:schemeClr val="tx2">
                    <a:lumMod val="60000"/>
                    <a:lumOff val="40000"/>
                  </a:schemeClr>
                </a:solidFill>
                <a:latin typeface="+mj-lt"/>
              </a:endParaRPr>
            </a:p>
          </p:txBody>
        </p:sp>
        <p:sp>
          <p:nvSpPr>
            <p:cNvPr id="35" name="TextBox 63"/>
            <p:cNvSpPr txBox="1"/>
            <p:nvPr/>
          </p:nvSpPr>
          <p:spPr>
            <a:xfrm>
              <a:off x="7356570" y="3498749"/>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36" name="Straight Connector 35"/>
            <p:cNvCxnSpPr/>
            <p:nvPr/>
          </p:nvCxnSpPr>
          <p:spPr>
            <a:xfrm>
              <a:off x="7291898" y="349986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68AABFD7-D87F-463C-8505-B7BF316634BF}"/>
              </a:ext>
            </a:extLst>
          </p:cNvPr>
          <p:cNvGrpSpPr/>
          <p:nvPr/>
        </p:nvGrpSpPr>
        <p:grpSpPr>
          <a:xfrm>
            <a:off x="7291898" y="5601800"/>
            <a:ext cx="1369941" cy="588916"/>
            <a:chOff x="7291898" y="5601800"/>
            <a:chExt cx="1369941" cy="588916"/>
          </a:xfrm>
        </p:grpSpPr>
        <p:sp>
          <p:nvSpPr>
            <p:cNvPr id="37" name="TextBox 36"/>
            <p:cNvSpPr txBox="1"/>
            <p:nvPr/>
          </p:nvSpPr>
          <p:spPr>
            <a:xfrm>
              <a:off x="7696182" y="5601800"/>
              <a:ext cx="561372"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Brian</a:t>
              </a:r>
              <a:endParaRPr lang="id-ID" sz="1400" b="1" dirty="0">
                <a:solidFill>
                  <a:schemeClr val="tx2">
                    <a:lumMod val="60000"/>
                    <a:lumOff val="40000"/>
                  </a:schemeClr>
                </a:solidFill>
                <a:latin typeface="+mj-lt"/>
              </a:endParaRPr>
            </a:p>
          </p:txBody>
        </p:sp>
        <p:sp>
          <p:nvSpPr>
            <p:cNvPr id="38" name="TextBox 63"/>
            <p:cNvSpPr txBox="1"/>
            <p:nvPr/>
          </p:nvSpPr>
          <p:spPr>
            <a:xfrm>
              <a:off x="7356570" y="5913717"/>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39" name="Straight Connector 38"/>
            <p:cNvCxnSpPr/>
            <p:nvPr/>
          </p:nvCxnSpPr>
          <p:spPr>
            <a:xfrm>
              <a:off x="7291898" y="5914837"/>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08907A10-5784-4231-BAA0-7AB24D68D74A}"/>
              </a:ext>
            </a:extLst>
          </p:cNvPr>
          <p:cNvGrpSpPr/>
          <p:nvPr/>
        </p:nvGrpSpPr>
        <p:grpSpPr>
          <a:xfrm>
            <a:off x="9455128" y="3186832"/>
            <a:ext cx="1369941" cy="588916"/>
            <a:chOff x="9455128" y="3186832"/>
            <a:chExt cx="1369941" cy="588916"/>
          </a:xfrm>
        </p:grpSpPr>
        <p:sp>
          <p:nvSpPr>
            <p:cNvPr id="54" name="TextBox 53"/>
            <p:cNvSpPr txBox="1"/>
            <p:nvPr/>
          </p:nvSpPr>
          <p:spPr>
            <a:xfrm>
              <a:off x="9825750" y="3186832"/>
              <a:ext cx="628697"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Albert</a:t>
              </a:r>
              <a:endParaRPr lang="id-ID" sz="1400" b="1" dirty="0">
                <a:solidFill>
                  <a:schemeClr val="tx2">
                    <a:lumMod val="60000"/>
                    <a:lumOff val="40000"/>
                  </a:schemeClr>
                </a:solidFill>
                <a:latin typeface="+mj-lt"/>
              </a:endParaRPr>
            </a:p>
          </p:txBody>
        </p:sp>
        <p:sp>
          <p:nvSpPr>
            <p:cNvPr id="55" name="TextBox 63"/>
            <p:cNvSpPr txBox="1"/>
            <p:nvPr/>
          </p:nvSpPr>
          <p:spPr>
            <a:xfrm>
              <a:off x="9519800" y="3498749"/>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56" name="Straight Connector 55"/>
            <p:cNvCxnSpPr/>
            <p:nvPr/>
          </p:nvCxnSpPr>
          <p:spPr>
            <a:xfrm>
              <a:off x="9455128" y="349986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FC09DC75-FEE8-448C-97CB-966A02B3B01F}"/>
              </a:ext>
            </a:extLst>
          </p:cNvPr>
          <p:cNvGrpSpPr/>
          <p:nvPr/>
        </p:nvGrpSpPr>
        <p:grpSpPr>
          <a:xfrm>
            <a:off x="9455128" y="5601800"/>
            <a:ext cx="1369941" cy="588916"/>
            <a:chOff x="9455128" y="5601800"/>
            <a:chExt cx="1369941" cy="588916"/>
          </a:xfrm>
        </p:grpSpPr>
        <p:sp>
          <p:nvSpPr>
            <p:cNvPr id="58" name="TextBox 57"/>
            <p:cNvSpPr txBox="1"/>
            <p:nvPr/>
          </p:nvSpPr>
          <p:spPr>
            <a:xfrm>
              <a:off x="9814113" y="5601800"/>
              <a:ext cx="651973" cy="307777"/>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mj-lt"/>
                </a:rPr>
                <a:t>Tucker</a:t>
              </a:r>
              <a:endParaRPr lang="id-ID" sz="1400" b="1" dirty="0">
                <a:solidFill>
                  <a:schemeClr val="tx2">
                    <a:lumMod val="60000"/>
                    <a:lumOff val="40000"/>
                  </a:schemeClr>
                </a:solidFill>
                <a:latin typeface="+mj-lt"/>
              </a:endParaRPr>
            </a:p>
          </p:txBody>
        </p:sp>
        <p:sp>
          <p:nvSpPr>
            <p:cNvPr id="59" name="TextBox 63"/>
            <p:cNvSpPr txBox="1"/>
            <p:nvPr/>
          </p:nvSpPr>
          <p:spPr>
            <a:xfrm>
              <a:off x="9519800" y="5913717"/>
              <a:ext cx="1240596" cy="276999"/>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200" dirty="0">
                  <a:solidFill>
                    <a:schemeClr val="tx2">
                      <a:lumMod val="60000"/>
                      <a:lumOff val="40000"/>
                    </a:schemeClr>
                  </a:solidFill>
                </a:rPr>
                <a:t>Creative Director</a:t>
              </a:r>
            </a:p>
          </p:txBody>
        </p:sp>
        <p:cxnSp>
          <p:nvCxnSpPr>
            <p:cNvPr id="60" name="Straight Connector 59"/>
            <p:cNvCxnSpPr/>
            <p:nvPr/>
          </p:nvCxnSpPr>
          <p:spPr>
            <a:xfrm>
              <a:off x="9455128" y="5914837"/>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5" name="Picture Placeholder 4">
            <a:extLst>
              <a:ext uri="{FF2B5EF4-FFF2-40B4-BE49-F238E27FC236}">
                <a16:creationId xmlns:a16="http://schemas.microsoft.com/office/drawing/2014/main" id="{9628E3C4-BED8-B64F-B319-F4589C808B4B}"/>
              </a:ext>
            </a:extLst>
          </p:cNvPr>
          <p:cNvPicPr>
            <a:picLocks noGrp="1" noChangeAspect="1"/>
          </p:cNvPicPr>
          <p:nvPr>
            <p:ph type="pic" sz="quarter" idx="14"/>
          </p:nvPr>
        </p:nvPicPr>
        <p:blipFill>
          <a:blip r:embed="rId2" cstate="hqprint">
            <a:extLst>
              <a:ext uri="{28A0092B-C50C-407E-A947-70E740481C1C}">
                <a14:useLocalDpi xmlns:a14="http://schemas.microsoft.com/office/drawing/2010/main"/>
              </a:ext>
            </a:extLst>
          </a:blip>
          <a:srcRect l="16692" r="16692"/>
          <a:stretch>
            <a:fillRect/>
          </a:stretch>
        </p:blipFill>
        <p:spPr/>
      </p:pic>
      <p:pic>
        <p:nvPicPr>
          <p:cNvPr id="7" name="Picture Placeholder 6">
            <a:extLst>
              <a:ext uri="{FF2B5EF4-FFF2-40B4-BE49-F238E27FC236}">
                <a16:creationId xmlns:a16="http://schemas.microsoft.com/office/drawing/2014/main" id="{EB68A6EB-7576-D64E-9AF2-B143EE42F121}"/>
              </a:ext>
            </a:extLst>
          </p:cNvPr>
          <p:cNvPicPr>
            <a:picLocks noGrp="1" noChangeAspect="1"/>
          </p:cNvPicPr>
          <p:nvPr>
            <p:ph type="pic" sz="quarter" idx="15"/>
          </p:nvPr>
        </p:nvPicPr>
        <p:blipFill>
          <a:blip r:embed="rId3" cstate="hqprint">
            <a:extLst>
              <a:ext uri="{28A0092B-C50C-407E-A947-70E740481C1C}">
                <a14:useLocalDpi xmlns:a14="http://schemas.microsoft.com/office/drawing/2010/main"/>
              </a:ext>
            </a:extLst>
          </a:blip>
          <a:srcRect l="16656" r="16656"/>
          <a:stretch>
            <a:fillRect/>
          </a:stretch>
        </p:blipFill>
        <p:spPr/>
      </p:pic>
      <p:pic>
        <p:nvPicPr>
          <p:cNvPr id="9" name="Picture Placeholder 8">
            <a:extLst>
              <a:ext uri="{FF2B5EF4-FFF2-40B4-BE49-F238E27FC236}">
                <a16:creationId xmlns:a16="http://schemas.microsoft.com/office/drawing/2014/main" id="{ED99F640-4D43-544D-970C-BB09E52D1029}"/>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l="16703" r="16703"/>
          <a:stretch>
            <a:fillRect/>
          </a:stretch>
        </p:blipFill>
        <p:spPr/>
      </p:pic>
      <p:pic>
        <p:nvPicPr>
          <p:cNvPr id="11" name="Picture Placeholder 10">
            <a:extLst>
              <a:ext uri="{FF2B5EF4-FFF2-40B4-BE49-F238E27FC236}">
                <a16:creationId xmlns:a16="http://schemas.microsoft.com/office/drawing/2014/main" id="{90BE1103-A445-A049-9C48-CD06B46D9506}"/>
              </a:ext>
            </a:extLst>
          </p:cNvPr>
          <p:cNvPicPr>
            <a:picLocks noGrp="1" noChangeAspect="1"/>
          </p:cNvPicPr>
          <p:nvPr>
            <p:ph type="pic" sz="quarter" idx="17"/>
          </p:nvPr>
        </p:nvPicPr>
        <p:blipFill>
          <a:blip r:embed="rId5" cstate="hqprint">
            <a:extLst>
              <a:ext uri="{28A0092B-C50C-407E-A947-70E740481C1C}">
                <a14:useLocalDpi xmlns:a14="http://schemas.microsoft.com/office/drawing/2010/main"/>
              </a:ext>
            </a:extLst>
          </a:blip>
          <a:srcRect l="16658" r="16658"/>
          <a:stretch>
            <a:fillRect/>
          </a:stretch>
        </p:blipFill>
        <p:spPr/>
      </p:pic>
      <p:pic>
        <p:nvPicPr>
          <p:cNvPr id="46" name="Picture Placeholder 45">
            <a:extLst>
              <a:ext uri="{FF2B5EF4-FFF2-40B4-BE49-F238E27FC236}">
                <a16:creationId xmlns:a16="http://schemas.microsoft.com/office/drawing/2014/main" id="{54D3200B-1E81-324A-9A47-5977ADB30A8D}"/>
              </a:ext>
            </a:extLst>
          </p:cNvPr>
          <p:cNvPicPr>
            <a:picLocks noGrp="1" noChangeAspect="1"/>
          </p:cNvPicPr>
          <p:nvPr>
            <p:ph type="pic" sz="quarter" idx="22"/>
          </p:nvPr>
        </p:nvPicPr>
        <p:blipFill>
          <a:blip r:embed="rId6" cstate="hqprint">
            <a:extLst>
              <a:ext uri="{28A0092B-C50C-407E-A947-70E740481C1C}">
                <a14:useLocalDpi xmlns:a14="http://schemas.microsoft.com/office/drawing/2010/main"/>
              </a:ext>
            </a:extLst>
          </a:blip>
          <a:srcRect l="16703" r="16703"/>
          <a:stretch>
            <a:fillRect/>
          </a:stretch>
        </p:blipFill>
        <p:spPr/>
      </p:pic>
      <p:pic>
        <p:nvPicPr>
          <p:cNvPr id="49" name="Picture Placeholder 48">
            <a:extLst>
              <a:ext uri="{FF2B5EF4-FFF2-40B4-BE49-F238E27FC236}">
                <a16:creationId xmlns:a16="http://schemas.microsoft.com/office/drawing/2014/main" id="{D39ECFA5-AF46-584B-8115-A12F865AB85A}"/>
              </a:ext>
            </a:extLst>
          </p:cNvPr>
          <p:cNvPicPr>
            <a:picLocks noGrp="1" noChangeAspect="1"/>
          </p:cNvPicPr>
          <p:nvPr>
            <p:ph type="pic" sz="quarter" idx="18"/>
          </p:nvPr>
        </p:nvPicPr>
        <p:blipFill>
          <a:blip r:embed="rId7" cstate="hqprint">
            <a:extLst>
              <a:ext uri="{28A0092B-C50C-407E-A947-70E740481C1C}">
                <a14:useLocalDpi xmlns:a14="http://schemas.microsoft.com/office/drawing/2010/main"/>
              </a:ext>
            </a:extLst>
          </a:blip>
          <a:srcRect t="16630" b="16630"/>
          <a:stretch>
            <a:fillRect/>
          </a:stretch>
        </p:blipFill>
        <p:spPr/>
      </p:pic>
      <p:pic>
        <p:nvPicPr>
          <p:cNvPr id="51" name="Picture Placeholder 50">
            <a:extLst>
              <a:ext uri="{FF2B5EF4-FFF2-40B4-BE49-F238E27FC236}">
                <a16:creationId xmlns:a16="http://schemas.microsoft.com/office/drawing/2014/main" id="{F340DB18-640C-7D49-9DDB-19E0E6742D24}"/>
              </a:ext>
            </a:extLst>
          </p:cNvPr>
          <p:cNvPicPr>
            <a:picLocks noGrp="1" noChangeAspect="1"/>
          </p:cNvPicPr>
          <p:nvPr>
            <p:ph type="pic" sz="quarter" idx="19"/>
          </p:nvPr>
        </p:nvPicPr>
        <p:blipFill>
          <a:blip r:embed="rId8" cstate="hqprint">
            <a:extLst>
              <a:ext uri="{28A0092B-C50C-407E-A947-70E740481C1C}">
                <a14:useLocalDpi xmlns:a14="http://schemas.microsoft.com/office/drawing/2010/main"/>
              </a:ext>
            </a:extLst>
          </a:blip>
          <a:srcRect t="16667" b="16667"/>
          <a:stretch>
            <a:fillRect/>
          </a:stretch>
        </p:blipFill>
        <p:spPr/>
      </p:pic>
      <p:pic>
        <p:nvPicPr>
          <p:cNvPr id="53" name="Picture Placeholder 52">
            <a:extLst>
              <a:ext uri="{FF2B5EF4-FFF2-40B4-BE49-F238E27FC236}">
                <a16:creationId xmlns:a16="http://schemas.microsoft.com/office/drawing/2014/main" id="{16B68366-5379-8F46-8D00-D1EB2E9CD8D2}"/>
              </a:ext>
            </a:extLst>
          </p:cNvPr>
          <p:cNvPicPr>
            <a:picLocks noGrp="1" noChangeAspect="1"/>
          </p:cNvPicPr>
          <p:nvPr>
            <p:ph type="pic" sz="quarter" idx="20"/>
          </p:nvPr>
        </p:nvPicPr>
        <p:blipFill>
          <a:blip r:embed="rId9" cstate="hqprint">
            <a:extLst>
              <a:ext uri="{28A0092B-C50C-407E-A947-70E740481C1C}">
                <a14:useLocalDpi xmlns:a14="http://schemas.microsoft.com/office/drawing/2010/main"/>
              </a:ext>
            </a:extLst>
          </a:blip>
          <a:srcRect l="2685" r="2685"/>
          <a:stretch>
            <a:fillRect/>
          </a:stretch>
        </p:blipFill>
        <p:spPr/>
      </p:pic>
      <p:pic>
        <p:nvPicPr>
          <p:cNvPr id="61" name="Picture Placeholder 60">
            <a:extLst>
              <a:ext uri="{FF2B5EF4-FFF2-40B4-BE49-F238E27FC236}">
                <a16:creationId xmlns:a16="http://schemas.microsoft.com/office/drawing/2014/main" id="{F4831021-5450-BA45-AA32-DE30FD4D76DB}"/>
              </a:ext>
            </a:extLst>
          </p:cNvPr>
          <p:cNvPicPr>
            <a:picLocks noGrp="1" noChangeAspect="1"/>
          </p:cNvPicPr>
          <p:nvPr>
            <p:ph type="pic" sz="quarter" idx="21"/>
          </p:nvPr>
        </p:nvPicPr>
        <p:blipFill>
          <a:blip r:embed="rId10" cstate="hqprint">
            <a:extLst>
              <a:ext uri="{28A0092B-C50C-407E-A947-70E740481C1C}">
                <a14:useLocalDpi xmlns:a14="http://schemas.microsoft.com/office/drawing/2010/main"/>
              </a:ext>
            </a:extLst>
          </a:blip>
          <a:srcRect l="16679" r="16679"/>
          <a:stretch>
            <a:fillRect/>
          </a:stretch>
        </p:blipFill>
        <p:spPr/>
      </p:pic>
      <p:pic>
        <p:nvPicPr>
          <p:cNvPr id="63" name="Picture Placeholder 62">
            <a:extLst>
              <a:ext uri="{FF2B5EF4-FFF2-40B4-BE49-F238E27FC236}">
                <a16:creationId xmlns:a16="http://schemas.microsoft.com/office/drawing/2014/main" id="{7DC56832-AA9E-6243-AF86-26F79795F3A1}"/>
              </a:ext>
            </a:extLst>
          </p:cNvPr>
          <p:cNvPicPr>
            <a:picLocks noGrp="1" noChangeAspect="1"/>
          </p:cNvPicPr>
          <p:nvPr>
            <p:ph type="pic" sz="quarter" idx="23"/>
          </p:nvPr>
        </p:nvPicPr>
        <p:blipFill>
          <a:blip r:embed="rId11" cstate="hqprint">
            <a:extLst>
              <a:ext uri="{28A0092B-C50C-407E-A947-70E740481C1C}">
                <a14:useLocalDpi xmlns:a14="http://schemas.microsoft.com/office/drawing/2010/main"/>
              </a:ext>
            </a:extLst>
          </a:blip>
          <a:srcRect l="16686" r="16686"/>
          <a:stretch>
            <a:fillRect/>
          </a:stretch>
        </p:blipFill>
        <p:spPr/>
      </p:pic>
    </p:spTree>
    <p:extLst>
      <p:ext uri="{BB962C8B-B14F-4D97-AF65-F5344CB8AC3E}">
        <p14:creationId xmlns:p14="http://schemas.microsoft.com/office/powerpoint/2010/main" val="2911462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8B63A0A5-2CB2-574D-80AB-5DA8B22EC842}"/>
              </a:ext>
            </a:extLst>
          </p:cNvPr>
          <p:cNvSpPr/>
          <p:nvPr/>
        </p:nvSpPr>
        <p:spPr>
          <a:xfrm>
            <a:off x="-2990850" y="888694"/>
            <a:ext cx="10820400" cy="8064805"/>
          </a:xfrm>
          <a:prstGeom prst="ellipse">
            <a:avLst/>
          </a:prstGeom>
          <a:gradFill>
            <a:gsLst>
              <a:gs pos="0">
                <a:schemeClr val="accent5"/>
              </a:gs>
              <a:gs pos="100000">
                <a:schemeClr val="accent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40B6737E-658C-FA47-950D-7A43698FCEE5}"/>
              </a:ext>
            </a:extLst>
          </p:cNvPr>
          <p:cNvSpPr>
            <a:spLocks noGrp="1"/>
          </p:cNvSpPr>
          <p:nvPr>
            <p:ph type="title"/>
          </p:nvPr>
        </p:nvSpPr>
        <p:spPr>
          <a:xfrm>
            <a:off x="838200" y="477882"/>
            <a:ext cx="10515600" cy="859789"/>
          </a:xfrm>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sp>
        <p:nvSpPr>
          <p:cNvPr id="5" name="Oval 4">
            <a:extLst>
              <a:ext uri="{FF2B5EF4-FFF2-40B4-BE49-F238E27FC236}">
                <a16:creationId xmlns:a16="http://schemas.microsoft.com/office/drawing/2014/main" id="{C7186647-3DD0-E948-979D-D8E552B15918}"/>
              </a:ext>
            </a:extLst>
          </p:cNvPr>
          <p:cNvSpPr/>
          <p:nvPr/>
        </p:nvSpPr>
        <p:spPr>
          <a:xfrm>
            <a:off x="3974048" y="1733550"/>
            <a:ext cx="4235755" cy="4235755"/>
          </a:xfrm>
          <a:prstGeom prst="ellipse">
            <a:avLst/>
          </a:prstGeom>
          <a:blipFill dpi="0" rotWithShape="1">
            <a:blip r:embed="rId2" cstate="hqprint">
              <a:extLst>
                <a:ext uri="{28A0092B-C50C-407E-A947-70E740481C1C}">
                  <a14:useLocalDpi xmlns:a14="http://schemas.microsoft.com/office/drawing/2010/main"/>
                </a:ext>
              </a:extLst>
            </a:blip>
            <a:srcRect/>
            <a:stretch>
              <a:fillRect t="-25152" b="-2515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23">
            <a:extLst>
              <a:ext uri="{FF2B5EF4-FFF2-40B4-BE49-F238E27FC236}">
                <a16:creationId xmlns:a16="http://schemas.microsoft.com/office/drawing/2014/main" id="{3C5B5548-409F-5F48-AAB4-EF73C4E240F7}"/>
              </a:ext>
            </a:extLst>
          </p:cNvPr>
          <p:cNvSpPr txBox="1"/>
          <p:nvPr/>
        </p:nvSpPr>
        <p:spPr>
          <a:xfrm>
            <a:off x="880750" y="2487348"/>
            <a:ext cx="3309949" cy="1754326"/>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5400" b="1" dirty="0">
                <a:solidFill>
                  <a:schemeClr val="bg1"/>
                </a:solidFill>
                <a:latin typeface="Arial Black" panose="020B0604020202020204" pitchFamily="34" charset="0"/>
                <a:cs typeface="Arial Black" panose="020B0604020202020204" pitchFamily="34" charset="0"/>
              </a:rPr>
              <a:t>JHONE DOE</a:t>
            </a:r>
          </a:p>
        </p:txBody>
      </p:sp>
      <p:sp>
        <p:nvSpPr>
          <p:cNvPr id="7" name="TextBox 23">
            <a:extLst>
              <a:ext uri="{FF2B5EF4-FFF2-40B4-BE49-F238E27FC236}">
                <a16:creationId xmlns:a16="http://schemas.microsoft.com/office/drawing/2014/main" id="{CD9CFCE3-652B-854F-87ED-3ACCD6B3F5EA}"/>
              </a:ext>
            </a:extLst>
          </p:cNvPr>
          <p:cNvSpPr txBox="1"/>
          <p:nvPr/>
        </p:nvSpPr>
        <p:spPr>
          <a:xfrm>
            <a:off x="995351" y="4313502"/>
            <a:ext cx="2400000" cy="4001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2000" dirty="0" err="1">
                <a:solidFill>
                  <a:schemeClr val="bg1"/>
                </a:solidFill>
                <a:latin typeface="Arial" panose="020B0604020202020204" pitchFamily="34" charset="0"/>
                <a:cs typeface="Arial" panose="020B0604020202020204" pitchFamily="34" charset="0"/>
              </a:rPr>
              <a:t>Title</a:t>
            </a:r>
            <a:r>
              <a:rPr lang="id-ID" sz="2000" dirty="0">
                <a:solidFill>
                  <a:schemeClr val="bg1"/>
                </a:solidFill>
                <a:latin typeface="Arial" panose="020B0604020202020204" pitchFamily="34" charset="0"/>
                <a:cs typeface="Arial" panose="020B0604020202020204" pitchFamily="34" charset="0"/>
              </a:rPr>
              <a:t> </a:t>
            </a:r>
            <a:r>
              <a:rPr lang="id-ID" sz="2000" dirty="0" err="1">
                <a:solidFill>
                  <a:schemeClr val="bg1"/>
                </a:solidFill>
                <a:latin typeface="Arial" panose="020B0604020202020204" pitchFamily="34" charset="0"/>
                <a:cs typeface="Arial" panose="020B0604020202020204" pitchFamily="34" charset="0"/>
              </a:rPr>
              <a:t>here</a:t>
            </a:r>
            <a:endParaRPr lang="id-ID" sz="2000" dirty="0">
              <a:solidFill>
                <a:schemeClr val="bg1"/>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D19269A6-37F1-4B49-BBD0-D4939DD0B449}"/>
              </a:ext>
            </a:extLst>
          </p:cNvPr>
          <p:cNvGrpSpPr/>
          <p:nvPr/>
        </p:nvGrpSpPr>
        <p:grpSpPr>
          <a:xfrm>
            <a:off x="8207824" y="1885949"/>
            <a:ext cx="3309949" cy="3855631"/>
            <a:chOff x="2865685" y="1175219"/>
            <a:chExt cx="3309949" cy="3855631"/>
          </a:xfrm>
          <a:solidFill>
            <a:schemeClr val="bg2">
              <a:lumMod val="60000"/>
              <a:lumOff val="40000"/>
            </a:schemeClr>
          </a:solidFill>
        </p:grpSpPr>
        <p:sp>
          <p:nvSpPr>
            <p:cNvPr id="9" name="Rounded Rectangular Callout 8">
              <a:extLst>
                <a:ext uri="{FF2B5EF4-FFF2-40B4-BE49-F238E27FC236}">
                  <a16:creationId xmlns:a16="http://schemas.microsoft.com/office/drawing/2014/main" id="{030ED9D6-9F56-F34B-9DFC-526F63938EE2}"/>
                </a:ext>
              </a:extLst>
            </p:cNvPr>
            <p:cNvSpPr/>
            <p:nvPr/>
          </p:nvSpPr>
          <p:spPr>
            <a:xfrm>
              <a:off x="2865685" y="1175219"/>
              <a:ext cx="3309949" cy="3855631"/>
            </a:xfrm>
            <a:prstGeom prst="wedgeRoundRectCallout">
              <a:avLst>
                <a:gd name="adj1" fmla="val -73701"/>
                <a:gd name="adj2" fmla="val -1468"/>
                <a:gd name="adj3" fmla="val 166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1084550-EB80-9F44-9D63-ACBEA4AE90B8}"/>
                </a:ext>
              </a:extLst>
            </p:cNvPr>
            <p:cNvSpPr/>
            <p:nvPr/>
          </p:nvSpPr>
          <p:spPr>
            <a:xfrm>
              <a:off x="3215148" y="1815077"/>
              <a:ext cx="2639362" cy="2551083"/>
            </a:xfrm>
            <a:prstGeom prst="rect">
              <a:avLst/>
            </a:prstGeom>
            <a:grp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r>
                <a:rPr lang="id-ID" sz="1200" dirty="0" err="1">
                  <a:solidFill>
                    <a:schemeClr val="bg1"/>
                  </a:solidFill>
                  <a:latin typeface="Arial" panose="020B0604020202020204" pitchFamily="34" charset="0"/>
                  <a:cs typeface="Arial" panose="020B0604020202020204" pitchFamily="34" charset="0"/>
                </a:rPr>
                <a:t>Suitable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for</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all</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categories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business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and</a:t>
              </a:r>
              <a:r>
                <a:rPr lang="id-ID" sz="1200" dirty="0">
                  <a:solidFill>
                    <a:schemeClr val="bg1"/>
                  </a:solidFill>
                  <a:latin typeface="Arial" panose="020B0604020202020204" pitchFamily="34" charset="0"/>
                  <a:cs typeface="Arial" panose="020B0604020202020204" pitchFamily="34" charset="0"/>
                </a:rPr>
                <a:t> personal </a:t>
              </a:r>
              <a:r>
                <a:rPr lang="id-ID" sz="1200" dirty="0" err="1">
                  <a:solidFill>
                    <a:schemeClr val="bg1"/>
                  </a:solidFill>
                  <a:latin typeface="Arial" panose="020B0604020202020204" pitchFamily="34" charset="0"/>
                  <a:cs typeface="Arial" panose="020B0604020202020204" pitchFamily="34" charset="0"/>
                </a:rPr>
                <a:t>presentation</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eaque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ipsa</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ab</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illo</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inventore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veritatis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et</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endParaRPr lang="id-ID" sz="1200" dirty="0">
                <a:solidFill>
                  <a:schemeClr val="bg1"/>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AA6AA2AE-5653-0E47-A089-D4F7F62F3A8E}"/>
              </a:ext>
            </a:extLst>
          </p:cNvPr>
          <p:cNvGrpSpPr/>
          <p:nvPr/>
        </p:nvGrpSpPr>
        <p:grpSpPr>
          <a:xfrm>
            <a:off x="1085286" y="5151963"/>
            <a:ext cx="1591104" cy="315388"/>
            <a:chOff x="7289115" y="3710300"/>
            <a:chExt cx="1113644" cy="220746"/>
          </a:xfrm>
          <a:solidFill>
            <a:schemeClr val="accent1"/>
          </a:solidFill>
        </p:grpSpPr>
        <p:sp>
          <p:nvSpPr>
            <p:cNvPr id="13" name="Freeform 5">
              <a:extLst>
                <a:ext uri="{FF2B5EF4-FFF2-40B4-BE49-F238E27FC236}">
                  <a16:creationId xmlns:a16="http://schemas.microsoft.com/office/drawing/2014/main" id="{512A6CE1-FE9B-3A4F-A548-A50C3F406D26}"/>
                </a:ext>
              </a:extLst>
            </p:cNvPr>
            <p:cNvSpPr>
              <a:spLocks/>
            </p:cNvSpPr>
            <p:nvPr/>
          </p:nvSpPr>
          <p:spPr bwMode="auto">
            <a:xfrm>
              <a:off x="794319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4" name="Freeform 7">
              <a:extLst>
                <a:ext uri="{FF2B5EF4-FFF2-40B4-BE49-F238E27FC236}">
                  <a16:creationId xmlns:a16="http://schemas.microsoft.com/office/drawing/2014/main" id="{3FD1E7C1-7B24-274C-A357-D07EDAA4DDE7}"/>
                </a:ext>
              </a:extLst>
            </p:cNvPr>
            <p:cNvSpPr>
              <a:spLocks/>
            </p:cNvSpPr>
            <p:nvPr/>
          </p:nvSpPr>
          <p:spPr bwMode="auto">
            <a:xfrm>
              <a:off x="8172975" y="3710946"/>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5" name="Freeform 5">
              <a:extLst>
                <a:ext uri="{FF2B5EF4-FFF2-40B4-BE49-F238E27FC236}">
                  <a16:creationId xmlns:a16="http://schemas.microsoft.com/office/drawing/2014/main" id="{E819BFA5-C76A-344E-82D0-40A3A865B283}"/>
                </a:ext>
              </a:extLst>
            </p:cNvPr>
            <p:cNvSpPr>
              <a:spLocks/>
            </p:cNvSpPr>
            <p:nvPr/>
          </p:nvSpPr>
          <p:spPr bwMode="auto">
            <a:xfrm>
              <a:off x="748639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6" name="Freeform 5">
              <a:extLst>
                <a:ext uri="{FF2B5EF4-FFF2-40B4-BE49-F238E27FC236}">
                  <a16:creationId xmlns:a16="http://schemas.microsoft.com/office/drawing/2014/main" id="{4F66C662-433F-C44D-A876-BB47F59242B2}"/>
                </a:ext>
              </a:extLst>
            </p:cNvPr>
            <p:cNvSpPr>
              <a:spLocks/>
            </p:cNvSpPr>
            <p:nvPr/>
          </p:nvSpPr>
          <p:spPr bwMode="auto">
            <a:xfrm>
              <a:off x="771858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7" name="Freeform 5">
              <a:extLst>
                <a:ext uri="{FF2B5EF4-FFF2-40B4-BE49-F238E27FC236}">
                  <a16:creationId xmlns:a16="http://schemas.microsoft.com/office/drawing/2014/main" id="{5FA6CA44-B2A7-7241-A02B-030286F2F115}"/>
                </a:ext>
              </a:extLst>
            </p:cNvPr>
            <p:cNvSpPr>
              <a:spLocks/>
            </p:cNvSpPr>
            <p:nvPr/>
          </p:nvSpPr>
          <p:spPr bwMode="auto">
            <a:xfrm>
              <a:off x="728911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8" name="Freeform 7">
              <a:extLst>
                <a:ext uri="{FF2B5EF4-FFF2-40B4-BE49-F238E27FC236}">
                  <a16:creationId xmlns:a16="http://schemas.microsoft.com/office/drawing/2014/main" id="{1603C7AC-5400-BD4F-AE31-C790017D7B3D}"/>
                </a:ext>
              </a:extLst>
            </p:cNvPr>
            <p:cNvSpPr>
              <a:spLocks/>
            </p:cNvSpPr>
            <p:nvPr/>
          </p:nvSpPr>
          <p:spPr bwMode="auto">
            <a:xfrm flipH="1">
              <a:off x="8287867" y="3710300"/>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0" name="Oval 19">
            <a:extLst>
              <a:ext uri="{FF2B5EF4-FFF2-40B4-BE49-F238E27FC236}">
                <a16:creationId xmlns:a16="http://schemas.microsoft.com/office/drawing/2014/main" id="{A625D60B-9593-1847-A063-05348D0439B6}"/>
              </a:ext>
            </a:extLst>
          </p:cNvPr>
          <p:cNvSpPr/>
          <p:nvPr/>
        </p:nvSpPr>
        <p:spPr>
          <a:xfrm>
            <a:off x="7157698" y="-2945128"/>
            <a:ext cx="5410200" cy="4235755"/>
          </a:xfrm>
          <a:prstGeom prst="ellipse">
            <a:avLst/>
          </a:prstGeom>
          <a:gradFill>
            <a:gsLst>
              <a:gs pos="0">
                <a:schemeClr val="accent5"/>
              </a:gs>
              <a:gs pos="100000">
                <a:schemeClr val="accent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230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 calcmode="lin" valueType="num">
                                      <p:cBhvr>
                                        <p:cTn id="14" dur="500" fill="hold"/>
                                        <p:tgtEl>
                                          <p:spTgt spid="5"/>
                                        </p:tgtEl>
                                        <p:attrNameLst>
                                          <p:attrName>style.rotation</p:attrName>
                                        </p:attrNameLst>
                                      </p:cBhvr>
                                      <p:tavLst>
                                        <p:tav tm="0">
                                          <p:val>
                                            <p:fltVal val="360"/>
                                          </p:val>
                                        </p:tav>
                                        <p:tav tm="100000">
                                          <p:val>
                                            <p:fltVal val="0"/>
                                          </p:val>
                                        </p:tav>
                                      </p:tavLst>
                                    </p:anim>
                                    <p:animEffect transition="in" filter="fade">
                                      <p:cBhvr>
                                        <p:cTn id="15" dur="500"/>
                                        <p:tgtEl>
                                          <p:spTgt spid="5"/>
                                        </p:tgtEl>
                                      </p:cBhvr>
                                    </p:animEffect>
                                  </p:childTnLst>
                                </p:cTn>
                              </p:par>
                            </p:childTnLst>
                          </p:cTn>
                        </p:par>
                        <p:par>
                          <p:cTn id="16" fill="hold">
                            <p:stCondLst>
                              <p:cond delay="1000"/>
                            </p:stCondLst>
                            <p:childTnLst>
                              <p:par>
                                <p:cTn id="17" presetID="2" presetClass="entr" presetSubtype="8" decel="8800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8" decel="8800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8" decel="8800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0-#ppt_w/2"/>
                                          </p:val>
                                        </p:tav>
                                        <p:tav tm="100000">
                                          <p:val>
                                            <p:strVal val="#ppt_x"/>
                                          </p:val>
                                        </p:tav>
                                      </p:tavLst>
                                    </p:anim>
                                    <p:anim calcmode="lin" valueType="num">
                                      <p:cBhvr additive="base">
                                        <p:cTn id="30" dur="5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2" presetClass="entr" presetSubtype="8" decel="8800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3000"/>
                            </p:stCondLst>
                            <p:childTnLst>
                              <p:par>
                                <p:cTn id="37" presetID="22" presetClass="entr" presetSubtype="8"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par>
                          <p:cTn id="40" fill="hold">
                            <p:stCondLst>
                              <p:cond delay="3500"/>
                            </p:stCondLst>
                            <p:childTnLst>
                              <p:par>
                                <p:cTn id="41" presetID="2" presetClass="entr" presetSubtype="1" decel="8800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P spid="5" grpId="0" animBg="1"/>
      <p:bldP spid="6" grpId="0"/>
      <p:bldP spid="7" grpId="0"/>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10600" y="6455740"/>
            <a:ext cx="2743200" cy="365125"/>
          </a:xfrm>
        </p:spPr>
        <p:txBody>
          <a:bodyPr/>
          <a:lstStyle/>
          <a:p>
            <a:fld id="{EA01570A-8480-497D-96D4-D725A6D7C6AA}" type="slidenum">
              <a:rPr lang="en-US" sz="1100" smtClean="0">
                <a:solidFill>
                  <a:schemeClr val="tx2">
                    <a:lumMod val="60000"/>
                    <a:lumOff val="40000"/>
                  </a:schemeClr>
                </a:solidFill>
                <a:latin typeface="Arial" panose="020B0604020202020204" pitchFamily="34" charset="0"/>
                <a:cs typeface="Arial" panose="020B0604020202020204" pitchFamily="34" charset="0"/>
              </a:rPr>
              <a:t>17</a:t>
            </a:fld>
            <a:endParaRPr lang="en-US" sz="1100">
              <a:solidFill>
                <a:schemeClr val="tx2">
                  <a:lumMod val="60000"/>
                  <a:lumOff val="40000"/>
                </a:schemeClr>
              </a:solidFill>
              <a:latin typeface="Arial" panose="020B0604020202020204" pitchFamily="34" charset="0"/>
              <a:cs typeface="Arial" panose="020B0604020202020204" pitchFamily="34" charset="0"/>
            </a:endParaRPr>
          </a:p>
        </p:txBody>
      </p:sp>
      <p:sp>
        <p:nvSpPr>
          <p:cNvPr id="35" name="Title 34"/>
          <p:cNvSpPr>
            <a:spLocks noGrp="1"/>
          </p:cNvSpPr>
          <p:nvPr>
            <p:ph type="title"/>
          </p:nvPr>
        </p:nvSpPr>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grpSp>
        <p:nvGrpSpPr>
          <p:cNvPr id="13" name="Group 12"/>
          <p:cNvGrpSpPr/>
          <p:nvPr/>
        </p:nvGrpSpPr>
        <p:grpSpPr>
          <a:xfrm>
            <a:off x="10347613" y="5105967"/>
            <a:ext cx="957665" cy="189828"/>
            <a:chOff x="7289115" y="3710300"/>
            <a:chExt cx="1113644" cy="220746"/>
          </a:xfrm>
          <a:solidFill>
            <a:schemeClr val="accent1"/>
          </a:solidFill>
        </p:grpSpPr>
        <p:sp>
          <p:nvSpPr>
            <p:cNvPr id="14" name="Freeform 5"/>
            <p:cNvSpPr>
              <a:spLocks/>
            </p:cNvSpPr>
            <p:nvPr/>
          </p:nvSpPr>
          <p:spPr bwMode="auto">
            <a:xfrm>
              <a:off x="794319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5" name="Freeform 7"/>
            <p:cNvSpPr>
              <a:spLocks/>
            </p:cNvSpPr>
            <p:nvPr/>
          </p:nvSpPr>
          <p:spPr bwMode="auto">
            <a:xfrm>
              <a:off x="8172975" y="3710946"/>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6" name="Freeform 5"/>
            <p:cNvSpPr>
              <a:spLocks/>
            </p:cNvSpPr>
            <p:nvPr/>
          </p:nvSpPr>
          <p:spPr bwMode="auto">
            <a:xfrm>
              <a:off x="748639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7" name="Freeform 5"/>
            <p:cNvSpPr>
              <a:spLocks/>
            </p:cNvSpPr>
            <p:nvPr/>
          </p:nvSpPr>
          <p:spPr bwMode="auto">
            <a:xfrm>
              <a:off x="771858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8" name="Freeform 5"/>
            <p:cNvSpPr>
              <a:spLocks/>
            </p:cNvSpPr>
            <p:nvPr/>
          </p:nvSpPr>
          <p:spPr bwMode="auto">
            <a:xfrm>
              <a:off x="728911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9" name="Freeform 7"/>
            <p:cNvSpPr>
              <a:spLocks/>
            </p:cNvSpPr>
            <p:nvPr/>
          </p:nvSpPr>
          <p:spPr bwMode="auto">
            <a:xfrm flipH="1">
              <a:off x="8287867" y="3710300"/>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20" name="Group 19"/>
          <p:cNvGrpSpPr/>
          <p:nvPr/>
        </p:nvGrpSpPr>
        <p:grpSpPr>
          <a:xfrm>
            <a:off x="4962144" y="5105967"/>
            <a:ext cx="957665" cy="189828"/>
            <a:chOff x="7289115" y="3710300"/>
            <a:chExt cx="1113644" cy="220746"/>
          </a:xfrm>
          <a:solidFill>
            <a:schemeClr val="accent1"/>
          </a:solidFill>
        </p:grpSpPr>
        <p:sp>
          <p:nvSpPr>
            <p:cNvPr id="21" name="Freeform 5"/>
            <p:cNvSpPr>
              <a:spLocks/>
            </p:cNvSpPr>
            <p:nvPr/>
          </p:nvSpPr>
          <p:spPr bwMode="auto">
            <a:xfrm>
              <a:off x="794319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Freeform 7"/>
            <p:cNvSpPr>
              <a:spLocks/>
            </p:cNvSpPr>
            <p:nvPr/>
          </p:nvSpPr>
          <p:spPr bwMode="auto">
            <a:xfrm>
              <a:off x="8172975" y="3710946"/>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23" name="Freeform 5"/>
            <p:cNvSpPr>
              <a:spLocks/>
            </p:cNvSpPr>
            <p:nvPr/>
          </p:nvSpPr>
          <p:spPr bwMode="auto">
            <a:xfrm>
              <a:off x="748639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24" name="Freeform 5"/>
            <p:cNvSpPr>
              <a:spLocks/>
            </p:cNvSpPr>
            <p:nvPr/>
          </p:nvSpPr>
          <p:spPr bwMode="auto">
            <a:xfrm>
              <a:off x="771858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Freeform 5"/>
            <p:cNvSpPr>
              <a:spLocks/>
            </p:cNvSpPr>
            <p:nvPr/>
          </p:nvSpPr>
          <p:spPr bwMode="auto">
            <a:xfrm>
              <a:off x="728911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Freeform 7"/>
            <p:cNvSpPr>
              <a:spLocks/>
            </p:cNvSpPr>
            <p:nvPr/>
          </p:nvSpPr>
          <p:spPr bwMode="auto">
            <a:xfrm flipH="1">
              <a:off x="8287867" y="3710300"/>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7" name="TextBox 23"/>
          <p:cNvSpPr txBox="1"/>
          <p:nvPr/>
        </p:nvSpPr>
        <p:spPr>
          <a:xfrm>
            <a:off x="778027" y="4964217"/>
            <a:ext cx="2400000"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200" b="1" dirty="0" err="1">
                <a:solidFill>
                  <a:schemeClr val="tx2">
                    <a:lumMod val="60000"/>
                    <a:lumOff val="40000"/>
                  </a:schemeClr>
                </a:solidFill>
                <a:latin typeface="Arial" panose="020B0604020202020204" pitchFamily="34" charset="0"/>
                <a:cs typeface="Arial" panose="020B0604020202020204" pitchFamily="34" charset="0"/>
              </a:rPr>
              <a:t>Client</a:t>
            </a:r>
            <a:r>
              <a:rPr lang="id-ID" sz="1200" b="1" dirty="0">
                <a:solidFill>
                  <a:schemeClr val="tx2">
                    <a:lumMod val="60000"/>
                    <a:lumOff val="40000"/>
                  </a:schemeClr>
                </a:solidFill>
                <a:latin typeface="Arial" panose="020B0604020202020204" pitchFamily="34" charset="0"/>
                <a:cs typeface="Arial" panose="020B0604020202020204" pitchFamily="34" charset="0"/>
              </a:rPr>
              <a:t> </a:t>
            </a:r>
            <a:r>
              <a:rPr lang="id-ID" sz="1200" b="1" dirty="0" err="1">
                <a:solidFill>
                  <a:schemeClr val="tx2">
                    <a:lumMod val="60000"/>
                    <a:lumOff val="40000"/>
                  </a:schemeClr>
                </a:solidFill>
                <a:latin typeface="Arial" panose="020B0604020202020204" pitchFamily="34" charset="0"/>
                <a:cs typeface="Arial" panose="020B0604020202020204" pitchFamily="34" charset="0"/>
              </a:rPr>
              <a:t>Name</a:t>
            </a:r>
            <a:endParaRPr lang="id-ID" sz="12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8" name="TextBox 23"/>
          <p:cNvSpPr txBox="1"/>
          <p:nvPr/>
        </p:nvSpPr>
        <p:spPr>
          <a:xfrm>
            <a:off x="778027" y="5221441"/>
            <a:ext cx="2400000"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latin typeface="Arial" panose="020B0604020202020204" pitchFamily="34" charset="0"/>
                <a:cs typeface="Arial" panose="020B0604020202020204" pitchFamily="34" charset="0"/>
              </a:rPr>
              <a:t>Titel</a:t>
            </a:r>
          </a:p>
        </p:txBody>
      </p:sp>
      <p:sp>
        <p:nvSpPr>
          <p:cNvPr id="29" name="TextBox 23"/>
          <p:cNvSpPr txBox="1"/>
          <p:nvPr/>
        </p:nvSpPr>
        <p:spPr>
          <a:xfrm>
            <a:off x="6160977" y="4964217"/>
            <a:ext cx="2400000" cy="276999"/>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200" b="1" dirty="0" err="1">
                <a:solidFill>
                  <a:schemeClr val="tx2">
                    <a:lumMod val="60000"/>
                    <a:lumOff val="40000"/>
                  </a:schemeClr>
                </a:solidFill>
                <a:latin typeface="Arial" panose="020B0604020202020204" pitchFamily="34" charset="0"/>
                <a:cs typeface="Arial" panose="020B0604020202020204" pitchFamily="34" charset="0"/>
              </a:rPr>
              <a:t>Client</a:t>
            </a:r>
            <a:r>
              <a:rPr lang="id-ID" sz="1200" b="1" dirty="0">
                <a:solidFill>
                  <a:schemeClr val="tx2">
                    <a:lumMod val="60000"/>
                    <a:lumOff val="40000"/>
                  </a:schemeClr>
                </a:solidFill>
                <a:latin typeface="Arial" panose="020B0604020202020204" pitchFamily="34" charset="0"/>
                <a:cs typeface="Arial" panose="020B0604020202020204" pitchFamily="34" charset="0"/>
              </a:rPr>
              <a:t> </a:t>
            </a:r>
            <a:r>
              <a:rPr lang="id-ID" sz="1200" b="1" dirty="0" err="1">
                <a:solidFill>
                  <a:schemeClr val="tx2">
                    <a:lumMod val="60000"/>
                    <a:lumOff val="40000"/>
                  </a:schemeClr>
                </a:solidFill>
                <a:latin typeface="Arial" panose="020B0604020202020204" pitchFamily="34" charset="0"/>
                <a:cs typeface="Arial" panose="020B0604020202020204" pitchFamily="34" charset="0"/>
              </a:rPr>
              <a:t>Name</a:t>
            </a:r>
            <a:endParaRPr lang="id-ID" sz="12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0" name="TextBox 23"/>
          <p:cNvSpPr txBox="1"/>
          <p:nvPr/>
        </p:nvSpPr>
        <p:spPr>
          <a:xfrm>
            <a:off x="6160977" y="5221441"/>
            <a:ext cx="2400000"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100" dirty="0" err="1">
                <a:solidFill>
                  <a:schemeClr val="tx2">
                    <a:lumMod val="60000"/>
                    <a:lumOff val="40000"/>
                  </a:schemeClr>
                </a:solidFill>
                <a:latin typeface="Arial" panose="020B0604020202020204" pitchFamily="34" charset="0"/>
                <a:cs typeface="Arial" panose="020B0604020202020204" pitchFamily="34" charset="0"/>
              </a:rPr>
              <a:t>Title</a:t>
            </a:r>
            <a:endParaRPr lang="id-ID" sz="1100" dirty="0">
              <a:solidFill>
                <a:schemeClr val="tx2">
                  <a:lumMod val="60000"/>
                  <a:lumOff val="40000"/>
                </a:schemeClr>
              </a:solidFill>
              <a:latin typeface="Arial" panose="020B0604020202020204" pitchFamily="34" charset="0"/>
              <a:cs typeface="Arial" panose="020B0604020202020204" pitchFamily="34" charset="0"/>
            </a:endParaRPr>
          </a:p>
        </p:txBody>
      </p:sp>
      <p:cxnSp>
        <p:nvCxnSpPr>
          <p:cNvPr id="31" name="Straight Connector 30"/>
          <p:cNvCxnSpPr/>
          <p:nvPr/>
        </p:nvCxnSpPr>
        <p:spPr>
          <a:xfrm>
            <a:off x="830072" y="5542207"/>
            <a:ext cx="51461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210808" y="5542207"/>
            <a:ext cx="51461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3" name="TextBox 34"/>
          <p:cNvSpPr txBox="1"/>
          <p:nvPr/>
        </p:nvSpPr>
        <p:spPr>
          <a:xfrm>
            <a:off x="769945" y="5552356"/>
            <a:ext cx="5206287" cy="799001"/>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lnSpc>
                <a:spcPct val="150000"/>
              </a:lnSpc>
            </a:pPr>
            <a:r>
              <a:rPr lang="en-US" sz="1050" dirty="0">
                <a:solidFill>
                  <a:schemeClr val="tx2">
                    <a:lumMod val="60000"/>
                    <a:lumOff val="40000"/>
                  </a:schemeClr>
                </a:solidFill>
                <a:latin typeface="Arial" panose="020B0604020202020204" pitchFamily="34" charset="0"/>
                <a:cs typeface="Arial" panose="020B0604020202020204" pitchFamily="34" charset="0"/>
              </a:rPr>
              <a:t>Lorem </a:t>
            </a:r>
            <a:r>
              <a:rPr lang="en-US" sz="1050" dirty="0" err="1">
                <a:solidFill>
                  <a:schemeClr val="tx2">
                    <a:lumMod val="60000"/>
                    <a:lumOff val="40000"/>
                  </a:schemeClr>
                </a:solidFill>
                <a:latin typeface="Arial" panose="020B0604020202020204" pitchFamily="34" charset="0"/>
                <a:cs typeface="Arial" panose="020B0604020202020204" pitchFamily="34" charset="0"/>
              </a:rPr>
              <a:t>Ipsum</a:t>
            </a:r>
            <a:r>
              <a:rPr lang="en-US" sz="1050" dirty="0">
                <a:solidFill>
                  <a:schemeClr val="tx2">
                    <a:lumMod val="60000"/>
                    <a:lumOff val="40000"/>
                  </a:schemeClr>
                </a:solidFill>
                <a:latin typeface="Arial" panose="020B0604020202020204" pitchFamily="34" charset="0"/>
                <a:cs typeface="Arial" panose="020B0604020202020204" pitchFamily="34" charset="0"/>
              </a:rPr>
              <a:t> has been the industry's standard dummy text ever since t</a:t>
            </a:r>
            <a:r>
              <a:rPr lang="id-ID" sz="1050" dirty="0">
                <a:solidFill>
                  <a:schemeClr val="tx2">
                    <a:lumMod val="60000"/>
                    <a:lumOff val="40000"/>
                  </a:schemeClr>
                </a:solidFill>
                <a:latin typeface="Arial" panose="020B0604020202020204" pitchFamily="34" charset="0"/>
                <a:cs typeface="Arial" panose="020B0604020202020204" pitchFamily="34" charset="0"/>
              </a:rPr>
              <a:t>z</a:t>
            </a:r>
            <a:r>
              <a:rPr lang="en-US" sz="1050" dirty="0">
                <a:solidFill>
                  <a:schemeClr val="tx2">
                    <a:lumMod val="60000"/>
                    <a:lumOff val="40000"/>
                  </a:schemeClr>
                </a:solidFill>
                <a:latin typeface="Arial" panose="020B0604020202020204" pitchFamily="34" charset="0"/>
                <a:cs typeface="Arial" panose="020B0604020202020204" pitchFamily="34" charset="0"/>
              </a:rPr>
              <a:t>he 1500s, when an unknown printer took a galley of type and scrambled it to make a type specimen book. </a:t>
            </a:r>
          </a:p>
        </p:txBody>
      </p:sp>
      <p:sp>
        <p:nvSpPr>
          <p:cNvPr id="34" name="TextBox 34"/>
          <p:cNvSpPr txBox="1"/>
          <p:nvPr/>
        </p:nvSpPr>
        <p:spPr>
          <a:xfrm>
            <a:off x="6098991" y="5552356"/>
            <a:ext cx="5206287" cy="799001"/>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lnSpc>
                <a:spcPct val="150000"/>
              </a:lnSpc>
            </a:pPr>
            <a:r>
              <a:rPr lang="en-US" sz="1050" dirty="0">
                <a:solidFill>
                  <a:schemeClr val="tx2">
                    <a:lumMod val="60000"/>
                    <a:lumOff val="40000"/>
                  </a:schemeClr>
                </a:solidFill>
                <a:latin typeface="Arial" panose="020B0604020202020204" pitchFamily="34" charset="0"/>
                <a:cs typeface="Arial" panose="020B0604020202020204" pitchFamily="34" charset="0"/>
              </a:rPr>
              <a:t>Lorem </a:t>
            </a:r>
            <a:r>
              <a:rPr lang="en-US" sz="1050" dirty="0" err="1">
                <a:solidFill>
                  <a:schemeClr val="tx2">
                    <a:lumMod val="60000"/>
                    <a:lumOff val="40000"/>
                  </a:schemeClr>
                </a:solidFill>
                <a:latin typeface="Arial" panose="020B0604020202020204" pitchFamily="34" charset="0"/>
                <a:cs typeface="Arial" panose="020B0604020202020204" pitchFamily="34" charset="0"/>
              </a:rPr>
              <a:t>Ipsum</a:t>
            </a:r>
            <a:r>
              <a:rPr lang="en-US" sz="1050" dirty="0">
                <a:solidFill>
                  <a:schemeClr val="tx2">
                    <a:lumMod val="60000"/>
                    <a:lumOff val="40000"/>
                  </a:schemeClr>
                </a:solidFill>
                <a:latin typeface="Arial" panose="020B0604020202020204" pitchFamily="34" charset="0"/>
                <a:cs typeface="Arial" panose="020B0604020202020204" pitchFamily="34" charset="0"/>
              </a:rPr>
              <a:t> has been the industry's standard dummy text ever since t</a:t>
            </a:r>
            <a:r>
              <a:rPr lang="id-ID" sz="1050" dirty="0">
                <a:solidFill>
                  <a:schemeClr val="tx2">
                    <a:lumMod val="60000"/>
                    <a:lumOff val="40000"/>
                  </a:schemeClr>
                </a:solidFill>
                <a:latin typeface="Arial" panose="020B0604020202020204" pitchFamily="34" charset="0"/>
                <a:cs typeface="Arial" panose="020B0604020202020204" pitchFamily="34" charset="0"/>
              </a:rPr>
              <a:t>z</a:t>
            </a:r>
            <a:r>
              <a:rPr lang="en-US" sz="1050" dirty="0">
                <a:solidFill>
                  <a:schemeClr val="tx2">
                    <a:lumMod val="60000"/>
                    <a:lumOff val="40000"/>
                  </a:schemeClr>
                </a:solidFill>
                <a:latin typeface="Arial" panose="020B0604020202020204" pitchFamily="34" charset="0"/>
                <a:cs typeface="Arial" panose="020B0604020202020204" pitchFamily="34" charset="0"/>
              </a:rPr>
              <a:t>he 1500s, when an unknown printer took a galley of type and scrambled it to make a type specimen book. </a:t>
            </a:r>
          </a:p>
        </p:txBody>
      </p:sp>
      <p:pic>
        <p:nvPicPr>
          <p:cNvPr id="43" name="Picture Placeholder 42">
            <a:extLst>
              <a:ext uri="{FF2B5EF4-FFF2-40B4-BE49-F238E27FC236}">
                <a16:creationId xmlns:a16="http://schemas.microsoft.com/office/drawing/2014/main" id="{AE9F1F25-B4DE-2E45-9B32-A733843D90E5}"/>
              </a:ext>
            </a:extLst>
          </p:cNvPr>
          <p:cNvPicPr>
            <a:picLocks noGrp="1" noChangeAspect="1"/>
          </p:cNvPicPr>
          <p:nvPr>
            <p:ph type="pic" sz="quarter" idx="14"/>
          </p:nvPr>
        </p:nvPicPr>
        <p:blipFill>
          <a:blip r:embed="rId2"/>
          <a:srcRect t="838" b="838"/>
          <a:stretch>
            <a:fillRect/>
          </a:stretch>
        </p:blipFill>
        <p:spPr/>
      </p:pic>
      <p:pic>
        <p:nvPicPr>
          <p:cNvPr id="47" name="Picture Placeholder 46">
            <a:extLst>
              <a:ext uri="{FF2B5EF4-FFF2-40B4-BE49-F238E27FC236}">
                <a16:creationId xmlns:a16="http://schemas.microsoft.com/office/drawing/2014/main" id="{09812C99-3B52-E949-9185-E353BB8E973A}"/>
              </a:ext>
            </a:extLst>
          </p:cNvPr>
          <p:cNvPicPr>
            <a:picLocks noGrp="1" noChangeAspect="1"/>
          </p:cNvPicPr>
          <p:nvPr>
            <p:ph type="pic" sz="quarter" idx="15"/>
          </p:nvPr>
        </p:nvPicPr>
        <p:blipFill>
          <a:blip r:embed="rId3" cstate="hqprint">
            <a:extLst>
              <a:ext uri="{28A0092B-C50C-407E-A947-70E740481C1C}">
                <a14:useLocalDpi xmlns:a14="http://schemas.microsoft.com/office/drawing/2010/main"/>
              </a:ext>
            </a:extLst>
          </a:blip>
          <a:srcRect t="943" b="943"/>
          <a:stretch>
            <a:fillRect/>
          </a:stretch>
        </p:blipFill>
        <p:spPr/>
      </p:pic>
    </p:spTree>
    <p:extLst>
      <p:ext uri="{BB962C8B-B14F-4D97-AF65-F5344CB8AC3E}">
        <p14:creationId xmlns:p14="http://schemas.microsoft.com/office/powerpoint/2010/main" val="44775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96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96000" fill="hold" nodeType="after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additive="base">
                                        <p:cTn id="12" dur="500" fill="hold"/>
                                        <p:tgtEl>
                                          <p:spTgt spid="47"/>
                                        </p:tgtEl>
                                        <p:attrNameLst>
                                          <p:attrName>ppt_x</p:attrName>
                                        </p:attrNameLst>
                                      </p:cBhvr>
                                      <p:tavLst>
                                        <p:tav tm="0">
                                          <p:val>
                                            <p:strVal val="#ppt_x"/>
                                          </p:val>
                                        </p:tav>
                                        <p:tav tm="100000">
                                          <p:val>
                                            <p:strVal val="#ppt_x"/>
                                          </p:val>
                                        </p:tav>
                                      </p:tavLst>
                                    </p:anim>
                                    <p:anim calcmode="lin" valueType="num">
                                      <p:cBhvr additive="base">
                                        <p:cTn id="13" dur="500" fill="hold"/>
                                        <p:tgtEl>
                                          <p:spTgt spid="4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9600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600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0-#ppt_w/2"/>
                                          </p:val>
                                        </p:tav>
                                        <p:tav tm="100000">
                                          <p:val>
                                            <p:strVal val="#ppt_x"/>
                                          </p:val>
                                        </p:tav>
                                      </p:tavLst>
                                    </p:anim>
                                    <p:anim calcmode="lin" valueType="num">
                                      <p:cBhvr additive="base">
                                        <p:cTn id="23" dur="500" fill="hold"/>
                                        <p:tgtEl>
                                          <p:spTgt spid="2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par>
                          <p:cTn id="28" fill="hold">
                            <p:stCondLst>
                              <p:cond delay="2500"/>
                            </p:stCondLst>
                            <p:childTnLst>
                              <p:par>
                                <p:cTn id="29" presetID="2" presetClass="entr" presetSubtype="8" decel="9600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decel="96000"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0-#ppt_w/2"/>
                                          </p:val>
                                        </p:tav>
                                        <p:tav tm="100000">
                                          <p:val>
                                            <p:strVal val="#ppt_x"/>
                                          </p:val>
                                        </p:tav>
                                      </p:tavLst>
                                    </p:anim>
                                    <p:anim calcmode="lin" valueType="num">
                                      <p:cBhvr additive="base">
                                        <p:cTn id="37" dur="500" fill="hold"/>
                                        <p:tgtEl>
                                          <p:spTgt spid="33"/>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4" decel="96000" fill="hold" nodeType="afterEffect">
                                  <p:stCondLst>
                                    <p:cond delay="0"/>
                                  </p:stCondLst>
                                  <p:childTnLst>
                                    <p:set>
                                      <p:cBhvr>
                                        <p:cTn id="40" dur="1" fill="hold">
                                          <p:stCondLst>
                                            <p:cond delay="0"/>
                                          </p:stCondLst>
                                        </p:cTn>
                                        <p:tgtEl>
                                          <p:spTgt spid="43"/>
                                        </p:tgtEl>
                                        <p:attrNameLst>
                                          <p:attrName>style.visibility</p:attrName>
                                        </p:attrNameLst>
                                      </p:cBhvr>
                                      <p:to>
                                        <p:strVal val="visible"/>
                                      </p:to>
                                    </p:set>
                                    <p:anim calcmode="lin" valueType="num">
                                      <p:cBhvr additive="base">
                                        <p:cTn id="41" dur="500" fill="hold"/>
                                        <p:tgtEl>
                                          <p:spTgt spid="43"/>
                                        </p:tgtEl>
                                        <p:attrNameLst>
                                          <p:attrName>ppt_x</p:attrName>
                                        </p:attrNameLst>
                                      </p:cBhvr>
                                      <p:tavLst>
                                        <p:tav tm="0">
                                          <p:val>
                                            <p:strVal val="#ppt_x"/>
                                          </p:val>
                                        </p:tav>
                                        <p:tav tm="100000">
                                          <p:val>
                                            <p:strVal val="#ppt_x"/>
                                          </p:val>
                                        </p:tav>
                                      </p:tavLst>
                                    </p:anim>
                                    <p:anim calcmode="lin" valueType="num">
                                      <p:cBhvr additive="base">
                                        <p:cTn id="42" dur="500" fill="hold"/>
                                        <p:tgtEl>
                                          <p:spTgt spid="43"/>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8" decel="96000"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 calcmode="lin" valueType="num">
                                      <p:cBhvr additive="base">
                                        <p:cTn id="46" dur="500" fill="hold"/>
                                        <p:tgtEl>
                                          <p:spTgt spid="29"/>
                                        </p:tgtEl>
                                        <p:attrNameLst>
                                          <p:attrName>ppt_x</p:attrName>
                                        </p:attrNameLst>
                                      </p:cBhvr>
                                      <p:tavLst>
                                        <p:tav tm="0">
                                          <p:val>
                                            <p:strVal val="0-#ppt_w/2"/>
                                          </p:val>
                                        </p:tav>
                                        <p:tav tm="100000">
                                          <p:val>
                                            <p:strVal val="#ppt_x"/>
                                          </p:val>
                                        </p:tav>
                                      </p:tavLst>
                                    </p:anim>
                                    <p:anim calcmode="lin" valueType="num">
                                      <p:cBhvr additive="base">
                                        <p:cTn id="47" dur="500" fill="hold"/>
                                        <p:tgtEl>
                                          <p:spTgt spid="29"/>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8" decel="96000"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0-#ppt_w/2"/>
                                          </p:val>
                                        </p:tav>
                                        <p:tav tm="100000">
                                          <p:val>
                                            <p:strVal val="#ppt_x"/>
                                          </p:val>
                                        </p:tav>
                                      </p:tavLst>
                                    </p:anim>
                                    <p:anim calcmode="lin" valueType="num">
                                      <p:cBhvr additive="base">
                                        <p:cTn id="52" dur="500" fill="hold"/>
                                        <p:tgtEl>
                                          <p:spTgt spid="30"/>
                                        </p:tgtEl>
                                        <p:attrNameLst>
                                          <p:attrName>ppt_y</p:attrName>
                                        </p:attrNameLst>
                                      </p:cBhvr>
                                      <p:tavLst>
                                        <p:tav tm="0">
                                          <p:val>
                                            <p:strVal val="#ppt_y"/>
                                          </p:val>
                                        </p:tav>
                                        <p:tav tm="100000">
                                          <p:val>
                                            <p:strVal val="#ppt_y"/>
                                          </p:val>
                                        </p:tav>
                                      </p:tavLst>
                                    </p:anim>
                                  </p:childTnLst>
                                </p:cTn>
                              </p:par>
                              <p:par>
                                <p:cTn id="53" presetID="22" presetClass="entr" presetSubtype="8"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childTnLst>
                          </p:cTn>
                        </p:par>
                        <p:par>
                          <p:cTn id="56" fill="hold">
                            <p:stCondLst>
                              <p:cond delay="5000"/>
                            </p:stCondLst>
                            <p:childTnLst>
                              <p:par>
                                <p:cTn id="57" presetID="2" presetClass="entr" presetSubtype="8" decel="96000" fill="hold" nodeType="after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0-#ppt_w/2"/>
                                          </p:val>
                                        </p:tav>
                                        <p:tav tm="100000">
                                          <p:val>
                                            <p:strVal val="#ppt_x"/>
                                          </p:val>
                                        </p:tav>
                                      </p:tavLst>
                                    </p:anim>
                                    <p:anim calcmode="lin" valueType="num">
                                      <p:cBhvr additive="base">
                                        <p:cTn id="60" dur="500" fill="hold"/>
                                        <p:tgtEl>
                                          <p:spTgt spid="13"/>
                                        </p:tgtEl>
                                        <p:attrNameLst>
                                          <p:attrName>ppt_y</p:attrName>
                                        </p:attrNameLst>
                                      </p:cBhvr>
                                      <p:tavLst>
                                        <p:tav tm="0">
                                          <p:val>
                                            <p:strVal val="#ppt_y"/>
                                          </p:val>
                                        </p:tav>
                                        <p:tav tm="100000">
                                          <p:val>
                                            <p:strVal val="#ppt_y"/>
                                          </p:val>
                                        </p:tav>
                                      </p:tavLst>
                                    </p:anim>
                                  </p:childTnLst>
                                </p:cTn>
                              </p:par>
                            </p:childTnLst>
                          </p:cTn>
                        </p:par>
                        <p:par>
                          <p:cTn id="61" fill="hold">
                            <p:stCondLst>
                              <p:cond delay="5500"/>
                            </p:stCondLst>
                            <p:childTnLst>
                              <p:par>
                                <p:cTn id="62" presetID="2" presetClass="entr" presetSubtype="8" decel="96000" fill="hold" grpId="0" nodeType="after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additive="base">
                                        <p:cTn id="64" dur="500" fill="hold"/>
                                        <p:tgtEl>
                                          <p:spTgt spid="34"/>
                                        </p:tgtEl>
                                        <p:attrNameLst>
                                          <p:attrName>ppt_x</p:attrName>
                                        </p:attrNameLst>
                                      </p:cBhvr>
                                      <p:tavLst>
                                        <p:tav tm="0">
                                          <p:val>
                                            <p:strVal val="0-#ppt_w/2"/>
                                          </p:val>
                                        </p:tav>
                                        <p:tav tm="100000">
                                          <p:val>
                                            <p:strVal val="#ppt_x"/>
                                          </p:val>
                                        </p:tav>
                                      </p:tavLst>
                                    </p:anim>
                                    <p:anim calcmode="lin" valueType="num">
                                      <p:cBhvr additive="base">
                                        <p:cTn id="65"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7" grpId="0"/>
      <p:bldP spid="28" grpId="0"/>
      <p:bldP spid="29" grpId="0"/>
      <p:bldP spid="30" grpId="0"/>
      <p:bldP spid="33" grpId="0"/>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FF7CF2C4-C804-3B4C-A9B9-9C6DD3122161}"/>
              </a:ext>
            </a:extLst>
          </p:cNvPr>
          <p:cNvSpPr/>
          <p:nvPr/>
        </p:nvSpPr>
        <p:spPr>
          <a:xfrm>
            <a:off x="1359385" y="1947794"/>
            <a:ext cx="2706600" cy="2706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E6AEB739-B449-F94F-982A-B96E26BC2E3A}"/>
              </a:ext>
            </a:extLst>
          </p:cNvPr>
          <p:cNvSpPr/>
          <p:nvPr/>
        </p:nvSpPr>
        <p:spPr>
          <a:xfrm>
            <a:off x="2870791" y="1594884"/>
            <a:ext cx="7740502" cy="3557079"/>
          </a:xfrm>
          <a:prstGeom prst="roundRect">
            <a:avLst/>
          </a:prstGeom>
          <a:gradFill>
            <a:gsLst>
              <a:gs pos="0">
                <a:schemeClr val="accent3"/>
              </a:gs>
              <a:gs pos="100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7">
            <a:extLst>
              <a:ext uri="{FF2B5EF4-FFF2-40B4-BE49-F238E27FC236}">
                <a16:creationId xmlns:a16="http://schemas.microsoft.com/office/drawing/2014/main" id="{40B6737E-658C-FA47-950D-7A43698FCEE5}"/>
              </a:ext>
            </a:extLst>
          </p:cNvPr>
          <p:cNvSpPr>
            <a:spLocks noGrp="1"/>
          </p:cNvSpPr>
          <p:nvPr>
            <p:ph type="title"/>
          </p:nvPr>
        </p:nvSpPr>
        <p:spPr>
          <a:xfrm>
            <a:off x="838200" y="477882"/>
            <a:ext cx="10515600" cy="859789"/>
          </a:xfrm>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sp>
        <p:nvSpPr>
          <p:cNvPr id="5" name="Oval 4">
            <a:extLst>
              <a:ext uri="{FF2B5EF4-FFF2-40B4-BE49-F238E27FC236}">
                <a16:creationId xmlns:a16="http://schemas.microsoft.com/office/drawing/2014/main" id="{C7186647-3DD0-E948-979D-D8E552B15918}"/>
              </a:ext>
            </a:extLst>
          </p:cNvPr>
          <p:cNvSpPr/>
          <p:nvPr/>
        </p:nvSpPr>
        <p:spPr>
          <a:xfrm>
            <a:off x="1785875" y="2234368"/>
            <a:ext cx="2098283" cy="2098283"/>
          </a:xfrm>
          <a:prstGeom prst="ellipse">
            <a:avLst/>
          </a:prstGeom>
          <a:blipFill dpi="0" rotWithShape="1">
            <a:blip r:embed="rId2" cstate="hqprint">
              <a:extLst>
                <a:ext uri="{28A0092B-C50C-407E-A947-70E740481C1C}">
                  <a14:useLocalDpi xmlns:a14="http://schemas.microsoft.com/office/drawing/2010/main"/>
                </a:ext>
              </a:extLst>
            </a:blip>
            <a:srcRect/>
            <a:stretch>
              <a:fillRect l="-25000" r="-2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1084550-EB80-9F44-9D63-ACBEA4AE90B8}"/>
              </a:ext>
            </a:extLst>
          </p:cNvPr>
          <p:cNvSpPr/>
          <p:nvPr/>
        </p:nvSpPr>
        <p:spPr>
          <a:xfrm>
            <a:off x="4411312" y="2125513"/>
            <a:ext cx="4844584" cy="2632003"/>
          </a:xfrm>
          <a:prstGeom prst="rect">
            <a:avLst/>
          </a:prstGeom>
          <a:no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60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a:t>
            </a:r>
            <a:r>
              <a:rPr lang="id-ID" sz="1600" dirty="0" err="1">
                <a:solidFill>
                  <a:schemeClr val="bg1"/>
                </a:solidFill>
                <a:latin typeface="Arial" panose="020B0604020202020204" pitchFamily="34" charset="0"/>
                <a:cs typeface="Arial" panose="020B0604020202020204" pitchFamily="34" charset="0"/>
              </a:rPr>
              <a:t>quasi</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architecto</a:t>
            </a:r>
            <a:endParaRPr lang="id-ID" sz="1600" dirty="0">
              <a:solidFill>
                <a:schemeClr val="bg1"/>
              </a:solidFill>
              <a:latin typeface="Arial" panose="020B0604020202020204" pitchFamily="34" charset="0"/>
              <a:cs typeface="Arial" panose="020B0604020202020204" pitchFamily="34" charset="0"/>
            </a:endParaRPr>
          </a:p>
          <a:p>
            <a:pPr algn="just">
              <a:lnSpc>
                <a:spcPct val="150000"/>
              </a:lnSpc>
            </a:pPr>
            <a:r>
              <a:rPr lang="id-ID" sz="1600" dirty="0" err="1">
                <a:solidFill>
                  <a:schemeClr val="bg1"/>
                </a:solidFill>
                <a:latin typeface="Arial" panose="020B0604020202020204" pitchFamily="34" charset="0"/>
                <a:cs typeface="Arial" panose="020B0604020202020204" pitchFamily="34" charset="0"/>
              </a:rPr>
              <a:t>Suitable</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for</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all</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categories</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business</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and</a:t>
            </a:r>
            <a:r>
              <a:rPr lang="id-ID" sz="1600" dirty="0">
                <a:solidFill>
                  <a:schemeClr val="bg1"/>
                </a:solidFill>
                <a:latin typeface="Arial" panose="020B0604020202020204" pitchFamily="34" charset="0"/>
                <a:cs typeface="Arial" panose="020B0604020202020204" pitchFamily="34" charset="0"/>
              </a:rPr>
              <a:t> personal </a:t>
            </a:r>
            <a:r>
              <a:rPr lang="id-ID" sz="1600" dirty="0" err="1">
                <a:solidFill>
                  <a:schemeClr val="bg1"/>
                </a:solidFill>
                <a:latin typeface="Arial" panose="020B0604020202020204" pitchFamily="34" charset="0"/>
                <a:cs typeface="Arial" panose="020B0604020202020204" pitchFamily="34" charset="0"/>
              </a:rPr>
              <a:t>presentation</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eaque</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ipsa</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quae</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ab</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illo</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inventore</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veritatis</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et</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quasi</a:t>
            </a:r>
            <a:r>
              <a:rPr lang="id-ID" sz="1600" dirty="0">
                <a:solidFill>
                  <a:schemeClr val="bg1"/>
                </a:solidFill>
                <a:latin typeface="Arial" panose="020B0604020202020204" pitchFamily="34" charset="0"/>
                <a:cs typeface="Arial" panose="020B0604020202020204" pitchFamily="34" charset="0"/>
              </a:rPr>
              <a:t> </a:t>
            </a:r>
            <a:r>
              <a:rPr lang="id-ID" sz="1600" dirty="0" err="1">
                <a:solidFill>
                  <a:schemeClr val="bg1"/>
                </a:solidFill>
                <a:latin typeface="Arial" panose="020B0604020202020204" pitchFamily="34" charset="0"/>
                <a:cs typeface="Arial" panose="020B0604020202020204" pitchFamily="34" charset="0"/>
              </a:rPr>
              <a:t>architecto</a:t>
            </a:r>
            <a:endParaRPr lang="id-ID" sz="1600" dirty="0">
              <a:solidFill>
                <a:schemeClr val="bg1"/>
              </a:solidFill>
              <a:latin typeface="Arial" panose="020B0604020202020204" pitchFamily="34" charset="0"/>
              <a:cs typeface="Arial" panose="020B0604020202020204" pitchFamily="34" charset="0"/>
            </a:endParaRPr>
          </a:p>
          <a:p>
            <a:pPr algn="just">
              <a:lnSpc>
                <a:spcPct val="150000"/>
              </a:lnSpc>
            </a:pPr>
            <a:endParaRPr lang="id-ID" sz="1600" dirty="0">
              <a:solidFill>
                <a:schemeClr val="bg1"/>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AA6AA2AE-5653-0E47-A089-D4F7F62F3A8E}"/>
              </a:ext>
            </a:extLst>
          </p:cNvPr>
          <p:cNvGrpSpPr/>
          <p:nvPr/>
        </p:nvGrpSpPr>
        <p:grpSpPr>
          <a:xfrm>
            <a:off x="8530225" y="4630133"/>
            <a:ext cx="1294995" cy="256693"/>
            <a:chOff x="7289115" y="3710300"/>
            <a:chExt cx="1113644" cy="220746"/>
          </a:xfrm>
          <a:solidFill>
            <a:schemeClr val="bg1"/>
          </a:solidFill>
        </p:grpSpPr>
        <p:sp>
          <p:nvSpPr>
            <p:cNvPr id="13" name="Freeform 5">
              <a:extLst>
                <a:ext uri="{FF2B5EF4-FFF2-40B4-BE49-F238E27FC236}">
                  <a16:creationId xmlns:a16="http://schemas.microsoft.com/office/drawing/2014/main" id="{512A6CE1-FE9B-3A4F-A548-A50C3F406D26}"/>
                </a:ext>
              </a:extLst>
            </p:cNvPr>
            <p:cNvSpPr>
              <a:spLocks/>
            </p:cNvSpPr>
            <p:nvPr/>
          </p:nvSpPr>
          <p:spPr bwMode="auto">
            <a:xfrm>
              <a:off x="794319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4" name="Freeform 7">
              <a:extLst>
                <a:ext uri="{FF2B5EF4-FFF2-40B4-BE49-F238E27FC236}">
                  <a16:creationId xmlns:a16="http://schemas.microsoft.com/office/drawing/2014/main" id="{3FD1E7C1-7B24-274C-A357-D07EDAA4DDE7}"/>
                </a:ext>
              </a:extLst>
            </p:cNvPr>
            <p:cNvSpPr>
              <a:spLocks/>
            </p:cNvSpPr>
            <p:nvPr/>
          </p:nvSpPr>
          <p:spPr bwMode="auto">
            <a:xfrm>
              <a:off x="8172975" y="3710946"/>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5" name="Freeform 5">
              <a:extLst>
                <a:ext uri="{FF2B5EF4-FFF2-40B4-BE49-F238E27FC236}">
                  <a16:creationId xmlns:a16="http://schemas.microsoft.com/office/drawing/2014/main" id="{E819BFA5-C76A-344E-82D0-40A3A865B283}"/>
                </a:ext>
              </a:extLst>
            </p:cNvPr>
            <p:cNvSpPr>
              <a:spLocks/>
            </p:cNvSpPr>
            <p:nvPr/>
          </p:nvSpPr>
          <p:spPr bwMode="auto">
            <a:xfrm>
              <a:off x="748639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6" name="Freeform 5">
              <a:extLst>
                <a:ext uri="{FF2B5EF4-FFF2-40B4-BE49-F238E27FC236}">
                  <a16:creationId xmlns:a16="http://schemas.microsoft.com/office/drawing/2014/main" id="{4F66C662-433F-C44D-A876-BB47F59242B2}"/>
                </a:ext>
              </a:extLst>
            </p:cNvPr>
            <p:cNvSpPr>
              <a:spLocks/>
            </p:cNvSpPr>
            <p:nvPr/>
          </p:nvSpPr>
          <p:spPr bwMode="auto">
            <a:xfrm>
              <a:off x="771858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7" name="Freeform 5">
              <a:extLst>
                <a:ext uri="{FF2B5EF4-FFF2-40B4-BE49-F238E27FC236}">
                  <a16:creationId xmlns:a16="http://schemas.microsoft.com/office/drawing/2014/main" id="{5FA6CA44-B2A7-7241-A02B-030286F2F115}"/>
                </a:ext>
              </a:extLst>
            </p:cNvPr>
            <p:cNvSpPr>
              <a:spLocks/>
            </p:cNvSpPr>
            <p:nvPr/>
          </p:nvSpPr>
          <p:spPr bwMode="auto">
            <a:xfrm>
              <a:off x="728911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sp>
          <p:nvSpPr>
            <p:cNvPr id="18" name="Freeform 7">
              <a:extLst>
                <a:ext uri="{FF2B5EF4-FFF2-40B4-BE49-F238E27FC236}">
                  <a16:creationId xmlns:a16="http://schemas.microsoft.com/office/drawing/2014/main" id="{1603C7AC-5400-BD4F-AE31-C790017D7B3D}"/>
                </a:ext>
              </a:extLst>
            </p:cNvPr>
            <p:cNvSpPr>
              <a:spLocks/>
            </p:cNvSpPr>
            <p:nvPr/>
          </p:nvSpPr>
          <p:spPr bwMode="auto">
            <a:xfrm flipH="1">
              <a:off x="8287867" y="3710300"/>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0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22" name="TextBox 17">
            <a:extLst>
              <a:ext uri="{FF2B5EF4-FFF2-40B4-BE49-F238E27FC236}">
                <a16:creationId xmlns:a16="http://schemas.microsoft.com/office/drawing/2014/main" id="{40F2855D-7B84-3446-99DC-9E4ED16FD03C}"/>
              </a:ext>
            </a:extLst>
          </p:cNvPr>
          <p:cNvSpPr txBox="1">
            <a:spLocks noChangeArrowheads="1"/>
          </p:cNvSpPr>
          <p:nvPr/>
        </p:nvSpPr>
        <p:spPr bwMode="auto">
          <a:xfrm>
            <a:off x="2541042" y="5291000"/>
            <a:ext cx="3376612" cy="42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2000" b="1" dirty="0">
                <a:solidFill>
                  <a:schemeClr val="tx2">
                    <a:lumMod val="60000"/>
                    <a:lumOff val="40000"/>
                  </a:schemeClr>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23" name="TextBox 22">
            <a:extLst>
              <a:ext uri="{FF2B5EF4-FFF2-40B4-BE49-F238E27FC236}">
                <a16:creationId xmlns:a16="http://schemas.microsoft.com/office/drawing/2014/main" id="{95BEA0EB-4645-5541-8C0D-CA849713401A}"/>
              </a:ext>
            </a:extLst>
          </p:cNvPr>
          <p:cNvSpPr txBox="1"/>
          <p:nvPr/>
        </p:nvSpPr>
        <p:spPr bwMode="auto">
          <a:xfrm>
            <a:off x="2541042" y="5637845"/>
            <a:ext cx="3376612" cy="293542"/>
          </a:xfrm>
          <a:prstGeom prst="rect">
            <a:avLst/>
          </a:prstGeom>
          <a:noFill/>
        </p:spPr>
        <p:txBody>
          <a:bodyPr>
            <a:spAutoFit/>
          </a:bodyPr>
          <a:lstStyle/>
          <a:p>
            <a:pPr algn="ct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Powerpoint</a:t>
            </a:r>
            <a:endPar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endParaRPr>
          </a:p>
        </p:txBody>
      </p:sp>
      <p:sp>
        <p:nvSpPr>
          <p:cNvPr id="19" name="Oval 18">
            <a:extLst>
              <a:ext uri="{FF2B5EF4-FFF2-40B4-BE49-F238E27FC236}">
                <a16:creationId xmlns:a16="http://schemas.microsoft.com/office/drawing/2014/main" id="{B761B38A-FC8C-4AD4-982A-B0740FEF4B07}"/>
              </a:ext>
            </a:extLst>
          </p:cNvPr>
          <p:cNvSpPr/>
          <p:nvPr/>
        </p:nvSpPr>
        <p:spPr>
          <a:xfrm>
            <a:off x="10337176" y="-1179784"/>
            <a:ext cx="3290548" cy="2576237"/>
          </a:xfrm>
          <a:prstGeom prst="ellipse">
            <a:avLst/>
          </a:prstGeom>
          <a:gradFill>
            <a:gsLst>
              <a:gs pos="0">
                <a:schemeClr val="accent5"/>
              </a:gs>
              <a:gs pos="100000">
                <a:schemeClr val="accent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1863AC3-F9CA-4E48-8235-B04B1E82F30D}"/>
              </a:ext>
            </a:extLst>
          </p:cNvPr>
          <p:cNvSpPr/>
          <p:nvPr/>
        </p:nvSpPr>
        <p:spPr>
          <a:xfrm>
            <a:off x="-807074" y="4940968"/>
            <a:ext cx="3290548" cy="2576237"/>
          </a:xfrm>
          <a:prstGeom prst="ellipse">
            <a:avLst/>
          </a:prstGeom>
          <a:gradFill>
            <a:gsLst>
              <a:gs pos="0">
                <a:schemeClr val="accent5"/>
              </a:gs>
              <a:gs pos="100000">
                <a:schemeClr val="accent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571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400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0-#ppt_w/2"/>
                                          </p:val>
                                        </p:tav>
                                        <p:tav tm="100000">
                                          <p:val>
                                            <p:strVal val="#ppt_x"/>
                                          </p:val>
                                        </p:tav>
                                      </p:tavLst>
                                    </p:anim>
                                    <p:anim calcmode="lin" valueType="num">
                                      <p:cBhvr additive="base">
                                        <p:cTn id="13"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 calcmode="lin" valueType="num">
                                      <p:cBhvr>
                                        <p:cTn id="20" dur="500" fill="hold"/>
                                        <p:tgtEl>
                                          <p:spTgt spid="5"/>
                                        </p:tgtEl>
                                        <p:attrNameLst>
                                          <p:attrName>style.rotation</p:attrName>
                                        </p:attrNameLst>
                                      </p:cBhvr>
                                      <p:tavLst>
                                        <p:tav tm="0">
                                          <p:val>
                                            <p:fltVal val="360"/>
                                          </p:val>
                                        </p:tav>
                                        <p:tav tm="100000">
                                          <p:val>
                                            <p:fltVal val="0"/>
                                          </p:val>
                                        </p:tav>
                                      </p:tavLst>
                                    </p:anim>
                                    <p:animEffect transition="in" filter="fade">
                                      <p:cBhvr>
                                        <p:cTn id="21" dur="500"/>
                                        <p:tgtEl>
                                          <p:spTgt spid="5"/>
                                        </p:tgtEl>
                                      </p:cBhvr>
                                    </p:animEffect>
                                  </p:childTnLst>
                                </p:cTn>
                              </p:par>
                            </p:childTnLst>
                          </p:cTn>
                        </p:par>
                        <p:par>
                          <p:cTn id="22" fill="hold">
                            <p:stCondLst>
                              <p:cond delay="500"/>
                            </p:stCondLst>
                            <p:childTnLst>
                              <p:par>
                                <p:cTn id="23" presetID="2" presetClass="entr" presetSubtype="2" decel="9400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1+#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ID="12" presetClass="entr" presetSubtype="8"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p:tgtEl>
                                          <p:spTgt spid="10"/>
                                        </p:tgtEl>
                                        <p:attrNameLst>
                                          <p:attrName>ppt_x</p:attrName>
                                        </p:attrNameLst>
                                      </p:cBhvr>
                                      <p:tavLst>
                                        <p:tav tm="0">
                                          <p:val>
                                            <p:strVal val="#ppt_x-#ppt_w*1.125000"/>
                                          </p:val>
                                        </p:tav>
                                        <p:tav tm="100000">
                                          <p:val>
                                            <p:strVal val="#ppt_x"/>
                                          </p:val>
                                        </p:tav>
                                      </p:tavLst>
                                    </p:anim>
                                    <p:animEffect transition="in" filter="wipe(right)">
                                      <p:cBhvr>
                                        <p:cTn id="31" dur="500"/>
                                        <p:tgtEl>
                                          <p:spTgt spid="10"/>
                                        </p:tgtEl>
                                      </p:cBhvr>
                                    </p:animEffect>
                                  </p:childTnLst>
                                </p:cTn>
                              </p:par>
                            </p:childTnLst>
                          </p:cTn>
                        </p:par>
                        <p:par>
                          <p:cTn id="32" fill="hold">
                            <p:stCondLst>
                              <p:cond delay="1500"/>
                            </p:stCondLst>
                            <p:childTnLst>
                              <p:par>
                                <p:cTn id="33" presetID="2" presetClass="entr" presetSubtype="8" decel="9400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par>
                          <p:cTn id="37" fill="hold">
                            <p:stCondLst>
                              <p:cond delay="2000"/>
                            </p:stCondLst>
                            <p:childTnLst>
                              <p:par>
                                <p:cTn id="38" presetID="2" presetClass="entr" presetSubtype="8" decel="94000"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0-#ppt_w/2"/>
                                          </p:val>
                                        </p:tav>
                                        <p:tav tm="100000">
                                          <p:val>
                                            <p:strVal val="#ppt_x"/>
                                          </p:val>
                                        </p:tav>
                                      </p:tavLst>
                                    </p:anim>
                                    <p:anim calcmode="lin" valueType="num">
                                      <p:cBhvr additive="base">
                                        <p:cTn id="41" dur="500" fill="hold"/>
                                        <p:tgtEl>
                                          <p:spTgt spid="22"/>
                                        </p:tgtEl>
                                        <p:attrNameLst>
                                          <p:attrName>ppt_y</p:attrName>
                                        </p:attrNameLst>
                                      </p:cBhvr>
                                      <p:tavLst>
                                        <p:tav tm="0">
                                          <p:val>
                                            <p:strVal val="#ppt_y"/>
                                          </p:val>
                                        </p:tav>
                                        <p:tav tm="100000">
                                          <p:val>
                                            <p:strVal val="#ppt_y"/>
                                          </p:val>
                                        </p:tav>
                                      </p:tavLst>
                                    </p:anim>
                                  </p:childTnLst>
                                </p:cTn>
                              </p:par>
                            </p:childTnLst>
                          </p:cTn>
                        </p:par>
                        <p:par>
                          <p:cTn id="42" fill="hold">
                            <p:stCondLst>
                              <p:cond delay="2500"/>
                            </p:stCondLst>
                            <p:childTnLst>
                              <p:par>
                                <p:cTn id="43" presetID="2" presetClass="entr" presetSubtype="8" decel="9400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0-#ppt_w/2"/>
                                          </p:val>
                                        </p:tav>
                                        <p:tav tm="100000">
                                          <p:val>
                                            <p:strVal val="#ppt_x"/>
                                          </p:val>
                                        </p:tav>
                                      </p:tavLst>
                                    </p:anim>
                                    <p:anim calcmode="lin" valueType="num">
                                      <p:cBhvr additive="base">
                                        <p:cTn id="46" dur="500" fill="hold"/>
                                        <p:tgtEl>
                                          <p:spTgt spid="23"/>
                                        </p:tgtEl>
                                        <p:attrNameLst>
                                          <p:attrName>ppt_y</p:attrName>
                                        </p:attrNameLst>
                                      </p:cBhvr>
                                      <p:tavLst>
                                        <p:tav tm="0">
                                          <p:val>
                                            <p:strVal val="#ppt_y"/>
                                          </p:val>
                                        </p:tav>
                                        <p:tav tm="100000">
                                          <p:val>
                                            <p:strVal val="#ppt_y"/>
                                          </p:val>
                                        </p:tav>
                                      </p:tavLst>
                                    </p:anim>
                                  </p:childTnLst>
                                </p:cTn>
                              </p:par>
                            </p:childTnLst>
                          </p:cTn>
                        </p:par>
                        <p:par>
                          <p:cTn id="47" fill="hold">
                            <p:stCondLst>
                              <p:cond delay="3000"/>
                            </p:stCondLst>
                            <p:childTnLst>
                              <p:par>
                                <p:cTn id="48" presetID="2" presetClass="entr" presetSubtype="8" decel="94000"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0-#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2" presetClass="entr" presetSubtype="2" decel="9400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1+#ppt_w/2"/>
                                          </p:val>
                                        </p:tav>
                                        <p:tav tm="100000">
                                          <p:val>
                                            <p:strVal val="#ppt_x"/>
                                          </p:val>
                                        </p:tav>
                                      </p:tavLst>
                                    </p:anim>
                                    <p:anim calcmode="lin" valueType="num">
                                      <p:cBhvr additive="base">
                                        <p:cTn id="55"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4" grpId="0"/>
      <p:bldP spid="5" grpId="0" animBg="1"/>
      <p:bldP spid="10" grpId="0"/>
      <p:bldP spid="22" grpId="0"/>
      <p:bldP spid="23" grpId="0"/>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40B6737E-658C-FA47-950D-7A43698FCEE5}"/>
              </a:ext>
            </a:extLst>
          </p:cNvPr>
          <p:cNvSpPr>
            <a:spLocks noGrp="1"/>
          </p:cNvSpPr>
          <p:nvPr>
            <p:ph type="title"/>
          </p:nvPr>
        </p:nvSpPr>
        <p:spPr>
          <a:xfrm>
            <a:off x="838200" y="477882"/>
            <a:ext cx="10515600" cy="859789"/>
          </a:xfrm>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sp>
        <p:nvSpPr>
          <p:cNvPr id="2" name="Rounded Rectangle 1">
            <a:extLst>
              <a:ext uri="{FF2B5EF4-FFF2-40B4-BE49-F238E27FC236}">
                <a16:creationId xmlns:a16="http://schemas.microsoft.com/office/drawing/2014/main" id="{E6AEB739-B449-F94F-982A-B96E26BC2E3A}"/>
              </a:ext>
            </a:extLst>
          </p:cNvPr>
          <p:cNvSpPr/>
          <p:nvPr/>
        </p:nvSpPr>
        <p:spPr>
          <a:xfrm>
            <a:off x="2623908" y="1446602"/>
            <a:ext cx="8024143" cy="2217258"/>
          </a:xfrm>
          <a:prstGeom prst="roundRect">
            <a:avLst/>
          </a:prstGeom>
          <a:gradFill>
            <a:gsLst>
              <a:gs pos="0">
                <a:schemeClr val="accent2"/>
              </a:gs>
              <a:gs pos="100000">
                <a:schemeClr val="accent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 name="Rounded Rectangle 4">
            <a:extLst>
              <a:ext uri="{FF2B5EF4-FFF2-40B4-BE49-F238E27FC236}">
                <a16:creationId xmlns:a16="http://schemas.microsoft.com/office/drawing/2014/main" id="{C7186647-3DD0-E948-979D-D8E552B15918}"/>
              </a:ext>
            </a:extLst>
          </p:cNvPr>
          <p:cNvSpPr/>
          <p:nvPr/>
        </p:nvSpPr>
        <p:spPr>
          <a:xfrm>
            <a:off x="1543949" y="1691242"/>
            <a:ext cx="1748828" cy="1748827"/>
          </a:xfrm>
          <a:prstGeom prst="roundRect">
            <a:avLst/>
          </a:prstGeom>
          <a:blipFill dpi="0" rotWithShape="1">
            <a:blip r:embed="rId2" cstate="hqprint">
              <a:extLst>
                <a:ext uri="{28A0092B-C50C-407E-A947-70E740481C1C}">
                  <a14:useLocalDpi xmlns:a14="http://schemas.microsoft.com/office/drawing/2010/main"/>
                </a:ext>
              </a:extLst>
            </a:blip>
            <a:srcRect/>
            <a:stretch>
              <a:fillRect l="-28884" t="-64208" r="-28884" b="-724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Rectangle 9">
            <a:extLst>
              <a:ext uri="{FF2B5EF4-FFF2-40B4-BE49-F238E27FC236}">
                <a16:creationId xmlns:a16="http://schemas.microsoft.com/office/drawing/2014/main" id="{81084550-EB80-9F44-9D63-ACBEA4AE90B8}"/>
              </a:ext>
            </a:extLst>
          </p:cNvPr>
          <p:cNvSpPr/>
          <p:nvPr/>
        </p:nvSpPr>
        <p:spPr>
          <a:xfrm>
            <a:off x="3642327" y="1820501"/>
            <a:ext cx="6344355" cy="1443087"/>
          </a:xfrm>
          <a:prstGeom prst="rect">
            <a:avLst/>
          </a:prstGeom>
          <a:no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r>
              <a:rPr lang="id-ID" sz="1200" dirty="0" err="1">
                <a:solidFill>
                  <a:schemeClr val="bg1"/>
                </a:solidFill>
                <a:latin typeface="Arial" panose="020B0604020202020204" pitchFamily="34" charset="0"/>
                <a:cs typeface="Arial" panose="020B0604020202020204" pitchFamily="34" charset="0"/>
              </a:rPr>
              <a:t>Suitable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for</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all</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categories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business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and</a:t>
            </a:r>
            <a:r>
              <a:rPr lang="id-ID" sz="1200" dirty="0">
                <a:solidFill>
                  <a:schemeClr val="bg1"/>
                </a:solidFill>
                <a:latin typeface="Arial" panose="020B0604020202020204" pitchFamily="34" charset="0"/>
                <a:cs typeface="Arial" panose="020B0604020202020204" pitchFamily="34" charset="0"/>
              </a:rPr>
              <a:t> personal </a:t>
            </a:r>
            <a:r>
              <a:rPr lang="id-ID" sz="1200" dirty="0" err="1">
                <a:solidFill>
                  <a:schemeClr val="bg1"/>
                </a:solidFill>
                <a:latin typeface="Arial" panose="020B0604020202020204" pitchFamily="34" charset="0"/>
                <a:cs typeface="Arial" panose="020B0604020202020204" pitchFamily="34" charset="0"/>
              </a:rPr>
              <a:t>presentation</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eaque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ipsa</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ab</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illo</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inventore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veritatis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et</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endParaRPr lang="id-ID" sz="1200" dirty="0">
              <a:solidFill>
                <a:schemeClr val="bg1"/>
              </a:solidFill>
              <a:latin typeface="Arial" panose="020B0604020202020204" pitchFamily="34" charset="0"/>
              <a:cs typeface="Arial" panose="020B0604020202020204" pitchFamily="34" charset="0"/>
            </a:endParaRPr>
          </a:p>
        </p:txBody>
      </p:sp>
      <p:sp>
        <p:nvSpPr>
          <p:cNvPr id="22" name="TextBox 17">
            <a:extLst>
              <a:ext uri="{FF2B5EF4-FFF2-40B4-BE49-F238E27FC236}">
                <a16:creationId xmlns:a16="http://schemas.microsoft.com/office/drawing/2014/main" id="{40F2855D-7B84-3446-99DC-9E4ED16FD03C}"/>
              </a:ext>
            </a:extLst>
          </p:cNvPr>
          <p:cNvSpPr txBox="1">
            <a:spLocks noChangeArrowheads="1"/>
          </p:cNvSpPr>
          <p:nvPr/>
        </p:nvSpPr>
        <p:spPr bwMode="auto">
          <a:xfrm>
            <a:off x="8051244" y="2992353"/>
            <a:ext cx="2104766" cy="29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1400" b="1" dirty="0">
                <a:solidFill>
                  <a:schemeClr val="bg1"/>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23" name="TextBox 22">
            <a:extLst>
              <a:ext uri="{FF2B5EF4-FFF2-40B4-BE49-F238E27FC236}">
                <a16:creationId xmlns:a16="http://schemas.microsoft.com/office/drawing/2014/main" id="{95BEA0EB-4645-5541-8C0D-CA849713401A}"/>
              </a:ext>
            </a:extLst>
          </p:cNvPr>
          <p:cNvSpPr txBox="1"/>
          <p:nvPr/>
        </p:nvSpPr>
        <p:spPr bwMode="auto">
          <a:xfrm>
            <a:off x="8051244" y="3208555"/>
            <a:ext cx="2104766" cy="231514"/>
          </a:xfrm>
          <a:prstGeom prst="rect">
            <a:avLst/>
          </a:prstGeom>
          <a:noFill/>
        </p:spPr>
        <p:txBody>
          <a:bodyPr>
            <a:spAutoFit/>
          </a:bodyPr>
          <a:lstStyle/>
          <a:p>
            <a:pPr algn="ctr" fontAlgn="auto">
              <a:lnSpc>
                <a:spcPct val="120000"/>
              </a:lnSpc>
              <a:spcBef>
                <a:spcPts val="0"/>
              </a:spcBef>
              <a:spcAft>
                <a:spcPts val="0"/>
              </a:spcAft>
              <a:defRPr/>
            </a:pPr>
            <a:r>
              <a:rPr lang="en-US" sz="1000" dirty="0" err="1">
                <a:solidFill>
                  <a:schemeClr val="bg1"/>
                </a:solidFill>
                <a:latin typeface="Arial" panose="020B0604020202020204" pitchFamily="34" charset="0"/>
                <a:ea typeface="Source Sans Pro" charset="0"/>
                <a:cs typeface="Arial" panose="020B0604020202020204" pitchFamily="34" charset="0"/>
              </a:rPr>
              <a:t>Powerpoint</a:t>
            </a:r>
            <a:endParaRPr lang="en-US" sz="1000" dirty="0">
              <a:solidFill>
                <a:schemeClr val="bg1"/>
              </a:solidFill>
              <a:latin typeface="Arial" panose="020B0604020202020204" pitchFamily="34" charset="0"/>
              <a:ea typeface="Source Sans Pro" charset="0"/>
              <a:cs typeface="Arial" panose="020B0604020202020204" pitchFamily="34" charset="0"/>
            </a:endParaRPr>
          </a:p>
        </p:txBody>
      </p:sp>
      <p:sp>
        <p:nvSpPr>
          <p:cNvPr id="27" name="Rounded Rectangle 26">
            <a:extLst>
              <a:ext uri="{FF2B5EF4-FFF2-40B4-BE49-F238E27FC236}">
                <a16:creationId xmlns:a16="http://schemas.microsoft.com/office/drawing/2014/main" id="{4AB01516-E93A-A649-82D5-7870BC15665E}"/>
              </a:ext>
            </a:extLst>
          </p:cNvPr>
          <p:cNvSpPr/>
          <p:nvPr/>
        </p:nvSpPr>
        <p:spPr>
          <a:xfrm>
            <a:off x="2623908" y="3937432"/>
            <a:ext cx="8024143" cy="2217258"/>
          </a:xfrm>
          <a:prstGeom prst="roundRect">
            <a:avLst/>
          </a:prstGeom>
          <a:gradFill>
            <a:gsLst>
              <a:gs pos="0">
                <a:schemeClr val="accent1"/>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8" name="Rounded Rectangle 27">
            <a:extLst>
              <a:ext uri="{FF2B5EF4-FFF2-40B4-BE49-F238E27FC236}">
                <a16:creationId xmlns:a16="http://schemas.microsoft.com/office/drawing/2014/main" id="{5A1BB79B-35BA-9B42-9CCC-8D728B97F1B6}"/>
              </a:ext>
            </a:extLst>
          </p:cNvPr>
          <p:cNvSpPr/>
          <p:nvPr/>
        </p:nvSpPr>
        <p:spPr>
          <a:xfrm>
            <a:off x="1543949" y="4182072"/>
            <a:ext cx="1748828" cy="1748827"/>
          </a:xfrm>
          <a:prstGeom prst="roundRect">
            <a:avLst/>
          </a:prstGeom>
          <a:blipFill dpi="0" rotWithShape="1">
            <a:blip r:embed="rId3" cstate="hqprint">
              <a:extLst>
                <a:ext uri="{28A0092B-C50C-407E-A947-70E740481C1C}">
                  <a14:useLocalDpi xmlns:a14="http://schemas.microsoft.com/office/drawing/2010/main"/>
                </a:ext>
              </a:extLst>
            </a:blip>
            <a:srcRect/>
            <a:stretch>
              <a:fillRect l="-25000" r="-2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9" name="Rectangle 28">
            <a:extLst>
              <a:ext uri="{FF2B5EF4-FFF2-40B4-BE49-F238E27FC236}">
                <a16:creationId xmlns:a16="http://schemas.microsoft.com/office/drawing/2014/main" id="{6D1B6B60-B273-5C44-8239-56397124D6FE}"/>
              </a:ext>
            </a:extLst>
          </p:cNvPr>
          <p:cNvSpPr/>
          <p:nvPr/>
        </p:nvSpPr>
        <p:spPr>
          <a:xfrm>
            <a:off x="3642327" y="4311331"/>
            <a:ext cx="6344355" cy="1443087"/>
          </a:xfrm>
          <a:prstGeom prst="rect">
            <a:avLst/>
          </a:prstGeom>
          <a:no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20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r>
              <a:rPr lang="id-ID" sz="1200" dirty="0" err="1">
                <a:solidFill>
                  <a:schemeClr val="bg1"/>
                </a:solidFill>
                <a:latin typeface="Arial" panose="020B0604020202020204" pitchFamily="34" charset="0"/>
                <a:cs typeface="Arial" panose="020B0604020202020204" pitchFamily="34" charset="0"/>
              </a:rPr>
              <a:t>Suitable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for</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all</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categories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business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and</a:t>
            </a:r>
            <a:r>
              <a:rPr lang="id-ID" sz="1200" dirty="0">
                <a:solidFill>
                  <a:schemeClr val="bg1"/>
                </a:solidFill>
                <a:latin typeface="Arial" panose="020B0604020202020204" pitchFamily="34" charset="0"/>
                <a:cs typeface="Arial" panose="020B0604020202020204" pitchFamily="34" charset="0"/>
              </a:rPr>
              <a:t> personal </a:t>
            </a:r>
            <a:r>
              <a:rPr lang="id-ID" sz="1200" dirty="0" err="1">
                <a:solidFill>
                  <a:schemeClr val="bg1"/>
                </a:solidFill>
                <a:latin typeface="Arial" panose="020B0604020202020204" pitchFamily="34" charset="0"/>
                <a:cs typeface="Arial" panose="020B0604020202020204" pitchFamily="34" charset="0"/>
              </a:rPr>
              <a:t>presentation</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eaque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ipsa</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ab</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illo</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inventore</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veritatis</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et</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quasi</a:t>
            </a:r>
            <a:r>
              <a:rPr lang="id-ID" sz="1200" dirty="0">
                <a:solidFill>
                  <a:schemeClr val="bg1"/>
                </a:solidFill>
                <a:latin typeface="Arial" panose="020B0604020202020204" pitchFamily="34" charset="0"/>
                <a:cs typeface="Arial" panose="020B0604020202020204" pitchFamily="34" charset="0"/>
              </a:rPr>
              <a:t> </a:t>
            </a:r>
            <a:r>
              <a:rPr lang="id-ID" sz="1200" dirty="0" err="1">
                <a:solidFill>
                  <a:schemeClr val="bg1"/>
                </a:solidFill>
                <a:latin typeface="Arial" panose="020B0604020202020204" pitchFamily="34" charset="0"/>
                <a:cs typeface="Arial" panose="020B0604020202020204" pitchFamily="34" charset="0"/>
              </a:rPr>
              <a:t>architecto</a:t>
            </a:r>
            <a:endParaRPr lang="id-ID" sz="1200" dirty="0">
              <a:solidFill>
                <a:schemeClr val="bg1"/>
              </a:solidFill>
              <a:latin typeface="Arial" panose="020B0604020202020204" pitchFamily="34" charset="0"/>
              <a:cs typeface="Arial" panose="020B0604020202020204" pitchFamily="34" charset="0"/>
            </a:endParaRPr>
          </a:p>
          <a:p>
            <a:pPr algn="just">
              <a:lnSpc>
                <a:spcPct val="150000"/>
              </a:lnSpc>
            </a:pPr>
            <a:endParaRPr lang="id-ID" sz="1200" dirty="0">
              <a:solidFill>
                <a:schemeClr val="bg1"/>
              </a:solidFill>
              <a:latin typeface="Arial" panose="020B0604020202020204" pitchFamily="34" charset="0"/>
              <a:cs typeface="Arial" panose="020B0604020202020204" pitchFamily="34" charset="0"/>
            </a:endParaRPr>
          </a:p>
        </p:txBody>
      </p:sp>
      <p:sp>
        <p:nvSpPr>
          <p:cNvPr id="30" name="TextBox 17">
            <a:extLst>
              <a:ext uri="{FF2B5EF4-FFF2-40B4-BE49-F238E27FC236}">
                <a16:creationId xmlns:a16="http://schemas.microsoft.com/office/drawing/2014/main" id="{97F7EC0B-0FD0-4046-96CE-987C5F58B4E5}"/>
              </a:ext>
            </a:extLst>
          </p:cNvPr>
          <p:cNvSpPr txBox="1">
            <a:spLocks noChangeArrowheads="1"/>
          </p:cNvSpPr>
          <p:nvPr/>
        </p:nvSpPr>
        <p:spPr bwMode="auto">
          <a:xfrm>
            <a:off x="8051244" y="5483183"/>
            <a:ext cx="2104766" cy="29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1400" b="1" dirty="0">
                <a:solidFill>
                  <a:schemeClr val="bg1"/>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31" name="TextBox 30">
            <a:extLst>
              <a:ext uri="{FF2B5EF4-FFF2-40B4-BE49-F238E27FC236}">
                <a16:creationId xmlns:a16="http://schemas.microsoft.com/office/drawing/2014/main" id="{229B6AC6-0607-D340-878A-F748E844CA5E}"/>
              </a:ext>
            </a:extLst>
          </p:cNvPr>
          <p:cNvSpPr txBox="1"/>
          <p:nvPr/>
        </p:nvSpPr>
        <p:spPr bwMode="auto">
          <a:xfrm>
            <a:off x="8051244" y="5699385"/>
            <a:ext cx="2104766" cy="231514"/>
          </a:xfrm>
          <a:prstGeom prst="rect">
            <a:avLst/>
          </a:prstGeom>
          <a:noFill/>
        </p:spPr>
        <p:txBody>
          <a:bodyPr>
            <a:spAutoFit/>
          </a:bodyPr>
          <a:lstStyle/>
          <a:p>
            <a:pPr algn="ctr" fontAlgn="auto">
              <a:lnSpc>
                <a:spcPct val="120000"/>
              </a:lnSpc>
              <a:spcBef>
                <a:spcPts val="0"/>
              </a:spcBef>
              <a:spcAft>
                <a:spcPts val="0"/>
              </a:spcAft>
              <a:defRPr/>
            </a:pPr>
            <a:r>
              <a:rPr lang="en-US" sz="1000" dirty="0" err="1">
                <a:solidFill>
                  <a:schemeClr val="bg1"/>
                </a:solidFill>
                <a:latin typeface="Arial" panose="020B0604020202020204" pitchFamily="34" charset="0"/>
                <a:ea typeface="Source Sans Pro" charset="0"/>
                <a:cs typeface="Arial" panose="020B0604020202020204" pitchFamily="34" charset="0"/>
              </a:rPr>
              <a:t>Powerpoint</a:t>
            </a:r>
            <a:endParaRPr lang="en-US" sz="1000" dirty="0">
              <a:solidFill>
                <a:schemeClr val="bg1"/>
              </a:solidFill>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42107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88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2" decel="8800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88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8800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8800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8800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2" decel="8800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fill="hold"/>
                                        <p:tgtEl>
                                          <p:spTgt spid="27"/>
                                        </p:tgtEl>
                                        <p:attrNameLst>
                                          <p:attrName>ppt_x</p:attrName>
                                        </p:attrNameLst>
                                      </p:cBhvr>
                                      <p:tavLst>
                                        <p:tav tm="0">
                                          <p:val>
                                            <p:strVal val="1+#ppt_w/2"/>
                                          </p:val>
                                        </p:tav>
                                        <p:tav tm="100000">
                                          <p:val>
                                            <p:strVal val="#ppt_x"/>
                                          </p:val>
                                        </p:tav>
                                      </p:tavLst>
                                    </p:anim>
                                    <p:anim calcmode="lin" valueType="num">
                                      <p:cBhvr additive="base">
                                        <p:cTn id="43" dur="500" fill="hold"/>
                                        <p:tgtEl>
                                          <p:spTgt spid="27"/>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4" decel="8800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88000"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additive="base">
                                        <p:cTn id="52" dur="500" fill="hold"/>
                                        <p:tgtEl>
                                          <p:spTgt spid="30"/>
                                        </p:tgtEl>
                                        <p:attrNameLst>
                                          <p:attrName>ppt_x</p:attrName>
                                        </p:attrNameLst>
                                      </p:cBhvr>
                                      <p:tavLst>
                                        <p:tav tm="0">
                                          <p:val>
                                            <p:strVal val="#ppt_x"/>
                                          </p:val>
                                        </p:tav>
                                        <p:tav tm="100000">
                                          <p:val>
                                            <p:strVal val="#ppt_x"/>
                                          </p:val>
                                        </p:tav>
                                      </p:tavLst>
                                    </p:anim>
                                    <p:anim calcmode="lin" valueType="num">
                                      <p:cBhvr additive="base">
                                        <p:cTn id="53" dur="500" fill="hold"/>
                                        <p:tgtEl>
                                          <p:spTgt spid="30"/>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decel="88000" fill="hold" grpId="0" nodeType="after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500" fill="hold"/>
                                        <p:tgtEl>
                                          <p:spTgt spid="31"/>
                                        </p:tgtEl>
                                        <p:attrNameLst>
                                          <p:attrName>ppt_x</p:attrName>
                                        </p:attrNameLst>
                                      </p:cBhvr>
                                      <p:tavLst>
                                        <p:tav tm="0">
                                          <p:val>
                                            <p:strVal val="#ppt_x"/>
                                          </p:val>
                                        </p:tav>
                                        <p:tav tm="100000">
                                          <p:val>
                                            <p:strVal val="#ppt_x"/>
                                          </p:val>
                                        </p:tav>
                                      </p:tavLst>
                                    </p:anim>
                                    <p:anim calcmode="lin" valueType="num">
                                      <p:cBhvr additive="base">
                                        <p:cTn id="5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5" grpId="0" animBg="1"/>
      <p:bldP spid="10" grpId="0"/>
      <p:bldP spid="22" grpId="0"/>
      <p:bldP spid="23" grpId="0"/>
      <p:bldP spid="27" grpId="0" animBg="1"/>
      <p:bldP spid="28" grpId="0" animBg="1"/>
      <p:bldP spid="29" grpId="0"/>
      <p:bldP spid="30"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0"/>
            <a:ext cx="12192000" cy="4424645"/>
          </a:xfrm>
          <a:prstGeom prst="rect">
            <a:avLst/>
          </a:prstGeom>
          <a:blipFill dpi="0" rotWithShape="1">
            <a:blip r:embed="rId2" cstate="hqprint">
              <a:extLst>
                <a:ext uri="{28A0092B-C50C-407E-A947-70E740481C1C}">
                  <a14:useLocalDpi xmlns:a14="http://schemas.microsoft.com/office/drawing/2010/main"/>
                </a:ext>
              </a:extLst>
            </a:blip>
            <a:srcRect/>
            <a:stretch>
              <a:fillRect t="-41832" b="-4183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Slide Number Placeholder 3"/>
          <p:cNvSpPr>
            <a:spLocks noGrp="1"/>
          </p:cNvSpPr>
          <p:nvPr>
            <p:ph type="sldNum" sz="quarter" idx="12"/>
          </p:nvPr>
        </p:nvSpPr>
        <p:spPr/>
        <p:txBody>
          <a:bodyPr/>
          <a:lstStyle/>
          <a:p>
            <a:fld id="{D60D1EDE-7116-2443-9BDD-368CE5B37660}" type="slidenum">
              <a:rPr lang="en-US" smtClean="0"/>
              <a:t>2</a:t>
            </a:fld>
            <a:endParaRPr lang="en-US" dirty="0"/>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4" name="Rectangle 13"/>
          <p:cNvSpPr/>
          <p:nvPr/>
        </p:nvSpPr>
        <p:spPr>
          <a:xfrm>
            <a:off x="0" y="-1"/>
            <a:ext cx="12192000" cy="4424645"/>
          </a:xfrm>
          <a:prstGeom prst="rect">
            <a:avLst/>
          </a:prstGeom>
          <a:solidFill>
            <a:schemeClr val="bg2">
              <a:alpha val="5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0" name="TextBox 29"/>
          <p:cNvSpPr txBox="1"/>
          <p:nvPr/>
        </p:nvSpPr>
        <p:spPr>
          <a:xfrm>
            <a:off x="533071" y="4842786"/>
            <a:ext cx="11113776"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a:t>
            </a:r>
          </a:p>
        </p:txBody>
      </p:sp>
      <p:sp>
        <p:nvSpPr>
          <p:cNvPr id="31" name="TextBox 30"/>
          <p:cNvSpPr txBox="1"/>
          <p:nvPr/>
        </p:nvSpPr>
        <p:spPr>
          <a:xfrm>
            <a:off x="5223990" y="3300557"/>
            <a:ext cx="1744021" cy="502573"/>
          </a:xfrm>
          <a:prstGeom prst="rect">
            <a:avLst/>
          </a:prstGeom>
          <a:noFill/>
        </p:spPr>
        <p:txBody>
          <a:bodyPr wrap="square" rtlCol="0">
            <a:spAutoFit/>
          </a:bodyPr>
          <a:lstStyle/>
          <a:p>
            <a:pPr algn="ctr"/>
            <a:r>
              <a:rPr lang="en-US" sz="1333" dirty="0">
                <a:solidFill>
                  <a:schemeClr val="bg1"/>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2" name="Rectangle 31"/>
          <p:cNvSpPr/>
          <p:nvPr/>
        </p:nvSpPr>
        <p:spPr>
          <a:xfrm>
            <a:off x="5374491" y="2928092"/>
            <a:ext cx="1443024" cy="420564"/>
          </a:xfrm>
          <a:prstGeom prst="rect">
            <a:avLst/>
          </a:prstGeom>
        </p:spPr>
        <p:txBody>
          <a:bodyPr wrap="none">
            <a:spAutoFit/>
          </a:bodyPr>
          <a:lstStyle/>
          <a:p>
            <a:pPr algn="ctr"/>
            <a:r>
              <a:rPr lang="en-US" sz="2133" b="1" dirty="0">
                <a:solidFill>
                  <a:schemeClr val="bg1"/>
                </a:solidFill>
                <a:latin typeface="Arial" panose="020B0604020202020204" pitchFamily="34" charset="0"/>
                <a:cs typeface="Arial" panose="020B0604020202020204" pitchFamily="34" charset="0"/>
              </a:rPr>
              <a:t>CLIENT C</a:t>
            </a:r>
          </a:p>
        </p:txBody>
      </p:sp>
      <p:sp>
        <p:nvSpPr>
          <p:cNvPr id="33" name="TextBox 32"/>
          <p:cNvSpPr txBox="1"/>
          <p:nvPr/>
        </p:nvSpPr>
        <p:spPr>
          <a:xfrm>
            <a:off x="7599143" y="3307288"/>
            <a:ext cx="1744021" cy="502573"/>
          </a:xfrm>
          <a:prstGeom prst="rect">
            <a:avLst/>
          </a:prstGeom>
          <a:noFill/>
        </p:spPr>
        <p:txBody>
          <a:bodyPr wrap="square" rtlCol="0">
            <a:spAutoFit/>
          </a:bodyPr>
          <a:lstStyle/>
          <a:p>
            <a:pPr algn="ctr"/>
            <a:r>
              <a:rPr lang="en-US" sz="1333" dirty="0">
                <a:solidFill>
                  <a:schemeClr val="bg1"/>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4" name="Rectangle 33"/>
          <p:cNvSpPr/>
          <p:nvPr/>
        </p:nvSpPr>
        <p:spPr>
          <a:xfrm>
            <a:off x="7749642" y="2934823"/>
            <a:ext cx="1443024" cy="420564"/>
          </a:xfrm>
          <a:prstGeom prst="rect">
            <a:avLst/>
          </a:prstGeom>
        </p:spPr>
        <p:txBody>
          <a:bodyPr wrap="none">
            <a:spAutoFit/>
          </a:bodyPr>
          <a:lstStyle/>
          <a:p>
            <a:pPr algn="ctr"/>
            <a:r>
              <a:rPr lang="en-US" sz="2133" b="1" dirty="0">
                <a:solidFill>
                  <a:schemeClr val="bg1"/>
                </a:solidFill>
                <a:latin typeface="Arial" panose="020B0604020202020204" pitchFamily="34" charset="0"/>
                <a:cs typeface="Arial" panose="020B0604020202020204" pitchFamily="34" charset="0"/>
              </a:rPr>
              <a:t>CLIENT D</a:t>
            </a:r>
          </a:p>
        </p:txBody>
      </p:sp>
      <p:sp>
        <p:nvSpPr>
          <p:cNvPr id="35" name="TextBox 34"/>
          <p:cNvSpPr txBox="1"/>
          <p:nvPr/>
        </p:nvSpPr>
        <p:spPr>
          <a:xfrm>
            <a:off x="9823235" y="3297870"/>
            <a:ext cx="1744021" cy="502573"/>
          </a:xfrm>
          <a:prstGeom prst="rect">
            <a:avLst/>
          </a:prstGeom>
          <a:noFill/>
        </p:spPr>
        <p:txBody>
          <a:bodyPr wrap="square" rtlCol="0">
            <a:spAutoFit/>
          </a:bodyPr>
          <a:lstStyle/>
          <a:p>
            <a:pPr algn="ctr"/>
            <a:r>
              <a:rPr lang="en-US" sz="1333" dirty="0">
                <a:solidFill>
                  <a:schemeClr val="bg1"/>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6" name="Rectangle 35"/>
          <p:cNvSpPr/>
          <p:nvPr/>
        </p:nvSpPr>
        <p:spPr>
          <a:xfrm>
            <a:off x="9980949" y="2925405"/>
            <a:ext cx="1428596" cy="420564"/>
          </a:xfrm>
          <a:prstGeom prst="rect">
            <a:avLst/>
          </a:prstGeom>
        </p:spPr>
        <p:txBody>
          <a:bodyPr wrap="none">
            <a:spAutoFit/>
          </a:bodyPr>
          <a:lstStyle/>
          <a:p>
            <a:pPr algn="ctr"/>
            <a:r>
              <a:rPr lang="en-US" sz="2133" b="1" dirty="0">
                <a:solidFill>
                  <a:schemeClr val="bg1"/>
                </a:solidFill>
                <a:latin typeface="Arial" panose="020B0604020202020204" pitchFamily="34" charset="0"/>
                <a:cs typeface="Arial" panose="020B0604020202020204" pitchFamily="34" charset="0"/>
              </a:rPr>
              <a:t>CLIENT E</a:t>
            </a:r>
          </a:p>
        </p:txBody>
      </p:sp>
      <p:sp>
        <p:nvSpPr>
          <p:cNvPr id="37" name="TextBox 36"/>
          <p:cNvSpPr txBox="1"/>
          <p:nvPr/>
        </p:nvSpPr>
        <p:spPr>
          <a:xfrm>
            <a:off x="2999898" y="3297870"/>
            <a:ext cx="1744021" cy="502573"/>
          </a:xfrm>
          <a:prstGeom prst="rect">
            <a:avLst/>
          </a:prstGeom>
          <a:noFill/>
        </p:spPr>
        <p:txBody>
          <a:bodyPr wrap="square" rtlCol="0">
            <a:spAutoFit/>
          </a:bodyPr>
          <a:lstStyle/>
          <a:p>
            <a:pPr algn="ctr"/>
            <a:r>
              <a:rPr lang="en-US" sz="1333" dirty="0">
                <a:solidFill>
                  <a:schemeClr val="bg1"/>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8" name="Rectangle 37"/>
          <p:cNvSpPr/>
          <p:nvPr/>
        </p:nvSpPr>
        <p:spPr>
          <a:xfrm>
            <a:off x="3150399" y="2925405"/>
            <a:ext cx="1443024" cy="420564"/>
          </a:xfrm>
          <a:prstGeom prst="rect">
            <a:avLst/>
          </a:prstGeom>
        </p:spPr>
        <p:txBody>
          <a:bodyPr wrap="none">
            <a:spAutoFit/>
          </a:bodyPr>
          <a:lstStyle/>
          <a:p>
            <a:pPr algn="ctr"/>
            <a:r>
              <a:rPr lang="en-US" sz="2133" b="1" dirty="0">
                <a:solidFill>
                  <a:schemeClr val="bg1"/>
                </a:solidFill>
                <a:latin typeface="Arial" panose="020B0604020202020204" pitchFamily="34" charset="0"/>
                <a:cs typeface="Arial" panose="020B0604020202020204" pitchFamily="34" charset="0"/>
              </a:rPr>
              <a:t>CLIENT B</a:t>
            </a:r>
          </a:p>
        </p:txBody>
      </p:sp>
      <p:sp>
        <p:nvSpPr>
          <p:cNvPr id="39" name="TextBox 38"/>
          <p:cNvSpPr txBox="1"/>
          <p:nvPr/>
        </p:nvSpPr>
        <p:spPr>
          <a:xfrm>
            <a:off x="920482" y="3297870"/>
            <a:ext cx="1744021" cy="502573"/>
          </a:xfrm>
          <a:prstGeom prst="rect">
            <a:avLst/>
          </a:prstGeom>
          <a:noFill/>
        </p:spPr>
        <p:txBody>
          <a:bodyPr wrap="square" rtlCol="0">
            <a:spAutoFit/>
          </a:bodyPr>
          <a:lstStyle/>
          <a:p>
            <a:pPr algn="ctr"/>
            <a:r>
              <a:rPr lang="en-US" sz="1333" dirty="0">
                <a:solidFill>
                  <a:schemeClr val="bg1"/>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40" name="Rectangle 39"/>
          <p:cNvSpPr/>
          <p:nvPr/>
        </p:nvSpPr>
        <p:spPr>
          <a:xfrm>
            <a:off x="1076049" y="2925405"/>
            <a:ext cx="1432893" cy="420564"/>
          </a:xfrm>
          <a:prstGeom prst="rect">
            <a:avLst/>
          </a:prstGeom>
        </p:spPr>
        <p:txBody>
          <a:bodyPr wrap="none">
            <a:spAutoFit/>
          </a:bodyPr>
          <a:lstStyle/>
          <a:p>
            <a:pPr algn="ctr"/>
            <a:r>
              <a:rPr lang="en-US" sz="2133" b="1" dirty="0">
                <a:solidFill>
                  <a:schemeClr val="bg1"/>
                </a:solidFill>
                <a:latin typeface="Arial" panose="020B0604020202020204" pitchFamily="34" charset="0"/>
                <a:cs typeface="Arial" panose="020B0604020202020204" pitchFamily="34" charset="0"/>
              </a:rPr>
              <a:t>CLIENT A</a:t>
            </a:r>
          </a:p>
        </p:txBody>
      </p:sp>
      <p:sp>
        <p:nvSpPr>
          <p:cNvPr id="51" name="Title Placeholder 1"/>
          <p:cNvSpPr txBox="1">
            <a:spLocks/>
          </p:cNvSpPr>
          <p:nvPr/>
        </p:nvSpPr>
        <p:spPr>
          <a:xfrm>
            <a:off x="597057" y="224469"/>
            <a:ext cx="8128000" cy="474780"/>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r>
              <a:rPr lang="en-US" sz="1867" dirty="0">
                <a:solidFill>
                  <a:schemeClr val="bg1"/>
                </a:solidFill>
                <a:latin typeface="Arial" panose="020B0604020202020204" pitchFamily="34" charset="0"/>
                <a:cs typeface="Arial" panose="020B0604020202020204" pitchFamily="34" charset="0"/>
              </a:rPr>
              <a:t>CLIENTS 01</a:t>
            </a:r>
          </a:p>
        </p:txBody>
      </p:sp>
      <p:cxnSp>
        <p:nvCxnSpPr>
          <p:cNvPr id="52" name="Straight Connector 51"/>
          <p:cNvCxnSpPr/>
          <p:nvPr/>
        </p:nvCxnSpPr>
        <p:spPr>
          <a:xfrm flipH="1">
            <a:off x="533072" y="749419"/>
            <a:ext cx="11090841"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4" name="Oval 53"/>
          <p:cNvSpPr>
            <a:spLocks noChangeAspect="1"/>
          </p:cNvSpPr>
          <p:nvPr/>
        </p:nvSpPr>
        <p:spPr>
          <a:xfrm>
            <a:off x="1258497" y="1768392"/>
            <a:ext cx="1066089" cy="1066089"/>
          </a:xfrm>
          <a:prstGeom prst="ellipse">
            <a:avLst/>
          </a:prstGeom>
          <a:blipFill dpi="0" rotWithShape="1">
            <a:blip r:embed="rId3"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5" name="Oval 54"/>
          <p:cNvSpPr>
            <a:spLocks noChangeAspect="1"/>
          </p:cNvSpPr>
          <p:nvPr/>
        </p:nvSpPr>
        <p:spPr>
          <a:xfrm>
            <a:off x="3331130" y="1768392"/>
            <a:ext cx="1066089" cy="1066089"/>
          </a:xfrm>
          <a:prstGeom prst="ellipse">
            <a:avLst/>
          </a:prstGeom>
          <a:blipFill dpi="0" rotWithShape="1">
            <a:blip r:embed="rId4"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6" name="Oval 55"/>
          <p:cNvSpPr>
            <a:spLocks noChangeAspect="1"/>
          </p:cNvSpPr>
          <p:nvPr/>
        </p:nvSpPr>
        <p:spPr>
          <a:xfrm>
            <a:off x="5555222" y="1768392"/>
            <a:ext cx="1066089" cy="1066089"/>
          </a:xfrm>
          <a:prstGeom prst="ellipse">
            <a:avLst/>
          </a:prstGeom>
          <a:blipFill>
            <a:blip r:embed="rId5" cstate="hqprint">
              <a:extLst>
                <a:ext uri="{28A0092B-C50C-407E-A947-70E740481C1C}">
                  <a14:useLocalDpi xmlns:a14="http://schemas.microsoft.com/office/drawing/2010/main"/>
                </a:ext>
              </a:extLst>
            </a:blip>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7" name="Oval 56"/>
          <p:cNvSpPr>
            <a:spLocks noChangeAspect="1"/>
          </p:cNvSpPr>
          <p:nvPr/>
        </p:nvSpPr>
        <p:spPr>
          <a:xfrm>
            <a:off x="7930376" y="1768392"/>
            <a:ext cx="1066089" cy="1066089"/>
          </a:xfrm>
          <a:prstGeom prst="ellipse">
            <a:avLst/>
          </a:prstGeom>
          <a:blipFill>
            <a:blip r:embed="rId6" cstate="hqprint">
              <a:extLst>
                <a:ext uri="{28A0092B-C50C-407E-A947-70E740481C1C}">
                  <a14:useLocalDpi xmlns:a14="http://schemas.microsoft.com/office/drawing/2010/main"/>
                </a:ext>
              </a:extLst>
            </a:blip>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8" name="Oval 57"/>
          <p:cNvSpPr>
            <a:spLocks noChangeAspect="1"/>
          </p:cNvSpPr>
          <p:nvPr/>
        </p:nvSpPr>
        <p:spPr>
          <a:xfrm>
            <a:off x="10154468" y="1768392"/>
            <a:ext cx="1066089" cy="1066089"/>
          </a:xfrm>
          <a:prstGeom prst="ellipse">
            <a:avLst/>
          </a:prstGeom>
          <a:blipFill>
            <a:blip r:embed="rId7" cstate="hqprint">
              <a:extLst>
                <a:ext uri="{28A0092B-C50C-407E-A947-70E740481C1C}">
                  <a14:useLocalDpi xmlns:a14="http://schemas.microsoft.com/office/drawing/2010/main"/>
                </a:ext>
              </a:extLst>
            </a:blip>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Tree>
    <p:extLst>
      <p:ext uri="{BB962C8B-B14F-4D97-AF65-F5344CB8AC3E}">
        <p14:creationId xmlns:p14="http://schemas.microsoft.com/office/powerpoint/2010/main" val="1785444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800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88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grpId="0" nodeType="after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additive="base">
                                        <p:cTn id="17" dur="500" fill="hold"/>
                                        <p:tgtEl>
                                          <p:spTgt spid="51"/>
                                        </p:tgtEl>
                                        <p:attrNameLst>
                                          <p:attrName>ppt_x</p:attrName>
                                        </p:attrNameLst>
                                      </p:cBhvr>
                                      <p:tavLst>
                                        <p:tav tm="0">
                                          <p:val>
                                            <p:strVal val="0-#ppt_w/2"/>
                                          </p:val>
                                        </p:tav>
                                        <p:tav tm="100000">
                                          <p:val>
                                            <p:strVal val="#ppt_x"/>
                                          </p:val>
                                        </p:tav>
                                      </p:tavLst>
                                    </p:anim>
                                    <p:anim calcmode="lin" valueType="num">
                                      <p:cBhvr additive="base">
                                        <p:cTn id="18" dur="500" fill="hold"/>
                                        <p:tgtEl>
                                          <p:spTgt spid="5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88000" fill="hold" nodeType="afterEffect">
                                  <p:stCondLst>
                                    <p:cond delay="0"/>
                                  </p:stCondLst>
                                  <p:childTnLst>
                                    <p:set>
                                      <p:cBhvr>
                                        <p:cTn id="21" dur="1" fill="hold">
                                          <p:stCondLst>
                                            <p:cond delay="0"/>
                                          </p:stCondLst>
                                        </p:cTn>
                                        <p:tgtEl>
                                          <p:spTgt spid="52"/>
                                        </p:tgtEl>
                                        <p:attrNameLst>
                                          <p:attrName>style.visibility</p:attrName>
                                        </p:attrNameLst>
                                      </p:cBhvr>
                                      <p:to>
                                        <p:strVal val="visible"/>
                                      </p:to>
                                    </p:set>
                                    <p:anim calcmode="lin" valueType="num">
                                      <p:cBhvr additive="base">
                                        <p:cTn id="22" dur="500" fill="hold"/>
                                        <p:tgtEl>
                                          <p:spTgt spid="52"/>
                                        </p:tgtEl>
                                        <p:attrNameLst>
                                          <p:attrName>ppt_x</p:attrName>
                                        </p:attrNameLst>
                                      </p:cBhvr>
                                      <p:tavLst>
                                        <p:tav tm="0">
                                          <p:val>
                                            <p:strVal val="0-#ppt_w/2"/>
                                          </p:val>
                                        </p:tav>
                                        <p:tav tm="100000">
                                          <p:val>
                                            <p:strVal val="#ppt_x"/>
                                          </p:val>
                                        </p:tav>
                                      </p:tavLst>
                                    </p:anim>
                                    <p:anim calcmode="lin" valueType="num">
                                      <p:cBhvr additive="base">
                                        <p:cTn id="23" dur="500" fill="hold"/>
                                        <p:tgtEl>
                                          <p:spTgt spid="5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p:cTn id="27" dur="250" fill="hold"/>
                                        <p:tgtEl>
                                          <p:spTgt spid="54"/>
                                        </p:tgtEl>
                                        <p:attrNameLst>
                                          <p:attrName>ppt_w</p:attrName>
                                        </p:attrNameLst>
                                      </p:cBhvr>
                                      <p:tavLst>
                                        <p:tav tm="0">
                                          <p:val>
                                            <p:fltVal val="0"/>
                                          </p:val>
                                        </p:tav>
                                        <p:tav tm="100000">
                                          <p:val>
                                            <p:strVal val="#ppt_w"/>
                                          </p:val>
                                        </p:tav>
                                      </p:tavLst>
                                    </p:anim>
                                    <p:anim calcmode="lin" valueType="num">
                                      <p:cBhvr>
                                        <p:cTn id="28" dur="250" fill="hold"/>
                                        <p:tgtEl>
                                          <p:spTgt spid="54"/>
                                        </p:tgtEl>
                                        <p:attrNameLst>
                                          <p:attrName>ppt_h</p:attrName>
                                        </p:attrNameLst>
                                      </p:cBhvr>
                                      <p:tavLst>
                                        <p:tav tm="0">
                                          <p:val>
                                            <p:fltVal val="0"/>
                                          </p:val>
                                        </p:tav>
                                        <p:tav tm="100000">
                                          <p:val>
                                            <p:strVal val="#ppt_h"/>
                                          </p:val>
                                        </p:tav>
                                      </p:tavLst>
                                    </p:anim>
                                    <p:anim calcmode="lin" valueType="num">
                                      <p:cBhvr>
                                        <p:cTn id="29" dur="250" fill="hold"/>
                                        <p:tgtEl>
                                          <p:spTgt spid="54"/>
                                        </p:tgtEl>
                                        <p:attrNameLst>
                                          <p:attrName>style.rotation</p:attrName>
                                        </p:attrNameLst>
                                      </p:cBhvr>
                                      <p:tavLst>
                                        <p:tav tm="0">
                                          <p:val>
                                            <p:fltVal val="360"/>
                                          </p:val>
                                        </p:tav>
                                        <p:tav tm="100000">
                                          <p:val>
                                            <p:fltVal val="0"/>
                                          </p:val>
                                        </p:tav>
                                      </p:tavLst>
                                    </p:anim>
                                    <p:animEffect transition="in" filter="fade">
                                      <p:cBhvr>
                                        <p:cTn id="30" dur="250"/>
                                        <p:tgtEl>
                                          <p:spTgt spid="54"/>
                                        </p:tgtEl>
                                      </p:cBhvr>
                                    </p:animEffect>
                                  </p:childTnLst>
                                </p:cTn>
                              </p:par>
                            </p:childTnLst>
                          </p:cTn>
                        </p:par>
                        <p:par>
                          <p:cTn id="31" fill="hold">
                            <p:stCondLst>
                              <p:cond delay="2250"/>
                            </p:stCondLst>
                            <p:childTnLst>
                              <p:par>
                                <p:cTn id="32" presetID="2" presetClass="entr" presetSubtype="4" fill="hold" grpId="0" nodeType="after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250" fill="hold"/>
                                        <p:tgtEl>
                                          <p:spTgt spid="40"/>
                                        </p:tgtEl>
                                        <p:attrNameLst>
                                          <p:attrName>ppt_x</p:attrName>
                                        </p:attrNameLst>
                                      </p:cBhvr>
                                      <p:tavLst>
                                        <p:tav tm="0">
                                          <p:val>
                                            <p:strVal val="#ppt_x"/>
                                          </p:val>
                                        </p:tav>
                                        <p:tav tm="100000">
                                          <p:val>
                                            <p:strVal val="#ppt_x"/>
                                          </p:val>
                                        </p:tav>
                                      </p:tavLst>
                                    </p:anim>
                                    <p:anim calcmode="lin" valueType="num">
                                      <p:cBhvr additive="base">
                                        <p:cTn id="35" dur="250" fill="hold"/>
                                        <p:tgtEl>
                                          <p:spTgt spid="40"/>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4" fill="hold" grpId="0" nodeType="after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250" fill="hold"/>
                                        <p:tgtEl>
                                          <p:spTgt spid="39"/>
                                        </p:tgtEl>
                                        <p:attrNameLst>
                                          <p:attrName>ppt_x</p:attrName>
                                        </p:attrNameLst>
                                      </p:cBhvr>
                                      <p:tavLst>
                                        <p:tav tm="0">
                                          <p:val>
                                            <p:strVal val="#ppt_x"/>
                                          </p:val>
                                        </p:tav>
                                        <p:tav tm="100000">
                                          <p:val>
                                            <p:strVal val="#ppt_x"/>
                                          </p:val>
                                        </p:tav>
                                      </p:tavLst>
                                    </p:anim>
                                    <p:anim calcmode="lin" valueType="num">
                                      <p:cBhvr additive="base">
                                        <p:cTn id="40" dur="250" fill="hold"/>
                                        <p:tgtEl>
                                          <p:spTgt spid="39"/>
                                        </p:tgtEl>
                                        <p:attrNameLst>
                                          <p:attrName>ppt_y</p:attrName>
                                        </p:attrNameLst>
                                      </p:cBhvr>
                                      <p:tavLst>
                                        <p:tav tm="0">
                                          <p:val>
                                            <p:strVal val="1+#ppt_h/2"/>
                                          </p:val>
                                        </p:tav>
                                        <p:tav tm="100000">
                                          <p:val>
                                            <p:strVal val="#ppt_y"/>
                                          </p:val>
                                        </p:tav>
                                      </p:tavLst>
                                    </p:anim>
                                  </p:childTnLst>
                                </p:cTn>
                              </p:par>
                            </p:childTnLst>
                          </p:cTn>
                        </p:par>
                        <p:par>
                          <p:cTn id="41" fill="hold">
                            <p:stCondLst>
                              <p:cond delay="2750"/>
                            </p:stCondLst>
                            <p:childTnLst>
                              <p:par>
                                <p:cTn id="42" presetID="49" presetClass="entr" presetSubtype="0" decel="100000" fill="hold" grpId="0" nodeType="after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p:cTn id="44" dur="250" fill="hold"/>
                                        <p:tgtEl>
                                          <p:spTgt spid="55"/>
                                        </p:tgtEl>
                                        <p:attrNameLst>
                                          <p:attrName>ppt_w</p:attrName>
                                        </p:attrNameLst>
                                      </p:cBhvr>
                                      <p:tavLst>
                                        <p:tav tm="0">
                                          <p:val>
                                            <p:fltVal val="0"/>
                                          </p:val>
                                        </p:tav>
                                        <p:tav tm="100000">
                                          <p:val>
                                            <p:strVal val="#ppt_w"/>
                                          </p:val>
                                        </p:tav>
                                      </p:tavLst>
                                    </p:anim>
                                    <p:anim calcmode="lin" valueType="num">
                                      <p:cBhvr>
                                        <p:cTn id="45" dur="250" fill="hold"/>
                                        <p:tgtEl>
                                          <p:spTgt spid="55"/>
                                        </p:tgtEl>
                                        <p:attrNameLst>
                                          <p:attrName>ppt_h</p:attrName>
                                        </p:attrNameLst>
                                      </p:cBhvr>
                                      <p:tavLst>
                                        <p:tav tm="0">
                                          <p:val>
                                            <p:fltVal val="0"/>
                                          </p:val>
                                        </p:tav>
                                        <p:tav tm="100000">
                                          <p:val>
                                            <p:strVal val="#ppt_h"/>
                                          </p:val>
                                        </p:tav>
                                      </p:tavLst>
                                    </p:anim>
                                    <p:anim calcmode="lin" valueType="num">
                                      <p:cBhvr>
                                        <p:cTn id="46" dur="250" fill="hold"/>
                                        <p:tgtEl>
                                          <p:spTgt spid="55"/>
                                        </p:tgtEl>
                                        <p:attrNameLst>
                                          <p:attrName>style.rotation</p:attrName>
                                        </p:attrNameLst>
                                      </p:cBhvr>
                                      <p:tavLst>
                                        <p:tav tm="0">
                                          <p:val>
                                            <p:fltVal val="360"/>
                                          </p:val>
                                        </p:tav>
                                        <p:tav tm="100000">
                                          <p:val>
                                            <p:fltVal val="0"/>
                                          </p:val>
                                        </p:tav>
                                      </p:tavLst>
                                    </p:anim>
                                    <p:animEffect transition="in" filter="fade">
                                      <p:cBhvr>
                                        <p:cTn id="47" dur="250"/>
                                        <p:tgtEl>
                                          <p:spTgt spid="55"/>
                                        </p:tgtEl>
                                      </p:cBhvr>
                                    </p:animEffect>
                                  </p:childTnLst>
                                </p:cTn>
                              </p:par>
                            </p:childTnLst>
                          </p:cTn>
                        </p:par>
                        <p:par>
                          <p:cTn id="48" fill="hold">
                            <p:stCondLst>
                              <p:cond delay="3000"/>
                            </p:stCondLst>
                            <p:childTnLst>
                              <p:par>
                                <p:cTn id="49" presetID="2" presetClass="entr" presetSubtype="4"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additive="base">
                                        <p:cTn id="51" dur="250" fill="hold"/>
                                        <p:tgtEl>
                                          <p:spTgt spid="38"/>
                                        </p:tgtEl>
                                        <p:attrNameLst>
                                          <p:attrName>ppt_x</p:attrName>
                                        </p:attrNameLst>
                                      </p:cBhvr>
                                      <p:tavLst>
                                        <p:tav tm="0">
                                          <p:val>
                                            <p:strVal val="#ppt_x"/>
                                          </p:val>
                                        </p:tav>
                                        <p:tav tm="100000">
                                          <p:val>
                                            <p:strVal val="#ppt_x"/>
                                          </p:val>
                                        </p:tav>
                                      </p:tavLst>
                                    </p:anim>
                                    <p:anim calcmode="lin" valueType="num">
                                      <p:cBhvr additive="base">
                                        <p:cTn id="52" dur="250" fill="hold"/>
                                        <p:tgtEl>
                                          <p:spTgt spid="38"/>
                                        </p:tgtEl>
                                        <p:attrNameLst>
                                          <p:attrName>ppt_y</p:attrName>
                                        </p:attrNameLst>
                                      </p:cBhvr>
                                      <p:tavLst>
                                        <p:tav tm="0">
                                          <p:val>
                                            <p:strVal val="1+#ppt_h/2"/>
                                          </p:val>
                                        </p:tav>
                                        <p:tav tm="100000">
                                          <p:val>
                                            <p:strVal val="#ppt_y"/>
                                          </p:val>
                                        </p:tav>
                                      </p:tavLst>
                                    </p:anim>
                                  </p:childTnLst>
                                </p:cTn>
                              </p:par>
                            </p:childTnLst>
                          </p:cTn>
                        </p:par>
                        <p:par>
                          <p:cTn id="53" fill="hold">
                            <p:stCondLst>
                              <p:cond delay="3250"/>
                            </p:stCondLst>
                            <p:childTnLst>
                              <p:par>
                                <p:cTn id="54" presetID="2" presetClass="entr" presetSubtype="4"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additive="base">
                                        <p:cTn id="56" dur="250" fill="hold"/>
                                        <p:tgtEl>
                                          <p:spTgt spid="37"/>
                                        </p:tgtEl>
                                        <p:attrNameLst>
                                          <p:attrName>ppt_x</p:attrName>
                                        </p:attrNameLst>
                                      </p:cBhvr>
                                      <p:tavLst>
                                        <p:tav tm="0">
                                          <p:val>
                                            <p:strVal val="#ppt_x"/>
                                          </p:val>
                                        </p:tav>
                                        <p:tav tm="100000">
                                          <p:val>
                                            <p:strVal val="#ppt_x"/>
                                          </p:val>
                                        </p:tav>
                                      </p:tavLst>
                                    </p:anim>
                                    <p:anim calcmode="lin" valueType="num">
                                      <p:cBhvr additive="base">
                                        <p:cTn id="57" dur="250" fill="hold"/>
                                        <p:tgtEl>
                                          <p:spTgt spid="37"/>
                                        </p:tgtEl>
                                        <p:attrNameLst>
                                          <p:attrName>ppt_y</p:attrName>
                                        </p:attrNameLst>
                                      </p:cBhvr>
                                      <p:tavLst>
                                        <p:tav tm="0">
                                          <p:val>
                                            <p:strVal val="1+#ppt_h/2"/>
                                          </p:val>
                                        </p:tav>
                                        <p:tav tm="100000">
                                          <p:val>
                                            <p:strVal val="#ppt_y"/>
                                          </p:val>
                                        </p:tav>
                                      </p:tavLst>
                                    </p:anim>
                                  </p:childTnLst>
                                </p:cTn>
                              </p:par>
                            </p:childTnLst>
                          </p:cTn>
                        </p:par>
                        <p:par>
                          <p:cTn id="58" fill="hold">
                            <p:stCondLst>
                              <p:cond delay="3500"/>
                            </p:stCondLst>
                            <p:childTnLst>
                              <p:par>
                                <p:cTn id="59" presetID="49" presetClass="entr" presetSubtype="0" decel="100000" fill="hold" grpId="0" nodeType="afterEffect">
                                  <p:stCondLst>
                                    <p:cond delay="0"/>
                                  </p:stCondLst>
                                  <p:childTnLst>
                                    <p:set>
                                      <p:cBhvr>
                                        <p:cTn id="60" dur="1" fill="hold">
                                          <p:stCondLst>
                                            <p:cond delay="0"/>
                                          </p:stCondLst>
                                        </p:cTn>
                                        <p:tgtEl>
                                          <p:spTgt spid="56"/>
                                        </p:tgtEl>
                                        <p:attrNameLst>
                                          <p:attrName>style.visibility</p:attrName>
                                        </p:attrNameLst>
                                      </p:cBhvr>
                                      <p:to>
                                        <p:strVal val="visible"/>
                                      </p:to>
                                    </p:set>
                                    <p:anim calcmode="lin" valueType="num">
                                      <p:cBhvr>
                                        <p:cTn id="61" dur="250" fill="hold"/>
                                        <p:tgtEl>
                                          <p:spTgt spid="56"/>
                                        </p:tgtEl>
                                        <p:attrNameLst>
                                          <p:attrName>ppt_w</p:attrName>
                                        </p:attrNameLst>
                                      </p:cBhvr>
                                      <p:tavLst>
                                        <p:tav tm="0">
                                          <p:val>
                                            <p:fltVal val="0"/>
                                          </p:val>
                                        </p:tav>
                                        <p:tav tm="100000">
                                          <p:val>
                                            <p:strVal val="#ppt_w"/>
                                          </p:val>
                                        </p:tav>
                                      </p:tavLst>
                                    </p:anim>
                                    <p:anim calcmode="lin" valueType="num">
                                      <p:cBhvr>
                                        <p:cTn id="62" dur="250" fill="hold"/>
                                        <p:tgtEl>
                                          <p:spTgt spid="56"/>
                                        </p:tgtEl>
                                        <p:attrNameLst>
                                          <p:attrName>ppt_h</p:attrName>
                                        </p:attrNameLst>
                                      </p:cBhvr>
                                      <p:tavLst>
                                        <p:tav tm="0">
                                          <p:val>
                                            <p:fltVal val="0"/>
                                          </p:val>
                                        </p:tav>
                                        <p:tav tm="100000">
                                          <p:val>
                                            <p:strVal val="#ppt_h"/>
                                          </p:val>
                                        </p:tav>
                                      </p:tavLst>
                                    </p:anim>
                                    <p:anim calcmode="lin" valueType="num">
                                      <p:cBhvr>
                                        <p:cTn id="63" dur="250" fill="hold"/>
                                        <p:tgtEl>
                                          <p:spTgt spid="56"/>
                                        </p:tgtEl>
                                        <p:attrNameLst>
                                          <p:attrName>style.rotation</p:attrName>
                                        </p:attrNameLst>
                                      </p:cBhvr>
                                      <p:tavLst>
                                        <p:tav tm="0">
                                          <p:val>
                                            <p:fltVal val="360"/>
                                          </p:val>
                                        </p:tav>
                                        <p:tav tm="100000">
                                          <p:val>
                                            <p:fltVal val="0"/>
                                          </p:val>
                                        </p:tav>
                                      </p:tavLst>
                                    </p:anim>
                                    <p:animEffect transition="in" filter="fade">
                                      <p:cBhvr>
                                        <p:cTn id="64" dur="250"/>
                                        <p:tgtEl>
                                          <p:spTgt spid="56"/>
                                        </p:tgtEl>
                                      </p:cBhvr>
                                    </p:animEffect>
                                  </p:childTnLst>
                                </p:cTn>
                              </p:par>
                            </p:childTnLst>
                          </p:cTn>
                        </p:par>
                        <p:par>
                          <p:cTn id="65" fill="hold">
                            <p:stCondLst>
                              <p:cond delay="3750"/>
                            </p:stCondLst>
                            <p:childTnLst>
                              <p:par>
                                <p:cTn id="66" presetID="2" presetClass="entr" presetSubtype="4" fill="hold" grpId="0" nodeType="afterEffect">
                                  <p:stCondLst>
                                    <p:cond delay="0"/>
                                  </p:stCondLst>
                                  <p:childTnLst>
                                    <p:set>
                                      <p:cBhvr>
                                        <p:cTn id="67" dur="1" fill="hold">
                                          <p:stCondLst>
                                            <p:cond delay="0"/>
                                          </p:stCondLst>
                                        </p:cTn>
                                        <p:tgtEl>
                                          <p:spTgt spid="32"/>
                                        </p:tgtEl>
                                        <p:attrNameLst>
                                          <p:attrName>style.visibility</p:attrName>
                                        </p:attrNameLst>
                                      </p:cBhvr>
                                      <p:to>
                                        <p:strVal val="visible"/>
                                      </p:to>
                                    </p:set>
                                    <p:anim calcmode="lin" valueType="num">
                                      <p:cBhvr additive="base">
                                        <p:cTn id="68" dur="250" fill="hold"/>
                                        <p:tgtEl>
                                          <p:spTgt spid="32"/>
                                        </p:tgtEl>
                                        <p:attrNameLst>
                                          <p:attrName>ppt_x</p:attrName>
                                        </p:attrNameLst>
                                      </p:cBhvr>
                                      <p:tavLst>
                                        <p:tav tm="0">
                                          <p:val>
                                            <p:strVal val="#ppt_x"/>
                                          </p:val>
                                        </p:tav>
                                        <p:tav tm="100000">
                                          <p:val>
                                            <p:strVal val="#ppt_x"/>
                                          </p:val>
                                        </p:tav>
                                      </p:tavLst>
                                    </p:anim>
                                    <p:anim calcmode="lin" valueType="num">
                                      <p:cBhvr additive="base">
                                        <p:cTn id="69" dur="250" fill="hold"/>
                                        <p:tgtEl>
                                          <p:spTgt spid="32"/>
                                        </p:tgtEl>
                                        <p:attrNameLst>
                                          <p:attrName>ppt_y</p:attrName>
                                        </p:attrNameLst>
                                      </p:cBhvr>
                                      <p:tavLst>
                                        <p:tav tm="0">
                                          <p:val>
                                            <p:strVal val="1+#ppt_h/2"/>
                                          </p:val>
                                        </p:tav>
                                        <p:tav tm="100000">
                                          <p:val>
                                            <p:strVal val="#ppt_y"/>
                                          </p:val>
                                        </p:tav>
                                      </p:tavLst>
                                    </p:anim>
                                  </p:childTnLst>
                                </p:cTn>
                              </p:par>
                            </p:childTnLst>
                          </p:cTn>
                        </p:par>
                        <p:par>
                          <p:cTn id="70" fill="hold">
                            <p:stCondLst>
                              <p:cond delay="4000"/>
                            </p:stCondLst>
                            <p:childTnLst>
                              <p:par>
                                <p:cTn id="71" presetID="2" presetClass="entr" presetSubtype="4" fill="hold" grpId="0" nodeType="after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250" fill="hold"/>
                                        <p:tgtEl>
                                          <p:spTgt spid="31"/>
                                        </p:tgtEl>
                                        <p:attrNameLst>
                                          <p:attrName>ppt_x</p:attrName>
                                        </p:attrNameLst>
                                      </p:cBhvr>
                                      <p:tavLst>
                                        <p:tav tm="0">
                                          <p:val>
                                            <p:strVal val="#ppt_x"/>
                                          </p:val>
                                        </p:tav>
                                        <p:tav tm="100000">
                                          <p:val>
                                            <p:strVal val="#ppt_x"/>
                                          </p:val>
                                        </p:tav>
                                      </p:tavLst>
                                    </p:anim>
                                    <p:anim calcmode="lin" valueType="num">
                                      <p:cBhvr additive="base">
                                        <p:cTn id="74" dur="250" fill="hold"/>
                                        <p:tgtEl>
                                          <p:spTgt spid="31"/>
                                        </p:tgtEl>
                                        <p:attrNameLst>
                                          <p:attrName>ppt_y</p:attrName>
                                        </p:attrNameLst>
                                      </p:cBhvr>
                                      <p:tavLst>
                                        <p:tav tm="0">
                                          <p:val>
                                            <p:strVal val="1+#ppt_h/2"/>
                                          </p:val>
                                        </p:tav>
                                        <p:tav tm="100000">
                                          <p:val>
                                            <p:strVal val="#ppt_y"/>
                                          </p:val>
                                        </p:tav>
                                      </p:tavLst>
                                    </p:anim>
                                  </p:childTnLst>
                                </p:cTn>
                              </p:par>
                            </p:childTnLst>
                          </p:cTn>
                        </p:par>
                        <p:par>
                          <p:cTn id="75" fill="hold">
                            <p:stCondLst>
                              <p:cond delay="4250"/>
                            </p:stCondLst>
                            <p:childTnLst>
                              <p:par>
                                <p:cTn id="76" presetID="49" presetClass="entr" presetSubtype="0" decel="100000" fill="hold" grpId="0" nodeType="afterEffect">
                                  <p:stCondLst>
                                    <p:cond delay="0"/>
                                  </p:stCondLst>
                                  <p:childTnLst>
                                    <p:set>
                                      <p:cBhvr>
                                        <p:cTn id="77" dur="1" fill="hold">
                                          <p:stCondLst>
                                            <p:cond delay="0"/>
                                          </p:stCondLst>
                                        </p:cTn>
                                        <p:tgtEl>
                                          <p:spTgt spid="57"/>
                                        </p:tgtEl>
                                        <p:attrNameLst>
                                          <p:attrName>style.visibility</p:attrName>
                                        </p:attrNameLst>
                                      </p:cBhvr>
                                      <p:to>
                                        <p:strVal val="visible"/>
                                      </p:to>
                                    </p:set>
                                    <p:anim calcmode="lin" valueType="num">
                                      <p:cBhvr>
                                        <p:cTn id="78" dur="250" fill="hold"/>
                                        <p:tgtEl>
                                          <p:spTgt spid="57"/>
                                        </p:tgtEl>
                                        <p:attrNameLst>
                                          <p:attrName>ppt_w</p:attrName>
                                        </p:attrNameLst>
                                      </p:cBhvr>
                                      <p:tavLst>
                                        <p:tav tm="0">
                                          <p:val>
                                            <p:fltVal val="0"/>
                                          </p:val>
                                        </p:tav>
                                        <p:tav tm="100000">
                                          <p:val>
                                            <p:strVal val="#ppt_w"/>
                                          </p:val>
                                        </p:tav>
                                      </p:tavLst>
                                    </p:anim>
                                    <p:anim calcmode="lin" valueType="num">
                                      <p:cBhvr>
                                        <p:cTn id="79" dur="250" fill="hold"/>
                                        <p:tgtEl>
                                          <p:spTgt spid="57"/>
                                        </p:tgtEl>
                                        <p:attrNameLst>
                                          <p:attrName>ppt_h</p:attrName>
                                        </p:attrNameLst>
                                      </p:cBhvr>
                                      <p:tavLst>
                                        <p:tav tm="0">
                                          <p:val>
                                            <p:fltVal val="0"/>
                                          </p:val>
                                        </p:tav>
                                        <p:tav tm="100000">
                                          <p:val>
                                            <p:strVal val="#ppt_h"/>
                                          </p:val>
                                        </p:tav>
                                      </p:tavLst>
                                    </p:anim>
                                    <p:anim calcmode="lin" valueType="num">
                                      <p:cBhvr>
                                        <p:cTn id="80" dur="250" fill="hold"/>
                                        <p:tgtEl>
                                          <p:spTgt spid="57"/>
                                        </p:tgtEl>
                                        <p:attrNameLst>
                                          <p:attrName>style.rotation</p:attrName>
                                        </p:attrNameLst>
                                      </p:cBhvr>
                                      <p:tavLst>
                                        <p:tav tm="0">
                                          <p:val>
                                            <p:fltVal val="360"/>
                                          </p:val>
                                        </p:tav>
                                        <p:tav tm="100000">
                                          <p:val>
                                            <p:fltVal val="0"/>
                                          </p:val>
                                        </p:tav>
                                      </p:tavLst>
                                    </p:anim>
                                    <p:animEffect transition="in" filter="fade">
                                      <p:cBhvr>
                                        <p:cTn id="81" dur="250"/>
                                        <p:tgtEl>
                                          <p:spTgt spid="57"/>
                                        </p:tgtEl>
                                      </p:cBhvr>
                                    </p:animEffect>
                                  </p:childTnLst>
                                </p:cTn>
                              </p:par>
                            </p:childTnLst>
                          </p:cTn>
                        </p:par>
                        <p:par>
                          <p:cTn id="82" fill="hold">
                            <p:stCondLst>
                              <p:cond delay="4500"/>
                            </p:stCondLst>
                            <p:childTnLst>
                              <p:par>
                                <p:cTn id="83" presetID="2" presetClass="entr" presetSubtype="4" fill="hold" grpId="0" nodeType="afterEffect">
                                  <p:stCondLst>
                                    <p:cond delay="0"/>
                                  </p:stCondLst>
                                  <p:childTnLst>
                                    <p:set>
                                      <p:cBhvr>
                                        <p:cTn id="84" dur="1" fill="hold">
                                          <p:stCondLst>
                                            <p:cond delay="0"/>
                                          </p:stCondLst>
                                        </p:cTn>
                                        <p:tgtEl>
                                          <p:spTgt spid="34"/>
                                        </p:tgtEl>
                                        <p:attrNameLst>
                                          <p:attrName>style.visibility</p:attrName>
                                        </p:attrNameLst>
                                      </p:cBhvr>
                                      <p:to>
                                        <p:strVal val="visible"/>
                                      </p:to>
                                    </p:set>
                                    <p:anim calcmode="lin" valueType="num">
                                      <p:cBhvr additive="base">
                                        <p:cTn id="85" dur="250" fill="hold"/>
                                        <p:tgtEl>
                                          <p:spTgt spid="34"/>
                                        </p:tgtEl>
                                        <p:attrNameLst>
                                          <p:attrName>ppt_x</p:attrName>
                                        </p:attrNameLst>
                                      </p:cBhvr>
                                      <p:tavLst>
                                        <p:tav tm="0">
                                          <p:val>
                                            <p:strVal val="#ppt_x"/>
                                          </p:val>
                                        </p:tav>
                                        <p:tav tm="100000">
                                          <p:val>
                                            <p:strVal val="#ppt_x"/>
                                          </p:val>
                                        </p:tav>
                                      </p:tavLst>
                                    </p:anim>
                                    <p:anim calcmode="lin" valueType="num">
                                      <p:cBhvr additive="base">
                                        <p:cTn id="86" dur="250" fill="hold"/>
                                        <p:tgtEl>
                                          <p:spTgt spid="34"/>
                                        </p:tgtEl>
                                        <p:attrNameLst>
                                          <p:attrName>ppt_y</p:attrName>
                                        </p:attrNameLst>
                                      </p:cBhvr>
                                      <p:tavLst>
                                        <p:tav tm="0">
                                          <p:val>
                                            <p:strVal val="1+#ppt_h/2"/>
                                          </p:val>
                                        </p:tav>
                                        <p:tav tm="100000">
                                          <p:val>
                                            <p:strVal val="#ppt_y"/>
                                          </p:val>
                                        </p:tav>
                                      </p:tavLst>
                                    </p:anim>
                                  </p:childTnLst>
                                </p:cTn>
                              </p:par>
                            </p:childTnLst>
                          </p:cTn>
                        </p:par>
                        <p:par>
                          <p:cTn id="87" fill="hold">
                            <p:stCondLst>
                              <p:cond delay="4750"/>
                            </p:stCondLst>
                            <p:childTnLst>
                              <p:par>
                                <p:cTn id="88" presetID="2" presetClass="entr" presetSubtype="4" fill="hold" grpId="0" nodeType="afterEffect">
                                  <p:stCondLst>
                                    <p:cond delay="0"/>
                                  </p:stCondLst>
                                  <p:childTnLst>
                                    <p:set>
                                      <p:cBhvr>
                                        <p:cTn id="89" dur="1" fill="hold">
                                          <p:stCondLst>
                                            <p:cond delay="0"/>
                                          </p:stCondLst>
                                        </p:cTn>
                                        <p:tgtEl>
                                          <p:spTgt spid="33"/>
                                        </p:tgtEl>
                                        <p:attrNameLst>
                                          <p:attrName>style.visibility</p:attrName>
                                        </p:attrNameLst>
                                      </p:cBhvr>
                                      <p:to>
                                        <p:strVal val="visible"/>
                                      </p:to>
                                    </p:set>
                                    <p:anim calcmode="lin" valueType="num">
                                      <p:cBhvr additive="base">
                                        <p:cTn id="90" dur="250" fill="hold"/>
                                        <p:tgtEl>
                                          <p:spTgt spid="33"/>
                                        </p:tgtEl>
                                        <p:attrNameLst>
                                          <p:attrName>ppt_x</p:attrName>
                                        </p:attrNameLst>
                                      </p:cBhvr>
                                      <p:tavLst>
                                        <p:tav tm="0">
                                          <p:val>
                                            <p:strVal val="#ppt_x"/>
                                          </p:val>
                                        </p:tav>
                                        <p:tav tm="100000">
                                          <p:val>
                                            <p:strVal val="#ppt_x"/>
                                          </p:val>
                                        </p:tav>
                                      </p:tavLst>
                                    </p:anim>
                                    <p:anim calcmode="lin" valueType="num">
                                      <p:cBhvr additive="base">
                                        <p:cTn id="91" dur="250" fill="hold"/>
                                        <p:tgtEl>
                                          <p:spTgt spid="33"/>
                                        </p:tgtEl>
                                        <p:attrNameLst>
                                          <p:attrName>ppt_y</p:attrName>
                                        </p:attrNameLst>
                                      </p:cBhvr>
                                      <p:tavLst>
                                        <p:tav tm="0">
                                          <p:val>
                                            <p:strVal val="1+#ppt_h/2"/>
                                          </p:val>
                                        </p:tav>
                                        <p:tav tm="100000">
                                          <p:val>
                                            <p:strVal val="#ppt_y"/>
                                          </p:val>
                                        </p:tav>
                                      </p:tavLst>
                                    </p:anim>
                                  </p:childTnLst>
                                </p:cTn>
                              </p:par>
                            </p:childTnLst>
                          </p:cTn>
                        </p:par>
                        <p:par>
                          <p:cTn id="92" fill="hold">
                            <p:stCondLst>
                              <p:cond delay="5000"/>
                            </p:stCondLst>
                            <p:childTnLst>
                              <p:par>
                                <p:cTn id="93" presetID="49" presetClass="entr" presetSubtype="0" decel="100000" fill="hold" grpId="0" nodeType="afterEffect">
                                  <p:stCondLst>
                                    <p:cond delay="0"/>
                                  </p:stCondLst>
                                  <p:childTnLst>
                                    <p:set>
                                      <p:cBhvr>
                                        <p:cTn id="94" dur="1" fill="hold">
                                          <p:stCondLst>
                                            <p:cond delay="0"/>
                                          </p:stCondLst>
                                        </p:cTn>
                                        <p:tgtEl>
                                          <p:spTgt spid="58"/>
                                        </p:tgtEl>
                                        <p:attrNameLst>
                                          <p:attrName>style.visibility</p:attrName>
                                        </p:attrNameLst>
                                      </p:cBhvr>
                                      <p:to>
                                        <p:strVal val="visible"/>
                                      </p:to>
                                    </p:set>
                                    <p:anim calcmode="lin" valueType="num">
                                      <p:cBhvr>
                                        <p:cTn id="95" dur="250" fill="hold"/>
                                        <p:tgtEl>
                                          <p:spTgt spid="58"/>
                                        </p:tgtEl>
                                        <p:attrNameLst>
                                          <p:attrName>ppt_w</p:attrName>
                                        </p:attrNameLst>
                                      </p:cBhvr>
                                      <p:tavLst>
                                        <p:tav tm="0">
                                          <p:val>
                                            <p:fltVal val="0"/>
                                          </p:val>
                                        </p:tav>
                                        <p:tav tm="100000">
                                          <p:val>
                                            <p:strVal val="#ppt_w"/>
                                          </p:val>
                                        </p:tav>
                                      </p:tavLst>
                                    </p:anim>
                                    <p:anim calcmode="lin" valueType="num">
                                      <p:cBhvr>
                                        <p:cTn id="96" dur="250" fill="hold"/>
                                        <p:tgtEl>
                                          <p:spTgt spid="58"/>
                                        </p:tgtEl>
                                        <p:attrNameLst>
                                          <p:attrName>ppt_h</p:attrName>
                                        </p:attrNameLst>
                                      </p:cBhvr>
                                      <p:tavLst>
                                        <p:tav tm="0">
                                          <p:val>
                                            <p:fltVal val="0"/>
                                          </p:val>
                                        </p:tav>
                                        <p:tav tm="100000">
                                          <p:val>
                                            <p:strVal val="#ppt_h"/>
                                          </p:val>
                                        </p:tav>
                                      </p:tavLst>
                                    </p:anim>
                                    <p:anim calcmode="lin" valueType="num">
                                      <p:cBhvr>
                                        <p:cTn id="97" dur="250" fill="hold"/>
                                        <p:tgtEl>
                                          <p:spTgt spid="58"/>
                                        </p:tgtEl>
                                        <p:attrNameLst>
                                          <p:attrName>style.rotation</p:attrName>
                                        </p:attrNameLst>
                                      </p:cBhvr>
                                      <p:tavLst>
                                        <p:tav tm="0">
                                          <p:val>
                                            <p:fltVal val="360"/>
                                          </p:val>
                                        </p:tav>
                                        <p:tav tm="100000">
                                          <p:val>
                                            <p:fltVal val="0"/>
                                          </p:val>
                                        </p:tav>
                                      </p:tavLst>
                                    </p:anim>
                                    <p:animEffect transition="in" filter="fade">
                                      <p:cBhvr>
                                        <p:cTn id="98" dur="250"/>
                                        <p:tgtEl>
                                          <p:spTgt spid="58"/>
                                        </p:tgtEl>
                                      </p:cBhvr>
                                    </p:animEffect>
                                  </p:childTnLst>
                                </p:cTn>
                              </p:par>
                            </p:childTnLst>
                          </p:cTn>
                        </p:par>
                        <p:par>
                          <p:cTn id="99" fill="hold">
                            <p:stCondLst>
                              <p:cond delay="5250"/>
                            </p:stCondLst>
                            <p:childTnLst>
                              <p:par>
                                <p:cTn id="100" presetID="2" presetClass="entr" presetSubtype="4" fill="hold" grpId="0" nodeType="afterEffect">
                                  <p:stCondLst>
                                    <p:cond delay="0"/>
                                  </p:stCondLst>
                                  <p:childTnLst>
                                    <p:set>
                                      <p:cBhvr>
                                        <p:cTn id="101" dur="1" fill="hold">
                                          <p:stCondLst>
                                            <p:cond delay="0"/>
                                          </p:stCondLst>
                                        </p:cTn>
                                        <p:tgtEl>
                                          <p:spTgt spid="36"/>
                                        </p:tgtEl>
                                        <p:attrNameLst>
                                          <p:attrName>style.visibility</p:attrName>
                                        </p:attrNameLst>
                                      </p:cBhvr>
                                      <p:to>
                                        <p:strVal val="visible"/>
                                      </p:to>
                                    </p:set>
                                    <p:anim calcmode="lin" valueType="num">
                                      <p:cBhvr additive="base">
                                        <p:cTn id="102" dur="250" fill="hold"/>
                                        <p:tgtEl>
                                          <p:spTgt spid="36"/>
                                        </p:tgtEl>
                                        <p:attrNameLst>
                                          <p:attrName>ppt_x</p:attrName>
                                        </p:attrNameLst>
                                      </p:cBhvr>
                                      <p:tavLst>
                                        <p:tav tm="0">
                                          <p:val>
                                            <p:strVal val="#ppt_x"/>
                                          </p:val>
                                        </p:tav>
                                        <p:tav tm="100000">
                                          <p:val>
                                            <p:strVal val="#ppt_x"/>
                                          </p:val>
                                        </p:tav>
                                      </p:tavLst>
                                    </p:anim>
                                    <p:anim calcmode="lin" valueType="num">
                                      <p:cBhvr additive="base">
                                        <p:cTn id="103" dur="250" fill="hold"/>
                                        <p:tgtEl>
                                          <p:spTgt spid="36"/>
                                        </p:tgtEl>
                                        <p:attrNameLst>
                                          <p:attrName>ppt_y</p:attrName>
                                        </p:attrNameLst>
                                      </p:cBhvr>
                                      <p:tavLst>
                                        <p:tav tm="0">
                                          <p:val>
                                            <p:strVal val="1+#ppt_h/2"/>
                                          </p:val>
                                        </p:tav>
                                        <p:tav tm="100000">
                                          <p:val>
                                            <p:strVal val="#ppt_y"/>
                                          </p:val>
                                        </p:tav>
                                      </p:tavLst>
                                    </p:anim>
                                  </p:childTnLst>
                                </p:cTn>
                              </p:par>
                            </p:childTnLst>
                          </p:cTn>
                        </p:par>
                        <p:par>
                          <p:cTn id="104" fill="hold">
                            <p:stCondLst>
                              <p:cond delay="5500"/>
                            </p:stCondLst>
                            <p:childTnLst>
                              <p:par>
                                <p:cTn id="105" presetID="2" presetClass="entr" presetSubtype="4" fill="hold" grpId="0" nodeType="afterEffect">
                                  <p:stCondLst>
                                    <p:cond delay="0"/>
                                  </p:stCondLst>
                                  <p:childTnLst>
                                    <p:set>
                                      <p:cBhvr>
                                        <p:cTn id="106" dur="1" fill="hold">
                                          <p:stCondLst>
                                            <p:cond delay="0"/>
                                          </p:stCondLst>
                                        </p:cTn>
                                        <p:tgtEl>
                                          <p:spTgt spid="35"/>
                                        </p:tgtEl>
                                        <p:attrNameLst>
                                          <p:attrName>style.visibility</p:attrName>
                                        </p:attrNameLst>
                                      </p:cBhvr>
                                      <p:to>
                                        <p:strVal val="visible"/>
                                      </p:to>
                                    </p:set>
                                    <p:anim calcmode="lin" valueType="num">
                                      <p:cBhvr additive="base">
                                        <p:cTn id="107" dur="250" fill="hold"/>
                                        <p:tgtEl>
                                          <p:spTgt spid="35"/>
                                        </p:tgtEl>
                                        <p:attrNameLst>
                                          <p:attrName>ppt_x</p:attrName>
                                        </p:attrNameLst>
                                      </p:cBhvr>
                                      <p:tavLst>
                                        <p:tav tm="0">
                                          <p:val>
                                            <p:strVal val="#ppt_x"/>
                                          </p:val>
                                        </p:tav>
                                        <p:tav tm="100000">
                                          <p:val>
                                            <p:strVal val="#ppt_x"/>
                                          </p:val>
                                        </p:tav>
                                      </p:tavLst>
                                    </p:anim>
                                    <p:anim calcmode="lin" valueType="num">
                                      <p:cBhvr additive="base">
                                        <p:cTn id="108" dur="250" fill="hold"/>
                                        <p:tgtEl>
                                          <p:spTgt spid="35"/>
                                        </p:tgtEl>
                                        <p:attrNameLst>
                                          <p:attrName>ppt_y</p:attrName>
                                        </p:attrNameLst>
                                      </p:cBhvr>
                                      <p:tavLst>
                                        <p:tav tm="0">
                                          <p:val>
                                            <p:strVal val="1+#ppt_h/2"/>
                                          </p:val>
                                        </p:tav>
                                        <p:tav tm="100000">
                                          <p:val>
                                            <p:strVal val="#ppt_y"/>
                                          </p:val>
                                        </p:tav>
                                      </p:tavLst>
                                    </p:anim>
                                  </p:childTnLst>
                                </p:cTn>
                              </p:par>
                            </p:childTnLst>
                          </p:cTn>
                        </p:par>
                        <p:par>
                          <p:cTn id="109" fill="hold">
                            <p:stCondLst>
                              <p:cond delay="5750"/>
                            </p:stCondLst>
                            <p:childTnLst>
                              <p:par>
                                <p:cTn id="110" presetID="2" presetClass="entr" presetSubtype="4" decel="84000" fill="hold" grpId="0" nodeType="after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500" fill="hold"/>
                                        <p:tgtEl>
                                          <p:spTgt spid="30"/>
                                        </p:tgtEl>
                                        <p:attrNameLst>
                                          <p:attrName>ppt_x</p:attrName>
                                        </p:attrNameLst>
                                      </p:cBhvr>
                                      <p:tavLst>
                                        <p:tav tm="0">
                                          <p:val>
                                            <p:strVal val="#ppt_x"/>
                                          </p:val>
                                        </p:tav>
                                        <p:tav tm="100000">
                                          <p:val>
                                            <p:strVal val="#ppt_x"/>
                                          </p:val>
                                        </p:tav>
                                      </p:tavLst>
                                    </p:anim>
                                    <p:anim calcmode="lin" valueType="num">
                                      <p:cBhvr additive="base">
                                        <p:cTn id="11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14" grpId="0" animBg="1"/>
      <p:bldP spid="30" grpId="0"/>
      <p:bldP spid="31" grpId="0"/>
      <p:bldP spid="32" grpId="0"/>
      <p:bldP spid="33" grpId="0"/>
      <p:bldP spid="34" grpId="0"/>
      <p:bldP spid="35" grpId="0"/>
      <p:bldP spid="36" grpId="0"/>
      <p:bldP spid="37" grpId="0"/>
      <p:bldP spid="38" grpId="0"/>
      <p:bldP spid="39" grpId="0"/>
      <p:bldP spid="40" grpId="0"/>
      <p:bldP spid="51" grpId="0"/>
      <p:bldP spid="54" grpId="0" animBg="1"/>
      <p:bldP spid="55" grpId="0" animBg="1"/>
      <p:bldP spid="56" grpId="0" animBg="1"/>
      <p:bldP spid="57" grpId="0" animBg="1"/>
      <p:bldP spid="5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01570A-8480-497D-96D4-D725A6D7C6AA}" type="slidenum">
              <a:rPr lang="en-US" sz="1000" smtClean="0">
                <a:solidFill>
                  <a:schemeClr val="tx2">
                    <a:lumMod val="60000"/>
                    <a:lumOff val="40000"/>
                  </a:schemeClr>
                </a:solidFill>
                <a:latin typeface="Arial" panose="020B0604020202020204" pitchFamily="34" charset="0"/>
                <a:cs typeface="Arial" panose="020B0604020202020204" pitchFamily="34" charset="0"/>
              </a:rPr>
              <a:t>20</a:t>
            </a:fld>
            <a:endParaRPr lang="en-US" sz="100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id-ID" sz="2800" dirty="0" err="1">
                <a:solidFill>
                  <a:schemeClr val="tx2">
                    <a:lumMod val="60000"/>
                    <a:lumOff val="40000"/>
                  </a:schemeClr>
                </a:solidFill>
                <a:latin typeface="Arial" panose="020B0604020202020204" pitchFamily="34" charset="0"/>
                <a:cs typeface="Arial" panose="020B0604020202020204" pitchFamily="34" charset="0"/>
              </a:rPr>
              <a:t>Testimonial</a:t>
            </a:r>
            <a:endParaRPr lang="en-US" sz="28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8" name="Rectangle 47"/>
          <p:cNvSpPr/>
          <p:nvPr/>
        </p:nvSpPr>
        <p:spPr>
          <a:xfrm>
            <a:off x="1563863" y="2145588"/>
            <a:ext cx="1671706" cy="400110"/>
          </a:xfrm>
          <a:prstGeom prst="rect">
            <a:avLst/>
          </a:prstGeom>
          <a:solidFill>
            <a:schemeClr val="accent2"/>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A9DCE700-9A41-4177-AD92-7BB5D90AAC46}"/>
              </a:ext>
            </a:extLst>
          </p:cNvPr>
          <p:cNvGrpSpPr/>
          <p:nvPr/>
        </p:nvGrpSpPr>
        <p:grpSpPr>
          <a:xfrm>
            <a:off x="1563863" y="1560961"/>
            <a:ext cx="2087563" cy="538609"/>
            <a:chOff x="1563863" y="1560961"/>
            <a:chExt cx="2087563" cy="538609"/>
          </a:xfrm>
        </p:grpSpPr>
        <p:sp>
          <p:nvSpPr>
            <p:cNvPr id="49" name="TextBox 23"/>
            <p:cNvSpPr txBox="1"/>
            <p:nvPr/>
          </p:nvSpPr>
          <p:spPr>
            <a:xfrm>
              <a:off x="1563863" y="156096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50" name="TextBox 63"/>
            <p:cNvSpPr txBox="1"/>
            <p:nvPr/>
          </p:nvSpPr>
          <p:spPr>
            <a:xfrm>
              <a:off x="1563863" y="186873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51" name="Straight Connector 50"/>
            <p:cNvCxnSpPr/>
            <p:nvPr/>
          </p:nvCxnSpPr>
          <p:spPr>
            <a:xfrm>
              <a:off x="1563863" y="18698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52" name="Rectangle 51"/>
          <p:cNvSpPr/>
          <p:nvPr/>
        </p:nvSpPr>
        <p:spPr>
          <a:xfrm>
            <a:off x="1563863" y="3613648"/>
            <a:ext cx="1671706" cy="400110"/>
          </a:xfrm>
          <a:prstGeom prst="rect">
            <a:avLst/>
          </a:prstGeom>
          <a:solidFill>
            <a:schemeClr val="bg2">
              <a:lumMod val="60000"/>
              <a:lumOff val="40000"/>
            </a:schemeClr>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41986E3-3F37-432C-A452-BE411C3262CB}"/>
              </a:ext>
            </a:extLst>
          </p:cNvPr>
          <p:cNvGrpSpPr/>
          <p:nvPr/>
        </p:nvGrpSpPr>
        <p:grpSpPr>
          <a:xfrm>
            <a:off x="1563863" y="3029021"/>
            <a:ext cx="2087563" cy="538609"/>
            <a:chOff x="1563863" y="3029021"/>
            <a:chExt cx="2087563" cy="538609"/>
          </a:xfrm>
        </p:grpSpPr>
        <p:sp>
          <p:nvSpPr>
            <p:cNvPr id="53" name="TextBox 23"/>
            <p:cNvSpPr txBox="1"/>
            <p:nvPr/>
          </p:nvSpPr>
          <p:spPr>
            <a:xfrm>
              <a:off x="1563863" y="302902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57" name="TextBox 63"/>
            <p:cNvSpPr txBox="1"/>
            <p:nvPr/>
          </p:nvSpPr>
          <p:spPr>
            <a:xfrm>
              <a:off x="1563863" y="333679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61" name="Straight Connector 60"/>
            <p:cNvCxnSpPr/>
            <p:nvPr/>
          </p:nvCxnSpPr>
          <p:spPr>
            <a:xfrm>
              <a:off x="1563863" y="333791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62" name="Rectangle 61"/>
          <p:cNvSpPr/>
          <p:nvPr/>
        </p:nvSpPr>
        <p:spPr>
          <a:xfrm>
            <a:off x="1563863" y="5120040"/>
            <a:ext cx="1671706" cy="400110"/>
          </a:xfrm>
          <a:prstGeom prst="rect">
            <a:avLst/>
          </a:prstGeom>
          <a:solidFill>
            <a:schemeClr val="accent4"/>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A3BD4571-FFF3-4C1C-809D-62CD079E818E}"/>
              </a:ext>
            </a:extLst>
          </p:cNvPr>
          <p:cNvGrpSpPr/>
          <p:nvPr/>
        </p:nvGrpSpPr>
        <p:grpSpPr>
          <a:xfrm>
            <a:off x="1563863" y="4535413"/>
            <a:ext cx="2087563" cy="538609"/>
            <a:chOff x="1563863" y="4535413"/>
            <a:chExt cx="2087563" cy="538609"/>
          </a:xfrm>
        </p:grpSpPr>
        <p:sp>
          <p:nvSpPr>
            <p:cNvPr id="63" name="TextBox 23"/>
            <p:cNvSpPr txBox="1"/>
            <p:nvPr/>
          </p:nvSpPr>
          <p:spPr>
            <a:xfrm>
              <a:off x="1563863" y="4535413"/>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64" name="TextBox 63"/>
            <p:cNvSpPr txBox="1"/>
            <p:nvPr/>
          </p:nvSpPr>
          <p:spPr>
            <a:xfrm>
              <a:off x="1563863" y="4843190"/>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65" name="Straight Connector 64"/>
            <p:cNvCxnSpPr/>
            <p:nvPr/>
          </p:nvCxnSpPr>
          <p:spPr>
            <a:xfrm>
              <a:off x="1563863" y="484431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76" name="Rectangle 75"/>
          <p:cNvSpPr/>
          <p:nvPr/>
        </p:nvSpPr>
        <p:spPr>
          <a:xfrm>
            <a:off x="4527491" y="2145588"/>
            <a:ext cx="1671706" cy="400110"/>
          </a:xfrm>
          <a:prstGeom prst="rect">
            <a:avLst/>
          </a:prstGeom>
          <a:solidFill>
            <a:schemeClr val="accent1"/>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AD7C5177-C356-49E9-918D-09CAFA469D30}"/>
              </a:ext>
            </a:extLst>
          </p:cNvPr>
          <p:cNvGrpSpPr/>
          <p:nvPr/>
        </p:nvGrpSpPr>
        <p:grpSpPr>
          <a:xfrm>
            <a:off x="4527491" y="1560961"/>
            <a:ext cx="2087563" cy="538609"/>
            <a:chOff x="4527491" y="1560961"/>
            <a:chExt cx="2087563" cy="538609"/>
          </a:xfrm>
        </p:grpSpPr>
        <p:sp>
          <p:nvSpPr>
            <p:cNvPr id="77" name="TextBox 23"/>
            <p:cNvSpPr txBox="1"/>
            <p:nvPr/>
          </p:nvSpPr>
          <p:spPr>
            <a:xfrm>
              <a:off x="4527491" y="156096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78" name="TextBox 63"/>
            <p:cNvSpPr txBox="1"/>
            <p:nvPr/>
          </p:nvSpPr>
          <p:spPr>
            <a:xfrm>
              <a:off x="4527491" y="186873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79" name="Straight Connector 78"/>
            <p:cNvCxnSpPr/>
            <p:nvPr/>
          </p:nvCxnSpPr>
          <p:spPr>
            <a:xfrm>
              <a:off x="4527491" y="18698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80" name="Rectangle 79"/>
          <p:cNvSpPr/>
          <p:nvPr/>
        </p:nvSpPr>
        <p:spPr>
          <a:xfrm>
            <a:off x="4527491" y="3613648"/>
            <a:ext cx="1671706" cy="400110"/>
          </a:xfrm>
          <a:prstGeom prst="rect">
            <a:avLst/>
          </a:prstGeom>
          <a:solidFill>
            <a:schemeClr val="accent5"/>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5ED9AB73-8D58-4DC5-A0FF-7793E3A5CF2A}"/>
              </a:ext>
            </a:extLst>
          </p:cNvPr>
          <p:cNvGrpSpPr/>
          <p:nvPr/>
        </p:nvGrpSpPr>
        <p:grpSpPr>
          <a:xfrm>
            <a:off x="4527491" y="3029021"/>
            <a:ext cx="2087563" cy="538609"/>
            <a:chOff x="4527491" y="3029021"/>
            <a:chExt cx="2087563" cy="538609"/>
          </a:xfrm>
        </p:grpSpPr>
        <p:sp>
          <p:nvSpPr>
            <p:cNvPr id="81" name="TextBox 23"/>
            <p:cNvSpPr txBox="1"/>
            <p:nvPr/>
          </p:nvSpPr>
          <p:spPr>
            <a:xfrm>
              <a:off x="4527491" y="302902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82" name="TextBox 63"/>
            <p:cNvSpPr txBox="1"/>
            <p:nvPr/>
          </p:nvSpPr>
          <p:spPr>
            <a:xfrm>
              <a:off x="4527491" y="333679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83" name="Straight Connector 82"/>
            <p:cNvCxnSpPr/>
            <p:nvPr/>
          </p:nvCxnSpPr>
          <p:spPr>
            <a:xfrm>
              <a:off x="4527491" y="333791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84" name="Rectangle 83"/>
          <p:cNvSpPr/>
          <p:nvPr/>
        </p:nvSpPr>
        <p:spPr>
          <a:xfrm>
            <a:off x="4527491" y="5120040"/>
            <a:ext cx="1671706" cy="400110"/>
          </a:xfrm>
          <a:prstGeom prst="rect">
            <a:avLst/>
          </a:prstGeom>
          <a:solidFill>
            <a:schemeClr val="accent3"/>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036F14D9-86FA-4971-94D0-48C192F5C1F2}"/>
              </a:ext>
            </a:extLst>
          </p:cNvPr>
          <p:cNvGrpSpPr/>
          <p:nvPr/>
        </p:nvGrpSpPr>
        <p:grpSpPr>
          <a:xfrm>
            <a:off x="4527491" y="4535413"/>
            <a:ext cx="2087563" cy="538609"/>
            <a:chOff x="4527491" y="4535413"/>
            <a:chExt cx="2087563" cy="538609"/>
          </a:xfrm>
        </p:grpSpPr>
        <p:sp>
          <p:nvSpPr>
            <p:cNvPr id="85" name="TextBox 23"/>
            <p:cNvSpPr txBox="1"/>
            <p:nvPr/>
          </p:nvSpPr>
          <p:spPr>
            <a:xfrm>
              <a:off x="4527491" y="4535413"/>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86" name="TextBox 85"/>
            <p:cNvSpPr txBox="1"/>
            <p:nvPr/>
          </p:nvSpPr>
          <p:spPr>
            <a:xfrm>
              <a:off x="4527491" y="4843190"/>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87" name="Straight Connector 86"/>
            <p:cNvCxnSpPr/>
            <p:nvPr/>
          </p:nvCxnSpPr>
          <p:spPr>
            <a:xfrm>
              <a:off x="4527491" y="484431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7341637" y="2145588"/>
            <a:ext cx="1671706" cy="400110"/>
          </a:xfrm>
          <a:prstGeom prst="rect">
            <a:avLst/>
          </a:prstGeom>
          <a:solidFill>
            <a:schemeClr val="accent3"/>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7FC75156-A20D-4E94-B98A-70C0D0753E78}"/>
              </a:ext>
            </a:extLst>
          </p:cNvPr>
          <p:cNvGrpSpPr/>
          <p:nvPr/>
        </p:nvGrpSpPr>
        <p:grpSpPr>
          <a:xfrm>
            <a:off x="7341637" y="1560961"/>
            <a:ext cx="2087563" cy="538609"/>
            <a:chOff x="7341637" y="1560961"/>
            <a:chExt cx="2087563" cy="538609"/>
          </a:xfrm>
        </p:grpSpPr>
        <p:sp>
          <p:nvSpPr>
            <p:cNvPr id="89" name="TextBox 23"/>
            <p:cNvSpPr txBox="1"/>
            <p:nvPr/>
          </p:nvSpPr>
          <p:spPr>
            <a:xfrm>
              <a:off x="7341637" y="156096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90" name="TextBox 63"/>
            <p:cNvSpPr txBox="1"/>
            <p:nvPr/>
          </p:nvSpPr>
          <p:spPr>
            <a:xfrm>
              <a:off x="7341637" y="186873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91" name="Straight Connector 90"/>
            <p:cNvCxnSpPr/>
            <p:nvPr/>
          </p:nvCxnSpPr>
          <p:spPr>
            <a:xfrm>
              <a:off x="7341637" y="18698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92" name="Rectangle 91"/>
          <p:cNvSpPr/>
          <p:nvPr/>
        </p:nvSpPr>
        <p:spPr>
          <a:xfrm>
            <a:off x="7341637" y="3613648"/>
            <a:ext cx="1671706" cy="400110"/>
          </a:xfrm>
          <a:prstGeom prst="rect">
            <a:avLst/>
          </a:prstGeom>
          <a:solidFill>
            <a:schemeClr val="accent6"/>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751A5910-2E4F-4BEE-BB2D-3325AD4D0E95}"/>
              </a:ext>
            </a:extLst>
          </p:cNvPr>
          <p:cNvGrpSpPr/>
          <p:nvPr/>
        </p:nvGrpSpPr>
        <p:grpSpPr>
          <a:xfrm>
            <a:off x="7341637" y="3029021"/>
            <a:ext cx="2087563" cy="538609"/>
            <a:chOff x="7341637" y="3029021"/>
            <a:chExt cx="2087563" cy="538609"/>
          </a:xfrm>
        </p:grpSpPr>
        <p:sp>
          <p:nvSpPr>
            <p:cNvPr id="93" name="TextBox 23"/>
            <p:cNvSpPr txBox="1"/>
            <p:nvPr/>
          </p:nvSpPr>
          <p:spPr>
            <a:xfrm>
              <a:off x="7341637" y="302902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94" name="TextBox 63"/>
            <p:cNvSpPr txBox="1"/>
            <p:nvPr/>
          </p:nvSpPr>
          <p:spPr>
            <a:xfrm>
              <a:off x="7341637" y="333679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95" name="Straight Connector 94"/>
            <p:cNvCxnSpPr/>
            <p:nvPr/>
          </p:nvCxnSpPr>
          <p:spPr>
            <a:xfrm>
              <a:off x="7341637" y="333791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96" name="Rectangle 95"/>
          <p:cNvSpPr/>
          <p:nvPr/>
        </p:nvSpPr>
        <p:spPr>
          <a:xfrm>
            <a:off x="7341637" y="5120040"/>
            <a:ext cx="1671706" cy="400110"/>
          </a:xfrm>
          <a:prstGeom prst="rect">
            <a:avLst/>
          </a:prstGeom>
          <a:solidFill>
            <a:schemeClr val="accent2"/>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7CAB3530-D96C-43C8-9201-C0C897E2CFA6}"/>
              </a:ext>
            </a:extLst>
          </p:cNvPr>
          <p:cNvGrpSpPr/>
          <p:nvPr/>
        </p:nvGrpSpPr>
        <p:grpSpPr>
          <a:xfrm>
            <a:off x="7341637" y="4535413"/>
            <a:ext cx="2087563" cy="538609"/>
            <a:chOff x="7341637" y="4535413"/>
            <a:chExt cx="2087563" cy="538609"/>
          </a:xfrm>
        </p:grpSpPr>
        <p:sp>
          <p:nvSpPr>
            <p:cNvPr id="97" name="TextBox 23"/>
            <p:cNvSpPr txBox="1"/>
            <p:nvPr/>
          </p:nvSpPr>
          <p:spPr>
            <a:xfrm>
              <a:off x="7341637" y="4535413"/>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98" name="TextBox 97"/>
            <p:cNvSpPr txBox="1"/>
            <p:nvPr/>
          </p:nvSpPr>
          <p:spPr>
            <a:xfrm>
              <a:off x="7341637" y="4843190"/>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99" name="Straight Connector 98"/>
            <p:cNvCxnSpPr/>
            <p:nvPr/>
          </p:nvCxnSpPr>
          <p:spPr>
            <a:xfrm>
              <a:off x="7341637" y="484431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00" name="Rectangle 99"/>
          <p:cNvSpPr/>
          <p:nvPr/>
        </p:nvSpPr>
        <p:spPr>
          <a:xfrm>
            <a:off x="10259935" y="2145588"/>
            <a:ext cx="1671706" cy="400110"/>
          </a:xfrm>
          <a:prstGeom prst="rect">
            <a:avLst/>
          </a:prstGeom>
          <a:solidFill>
            <a:schemeClr val="accent4"/>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4144664D-C202-4506-A820-26A1DA16B867}"/>
              </a:ext>
            </a:extLst>
          </p:cNvPr>
          <p:cNvGrpSpPr/>
          <p:nvPr/>
        </p:nvGrpSpPr>
        <p:grpSpPr>
          <a:xfrm>
            <a:off x="10259935" y="1560961"/>
            <a:ext cx="2087563" cy="538609"/>
            <a:chOff x="10259935" y="1560961"/>
            <a:chExt cx="2087563" cy="538609"/>
          </a:xfrm>
        </p:grpSpPr>
        <p:sp>
          <p:nvSpPr>
            <p:cNvPr id="101" name="TextBox 23"/>
            <p:cNvSpPr txBox="1"/>
            <p:nvPr/>
          </p:nvSpPr>
          <p:spPr>
            <a:xfrm>
              <a:off x="10259935" y="156096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102" name="TextBox 63"/>
            <p:cNvSpPr txBox="1"/>
            <p:nvPr/>
          </p:nvSpPr>
          <p:spPr>
            <a:xfrm>
              <a:off x="10259935" y="186873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03" name="Straight Connector 102"/>
            <p:cNvCxnSpPr/>
            <p:nvPr/>
          </p:nvCxnSpPr>
          <p:spPr>
            <a:xfrm>
              <a:off x="10259935" y="186985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04" name="Rectangle 103"/>
          <p:cNvSpPr/>
          <p:nvPr/>
        </p:nvSpPr>
        <p:spPr>
          <a:xfrm>
            <a:off x="10259935" y="3613648"/>
            <a:ext cx="1671706" cy="400110"/>
          </a:xfrm>
          <a:prstGeom prst="rect">
            <a:avLst/>
          </a:prstGeom>
          <a:solidFill>
            <a:schemeClr val="accent3">
              <a:lumMod val="40000"/>
              <a:lumOff val="60000"/>
            </a:schemeClr>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3900EB8F-47AF-405C-8745-3B45AA4C038A}"/>
              </a:ext>
            </a:extLst>
          </p:cNvPr>
          <p:cNvGrpSpPr/>
          <p:nvPr/>
        </p:nvGrpSpPr>
        <p:grpSpPr>
          <a:xfrm>
            <a:off x="10259935" y="3029021"/>
            <a:ext cx="2087563" cy="538609"/>
            <a:chOff x="10259935" y="3029021"/>
            <a:chExt cx="2087563" cy="538609"/>
          </a:xfrm>
        </p:grpSpPr>
        <p:sp>
          <p:nvSpPr>
            <p:cNvPr id="105" name="TextBox 23"/>
            <p:cNvSpPr txBox="1"/>
            <p:nvPr/>
          </p:nvSpPr>
          <p:spPr>
            <a:xfrm>
              <a:off x="10259935" y="3029021"/>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106" name="TextBox 63"/>
            <p:cNvSpPr txBox="1"/>
            <p:nvPr/>
          </p:nvSpPr>
          <p:spPr>
            <a:xfrm>
              <a:off x="10259935" y="3336798"/>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07" name="Straight Connector 106"/>
            <p:cNvCxnSpPr/>
            <p:nvPr/>
          </p:nvCxnSpPr>
          <p:spPr>
            <a:xfrm>
              <a:off x="10259935" y="333791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08" name="Rectangle 107"/>
          <p:cNvSpPr/>
          <p:nvPr/>
        </p:nvSpPr>
        <p:spPr>
          <a:xfrm>
            <a:off x="10259935" y="5120040"/>
            <a:ext cx="1671706" cy="400110"/>
          </a:xfrm>
          <a:prstGeom prst="rect">
            <a:avLst/>
          </a:prstGeom>
          <a:solidFill>
            <a:schemeClr val="accent1"/>
          </a:solidFill>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dirty="0">
                <a:solidFill>
                  <a:schemeClr val="bg1"/>
                </a:solidFill>
                <a:latin typeface="Arial" panose="020B0604020202020204" pitchFamily="34" charset="0"/>
                <a:cs typeface="Arial" panose="020B0604020202020204" pitchFamily="34" charset="0"/>
              </a:rPr>
              <a:t>Replace it with your client testimonial here.</a:t>
            </a:r>
            <a:endParaRPr lang="id-ID" sz="1000" dirty="0">
              <a:solidFill>
                <a:schemeClr val="bg1"/>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567E9E91-5646-40A7-9030-1D820D942D26}"/>
              </a:ext>
            </a:extLst>
          </p:cNvPr>
          <p:cNvGrpSpPr/>
          <p:nvPr/>
        </p:nvGrpSpPr>
        <p:grpSpPr>
          <a:xfrm>
            <a:off x="10259935" y="4535413"/>
            <a:ext cx="2087563" cy="538609"/>
            <a:chOff x="10259935" y="4535413"/>
            <a:chExt cx="2087563" cy="538609"/>
          </a:xfrm>
        </p:grpSpPr>
        <p:sp>
          <p:nvSpPr>
            <p:cNvPr id="109" name="TextBox 23"/>
            <p:cNvSpPr txBox="1"/>
            <p:nvPr/>
          </p:nvSpPr>
          <p:spPr>
            <a:xfrm>
              <a:off x="10259935" y="4535413"/>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1050" b="1" dirty="0">
                  <a:solidFill>
                    <a:schemeClr val="tx2">
                      <a:lumMod val="60000"/>
                      <a:lumOff val="40000"/>
                    </a:schemeClr>
                  </a:solidFill>
                  <a:latin typeface="Arial" panose="020B0604020202020204" pitchFamily="34" charset="0"/>
                  <a:cs typeface="Arial" panose="020B0604020202020204" pitchFamily="34" charset="0"/>
                </a:rPr>
                <a:t>Name</a:t>
              </a:r>
            </a:p>
          </p:txBody>
        </p:sp>
        <p:sp>
          <p:nvSpPr>
            <p:cNvPr id="110" name="TextBox 109"/>
            <p:cNvSpPr txBox="1"/>
            <p:nvPr/>
          </p:nvSpPr>
          <p:spPr>
            <a:xfrm>
              <a:off x="10259935" y="4843190"/>
              <a:ext cx="1050288" cy="230832"/>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9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11" name="Straight Connector 110"/>
            <p:cNvCxnSpPr/>
            <p:nvPr/>
          </p:nvCxnSpPr>
          <p:spPr>
            <a:xfrm>
              <a:off x="10259935" y="484431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5" name="Picture Placeholder 4">
            <a:extLst>
              <a:ext uri="{FF2B5EF4-FFF2-40B4-BE49-F238E27FC236}">
                <a16:creationId xmlns:a16="http://schemas.microsoft.com/office/drawing/2014/main" id="{CE156D57-0C8B-7D4C-AE6F-A296A08FE054}"/>
              </a:ext>
            </a:extLst>
          </p:cNvPr>
          <p:cNvPicPr>
            <a:picLocks noGrp="1" noChangeAspect="1"/>
          </p:cNvPicPr>
          <p:nvPr>
            <p:ph type="pic" sz="quarter" idx="46"/>
          </p:nvPr>
        </p:nvPicPr>
        <p:blipFill>
          <a:blip r:embed="rId2" cstate="hqprint">
            <a:extLst>
              <a:ext uri="{28A0092B-C50C-407E-A947-70E740481C1C}">
                <a14:useLocalDpi xmlns:a14="http://schemas.microsoft.com/office/drawing/2010/main"/>
              </a:ext>
            </a:extLst>
          </a:blip>
          <a:srcRect l="10086" r="10086"/>
          <a:stretch>
            <a:fillRect/>
          </a:stretch>
        </p:blipFill>
        <p:spPr/>
      </p:pic>
      <p:pic>
        <p:nvPicPr>
          <p:cNvPr id="25" name="Picture Placeholder 24">
            <a:extLst>
              <a:ext uri="{FF2B5EF4-FFF2-40B4-BE49-F238E27FC236}">
                <a16:creationId xmlns:a16="http://schemas.microsoft.com/office/drawing/2014/main" id="{959F3126-D0C6-A44E-825F-58FE70861BD2}"/>
              </a:ext>
            </a:extLst>
          </p:cNvPr>
          <p:cNvPicPr>
            <a:picLocks noGrp="1" noChangeAspect="1"/>
          </p:cNvPicPr>
          <p:nvPr>
            <p:ph type="pic" sz="quarter" idx="47"/>
          </p:nvPr>
        </p:nvPicPr>
        <p:blipFill>
          <a:blip r:embed="rId3" cstate="hqprint">
            <a:extLst>
              <a:ext uri="{28A0092B-C50C-407E-A947-70E740481C1C}">
                <a14:useLocalDpi xmlns:a14="http://schemas.microsoft.com/office/drawing/2010/main"/>
              </a:ext>
            </a:extLst>
          </a:blip>
          <a:srcRect t="10000" b="10000"/>
          <a:stretch>
            <a:fillRect/>
          </a:stretch>
        </p:blipFill>
        <p:spPr/>
      </p:pic>
      <p:pic>
        <p:nvPicPr>
          <p:cNvPr id="33" name="Picture Placeholder 32">
            <a:extLst>
              <a:ext uri="{FF2B5EF4-FFF2-40B4-BE49-F238E27FC236}">
                <a16:creationId xmlns:a16="http://schemas.microsoft.com/office/drawing/2014/main" id="{911570DF-64E4-C245-9AEE-32A9640FDE61}"/>
              </a:ext>
            </a:extLst>
          </p:cNvPr>
          <p:cNvPicPr>
            <a:picLocks noGrp="1" noChangeAspect="1"/>
          </p:cNvPicPr>
          <p:nvPr>
            <p:ph type="pic" sz="quarter" idx="48"/>
          </p:nvPr>
        </p:nvPicPr>
        <p:blipFill>
          <a:blip r:embed="rId4" cstate="hqprint">
            <a:extLst>
              <a:ext uri="{28A0092B-C50C-407E-A947-70E740481C1C}">
                <a14:useLocalDpi xmlns:a14="http://schemas.microsoft.com/office/drawing/2010/main"/>
              </a:ext>
            </a:extLst>
          </a:blip>
          <a:srcRect l="16667" r="16667"/>
          <a:stretch>
            <a:fillRect/>
          </a:stretch>
        </p:blipFill>
        <p:spPr/>
      </p:pic>
      <p:pic>
        <p:nvPicPr>
          <p:cNvPr id="7" name="Picture Placeholder 6">
            <a:extLst>
              <a:ext uri="{FF2B5EF4-FFF2-40B4-BE49-F238E27FC236}">
                <a16:creationId xmlns:a16="http://schemas.microsoft.com/office/drawing/2014/main" id="{64A15C06-996F-0248-865F-6496F9164DC7}"/>
              </a:ext>
            </a:extLst>
          </p:cNvPr>
          <p:cNvPicPr>
            <a:picLocks noGrp="1" noChangeAspect="1"/>
          </p:cNvPicPr>
          <p:nvPr>
            <p:ph type="pic" sz="quarter" idx="43"/>
          </p:nvPr>
        </p:nvPicPr>
        <p:blipFill>
          <a:blip r:embed="rId5" cstate="hqprint">
            <a:extLst>
              <a:ext uri="{28A0092B-C50C-407E-A947-70E740481C1C}">
                <a14:useLocalDpi xmlns:a14="http://schemas.microsoft.com/office/drawing/2010/main"/>
              </a:ext>
            </a:extLst>
          </a:blip>
          <a:srcRect t="12127" b="12127"/>
          <a:stretch>
            <a:fillRect/>
          </a:stretch>
        </p:blipFill>
        <p:spPr/>
      </p:pic>
      <p:pic>
        <p:nvPicPr>
          <p:cNvPr id="27" name="Picture Placeholder 26">
            <a:extLst>
              <a:ext uri="{FF2B5EF4-FFF2-40B4-BE49-F238E27FC236}">
                <a16:creationId xmlns:a16="http://schemas.microsoft.com/office/drawing/2014/main" id="{1DC9F1DB-810C-A443-A7BB-DC95D89751A1}"/>
              </a:ext>
            </a:extLst>
          </p:cNvPr>
          <p:cNvPicPr>
            <a:picLocks noGrp="1" noChangeAspect="1"/>
          </p:cNvPicPr>
          <p:nvPr>
            <p:ph type="pic" sz="quarter" idx="44"/>
          </p:nvPr>
        </p:nvPicPr>
        <p:blipFill>
          <a:blip r:embed="rId6" cstate="hqprint">
            <a:extLst>
              <a:ext uri="{28A0092B-C50C-407E-A947-70E740481C1C}">
                <a14:useLocalDpi xmlns:a14="http://schemas.microsoft.com/office/drawing/2010/main"/>
              </a:ext>
            </a:extLst>
          </a:blip>
          <a:srcRect l="16679" r="16679"/>
          <a:stretch>
            <a:fillRect/>
          </a:stretch>
        </p:blipFill>
        <p:spPr/>
      </p:pic>
      <p:pic>
        <p:nvPicPr>
          <p:cNvPr id="35" name="Picture Placeholder 34">
            <a:extLst>
              <a:ext uri="{FF2B5EF4-FFF2-40B4-BE49-F238E27FC236}">
                <a16:creationId xmlns:a16="http://schemas.microsoft.com/office/drawing/2014/main" id="{1ADD29A9-6F33-2E49-A9A6-7531BC3A19D8}"/>
              </a:ext>
            </a:extLst>
          </p:cNvPr>
          <p:cNvPicPr>
            <a:picLocks noGrp="1" noChangeAspect="1"/>
          </p:cNvPicPr>
          <p:nvPr>
            <p:ph type="pic" sz="quarter" idx="45"/>
          </p:nvPr>
        </p:nvPicPr>
        <p:blipFill>
          <a:blip r:embed="rId7" cstate="hqprint">
            <a:extLst>
              <a:ext uri="{28A0092B-C50C-407E-A947-70E740481C1C}">
                <a14:useLocalDpi xmlns:a14="http://schemas.microsoft.com/office/drawing/2010/main"/>
              </a:ext>
            </a:extLst>
          </a:blip>
          <a:srcRect l="16656" r="16656"/>
          <a:stretch>
            <a:fillRect/>
          </a:stretch>
        </p:blipFill>
        <p:spPr/>
      </p:pic>
      <p:pic>
        <p:nvPicPr>
          <p:cNvPr id="9" name="Picture Placeholder 8">
            <a:extLst>
              <a:ext uri="{FF2B5EF4-FFF2-40B4-BE49-F238E27FC236}">
                <a16:creationId xmlns:a16="http://schemas.microsoft.com/office/drawing/2014/main" id="{10120B38-C7F1-6247-A850-83D5D9A3295F}"/>
              </a:ext>
            </a:extLst>
          </p:cNvPr>
          <p:cNvPicPr>
            <a:picLocks noGrp="1" noChangeAspect="1"/>
          </p:cNvPicPr>
          <p:nvPr>
            <p:ph type="pic" sz="quarter" idx="40"/>
          </p:nvPr>
        </p:nvPicPr>
        <p:blipFill>
          <a:blip r:embed="rId8" cstate="hqprint">
            <a:extLst>
              <a:ext uri="{28A0092B-C50C-407E-A947-70E740481C1C}">
                <a14:useLocalDpi xmlns:a14="http://schemas.microsoft.com/office/drawing/2010/main"/>
              </a:ext>
            </a:extLst>
          </a:blip>
          <a:srcRect l="16596" r="16596"/>
          <a:stretch>
            <a:fillRect/>
          </a:stretch>
        </p:blipFill>
        <p:spPr/>
      </p:pic>
      <p:pic>
        <p:nvPicPr>
          <p:cNvPr id="29" name="Picture Placeholder 28">
            <a:extLst>
              <a:ext uri="{FF2B5EF4-FFF2-40B4-BE49-F238E27FC236}">
                <a16:creationId xmlns:a16="http://schemas.microsoft.com/office/drawing/2014/main" id="{2C34C402-0647-9149-91A9-3866583A79A3}"/>
              </a:ext>
            </a:extLst>
          </p:cNvPr>
          <p:cNvPicPr>
            <a:picLocks noGrp="1" noChangeAspect="1"/>
          </p:cNvPicPr>
          <p:nvPr>
            <p:ph type="pic" sz="quarter" idx="41"/>
          </p:nvPr>
        </p:nvPicPr>
        <p:blipFill>
          <a:blip r:embed="rId9" cstate="hqprint">
            <a:extLst>
              <a:ext uri="{28A0092B-C50C-407E-A947-70E740481C1C}">
                <a14:useLocalDpi xmlns:a14="http://schemas.microsoft.com/office/drawing/2010/main"/>
              </a:ext>
            </a:extLst>
          </a:blip>
          <a:srcRect/>
          <a:stretch>
            <a:fillRect/>
          </a:stretch>
        </p:blipFill>
        <p:spPr/>
      </p:pic>
      <p:pic>
        <p:nvPicPr>
          <p:cNvPr id="37" name="Picture Placeholder 36">
            <a:extLst>
              <a:ext uri="{FF2B5EF4-FFF2-40B4-BE49-F238E27FC236}">
                <a16:creationId xmlns:a16="http://schemas.microsoft.com/office/drawing/2014/main" id="{B515FBDF-6909-5945-8276-00A49D3BA081}"/>
              </a:ext>
            </a:extLst>
          </p:cNvPr>
          <p:cNvPicPr>
            <a:picLocks noGrp="1" noChangeAspect="1"/>
          </p:cNvPicPr>
          <p:nvPr>
            <p:ph type="pic" sz="quarter" idx="42"/>
          </p:nvPr>
        </p:nvPicPr>
        <p:blipFill>
          <a:blip r:embed="rId10" cstate="hqprint">
            <a:extLst>
              <a:ext uri="{28A0092B-C50C-407E-A947-70E740481C1C}">
                <a14:useLocalDpi xmlns:a14="http://schemas.microsoft.com/office/drawing/2010/main"/>
              </a:ext>
            </a:extLst>
          </a:blip>
          <a:srcRect l="16667" r="16667"/>
          <a:stretch>
            <a:fillRect/>
          </a:stretch>
        </p:blipFill>
        <p:spPr/>
      </p:pic>
      <p:pic>
        <p:nvPicPr>
          <p:cNvPr id="11" name="Picture Placeholder 10">
            <a:extLst>
              <a:ext uri="{FF2B5EF4-FFF2-40B4-BE49-F238E27FC236}">
                <a16:creationId xmlns:a16="http://schemas.microsoft.com/office/drawing/2014/main" id="{C130E33F-E58D-AA44-A749-F030D94F608E}"/>
              </a:ext>
            </a:extLst>
          </p:cNvPr>
          <p:cNvPicPr>
            <a:picLocks noGrp="1" noChangeAspect="1"/>
          </p:cNvPicPr>
          <p:nvPr>
            <p:ph type="pic" sz="quarter" idx="23"/>
          </p:nvPr>
        </p:nvPicPr>
        <p:blipFill>
          <a:blip r:embed="rId11" cstate="hqprint">
            <a:extLst>
              <a:ext uri="{28A0092B-C50C-407E-A947-70E740481C1C}">
                <a14:useLocalDpi xmlns:a14="http://schemas.microsoft.com/office/drawing/2010/main"/>
              </a:ext>
            </a:extLst>
          </a:blip>
          <a:srcRect t="16667" b="16667"/>
          <a:stretch>
            <a:fillRect/>
          </a:stretch>
        </p:blipFill>
        <p:spPr/>
      </p:pic>
      <p:pic>
        <p:nvPicPr>
          <p:cNvPr id="31" name="Picture Placeholder 30">
            <a:extLst>
              <a:ext uri="{FF2B5EF4-FFF2-40B4-BE49-F238E27FC236}">
                <a16:creationId xmlns:a16="http://schemas.microsoft.com/office/drawing/2014/main" id="{597A355C-7C90-9743-9035-D0F61D1F3F4C}"/>
              </a:ext>
            </a:extLst>
          </p:cNvPr>
          <p:cNvPicPr>
            <a:picLocks noGrp="1" noChangeAspect="1"/>
          </p:cNvPicPr>
          <p:nvPr>
            <p:ph type="pic" sz="quarter" idx="31"/>
          </p:nvPr>
        </p:nvPicPr>
        <p:blipFill>
          <a:blip r:embed="rId12" cstate="hqprint">
            <a:extLst>
              <a:ext uri="{28A0092B-C50C-407E-A947-70E740481C1C}">
                <a14:useLocalDpi xmlns:a14="http://schemas.microsoft.com/office/drawing/2010/main"/>
              </a:ext>
            </a:extLst>
          </a:blip>
          <a:srcRect l="16658" r="16658"/>
          <a:stretch>
            <a:fillRect/>
          </a:stretch>
        </p:blipFill>
        <p:spPr/>
      </p:pic>
      <p:pic>
        <p:nvPicPr>
          <p:cNvPr id="39" name="Picture Placeholder 38">
            <a:extLst>
              <a:ext uri="{FF2B5EF4-FFF2-40B4-BE49-F238E27FC236}">
                <a16:creationId xmlns:a16="http://schemas.microsoft.com/office/drawing/2014/main" id="{91409AA6-7364-9846-A7EC-14C8DD6E94AC}"/>
              </a:ext>
            </a:extLst>
          </p:cNvPr>
          <p:cNvPicPr>
            <a:picLocks noGrp="1" noChangeAspect="1"/>
          </p:cNvPicPr>
          <p:nvPr>
            <p:ph type="pic" sz="quarter" idx="39"/>
          </p:nvPr>
        </p:nvPicPr>
        <p:blipFill>
          <a:blip r:embed="rId13" cstate="hqprint">
            <a:extLst>
              <a:ext uri="{28A0092B-C50C-407E-A947-70E740481C1C}">
                <a14:useLocalDpi xmlns:a14="http://schemas.microsoft.com/office/drawing/2010/main"/>
              </a:ext>
            </a:extLst>
          </a:blip>
          <a:srcRect l="16656" r="16656"/>
          <a:stretch>
            <a:fillRect/>
          </a:stretch>
        </p:blipFill>
        <p:spPr/>
      </p:pic>
    </p:spTree>
    <p:extLst>
      <p:ext uri="{BB962C8B-B14F-4D97-AF65-F5344CB8AC3E}">
        <p14:creationId xmlns:p14="http://schemas.microsoft.com/office/powerpoint/2010/main" val="64906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2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84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50" fill="hold"/>
                                        <p:tgtEl>
                                          <p:spTgt spid="5"/>
                                        </p:tgtEl>
                                        <p:attrNameLst>
                                          <p:attrName>ppt_x</p:attrName>
                                        </p:attrNameLst>
                                      </p:cBhvr>
                                      <p:tavLst>
                                        <p:tav tm="0">
                                          <p:val>
                                            <p:strVal val="1+#ppt_w/2"/>
                                          </p:val>
                                        </p:tav>
                                        <p:tav tm="100000">
                                          <p:val>
                                            <p:strVal val="#ppt_x"/>
                                          </p:val>
                                        </p:tav>
                                      </p:tavLst>
                                    </p:anim>
                                    <p:anim calcmode="lin" valueType="num">
                                      <p:cBhvr additive="base">
                                        <p:cTn id="13" dur="25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2" presetClass="entr" presetSubtype="4" decel="84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250" fill="hold"/>
                                        <p:tgtEl>
                                          <p:spTgt spid="4"/>
                                        </p:tgtEl>
                                        <p:attrNameLst>
                                          <p:attrName>ppt_x</p:attrName>
                                        </p:attrNameLst>
                                      </p:cBhvr>
                                      <p:tavLst>
                                        <p:tav tm="0">
                                          <p:val>
                                            <p:strVal val="#ppt_x"/>
                                          </p:val>
                                        </p:tav>
                                        <p:tav tm="100000">
                                          <p:val>
                                            <p:strVal val="#ppt_x"/>
                                          </p:val>
                                        </p:tav>
                                      </p:tavLst>
                                    </p:anim>
                                    <p:anim calcmode="lin" valueType="num">
                                      <p:cBhvr additive="base">
                                        <p:cTn id="18" dur="25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decel="84000" fill="hold" grpId="0" nodeType="afterEffect">
                                  <p:stCondLst>
                                    <p:cond delay="0"/>
                                  </p:stCondLst>
                                  <p:childTnLst>
                                    <p:set>
                                      <p:cBhvr>
                                        <p:cTn id="21" dur="1" fill="hold">
                                          <p:stCondLst>
                                            <p:cond delay="0"/>
                                          </p:stCondLst>
                                        </p:cTn>
                                        <p:tgtEl>
                                          <p:spTgt spid="48"/>
                                        </p:tgtEl>
                                        <p:attrNameLst>
                                          <p:attrName>style.visibility</p:attrName>
                                        </p:attrNameLst>
                                      </p:cBhvr>
                                      <p:to>
                                        <p:strVal val="visible"/>
                                      </p:to>
                                    </p:set>
                                    <p:anim calcmode="lin" valueType="num">
                                      <p:cBhvr additive="base">
                                        <p:cTn id="22" dur="250" fill="hold"/>
                                        <p:tgtEl>
                                          <p:spTgt spid="48"/>
                                        </p:tgtEl>
                                        <p:attrNameLst>
                                          <p:attrName>ppt_x</p:attrName>
                                        </p:attrNameLst>
                                      </p:cBhvr>
                                      <p:tavLst>
                                        <p:tav tm="0">
                                          <p:val>
                                            <p:strVal val="#ppt_x"/>
                                          </p:val>
                                        </p:tav>
                                        <p:tav tm="100000">
                                          <p:val>
                                            <p:strVal val="#ppt_x"/>
                                          </p:val>
                                        </p:tav>
                                      </p:tavLst>
                                    </p:anim>
                                    <p:anim calcmode="lin" valueType="num">
                                      <p:cBhvr additive="base">
                                        <p:cTn id="23" dur="250" fill="hold"/>
                                        <p:tgtEl>
                                          <p:spTgt spid="48"/>
                                        </p:tgtEl>
                                        <p:attrNameLst>
                                          <p:attrName>ppt_y</p:attrName>
                                        </p:attrNameLst>
                                      </p:cBhvr>
                                      <p:tavLst>
                                        <p:tav tm="0">
                                          <p:val>
                                            <p:strVal val="1+#ppt_h/2"/>
                                          </p:val>
                                        </p:tav>
                                        <p:tav tm="100000">
                                          <p:val>
                                            <p:strVal val="#ppt_y"/>
                                          </p:val>
                                        </p:tav>
                                      </p:tavLst>
                                    </p:anim>
                                  </p:childTnLst>
                                </p:cTn>
                              </p:par>
                            </p:childTnLst>
                          </p:cTn>
                        </p:par>
                        <p:par>
                          <p:cTn id="24" fill="hold">
                            <p:stCondLst>
                              <p:cond delay="1250"/>
                            </p:stCondLst>
                            <p:childTnLst>
                              <p:par>
                                <p:cTn id="25" presetID="2" presetClass="entr" presetSubtype="2" decel="8400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250" fill="hold"/>
                                        <p:tgtEl>
                                          <p:spTgt spid="7"/>
                                        </p:tgtEl>
                                        <p:attrNameLst>
                                          <p:attrName>ppt_x</p:attrName>
                                        </p:attrNameLst>
                                      </p:cBhvr>
                                      <p:tavLst>
                                        <p:tav tm="0">
                                          <p:val>
                                            <p:strVal val="1+#ppt_w/2"/>
                                          </p:val>
                                        </p:tav>
                                        <p:tav tm="100000">
                                          <p:val>
                                            <p:strVal val="#ppt_x"/>
                                          </p:val>
                                        </p:tav>
                                      </p:tavLst>
                                    </p:anim>
                                    <p:anim calcmode="lin" valueType="num">
                                      <p:cBhvr additive="base">
                                        <p:cTn id="28" dur="250" fill="hold"/>
                                        <p:tgtEl>
                                          <p:spTgt spid="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2" presetClass="entr" presetSubtype="4" decel="8400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250" fill="hold"/>
                                        <p:tgtEl>
                                          <p:spTgt spid="6"/>
                                        </p:tgtEl>
                                        <p:attrNameLst>
                                          <p:attrName>ppt_x</p:attrName>
                                        </p:attrNameLst>
                                      </p:cBhvr>
                                      <p:tavLst>
                                        <p:tav tm="0">
                                          <p:val>
                                            <p:strVal val="#ppt_x"/>
                                          </p:val>
                                        </p:tav>
                                        <p:tav tm="100000">
                                          <p:val>
                                            <p:strVal val="#ppt_x"/>
                                          </p:val>
                                        </p:tav>
                                      </p:tavLst>
                                    </p:anim>
                                    <p:anim calcmode="lin" valueType="num">
                                      <p:cBhvr additive="base">
                                        <p:cTn id="33" dur="250" fill="hold"/>
                                        <p:tgtEl>
                                          <p:spTgt spid="6"/>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 presetClass="entr" presetSubtype="4" decel="84000" fill="hold" grpId="0" nodeType="afterEffect">
                                  <p:stCondLst>
                                    <p:cond delay="0"/>
                                  </p:stCondLst>
                                  <p:childTnLst>
                                    <p:set>
                                      <p:cBhvr>
                                        <p:cTn id="36" dur="1" fill="hold">
                                          <p:stCondLst>
                                            <p:cond delay="0"/>
                                          </p:stCondLst>
                                        </p:cTn>
                                        <p:tgtEl>
                                          <p:spTgt spid="76"/>
                                        </p:tgtEl>
                                        <p:attrNameLst>
                                          <p:attrName>style.visibility</p:attrName>
                                        </p:attrNameLst>
                                      </p:cBhvr>
                                      <p:to>
                                        <p:strVal val="visible"/>
                                      </p:to>
                                    </p:set>
                                    <p:anim calcmode="lin" valueType="num">
                                      <p:cBhvr additive="base">
                                        <p:cTn id="37" dur="250" fill="hold"/>
                                        <p:tgtEl>
                                          <p:spTgt spid="76"/>
                                        </p:tgtEl>
                                        <p:attrNameLst>
                                          <p:attrName>ppt_x</p:attrName>
                                        </p:attrNameLst>
                                      </p:cBhvr>
                                      <p:tavLst>
                                        <p:tav tm="0">
                                          <p:val>
                                            <p:strVal val="#ppt_x"/>
                                          </p:val>
                                        </p:tav>
                                        <p:tav tm="100000">
                                          <p:val>
                                            <p:strVal val="#ppt_x"/>
                                          </p:val>
                                        </p:tav>
                                      </p:tavLst>
                                    </p:anim>
                                    <p:anim calcmode="lin" valueType="num">
                                      <p:cBhvr additive="base">
                                        <p:cTn id="38" dur="250" fill="hold"/>
                                        <p:tgtEl>
                                          <p:spTgt spid="76"/>
                                        </p:tgtEl>
                                        <p:attrNameLst>
                                          <p:attrName>ppt_y</p:attrName>
                                        </p:attrNameLst>
                                      </p:cBhvr>
                                      <p:tavLst>
                                        <p:tav tm="0">
                                          <p:val>
                                            <p:strVal val="1+#ppt_h/2"/>
                                          </p:val>
                                        </p:tav>
                                        <p:tav tm="100000">
                                          <p:val>
                                            <p:strVal val="#ppt_y"/>
                                          </p:val>
                                        </p:tav>
                                      </p:tavLst>
                                    </p:anim>
                                  </p:childTnLst>
                                </p:cTn>
                              </p:par>
                            </p:childTnLst>
                          </p:cTn>
                        </p:par>
                        <p:par>
                          <p:cTn id="39" fill="hold">
                            <p:stCondLst>
                              <p:cond delay="2000"/>
                            </p:stCondLst>
                            <p:childTnLst>
                              <p:par>
                                <p:cTn id="40" presetID="2" presetClass="entr" presetSubtype="2" decel="84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250" fill="hold"/>
                                        <p:tgtEl>
                                          <p:spTgt spid="9"/>
                                        </p:tgtEl>
                                        <p:attrNameLst>
                                          <p:attrName>ppt_x</p:attrName>
                                        </p:attrNameLst>
                                      </p:cBhvr>
                                      <p:tavLst>
                                        <p:tav tm="0">
                                          <p:val>
                                            <p:strVal val="1+#ppt_w/2"/>
                                          </p:val>
                                        </p:tav>
                                        <p:tav tm="100000">
                                          <p:val>
                                            <p:strVal val="#ppt_x"/>
                                          </p:val>
                                        </p:tav>
                                      </p:tavLst>
                                    </p:anim>
                                    <p:anim calcmode="lin" valueType="num">
                                      <p:cBhvr additive="base">
                                        <p:cTn id="43" dur="25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2250"/>
                            </p:stCondLst>
                            <p:childTnLst>
                              <p:par>
                                <p:cTn id="45" presetID="2" presetClass="entr" presetSubtype="4" decel="8400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250" fill="hold"/>
                                        <p:tgtEl>
                                          <p:spTgt spid="8"/>
                                        </p:tgtEl>
                                        <p:attrNameLst>
                                          <p:attrName>ppt_x</p:attrName>
                                        </p:attrNameLst>
                                      </p:cBhvr>
                                      <p:tavLst>
                                        <p:tav tm="0">
                                          <p:val>
                                            <p:strVal val="#ppt_x"/>
                                          </p:val>
                                        </p:tav>
                                        <p:tav tm="100000">
                                          <p:val>
                                            <p:strVal val="#ppt_x"/>
                                          </p:val>
                                        </p:tav>
                                      </p:tavLst>
                                    </p:anim>
                                    <p:anim calcmode="lin" valueType="num">
                                      <p:cBhvr additive="base">
                                        <p:cTn id="48" dur="250" fill="hold"/>
                                        <p:tgtEl>
                                          <p:spTgt spid="8"/>
                                        </p:tgtEl>
                                        <p:attrNameLst>
                                          <p:attrName>ppt_y</p:attrName>
                                        </p:attrNameLst>
                                      </p:cBhvr>
                                      <p:tavLst>
                                        <p:tav tm="0">
                                          <p:val>
                                            <p:strVal val="1+#ppt_h/2"/>
                                          </p:val>
                                        </p:tav>
                                        <p:tav tm="100000">
                                          <p:val>
                                            <p:strVal val="#ppt_y"/>
                                          </p:val>
                                        </p:tav>
                                      </p:tavLst>
                                    </p:anim>
                                  </p:childTnLst>
                                </p:cTn>
                              </p:par>
                            </p:childTnLst>
                          </p:cTn>
                        </p:par>
                        <p:par>
                          <p:cTn id="49" fill="hold">
                            <p:stCondLst>
                              <p:cond delay="2500"/>
                            </p:stCondLst>
                            <p:childTnLst>
                              <p:par>
                                <p:cTn id="50" presetID="2" presetClass="entr" presetSubtype="4" decel="84000" fill="hold" grpId="0" nodeType="afterEffect">
                                  <p:stCondLst>
                                    <p:cond delay="0"/>
                                  </p:stCondLst>
                                  <p:childTnLst>
                                    <p:set>
                                      <p:cBhvr>
                                        <p:cTn id="51" dur="1" fill="hold">
                                          <p:stCondLst>
                                            <p:cond delay="0"/>
                                          </p:stCondLst>
                                        </p:cTn>
                                        <p:tgtEl>
                                          <p:spTgt spid="88"/>
                                        </p:tgtEl>
                                        <p:attrNameLst>
                                          <p:attrName>style.visibility</p:attrName>
                                        </p:attrNameLst>
                                      </p:cBhvr>
                                      <p:to>
                                        <p:strVal val="visible"/>
                                      </p:to>
                                    </p:set>
                                    <p:anim calcmode="lin" valueType="num">
                                      <p:cBhvr additive="base">
                                        <p:cTn id="52" dur="250" fill="hold"/>
                                        <p:tgtEl>
                                          <p:spTgt spid="88"/>
                                        </p:tgtEl>
                                        <p:attrNameLst>
                                          <p:attrName>ppt_x</p:attrName>
                                        </p:attrNameLst>
                                      </p:cBhvr>
                                      <p:tavLst>
                                        <p:tav tm="0">
                                          <p:val>
                                            <p:strVal val="#ppt_x"/>
                                          </p:val>
                                        </p:tav>
                                        <p:tav tm="100000">
                                          <p:val>
                                            <p:strVal val="#ppt_x"/>
                                          </p:val>
                                        </p:tav>
                                      </p:tavLst>
                                    </p:anim>
                                    <p:anim calcmode="lin" valueType="num">
                                      <p:cBhvr additive="base">
                                        <p:cTn id="53" dur="250" fill="hold"/>
                                        <p:tgtEl>
                                          <p:spTgt spid="88"/>
                                        </p:tgtEl>
                                        <p:attrNameLst>
                                          <p:attrName>ppt_y</p:attrName>
                                        </p:attrNameLst>
                                      </p:cBhvr>
                                      <p:tavLst>
                                        <p:tav tm="0">
                                          <p:val>
                                            <p:strVal val="1+#ppt_h/2"/>
                                          </p:val>
                                        </p:tav>
                                        <p:tav tm="100000">
                                          <p:val>
                                            <p:strVal val="#ppt_y"/>
                                          </p:val>
                                        </p:tav>
                                      </p:tavLst>
                                    </p:anim>
                                  </p:childTnLst>
                                </p:cTn>
                              </p:par>
                            </p:childTnLst>
                          </p:cTn>
                        </p:par>
                        <p:par>
                          <p:cTn id="54" fill="hold">
                            <p:stCondLst>
                              <p:cond delay="2750"/>
                            </p:stCondLst>
                            <p:childTnLst>
                              <p:par>
                                <p:cTn id="55" presetID="2" presetClass="entr" presetSubtype="2" decel="84000"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250" fill="hold"/>
                                        <p:tgtEl>
                                          <p:spTgt spid="11"/>
                                        </p:tgtEl>
                                        <p:attrNameLst>
                                          <p:attrName>ppt_x</p:attrName>
                                        </p:attrNameLst>
                                      </p:cBhvr>
                                      <p:tavLst>
                                        <p:tav tm="0">
                                          <p:val>
                                            <p:strVal val="1+#ppt_w/2"/>
                                          </p:val>
                                        </p:tav>
                                        <p:tav tm="100000">
                                          <p:val>
                                            <p:strVal val="#ppt_x"/>
                                          </p:val>
                                        </p:tav>
                                      </p:tavLst>
                                    </p:anim>
                                    <p:anim calcmode="lin" valueType="num">
                                      <p:cBhvr additive="base">
                                        <p:cTn id="58" dur="250" fill="hold"/>
                                        <p:tgtEl>
                                          <p:spTgt spid="11"/>
                                        </p:tgtEl>
                                        <p:attrNameLst>
                                          <p:attrName>ppt_y</p:attrName>
                                        </p:attrNameLst>
                                      </p:cBhvr>
                                      <p:tavLst>
                                        <p:tav tm="0">
                                          <p:val>
                                            <p:strVal val="#ppt_y"/>
                                          </p:val>
                                        </p:tav>
                                        <p:tav tm="100000">
                                          <p:val>
                                            <p:strVal val="#ppt_y"/>
                                          </p:val>
                                        </p:tav>
                                      </p:tavLst>
                                    </p:anim>
                                  </p:childTnLst>
                                </p:cTn>
                              </p:par>
                            </p:childTnLst>
                          </p:cTn>
                        </p:par>
                        <p:par>
                          <p:cTn id="59" fill="hold">
                            <p:stCondLst>
                              <p:cond delay="3000"/>
                            </p:stCondLst>
                            <p:childTnLst>
                              <p:par>
                                <p:cTn id="60" presetID="2" presetClass="entr" presetSubtype="4" decel="84000"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250" fill="hold"/>
                                        <p:tgtEl>
                                          <p:spTgt spid="10"/>
                                        </p:tgtEl>
                                        <p:attrNameLst>
                                          <p:attrName>ppt_x</p:attrName>
                                        </p:attrNameLst>
                                      </p:cBhvr>
                                      <p:tavLst>
                                        <p:tav tm="0">
                                          <p:val>
                                            <p:strVal val="#ppt_x"/>
                                          </p:val>
                                        </p:tav>
                                        <p:tav tm="100000">
                                          <p:val>
                                            <p:strVal val="#ppt_x"/>
                                          </p:val>
                                        </p:tav>
                                      </p:tavLst>
                                    </p:anim>
                                    <p:anim calcmode="lin" valueType="num">
                                      <p:cBhvr additive="base">
                                        <p:cTn id="63" dur="250" fill="hold"/>
                                        <p:tgtEl>
                                          <p:spTgt spid="10"/>
                                        </p:tgtEl>
                                        <p:attrNameLst>
                                          <p:attrName>ppt_y</p:attrName>
                                        </p:attrNameLst>
                                      </p:cBhvr>
                                      <p:tavLst>
                                        <p:tav tm="0">
                                          <p:val>
                                            <p:strVal val="1+#ppt_h/2"/>
                                          </p:val>
                                        </p:tav>
                                        <p:tav tm="100000">
                                          <p:val>
                                            <p:strVal val="#ppt_y"/>
                                          </p:val>
                                        </p:tav>
                                      </p:tavLst>
                                    </p:anim>
                                  </p:childTnLst>
                                </p:cTn>
                              </p:par>
                            </p:childTnLst>
                          </p:cTn>
                        </p:par>
                        <p:par>
                          <p:cTn id="64" fill="hold">
                            <p:stCondLst>
                              <p:cond delay="3250"/>
                            </p:stCondLst>
                            <p:childTnLst>
                              <p:par>
                                <p:cTn id="65" presetID="2" presetClass="entr" presetSubtype="4" decel="84000" fill="hold" grpId="0" nodeType="afterEffect">
                                  <p:stCondLst>
                                    <p:cond delay="0"/>
                                  </p:stCondLst>
                                  <p:childTnLst>
                                    <p:set>
                                      <p:cBhvr>
                                        <p:cTn id="66" dur="1" fill="hold">
                                          <p:stCondLst>
                                            <p:cond delay="0"/>
                                          </p:stCondLst>
                                        </p:cTn>
                                        <p:tgtEl>
                                          <p:spTgt spid="100"/>
                                        </p:tgtEl>
                                        <p:attrNameLst>
                                          <p:attrName>style.visibility</p:attrName>
                                        </p:attrNameLst>
                                      </p:cBhvr>
                                      <p:to>
                                        <p:strVal val="visible"/>
                                      </p:to>
                                    </p:set>
                                    <p:anim calcmode="lin" valueType="num">
                                      <p:cBhvr additive="base">
                                        <p:cTn id="67" dur="250" fill="hold"/>
                                        <p:tgtEl>
                                          <p:spTgt spid="100"/>
                                        </p:tgtEl>
                                        <p:attrNameLst>
                                          <p:attrName>ppt_x</p:attrName>
                                        </p:attrNameLst>
                                      </p:cBhvr>
                                      <p:tavLst>
                                        <p:tav tm="0">
                                          <p:val>
                                            <p:strVal val="#ppt_x"/>
                                          </p:val>
                                        </p:tav>
                                        <p:tav tm="100000">
                                          <p:val>
                                            <p:strVal val="#ppt_x"/>
                                          </p:val>
                                        </p:tav>
                                      </p:tavLst>
                                    </p:anim>
                                    <p:anim calcmode="lin" valueType="num">
                                      <p:cBhvr additive="base">
                                        <p:cTn id="68" dur="250" fill="hold"/>
                                        <p:tgtEl>
                                          <p:spTgt spid="100"/>
                                        </p:tgtEl>
                                        <p:attrNameLst>
                                          <p:attrName>ppt_y</p:attrName>
                                        </p:attrNameLst>
                                      </p:cBhvr>
                                      <p:tavLst>
                                        <p:tav tm="0">
                                          <p:val>
                                            <p:strVal val="1+#ppt_h/2"/>
                                          </p:val>
                                        </p:tav>
                                        <p:tav tm="100000">
                                          <p:val>
                                            <p:strVal val="#ppt_y"/>
                                          </p:val>
                                        </p:tav>
                                      </p:tavLst>
                                    </p:anim>
                                  </p:childTnLst>
                                </p:cTn>
                              </p:par>
                            </p:childTnLst>
                          </p:cTn>
                        </p:par>
                        <p:par>
                          <p:cTn id="69" fill="hold">
                            <p:stCondLst>
                              <p:cond delay="3500"/>
                            </p:stCondLst>
                            <p:childTnLst>
                              <p:par>
                                <p:cTn id="70" presetID="2" presetClass="entr" presetSubtype="2" decel="84000"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additive="base">
                                        <p:cTn id="72" dur="250" fill="hold"/>
                                        <p:tgtEl>
                                          <p:spTgt spid="25"/>
                                        </p:tgtEl>
                                        <p:attrNameLst>
                                          <p:attrName>ppt_x</p:attrName>
                                        </p:attrNameLst>
                                      </p:cBhvr>
                                      <p:tavLst>
                                        <p:tav tm="0">
                                          <p:val>
                                            <p:strVal val="1+#ppt_w/2"/>
                                          </p:val>
                                        </p:tav>
                                        <p:tav tm="100000">
                                          <p:val>
                                            <p:strVal val="#ppt_x"/>
                                          </p:val>
                                        </p:tav>
                                      </p:tavLst>
                                    </p:anim>
                                    <p:anim calcmode="lin" valueType="num">
                                      <p:cBhvr additive="base">
                                        <p:cTn id="73" dur="250" fill="hold"/>
                                        <p:tgtEl>
                                          <p:spTgt spid="25"/>
                                        </p:tgtEl>
                                        <p:attrNameLst>
                                          <p:attrName>ppt_y</p:attrName>
                                        </p:attrNameLst>
                                      </p:cBhvr>
                                      <p:tavLst>
                                        <p:tav tm="0">
                                          <p:val>
                                            <p:strVal val="#ppt_y"/>
                                          </p:val>
                                        </p:tav>
                                        <p:tav tm="100000">
                                          <p:val>
                                            <p:strVal val="#ppt_y"/>
                                          </p:val>
                                        </p:tav>
                                      </p:tavLst>
                                    </p:anim>
                                  </p:childTnLst>
                                </p:cTn>
                              </p:par>
                            </p:childTnLst>
                          </p:cTn>
                        </p:par>
                        <p:par>
                          <p:cTn id="74" fill="hold">
                            <p:stCondLst>
                              <p:cond delay="3750"/>
                            </p:stCondLst>
                            <p:childTnLst>
                              <p:par>
                                <p:cTn id="75" presetID="2" presetClass="entr" presetSubtype="4" decel="84000" fill="hold" nodeType="after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250" fill="hold"/>
                                        <p:tgtEl>
                                          <p:spTgt spid="12"/>
                                        </p:tgtEl>
                                        <p:attrNameLst>
                                          <p:attrName>ppt_x</p:attrName>
                                        </p:attrNameLst>
                                      </p:cBhvr>
                                      <p:tavLst>
                                        <p:tav tm="0">
                                          <p:val>
                                            <p:strVal val="#ppt_x"/>
                                          </p:val>
                                        </p:tav>
                                        <p:tav tm="100000">
                                          <p:val>
                                            <p:strVal val="#ppt_x"/>
                                          </p:val>
                                        </p:tav>
                                      </p:tavLst>
                                    </p:anim>
                                    <p:anim calcmode="lin" valueType="num">
                                      <p:cBhvr additive="base">
                                        <p:cTn id="78" dur="250" fill="hold"/>
                                        <p:tgtEl>
                                          <p:spTgt spid="12"/>
                                        </p:tgtEl>
                                        <p:attrNameLst>
                                          <p:attrName>ppt_y</p:attrName>
                                        </p:attrNameLst>
                                      </p:cBhvr>
                                      <p:tavLst>
                                        <p:tav tm="0">
                                          <p:val>
                                            <p:strVal val="1+#ppt_h/2"/>
                                          </p:val>
                                        </p:tav>
                                        <p:tav tm="100000">
                                          <p:val>
                                            <p:strVal val="#ppt_y"/>
                                          </p:val>
                                        </p:tav>
                                      </p:tavLst>
                                    </p:anim>
                                  </p:childTnLst>
                                </p:cTn>
                              </p:par>
                            </p:childTnLst>
                          </p:cTn>
                        </p:par>
                        <p:par>
                          <p:cTn id="79" fill="hold">
                            <p:stCondLst>
                              <p:cond delay="4000"/>
                            </p:stCondLst>
                            <p:childTnLst>
                              <p:par>
                                <p:cTn id="80" presetID="2" presetClass="entr" presetSubtype="4" decel="84000" fill="hold" grpId="0" nodeType="afterEffect">
                                  <p:stCondLst>
                                    <p:cond delay="0"/>
                                  </p:stCondLst>
                                  <p:childTnLst>
                                    <p:set>
                                      <p:cBhvr>
                                        <p:cTn id="81" dur="1" fill="hold">
                                          <p:stCondLst>
                                            <p:cond delay="0"/>
                                          </p:stCondLst>
                                        </p:cTn>
                                        <p:tgtEl>
                                          <p:spTgt spid="52"/>
                                        </p:tgtEl>
                                        <p:attrNameLst>
                                          <p:attrName>style.visibility</p:attrName>
                                        </p:attrNameLst>
                                      </p:cBhvr>
                                      <p:to>
                                        <p:strVal val="visible"/>
                                      </p:to>
                                    </p:set>
                                    <p:anim calcmode="lin" valueType="num">
                                      <p:cBhvr additive="base">
                                        <p:cTn id="82" dur="250" fill="hold"/>
                                        <p:tgtEl>
                                          <p:spTgt spid="52"/>
                                        </p:tgtEl>
                                        <p:attrNameLst>
                                          <p:attrName>ppt_x</p:attrName>
                                        </p:attrNameLst>
                                      </p:cBhvr>
                                      <p:tavLst>
                                        <p:tav tm="0">
                                          <p:val>
                                            <p:strVal val="#ppt_x"/>
                                          </p:val>
                                        </p:tav>
                                        <p:tav tm="100000">
                                          <p:val>
                                            <p:strVal val="#ppt_x"/>
                                          </p:val>
                                        </p:tav>
                                      </p:tavLst>
                                    </p:anim>
                                    <p:anim calcmode="lin" valueType="num">
                                      <p:cBhvr additive="base">
                                        <p:cTn id="83" dur="250" fill="hold"/>
                                        <p:tgtEl>
                                          <p:spTgt spid="52"/>
                                        </p:tgtEl>
                                        <p:attrNameLst>
                                          <p:attrName>ppt_y</p:attrName>
                                        </p:attrNameLst>
                                      </p:cBhvr>
                                      <p:tavLst>
                                        <p:tav tm="0">
                                          <p:val>
                                            <p:strVal val="1+#ppt_h/2"/>
                                          </p:val>
                                        </p:tav>
                                        <p:tav tm="100000">
                                          <p:val>
                                            <p:strVal val="#ppt_y"/>
                                          </p:val>
                                        </p:tav>
                                      </p:tavLst>
                                    </p:anim>
                                  </p:childTnLst>
                                </p:cTn>
                              </p:par>
                            </p:childTnLst>
                          </p:cTn>
                        </p:par>
                        <p:par>
                          <p:cTn id="84" fill="hold">
                            <p:stCondLst>
                              <p:cond delay="4250"/>
                            </p:stCondLst>
                            <p:childTnLst>
                              <p:par>
                                <p:cTn id="85" presetID="2" presetClass="entr" presetSubtype="2" decel="84000" fill="hold" nodeType="after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250" fill="hold"/>
                                        <p:tgtEl>
                                          <p:spTgt spid="27"/>
                                        </p:tgtEl>
                                        <p:attrNameLst>
                                          <p:attrName>ppt_x</p:attrName>
                                        </p:attrNameLst>
                                      </p:cBhvr>
                                      <p:tavLst>
                                        <p:tav tm="0">
                                          <p:val>
                                            <p:strVal val="1+#ppt_w/2"/>
                                          </p:val>
                                        </p:tav>
                                        <p:tav tm="100000">
                                          <p:val>
                                            <p:strVal val="#ppt_x"/>
                                          </p:val>
                                        </p:tav>
                                      </p:tavLst>
                                    </p:anim>
                                    <p:anim calcmode="lin" valueType="num">
                                      <p:cBhvr additive="base">
                                        <p:cTn id="88" dur="250" fill="hold"/>
                                        <p:tgtEl>
                                          <p:spTgt spid="27"/>
                                        </p:tgtEl>
                                        <p:attrNameLst>
                                          <p:attrName>ppt_y</p:attrName>
                                        </p:attrNameLst>
                                      </p:cBhvr>
                                      <p:tavLst>
                                        <p:tav tm="0">
                                          <p:val>
                                            <p:strVal val="#ppt_y"/>
                                          </p:val>
                                        </p:tav>
                                        <p:tav tm="100000">
                                          <p:val>
                                            <p:strVal val="#ppt_y"/>
                                          </p:val>
                                        </p:tav>
                                      </p:tavLst>
                                    </p:anim>
                                  </p:childTnLst>
                                </p:cTn>
                              </p:par>
                            </p:childTnLst>
                          </p:cTn>
                        </p:par>
                        <p:par>
                          <p:cTn id="89" fill="hold">
                            <p:stCondLst>
                              <p:cond delay="4500"/>
                            </p:stCondLst>
                            <p:childTnLst>
                              <p:par>
                                <p:cTn id="90" presetID="2" presetClass="entr" presetSubtype="4" decel="84000" fill="hold" nodeType="afterEffect">
                                  <p:stCondLst>
                                    <p:cond delay="0"/>
                                  </p:stCondLst>
                                  <p:childTnLst>
                                    <p:set>
                                      <p:cBhvr>
                                        <p:cTn id="91" dur="1" fill="hold">
                                          <p:stCondLst>
                                            <p:cond delay="0"/>
                                          </p:stCondLst>
                                        </p:cTn>
                                        <p:tgtEl>
                                          <p:spTgt spid="13"/>
                                        </p:tgtEl>
                                        <p:attrNameLst>
                                          <p:attrName>style.visibility</p:attrName>
                                        </p:attrNameLst>
                                      </p:cBhvr>
                                      <p:to>
                                        <p:strVal val="visible"/>
                                      </p:to>
                                    </p:set>
                                    <p:anim calcmode="lin" valueType="num">
                                      <p:cBhvr additive="base">
                                        <p:cTn id="92" dur="250" fill="hold"/>
                                        <p:tgtEl>
                                          <p:spTgt spid="13"/>
                                        </p:tgtEl>
                                        <p:attrNameLst>
                                          <p:attrName>ppt_x</p:attrName>
                                        </p:attrNameLst>
                                      </p:cBhvr>
                                      <p:tavLst>
                                        <p:tav tm="0">
                                          <p:val>
                                            <p:strVal val="#ppt_x"/>
                                          </p:val>
                                        </p:tav>
                                        <p:tav tm="100000">
                                          <p:val>
                                            <p:strVal val="#ppt_x"/>
                                          </p:val>
                                        </p:tav>
                                      </p:tavLst>
                                    </p:anim>
                                    <p:anim calcmode="lin" valueType="num">
                                      <p:cBhvr additive="base">
                                        <p:cTn id="93" dur="250" fill="hold"/>
                                        <p:tgtEl>
                                          <p:spTgt spid="13"/>
                                        </p:tgtEl>
                                        <p:attrNameLst>
                                          <p:attrName>ppt_y</p:attrName>
                                        </p:attrNameLst>
                                      </p:cBhvr>
                                      <p:tavLst>
                                        <p:tav tm="0">
                                          <p:val>
                                            <p:strVal val="1+#ppt_h/2"/>
                                          </p:val>
                                        </p:tav>
                                        <p:tav tm="100000">
                                          <p:val>
                                            <p:strVal val="#ppt_y"/>
                                          </p:val>
                                        </p:tav>
                                      </p:tavLst>
                                    </p:anim>
                                  </p:childTnLst>
                                </p:cTn>
                              </p:par>
                            </p:childTnLst>
                          </p:cTn>
                        </p:par>
                        <p:par>
                          <p:cTn id="94" fill="hold">
                            <p:stCondLst>
                              <p:cond delay="4750"/>
                            </p:stCondLst>
                            <p:childTnLst>
                              <p:par>
                                <p:cTn id="95" presetID="2" presetClass="entr" presetSubtype="4" decel="84000" fill="hold" grpId="0" nodeType="afterEffect">
                                  <p:stCondLst>
                                    <p:cond delay="0"/>
                                  </p:stCondLst>
                                  <p:childTnLst>
                                    <p:set>
                                      <p:cBhvr>
                                        <p:cTn id="96" dur="1" fill="hold">
                                          <p:stCondLst>
                                            <p:cond delay="0"/>
                                          </p:stCondLst>
                                        </p:cTn>
                                        <p:tgtEl>
                                          <p:spTgt spid="80"/>
                                        </p:tgtEl>
                                        <p:attrNameLst>
                                          <p:attrName>style.visibility</p:attrName>
                                        </p:attrNameLst>
                                      </p:cBhvr>
                                      <p:to>
                                        <p:strVal val="visible"/>
                                      </p:to>
                                    </p:set>
                                    <p:anim calcmode="lin" valueType="num">
                                      <p:cBhvr additive="base">
                                        <p:cTn id="97" dur="250" fill="hold"/>
                                        <p:tgtEl>
                                          <p:spTgt spid="80"/>
                                        </p:tgtEl>
                                        <p:attrNameLst>
                                          <p:attrName>ppt_x</p:attrName>
                                        </p:attrNameLst>
                                      </p:cBhvr>
                                      <p:tavLst>
                                        <p:tav tm="0">
                                          <p:val>
                                            <p:strVal val="#ppt_x"/>
                                          </p:val>
                                        </p:tav>
                                        <p:tav tm="100000">
                                          <p:val>
                                            <p:strVal val="#ppt_x"/>
                                          </p:val>
                                        </p:tav>
                                      </p:tavLst>
                                    </p:anim>
                                    <p:anim calcmode="lin" valueType="num">
                                      <p:cBhvr additive="base">
                                        <p:cTn id="98" dur="250" fill="hold"/>
                                        <p:tgtEl>
                                          <p:spTgt spid="80"/>
                                        </p:tgtEl>
                                        <p:attrNameLst>
                                          <p:attrName>ppt_y</p:attrName>
                                        </p:attrNameLst>
                                      </p:cBhvr>
                                      <p:tavLst>
                                        <p:tav tm="0">
                                          <p:val>
                                            <p:strVal val="1+#ppt_h/2"/>
                                          </p:val>
                                        </p:tav>
                                        <p:tav tm="100000">
                                          <p:val>
                                            <p:strVal val="#ppt_y"/>
                                          </p:val>
                                        </p:tav>
                                      </p:tavLst>
                                    </p:anim>
                                  </p:childTnLst>
                                </p:cTn>
                              </p:par>
                            </p:childTnLst>
                          </p:cTn>
                        </p:par>
                        <p:par>
                          <p:cTn id="99" fill="hold">
                            <p:stCondLst>
                              <p:cond delay="5000"/>
                            </p:stCondLst>
                            <p:childTnLst>
                              <p:par>
                                <p:cTn id="100" presetID="2" presetClass="entr" presetSubtype="2" decel="84000" fill="hold" nodeType="afterEffect">
                                  <p:stCondLst>
                                    <p:cond delay="0"/>
                                  </p:stCondLst>
                                  <p:childTnLst>
                                    <p:set>
                                      <p:cBhvr>
                                        <p:cTn id="101" dur="1" fill="hold">
                                          <p:stCondLst>
                                            <p:cond delay="0"/>
                                          </p:stCondLst>
                                        </p:cTn>
                                        <p:tgtEl>
                                          <p:spTgt spid="29"/>
                                        </p:tgtEl>
                                        <p:attrNameLst>
                                          <p:attrName>style.visibility</p:attrName>
                                        </p:attrNameLst>
                                      </p:cBhvr>
                                      <p:to>
                                        <p:strVal val="visible"/>
                                      </p:to>
                                    </p:set>
                                    <p:anim calcmode="lin" valueType="num">
                                      <p:cBhvr additive="base">
                                        <p:cTn id="102" dur="250" fill="hold"/>
                                        <p:tgtEl>
                                          <p:spTgt spid="29"/>
                                        </p:tgtEl>
                                        <p:attrNameLst>
                                          <p:attrName>ppt_x</p:attrName>
                                        </p:attrNameLst>
                                      </p:cBhvr>
                                      <p:tavLst>
                                        <p:tav tm="0">
                                          <p:val>
                                            <p:strVal val="1+#ppt_w/2"/>
                                          </p:val>
                                        </p:tav>
                                        <p:tav tm="100000">
                                          <p:val>
                                            <p:strVal val="#ppt_x"/>
                                          </p:val>
                                        </p:tav>
                                      </p:tavLst>
                                    </p:anim>
                                    <p:anim calcmode="lin" valueType="num">
                                      <p:cBhvr additive="base">
                                        <p:cTn id="103" dur="250" fill="hold"/>
                                        <p:tgtEl>
                                          <p:spTgt spid="29"/>
                                        </p:tgtEl>
                                        <p:attrNameLst>
                                          <p:attrName>ppt_y</p:attrName>
                                        </p:attrNameLst>
                                      </p:cBhvr>
                                      <p:tavLst>
                                        <p:tav tm="0">
                                          <p:val>
                                            <p:strVal val="#ppt_y"/>
                                          </p:val>
                                        </p:tav>
                                        <p:tav tm="100000">
                                          <p:val>
                                            <p:strVal val="#ppt_y"/>
                                          </p:val>
                                        </p:tav>
                                      </p:tavLst>
                                    </p:anim>
                                  </p:childTnLst>
                                </p:cTn>
                              </p:par>
                            </p:childTnLst>
                          </p:cTn>
                        </p:par>
                        <p:par>
                          <p:cTn id="104" fill="hold">
                            <p:stCondLst>
                              <p:cond delay="5250"/>
                            </p:stCondLst>
                            <p:childTnLst>
                              <p:par>
                                <p:cTn id="105" presetID="2" presetClass="entr" presetSubtype="4" decel="84000" fill="hold" nodeType="afterEffect">
                                  <p:stCondLst>
                                    <p:cond delay="0"/>
                                  </p:stCondLst>
                                  <p:childTnLst>
                                    <p:set>
                                      <p:cBhvr>
                                        <p:cTn id="106" dur="1" fill="hold">
                                          <p:stCondLst>
                                            <p:cond delay="0"/>
                                          </p:stCondLst>
                                        </p:cTn>
                                        <p:tgtEl>
                                          <p:spTgt spid="14"/>
                                        </p:tgtEl>
                                        <p:attrNameLst>
                                          <p:attrName>style.visibility</p:attrName>
                                        </p:attrNameLst>
                                      </p:cBhvr>
                                      <p:to>
                                        <p:strVal val="visible"/>
                                      </p:to>
                                    </p:set>
                                    <p:anim calcmode="lin" valueType="num">
                                      <p:cBhvr additive="base">
                                        <p:cTn id="107" dur="250" fill="hold"/>
                                        <p:tgtEl>
                                          <p:spTgt spid="14"/>
                                        </p:tgtEl>
                                        <p:attrNameLst>
                                          <p:attrName>ppt_x</p:attrName>
                                        </p:attrNameLst>
                                      </p:cBhvr>
                                      <p:tavLst>
                                        <p:tav tm="0">
                                          <p:val>
                                            <p:strVal val="#ppt_x"/>
                                          </p:val>
                                        </p:tav>
                                        <p:tav tm="100000">
                                          <p:val>
                                            <p:strVal val="#ppt_x"/>
                                          </p:val>
                                        </p:tav>
                                      </p:tavLst>
                                    </p:anim>
                                    <p:anim calcmode="lin" valueType="num">
                                      <p:cBhvr additive="base">
                                        <p:cTn id="108" dur="250" fill="hold"/>
                                        <p:tgtEl>
                                          <p:spTgt spid="14"/>
                                        </p:tgtEl>
                                        <p:attrNameLst>
                                          <p:attrName>ppt_y</p:attrName>
                                        </p:attrNameLst>
                                      </p:cBhvr>
                                      <p:tavLst>
                                        <p:tav tm="0">
                                          <p:val>
                                            <p:strVal val="1+#ppt_h/2"/>
                                          </p:val>
                                        </p:tav>
                                        <p:tav tm="100000">
                                          <p:val>
                                            <p:strVal val="#ppt_y"/>
                                          </p:val>
                                        </p:tav>
                                      </p:tavLst>
                                    </p:anim>
                                  </p:childTnLst>
                                </p:cTn>
                              </p:par>
                            </p:childTnLst>
                          </p:cTn>
                        </p:par>
                        <p:par>
                          <p:cTn id="109" fill="hold">
                            <p:stCondLst>
                              <p:cond delay="5500"/>
                            </p:stCondLst>
                            <p:childTnLst>
                              <p:par>
                                <p:cTn id="110" presetID="2" presetClass="entr" presetSubtype="4" decel="84000" fill="hold" grpId="0" nodeType="afterEffect">
                                  <p:stCondLst>
                                    <p:cond delay="0"/>
                                  </p:stCondLst>
                                  <p:childTnLst>
                                    <p:set>
                                      <p:cBhvr>
                                        <p:cTn id="111" dur="1" fill="hold">
                                          <p:stCondLst>
                                            <p:cond delay="0"/>
                                          </p:stCondLst>
                                        </p:cTn>
                                        <p:tgtEl>
                                          <p:spTgt spid="92"/>
                                        </p:tgtEl>
                                        <p:attrNameLst>
                                          <p:attrName>style.visibility</p:attrName>
                                        </p:attrNameLst>
                                      </p:cBhvr>
                                      <p:to>
                                        <p:strVal val="visible"/>
                                      </p:to>
                                    </p:set>
                                    <p:anim calcmode="lin" valueType="num">
                                      <p:cBhvr additive="base">
                                        <p:cTn id="112" dur="250" fill="hold"/>
                                        <p:tgtEl>
                                          <p:spTgt spid="92"/>
                                        </p:tgtEl>
                                        <p:attrNameLst>
                                          <p:attrName>ppt_x</p:attrName>
                                        </p:attrNameLst>
                                      </p:cBhvr>
                                      <p:tavLst>
                                        <p:tav tm="0">
                                          <p:val>
                                            <p:strVal val="#ppt_x"/>
                                          </p:val>
                                        </p:tav>
                                        <p:tav tm="100000">
                                          <p:val>
                                            <p:strVal val="#ppt_x"/>
                                          </p:val>
                                        </p:tav>
                                      </p:tavLst>
                                    </p:anim>
                                    <p:anim calcmode="lin" valueType="num">
                                      <p:cBhvr additive="base">
                                        <p:cTn id="113" dur="250" fill="hold"/>
                                        <p:tgtEl>
                                          <p:spTgt spid="92"/>
                                        </p:tgtEl>
                                        <p:attrNameLst>
                                          <p:attrName>ppt_y</p:attrName>
                                        </p:attrNameLst>
                                      </p:cBhvr>
                                      <p:tavLst>
                                        <p:tav tm="0">
                                          <p:val>
                                            <p:strVal val="1+#ppt_h/2"/>
                                          </p:val>
                                        </p:tav>
                                        <p:tav tm="100000">
                                          <p:val>
                                            <p:strVal val="#ppt_y"/>
                                          </p:val>
                                        </p:tav>
                                      </p:tavLst>
                                    </p:anim>
                                  </p:childTnLst>
                                </p:cTn>
                              </p:par>
                            </p:childTnLst>
                          </p:cTn>
                        </p:par>
                        <p:par>
                          <p:cTn id="114" fill="hold">
                            <p:stCondLst>
                              <p:cond delay="5750"/>
                            </p:stCondLst>
                            <p:childTnLst>
                              <p:par>
                                <p:cTn id="115" presetID="2" presetClass="entr" presetSubtype="2" decel="84000" fill="hold" nodeType="after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250" fill="hold"/>
                                        <p:tgtEl>
                                          <p:spTgt spid="31"/>
                                        </p:tgtEl>
                                        <p:attrNameLst>
                                          <p:attrName>ppt_x</p:attrName>
                                        </p:attrNameLst>
                                      </p:cBhvr>
                                      <p:tavLst>
                                        <p:tav tm="0">
                                          <p:val>
                                            <p:strVal val="1+#ppt_w/2"/>
                                          </p:val>
                                        </p:tav>
                                        <p:tav tm="100000">
                                          <p:val>
                                            <p:strVal val="#ppt_x"/>
                                          </p:val>
                                        </p:tav>
                                      </p:tavLst>
                                    </p:anim>
                                    <p:anim calcmode="lin" valueType="num">
                                      <p:cBhvr additive="base">
                                        <p:cTn id="118" dur="250" fill="hold"/>
                                        <p:tgtEl>
                                          <p:spTgt spid="31"/>
                                        </p:tgtEl>
                                        <p:attrNameLst>
                                          <p:attrName>ppt_y</p:attrName>
                                        </p:attrNameLst>
                                      </p:cBhvr>
                                      <p:tavLst>
                                        <p:tav tm="0">
                                          <p:val>
                                            <p:strVal val="#ppt_y"/>
                                          </p:val>
                                        </p:tav>
                                        <p:tav tm="100000">
                                          <p:val>
                                            <p:strVal val="#ppt_y"/>
                                          </p:val>
                                        </p:tav>
                                      </p:tavLst>
                                    </p:anim>
                                  </p:childTnLst>
                                </p:cTn>
                              </p:par>
                            </p:childTnLst>
                          </p:cTn>
                        </p:par>
                        <p:par>
                          <p:cTn id="119" fill="hold">
                            <p:stCondLst>
                              <p:cond delay="6000"/>
                            </p:stCondLst>
                            <p:childTnLst>
                              <p:par>
                                <p:cTn id="120" presetID="2" presetClass="entr" presetSubtype="4" decel="84000" fill="hold" nodeType="afterEffect">
                                  <p:stCondLst>
                                    <p:cond delay="0"/>
                                  </p:stCondLst>
                                  <p:childTnLst>
                                    <p:set>
                                      <p:cBhvr>
                                        <p:cTn id="121" dur="1" fill="hold">
                                          <p:stCondLst>
                                            <p:cond delay="0"/>
                                          </p:stCondLst>
                                        </p:cTn>
                                        <p:tgtEl>
                                          <p:spTgt spid="15"/>
                                        </p:tgtEl>
                                        <p:attrNameLst>
                                          <p:attrName>style.visibility</p:attrName>
                                        </p:attrNameLst>
                                      </p:cBhvr>
                                      <p:to>
                                        <p:strVal val="visible"/>
                                      </p:to>
                                    </p:set>
                                    <p:anim calcmode="lin" valueType="num">
                                      <p:cBhvr additive="base">
                                        <p:cTn id="122" dur="250" fill="hold"/>
                                        <p:tgtEl>
                                          <p:spTgt spid="15"/>
                                        </p:tgtEl>
                                        <p:attrNameLst>
                                          <p:attrName>ppt_x</p:attrName>
                                        </p:attrNameLst>
                                      </p:cBhvr>
                                      <p:tavLst>
                                        <p:tav tm="0">
                                          <p:val>
                                            <p:strVal val="#ppt_x"/>
                                          </p:val>
                                        </p:tav>
                                        <p:tav tm="100000">
                                          <p:val>
                                            <p:strVal val="#ppt_x"/>
                                          </p:val>
                                        </p:tav>
                                      </p:tavLst>
                                    </p:anim>
                                    <p:anim calcmode="lin" valueType="num">
                                      <p:cBhvr additive="base">
                                        <p:cTn id="123" dur="250" fill="hold"/>
                                        <p:tgtEl>
                                          <p:spTgt spid="15"/>
                                        </p:tgtEl>
                                        <p:attrNameLst>
                                          <p:attrName>ppt_y</p:attrName>
                                        </p:attrNameLst>
                                      </p:cBhvr>
                                      <p:tavLst>
                                        <p:tav tm="0">
                                          <p:val>
                                            <p:strVal val="1+#ppt_h/2"/>
                                          </p:val>
                                        </p:tav>
                                        <p:tav tm="100000">
                                          <p:val>
                                            <p:strVal val="#ppt_y"/>
                                          </p:val>
                                        </p:tav>
                                      </p:tavLst>
                                    </p:anim>
                                  </p:childTnLst>
                                </p:cTn>
                              </p:par>
                            </p:childTnLst>
                          </p:cTn>
                        </p:par>
                        <p:par>
                          <p:cTn id="124" fill="hold">
                            <p:stCondLst>
                              <p:cond delay="6250"/>
                            </p:stCondLst>
                            <p:childTnLst>
                              <p:par>
                                <p:cTn id="125" presetID="2" presetClass="entr" presetSubtype="4" decel="84000" fill="hold" grpId="0" nodeType="afterEffect">
                                  <p:stCondLst>
                                    <p:cond delay="0"/>
                                  </p:stCondLst>
                                  <p:childTnLst>
                                    <p:set>
                                      <p:cBhvr>
                                        <p:cTn id="126" dur="1" fill="hold">
                                          <p:stCondLst>
                                            <p:cond delay="0"/>
                                          </p:stCondLst>
                                        </p:cTn>
                                        <p:tgtEl>
                                          <p:spTgt spid="104"/>
                                        </p:tgtEl>
                                        <p:attrNameLst>
                                          <p:attrName>style.visibility</p:attrName>
                                        </p:attrNameLst>
                                      </p:cBhvr>
                                      <p:to>
                                        <p:strVal val="visible"/>
                                      </p:to>
                                    </p:set>
                                    <p:anim calcmode="lin" valueType="num">
                                      <p:cBhvr additive="base">
                                        <p:cTn id="127" dur="250" fill="hold"/>
                                        <p:tgtEl>
                                          <p:spTgt spid="104"/>
                                        </p:tgtEl>
                                        <p:attrNameLst>
                                          <p:attrName>ppt_x</p:attrName>
                                        </p:attrNameLst>
                                      </p:cBhvr>
                                      <p:tavLst>
                                        <p:tav tm="0">
                                          <p:val>
                                            <p:strVal val="#ppt_x"/>
                                          </p:val>
                                        </p:tav>
                                        <p:tav tm="100000">
                                          <p:val>
                                            <p:strVal val="#ppt_x"/>
                                          </p:val>
                                        </p:tav>
                                      </p:tavLst>
                                    </p:anim>
                                    <p:anim calcmode="lin" valueType="num">
                                      <p:cBhvr additive="base">
                                        <p:cTn id="128" dur="250" fill="hold"/>
                                        <p:tgtEl>
                                          <p:spTgt spid="104"/>
                                        </p:tgtEl>
                                        <p:attrNameLst>
                                          <p:attrName>ppt_y</p:attrName>
                                        </p:attrNameLst>
                                      </p:cBhvr>
                                      <p:tavLst>
                                        <p:tav tm="0">
                                          <p:val>
                                            <p:strVal val="1+#ppt_h/2"/>
                                          </p:val>
                                        </p:tav>
                                        <p:tav tm="100000">
                                          <p:val>
                                            <p:strVal val="#ppt_y"/>
                                          </p:val>
                                        </p:tav>
                                      </p:tavLst>
                                    </p:anim>
                                  </p:childTnLst>
                                </p:cTn>
                              </p:par>
                            </p:childTnLst>
                          </p:cTn>
                        </p:par>
                        <p:par>
                          <p:cTn id="129" fill="hold">
                            <p:stCondLst>
                              <p:cond delay="6500"/>
                            </p:stCondLst>
                            <p:childTnLst>
                              <p:par>
                                <p:cTn id="130" presetID="2" presetClass="entr" presetSubtype="2" decel="84000" fill="hold" nodeType="afterEffect">
                                  <p:stCondLst>
                                    <p:cond delay="0"/>
                                  </p:stCondLst>
                                  <p:childTnLst>
                                    <p:set>
                                      <p:cBhvr>
                                        <p:cTn id="131" dur="1" fill="hold">
                                          <p:stCondLst>
                                            <p:cond delay="0"/>
                                          </p:stCondLst>
                                        </p:cTn>
                                        <p:tgtEl>
                                          <p:spTgt spid="33"/>
                                        </p:tgtEl>
                                        <p:attrNameLst>
                                          <p:attrName>style.visibility</p:attrName>
                                        </p:attrNameLst>
                                      </p:cBhvr>
                                      <p:to>
                                        <p:strVal val="visible"/>
                                      </p:to>
                                    </p:set>
                                    <p:anim calcmode="lin" valueType="num">
                                      <p:cBhvr additive="base">
                                        <p:cTn id="132" dur="250" fill="hold"/>
                                        <p:tgtEl>
                                          <p:spTgt spid="33"/>
                                        </p:tgtEl>
                                        <p:attrNameLst>
                                          <p:attrName>ppt_x</p:attrName>
                                        </p:attrNameLst>
                                      </p:cBhvr>
                                      <p:tavLst>
                                        <p:tav tm="0">
                                          <p:val>
                                            <p:strVal val="1+#ppt_w/2"/>
                                          </p:val>
                                        </p:tav>
                                        <p:tav tm="100000">
                                          <p:val>
                                            <p:strVal val="#ppt_x"/>
                                          </p:val>
                                        </p:tav>
                                      </p:tavLst>
                                    </p:anim>
                                    <p:anim calcmode="lin" valueType="num">
                                      <p:cBhvr additive="base">
                                        <p:cTn id="133" dur="250" fill="hold"/>
                                        <p:tgtEl>
                                          <p:spTgt spid="33"/>
                                        </p:tgtEl>
                                        <p:attrNameLst>
                                          <p:attrName>ppt_y</p:attrName>
                                        </p:attrNameLst>
                                      </p:cBhvr>
                                      <p:tavLst>
                                        <p:tav tm="0">
                                          <p:val>
                                            <p:strVal val="#ppt_y"/>
                                          </p:val>
                                        </p:tav>
                                        <p:tav tm="100000">
                                          <p:val>
                                            <p:strVal val="#ppt_y"/>
                                          </p:val>
                                        </p:tav>
                                      </p:tavLst>
                                    </p:anim>
                                  </p:childTnLst>
                                </p:cTn>
                              </p:par>
                            </p:childTnLst>
                          </p:cTn>
                        </p:par>
                        <p:par>
                          <p:cTn id="134" fill="hold">
                            <p:stCondLst>
                              <p:cond delay="6750"/>
                            </p:stCondLst>
                            <p:childTnLst>
                              <p:par>
                                <p:cTn id="135" presetID="2" presetClass="entr" presetSubtype="4" decel="84000" fill="hold" nodeType="afterEffect">
                                  <p:stCondLst>
                                    <p:cond delay="0"/>
                                  </p:stCondLst>
                                  <p:childTnLst>
                                    <p:set>
                                      <p:cBhvr>
                                        <p:cTn id="136" dur="1" fill="hold">
                                          <p:stCondLst>
                                            <p:cond delay="0"/>
                                          </p:stCondLst>
                                        </p:cTn>
                                        <p:tgtEl>
                                          <p:spTgt spid="16"/>
                                        </p:tgtEl>
                                        <p:attrNameLst>
                                          <p:attrName>style.visibility</p:attrName>
                                        </p:attrNameLst>
                                      </p:cBhvr>
                                      <p:to>
                                        <p:strVal val="visible"/>
                                      </p:to>
                                    </p:set>
                                    <p:anim calcmode="lin" valueType="num">
                                      <p:cBhvr additive="base">
                                        <p:cTn id="137" dur="250" fill="hold"/>
                                        <p:tgtEl>
                                          <p:spTgt spid="16"/>
                                        </p:tgtEl>
                                        <p:attrNameLst>
                                          <p:attrName>ppt_x</p:attrName>
                                        </p:attrNameLst>
                                      </p:cBhvr>
                                      <p:tavLst>
                                        <p:tav tm="0">
                                          <p:val>
                                            <p:strVal val="#ppt_x"/>
                                          </p:val>
                                        </p:tav>
                                        <p:tav tm="100000">
                                          <p:val>
                                            <p:strVal val="#ppt_x"/>
                                          </p:val>
                                        </p:tav>
                                      </p:tavLst>
                                    </p:anim>
                                    <p:anim calcmode="lin" valueType="num">
                                      <p:cBhvr additive="base">
                                        <p:cTn id="138" dur="250" fill="hold"/>
                                        <p:tgtEl>
                                          <p:spTgt spid="16"/>
                                        </p:tgtEl>
                                        <p:attrNameLst>
                                          <p:attrName>ppt_y</p:attrName>
                                        </p:attrNameLst>
                                      </p:cBhvr>
                                      <p:tavLst>
                                        <p:tav tm="0">
                                          <p:val>
                                            <p:strVal val="1+#ppt_h/2"/>
                                          </p:val>
                                        </p:tav>
                                        <p:tav tm="100000">
                                          <p:val>
                                            <p:strVal val="#ppt_y"/>
                                          </p:val>
                                        </p:tav>
                                      </p:tavLst>
                                    </p:anim>
                                  </p:childTnLst>
                                </p:cTn>
                              </p:par>
                            </p:childTnLst>
                          </p:cTn>
                        </p:par>
                        <p:par>
                          <p:cTn id="139" fill="hold">
                            <p:stCondLst>
                              <p:cond delay="7000"/>
                            </p:stCondLst>
                            <p:childTnLst>
                              <p:par>
                                <p:cTn id="140" presetID="2" presetClass="entr" presetSubtype="4" decel="84000" fill="hold" grpId="0" nodeType="afterEffect">
                                  <p:stCondLst>
                                    <p:cond delay="0"/>
                                  </p:stCondLst>
                                  <p:childTnLst>
                                    <p:set>
                                      <p:cBhvr>
                                        <p:cTn id="141" dur="1" fill="hold">
                                          <p:stCondLst>
                                            <p:cond delay="0"/>
                                          </p:stCondLst>
                                        </p:cTn>
                                        <p:tgtEl>
                                          <p:spTgt spid="62"/>
                                        </p:tgtEl>
                                        <p:attrNameLst>
                                          <p:attrName>style.visibility</p:attrName>
                                        </p:attrNameLst>
                                      </p:cBhvr>
                                      <p:to>
                                        <p:strVal val="visible"/>
                                      </p:to>
                                    </p:set>
                                    <p:anim calcmode="lin" valueType="num">
                                      <p:cBhvr additive="base">
                                        <p:cTn id="142" dur="250" fill="hold"/>
                                        <p:tgtEl>
                                          <p:spTgt spid="62"/>
                                        </p:tgtEl>
                                        <p:attrNameLst>
                                          <p:attrName>ppt_x</p:attrName>
                                        </p:attrNameLst>
                                      </p:cBhvr>
                                      <p:tavLst>
                                        <p:tav tm="0">
                                          <p:val>
                                            <p:strVal val="#ppt_x"/>
                                          </p:val>
                                        </p:tav>
                                        <p:tav tm="100000">
                                          <p:val>
                                            <p:strVal val="#ppt_x"/>
                                          </p:val>
                                        </p:tav>
                                      </p:tavLst>
                                    </p:anim>
                                    <p:anim calcmode="lin" valueType="num">
                                      <p:cBhvr additive="base">
                                        <p:cTn id="143" dur="250" fill="hold"/>
                                        <p:tgtEl>
                                          <p:spTgt spid="62"/>
                                        </p:tgtEl>
                                        <p:attrNameLst>
                                          <p:attrName>ppt_y</p:attrName>
                                        </p:attrNameLst>
                                      </p:cBhvr>
                                      <p:tavLst>
                                        <p:tav tm="0">
                                          <p:val>
                                            <p:strVal val="1+#ppt_h/2"/>
                                          </p:val>
                                        </p:tav>
                                        <p:tav tm="100000">
                                          <p:val>
                                            <p:strVal val="#ppt_y"/>
                                          </p:val>
                                        </p:tav>
                                      </p:tavLst>
                                    </p:anim>
                                  </p:childTnLst>
                                </p:cTn>
                              </p:par>
                            </p:childTnLst>
                          </p:cTn>
                        </p:par>
                        <p:par>
                          <p:cTn id="144" fill="hold">
                            <p:stCondLst>
                              <p:cond delay="7250"/>
                            </p:stCondLst>
                            <p:childTnLst>
                              <p:par>
                                <p:cTn id="145" presetID="2" presetClass="entr" presetSubtype="2" decel="84000" fill="hold" nodeType="afterEffect">
                                  <p:stCondLst>
                                    <p:cond delay="0"/>
                                  </p:stCondLst>
                                  <p:childTnLst>
                                    <p:set>
                                      <p:cBhvr>
                                        <p:cTn id="146" dur="1" fill="hold">
                                          <p:stCondLst>
                                            <p:cond delay="0"/>
                                          </p:stCondLst>
                                        </p:cTn>
                                        <p:tgtEl>
                                          <p:spTgt spid="35"/>
                                        </p:tgtEl>
                                        <p:attrNameLst>
                                          <p:attrName>style.visibility</p:attrName>
                                        </p:attrNameLst>
                                      </p:cBhvr>
                                      <p:to>
                                        <p:strVal val="visible"/>
                                      </p:to>
                                    </p:set>
                                    <p:anim calcmode="lin" valueType="num">
                                      <p:cBhvr additive="base">
                                        <p:cTn id="147" dur="250" fill="hold"/>
                                        <p:tgtEl>
                                          <p:spTgt spid="35"/>
                                        </p:tgtEl>
                                        <p:attrNameLst>
                                          <p:attrName>ppt_x</p:attrName>
                                        </p:attrNameLst>
                                      </p:cBhvr>
                                      <p:tavLst>
                                        <p:tav tm="0">
                                          <p:val>
                                            <p:strVal val="1+#ppt_w/2"/>
                                          </p:val>
                                        </p:tav>
                                        <p:tav tm="100000">
                                          <p:val>
                                            <p:strVal val="#ppt_x"/>
                                          </p:val>
                                        </p:tav>
                                      </p:tavLst>
                                    </p:anim>
                                    <p:anim calcmode="lin" valueType="num">
                                      <p:cBhvr additive="base">
                                        <p:cTn id="148" dur="250" fill="hold"/>
                                        <p:tgtEl>
                                          <p:spTgt spid="35"/>
                                        </p:tgtEl>
                                        <p:attrNameLst>
                                          <p:attrName>ppt_y</p:attrName>
                                        </p:attrNameLst>
                                      </p:cBhvr>
                                      <p:tavLst>
                                        <p:tav tm="0">
                                          <p:val>
                                            <p:strVal val="#ppt_y"/>
                                          </p:val>
                                        </p:tav>
                                        <p:tav tm="100000">
                                          <p:val>
                                            <p:strVal val="#ppt_y"/>
                                          </p:val>
                                        </p:tav>
                                      </p:tavLst>
                                    </p:anim>
                                  </p:childTnLst>
                                </p:cTn>
                              </p:par>
                            </p:childTnLst>
                          </p:cTn>
                        </p:par>
                        <p:par>
                          <p:cTn id="149" fill="hold">
                            <p:stCondLst>
                              <p:cond delay="7500"/>
                            </p:stCondLst>
                            <p:childTnLst>
                              <p:par>
                                <p:cTn id="150" presetID="2" presetClass="entr" presetSubtype="4" decel="84000" fill="hold" nodeType="afterEffect">
                                  <p:stCondLst>
                                    <p:cond delay="0"/>
                                  </p:stCondLst>
                                  <p:childTnLst>
                                    <p:set>
                                      <p:cBhvr>
                                        <p:cTn id="151" dur="1" fill="hold">
                                          <p:stCondLst>
                                            <p:cond delay="0"/>
                                          </p:stCondLst>
                                        </p:cTn>
                                        <p:tgtEl>
                                          <p:spTgt spid="17"/>
                                        </p:tgtEl>
                                        <p:attrNameLst>
                                          <p:attrName>style.visibility</p:attrName>
                                        </p:attrNameLst>
                                      </p:cBhvr>
                                      <p:to>
                                        <p:strVal val="visible"/>
                                      </p:to>
                                    </p:set>
                                    <p:anim calcmode="lin" valueType="num">
                                      <p:cBhvr additive="base">
                                        <p:cTn id="152" dur="250" fill="hold"/>
                                        <p:tgtEl>
                                          <p:spTgt spid="17"/>
                                        </p:tgtEl>
                                        <p:attrNameLst>
                                          <p:attrName>ppt_x</p:attrName>
                                        </p:attrNameLst>
                                      </p:cBhvr>
                                      <p:tavLst>
                                        <p:tav tm="0">
                                          <p:val>
                                            <p:strVal val="#ppt_x"/>
                                          </p:val>
                                        </p:tav>
                                        <p:tav tm="100000">
                                          <p:val>
                                            <p:strVal val="#ppt_x"/>
                                          </p:val>
                                        </p:tav>
                                      </p:tavLst>
                                    </p:anim>
                                    <p:anim calcmode="lin" valueType="num">
                                      <p:cBhvr additive="base">
                                        <p:cTn id="153" dur="250" fill="hold"/>
                                        <p:tgtEl>
                                          <p:spTgt spid="17"/>
                                        </p:tgtEl>
                                        <p:attrNameLst>
                                          <p:attrName>ppt_y</p:attrName>
                                        </p:attrNameLst>
                                      </p:cBhvr>
                                      <p:tavLst>
                                        <p:tav tm="0">
                                          <p:val>
                                            <p:strVal val="1+#ppt_h/2"/>
                                          </p:val>
                                        </p:tav>
                                        <p:tav tm="100000">
                                          <p:val>
                                            <p:strVal val="#ppt_y"/>
                                          </p:val>
                                        </p:tav>
                                      </p:tavLst>
                                    </p:anim>
                                  </p:childTnLst>
                                </p:cTn>
                              </p:par>
                            </p:childTnLst>
                          </p:cTn>
                        </p:par>
                        <p:par>
                          <p:cTn id="154" fill="hold">
                            <p:stCondLst>
                              <p:cond delay="7750"/>
                            </p:stCondLst>
                            <p:childTnLst>
                              <p:par>
                                <p:cTn id="155" presetID="2" presetClass="entr" presetSubtype="4" decel="84000" fill="hold" grpId="0" nodeType="afterEffect">
                                  <p:stCondLst>
                                    <p:cond delay="0"/>
                                  </p:stCondLst>
                                  <p:childTnLst>
                                    <p:set>
                                      <p:cBhvr>
                                        <p:cTn id="156" dur="1" fill="hold">
                                          <p:stCondLst>
                                            <p:cond delay="0"/>
                                          </p:stCondLst>
                                        </p:cTn>
                                        <p:tgtEl>
                                          <p:spTgt spid="84"/>
                                        </p:tgtEl>
                                        <p:attrNameLst>
                                          <p:attrName>style.visibility</p:attrName>
                                        </p:attrNameLst>
                                      </p:cBhvr>
                                      <p:to>
                                        <p:strVal val="visible"/>
                                      </p:to>
                                    </p:set>
                                    <p:anim calcmode="lin" valueType="num">
                                      <p:cBhvr additive="base">
                                        <p:cTn id="157" dur="250" fill="hold"/>
                                        <p:tgtEl>
                                          <p:spTgt spid="84"/>
                                        </p:tgtEl>
                                        <p:attrNameLst>
                                          <p:attrName>ppt_x</p:attrName>
                                        </p:attrNameLst>
                                      </p:cBhvr>
                                      <p:tavLst>
                                        <p:tav tm="0">
                                          <p:val>
                                            <p:strVal val="#ppt_x"/>
                                          </p:val>
                                        </p:tav>
                                        <p:tav tm="100000">
                                          <p:val>
                                            <p:strVal val="#ppt_x"/>
                                          </p:val>
                                        </p:tav>
                                      </p:tavLst>
                                    </p:anim>
                                    <p:anim calcmode="lin" valueType="num">
                                      <p:cBhvr additive="base">
                                        <p:cTn id="158" dur="250" fill="hold"/>
                                        <p:tgtEl>
                                          <p:spTgt spid="84"/>
                                        </p:tgtEl>
                                        <p:attrNameLst>
                                          <p:attrName>ppt_y</p:attrName>
                                        </p:attrNameLst>
                                      </p:cBhvr>
                                      <p:tavLst>
                                        <p:tav tm="0">
                                          <p:val>
                                            <p:strVal val="1+#ppt_h/2"/>
                                          </p:val>
                                        </p:tav>
                                        <p:tav tm="100000">
                                          <p:val>
                                            <p:strVal val="#ppt_y"/>
                                          </p:val>
                                        </p:tav>
                                      </p:tavLst>
                                    </p:anim>
                                  </p:childTnLst>
                                </p:cTn>
                              </p:par>
                            </p:childTnLst>
                          </p:cTn>
                        </p:par>
                        <p:par>
                          <p:cTn id="159" fill="hold">
                            <p:stCondLst>
                              <p:cond delay="8000"/>
                            </p:stCondLst>
                            <p:childTnLst>
                              <p:par>
                                <p:cTn id="160" presetID="2" presetClass="entr" presetSubtype="2" decel="84000" fill="hold" nodeType="afterEffect">
                                  <p:stCondLst>
                                    <p:cond delay="0"/>
                                  </p:stCondLst>
                                  <p:childTnLst>
                                    <p:set>
                                      <p:cBhvr>
                                        <p:cTn id="161" dur="1" fill="hold">
                                          <p:stCondLst>
                                            <p:cond delay="0"/>
                                          </p:stCondLst>
                                        </p:cTn>
                                        <p:tgtEl>
                                          <p:spTgt spid="37"/>
                                        </p:tgtEl>
                                        <p:attrNameLst>
                                          <p:attrName>style.visibility</p:attrName>
                                        </p:attrNameLst>
                                      </p:cBhvr>
                                      <p:to>
                                        <p:strVal val="visible"/>
                                      </p:to>
                                    </p:set>
                                    <p:anim calcmode="lin" valueType="num">
                                      <p:cBhvr additive="base">
                                        <p:cTn id="162" dur="250" fill="hold"/>
                                        <p:tgtEl>
                                          <p:spTgt spid="37"/>
                                        </p:tgtEl>
                                        <p:attrNameLst>
                                          <p:attrName>ppt_x</p:attrName>
                                        </p:attrNameLst>
                                      </p:cBhvr>
                                      <p:tavLst>
                                        <p:tav tm="0">
                                          <p:val>
                                            <p:strVal val="1+#ppt_w/2"/>
                                          </p:val>
                                        </p:tav>
                                        <p:tav tm="100000">
                                          <p:val>
                                            <p:strVal val="#ppt_x"/>
                                          </p:val>
                                        </p:tav>
                                      </p:tavLst>
                                    </p:anim>
                                    <p:anim calcmode="lin" valueType="num">
                                      <p:cBhvr additive="base">
                                        <p:cTn id="163" dur="250" fill="hold"/>
                                        <p:tgtEl>
                                          <p:spTgt spid="37"/>
                                        </p:tgtEl>
                                        <p:attrNameLst>
                                          <p:attrName>ppt_y</p:attrName>
                                        </p:attrNameLst>
                                      </p:cBhvr>
                                      <p:tavLst>
                                        <p:tav tm="0">
                                          <p:val>
                                            <p:strVal val="#ppt_y"/>
                                          </p:val>
                                        </p:tav>
                                        <p:tav tm="100000">
                                          <p:val>
                                            <p:strVal val="#ppt_y"/>
                                          </p:val>
                                        </p:tav>
                                      </p:tavLst>
                                    </p:anim>
                                  </p:childTnLst>
                                </p:cTn>
                              </p:par>
                            </p:childTnLst>
                          </p:cTn>
                        </p:par>
                        <p:par>
                          <p:cTn id="164" fill="hold">
                            <p:stCondLst>
                              <p:cond delay="8250"/>
                            </p:stCondLst>
                            <p:childTnLst>
                              <p:par>
                                <p:cTn id="165" presetID="2" presetClass="entr" presetSubtype="4" decel="84000" fill="hold" nodeType="afterEffect">
                                  <p:stCondLst>
                                    <p:cond delay="0"/>
                                  </p:stCondLst>
                                  <p:childTnLst>
                                    <p:set>
                                      <p:cBhvr>
                                        <p:cTn id="166" dur="1" fill="hold">
                                          <p:stCondLst>
                                            <p:cond delay="0"/>
                                          </p:stCondLst>
                                        </p:cTn>
                                        <p:tgtEl>
                                          <p:spTgt spid="18"/>
                                        </p:tgtEl>
                                        <p:attrNameLst>
                                          <p:attrName>style.visibility</p:attrName>
                                        </p:attrNameLst>
                                      </p:cBhvr>
                                      <p:to>
                                        <p:strVal val="visible"/>
                                      </p:to>
                                    </p:set>
                                    <p:anim calcmode="lin" valueType="num">
                                      <p:cBhvr additive="base">
                                        <p:cTn id="167" dur="250" fill="hold"/>
                                        <p:tgtEl>
                                          <p:spTgt spid="18"/>
                                        </p:tgtEl>
                                        <p:attrNameLst>
                                          <p:attrName>ppt_x</p:attrName>
                                        </p:attrNameLst>
                                      </p:cBhvr>
                                      <p:tavLst>
                                        <p:tav tm="0">
                                          <p:val>
                                            <p:strVal val="#ppt_x"/>
                                          </p:val>
                                        </p:tav>
                                        <p:tav tm="100000">
                                          <p:val>
                                            <p:strVal val="#ppt_x"/>
                                          </p:val>
                                        </p:tav>
                                      </p:tavLst>
                                    </p:anim>
                                    <p:anim calcmode="lin" valueType="num">
                                      <p:cBhvr additive="base">
                                        <p:cTn id="168" dur="250" fill="hold"/>
                                        <p:tgtEl>
                                          <p:spTgt spid="18"/>
                                        </p:tgtEl>
                                        <p:attrNameLst>
                                          <p:attrName>ppt_y</p:attrName>
                                        </p:attrNameLst>
                                      </p:cBhvr>
                                      <p:tavLst>
                                        <p:tav tm="0">
                                          <p:val>
                                            <p:strVal val="1+#ppt_h/2"/>
                                          </p:val>
                                        </p:tav>
                                        <p:tav tm="100000">
                                          <p:val>
                                            <p:strVal val="#ppt_y"/>
                                          </p:val>
                                        </p:tav>
                                      </p:tavLst>
                                    </p:anim>
                                  </p:childTnLst>
                                </p:cTn>
                              </p:par>
                            </p:childTnLst>
                          </p:cTn>
                        </p:par>
                        <p:par>
                          <p:cTn id="169" fill="hold">
                            <p:stCondLst>
                              <p:cond delay="8500"/>
                            </p:stCondLst>
                            <p:childTnLst>
                              <p:par>
                                <p:cTn id="170" presetID="2" presetClass="entr" presetSubtype="4" decel="84000" fill="hold" grpId="0" nodeType="afterEffect">
                                  <p:stCondLst>
                                    <p:cond delay="0"/>
                                  </p:stCondLst>
                                  <p:childTnLst>
                                    <p:set>
                                      <p:cBhvr>
                                        <p:cTn id="171" dur="1" fill="hold">
                                          <p:stCondLst>
                                            <p:cond delay="0"/>
                                          </p:stCondLst>
                                        </p:cTn>
                                        <p:tgtEl>
                                          <p:spTgt spid="96"/>
                                        </p:tgtEl>
                                        <p:attrNameLst>
                                          <p:attrName>style.visibility</p:attrName>
                                        </p:attrNameLst>
                                      </p:cBhvr>
                                      <p:to>
                                        <p:strVal val="visible"/>
                                      </p:to>
                                    </p:set>
                                    <p:anim calcmode="lin" valueType="num">
                                      <p:cBhvr additive="base">
                                        <p:cTn id="172" dur="250" fill="hold"/>
                                        <p:tgtEl>
                                          <p:spTgt spid="96"/>
                                        </p:tgtEl>
                                        <p:attrNameLst>
                                          <p:attrName>ppt_x</p:attrName>
                                        </p:attrNameLst>
                                      </p:cBhvr>
                                      <p:tavLst>
                                        <p:tav tm="0">
                                          <p:val>
                                            <p:strVal val="#ppt_x"/>
                                          </p:val>
                                        </p:tav>
                                        <p:tav tm="100000">
                                          <p:val>
                                            <p:strVal val="#ppt_x"/>
                                          </p:val>
                                        </p:tav>
                                      </p:tavLst>
                                    </p:anim>
                                    <p:anim calcmode="lin" valueType="num">
                                      <p:cBhvr additive="base">
                                        <p:cTn id="173" dur="250" fill="hold"/>
                                        <p:tgtEl>
                                          <p:spTgt spid="96"/>
                                        </p:tgtEl>
                                        <p:attrNameLst>
                                          <p:attrName>ppt_y</p:attrName>
                                        </p:attrNameLst>
                                      </p:cBhvr>
                                      <p:tavLst>
                                        <p:tav tm="0">
                                          <p:val>
                                            <p:strVal val="1+#ppt_h/2"/>
                                          </p:val>
                                        </p:tav>
                                        <p:tav tm="100000">
                                          <p:val>
                                            <p:strVal val="#ppt_y"/>
                                          </p:val>
                                        </p:tav>
                                      </p:tavLst>
                                    </p:anim>
                                  </p:childTnLst>
                                </p:cTn>
                              </p:par>
                            </p:childTnLst>
                          </p:cTn>
                        </p:par>
                        <p:par>
                          <p:cTn id="174" fill="hold">
                            <p:stCondLst>
                              <p:cond delay="8750"/>
                            </p:stCondLst>
                            <p:childTnLst>
                              <p:par>
                                <p:cTn id="175" presetID="2" presetClass="entr" presetSubtype="2" decel="84000" fill="hold" nodeType="afterEffect">
                                  <p:stCondLst>
                                    <p:cond delay="0"/>
                                  </p:stCondLst>
                                  <p:childTnLst>
                                    <p:set>
                                      <p:cBhvr>
                                        <p:cTn id="176" dur="1" fill="hold">
                                          <p:stCondLst>
                                            <p:cond delay="0"/>
                                          </p:stCondLst>
                                        </p:cTn>
                                        <p:tgtEl>
                                          <p:spTgt spid="39"/>
                                        </p:tgtEl>
                                        <p:attrNameLst>
                                          <p:attrName>style.visibility</p:attrName>
                                        </p:attrNameLst>
                                      </p:cBhvr>
                                      <p:to>
                                        <p:strVal val="visible"/>
                                      </p:to>
                                    </p:set>
                                    <p:anim calcmode="lin" valueType="num">
                                      <p:cBhvr additive="base">
                                        <p:cTn id="177" dur="250" fill="hold"/>
                                        <p:tgtEl>
                                          <p:spTgt spid="39"/>
                                        </p:tgtEl>
                                        <p:attrNameLst>
                                          <p:attrName>ppt_x</p:attrName>
                                        </p:attrNameLst>
                                      </p:cBhvr>
                                      <p:tavLst>
                                        <p:tav tm="0">
                                          <p:val>
                                            <p:strVal val="1+#ppt_w/2"/>
                                          </p:val>
                                        </p:tav>
                                        <p:tav tm="100000">
                                          <p:val>
                                            <p:strVal val="#ppt_x"/>
                                          </p:val>
                                        </p:tav>
                                      </p:tavLst>
                                    </p:anim>
                                    <p:anim calcmode="lin" valueType="num">
                                      <p:cBhvr additive="base">
                                        <p:cTn id="178" dur="250" fill="hold"/>
                                        <p:tgtEl>
                                          <p:spTgt spid="39"/>
                                        </p:tgtEl>
                                        <p:attrNameLst>
                                          <p:attrName>ppt_y</p:attrName>
                                        </p:attrNameLst>
                                      </p:cBhvr>
                                      <p:tavLst>
                                        <p:tav tm="0">
                                          <p:val>
                                            <p:strVal val="#ppt_y"/>
                                          </p:val>
                                        </p:tav>
                                        <p:tav tm="100000">
                                          <p:val>
                                            <p:strVal val="#ppt_y"/>
                                          </p:val>
                                        </p:tav>
                                      </p:tavLst>
                                    </p:anim>
                                  </p:childTnLst>
                                </p:cTn>
                              </p:par>
                            </p:childTnLst>
                          </p:cTn>
                        </p:par>
                        <p:par>
                          <p:cTn id="179" fill="hold">
                            <p:stCondLst>
                              <p:cond delay="9000"/>
                            </p:stCondLst>
                            <p:childTnLst>
                              <p:par>
                                <p:cTn id="180" presetID="2" presetClass="entr" presetSubtype="4" decel="84000" fill="hold" nodeType="afterEffect">
                                  <p:stCondLst>
                                    <p:cond delay="0"/>
                                  </p:stCondLst>
                                  <p:childTnLst>
                                    <p:set>
                                      <p:cBhvr>
                                        <p:cTn id="181" dur="1" fill="hold">
                                          <p:stCondLst>
                                            <p:cond delay="0"/>
                                          </p:stCondLst>
                                        </p:cTn>
                                        <p:tgtEl>
                                          <p:spTgt spid="19"/>
                                        </p:tgtEl>
                                        <p:attrNameLst>
                                          <p:attrName>style.visibility</p:attrName>
                                        </p:attrNameLst>
                                      </p:cBhvr>
                                      <p:to>
                                        <p:strVal val="visible"/>
                                      </p:to>
                                    </p:set>
                                    <p:anim calcmode="lin" valueType="num">
                                      <p:cBhvr additive="base">
                                        <p:cTn id="182" dur="250" fill="hold"/>
                                        <p:tgtEl>
                                          <p:spTgt spid="19"/>
                                        </p:tgtEl>
                                        <p:attrNameLst>
                                          <p:attrName>ppt_x</p:attrName>
                                        </p:attrNameLst>
                                      </p:cBhvr>
                                      <p:tavLst>
                                        <p:tav tm="0">
                                          <p:val>
                                            <p:strVal val="#ppt_x"/>
                                          </p:val>
                                        </p:tav>
                                        <p:tav tm="100000">
                                          <p:val>
                                            <p:strVal val="#ppt_x"/>
                                          </p:val>
                                        </p:tav>
                                      </p:tavLst>
                                    </p:anim>
                                    <p:anim calcmode="lin" valueType="num">
                                      <p:cBhvr additive="base">
                                        <p:cTn id="183" dur="250" fill="hold"/>
                                        <p:tgtEl>
                                          <p:spTgt spid="19"/>
                                        </p:tgtEl>
                                        <p:attrNameLst>
                                          <p:attrName>ppt_y</p:attrName>
                                        </p:attrNameLst>
                                      </p:cBhvr>
                                      <p:tavLst>
                                        <p:tav tm="0">
                                          <p:val>
                                            <p:strVal val="1+#ppt_h/2"/>
                                          </p:val>
                                        </p:tav>
                                        <p:tav tm="100000">
                                          <p:val>
                                            <p:strVal val="#ppt_y"/>
                                          </p:val>
                                        </p:tav>
                                      </p:tavLst>
                                    </p:anim>
                                  </p:childTnLst>
                                </p:cTn>
                              </p:par>
                            </p:childTnLst>
                          </p:cTn>
                        </p:par>
                        <p:par>
                          <p:cTn id="184" fill="hold">
                            <p:stCondLst>
                              <p:cond delay="9250"/>
                            </p:stCondLst>
                            <p:childTnLst>
                              <p:par>
                                <p:cTn id="185" presetID="2" presetClass="entr" presetSubtype="4" decel="84000" fill="hold" grpId="0" nodeType="afterEffect">
                                  <p:stCondLst>
                                    <p:cond delay="0"/>
                                  </p:stCondLst>
                                  <p:childTnLst>
                                    <p:set>
                                      <p:cBhvr>
                                        <p:cTn id="186" dur="1" fill="hold">
                                          <p:stCondLst>
                                            <p:cond delay="0"/>
                                          </p:stCondLst>
                                        </p:cTn>
                                        <p:tgtEl>
                                          <p:spTgt spid="108"/>
                                        </p:tgtEl>
                                        <p:attrNameLst>
                                          <p:attrName>style.visibility</p:attrName>
                                        </p:attrNameLst>
                                      </p:cBhvr>
                                      <p:to>
                                        <p:strVal val="visible"/>
                                      </p:to>
                                    </p:set>
                                    <p:anim calcmode="lin" valueType="num">
                                      <p:cBhvr additive="base">
                                        <p:cTn id="187" dur="250" fill="hold"/>
                                        <p:tgtEl>
                                          <p:spTgt spid="108"/>
                                        </p:tgtEl>
                                        <p:attrNameLst>
                                          <p:attrName>ppt_x</p:attrName>
                                        </p:attrNameLst>
                                      </p:cBhvr>
                                      <p:tavLst>
                                        <p:tav tm="0">
                                          <p:val>
                                            <p:strVal val="#ppt_x"/>
                                          </p:val>
                                        </p:tav>
                                        <p:tav tm="100000">
                                          <p:val>
                                            <p:strVal val="#ppt_x"/>
                                          </p:val>
                                        </p:tav>
                                      </p:tavLst>
                                    </p:anim>
                                    <p:anim calcmode="lin" valueType="num">
                                      <p:cBhvr additive="base">
                                        <p:cTn id="188" dur="250" fill="hold"/>
                                        <p:tgtEl>
                                          <p:spTgt spid="1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8" grpId="0" animBg="1"/>
      <p:bldP spid="52" grpId="0" animBg="1"/>
      <p:bldP spid="62" grpId="0" animBg="1"/>
      <p:bldP spid="76" grpId="0" animBg="1"/>
      <p:bldP spid="80" grpId="0" animBg="1"/>
      <p:bldP spid="84" grpId="0" animBg="1"/>
      <p:bldP spid="88" grpId="0" animBg="1"/>
      <p:bldP spid="92" grpId="0" animBg="1"/>
      <p:bldP spid="96" grpId="0" animBg="1"/>
      <p:bldP spid="100" grpId="0" animBg="1"/>
      <p:bldP spid="104" grpId="0" animBg="1"/>
      <p:bldP spid="10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4528B120-D1A1-C645-A1DD-A6170EAD8BA7}"/>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a:ext>
            </a:extLst>
          </a:blip>
          <a:srcRect t="3586" b="47004"/>
          <a:stretch/>
        </p:blipFill>
        <p:spPr>
          <a:xfrm>
            <a:off x="838200" y="1524000"/>
            <a:ext cx="10632440" cy="3504000"/>
          </a:xfrm>
        </p:spPr>
      </p:pic>
      <p:sp>
        <p:nvSpPr>
          <p:cNvPr id="2" name="Slide Number Placeholder 1"/>
          <p:cNvSpPr>
            <a:spLocks noGrp="1"/>
          </p:cNvSpPr>
          <p:nvPr>
            <p:ph type="sldNum" sz="quarter" idx="12"/>
          </p:nvPr>
        </p:nvSpPr>
        <p:spPr/>
        <p:txBody>
          <a:bodyPr/>
          <a:lstStyle/>
          <a:p>
            <a:fld id="{EA01570A-8480-497D-96D4-D725A6D7C6AA}" type="slidenum">
              <a:rPr lang="en-US" smtClean="0"/>
              <a:t>21</a:t>
            </a:fld>
            <a:endParaRPr lang="en-US"/>
          </a:p>
        </p:txBody>
      </p:sp>
      <p:sp>
        <p:nvSpPr>
          <p:cNvPr id="8" name="Title 7"/>
          <p:cNvSpPr>
            <a:spLocks noGrp="1"/>
          </p:cNvSpPr>
          <p:nvPr>
            <p:ph type="title"/>
          </p:nvPr>
        </p:nvSpPr>
        <p:spPr>
          <a:xfrm>
            <a:off x="838200" y="477882"/>
            <a:ext cx="10515600" cy="859789"/>
          </a:xfrm>
        </p:spPr>
        <p:txBody>
          <a:bodyPr>
            <a:normAutofit/>
          </a:bodyPr>
          <a:lstStyle/>
          <a:p>
            <a:pPr algn="l"/>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grpSp>
        <p:nvGrpSpPr>
          <p:cNvPr id="10" name="Group 9"/>
          <p:cNvGrpSpPr/>
          <p:nvPr/>
        </p:nvGrpSpPr>
        <p:grpSpPr>
          <a:xfrm>
            <a:off x="10153700" y="5189456"/>
            <a:ext cx="1293031" cy="256304"/>
            <a:chOff x="7289115" y="3710300"/>
            <a:chExt cx="1113644" cy="220746"/>
          </a:xfrm>
          <a:solidFill>
            <a:schemeClr val="accent4"/>
          </a:solidFill>
        </p:grpSpPr>
        <p:sp>
          <p:nvSpPr>
            <p:cNvPr id="11" name="Freeform 5"/>
            <p:cNvSpPr>
              <a:spLocks/>
            </p:cNvSpPr>
            <p:nvPr/>
          </p:nvSpPr>
          <p:spPr bwMode="auto">
            <a:xfrm>
              <a:off x="794319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400"/>
            </a:p>
          </p:txBody>
        </p:sp>
        <p:sp>
          <p:nvSpPr>
            <p:cNvPr id="12" name="Freeform 7"/>
            <p:cNvSpPr>
              <a:spLocks/>
            </p:cNvSpPr>
            <p:nvPr/>
          </p:nvSpPr>
          <p:spPr bwMode="auto">
            <a:xfrm>
              <a:off x="8172975" y="3710946"/>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400"/>
            </a:p>
          </p:txBody>
        </p:sp>
        <p:sp>
          <p:nvSpPr>
            <p:cNvPr id="13" name="Freeform 5"/>
            <p:cNvSpPr>
              <a:spLocks/>
            </p:cNvSpPr>
            <p:nvPr/>
          </p:nvSpPr>
          <p:spPr bwMode="auto">
            <a:xfrm>
              <a:off x="748639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400"/>
            </a:p>
          </p:txBody>
        </p:sp>
        <p:sp>
          <p:nvSpPr>
            <p:cNvPr id="14" name="Freeform 5"/>
            <p:cNvSpPr>
              <a:spLocks/>
            </p:cNvSpPr>
            <p:nvPr/>
          </p:nvSpPr>
          <p:spPr bwMode="auto">
            <a:xfrm>
              <a:off x="7718582"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400"/>
            </a:p>
          </p:txBody>
        </p:sp>
        <p:sp>
          <p:nvSpPr>
            <p:cNvPr id="15" name="Freeform 5"/>
            <p:cNvSpPr>
              <a:spLocks/>
            </p:cNvSpPr>
            <p:nvPr/>
          </p:nvSpPr>
          <p:spPr bwMode="auto">
            <a:xfrm>
              <a:off x="7289115" y="3710300"/>
              <a:ext cx="231074" cy="220746"/>
            </a:xfrm>
            <a:custGeom>
              <a:avLst/>
              <a:gdLst>
                <a:gd name="T0" fmla="*/ 89 w 179"/>
                <a:gd name="T1" fmla="*/ 138 h 171"/>
                <a:gd name="T2" fmla="*/ 34 w 179"/>
                <a:gd name="T3" fmla="*/ 171 h 171"/>
                <a:gd name="T4" fmla="*/ 48 w 179"/>
                <a:gd name="T5" fmla="*/ 108 h 171"/>
                <a:gd name="T6" fmla="*/ 0 w 179"/>
                <a:gd name="T7" fmla="*/ 65 h 171"/>
                <a:gd name="T8" fmla="*/ 64 w 179"/>
                <a:gd name="T9" fmla="*/ 59 h 171"/>
                <a:gd name="T10" fmla="*/ 89 w 179"/>
                <a:gd name="T11" fmla="*/ 0 h 171"/>
                <a:gd name="T12" fmla="*/ 115 w 179"/>
                <a:gd name="T13" fmla="*/ 59 h 171"/>
                <a:gd name="T14" fmla="*/ 179 w 179"/>
                <a:gd name="T15" fmla="*/ 65 h 171"/>
                <a:gd name="T16" fmla="*/ 131 w 179"/>
                <a:gd name="T17" fmla="*/ 108 h 171"/>
                <a:gd name="T18" fmla="*/ 145 w 179"/>
                <a:gd name="T19" fmla="*/ 171 h 171"/>
                <a:gd name="T20" fmla="*/ 89 w 179"/>
                <a:gd name="T21" fmla="*/ 13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171">
                  <a:moveTo>
                    <a:pt x="89" y="138"/>
                  </a:moveTo>
                  <a:lnTo>
                    <a:pt x="34" y="171"/>
                  </a:lnTo>
                  <a:lnTo>
                    <a:pt x="48" y="108"/>
                  </a:lnTo>
                  <a:lnTo>
                    <a:pt x="0" y="65"/>
                  </a:lnTo>
                  <a:lnTo>
                    <a:pt x="64" y="59"/>
                  </a:lnTo>
                  <a:lnTo>
                    <a:pt x="89" y="0"/>
                  </a:lnTo>
                  <a:lnTo>
                    <a:pt x="115" y="59"/>
                  </a:lnTo>
                  <a:lnTo>
                    <a:pt x="179" y="65"/>
                  </a:lnTo>
                  <a:lnTo>
                    <a:pt x="131" y="108"/>
                  </a:lnTo>
                  <a:lnTo>
                    <a:pt x="145" y="171"/>
                  </a:lnTo>
                  <a:lnTo>
                    <a:pt x="89" y="138"/>
                  </a:lnTo>
                  <a:close/>
                </a:path>
              </a:pathLst>
            </a:custGeom>
            <a:grpFill/>
            <a:ln>
              <a:noFill/>
            </a:ln>
          </p:spPr>
          <p:txBody>
            <a:bodyPr vert="horz" wrap="square" lIns="121920" tIns="60960" rIns="121920" bIns="60960" numCol="1" anchor="t" anchorCtr="0" compatLnSpc="1">
              <a:prstTxWarp prst="textNoShape">
                <a:avLst/>
              </a:prstTxWarp>
            </a:bodyPr>
            <a:lstStyle/>
            <a:p>
              <a:endParaRPr lang="id-ID" sz="2400"/>
            </a:p>
          </p:txBody>
        </p:sp>
        <p:sp>
          <p:nvSpPr>
            <p:cNvPr id="16" name="Freeform 7"/>
            <p:cNvSpPr>
              <a:spLocks/>
            </p:cNvSpPr>
            <p:nvPr/>
          </p:nvSpPr>
          <p:spPr bwMode="auto">
            <a:xfrm flipH="1">
              <a:off x="8287867" y="3710300"/>
              <a:ext cx="114892" cy="219455"/>
            </a:xfrm>
            <a:custGeom>
              <a:avLst/>
              <a:gdLst>
                <a:gd name="T0" fmla="*/ 89 w 89"/>
                <a:gd name="T1" fmla="*/ 137 h 170"/>
                <a:gd name="T2" fmla="*/ 89 w 89"/>
                <a:gd name="T3" fmla="*/ 0 h 170"/>
                <a:gd name="T4" fmla="*/ 65 w 89"/>
                <a:gd name="T5" fmla="*/ 58 h 170"/>
                <a:gd name="T6" fmla="*/ 0 w 89"/>
                <a:gd name="T7" fmla="*/ 64 h 170"/>
                <a:gd name="T8" fmla="*/ 49 w 89"/>
                <a:gd name="T9" fmla="*/ 106 h 170"/>
                <a:gd name="T10" fmla="*/ 34 w 89"/>
                <a:gd name="T11" fmla="*/ 170 h 170"/>
                <a:gd name="T12" fmla="*/ 89 w 89"/>
                <a:gd name="T13" fmla="*/ 137 h 170"/>
              </a:gdLst>
              <a:ahLst/>
              <a:cxnLst>
                <a:cxn ang="0">
                  <a:pos x="T0" y="T1"/>
                </a:cxn>
                <a:cxn ang="0">
                  <a:pos x="T2" y="T3"/>
                </a:cxn>
                <a:cxn ang="0">
                  <a:pos x="T4" y="T5"/>
                </a:cxn>
                <a:cxn ang="0">
                  <a:pos x="T6" y="T7"/>
                </a:cxn>
                <a:cxn ang="0">
                  <a:pos x="T8" y="T9"/>
                </a:cxn>
                <a:cxn ang="0">
                  <a:pos x="T10" y="T11"/>
                </a:cxn>
                <a:cxn ang="0">
                  <a:pos x="T12" y="T13"/>
                </a:cxn>
              </a:cxnLst>
              <a:rect l="0" t="0" r="r" b="b"/>
              <a:pathLst>
                <a:path w="89" h="170">
                  <a:moveTo>
                    <a:pt x="89" y="137"/>
                  </a:moveTo>
                  <a:lnTo>
                    <a:pt x="89" y="0"/>
                  </a:lnTo>
                  <a:lnTo>
                    <a:pt x="65" y="58"/>
                  </a:lnTo>
                  <a:lnTo>
                    <a:pt x="0" y="64"/>
                  </a:lnTo>
                  <a:lnTo>
                    <a:pt x="49" y="106"/>
                  </a:lnTo>
                  <a:lnTo>
                    <a:pt x="34" y="170"/>
                  </a:lnTo>
                  <a:lnTo>
                    <a:pt x="89" y="137"/>
                  </a:lnTo>
                  <a:close/>
                </a:path>
              </a:pathLst>
            </a:custGeom>
            <a:solidFill>
              <a:schemeClr val="accent4">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id-ID" sz="2400"/>
            </a:p>
          </p:txBody>
        </p:sp>
      </p:grpSp>
      <p:sp>
        <p:nvSpPr>
          <p:cNvPr id="17" name="TextBox 23"/>
          <p:cNvSpPr txBox="1"/>
          <p:nvPr/>
        </p:nvSpPr>
        <p:spPr>
          <a:xfrm>
            <a:off x="1185851" y="3954404"/>
            <a:ext cx="2400000" cy="52322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2800" b="1" dirty="0" err="1">
                <a:solidFill>
                  <a:schemeClr val="bg1"/>
                </a:solidFill>
                <a:latin typeface="Arial" panose="020B0604020202020204" pitchFamily="34" charset="0"/>
                <a:cs typeface="Arial" panose="020B0604020202020204" pitchFamily="34" charset="0"/>
              </a:rPr>
              <a:t>Client</a:t>
            </a:r>
            <a:r>
              <a:rPr lang="id-ID" sz="2800" b="1" dirty="0">
                <a:solidFill>
                  <a:schemeClr val="bg1"/>
                </a:solidFill>
                <a:latin typeface="Arial" panose="020B0604020202020204" pitchFamily="34" charset="0"/>
                <a:cs typeface="Arial" panose="020B0604020202020204" pitchFamily="34" charset="0"/>
              </a:rPr>
              <a:t> </a:t>
            </a:r>
            <a:r>
              <a:rPr lang="id-ID" sz="2800" b="1" dirty="0" err="1">
                <a:solidFill>
                  <a:schemeClr val="bg1"/>
                </a:solidFill>
                <a:latin typeface="Arial" panose="020B0604020202020204" pitchFamily="34" charset="0"/>
                <a:cs typeface="Arial" panose="020B0604020202020204" pitchFamily="34" charset="0"/>
              </a:rPr>
              <a:t>Name</a:t>
            </a:r>
            <a:endParaRPr lang="id-ID" sz="2800" b="1" dirty="0">
              <a:solidFill>
                <a:schemeClr val="bg1"/>
              </a:solidFill>
              <a:latin typeface="Arial" panose="020B0604020202020204" pitchFamily="34" charset="0"/>
              <a:cs typeface="Arial" panose="020B0604020202020204" pitchFamily="34" charset="0"/>
            </a:endParaRPr>
          </a:p>
        </p:txBody>
      </p:sp>
      <p:sp>
        <p:nvSpPr>
          <p:cNvPr id="18" name="TextBox 23"/>
          <p:cNvSpPr txBox="1"/>
          <p:nvPr/>
        </p:nvSpPr>
        <p:spPr>
          <a:xfrm>
            <a:off x="1185851" y="4370652"/>
            <a:ext cx="2400000" cy="4001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2000" dirty="0" err="1">
                <a:solidFill>
                  <a:schemeClr val="bg1"/>
                </a:solidFill>
                <a:latin typeface="Arial" panose="020B0604020202020204" pitchFamily="34" charset="0"/>
                <a:cs typeface="Arial" panose="020B0604020202020204" pitchFamily="34" charset="0"/>
              </a:rPr>
              <a:t>Title</a:t>
            </a:r>
            <a:endParaRPr lang="id-ID" sz="2000" dirty="0">
              <a:solidFill>
                <a:schemeClr val="bg1"/>
              </a:solidFill>
              <a:latin typeface="Arial" panose="020B0604020202020204" pitchFamily="34" charset="0"/>
              <a:cs typeface="Arial" panose="020B0604020202020204" pitchFamily="34" charset="0"/>
            </a:endParaRPr>
          </a:p>
        </p:txBody>
      </p:sp>
      <p:sp>
        <p:nvSpPr>
          <p:cNvPr id="20" name="TextBox 34"/>
          <p:cNvSpPr txBox="1"/>
          <p:nvPr/>
        </p:nvSpPr>
        <p:spPr>
          <a:xfrm>
            <a:off x="7166001" y="2774655"/>
            <a:ext cx="3406030" cy="1076641"/>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lnSpc>
                <a:spcPct val="150000"/>
              </a:lnSpc>
            </a:pPr>
            <a:r>
              <a:rPr lang="en-US" sz="1100" dirty="0">
                <a:solidFill>
                  <a:schemeClr val="bg1"/>
                </a:solidFill>
                <a:latin typeface="Arial" panose="020B0604020202020204" pitchFamily="34" charset="0"/>
                <a:cs typeface="Arial" panose="020B0604020202020204" pitchFamily="34" charset="0"/>
              </a:rPr>
              <a:t>Lorem </a:t>
            </a:r>
            <a:r>
              <a:rPr lang="en-US" sz="1100" dirty="0" err="1">
                <a:solidFill>
                  <a:schemeClr val="bg1"/>
                </a:solidFill>
                <a:latin typeface="Arial" panose="020B0604020202020204" pitchFamily="34" charset="0"/>
                <a:cs typeface="Arial" panose="020B0604020202020204" pitchFamily="34" charset="0"/>
              </a:rPr>
              <a:t>Ipsum</a:t>
            </a:r>
            <a:r>
              <a:rPr lang="en-US" sz="1100" dirty="0">
                <a:solidFill>
                  <a:schemeClr val="bg1"/>
                </a:solidFill>
                <a:latin typeface="Arial" panose="020B0604020202020204" pitchFamily="34" charset="0"/>
                <a:cs typeface="Arial" panose="020B0604020202020204" pitchFamily="34" charset="0"/>
              </a:rPr>
              <a:t> has been the industry's standard dummy text ever since t</a:t>
            </a:r>
            <a:r>
              <a:rPr lang="id-ID" sz="1100" dirty="0">
                <a:solidFill>
                  <a:schemeClr val="bg1"/>
                </a:solidFill>
                <a:latin typeface="Arial" panose="020B0604020202020204" pitchFamily="34" charset="0"/>
                <a:cs typeface="Arial" panose="020B0604020202020204" pitchFamily="34" charset="0"/>
              </a:rPr>
              <a:t>z</a:t>
            </a:r>
            <a:r>
              <a:rPr lang="en-US" sz="1100" dirty="0">
                <a:solidFill>
                  <a:schemeClr val="bg1"/>
                </a:solidFill>
                <a:latin typeface="Arial" panose="020B0604020202020204" pitchFamily="34" charset="0"/>
                <a:cs typeface="Arial" panose="020B0604020202020204" pitchFamily="34" charset="0"/>
              </a:rPr>
              <a:t>he 1500s, when an unknown printer took a galley of type and scrambled it to make a type specimen book. </a:t>
            </a:r>
          </a:p>
        </p:txBody>
      </p:sp>
      <p:sp>
        <p:nvSpPr>
          <p:cNvPr id="21" name="TextBox 23">
            <a:extLst>
              <a:ext uri="{FF2B5EF4-FFF2-40B4-BE49-F238E27FC236}">
                <a16:creationId xmlns:a16="http://schemas.microsoft.com/office/drawing/2014/main" id="{6D0639F5-A9E4-9D4A-9D20-28B19ACC3615}"/>
              </a:ext>
            </a:extLst>
          </p:cNvPr>
          <p:cNvSpPr txBox="1"/>
          <p:nvPr/>
        </p:nvSpPr>
        <p:spPr>
          <a:xfrm>
            <a:off x="7185879" y="2190760"/>
            <a:ext cx="2400000" cy="92333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z="5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3997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2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92000"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0-#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9200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92000"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0-#ppt_w/2"/>
                                          </p:val>
                                        </p:tav>
                                        <p:tav tm="100000">
                                          <p:val>
                                            <p:strVal val="#ppt_x"/>
                                          </p:val>
                                        </p:tav>
                                      </p:tavLst>
                                    </p:anim>
                                    <p:anim calcmode="lin" valueType="num">
                                      <p:cBhvr additive="base">
                                        <p:cTn id="23" dur="500" fill="hold"/>
                                        <p:tgtEl>
                                          <p:spTgt spid="1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92000"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0-#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9200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0-#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9200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18"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id="{4F2AE578-8C0F-4D42-B1D7-A6C2C2542CE0}"/>
              </a:ext>
            </a:extLst>
          </p:cNvPr>
          <p:cNvPicPr>
            <a:picLocks noGrp="1" noChangeAspect="1"/>
          </p:cNvPicPr>
          <p:nvPr>
            <p:ph type="pic" sz="quarter" idx="17"/>
          </p:nvPr>
        </p:nvPicPr>
        <p:blipFill>
          <a:blip r:embed="rId2" cstate="hqprint">
            <a:extLst>
              <a:ext uri="{28A0092B-C50C-407E-A947-70E740481C1C}">
                <a14:useLocalDpi xmlns:a14="http://schemas.microsoft.com/office/drawing/2010/main"/>
              </a:ext>
            </a:extLst>
          </a:blip>
          <a:srcRect t="16667" b="16667"/>
          <a:stretch>
            <a:fillRect/>
          </a:stretch>
        </p:blipFill>
        <p:spPr/>
      </p:pic>
      <p:pic>
        <p:nvPicPr>
          <p:cNvPr id="30" name="Picture Placeholder 29">
            <a:extLst>
              <a:ext uri="{FF2B5EF4-FFF2-40B4-BE49-F238E27FC236}">
                <a16:creationId xmlns:a16="http://schemas.microsoft.com/office/drawing/2014/main" id="{BC9BC461-60D9-6344-A259-B4E668BC2215}"/>
              </a:ext>
            </a:extLst>
          </p:cNvPr>
          <p:cNvPicPr>
            <a:picLocks noGrp="1" noChangeAspect="1"/>
          </p:cNvPicPr>
          <p:nvPr>
            <p:ph type="pic" sz="quarter" idx="15"/>
          </p:nvPr>
        </p:nvPicPr>
        <p:blipFill>
          <a:blip r:embed="rId3" cstate="hqprint">
            <a:extLst>
              <a:ext uri="{28A0092B-C50C-407E-A947-70E740481C1C}">
                <a14:useLocalDpi xmlns:a14="http://schemas.microsoft.com/office/drawing/2010/main"/>
              </a:ext>
            </a:extLst>
          </a:blip>
          <a:srcRect l="16650" r="16650"/>
          <a:stretch>
            <a:fillRect/>
          </a:stretch>
        </p:blipFill>
        <p:spPr/>
      </p:pic>
      <p:pic>
        <p:nvPicPr>
          <p:cNvPr id="26" name="Picture Placeholder 25">
            <a:extLst>
              <a:ext uri="{FF2B5EF4-FFF2-40B4-BE49-F238E27FC236}">
                <a16:creationId xmlns:a16="http://schemas.microsoft.com/office/drawing/2014/main" id="{548A51FC-293E-B84A-ABFA-86A790863998}"/>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t="12127" b="12127"/>
          <a:stretch>
            <a:fillRect/>
          </a:stretch>
        </p:blipFill>
        <p:spPr/>
      </p:pic>
      <p:pic>
        <p:nvPicPr>
          <p:cNvPr id="20" name="Picture Placeholder 19">
            <a:extLst>
              <a:ext uri="{FF2B5EF4-FFF2-40B4-BE49-F238E27FC236}">
                <a16:creationId xmlns:a16="http://schemas.microsoft.com/office/drawing/2014/main" id="{EF372E97-7CA0-2A46-AB13-6EE74680A168}"/>
              </a:ext>
            </a:extLst>
          </p:cNvPr>
          <p:cNvPicPr>
            <a:picLocks noGrp="1" noChangeAspect="1"/>
          </p:cNvPicPr>
          <p:nvPr>
            <p:ph type="pic" sz="quarter" idx="14"/>
          </p:nvPr>
        </p:nvPicPr>
        <p:blipFill>
          <a:blip r:embed="rId5" cstate="hqprint">
            <a:extLst>
              <a:ext uri="{28A0092B-C50C-407E-A947-70E740481C1C}">
                <a14:useLocalDpi xmlns:a14="http://schemas.microsoft.com/office/drawing/2010/main"/>
              </a:ext>
            </a:extLst>
          </a:blip>
          <a:srcRect l="10086" r="10086"/>
          <a:stretch>
            <a:fillRect/>
          </a:stretch>
        </p:blipFill>
        <p:spPr/>
      </p:pic>
      <p:sp>
        <p:nvSpPr>
          <p:cNvPr id="4" name="Slide Number Placeholder 3"/>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latin typeface="Arial" panose="020B0604020202020204" pitchFamily="34" charset="0"/>
                <a:cs typeface="Arial" panose="020B0604020202020204" pitchFamily="34" charset="0"/>
              </a:rPr>
              <a:t>3</a:t>
            </a:fld>
            <a:endParaRPr lang="en-US">
              <a:solidFill>
                <a:schemeClr val="tx2">
                  <a:lumMod val="60000"/>
                  <a:lumOff val="40000"/>
                </a:schemeClr>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a:xfrm>
            <a:off x="838200" y="625180"/>
            <a:ext cx="10515600" cy="859789"/>
          </a:xfrm>
        </p:spPr>
        <p:txBody>
          <a:bodyPr>
            <a:normAutofit/>
          </a:bodyPr>
          <a:lstStyle/>
          <a:p>
            <a:pPr algn="l"/>
            <a:r>
              <a:rPr lang="en-US" sz="3200" dirty="0">
                <a:solidFill>
                  <a:schemeClr val="tx2">
                    <a:lumMod val="60000"/>
                    <a:lumOff val="40000"/>
                  </a:schemeClr>
                </a:solidFill>
                <a:latin typeface="Arial" panose="020B0604020202020204" pitchFamily="34" charset="0"/>
                <a:cs typeface="Arial" panose="020B0604020202020204" pitchFamily="34" charset="0"/>
              </a:rPr>
              <a:t>CLIENT </a:t>
            </a:r>
            <a:r>
              <a:rPr lang="en-US" sz="3200" b="0" dirty="0">
                <a:solidFill>
                  <a:schemeClr val="tx2">
                    <a:lumMod val="60000"/>
                    <a:lumOff val="40000"/>
                  </a:schemeClr>
                </a:solidFill>
                <a:latin typeface="Arial" panose="020B0604020202020204" pitchFamily="34" charset="0"/>
                <a:cs typeface="Arial" panose="020B0604020202020204" pitchFamily="34" charset="0"/>
              </a:rPr>
              <a:t>TESTIMONIAL</a:t>
            </a:r>
          </a:p>
        </p:txBody>
      </p:sp>
      <p:grpSp>
        <p:nvGrpSpPr>
          <p:cNvPr id="6" name="Group 5">
            <a:extLst>
              <a:ext uri="{FF2B5EF4-FFF2-40B4-BE49-F238E27FC236}">
                <a16:creationId xmlns:a16="http://schemas.microsoft.com/office/drawing/2014/main" id="{F7DCF82B-4737-D644-AAE1-517D23479AF5}"/>
              </a:ext>
            </a:extLst>
          </p:cNvPr>
          <p:cNvGrpSpPr/>
          <p:nvPr/>
        </p:nvGrpSpPr>
        <p:grpSpPr>
          <a:xfrm>
            <a:off x="2865685" y="1811344"/>
            <a:ext cx="3095277" cy="1872000"/>
            <a:chOff x="2865685" y="1811344"/>
            <a:chExt cx="3095277" cy="1872000"/>
          </a:xfrm>
        </p:grpSpPr>
        <p:sp>
          <p:nvSpPr>
            <p:cNvPr id="5" name="Rounded Rectangular Callout 4">
              <a:extLst>
                <a:ext uri="{FF2B5EF4-FFF2-40B4-BE49-F238E27FC236}">
                  <a16:creationId xmlns:a16="http://schemas.microsoft.com/office/drawing/2014/main" id="{D7949821-E61F-8E42-81D6-3243A73BA1A3}"/>
                </a:ext>
              </a:extLst>
            </p:cNvPr>
            <p:cNvSpPr/>
            <p:nvPr/>
          </p:nvSpPr>
          <p:spPr>
            <a:xfrm>
              <a:off x="2865685" y="1811344"/>
              <a:ext cx="3095277" cy="1872000"/>
            </a:xfrm>
            <a:prstGeom prst="wedgeRoundRectCallout">
              <a:avLst>
                <a:gd name="adj1" fmla="val -66796"/>
                <a:gd name="adj2" fmla="val -19223"/>
                <a:gd name="adj3" fmla="val 16667"/>
              </a:avLst>
            </a:prstGeom>
            <a:gradFill>
              <a:gsLst>
                <a:gs pos="0">
                  <a:schemeClr val="accent2"/>
                </a:gs>
                <a:gs pos="100000">
                  <a:schemeClr val="accent1"/>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215148" y="2024627"/>
              <a:ext cx="2422093" cy="1031886"/>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05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sp>
          <p:nvSpPr>
            <p:cNvPr id="9" name="TextBox 23"/>
            <p:cNvSpPr txBox="1"/>
            <p:nvPr/>
          </p:nvSpPr>
          <p:spPr>
            <a:xfrm>
              <a:off x="3111650" y="3227479"/>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solidFill>
                    <a:schemeClr val="bg1"/>
                  </a:solidFill>
                  <a:latin typeface="Arial" panose="020B0604020202020204" pitchFamily="34" charset="0"/>
                  <a:cs typeface="Arial" panose="020B0604020202020204" pitchFamily="34" charset="0"/>
                </a:rPr>
                <a:t>Jessica Kim</a:t>
              </a:r>
              <a:endParaRPr lang="id-ID" sz="1050" b="1" dirty="0">
                <a:solidFill>
                  <a:schemeClr val="bg1"/>
                </a:solidFill>
                <a:latin typeface="Arial" panose="020B0604020202020204" pitchFamily="34" charset="0"/>
                <a:cs typeface="Arial" panose="020B0604020202020204" pitchFamily="34" charset="0"/>
              </a:endParaRPr>
            </a:p>
          </p:txBody>
        </p:sp>
      </p:grpSp>
      <p:sp>
        <p:nvSpPr>
          <p:cNvPr id="34" name="TextBox 33">
            <a:extLst>
              <a:ext uri="{FF2B5EF4-FFF2-40B4-BE49-F238E27FC236}">
                <a16:creationId xmlns:a16="http://schemas.microsoft.com/office/drawing/2014/main" id="{C2C02384-E996-F84B-9182-6073594A532F}"/>
              </a:ext>
            </a:extLst>
          </p:cNvPr>
          <p:cNvSpPr txBox="1"/>
          <p:nvPr/>
        </p:nvSpPr>
        <p:spPr>
          <a:xfrm>
            <a:off x="5115827" y="3056513"/>
            <a:ext cx="643245" cy="646331"/>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latin typeface="Arial" panose="020B0604020202020204" pitchFamily="34" charset="0"/>
                <a:cs typeface="Arial" panose="020B0604020202020204" pitchFamily="34" charset="0"/>
              </a:rPr>
              <a:t>“</a:t>
            </a:r>
            <a:endParaRPr lang="id-ID" sz="3600" b="1" dirty="0">
              <a:solidFill>
                <a:schemeClr val="bg1"/>
              </a:solidFill>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89F8BE10-4F39-8B4A-BC5D-19F63ACF6020}"/>
              </a:ext>
            </a:extLst>
          </p:cNvPr>
          <p:cNvGrpSpPr/>
          <p:nvPr/>
        </p:nvGrpSpPr>
        <p:grpSpPr>
          <a:xfrm>
            <a:off x="2865684" y="4163479"/>
            <a:ext cx="3095277" cy="1872000"/>
            <a:chOff x="2865685" y="1811344"/>
            <a:chExt cx="3095277" cy="1872000"/>
          </a:xfrm>
        </p:grpSpPr>
        <p:sp>
          <p:nvSpPr>
            <p:cNvPr id="41" name="Rounded Rectangular Callout 40">
              <a:extLst>
                <a:ext uri="{FF2B5EF4-FFF2-40B4-BE49-F238E27FC236}">
                  <a16:creationId xmlns:a16="http://schemas.microsoft.com/office/drawing/2014/main" id="{7C2BECB1-9B69-2D4B-8A31-C58AC5E957DD}"/>
                </a:ext>
              </a:extLst>
            </p:cNvPr>
            <p:cNvSpPr/>
            <p:nvPr/>
          </p:nvSpPr>
          <p:spPr>
            <a:xfrm>
              <a:off x="2865685" y="1811344"/>
              <a:ext cx="3095277" cy="1872000"/>
            </a:xfrm>
            <a:prstGeom prst="wedgeRoundRectCallout">
              <a:avLst>
                <a:gd name="adj1" fmla="val -66796"/>
                <a:gd name="adj2" fmla="val -19223"/>
                <a:gd name="adj3" fmla="val 16667"/>
              </a:avLst>
            </a:prstGeom>
            <a:gradFill>
              <a:gsLst>
                <a:gs pos="0">
                  <a:schemeClr val="accent5"/>
                </a:gs>
                <a:gs pos="100000">
                  <a:schemeClr val="accent6"/>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D9383B20-65E4-ED47-B52F-1AA2415FA412}"/>
                </a:ext>
              </a:extLst>
            </p:cNvPr>
            <p:cNvSpPr/>
            <p:nvPr/>
          </p:nvSpPr>
          <p:spPr>
            <a:xfrm>
              <a:off x="3215148" y="2024627"/>
              <a:ext cx="2422093" cy="1031886"/>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05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sp>
          <p:nvSpPr>
            <p:cNvPr id="43" name="TextBox 23">
              <a:extLst>
                <a:ext uri="{FF2B5EF4-FFF2-40B4-BE49-F238E27FC236}">
                  <a16:creationId xmlns:a16="http://schemas.microsoft.com/office/drawing/2014/main" id="{C33140B1-3961-0C4E-A0E5-24AC433CB898}"/>
                </a:ext>
              </a:extLst>
            </p:cNvPr>
            <p:cNvSpPr txBox="1"/>
            <p:nvPr/>
          </p:nvSpPr>
          <p:spPr>
            <a:xfrm>
              <a:off x="3111650" y="3227479"/>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solidFill>
                    <a:schemeClr val="bg1"/>
                  </a:solidFill>
                  <a:latin typeface="Arial" panose="020B0604020202020204" pitchFamily="34" charset="0"/>
                  <a:cs typeface="Arial" panose="020B0604020202020204" pitchFamily="34" charset="0"/>
                </a:rPr>
                <a:t>Jessica Kim</a:t>
              </a:r>
              <a:endParaRPr lang="id-ID" sz="1050" b="1" dirty="0">
                <a:solidFill>
                  <a:schemeClr val="bg1"/>
                </a:solidFill>
                <a:latin typeface="Arial" panose="020B0604020202020204" pitchFamily="34" charset="0"/>
                <a:cs typeface="Arial" panose="020B0604020202020204" pitchFamily="34" charset="0"/>
              </a:endParaRPr>
            </a:p>
          </p:txBody>
        </p:sp>
      </p:grpSp>
      <p:grpSp>
        <p:nvGrpSpPr>
          <p:cNvPr id="44" name="Group 43">
            <a:extLst>
              <a:ext uri="{FF2B5EF4-FFF2-40B4-BE49-F238E27FC236}">
                <a16:creationId xmlns:a16="http://schemas.microsoft.com/office/drawing/2014/main" id="{BD66DC40-35C4-7F45-A503-CF8DDAA67171}"/>
              </a:ext>
            </a:extLst>
          </p:cNvPr>
          <p:cNvGrpSpPr/>
          <p:nvPr/>
        </p:nvGrpSpPr>
        <p:grpSpPr>
          <a:xfrm>
            <a:off x="8371572" y="1825922"/>
            <a:ext cx="3095277" cy="1872000"/>
            <a:chOff x="2865685" y="1811344"/>
            <a:chExt cx="3095277" cy="1872000"/>
          </a:xfrm>
        </p:grpSpPr>
        <p:sp>
          <p:nvSpPr>
            <p:cNvPr id="45" name="Rounded Rectangular Callout 44">
              <a:extLst>
                <a:ext uri="{FF2B5EF4-FFF2-40B4-BE49-F238E27FC236}">
                  <a16:creationId xmlns:a16="http://schemas.microsoft.com/office/drawing/2014/main" id="{7FBDCCEC-FE89-8245-8EBB-229EAA0799E7}"/>
                </a:ext>
              </a:extLst>
            </p:cNvPr>
            <p:cNvSpPr/>
            <p:nvPr/>
          </p:nvSpPr>
          <p:spPr>
            <a:xfrm>
              <a:off x="2865685" y="1811344"/>
              <a:ext cx="3095277" cy="1872000"/>
            </a:xfrm>
            <a:prstGeom prst="wedgeRoundRectCallout">
              <a:avLst>
                <a:gd name="adj1" fmla="val -66796"/>
                <a:gd name="adj2" fmla="val -19223"/>
                <a:gd name="adj3" fmla="val 16667"/>
              </a:avLst>
            </a:prstGeom>
            <a:gradFill>
              <a:gsLst>
                <a:gs pos="0">
                  <a:schemeClr val="accent4"/>
                </a:gs>
                <a:gs pos="100000">
                  <a:schemeClr val="accent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2503659-0EE3-CF4B-8588-BA2A6F4EE0BC}"/>
                </a:ext>
              </a:extLst>
            </p:cNvPr>
            <p:cNvSpPr/>
            <p:nvPr/>
          </p:nvSpPr>
          <p:spPr>
            <a:xfrm>
              <a:off x="3215148" y="2024627"/>
              <a:ext cx="2422093" cy="1031886"/>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05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sp>
          <p:nvSpPr>
            <p:cNvPr id="53" name="TextBox 23">
              <a:extLst>
                <a:ext uri="{FF2B5EF4-FFF2-40B4-BE49-F238E27FC236}">
                  <a16:creationId xmlns:a16="http://schemas.microsoft.com/office/drawing/2014/main" id="{F4E7E9CF-83CA-D74C-A14B-76148EAEE9BE}"/>
                </a:ext>
              </a:extLst>
            </p:cNvPr>
            <p:cNvSpPr txBox="1"/>
            <p:nvPr/>
          </p:nvSpPr>
          <p:spPr>
            <a:xfrm>
              <a:off x="3111650" y="3227479"/>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solidFill>
                    <a:schemeClr val="bg1"/>
                  </a:solidFill>
                  <a:latin typeface="Arial" panose="020B0604020202020204" pitchFamily="34" charset="0"/>
                  <a:cs typeface="Arial" panose="020B0604020202020204" pitchFamily="34" charset="0"/>
                </a:rPr>
                <a:t>Jessica Kim</a:t>
              </a:r>
              <a:endParaRPr lang="id-ID" sz="1050" b="1" dirty="0">
                <a:solidFill>
                  <a:schemeClr val="bg1"/>
                </a:solidFill>
                <a:latin typeface="Arial" panose="020B0604020202020204" pitchFamily="34" charset="0"/>
                <a:cs typeface="Arial" panose="020B0604020202020204" pitchFamily="34" charset="0"/>
              </a:endParaRPr>
            </a:p>
          </p:txBody>
        </p:sp>
      </p:grpSp>
      <p:grpSp>
        <p:nvGrpSpPr>
          <p:cNvPr id="60" name="Group 59">
            <a:extLst>
              <a:ext uri="{FF2B5EF4-FFF2-40B4-BE49-F238E27FC236}">
                <a16:creationId xmlns:a16="http://schemas.microsoft.com/office/drawing/2014/main" id="{86AD8151-6803-2E43-AC45-FC922417B513}"/>
              </a:ext>
            </a:extLst>
          </p:cNvPr>
          <p:cNvGrpSpPr/>
          <p:nvPr/>
        </p:nvGrpSpPr>
        <p:grpSpPr>
          <a:xfrm>
            <a:off x="8371571" y="4091136"/>
            <a:ext cx="3095277" cy="1872000"/>
            <a:chOff x="2865685" y="1811344"/>
            <a:chExt cx="3095277" cy="1872000"/>
          </a:xfrm>
        </p:grpSpPr>
        <p:sp>
          <p:nvSpPr>
            <p:cNvPr id="61" name="Rounded Rectangular Callout 60">
              <a:extLst>
                <a:ext uri="{FF2B5EF4-FFF2-40B4-BE49-F238E27FC236}">
                  <a16:creationId xmlns:a16="http://schemas.microsoft.com/office/drawing/2014/main" id="{922D6B13-E534-E247-AF1F-78ED6BE80E07}"/>
                </a:ext>
              </a:extLst>
            </p:cNvPr>
            <p:cNvSpPr/>
            <p:nvPr/>
          </p:nvSpPr>
          <p:spPr>
            <a:xfrm>
              <a:off x="2865685" y="1811344"/>
              <a:ext cx="3095277" cy="1872000"/>
            </a:xfrm>
            <a:prstGeom prst="wedgeRoundRectCallout">
              <a:avLst>
                <a:gd name="adj1" fmla="val -66796"/>
                <a:gd name="adj2" fmla="val -19223"/>
                <a:gd name="adj3" fmla="val 16667"/>
              </a:avLst>
            </a:prstGeom>
            <a:gradFill>
              <a:gsLst>
                <a:gs pos="0">
                  <a:schemeClr val="accent3"/>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6D52BB13-30BB-B74F-B68A-31E07B23C5CA}"/>
                </a:ext>
              </a:extLst>
            </p:cNvPr>
            <p:cNvSpPr/>
            <p:nvPr/>
          </p:nvSpPr>
          <p:spPr>
            <a:xfrm>
              <a:off x="3215148" y="2024627"/>
              <a:ext cx="2422093" cy="1031886"/>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id-ID" sz="1050" dirty="0">
                  <a:solidFill>
                    <a:schemeClr val="bg1"/>
                  </a:solidFill>
                  <a:latin typeface="Arial" panose="020B0604020202020204" pitchFamily="34" charset="0"/>
                  <a:cs typeface="Arial" panose="020B0604020202020204" pitchFamily="34" charset="0"/>
                </a:rPr>
                <a:t>Suitable for all categories business and personal presentation, eaque ipsa quae ab illo inventore veritatis et quasi architecto</a:t>
              </a:r>
            </a:p>
          </p:txBody>
        </p:sp>
        <p:sp>
          <p:nvSpPr>
            <p:cNvPr id="63" name="TextBox 23">
              <a:extLst>
                <a:ext uri="{FF2B5EF4-FFF2-40B4-BE49-F238E27FC236}">
                  <a16:creationId xmlns:a16="http://schemas.microsoft.com/office/drawing/2014/main" id="{59DCD5E8-1EC1-CF49-A91A-6122768C81BE}"/>
                </a:ext>
              </a:extLst>
            </p:cNvPr>
            <p:cNvSpPr txBox="1"/>
            <p:nvPr/>
          </p:nvSpPr>
          <p:spPr>
            <a:xfrm>
              <a:off x="3111650" y="3227479"/>
              <a:ext cx="2087563" cy="26161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solidFill>
                    <a:schemeClr val="bg1"/>
                  </a:solidFill>
                  <a:latin typeface="Arial" panose="020B0604020202020204" pitchFamily="34" charset="0"/>
                  <a:cs typeface="Arial" panose="020B0604020202020204" pitchFamily="34" charset="0"/>
                </a:rPr>
                <a:t>Jessica Kim</a:t>
              </a:r>
              <a:endParaRPr lang="id-ID" sz="105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4563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par>
                          <p:cTn id="15" fill="hold">
                            <p:stCondLst>
                              <p:cond delay="1000"/>
                            </p:stCondLst>
                            <p:childTnLst>
                              <p:par>
                                <p:cTn id="16" presetID="2" presetClass="entr" presetSubtype="8" decel="9400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fltVal val="0"/>
                                          </p:val>
                                        </p:tav>
                                        <p:tav tm="100000">
                                          <p:val>
                                            <p:strVal val="#ppt_w"/>
                                          </p:val>
                                        </p:tav>
                                      </p:tavLst>
                                    </p:anim>
                                    <p:anim calcmode="lin" valueType="num">
                                      <p:cBhvr>
                                        <p:cTn id="24" dur="500" fill="hold"/>
                                        <p:tgtEl>
                                          <p:spTgt spid="26"/>
                                        </p:tgtEl>
                                        <p:attrNameLst>
                                          <p:attrName>ppt_h</p:attrName>
                                        </p:attrNameLst>
                                      </p:cBhvr>
                                      <p:tavLst>
                                        <p:tav tm="0">
                                          <p:val>
                                            <p:fltVal val="0"/>
                                          </p:val>
                                        </p:tav>
                                        <p:tav tm="100000">
                                          <p:val>
                                            <p:strVal val="#ppt_h"/>
                                          </p:val>
                                        </p:tav>
                                      </p:tavLst>
                                    </p:anim>
                                    <p:animEffect transition="in" filter="fade">
                                      <p:cBhvr>
                                        <p:cTn id="25" dur="500"/>
                                        <p:tgtEl>
                                          <p:spTgt spid="26"/>
                                        </p:tgtEl>
                                      </p:cBhvr>
                                    </p:animEffect>
                                  </p:childTnLst>
                                </p:cTn>
                              </p:par>
                            </p:childTnLst>
                          </p:cTn>
                        </p:par>
                        <p:par>
                          <p:cTn id="26" fill="hold">
                            <p:stCondLst>
                              <p:cond delay="2000"/>
                            </p:stCondLst>
                            <p:childTnLst>
                              <p:par>
                                <p:cTn id="27" presetID="2" presetClass="entr" presetSubtype="8" decel="94000" fill="hold" nodeType="after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additive="base">
                                        <p:cTn id="29" dur="500" fill="hold"/>
                                        <p:tgtEl>
                                          <p:spTgt spid="44"/>
                                        </p:tgtEl>
                                        <p:attrNameLst>
                                          <p:attrName>ppt_x</p:attrName>
                                        </p:attrNameLst>
                                      </p:cBhvr>
                                      <p:tavLst>
                                        <p:tav tm="0">
                                          <p:val>
                                            <p:strVal val="0-#ppt_w/2"/>
                                          </p:val>
                                        </p:tav>
                                        <p:tav tm="100000">
                                          <p:val>
                                            <p:strVal val="#ppt_x"/>
                                          </p:val>
                                        </p:tav>
                                      </p:tavLst>
                                    </p:anim>
                                    <p:anim calcmode="lin" valueType="num">
                                      <p:cBhvr additive="base">
                                        <p:cTn id="30" dur="500" fill="hold"/>
                                        <p:tgtEl>
                                          <p:spTgt spid="44"/>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53" presetClass="entr" presetSubtype="16" fill="hold" nodeType="after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p:cTn id="34" dur="500" fill="hold"/>
                                        <p:tgtEl>
                                          <p:spTgt spid="30"/>
                                        </p:tgtEl>
                                        <p:attrNameLst>
                                          <p:attrName>ppt_w</p:attrName>
                                        </p:attrNameLst>
                                      </p:cBhvr>
                                      <p:tavLst>
                                        <p:tav tm="0">
                                          <p:val>
                                            <p:fltVal val="0"/>
                                          </p:val>
                                        </p:tav>
                                        <p:tav tm="100000">
                                          <p:val>
                                            <p:strVal val="#ppt_w"/>
                                          </p:val>
                                        </p:tav>
                                      </p:tavLst>
                                    </p:anim>
                                    <p:anim calcmode="lin" valueType="num">
                                      <p:cBhvr>
                                        <p:cTn id="35" dur="500" fill="hold"/>
                                        <p:tgtEl>
                                          <p:spTgt spid="30"/>
                                        </p:tgtEl>
                                        <p:attrNameLst>
                                          <p:attrName>ppt_h</p:attrName>
                                        </p:attrNameLst>
                                      </p:cBhvr>
                                      <p:tavLst>
                                        <p:tav tm="0">
                                          <p:val>
                                            <p:fltVal val="0"/>
                                          </p:val>
                                        </p:tav>
                                        <p:tav tm="100000">
                                          <p:val>
                                            <p:strVal val="#ppt_h"/>
                                          </p:val>
                                        </p:tav>
                                      </p:tavLst>
                                    </p:anim>
                                    <p:animEffect transition="in" filter="fade">
                                      <p:cBhvr>
                                        <p:cTn id="36" dur="500"/>
                                        <p:tgtEl>
                                          <p:spTgt spid="30"/>
                                        </p:tgtEl>
                                      </p:cBhvr>
                                    </p:animEffect>
                                  </p:childTnLst>
                                </p:cTn>
                              </p:par>
                            </p:childTnLst>
                          </p:cTn>
                        </p:par>
                        <p:par>
                          <p:cTn id="37" fill="hold">
                            <p:stCondLst>
                              <p:cond delay="3000"/>
                            </p:stCondLst>
                            <p:childTnLst>
                              <p:par>
                                <p:cTn id="38" presetID="2" presetClass="entr" presetSubtype="8" decel="94000" fill="hold" nodeType="after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53" presetClass="entr" presetSubtype="16" fill="hold" nodeType="after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childTnLst>
                          </p:cTn>
                        </p:par>
                        <p:par>
                          <p:cTn id="48" fill="hold">
                            <p:stCondLst>
                              <p:cond delay="4000"/>
                            </p:stCondLst>
                            <p:childTnLst>
                              <p:par>
                                <p:cTn id="49" presetID="2" presetClass="entr" presetSubtype="8" decel="94000"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 calcmode="lin" valueType="num">
                                      <p:cBhvr additive="base">
                                        <p:cTn id="51" dur="500" fill="hold"/>
                                        <p:tgtEl>
                                          <p:spTgt spid="60"/>
                                        </p:tgtEl>
                                        <p:attrNameLst>
                                          <p:attrName>ppt_x</p:attrName>
                                        </p:attrNameLst>
                                      </p:cBhvr>
                                      <p:tavLst>
                                        <p:tav tm="0">
                                          <p:val>
                                            <p:strVal val="0-#ppt_w/2"/>
                                          </p:val>
                                        </p:tav>
                                        <p:tav tm="100000">
                                          <p:val>
                                            <p:strVal val="#ppt_x"/>
                                          </p:val>
                                        </p:tav>
                                      </p:tavLst>
                                    </p:anim>
                                    <p:anim calcmode="lin" valueType="num">
                                      <p:cBhvr additive="base">
                                        <p:cTn id="52" dur="50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riangle 44">
            <a:extLst>
              <a:ext uri="{FF2B5EF4-FFF2-40B4-BE49-F238E27FC236}">
                <a16:creationId xmlns:a16="http://schemas.microsoft.com/office/drawing/2014/main" id="{2895B666-53BC-0045-B1B7-8F5EBEFF0F9F}"/>
              </a:ext>
            </a:extLst>
          </p:cNvPr>
          <p:cNvSpPr/>
          <p:nvPr/>
        </p:nvSpPr>
        <p:spPr>
          <a:xfrm flipV="1">
            <a:off x="0" y="0"/>
            <a:ext cx="12192000" cy="390436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Placeholder 40">
            <a:extLst>
              <a:ext uri="{FF2B5EF4-FFF2-40B4-BE49-F238E27FC236}">
                <a16:creationId xmlns:a16="http://schemas.microsoft.com/office/drawing/2014/main" id="{10714312-0461-1947-8AAF-F135C713BC98}"/>
              </a:ext>
            </a:extLst>
          </p:cNvPr>
          <p:cNvPicPr>
            <a:picLocks noGrp="1" noChangeAspect="1"/>
          </p:cNvPicPr>
          <p:nvPr>
            <p:ph type="pic" sz="quarter" idx="18"/>
          </p:nvPr>
        </p:nvPicPr>
        <p:blipFill>
          <a:blip r:embed="rId2"/>
          <a:srcRect l="11675" r="11675"/>
          <a:stretch>
            <a:fillRect/>
          </a:stretch>
        </p:blipFill>
        <p:spPr/>
      </p:pic>
      <p:pic>
        <p:nvPicPr>
          <p:cNvPr id="38" name="Picture Placeholder 37">
            <a:extLst>
              <a:ext uri="{FF2B5EF4-FFF2-40B4-BE49-F238E27FC236}">
                <a16:creationId xmlns:a16="http://schemas.microsoft.com/office/drawing/2014/main" id="{8DAEBF68-DDF2-8140-A5D0-4193B5E46B22}"/>
              </a:ext>
            </a:extLst>
          </p:cNvPr>
          <p:cNvPicPr>
            <a:picLocks noGrp="1" noChangeAspect="1"/>
          </p:cNvPicPr>
          <p:nvPr>
            <p:ph type="pic" sz="quarter" idx="16"/>
          </p:nvPr>
        </p:nvPicPr>
        <p:blipFill>
          <a:blip r:embed="rId3"/>
          <a:srcRect l="11653" r="11653"/>
          <a:stretch>
            <a:fillRect/>
          </a:stretch>
        </p:blipFill>
        <p:spPr/>
      </p:pic>
      <p:pic>
        <p:nvPicPr>
          <p:cNvPr id="29" name="Picture Placeholder 28">
            <a:extLst>
              <a:ext uri="{FF2B5EF4-FFF2-40B4-BE49-F238E27FC236}">
                <a16:creationId xmlns:a16="http://schemas.microsoft.com/office/drawing/2014/main" id="{A6FF65EE-CA32-0F4E-841D-01AD8C783DA8}"/>
              </a:ext>
            </a:extLst>
          </p:cNvPr>
          <p:cNvPicPr>
            <a:picLocks noGrp="1" noChangeAspect="1"/>
          </p:cNvPicPr>
          <p:nvPr>
            <p:ph type="pic" sz="quarter" idx="17"/>
          </p:nvPr>
        </p:nvPicPr>
        <p:blipFill>
          <a:blip r:embed="rId4" cstate="hqprint">
            <a:extLst>
              <a:ext uri="{28A0092B-C50C-407E-A947-70E740481C1C}">
                <a14:useLocalDpi xmlns:a14="http://schemas.microsoft.com/office/drawing/2010/main"/>
              </a:ext>
            </a:extLst>
          </a:blip>
          <a:srcRect l="11555" r="11555"/>
          <a:stretch>
            <a:fillRect/>
          </a:stretch>
        </p:blipFill>
        <p:spPr bwMode="auto">
          <a:xfrm>
            <a:off x="4645025" y="2090738"/>
            <a:ext cx="2794000" cy="2422525"/>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7" name="Picture Placeholder 26">
            <a:extLst>
              <a:ext uri="{FF2B5EF4-FFF2-40B4-BE49-F238E27FC236}">
                <a16:creationId xmlns:a16="http://schemas.microsoft.com/office/drawing/2014/main" id="{1BF7358E-2A33-984D-ABDC-9E0AC7329858}"/>
              </a:ext>
            </a:extLst>
          </p:cNvPr>
          <p:cNvPicPr>
            <a:picLocks noGrp="1" noChangeAspect="1"/>
          </p:cNvPicPr>
          <p:nvPr>
            <p:ph type="pic" sz="quarter" idx="14"/>
          </p:nvPr>
        </p:nvPicPr>
        <p:blipFill>
          <a:blip r:embed="rId6"/>
          <a:srcRect l="11675" r="11675"/>
          <a:stretch>
            <a:fillRect/>
          </a:stretch>
        </p:blipFill>
        <p:spPr/>
      </p:pic>
      <p:pic>
        <p:nvPicPr>
          <p:cNvPr id="12" name="Picture Placeholder 11">
            <a:extLst>
              <a:ext uri="{FF2B5EF4-FFF2-40B4-BE49-F238E27FC236}">
                <a16:creationId xmlns:a16="http://schemas.microsoft.com/office/drawing/2014/main" id="{3ED4380A-4BDF-034C-8EE1-6EA27C1AC60A}"/>
              </a:ext>
            </a:extLst>
          </p:cNvPr>
          <p:cNvPicPr>
            <a:picLocks noGrp="1" noChangeAspect="1"/>
          </p:cNvPicPr>
          <p:nvPr>
            <p:ph type="pic" sz="quarter" idx="15"/>
          </p:nvPr>
        </p:nvPicPr>
        <p:blipFill>
          <a:blip r:embed="rId7" cstate="hqprint">
            <a:extLst>
              <a:ext uri="{28A0092B-C50C-407E-A947-70E740481C1C}">
                <a14:useLocalDpi xmlns:a14="http://schemas.microsoft.com/office/drawing/2010/main"/>
              </a:ext>
            </a:extLst>
          </a:blip>
          <a:srcRect l="11577" r="11577"/>
          <a:stretch>
            <a:fillRect/>
          </a:stretch>
        </p:blipFill>
        <p:spPr bwMode="auto">
          <a:xfrm>
            <a:off x="1296988" y="2090738"/>
            <a:ext cx="2792412" cy="2422525"/>
          </a:xfrm>
          <a:blipFill dpi="0" rotWithShape="0">
            <a:blip r:embed="rId5"/>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grpSp>
        <p:nvGrpSpPr>
          <p:cNvPr id="8" name="Group 16">
            <a:extLst>
              <a:ext uri="{FF2B5EF4-FFF2-40B4-BE49-F238E27FC236}">
                <a16:creationId xmlns:a16="http://schemas.microsoft.com/office/drawing/2014/main" id="{BB3CAC25-2BF4-B644-9764-9C1CD17D2D0E}"/>
              </a:ext>
            </a:extLst>
          </p:cNvPr>
          <p:cNvGrpSpPr>
            <a:grpSpLocks/>
          </p:cNvGrpSpPr>
          <p:nvPr/>
        </p:nvGrpSpPr>
        <p:grpSpPr bwMode="auto">
          <a:xfrm>
            <a:off x="849313" y="4684712"/>
            <a:ext cx="3376612" cy="640387"/>
            <a:chOff x="1422971" y="4096650"/>
            <a:chExt cx="3377179" cy="641158"/>
          </a:xfrm>
        </p:grpSpPr>
        <p:sp>
          <p:nvSpPr>
            <p:cNvPr id="253976" name="TextBox 17">
              <a:extLst>
                <a:ext uri="{FF2B5EF4-FFF2-40B4-BE49-F238E27FC236}">
                  <a16:creationId xmlns:a16="http://schemas.microsoft.com/office/drawing/2014/main" id="{03DA570A-185A-F04D-A2FA-375EC9F803CA}"/>
                </a:ext>
              </a:extLst>
            </p:cNvPr>
            <p:cNvSpPr txBox="1">
              <a:spLocks noChangeArrowheads="1"/>
            </p:cNvSpPr>
            <p:nvPr/>
          </p:nvSpPr>
          <p:spPr bwMode="auto">
            <a:xfrm>
              <a:off x="1422971" y="4096650"/>
              <a:ext cx="3377179" cy="428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2000" b="1" dirty="0">
                  <a:solidFill>
                    <a:schemeClr val="tx2">
                      <a:lumMod val="60000"/>
                      <a:lumOff val="40000"/>
                    </a:schemeClr>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19" name="TextBox 18">
              <a:extLst>
                <a:ext uri="{FF2B5EF4-FFF2-40B4-BE49-F238E27FC236}">
                  <a16:creationId xmlns:a16="http://schemas.microsoft.com/office/drawing/2014/main" id="{1B8E21DA-5851-1445-B29F-04E15EEFBB21}"/>
                </a:ext>
              </a:extLst>
            </p:cNvPr>
            <p:cNvSpPr txBox="1"/>
            <p:nvPr/>
          </p:nvSpPr>
          <p:spPr>
            <a:xfrm>
              <a:off x="1422971" y="4443913"/>
              <a:ext cx="3377179" cy="293895"/>
            </a:xfrm>
            <a:prstGeom prst="rect">
              <a:avLst/>
            </a:prstGeom>
            <a:noFill/>
          </p:spPr>
          <p:txBody>
            <a:bodyPr>
              <a:spAutoFit/>
            </a:bodyPr>
            <a:lstStyle/>
            <a:p>
              <a:pPr algn="ct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Powerpoint</a:t>
              </a:r>
              <a:endPar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endParaRPr>
            </a:p>
          </p:txBody>
        </p:sp>
      </p:grpSp>
      <p:grpSp>
        <p:nvGrpSpPr>
          <p:cNvPr id="9" name="Group 19">
            <a:extLst>
              <a:ext uri="{FF2B5EF4-FFF2-40B4-BE49-F238E27FC236}">
                <a16:creationId xmlns:a16="http://schemas.microsoft.com/office/drawing/2014/main" id="{2DD1B2B9-5672-9F4C-8EEF-EC944EB4EC57}"/>
              </a:ext>
            </a:extLst>
          </p:cNvPr>
          <p:cNvGrpSpPr>
            <a:grpSpLocks/>
          </p:cNvGrpSpPr>
          <p:nvPr/>
        </p:nvGrpSpPr>
        <p:grpSpPr bwMode="auto">
          <a:xfrm>
            <a:off x="4352925" y="4684712"/>
            <a:ext cx="3378200" cy="640387"/>
            <a:chOff x="1422971" y="4096650"/>
            <a:chExt cx="3377179" cy="641158"/>
          </a:xfrm>
        </p:grpSpPr>
        <p:sp>
          <p:nvSpPr>
            <p:cNvPr id="253974" name="TextBox 20">
              <a:extLst>
                <a:ext uri="{FF2B5EF4-FFF2-40B4-BE49-F238E27FC236}">
                  <a16:creationId xmlns:a16="http://schemas.microsoft.com/office/drawing/2014/main" id="{323D68D1-D252-114B-B6A7-D290568DF5AF}"/>
                </a:ext>
              </a:extLst>
            </p:cNvPr>
            <p:cNvSpPr txBox="1">
              <a:spLocks noChangeArrowheads="1"/>
            </p:cNvSpPr>
            <p:nvPr/>
          </p:nvSpPr>
          <p:spPr bwMode="auto">
            <a:xfrm>
              <a:off x="1422971" y="4096650"/>
              <a:ext cx="3377179" cy="428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2000" b="1" dirty="0">
                  <a:solidFill>
                    <a:schemeClr val="tx2">
                      <a:lumMod val="60000"/>
                      <a:lumOff val="40000"/>
                    </a:schemeClr>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22" name="TextBox 21">
              <a:extLst>
                <a:ext uri="{FF2B5EF4-FFF2-40B4-BE49-F238E27FC236}">
                  <a16:creationId xmlns:a16="http://schemas.microsoft.com/office/drawing/2014/main" id="{FFCDDCCE-3773-2246-8083-E267CB18115B}"/>
                </a:ext>
              </a:extLst>
            </p:cNvPr>
            <p:cNvSpPr txBox="1"/>
            <p:nvPr/>
          </p:nvSpPr>
          <p:spPr>
            <a:xfrm>
              <a:off x="1422971" y="4443913"/>
              <a:ext cx="3377179" cy="293895"/>
            </a:xfrm>
            <a:prstGeom prst="rect">
              <a:avLst/>
            </a:prstGeom>
            <a:noFill/>
          </p:spPr>
          <p:txBody>
            <a:bodyPr>
              <a:spAutoFit/>
            </a:bodyPr>
            <a:lstStyle/>
            <a:p>
              <a:pPr algn="ct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Powerpoint</a:t>
              </a:r>
              <a:endPar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endParaRPr>
            </a:p>
          </p:txBody>
        </p:sp>
      </p:grpSp>
      <p:grpSp>
        <p:nvGrpSpPr>
          <p:cNvPr id="10" name="Group 22">
            <a:extLst>
              <a:ext uri="{FF2B5EF4-FFF2-40B4-BE49-F238E27FC236}">
                <a16:creationId xmlns:a16="http://schemas.microsoft.com/office/drawing/2014/main" id="{ECF0578E-D9CB-D544-BAC7-4B25FD72DDE3}"/>
              </a:ext>
            </a:extLst>
          </p:cNvPr>
          <p:cNvGrpSpPr>
            <a:grpSpLocks/>
          </p:cNvGrpSpPr>
          <p:nvPr/>
        </p:nvGrpSpPr>
        <p:grpSpPr bwMode="auto">
          <a:xfrm>
            <a:off x="7685088" y="4684712"/>
            <a:ext cx="3376612" cy="640387"/>
            <a:chOff x="1422971" y="4096650"/>
            <a:chExt cx="3377179" cy="641158"/>
          </a:xfrm>
        </p:grpSpPr>
        <p:sp>
          <p:nvSpPr>
            <p:cNvPr id="253972" name="TextBox 23">
              <a:extLst>
                <a:ext uri="{FF2B5EF4-FFF2-40B4-BE49-F238E27FC236}">
                  <a16:creationId xmlns:a16="http://schemas.microsoft.com/office/drawing/2014/main" id="{C579F766-34BE-9140-9607-E50276125E3B}"/>
                </a:ext>
              </a:extLst>
            </p:cNvPr>
            <p:cNvSpPr txBox="1">
              <a:spLocks noChangeArrowheads="1"/>
            </p:cNvSpPr>
            <p:nvPr/>
          </p:nvSpPr>
          <p:spPr bwMode="auto">
            <a:xfrm>
              <a:off x="1422971" y="4096650"/>
              <a:ext cx="3377179" cy="428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20000"/>
                </a:lnSpc>
              </a:pPr>
              <a:r>
                <a:rPr lang="en-US" altLang="en-US" sz="2000" b="1" dirty="0">
                  <a:solidFill>
                    <a:schemeClr val="tx2">
                      <a:lumMod val="60000"/>
                      <a:lumOff val="40000"/>
                    </a:schemeClr>
                  </a:solidFill>
                  <a:latin typeface="Arial" panose="020B0604020202020204" pitchFamily="34" charset="0"/>
                  <a:ea typeface="Source Sans Pro" panose="020B0503030403020204" pitchFamily="34" charset="0"/>
                  <a:cs typeface="Arial" panose="020B0604020202020204" pitchFamily="34" charset="0"/>
                </a:rPr>
                <a:t>Client name</a:t>
              </a:r>
            </a:p>
          </p:txBody>
        </p:sp>
        <p:sp>
          <p:nvSpPr>
            <p:cNvPr id="25" name="TextBox 24">
              <a:extLst>
                <a:ext uri="{FF2B5EF4-FFF2-40B4-BE49-F238E27FC236}">
                  <a16:creationId xmlns:a16="http://schemas.microsoft.com/office/drawing/2014/main" id="{8B74A8AE-6C8F-2A48-8711-2D00F2353369}"/>
                </a:ext>
              </a:extLst>
            </p:cNvPr>
            <p:cNvSpPr txBox="1"/>
            <p:nvPr/>
          </p:nvSpPr>
          <p:spPr>
            <a:xfrm>
              <a:off x="1422971" y="4443913"/>
              <a:ext cx="3377179" cy="293895"/>
            </a:xfrm>
            <a:prstGeom prst="rect">
              <a:avLst/>
            </a:prstGeom>
            <a:noFill/>
          </p:spPr>
          <p:txBody>
            <a:bodyPr>
              <a:spAutoFit/>
            </a:bodyPr>
            <a:lstStyle/>
            <a:p>
              <a:pPr algn="ct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Powerpoint</a:t>
              </a:r>
              <a:endPar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endParaRPr>
            </a:p>
          </p:txBody>
        </p:sp>
      </p:grpSp>
      <p:pic>
        <p:nvPicPr>
          <p:cNvPr id="44" name="Picture Placeholder 43">
            <a:extLst>
              <a:ext uri="{FF2B5EF4-FFF2-40B4-BE49-F238E27FC236}">
                <a16:creationId xmlns:a16="http://schemas.microsoft.com/office/drawing/2014/main" id="{C97E1B3F-B093-5E4F-A5EA-8ED058D0B5BB}"/>
              </a:ext>
            </a:extLst>
          </p:cNvPr>
          <p:cNvPicPr>
            <a:picLocks noGrp="1" noChangeAspect="1"/>
          </p:cNvPicPr>
          <p:nvPr>
            <p:ph type="pic" sz="quarter" idx="19"/>
          </p:nvPr>
        </p:nvPicPr>
        <p:blipFill>
          <a:blip r:embed="rId8" cstate="hqprint">
            <a:extLst>
              <a:ext uri="{28A0092B-C50C-407E-A947-70E740481C1C}">
                <a14:useLocalDpi xmlns:a14="http://schemas.microsoft.com/office/drawing/2010/main"/>
              </a:ext>
            </a:extLst>
          </a:blip>
          <a:srcRect l="11577" r="11577"/>
          <a:stretch>
            <a:fillRect/>
          </a:stretch>
        </p:blipFill>
        <p:spPr/>
      </p:pic>
      <p:sp>
        <p:nvSpPr>
          <p:cNvPr id="46" name="Triangle 45">
            <a:extLst>
              <a:ext uri="{FF2B5EF4-FFF2-40B4-BE49-F238E27FC236}">
                <a16:creationId xmlns:a16="http://schemas.microsoft.com/office/drawing/2014/main" id="{8C19E78E-DB48-8742-9343-4FD92B949A85}"/>
              </a:ext>
            </a:extLst>
          </p:cNvPr>
          <p:cNvSpPr/>
          <p:nvPr/>
        </p:nvSpPr>
        <p:spPr>
          <a:xfrm rot="6962638">
            <a:off x="400400" y="413112"/>
            <a:ext cx="681925" cy="219954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iangle 49">
            <a:extLst>
              <a:ext uri="{FF2B5EF4-FFF2-40B4-BE49-F238E27FC236}">
                <a16:creationId xmlns:a16="http://schemas.microsoft.com/office/drawing/2014/main" id="{B7D668CE-66AC-094A-9FEA-D5AC0F99D07B}"/>
              </a:ext>
            </a:extLst>
          </p:cNvPr>
          <p:cNvSpPr/>
          <p:nvPr/>
        </p:nvSpPr>
        <p:spPr>
          <a:xfrm rot="14825387">
            <a:off x="11001599" y="428091"/>
            <a:ext cx="681925" cy="219954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2">
            <a:extLst>
              <a:ext uri="{FF2B5EF4-FFF2-40B4-BE49-F238E27FC236}">
                <a16:creationId xmlns:a16="http://schemas.microsoft.com/office/drawing/2014/main" id="{B25BB85E-6DD8-B149-969D-BB2FEC139650}"/>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CLIENTS</a:t>
            </a:r>
            <a:r>
              <a:rPr lang="en-US" dirty="0">
                <a:solidFill>
                  <a:schemeClr val="bg1"/>
                </a:solidFill>
                <a:latin typeface="Arial" panose="020B0604020202020204" pitchFamily="34" charset="0"/>
                <a:cs typeface="Arial" panose="020B0604020202020204" pitchFamily="34" charset="0"/>
              </a:rPr>
              <a:t> 03</a:t>
            </a:r>
          </a:p>
        </p:txBody>
      </p:sp>
    </p:spTree>
    <p:extLst>
      <p:ext uri="{BB962C8B-B14F-4D97-AF65-F5344CB8AC3E}">
        <p14:creationId xmlns:p14="http://schemas.microsoft.com/office/powerpoint/2010/main" val="314042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8600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8600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3" decel="86000" fill="hold" grpId="0" nodeType="after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additive="base">
                                        <p:cTn id="17" dur="500" fill="hold"/>
                                        <p:tgtEl>
                                          <p:spTgt spid="50"/>
                                        </p:tgtEl>
                                        <p:attrNameLst>
                                          <p:attrName>ppt_x</p:attrName>
                                        </p:attrNameLst>
                                      </p:cBhvr>
                                      <p:tavLst>
                                        <p:tav tm="0">
                                          <p:val>
                                            <p:strVal val="1+#ppt_w/2"/>
                                          </p:val>
                                        </p:tav>
                                        <p:tav tm="100000">
                                          <p:val>
                                            <p:strVal val="#ppt_x"/>
                                          </p:val>
                                        </p:tav>
                                      </p:tavLst>
                                    </p:anim>
                                    <p:anim calcmode="lin" valueType="num">
                                      <p:cBhvr additive="base">
                                        <p:cTn id="18" dur="500" fill="hold"/>
                                        <p:tgtEl>
                                          <p:spTgt spid="5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9" decel="86000" fill="hold" grpId="0" nodeType="after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additive="base">
                                        <p:cTn id="22" dur="500" fill="hold"/>
                                        <p:tgtEl>
                                          <p:spTgt spid="46"/>
                                        </p:tgtEl>
                                        <p:attrNameLst>
                                          <p:attrName>ppt_x</p:attrName>
                                        </p:attrNameLst>
                                      </p:cBhvr>
                                      <p:tavLst>
                                        <p:tav tm="0">
                                          <p:val>
                                            <p:strVal val="0-#ppt_w/2"/>
                                          </p:val>
                                        </p:tav>
                                        <p:tav tm="100000">
                                          <p:val>
                                            <p:strVal val="#ppt_x"/>
                                          </p:val>
                                        </p:tav>
                                      </p:tavLst>
                                    </p:anim>
                                    <p:anim calcmode="lin" valueType="num">
                                      <p:cBhvr additive="base">
                                        <p:cTn id="23" dur="500" fill="hold"/>
                                        <p:tgtEl>
                                          <p:spTgt spid="46"/>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4" decel="86000"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ppt_x"/>
                                          </p:val>
                                        </p:tav>
                                        <p:tav tm="100000">
                                          <p:val>
                                            <p:strVal val="#ppt_x"/>
                                          </p:val>
                                        </p:tav>
                                      </p:tavLst>
                                    </p:anim>
                                    <p:anim calcmode="lin" valueType="num">
                                      <p:cBhvr additive="base">
                                        <p:cTn id="28" dur="500" fill="hold"/>
                                        <p:tgtEl>
                                          <p:spTgt spid="2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86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8600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86000" fill="hold" nodeType="after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additive="base">
                                        <p:cTn id="42" dur="500" fill="hold"/>
                                        <p:tgtEl>
                                          <p:spTgt spid="38"/>
                                        </p:tgtEl>
                                        <p:attrNameLst>
                                          <p:attrName>ppt_x</p:attrName>
                                        </p:attrNameLst>
                                      </p:cBhvr>
                                      <p:tavLst>
                                        <p:tav tm="0">
                                          <p:val>
                                            <p:strVal val="#ppt_x"/>
                                          </p:val>
                                        </p:tav>
                                        <p:tav tm="100000">
                                          <p:val>
                                            <p:strVal val="#ppt_x"/>
                                          </p:val>
                                        </p:tav>
                                      </p:tavLst>
                                    </p:anim>
                                    <p:anim calcmode="lin" valueType="num">
                                      <p:cBhvr additive="base">
                                        <p:cTn id="43" dur="500" fill="hold"/>
                                        <p:tgtEl>
                                          <p:spTgt spid="38"/>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86000"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86000" fill="hold" nodeType="after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decel="86000" fill="hold" nodeType="after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additive="base">
                                        <p:cTn id="57" dur="500" fill="hold"/>
                                        <p:tgtEl>
                                          <p:spTgt spid="41"/>
                                        </p:tgtEl>
                                        <p:attrNameLst>
                                          <p:attrName>ppt_x</p:attrName>
                                        </p:attrNameLst>
                                      </p:cBhvr>
                                      <p:tavLst>
                                        <p:tav tm="0">
                                          <p:val>
                                            <p:strVal val="#ppt_x"/>
                                          </p:val>
                                        </p:tav>
                                        <p:tav tm="100000">
                                          <p:val>
                                            <p:strVal val="#ppt_x"/>
                                          </p:val>
                                        </p:tav>
                                      </p:tavLst>
                                    </p:anim>
                                    <p:anim calcmode="lin" valueType="num">
                                      <p:cBhvr additive="base">
                                        <p:cTn id="58" dur="500" fill="hold"/>
                                        <p:tgtEl>
                                          <p:spTgt spid="41"/>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decel="86000" fill="hold" nodeType="afterEffect">
                                  <p:stCondLst>
                                    <p:cond delay="0"/>
                                  </p:stCondLst>
                                  <p:childTnLst>
                                    <p:set>
                                      <p:cBhvr>
                                        <p:cTn id="61" dur="1" fill="hold">
                                          <p:stCondLst>
                                            <p:cond delay="0"/>
                                          </p:stCondLst>
                                        </p:cTn>
                                        <p:tgtEl>
                                          <p:spTgt spid="44"/>
                                        </p:tgtEl>
                                        <p:attrNameLst>
                                          <p:attrName>style.visibility</p:attrName>
                                        </p:attrNameLst>
                                      </p:cBhvr>
                                      <p:to>
                                        <p:strVal val="visible"/>
                                      </p:to>
                                    </p:set>
                                    <p:anim calcmode="lin" valueType="num">
                                      <p:cBhvr additive="base">
                                        <p:cTn id="62" dur="500" fill="hold"/>
                                        <p:tgtEl>
                                          <p:spTgt spid="44"/>
                                        </p:tgtEl>
                                        <p:attrNameLst>
                                          <p:attrName>ppt_x</p:attrName>
                                        </p:attrNameLst>
                                      </p:cBhvr>
                                      <p:tavLst>
                                        <p:tav tm="0">
                                          <p:val>
                                            <p:strVal val="#ppt_x"/>
                                          </p:val>
                                        </p:tav>
                                        <p:tav tm="100000">
                                          <p:val>
                                            <p:strVal val="#ppt_x"/>
                                          </p:val>
                                        </p:tav>
                                      </p:tavLst>
                                    </p:anim>
                                    <p:anim calcmode="lin" valueType="num">
                                      <p:cBhvr additive="base">
                                        <p:cTn id="63" dur="500" fill="hold"/>
                                        <p:tgtEl>
                                          <p:spTgt spid="44"/>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decel="86000" fill="hold" nodeType="after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50" grpId="0" animBg="1"/>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Placeholder 45">
            <a:extLst>
              <a:ext uri="{FF2B5EF4-FFF2-40B4-BE49-F238E27FC236}">
                <a16:creationId xmlns:a16="http://schemas.microsoft.com/office/drawing/2014/main" id="{4706CCB2-FFE0-B541-93E6-E4749CA8FE85}"/>
              </a:ext>
            </a:extLst>
          </p:cNvPr>
          <p:cNvPicPr>
            <a:picLocks noGrp="1" noChangeAspect="1"/>
          </p:cNvPicPr>
          <p:nvPr>
            <p:ph type="pic" sz="quarter" idx="18"/>
          </p:nvPr>
        </p:nvPicPr>
        <p:blipFill>
          <a:blip r:embed="rId2" cstate="hqprint">
            <a:extLst>
              <a:ext uri="{28A0092B-C50C-407E-A947-70E740481C1C}">
                <a14:useLocalDpi xmlns:a14="http://schemas.microsoft.com/office/drawing/2010/main"/>
              </a:ext>
            </a:extLst>
          </a:blip>
          <a:srcRect l="16692" r="16692"/>
          <a:stretch>
            <a:fillRect/>
          </a:stretch>
        </p:blipFill>
        <p:spPr/>
      </p:pic>
      <p:pic>
        <p:nvPicPr>
          <p:cNvPr id="48" name="Picture Placeholder 47">
            <a:extLst>
              <a:ext uri="{FF2B5EF4-FFF2-40B4-BE49-F238E27FC236}">
                <a16:creationId xmlns:a16="http://schemas.microsoft.com/office/drawing/2014/main" id="{86060841-C9E5-864B-A222-DFDE625FF489}"/>
              </a:ext>
            </a:extLst>
          </p:cNvPr>
          <p:cNvPicPr>
            <a:picLocks noGrp="1" noChangeAspect="1"/>
          </p:cNvPicPr>
          <p:nvPr>
            <p:ph type="pic" sz="quarter" idx="19"/>
          </p:nvPr>
        </p:nvPicPr>
        <p:blipFill rotWithShape="1">
          <a:blip r:embed="rId3" cstate="hqprint">
            <a:extLst>
              <a:ext uri="{28A0092B-C50C-407E-A947-70E740481C1C}">
                <a14:useLocalDpi xmlns:a14="http://schemas.microsoft.com/office/drawing/2010/main"/>
              </a:ext>
            </a:extLst>
          </a:blip>
          <a:srcRect l="7461" r="25851"/>
          <a:stretch/>
        </p:blipFill>
        <p:spPr>
          <a:xfrm>
            <a:off x="4296408" y="4115396"/>
            <a:ext cx="1463040" cy="1463040"/>
          </a:xfrm>
        </p:spPr>
      </p:pic>
      <p:pic>
        <p:nvPicPr>
          <p:cNvPr id="50" name="Picture Placeholder 49">
            <a:extLst>
              <a:ext uri="{FF2B5EF4-FFF2-40B4-BE49-F238E27FC236}">
                <a16:creationId xmlns:a16="http://schemas.microsoft.com/office/drawing/2014/main" id="{D1E147CC-65AB-4641-AF3B-6F9126BCE560}"/>
              </a:ext>
            </a:extLst>
          </p:cNvPr>
          <p:cNvPicPr>
            <a:picLocks noGrp="1" noChangeAspect="1"/>
          </p:cNvPicPr>
          <p:nvPr>
            <p:ph type="pic" sz="quarter" idx="20"/>
          </p:nvPr>
        </p:nvPicPr>
        <p:blipFill rotWithShape="1">
          <a:blip r:embed="rId4" cstate="hqprint">
            <a:extLst>
              <a:ext uri="{28A0092B-C50C-407E-A947-70E740481C1C}">
                <a14:useLocalDpi xmlns:a14="http://schemas.microsoft.com/office/drawing/2010/main"/>
              </a:ext>
            </a:extLst>
          </a:blip>
          <a:srcRect l="28039" r="5391"/>
          <a:stretch/>
        </p:blipFill>
        <p:spPr>
          <a:xfrm>
            <a:off x="7846692" y="4115396"/>
            <a:ext cx="1463040" cy="1463040"/>
          </a:xfrm>
        </p:spPr>
      </p:pic>
      <p:pic>
        <p:nvPicPr>
          <p:cNvPr id="54" name="Picture Placeholder 53">
            <a:extLst>
              <a:ext uri="{FF2B5EF4-FFF2-40B4-BE49-F238E27FC236}">
                <a16:creationId xmlns:a16="http://schemas.microsoft.com/office/drawing/2014/main" id="{47BB0BC9-3DDB-7D47-A2CC-078A7EC36D71}"/>
              </a:ext>
            </a:extLst>
          </p:cNvPr>
          <p:cNvPicPr>
            <a:picLocks noGrp="1" noChangeAspect="1"/>
          </p:cNvPicPr>
          <p:nvPr>
            <p:ph type="pic" sz="quarter" idx="16"/>
          </p:nvPr>
        </p:nvPicPr>
        <p:blipFill>
          <a:blip r:embed="rId5" cstate="hqprint">
            <a:extLst>
              <a:ext uri="{28A0092B-C50C-407E-A947-70E740481C1C}">
                <a14:useLocalDpi xmlns:a14="http://schemas.microsoft.com/office/drawing/2010/main"/>
              </a:ext>
            </a:extLst>
          </a:blip>
          <a:srcRect l="16703" r="16703"/>
          <a:stretch>
            <a:fillRect/>
          </a:stretch>
        </p:blipFill>
        <p:spPr/>
      </p:pic>
      <p:pic>
        <p:nvPicPr>
          <p:cNvPr id="42" name="Picture Placeholder 41">
            <a:extLst>
              <a:ext uri="{FF2B5EF4-FFF2-40B4-BE49-F238E27FC236}">
                <a16:creationId xmlns:a16="http://schemas.microsoft.com/office/drawing/2014/main" id="{7A33960B-D8C3-9547-BEAA-E926B2450FC6}"/>
              </a:ext>
            </a:extLst>
          </p:cNvPr>
          <p:cNvPicPr>
            <a:picLocks noGrp="1" noChangeAspect="1"/>
          </p:cNvPicPr>
          <p:nvPr>
            <p:ph type="pic" sz="quarter" idx="15"/>
          </p:nvPr>
        </p:nvPicPr>
        <p:blipFill>
          <a:blip r:embed="rId6" cstate="hqprint">
            <a:extLst>
              <a:ext uri="{28A0092B-C50C-407E-A947-70E740481C1C}">
                <a14:useLocalDpi xmlns:a14="http://schemas.microsoft.com/office/drawing/2010/main"/>
              </a:ext>
            </a:extLst>
          </a:blip>
          <a:srcRect l="16667" r="16667"/>
          <a:stretch>
            <a:fillRect/>
          </a:stretch>
        </p:blipFill>
        <p:spPr/>
      </p:pic>
      <p:pic>
        <p:nvPicPr>
          <p:cNvPr id="35" name="Picture Placeholder 34">
            <a:extLst>
              <a:ext uri="{FF2B5EF4-FFF2-40B4-BE49-F238E27FC236}">
                <a16:creationId xmlns:a16="http://schemas.microsoft.com/office/drawing/2014/main" id="{5BF5014F-1D5E-154D-B995-FC5B93D8454A}"/>
              </a:ext>
            </a:extLst>
          </p:cNvPr>
          <p:cNvPicPr>
            <a:picLocks noGrp="1" noChangeAspect="1"/>
          </p:cNvPicPr>
          <p:nvPr>
            <p:ph type="pic" sz="quarter" idx="14"/>
          </p:nvPr>
        </p:nvPicPr>
        <p:blipFill rotWithShape="1">
          <a:blip r:embed="rId7" cstate="hqprint">
            <a:extLst>
              <a:ext uri="{28A0092B-C50C-407E-A947-70E740481C1C}">
                <a14:useLocalDpi xmlns:a14="http://schemas.microsoft.com/office/drawing/2010/main"/>
              </a:ext>
            </a:extLst>
          </a:blip>
          <a:srcRect t="3643" b="29617"/>
          <a:stretch/>
        </p:blipFill>
        <p:spPr>
          <a:xfrm>
            <a:off x="709296" y="1700153"/>
            <a:ext cx="1463040" cy="1463040"/>
          </a:xfrm>
        </p:spPr>
      </p:pic>
      <p:sp>
        <p:nvSpPr>
          <p:cNvPr id="4" name="Slide Number Placeholder 3"/>
          <p:cNvSpPr>
            <a:spLocks noGrp="1"/>
          </p:cNvSpPr>
          <p:nvPr>
            <p:ph type="sldNum" sz="quarter" idx="12"/>
          </p:nvPr>
        </p:nvSpPr>
        <p:spPr/>
        <p:txBody>
          <a:bodyPr/>
          <a:lstStyle/>
          <a:p>
            <a:fld id="{EA01570A-8480-497D-96D4-D725A6D7C6AA}" type="slidenum">
              <a:rPr lang="en-US" smtClean="0">
                <a:solidFill>
                  <a:schemeClr val="tx2">
                    <a:lumMod val="60000"/>
                    <a:lumOff val="40000"/>
                  </a:schemeClr>
                </a:solidFill>
              </a:rPr>
              <a:t>5</a:t>
            </a:fld>
            <a:endParaRPr lang="en-US">
              <a:solidFill>
                <a:schemeClr val="tx2">
                  <a:lumMod val="60000"/>
                  <a:lumOff val="40000"/>
                </a:schemeClr>
              </a:solidFill>
            </a:endParaRPr>
          </a:p>
        </p:txBody>
      </p:sp>
      <p:sp>
        <p:nvSpPr>
          <p:cNvPr id="3" name="Title 2"/>
          <p:cNvSpPr>
            <a:spLocks noGrp="1"/>
          </p:cNvSpPr>
          <p:nvPr>
            <p:ph type="title"/>
          </p:nvPr>
        </p:nvSpPr>
        <p:spPr>
          <a:xfrm>
            <a:off x="838200" y="418245"/>
            <a:ext cx="10515600" cy="859789"/>
          </a:xfrm>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Testimonial</a:t>
            </a:r>
          </a:p>
        </p:txBody>
      </p:sp>
      <p:grpSp>
        <p:nvGrpSpPr>
          <p:cNvPr id="2" name="Group 1">
            <a:extLst>
              <a:ext uri="{FF2B5EF4-FFF2-40B4-BE49-F238E27FC236}">
                <a16:creationId xmlns:a16="http://schemas.microsoft.com/office/drawing/2014/main" id="{AE19BF05-6FF7-442D-BF55-3857F9DF9473}"/>
              </a:ext>
            </a:extLst>
          </p:cNvPr>
          <p:cNvGrpSpPr/>
          <p:nvPr/>
        </p:nvGrpSpPr>
        <p:grpSpPr>
          <a:xfrm>
            <a:off x="2209164" y="1700153"/>
            <a:ext cx="2050416" cy="1463040"/>
            <a:chOff x="2209164" y="1700153"/>
            <a:chExt cx="2050416" cy="1463040"/>
          </a:xfrm>
        </p:grpSpPr>
        <p:sp>
          <p:nvSpPr>
            <p:cNvPr id="55" name="Rectangular Callout 54">
              <a:extLst>
                <a:ext uri="{FF2B5EF4-FFF2-40B4-BE49-F238E27FC236}">
                  <a16:creationId xmlns:a16="http://schemas.microsoft.com/office/drawing/2014/main" id="{E8B6BE82-B201-3A4D-80B3-9667EEBD831F}"/>
                </a:ext>
              </a:extLst>
            </p:cNvPr>
            <p:cNvSpPr/>
            <p:nvPr/>
          </p:nvSpPr>
          <p:spPr>
            <a:xfrm>
              <a:off x="2209164" y="1700153"/>
              <a:ext cx="2050416" cy="1463040"/>
            </a:xfrm>
            <a:prstGeom prst="wedgeRectCallout">
              <a:avLst>
                <a:gd name="adj1" fmla="val -62456"/>
                <a:gd name="adj2" fmla="val 1979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287568" y="1977636"/>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34" name="Group 33">
            <a:extLst>
              <a:ext uri="{FF2B5EF4-FFF2-40B4-BE49-F238E27FC236}">
                <a16:creationId xmlns:a16="http://schemas.microsoft.com/office/drawing/2014/main" id="{B6B83B77-1FAC-40AD-9B21-1890C6E39C82}"/>
              </a:ext>
            </a:extLst>
          </p:cNvPr>
          <p:cNvGrpSpPr/>
          <p:nvPr/>
        </p:nvGrpSpPr>
        <p:grpSpPr>
          <a:xfrm>
            <a:off x="2335632" y="3208913"/>
            <a:ext cx="2087563" cy="569387"/>
            <a:chOff x="2335632" y="3208913"/>
            <a:chExt cx="2087563" cy="569387"/>
          </a:xfrm>
        </p:grpSpPr>
        <p:sp>
          <p:nvSpPr>
            <p:cNvPr id="11" name="TextBox 23"/>
            <p:cNvSpPr txBox="1"/>
            <p:nvPr/>
          </p:nvSpPr>
          <p:spPr>
            <a:xfrm>
              <a:off x="2335632" y="3208913"/>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latin typeface="+mj-lt"/>
                </a:rPr>
                <a:t>Jhone</a:t>
              </a:r>
              <a:r>
                <a:rPr lang="en-US" sz="1400" b="1" dirty="0">
                  <a:solidFill>
                    <a:schemeClr val="tx2">
                      <a:lumMod val="60000"/>
                      <a:lumOff val="40000"/>
                    </a:schemeClr>
                  </a:solidFill>
                  <a:latin typeface="+mj-lt"/>
                </a:rPr>
                <a:t> Doe</a:t>
              </a:r>
              <a:endParaRPr lang="id-ID" sz="1400" b="1" dirty="0">
                <a:solidFill>
                  <a:schemeClr val="tx2">
                    <a:lumMod val="60000"/>
                    <a:lumOff val="40000"/>
                  </a:schemeClr>
                </a:solidFill>
                <a:latin typeface="+mj-lt"/>
              </a:endParaRPr>
            </a:p>
          </p:txBody>
        </p:sp>
        <p:sp>
          <p:nvSpPr>
            <p:cNvPr id="12" name="TextBox 63"/>
            <p:cNvSpPr txBox="1"/>
            <p:nvPr/>
          </p:nvSpPr>
          <p:spPr>
            <a:xfrm>
              <a:off x="2335632" y="3516690"/>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13" name="Straight Connector 12"/>
            <p:cNvCxnSpPr/>
            <p:nvPr/>
          </p:nvCxnSpPr>
          <p:spPr>
            <a:xfrm>
              <a:off x="2335632" y="3517810"/>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C018A7AB-3A32-43B1-ADB5-8CB58CA3099F}"/>
              </a:ext>
            </a:extLst>
          </p:cNvPr>
          <p:cNvGrpSpPr/>
          <p:nvPr/>
        </p:nvGrpSpPr>
        <p:grpSpPr>
          <a:xfrm>
            <a:off x="2213510" y="4117788"/>
            <a:ext cx="2050416" cy="1463040"/>
            <a:chOff x="2213510" y="4117788"/>
            <a:chExt cx="2050416" cy="1463040"/>
          </a:xfrm>
        </p:grpSpPr>
        <p:sp>
          <p:nvSpPr>
            <p:cNvPr id="60" name="Rectangular Callout 59">
              <a:extLst>
                <a:ext uri="{FF2B5EF4-FFF2-40B4-BE49-F238E27FC236}">
                  <a16:creationId xmlns:a16="http://schemas.microsoft.com/office/drawing/2014/main" id="{204C14BE-C42C-EF47-94E8-9A6FADC6FD2C}"/>
                </a:ext>
              </a:extLst>
            </p:cNvPr>
            <p:cNvSpPr/>
            <p:nvPr/>
          </p:nvSpPr>
          <p:spPr>
            <a:xfrm>
              <a:off x="2213510" y="4117788"/>
              <a:ext cx="2050416" cy="1463040"/>
            </a:xfrm>
            <a:prstGeom prst="wedgeRectCallout">
              <a:avLst>
                <a:gd name="adj1" fmla="val -62456"/>
                <a:gd name="adj2" fmla="val 1979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259432" y="4376464"/>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38" name="Group 37">
            <a:extLst>
              <a:ext uri="{FF2B5EF4-FFF2-40B4-BE49-F238E27FC236}">
                <a16:creationId xmlns:a16="http://schemas.microsoft.com/office/drawing/2014/main" id="{ACB7DD9F-C7D4-4AF9-9AC7-73D68959E29C}"/>
              </a:ext>
            </a:extLst>
          </p:cNvPr>
          <p:cNvGrpSpPr/>
          <p:nvPr/>
        </p:nvGrpSpPr>
        <p:grpSpPr>
          <a:xfrm>
            <a:off x="2259432" y="5624156"/>
            <a:ext cx="2087563" cy="569387"/>
            <a:chOff x="2259432" y="5624156"/>
            <a:chExt cx="2087563" cy="569387"/>
          </a:xfrm>
        </p:grpSpPr>
        <p:sp>
          <p:nvSpPr>
            <p:cNvPr id="15" name="TextBox 23"/>
            <p:cNvSpPr txBox="1"/>
            <p:nvPr/>
          </p:nvSpPr>
          <p:spPr>
            <a:xfrm>
              <a:off x="2259432" y="562415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rPr>
                <a:t>Jhone</a:t>
              </a:r>
              <a:r>
                <a:rPr lang="en-US" sz="1400" b="1" dirty="0">
                  <a:solidFill>
                    <a:schemeClr val="tx2">
                      <a:lumMod val="60000"/>
                      <a:lumOff val="40000"/>
                    </a:schemeClr>
                  </a:solidFill>
                </a:rPr>
                <a:t> Doe</a:t>
              </a:r>
              <a:endParaRPr lang="id-ID" sz="1400" b="1" dirty="0">
                <a:solidFill>
                  <a:schemeClr val="tx2">
                    <a:lumMod val="60000"/>
                    <a:lumOff val="40000"/>
                  </a:schemeClr>
                </a:solidFill>
              </a:endParaRPr>
            </a:p>
          </p:txBody>
        </p:sp>
        <p:sp>
          <p:nvSpPr>
            <p:cNvPr id="16" name="TextBox 63"/>
            <p:cNvSpPr txBox="1"/>
            <p:nvPr/>
          </p:nvSpPr>
          <p:spPr>
            <a:xfrm>
              <a:off x="2259432" y="5931933"/>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17" name="Straight Connector 16"/>
            <p:cNvCxnSpPr/>
            <p:nvPr/>
          </p:nvCxnSpPr>
          <p:spPr>
            <a:xfrm>
              <a:off x="2259432" y="593305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0FAA9507-992E-4DE8-9848-429A2C5DB170}"/>
              </a:ext>
            </a:extLst>
          </p:cNvPr>
          <p:cNvGrpSpPr/>
          <p:nvPr/>
        </p:nvGrpSpPr>
        <p:grpSpPr>
          <a:xfrm>
            <a:off x="5777862" y="1697761"/>
            <a:ext cx="2050416" cy="1463040"/>
            <a:chOff x="5777862" y="1697761"/>
            <a:chExt cx="2050416" cy="1463040"/>
          </a:xfrm>
        </p:grpSpPr>
        <p:sp>
          <p:nvSpPr>
            <p:cNvPr id="56" name="Rectangular Callout 55">
              <a:extLst>
                <a:ext uri="{FF2B5EF4-FFF2-40B4-BE49-F238E27FC236}">
                  <a16:creationId xmlns:a16="http://schemas.microsoft.com/office/drawing/2014/main" id="{3610908E-FEED-B54C-A71C-62DFA371C8B1}"/>
                </a:ext>
              </a:extLst>
            </p:cNvPr>
            <p:cNvSpPr/>
            <p:nvPr/>
          </p:nvSpPr>
          <p:spPr>
            <a:xfrm>
              <a:off x="5777862" y="1697761"/>
              <a:ext cx="2050416" cy="1463040"/>
            </a:xfrm>
            <a:prstGeom prst="wedgeRectCallout">
              <a:avLst>
                <a:gd name="adj1" fmla="val -62456"/>
                <a:gd name="adj2" fmla="val 1979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824912" y="1952089"/>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36" name="Group 35">
            <a:extLst>
              <a:ext uri="{FF2B5EF4-FFF2-40B4-BE49-F238E27FC236}">
                <a16:creationId xmlns:a16="http://schemas.microsoft.com/office/drawing/2014/main" id="{C032EE8E-AFE7-4F5C-B895-8EA10B0943E8}"/>
              </a:ext>
            </a:extLst>
          </p:cNvPr>
          <p:cNvGrpSpPr/>
          <p:nvPr/>
        </p:nvGrpSpPr>
        <p:grpSpPr>
          <a:xfrm>
            <a:off x="5858908" y="3211502"/>
            <a:ext cx="2087563" cy="569387"/>
            <a:chOff x="5858908" y="3211502"/>
            <a:chExt cx="2087563" cy="569387"/>
          </a:xfrm>
        </p:grpSpPr>
        <p:sp>
          <p:nvSpPr>
            <p:cNvPr id="19" name="TextBox 23"/>
            <p:cNvSpPr txBox="1"/>
            <p:nvPr/>
          </p:nvSpPr>
          <p:spPr>
            <a:xfrm>
              <a:off x="5858908" y="3211502"/>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rPr>
                <a:t>Jhone</a:t>
              </a:r>
              <a:r>
                <a:rPr lang="en-US" sz="1400" b="1" dirty="0">
                  <a:solidFill>
                    <a:schemeClr val="tx2">
                      <a:lumMod val="60000"/>
                      <a:lumOff val="40000"/>
                    </a:schemeClr>
                  </a:solidFill>
                </a:rPr>
                <a:t> Doe</a:t>
              </a:r>
              <a:endParaRPr lang="id-ID" sz="1400" b="1" dirty="0">
                <a:solidFill>
                  <a:schemeClr val="tx2">
                    <a:lumMod val="60000"/>
                    <a:lumOff val="40000"/>
                  </a:schemeClr>
                </a:solidFill>
              </a:endParaRPr>
            </a:p>
          </p:txBody>
        </p:sp>
        <p:sp>
          <p:nvSpPr>
            <p:cNvPr id="20" name="TextBox 63"/>
            <p:cNvSpPr txBox="1"/>
            <p:nvPr/>
          </p:nvSpPr>
          <p:spPr>
            <a:xfrm>
              <a:off x="5858908" y="3519279"/>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21" name="Straight Connector 20"/>
            <p:cNvCxnSpPr/>
            <p:nvPr/>
          </p:nvCxnSpPr>
          <p:spPr>
            <a:xfrm>
              <a:off x="5858908" y="3520399"/>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5057BD57-AFD5-4FE9-AEF0-6B88BB745A1C}"/>
              </a:ext>
            </a:extLst>
          </p:cNvPr>
          <p:cNvGrpSpPr/>
          <p:nvPr/>
        </p:nvGrpSpPr>
        <p:grpSpPr>
          <a:xfrm>
            <a:off x="5782208" y="4115396"/>
            <a:ext cx="2050416" cy="1463040"/>
            <a:chOff x="5782208" y="4115396"/>
            <a:chExt cx="2050416" cy="1463040"/>
          </a:xfrm>
        </p:grpSpPr>
        <p:sp>
          <p:nvSpPr>
            <p:cNvPr id="59" name="Rectangular Callout 58">
              <a:extLst>
                <a:ext uri="{FF2B5EF4-FFF2-40B4-BE49-F238E27FC236}">
                  <a16:creationId xmlns:a16="http://schemas.microsoft.com/office/drawing/2014/main" id="{E9AC5191-3A74-6547-B4EA-DE0C9F24508F}"/>
                </a:ext>
              </a:extLst>
            </p:cNvPr>
            <p:cNvSpPr/>
            <p:nvPr/>
          </p:nvSpPr>
          <p:spPr>
            <a:xfrm>
              <a:off x="5782208" y="4115396"/>
              <a:ext cx="2050416" cy="1463040"/>
            </a:xfrm>
            <a:prstGeom prst="wedgeRectCallout">
              <a:avLst>
                <a:gd name="adj1" fmla="val -62456"/>
                <a:gd name="adj2" fmla="val 1979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826250" y="4379053"/>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39" name="Group 38">
            <a:extLst>
              <a:ext uri="{FF2B5EF4-FFF2-40B4-BE49-F238E27FC236}">
                <a16:creationId xmlns:a16="http://schemas.microsoft.com/office/drawing/2014/main" id="{CDF1033E-048F-4EEE-9EB9-782BDAEA5EA6}"/>
              </a:ext>
            </a:extLst>
          </p:cNvPr>
          <p:cNvGrpSpPr/>
          <p:nvPr/>
        </p:nvGrpSpPr>
        <p:grpSpPr>
          <a:xfrm>
            <a:off x="5782708" y="5626745"/>
            <a:ext cx="2087563" cy="569387"/>
            <a:chOff x="5782708" y="5626745"/>
            <a:chExt cx="2087563" cy="569387"/>
          </a:xfrm>
        </p:grpSpPr>
        <p:sp>
          <p:nvSpPr>
            <p:cNvPr id="23" name="TextBox 23"/>
            <p:cNvSpPr txBox="1"/>
            <p:nvPr/>
          </p:nvSpPr>
          <p:spPr>
            <a:xfrm>
              <a:off x="5782708" y="5626745"/>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rPr>
                <a:t>Jhone</a:t>
              </a:r>
              <a:r>
                <a:rPr lang="en-US" sz="1400" b="1" dirty="0">
                  <a:solidFill>
                    <a:schemeClr val="tx2">
                      <a:lumMod val="60000"/>
                      <a:lumOff val="40000"/>
                    </a:schemeClr>
                  </a:solidFill>
                </a:rPr>
                <a:t> Doe</a:t>
              </a:r>
              <a:endParaRPr lang="id-ID" sz="1400" b="1" dirty="0">
                <a:solidFill>
                  <a:schemeClr val="tx2">
                    <a:lumMod val="60000"/>
                    <a:lumOff val="40000"/>
                  </a:schemeClr>
                </a:solidFill>
              </a:endParaRPr>
            </a:p>
          </p:txBody>
        </p:sp>
        <p:sp>
          <p:nvSpPr>
            <p:cNvPr id="24" name="TextBox 63"/>
            <p:cNvSpPr txBox="1"/>
            <p:nvPr/>
          </p:nvSpPr>
          <p:spPr>
            <a:xfrm>
              <a:off x="5782708" y="5934522"/>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25" name="Straight Connector 24"/>
            <p:cNvCxnSpPr/>
            <p:nvPr/>
          </p:nvCxnSpPr>
          <p:spPr>
            <a:xfrm>
              <a:off x="5782708" y="5935642"/>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D7284210-DB9F-41D7-8A7A-D996F5AB9CE6}"/>
              </a:ext>
            </a:extLst>
          </p:cNvPr>
          <p:cNvGrpSpPr/>
          <p:nvPr/>
        </p:nvGrpSpPr>
        <p:grpSpPr>
          <a:xfrm>
            <a:off x="9350033" y="1697141"/>
            <a:ext cx="2050416" cy="1463040"/>
            <a:chOff x="9350033" y="1697141"/>
            <a:chExt cx="2050416" cy="1463040"/>
          </a:xfrm>
        </p:grpSpPr>
        <p:sp>
          <p:nvSpPr>
            <p:cNvPr id="57" name="Rectangular Callout 56">
              <a:extLst>
                <a:ext uri="{FF2B5EF4-FFF2-40B4-BE49-F238E27FC236}">
                  <a16:creationId xmlns:a16="http://schemas.microsoft.com/office/drawing/2014/main" id="{D794CBC4-9944-3F4C-9EEE-DE9518ED26CF}"/>
                </a:ext>
              </a:extLst>
            </p:cNvPr>
            <p:cNvSpPr/>
            <p:nvPr/>
          </p:nvSpPr>
          <p:spPr>
            <a:xfrm>
              <a:off x="9350033" y="1697141"/>
              <a:ext cx="2050416" cy="1463040"/>
            </a:xfrm>
            <a:prstGeom prst="wedgeRectCallout">
              <a:avLst>
                <a:gd name="adj1" fmla="val -62456"/>
                <a:gd name="adj2" fmla="val 1979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404460" y="1980828"/>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37" name="Group 36">
            <a:extLst>
              <a:ext uri="{FF2B5EF4-FFF2-40B4-BE49-F238E27FC236}">
                <a16:creationId xmlns:a16="http://schemas.microsoft.com/office/drawing/2014/main" id="{4D9C12BA-3CA7-4A7B-9C09-2E85B95D2B00}"/>
              </a:ext>
            </a:extLst>
          </p:cNvPr>
          <p:cNvGrpSpPr/>
          <p:nvPr/>
        </p:nvGrpSpPr>
        <p:grpSpPr>
          <a:xfrm>
            <a:off x="9382184" y="3240241"/>
            <a:ext cx="2087563" cy="569387"/>
            <a:chOff x="9382184" y="3240241"/>
            <a:chExt cx="2087563" cy="569387"/>
          </a:xfrm>
        </p:grpSpPr>
        <p:sp>
          <p:nvSpPr>
            <p:cNvPr id="27" name="TextBox 23"/>
            <p:cNvSpPr txBox="1"/>
            <p:nvPr/>
          </p:nvSpPr>
          <p:spPr>
            <a:xfrm>
              <a:off x="9382184" y="3240241"/>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rPr>
                <a:t>Jhone</a:t>
              </a:r>
              <a:r>
                <a:rPr lang="en-US" sz="1400" b="1" dirty="0">
                  <a:solidFill>
                    <a:schemeClr val="tx2">
                      <a:lumMod val="60000"/>
                      <a:lumOff val="40000"/>
                    </a:schemeClr>
                  </a:solidFill>
                </a:rPr>
                <a:t> Doe</a:t>
              </a:r>
              <a:endParaRPr lang="id-ID" sz="1400" b="1" dirty="0">
                <a:solidFill>
                  <a:schemeClr val="tx2">
                    <a:lumMod val="60000"/>
                    <a:lumOff val="40000"/>
                  </a:schemeClr>
                </a:solidFill>
              </a:endParaRPr>
            </a:p>
          </p:txBody>
        </p:sp>
        <p:sp>
          <p:nvSpPr>
            <p:cNvPr id="28" name="TextBox 63"/>
            <p:cNvSpPr txBox="1"/>
            <p:nvPr/>
          </p:nvSpPr>
          <p:spPr>
            <a:xfrm>
              <a:off x="9382184" y="3548018"/>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29" name="Straight Connector 28"/>
            <p:cNvCxnSpPr/>
            <p:nvPr/>
          </p:nvCxnSpPr>
          <p:spPr>
            <a:xfrm>
              <a:off x="9382184" y="3549138"/>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FFB9A057-243D-431C-8EC8-3CDD62A21B3A}"/>
              </a:ext>
            </a:extLst>
          </p:cNvPr>
          <p:cNvGrpSpPr/>
          <p:nvPr/>
        </p:nvGrpSpPr>
        <p:grpSpPr>
          <a:xfrm>
            <a:off x="9354379" y="4114776"/>
            <a:ext cx="2050416" cy="1463040"/>
            <a:chOff x="9354379" y="4114776"/>
            <a:chExt cx="2050416" cy="1463040"/>
          </a:xfrm>
        </p:grpSpPr>
        <p:sp>
          <p:nvSpPr>
            <p:cNvPr id="58" name="Rectangular Callout 57">
              <a:extLst>
                <a:ext uri="{FF2B5EF4-FFF2-40B4-BE49-F238E27FC236}">
                  <a16:creationId xmlns:a16="http://schemas.microsoft.com/office/drawing/2014/main" id="{FC9718D2-CCA8-8745-9392-28DDF682E026}"/>
                </a:ext>
              </a:extLst>
            </p:cNvPr>
            <p:cNvSpPr/>
            <p:nvPr/>
          </p:nvSpPr>
          <p:spPr>
            <a:xfrm>
              <a:off x="9354379" y="4114776"/>
              <a:ext cx="2050416" cy="1463040"/>
            </a:xfrm>
            <a:prstGeom prst="wedgeRectCallout">
              <a:avLst>
                <a:gd name="adj1" fmla="val -62456"/>
                <a:gd name="adj2" fmla="val 1979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9436610" y="4407792"/>
              <a:ext cx="1858356" cy="938719"/>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100" dirty="0">
                  <a:solidFill>
                    <a:schemeClr val="bg1"/>
                  </a:solidFill>
                </a:rPr>
                <a:t>Lorem Ipsum has been the industry's standard dummy text ever since t</a:t>
              </a:r>
              <a:r>
                <a:rPr lang="id-ID" sz="1100" dirty="0" err="1">
                  <a:solidFill>
                    <a:schemeClr val="bg1"/>
                  </a:solidFill>
                </a:rPr>
                <a:t>z</a:t>
              </a:r>
              <a:r>
                <a:rPr lang="en-US" sz="1100" dirty="0">
                  <a:solidFill>
                    <a:schemeClr val="bg1"/>
                  </a:solidFill>
                </a:rPr>
                <a:t>he 1500s, when an unknown printer took a galley</a:t>
              </a:r>
              <a:endParaRPr lang="id-ID" sz="1100" dirty="0">
                <a:solidFill>
                  <a:schemeClr val="bg1"/>
                </a:solidFill>
              </a:endParaRPr>
            </a:p>
          </p:txBody>
        </p:sp>
      </p:grpSp>
      <p:grpSp>
        <p:nvGrpSpPr>
          <p:cNvPr id="40" name="Group 39">
            <a:extLst>
              <a:ext uri="{FF2B5EF4-FFF2-40B4-BE49-F238E27FC236}">
                <a16:creationId xmlns:a16="http://schemas.microsoft.com/office/drawing/2014/main" id="{FA115856-ECBA-4FE9-97AF-28187C366162}"/>
              </a:ext>
            </a:extLst>
          </p:cNvPr>
          <p:cNvGrpSpPr/>
          <p:nvPr/>
        </p:nvGrpSpPr>
        <p:grpSpPr>
          <a:xfrm>
            <a:off x="9305984" y="5655484"/>
            <a:ext cx="2087563" cy="569387"/>
            <a:chOff x="9305984" y="5655484"/>
            <a:chExt cx="2087563" cy="569387"/>
          </a:xfrm>
        </p:grpSpPr>
        <p:sp>
          <p:nvSpPr>
            <p:cNvPr id="31" name="TextBox 23"/>
            <p:cNvSpPr txBox="1"/>
            <p:nvPr/>
          </p:nvSpPr>
          <p:spPr>
            <a:xfrm>
              <a:off x="9305984" y="5655484"/>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solidFill>
                    <a:schemeClr val="tx2">
                      <a:lumMod val="60000"/>
                      <a:lumOff val="40000"/>
                    </a:schemeClr>
                  </a:solidFill>
                </a:rPr>
                <a:t>Jhone</a:t>
              </a:r>
              <a:r>
                <a:rPr lang="en-US" sz="1400" b="1" dirty="0">
                  <a:solidFill>
                    <a:schemeClr val="tx2">
                      <a:lumMod val="60000"/>
                      <a:lumOff val="40000"/>
                    </a:schemeClr>
                  </a:solidFill>
                </a:rPr>
                <a:t> Doe</a:t>
              </a:r>
              <a:endParaRPr lang="id-ID" sz="1400" b="1" dirty="0">
                <a:solidFill>
                  <a:schemeClr val="tx2">
                    <a:lumMod val="60000"/>
                    <a:lumOff val="40000"/>
                  </a:schemeClr>
                </a:solidFill>
              </a:endParaRPr>
            </a:p>
          </p:txBody>
        </p:sp>
        <p:sp>
          <p:nvSpPr>
            <p:cNvPr id="32" name="TextBox 63"/>
            <p:cNvSpPr txBox="1"/>
            <p:nvPr/>
          </p:nvSpPr>
          <p:spPr>
            <a:xfrm>
              <a:off x="9305984" y="5963261"/>
              <a:ext cx="1160895"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id-ID" sz="1100" dirty="0">
                  <a:solidFill>
                    <a:schemeClr val="tx2">
                      <a:lumMod val="60000"/>
                      <a:lumOff val="40000"/>
                    </a:schemeClr>
                  </a:solidFill>
                </a:rPr>
                <a:t>Creative Director</a:t>
              </a:r>
            </a:p>
          </p:txBody>
        </p:sp>
        <p:cxnSp>
          <p:nvCxnSpPr>
            <p:cNvPr id="33" name="Straight Connector 32"/>
            <p:cNvCxnSpPr/>
            <p:nvPr/>
          </p:nvCxnSpPr>
          <p:spPr>
            <a:xfrm>
              <a:off x="9305984" y="5964381"/>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8793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94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
                                        <p:tgtEl>
                                          <p:spTgt spid="35"/>
                                        </p:tgtEl>
                                        <p:attrNameLst>
                                          <p:attrName>ppt_y</p:attrName>
                                        </p:attrNameLst>
                                      </p:cBhvr>
                                      <p:tavLst>
                                        <p:tav tm="0">
                                          <p:val>
                                            <p:strVal val="#ppt_y+#ppt_h*1.125000"/>
                                          </p:val>
                                        </p:tav>
                                        <p:tav tm="100000">
                                          <p:val>
                                            <p:strVal val="#ppt_y"/>
                                          </p:val>
                                        </p:tav>
                                      </p:tavLst>
                                    </p:anim>
                                    <p:animEffect transition="in" filter="wipe(up)">
                                      <p:cBhvr>
                                        <p:cTn id="13" dur="500"/>
                                        <p:tgtEl>
                                          <p:spTgt spid="35"/>
                                        </p:tgtEl>
                                      </p:cBhvr>
                                    </p:animEffect>
                                  </p:childTnLst>
                                </p:cTn>
                              </p:par>
                            </p:childTnLst>
                          </p:cTn>
                        </p:par>
                        <p:par>
                          <p:cTn id="14" fill="hold">
                            <p:stCondLst>
                              <p:cond delay="1000"/>
                            </p:stCondLst>
                            <p:childTnLst>
                              <p:par>
                                <p:cTn id="15" presetID="2" presetClass="entr" presetSubtype="8" decel="94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250" fill="hold"/>
                                        <p:tgtEl>
                                          <p:spTgt spid="2"/>
                                        </p:tgtEl>
                                        <p:attrNameLst>
                                          <p:attrName>ppt_x</p:attrName>
                                        </p:attrNameLst>
                                      </p:cBhvr>
                                      <p:tavLst>
                                        <p:tav tm="0">
                                          <p:val>
                                            <p:strVal val="0-#ppt_w/2"/>
                                          </p:val>
                                        </p:tav>
                                        <p:tav tm="100000">
                                          <p:val>
                                            <p:strVal val="#ppt_x"/>
                                          </p:val>
                                        </p:tav>
                                      </p:tavLst>
                                    </p:anim>
                                    <p:anim calcmode="lin" valueType="num">
                                      <p:cBhvr additive="base">
                                        <p:cTn id="18" dur="25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250"/>
                            </p:stCondLst>
                            <p:childTnLst>
                              <p:par>
                                <p:cTn id="20" presetID="2" presetClass="entr" presetSubtype="8" decel="94000"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250" fill="hold"/>
                                        <p:tgtEl>
                                          <p:spTgt spid="34"/>
                                        </p:tgtEl>
                                        <p:attrNameLst>
                                          <p:attrName>ppt_x</p:attrName>
                                        </p:attrNameLst>
                                      </p:cBhvr>
                                      <p:tavLst>
                                        <p:tav tm="0">
                                          <p:val>
                                            <p:strVal val="0-#ppt_w/2"/>
                                          </p:val>
                                        </p:tav>
                                        <p:tav tm="100000">
                                          <p:val>
                                            <p:strVal val="#ppt_x"/>
                                          </p:val>
                                        </p:tav>
                                      </p:tavLst>
                                    </p:anim>
                                    <p:anim calcmode="lin" valueType="num">
                                      <p:cBhvr additive="base">
                                        <p:cTn id="23" dur="250" fill="hold"/>
                                        <p:tgtEl>
                                          <p:spTgt spid="34"/>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12" presetClass="entr" presetSubtype="4" fill="hold" nodeType="after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500"/>
                                        <p:tgtEl>
                                          <p:spTgt spid="42"/>
                                        </p:tgtEl>
                                        <p:attrNameLst>
                                          <p:attrName>ppt_y</p:attrName>
                                        </p:attrNameLst>
                                      </p:cBhvr>
                                      <p:tavLst>
                                        <p:tav tm="0">
                                          <p:val>
                                            <p:strVal val="#ppt_y+#ppt_h*1.125000"/>
                                          </p:val>
                                        </p:tav>
                                        <p:tav tm="100000">
                                          <p:val>
                                            <p:strVal val="#ppt_y"/>
                                          </p:val>
                                        </p:tav>
                                      </p:tavLst>
                                    </p:anim>
                                    <p:animEffect transition="in" filter="wipe(up)">
                                      <p:cBhvr>
                                        <p:cTn id="28" dur="500"/>
                                        <p:tgtEl>
                                          <p:spTgt spid="42"/>
                                        </p:tgtEl>
                                      </p:cBhvr>
                                    </p:animEffect>
                                  </p:childTnLst>
                                </p:cTn>
                              </p:par>
                            </p:childTnLst>
                          </p:cTn>
                        </p:par>
                        <p:par>
                          <p:cTn id="29" fill="hold">
                            <p:stCondLst>
                              <p:cond delay="2000"/>
                            </p:stCondLst>
                            <p:childTnLst>
                              <p:par>
                                <p:cTn id="30" presetID="2" presetClass="entr" presetSubtype="8" decel="9400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250" fill="hold"/>
                                        <p:tgtEl>
                                          <p:spTgt spid="5"/>
                                        </p:tgtEl>
                                        <p:attrNameLst>
                                          <p:attrName>ppt_x</p:attrName>
                                        </p:attrNameLst>
                                      </p:cBhvr>
                                      <p:tavLst>
                                        <p:tav tm="0">
                                          <p:val>
                                            <p:strVal val="0-#ppt_w/2"/>
                                          </p:val>
                                        </p:tav>
                                        <p:tav tm="100000">
                                          <p:val>
                                            <p:strVal val="#ppt_x"/>
                                          </p:val>
                                        </p:tav>
                                      </p:tavLst>
                                    </p:anim>
                                    <p:anim calcmode="lin" valueType="num">
                                      <p:cBhvr additive="base">
                                        <p:cTn id="33" dur="250" fill="hold"/>
                                        <p:tgtEl>
                                          <p:spTgt spid="5"/>
                                        </p:tgtEl>
                                        <p:attrNameLst>
                                          <p:attrName>ppt_y</p:attrName>
                                        </p:attrNameLst>
                                      </p:cBhvr>
                                      <p:tavLst>
                                        <p:tav tm="0">
                                          <p:val>
                                            <p:strVal val="#ppt_y"/>
                                          </p:val>
                                        </p:tav>
                                        <p:tav tm="100000">
                                          <p:val>
                                            <p:strVal val="#ppt_y"/>
                                          </p:val>
                                        </p:tav>
                                      </p:tavLst>
                                    </p:anim>
                                  </p:childTnLst>
                                </p:cTn>
                              </p:par>
                            </p:childTnLst>
                          </p:cTn>
                        </p:par>
                        <p:par>
                          <p:cTn id="34" fill="hold">
                            <p:stCondLst>
                              <p:cond delay="2250"/>
                            </p:stCondLst>
                            <p:childTnLst>
                              <p:par>
                                <p:cTn id="35" presetID="2" presetClass="entr" presetSubtype="8" decel="94000"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250" fill="hold"/>
                                        <p:tgtEl>
                                          <p:spTgt spid="36"/>
                                        </p:tgtEl>
                                        <p:attrNameLst>
                                          <p:attrName>ppt_x</p:attrName>
                                        </p:attrNameLst>
                                      </p:cBhvr>
                                      <p:tavLst>
                                        <p:tav tm="0">
                                          <p:val>
                                            <p:strVal val="0-#ppt_w/2"/>
                                          </p:val>
                                        </p:tav>
                                        <p:tav tm="100000">
                                          <p:val>
                                            <p:strVal val="#ppt_x"/>
                                          </p:val>
                                        </p:tav>
                                      </p:tavLst>
                                    </p:anim>
                                    <p:anim calcmode="lin" valueType="num">
                                      <p:cBhvr additive="base">
                                        <p:cTn id="38" dur="250" fill="hold"/>
                                        <p:tgtEl>
                                          <p:spTgt spid="36"/>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12" presetClass="entr" presetSubtype="4"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additive="base">
                                        <p:cTn id="42" dur="500"/>
                                        <p:tgtEl>
                                          <p:spTgt spid="54"/>
                                        </p:tgtEl>
                                        <p:attrNameLst>
                                          <p:attrName>ppt_y</p:attrName>
                                        </p:attrNameLst>
                                      </p:cBhvr>
                                      <p:tavLst>
                                        <p:tav tm="0">
                                          <p:val>
                                            <p:strVal val="#ppt_y+#ppt_h*1.125000"/>
                                          </p:val>
                                        </p:tav>
                                        <p:tav tm="100000">
                                          <p:val>
                                            <p:strVal val="#ppt_y"/>
                                          </p:val>
                                        </p:tav>
                                      </p:tavLst>
                                    </p:anim>
                                    <p:animEffect transition="in" filter="wipe(up)">
                                      <p:cBhvr>
                                        <p:cTn id="43" dur="500"/>
                                        <p:tgtEl>
                                          <p:spTgt spid="54"/>
                                        </p:tgtEl>
                                      </p:cBhvr>
                                    </p:animEffect>
                                  </p:childTnLst>
                                </p:cTn>
                              </p:par>
                            </p:childTnLst>
                          </p:cTn>
                        </p:par>
                        <p:par>
                          <p:cTn id="44" fill="hold">
                            <p:stCondLst>
                              <p:cond delay="3000"/>
                            </p:stCondLst>
                            <p:childTnLst>
                              <p:par>
                                <p:cTn id="45" presetID="2" presetClass="entr" presetSubtype="8" decel="94000" fill="hold" nodeType="after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250" fill="hold"/>
                                        <p:tgtEl>
                                          <p:spTgt spid="6"/>
                                        </p:tgtEl>
                                        <p:attrNameLst>
                                          <p:attrName>ppt_x</p:attrName>
                                        </p:attrNameLst>
                                      </p:cBhvr>
                                      <p:tavLst>
                                        <p:tav tm="0">
                                          <p:val>
                                            <p:strVal val="0-#ppt_w/2"/>
                                          </p:val>
                                        </p:tav>
                                        <p:tav tm="100000">
                                          <p:val>
                                            <p:strVal val="#ppt_x"/>
                                          </p:val>
                                        </p:tav>
                                      </p:tavLst>
                                    </p:anim>
                                    <p:anim calcmode="lin" valueType="num">
                                      <p:cBhvr additive="base">
                                        <p:cTn id="48" dur="250" fill="hold"/>
                                        <p:tgtEl>
                                          <p:spTgt spid="6"/>
                                        </p:tgtEl>
                                        <p:attrNameLst>
                                          <p:attrName>ppt_y</p:attrName>
                                        </p:attrNameLst>
                                      </p:cBhvr>
                                      <p:tavLst>
                                        <p:tav tm="0">
                                          <p:val>
                                            <p:strVal val="#ppt_y"/>
                                          </p:val>
                                        </p:tav>
                                        <p:tav tm="100000">
                                          <p:val>
                                            <p:strVal val="#ppt_y"/>
                                          </p:val>
                                        </p:tav>
                                      </p:tavLst>
                                    </p:anim>
                                  </p:childTnLst>
                                </p:cTn>
                              </p:par>
                            </p:childTnLst>
                          </p:cTn>
                        </p:par>
                        <p:par>
                          <p:cTn id="49" fill="hold">
                            <p:stCondLst>
                              <p:cond delay="3250"/>
                            </p:stCondLst>
                            <p:childTnLst>
                              <p:par>
                                <p:cTn id="50" presetID="2" presetClass="entr" presetSubtype="8" decel="94000"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250" fill="hold"/>
                                        <p:tgtEl>
                                          <p:spTgt spid="37"/>
                                        </p:tgtEl>
                                        <p:attrNameLst>
                                          <p:attrName>ppt_x</p:attrName>
                                        </p:attrNameLst>
                                      </p:cBhvr>
                                      <p:tavLst>
                                        <p:tav tm="0">
                                          <p:val>
                                            <p:strVal val="0-#ppt_w/2"/>
                                          </p:val>
                                        </p:tav>
                                        <p:tav tm="100000">
                                          <p:val>
                                            <p:strVal val="#ppt_x"/>
                                          </p:val>
                                        </p:tav>
                                      </p:tavLst>
                                    </p:anim>
                                    <p:anim calcmode="lin" valueType="num">
                                      <p:cBhvr additive="base">
                                        <p:cTn id="53" dur="250" fill="hold"/>
                                        <p:tgtEl>
                                          <p:spTgt spid="37"/>
                                        </p:tgtEl>
                                        <p:attrNameLst>
                                          <p:attrName>ppt_y</p:attrName>
                                        </p:attrNameLst>
                                      </p:cBhvr>
                                      <p:tavLst>
                                        <p:tav tm="0">
                                          <p:val>
                                            <p:strVal val="#ppt_y"/>
                                          </p:val>
                                        </p:tav>
                                        <p:tav tm="100000">
                                          <p:val>
                                            <p:strVal val="#ppt_y"/>
                                          </p:val>
                                        </p:tav>
                                      </p:tavLst>
                                    </p:anim>
                                  </p:childTnLst>
                                </p:cTn>
                              </p:par>
                            </p:childTnLst>
                          </p:cTn>
                        </p:par>
                        <p:par>
                          <p:cTn id="54" fill="hold">
                            <p:stCondLst>
                              <p:cond delay="3500"/>
                            </p:stCondLst>
                            <p:childTnLst>
                              <p:par>
                                <p:cTn id="55" presetID="12" presetClass="entr" presetSubtype="4" fill="hold" nodeType="afterEffect">
                                  <p:stCondLst>
                                    <p:cond delay="0"/>
                                  </p:stCondLst>
                                  <p:childTnLst>
                                    <p:set>
                                      <p:cBhvr>
                                        <p:cTn id="56" dur="1" fill="hold">
                                          <p:stCondLst>
                                            <p:cond delay="0"/>
                                          </p:stCondLst>
                                        </p:cTn>
                                        <p:tgtEl>
                                          <p:spTgt spid="46"/>
                                        </p:tgtEl>
                                        <p:attrNameLst>
                                          <p:attrName>style.visibility</p:attrName>
                                        </p:attrNameLst>
                                      </p:cBhvr>
                                      <p:to>
                                        <p:strVal val="visible"/>
                                      </p:to>
                                    </p:set>
                                    <p:anim calcmode="lin" valueType="num">
                                      <p:cBhvr additive="base">
                                        <p:cTn id="57" dur="500"/>
                                        <p:tgtEl>
                                          <p:spTgt spid="46"/>
                                        </p:tgtEl>
                                        <p:attrNameLst>
                                          <p:attrName>ppt_y</p:attrName>
                                        </p:attrNameLst>
                                      </p:cBhvr>
                                      <p:tavLst>
                                        <p:tav tm="0">
                                          <p:val>
                                            <p:strVal val="#ppt_y+#ppt_h*1.125000"/>
                                          </p:val>
                                        </p:tav>
                                        <p:tav tm="100000">
                                          <p:val>
                                            <p:strVal val="#ppt_y"/>
                                          </p:val>
                                        </p:tav>
                                      </p:tavLst>
                                    </p:anim>
                                    <p:animEffect transition="in" filter="wipe(up)">
                                      <p:cBhvr>
                                        <p:cTn id="58" dur="500"/>
                                        <p:tgtEl>
                                          <p:spTgt spid="46"/>
                                        </p:tgtEl>
                                      </p:cBhvr>
                                    </p:animEffect>
                                  </p:childTnLst>
                                </p:cTn>
                              </p:par>
                            </p:childTnLst>
                          </p:cTn>
                        </p:par>
                        <p:par>
                          <p:cTn id="59" fill="hold">
                            <p:stCondLst>
                              <p:cond delay="4000"/>
                            </p:stCondLst>
                            <p:childTnLst>
                              <p:par>
                                <p:cTn id="60" presetID="2" presetClass="entr" presetSubtype="8" decel="94000"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additive="base">
                                        <p:cTn id="62" dur="250" fill="hold"/>
                                        <p:tgtEl>
                                          <p:spTgt spid="7"/>
                                        </p:tgtEl>
                                        <p:attrNameLst>
                                          <p:attrName>ppt_x</p:attrName>
                                        </p:attrNameLst>
                                      </p:cBhvr>
                                      <p:tavLst>
                                        <p:tav tm="0">
                                          <p:val>
                                            <p:strVal val="0-#ppt_w/2"/>
                                          </p:val>
                                        </p:tav>
                                        <p:tav tm="100000">
                                          <p:val>
                                            <p:strVal val="#ppt_x"/>
                                          </p:val>
                                        </p:tav>
                                      </p:tavLst>
                                    </p:anim>
                                    <p:anim calcmode="lin" valueType="num">
                                      <p:cBhvr additive="base">
                                        <p:cTn id="63" dur="250" fill="hold"/>
                                        <p:tgtEl>
                                          <p:spTgt spid="7"/>
                                        </p:tgtEl>
                                        <p:attrNameLst>
                                          <p:attrName>ppt_y</p:attrName>
                                        </p:attrNameLst>
                                      </p:cBhvr>
                                      <p:tavLst>
                                        <p:tav tm="0">
                                          <p:val>
                                            <p:strVal val="#ppt_y"/>
                                          </p:val>
                                        </p:tav>
                                        <p:tav tm="100000">
                                          <p:val>
                                            <p:strVal val="#ppt_y"/>
                                          </p:val>
                                        </p:tav>
                                      </p:tavLst>
                                    </p:anim>
                                  </p:childTnLst>
                                </p:cTn>
                              </p:par>
                            </p:childTnLst>
                          </p:cTn>
                        </p:par>
                        <p:par>
                          <p:cTn id="64" fill="hold">
                            <p:stCondLst>
                              <p:cond delay="4250"/>
                            </p:stCondLst>
                            <p:childTnLst>
                              <p:par>
                                <p:cTn id="65" presetID="2" presetClass="entr" presetSubtype="8" decel="94000" fill="hold" nodeType="afterEffect">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cBhvr additive="base">
                                        <p:cTn id="67" dur="250" fill="hold"/>
                                        <p:tgtEl>
                                          <p:spTgt spid="38"/>
                                        </p:tgtEl>
                                        <p:attrNameLst>
                                          <p:attrName>ppt_x</p:attrName>
                                        </p:attrNameLst>
                                      </p:cBhvr>
                                      <p:tavLst>
                                        <p:tav tm="0">
                                          <p:val>
                                            <p:strVal val="0-#ppt_w/2"/>
                                          </p:val>
                                        </p:tav>
                                        <p:tav tm="100000">
                                          <p:val>
                                            <p:strVal val="#ppt_x"/>
                                          </p:val>
                                        </p:tav>
                                      </p:tavLst>
                                    </p:anim>
                                    <p:anim calcmode="lin" valueType="num">
                                      <p:cBhvr additive="base">
                                        <p:cTn id="68" dur="250" fill="hold"/>
                                        <p:tgtEl>
                                          <p:spTgt spid="38"/>
                                        </p:tgtEl>
                                        <p:attrNameLst>
                                          <p:attrName>ppt_y</p:attrName>
                                        </p:attrNameLst>
                                      </p:cBhvr>
                                      <p:tavLst>
                                        <p:tav tm="0">
                                          <p:val>
                                            <p:strVal val="#ppt_y"/>
                                          </p:val>
                                        </p:tav>
                                        <p:tav tm="100000">
                                          <p:val>
                                            <p:strVal val="#ppt_y"/>
                                          </p:val>
                                        </p:tav>
                                      </p:tavLst>
                                    </p:anim>
                                  </p:childTnLst>
                                </p:cTn>
                              </p:par>
                            </p:childTnLst>
                          </p:cTn>
                        </p:par>
                        <p:par>
                          <p:cTn id="69" fill="hold">
                            <p:stCondLst>
                              <p:cond delay="4500"/>
                            </p:stCondLst>
                            <p:childTnLst>
                              <p:par>
                                <p:cTn id="70" presetID="12" presetClass="entr" presetSubtype="4" fill="hold" nodeType="afterEffect">
                                  <p:stCondLst>
                                    <p:cond delay="0"/>
                                  </p:stCondLst>
                                  <p:childTnLst>
                                    <p:set>
                                      <p:cBhvr>
                                        <p:cTn id="71" dur="1" fill="hold">
                                          <p:stCondLst>
                                            <p:cond delay="0"/>
                                          </p:stCondLst>
                                        </p:cTn>
                                        <p:tgtEl>
                                          <p:spTgt spid="48"/>
                                        </p:tgtEl>
                                        <p:attrNameLst>
                                          <p:attrName>style.visibility</p:attrName>
                                        </p:attrNameLst>
                                      </p:cBhvr>
                                      <p:to>
                                        <p:strVal val="visible"/>
                                      </p:to>
                                    </p:set>
                                    <p:anim calcmode="lin" valueType="num">
                                      <p:cBhvr additive="base">
                                        <p:cTn id="72" dur="500"/>
                                        <p:tgtEl>
                                          <p:spTgt spid="48"/>
                                        </p:tgtEl>
                                        <p:attrNameLst>
                                          <p:attrName>ppt_y</p:attrName>
                                        </p:attrNameLst>
                                      </p:cBhvr>
                                      <p:tavLst>
                                        <p:tav tm="0">
                                          <p:val>
                                            <p:strVal val="#ppt_y+#ppt_h*1.125000"/>
                                          </p:val>
                                        </p:tav>
                                        <p:tav tm="100000">
                                          <p:val>
                                            <p:strVal val="#ppt_y"/>
                                          </p:val>
                                        </p:tav>
                                      </p:tavLst>
                                    </p:anim>
                                    <p:animEffect transition="in" filter="wipe(up)">
                                      <p:cBhvr>
                                        <p:cTn id="73" dur="500"/>
                                        <p:tgtEl>
                                          <p:spTgt spid="48"/>
                                        </p:tgtEl>
                                      </p:cBhvr>
                                    </p:animEffect>
                                  </p:childTnLst>
                                </p:cTn>
                              </p:par>
                            </p:childTnLst>
                          </p:cTn>
                        </p:par>
                        <p:par>
                          <p:cTn id="74" fill="hold">
                            <p:stCondLst>
                              <p:cond delay="5000"/>
                            </p:stCondLst>
                            <p:childTnLst>
                              <p:par>
                                <p:cTn id="75" presetID="2" presetClass="entr" presetSubtype="8" decel="94000" fill="hold" nodeType="after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additive="base">
                                        <p:cTn id="77" dur="250" fill="hold"/>
                                        <p:tgtEl>
                                          <p:spTgt spid="8"/>
                                        </p:tgtEl>
                                        <p:attrNameLst>
                                          <p:attrName>ppt_x</p:attrName>
                                        </p:attrNameLst>
                                      </p:cBhvr>
                                      <p:tavLst>
                                        <p:tav tm="0">
                                          <p:val>
                                            <p:strVal val="0-#ppt_w/2"/>
                                          </p:val>
                                        </p:tav>
                                        <p:tav tm="100000">
                                          <p:val>
                                            <p:strVal val="#ppt_x"/>
                                          </p:val>
                                        </p:tav>
                                      </p:tavLst>
                                    </p:anim>
                                    <p:anim calcmode="lin" valueType="num">
                                      <p:cBhvr additive="base">
                                        <p:cTn id="78" dur="250" fill="hold"/>
                                        <p:tgtEl>
                                          <p:spTgt spid="8"/>
                                        </p:tgtEl>
                                        <p:attrNameLst>
                                          <p:attrName>ppt_y</p:attrName>
                                        </p:attrNameLst>
                                      </p:cBhvr>
                                      <p:tavLst>
                                        <p:tav tm="0">
                                          <p:val>
                                            <p:strVal val="#ppt_y"/>
                                          </p:val>
                                        </p:tav>
                                        <p:tav tm="100000">
                                          <p:val>
                                            <p:strVal val="#ppt_y"/>
                                          </p:val>
                                        </p:tav>
                                      </p:tavLst>
                                    </p:anim>
                                  </p:childTnLst>
                                </p:cTn>
                              </p:par>
                            </p:childTnLst>
                          </p:cTn>
                        </p:par>
                        <p:par>
                          <p:cTn id="79" fill="hold">
                            <p:stCondLst>
                              <p:cond delay="5250"/>
                            </p:stCondLst>
                            <p:childTnLst>
                              <p:par>
                                <p:cTn id="80" presetID="2" presetClass="entr" presetSubtype="8" decel="94000" fill="hold" nodeType="afterEffect">
                                  <p:stCondLst>
                                    <p:cond delay="0"/>
                                  </p:stCondLst>
                                  <p:childTnLst>
                                    <p:set>
                                      <p:cBhvr>
                                        <p:cTn id="81" dur="1" fill="hold">
                                          <p:stCondLst>
                                            <p:cond delay="0"/>
                                          </p:stCondLst>
                                        </p:cTn>
                                        <p:tgtEl>
                                          <p:spTgt spid="39"/>
                                        </p:tgtEl>
                                        <p:attrNameLst>
                                          <p:attrName>style.visibility</p:attrName>
                                        </p:attrNameLst>
                                      </p:cBhvr>
                                      <p:to>
                                        <p:strVal val="visible"/>
                                      </p:to>
                                    </p:set>
                                    <p:anim calcmode="lin" valueType="num">
                                      <p:cBhvr additive="base">
                                        <p:cTn id="82" dur="250" fill="hold"/>
                                        <p:tgtEl>
                                          <p:spTgt spid="39"/>
                                        </p:tgtEl>
                                        <p:attrNameLst>
                                          <p:attrName>ppt_x</p:attrName>
                                        </p:attrNameLst>
                                      </p:cBhvr>
                                      <p:tavLst>
                                        <p:tav tm="0">
                                          <p:val>
                                            <p:strVal val="0-#ppt_w/2"/>
                                          </p:val>
                                        </p:tav>
                                        <p:tav tm="100000">
                                          <p:val>
                                            <p:strVal val="#ppt_x"/>
                                          </p:val>
                                        </p:tav>
                                      </p:tavLst>
                                    </p:anim>
                                    <p:anim calcmode="lin" valueType="num">
                                      <p:cBhvr additive="base">
                                        <p:cTn id="83" dur="250" fill="hold"/>
                                        <p:tgtEl>
                                          <p:spTgt spid="39"/>
                                        </p:tgtEl>
                                        <p:attrNameLst>
                                          <p:attrName>ppt_y</p:attrName>
                                        </p:attrNameLst>
                                      </p:cBhvr>
                                      <p:tavLst>
                                        <p:tav tm="0">
                                          <p:val>
                                            <p:strVal val="#ppt_y"/>
                                          </p:val>
                                        </p:tav>
                                        <p:tav tm="100000">
                                          <p:val>
                                            <p:strVal val="#ppt_y"/>
                                          </p:val>
                                        </p:tav>
                                      </p:tavLst>
                                    </p:anim>
                                  </p:childTnLst>
                                </p:cTn>
                              </p:par>
                            </p:childTnLst>
                          </p:cTn>
                        </p:par>
                        <p:par>
                          <p:cTn id="84" fill="hold">
                            <p:stCondLst>
                              <p:cond delay="5500"/>
                            </p:stCondLst>
                            <p:childTnLst>
                              <p:par>
                                <p:cTn id="85" presetID="12" presetClass="entr" presetSubtype="4" fill="hold" nodeType="afterEffect">
                                  <p:stCondLst>
                                    <p:cond delay="0"/>
                                  </p:stCondLst>
                                  <p:childTnLst>
                                    <p:set>
                                      <p:cBhvr>
                                        <p:cTn id="86" dur="1" fill="hold">
                                          <p:stCondLst>
                                            <p:cond delay="0"/>
                                          </p:stCondLst>
                                        </p:cTn>
                                        <p:tgtEl>
                                          <p:spTgt spid="50"/>
                                        </p:tgtEl>
                                        <p:attrNameLst>
                                          <p:attrName>style.visibility</p:attrName>
                                        </p:attrNameLst>
                                      </p:cBhvr>
                                      <p:to>
                                        <p:strVal val="visible"/>
                                      </p:to>
                                    </p:set>
                                    <p:anim calcmode="lin" valueType="num">
                                      <p:cBhvr additive="base">
                                        <p:cTn id="87" dur="500"/>
                                        <p:tgtEl>
                                          <p:spTgt spid="50"/>
                                        </p:tgtEl>
                                        <p:attrNameLst>
                                          <p:attrName>ppt_y</p:attrName>
                                        </p:attrNameLst>
                                      </p:cBhvr>
                                      <p:tavLst>
                                        <p:tav tm="0">
                                          <p:val>
                                            <p:strVal val="#ppt_y+#ppt_h*1.125000"/>
                                          </p:val>
                                        </p:tav>
                                        <p:tav tm="100000">
                                          <p:val>
                                            <p:strVal val="#ppt_y"/>
                                          </p:val>
                                        </p:tav>
                                      </p:tavLst>
                                    </p:anim>
                                    <p:animEffect transition="in" filter="wipe(up)">
                                      <p:cBhvr>
                                        <p:cTn id="88" dur="500"/>
                                        <p:tgtEl>
                                          <p:spTgt spid="50"/>
                                        </p:tgtEl>
                                      </p:cBhvr>
                                    </p:animEffect>
                                  </p:childTnLst>
                                </p:cTn>
                              </p:par>
                            </p:childTnLst>
                          </p:cTn>
                        </p:par>
                        <p:par>
                          <p:cTn id="89" fill="hold">
                            <p:stCondLst>
                              <p:cond delay="6000"/>
                            </p:stCondLst>
                            <p:childTnLst>
                              <p:par>
                                <p:cTn id="90" presetID="2" presetClass="entr" presetSubtype="8" decel="94000" fill="hold" nodeType="afterEffect">
                                  <p:stCondLst>
                                    <p:cond delay="0"/>
                                  </p:stCondLst>
                                  <p:childTnLst>
                                    <p:set>
                                      <p:cBhvr>
                                        <p:cTn id="91" dur="1" fill="hold">
                                          <p:stCondLst>
                                            <p:cond delay="0"/>
                                          </p:stCondLst>
                                        </p:cTn>
                                        <p:tgtEl>
                                          <p:spTgt spid="9"/>
                                        </p:tgtEl>
                                        <p:attrNameLst>
                                          <p:attrName>style.visibility</p:attrName>
                                        </p:attrNameLst>
                                      </p:cBhvr>
                                      <p:to>
                                        <p:strVal val="visible"/>
                                      </p:to>
                                    </p:set>
                                    <p:anim calcmode="lin" valueType="num">
                                      <p:cBhvr additive="base">
                                        <p:cTn id="92" dur="250" fill="hold"/>
                                        <p:tgtEl>
                                          <p:spTgt spid="9"/>
                                        </p:tgtEl>
                                        <p:attrNameLst>
                                          <p:attrName>ppt_x</p:attrName>
                                        </p:attrNameLst>
                                      </p:cBhvr>
                                      <p:tavLst>
                                        <p:tav tm="0">
                                          <p:val>
                                            <p:strVal val="0-#ppt_w/2"/>
                                          </p:val>
                                        </p:tav>
                                        <p:tav tm="100000">
                                          <p:val>
                                            <p:strVal val="#ppt_x"/>
                                          </p:val>
                                        </p:tav>
                                      </p:tavLst>
                                    </p:anim>
                                    <p:anim calcmode="lin" valueType="num">
                                      <p:cBhvr additive="base">
                                        <p:cTn id="93" dur="250" fill="hold"/>
                                        <p:tgtEl>
                                          <p:spTgt spid="9"/>
                                        </p:tgtEl>
                                        <p:attrNameLst>
                                          <p:attrName>ppt_y</p:attrName>
                                        </p:attrNameLst>
                                      </p:cBhvr>
                                      <p:tavLst>
                                        <p:tav tm="0">
                                          <p:val>
                                            <p:strVal val="#ppt_y"/>
                                          </p:val>
                                        </p:tav>
                                        <p:tav tm="100000">
                                          <p:val>
                                            <p:strVal val="#ppt_y"/>
                                          </p:val>
                                        </p:tav>
                                      </p:tavLst>
                                    </p:anim>
                                  </p:childTnLst>
                                </p:cTn>
                              </p:par>
                            </p:childTnLst>
                          </p:cTn>
                        </p:par>
                        <p:par>
                          <p:cTn id="94" fill="hold">
                            <p:stCondLst>
                              <p:cond delay="6250"/>
                            </p:stCondLst>
                            <p:childTnLst>
                              <p:par>
                                <p:cTn id="95" presetID="2" presetClass="entr" presetSubtype="8" decel="94000" fill="hold" nodeType="afterEffect">
                                  <p:stCondLst>
                                    <p:cond delay="0"/>
                                  </p:stCondLst>
                                  <p:childTnLst>
                                    <p:set>
                                      <p:cBhvr>
                                        <p:cTn id="96" dur="1" fill="hold">
                                          <p:stCondLst>
                                            <p:cond delay="0"/>
                                          </p:stCondLst>
                                        </p:cTn>
                                        <p:tgtEl>
                                          <p:spTgt spid="40"/>
                                        </p:tgtEl>
                                        <p:attrNameLst>
                                          <p:attrName>style.visibility</p:attrName>
                                        </p:attrNameLst>
                                      </p:cBhvr>
                                      <p:to>
                                        <p:strVal val="visible"/>
                                      </p:to>
                                    </p:set>
                                    <p:anim calcmode="lin" valueType="num">
                                      <p:cBhvr additive="base">
                                        <p:cTn id="97" dur="250" fill="hold"/>
                                        <p:tgtEl>
                                          <p:spTgt spid="40"/>
                                        </p:tgtEl>
                                        <p:attrNameLst>
                                          <p:attrName>ppt_x</p:attrName>
                                        </p:attrNameLst>
                                      </p:cBhvr>
                                      <p:tavLst>
                                        <p:tav tm="0">
                                          <p:val>
                                            <p:strVal val="0-#ppt_w/2"/>
                                          </p:val>
                                        </p:tav>
                                        <p:tav tm="100000">
                                          <p:val>
                                            <p:strVal val="#ppt_x"/>
                                          </p:val>
                                        </p:tav>
                                      </p:tavLst>
                                    </p:anim>
                                    <p:anim calcmode="lin" valueType="num">
                                      <p:cBhvr additive="base">
                                        <p:cTn id="98" dur="25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CLIENTS</a:t>
            </a:r>
            <a:r>
              <a:rPr lang="en-US" dirty="0">
                <a:solidFill>
                  <a:schemeClr val="tx2">
                    <a:lumMod val="60000"/>
                    <a:lumOff val="40000"/>
                  </a:schemeClr>
                </a:solidFill>
                <a:latin typeface="Arial" panose="020B0604020202020204" pitchFamily="34" charset="0"/>
                <a:cs typeface="Arial" panose="020B0604020202020204" pitchFamily="34" charset="0"/>
              </a:rPr>
              <a:t> 02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6</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0" name="TextBox 29"/>
          <p:cNvSpPr txBox="1"/>
          <p:nvPr/>
        </p:nvSpPr>
        <p:spPr>
          <a:xfrm>
            <a:off x="1282189" y="4503339"/>
            <a:ext cx="9612155" cy="912814"/>
          </a:xfrm>
          <a:prstGeom prst="rect">
            <a:avLst/>
          </a:prstGeom>
          <a:noFill/>
        </p:spPr>
        <p:txBody>
          <a:bodyPr wrap="square" rtlCol="0">
            <a:spAutoFit/>
          </a:bodyPr>
          <a:lstStyle/>
          <a:p>
            <a:pPr algn="ct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Lorem ipsum dolor sit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amet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consetetur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sadipscing</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elitr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sed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diam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nonumy</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eirmod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tempor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invidunt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ut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labore</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dolore</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magna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aliquyam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erat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sed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diam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voluptua</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vero</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eos</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accusam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justo</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duo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dolores</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ea</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rebum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Lorem ipsum dolor sit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amet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consetetur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sadipscing</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elitr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sed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diam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nonumy</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eirmod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tempor</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invidunt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ut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labore</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dolore</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magna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aliquyam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erat</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sed</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diam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voluptua</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vero</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eos</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accusam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justo</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duo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dolores</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et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ea</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 </a:t>
            </a:r>
            <a:r>
              <a:rPr lang="en-US" sz="1333" dirty="0" err="1">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rebum</a:t>
            </a: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a:t>
            </a:r>
          </a:p>
        </p:txBody>
      </p:sp>
      <p:sp>
        <p:nvSpPr>
          <p:cNvPr id="31" name="TextBox 30"/>
          <p:cNvSpPr txBox="1"/>
          <p:nvPr/>
        </p:nvSpPr>
        <p:spPr>
          <a:xfrm>
            <a:off x="6188167" y="3871592"/>
            <a:ext cx="1744021" cy="502573"/>
          </a:xfrm>
          <a:prstGeom prst="rect">
            <a:avLst/>
          </a:prstGeom>
          <a:noFill/>
        </p:spPr>
        <p:txBody>
          <a:bodyPr wrap="square" rtlCol="0">
            <a:spAutoFit/>
          </a:bodyPr>
          <a:lstStyle/>
          <a:p>
            <a:pPr algn="ct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2" name="Rectangle 31"/>
          <p:cNvSpPr/>
          <p:nvPr/>
        </p:nvSpPr>
        <p:spPr>
          <a:xfrm>
            <a:off x="6375537" y="3499127"/>
            <a:ext cx="1369285" cy="400110"/>
          </a:xfrm>
          <a:prstGeom prst="rect">
            <a:avLst/>
          </a:prstGeom>
        </p:spPr>
        <p:txBody>
          <a:bodyPr wrap="none">
            <a:spAutoFit/>
          </a:bodyPr>
          <a:lstStyle/>
          <a:p>
            <a:pPr algn="ctr"/>
            <a:r>
              <a:rPr lang="en-US" sz="2000" b="1" dirty="0">
                <a:solidFill>
                  <a:schemeClr val="tx2">
                    <a:lumMod val="60000"/>
                    <a:lumOff val="40000"/>
                  </a:schemeClr>
                </a:solidFill>
                <a:latin typeface="Arial" panose="020B0604020202020204" pitchFamily="34" charset="0"/>
                <a:cs typeface="Arial" panose="020B0604020202020204" pitchFamily="34" charset="0"/>
              </a:rPr>
              <a:t>CLIENT C</a:t>
            </a:r>
          </a:p>
        </p:txBody>
      </p:sp>
      <p:sp>
        <p:nvSpPr>
          <p:cNvPr id="33" name="TextBox 32"/>
          <p:cNvSpPr txBox="1"/>
          <p:nvPr/>
        </p:nvSpPr>
        <p:spPr>
          <a:xfrm>
            <a:off x="8508457" y="3878322"/>
            <a:ext cx="1744021" cy="502573"/>
          </a:xfrm>
          <a:prstGeom prst="rect">
            <a:avLst/>
          </a:prstGeom>
          <a:noFill/>
        </p:spPr>
        <p:txBody>
          <a:bodyPr wrap="square" rtlCol="0">
            <a:spAutoFit/>
          </a:bodyPr>
          <a:lstStyle/>
          <a:p>
            <a:pPr algn="ct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4" name="Rectangle 33"/>
          <p:cNvSpPr/>
          <p:nvPr/>
        </p:nvSpPr>
        <p:spPr>
          <a:xfrm>
            <a:off x="8695825" y="3505857"/>
            <a:ext cx="1369285" cy="400110"/>
          </a:xfrm>
          <a:prstGeom prst="rect">
            <a:avLst/>
          </a:prstGeom>
        </p:spPr>
        <p:txBody>
          <a:bodyPr wrap="none">
            <a:spAutoFit/>
          </a:bodyPr>
          <a:lstStyle/>
          <a:p>
            <a:pPr algn="ctr"/>
            <a:r>
              <a:rPr lang="en-US" sz="2000" b="1" dirty="0">
                <a:solidFill>
                  <a:schemeClr val="tx2">
                    <a:lumMod val="60000"/>
                    <a:lumOff val="40000"/>
                  </a:schemeClr>
                </a:solidFill>
                <a:latin typeface="Arial" panose="020B0604020202020204" pitchFamily="34" charset="0"/>
                <a:cs typeface="Arial" panose="020B0604020202020204" pitchFamily="34" charset="0"/>
              </a:rPr>
              <a:t>CLIENT D</a:t>
            </a:r>
          </a:p>
        </p:txBody>
      </p:sp>
      <p:sp>
        <p:nvSpPr>
          <p:cNvPr id="37" name="TextBox 36"/>
          <p:cNvSpPr txBox="1"/>
          <p:nvPr/>
        </p:nvSpPr>
        <p:spPr>
          <a:xfrm>
            <a:off x="3964075" y="3868905"/>
            <a:ext cx="1744021" cy="502573"/>
          </a:xfrm>
          <a:prstGeom prst="rect">
            <a:avLst/>
          </a:prstGeom>
          <a:noFill/>
        </p:spPr>
        <p:txBody>
          <a:bodyPr wrap="square" rtlCol="0">
            <a:spAutoFit/>
          </a:bodyPr>
          <a:lstStyle/>
          <a:p>
            <a:pPr algn="ct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38" name="Rectangle 37"/>
          <p:cNvSpPr/>
          <p:nvPr/>
        </p:nvSpPr>
        <p:spPr>
          <a:xfrm>
            <a:off x="4151445" y="3496440"/>
            <a:ext cx="1369286" cy="400110"/>
          </a:xfrm>
          <a:prstGeom prst="rect">
            <a:avLst/>
          </a:prstGeom>
        </p:spPr>
        <p:txBody>
          <a:bodyPr wrap="none">
            <a:spAutoFit/>
          </a:bodyPr>
          <a:lstStyle/>
          <a:p>
            <a:pPr algn="ctr"/>
            <a:r>
              <a:rPr lang="en-US" sz="2000" b="1" dirty="0">
                <a:solidFill>
                  <a:schemeClr val="tx2">
                    <a:lumMod val="60000"/>
                    <a:lumOff val="40000"/>
                  </a:schemeClr>
                </a:solidFill>
                <a:latin typeface="Arial" panose="020B0604020202020204" pitchFamily="34" charset="0"/>
                <a:cs typeface="Arial" panose="020B0604020202020204" pitchFamily="34" charset="0"/>
              </a:rPr>
              <a:t>CLIENT B</a:t>
            </a:r>
          </a:p>
        </p:txBody>
      </p:sp>
      <p:sp>
        <p:nvSpPr>
          <p:cNvPr id="39" name="TextBox 38"/>
          <p:cNvSpPr txBox="1"/>
          <p:nvPr/>
        </p:nvSpPr>
        <p:spPr>
          <a:xfrm>
            <a:off x="1884659" y="3868905"/>
            <a:ext cx="1744021" cy="502573"/>
          </a:xfrm>
          <a:prstGeom prst="rect">
            <a:avLst/>
          </a:prstGeom>
          <a:noFill/>
        </p:spPr>
        <p:txBody>
          <a:bodyPr wrap="square" rtlCol="0">
            <a:spAutoFit/>
          </a:bodyPr>
          <a:lstStyle/>
          <a:p>
            <a:pPr algn="ctr"/>
            <a:r>
              <a:rPr lang="en-US" sz="1333"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Lorem ipsum dolor sit</a:t>
            </a:r>
          </a:p>
        </p:txBody>
      </p:sp>
      <p:sp>
        <p:nvSpPr>
          <p:cNvPr id="40" name="Rectangle 39"/>
          <p:cNvSpPr/>
          <p:nvPr/>
        </p:nvSpPr>
        <p:spPr>
          <a:xfrm>
            <a:off x="2076774" y="3496440"/>
            <a:ext cx="1359796" cy="400110"/>
          </a:xfrm>
          <a:prstGeom prst="rect">
            <a:avLst/>
          </a:prstGeom>
        </p:spPr>
        <p:txBody>
          <a:bodyPr wrap="none">
            <a:spAutoFit/>
          </a:bodyPr>
          <a:lstStyle/>
          <a:p>
            <a:pPr algn="ctr"/>
            <a:r>
              <a:rPr lang="en-US" sz="2000" b="1" dirty="0">
                <a:solidFill>
                  <a:schemeClr val="tx2">
                    <a:lumMod val="60000"/>
                    <a:lumOff val="40000"/>
                  </a:schemeClr>
                </a:solidFill>
                <a:latin typeface="Arial" panose="020B0604020202020204" pitchFamily="34" charset="0"/>
                <a:cs typeface="Arial" panose="020B0604020202020204" pitchFamily="34" charset="0"/>
              </a:rPr>
              <a:t>CLIENT A</a:t>
            </a:r>
          </a:p>
        </p:txBody>
      </p:sp>
      <p:sp>
        <p:nvSpPr>
          <p:cNvPr id="22" name="Oval 21"/>
          <p:cNvSpPr>
            <a:spLocks noChangeAspect="1"/>
          </p:cNvSpPr>
          <p:nvPr/>
        </p:nvSpPr>
        <p:spPr>
          <a:xfrm>
            <a:off x="2040061" y="1841543"/>
            <a:ext cx="1440000" cy="1440000"/>
          </a:xfrm>
          <a:prstGeom prst="ellipse">
            <a:avLst/>
          </a:prstGeom>
          <a:blipFill dpi="0" rotWithShape="1">
            <a:blip r:embed="rId2"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23" name="Oval 22"/>
          <p:cNvSpPr>
            <a:spLocks noChangeAspect="1"/>
          </p:cNvSpPr>
          <p:nvPr/>
        </p:nvSpPr>
        <p:spPr>
          <a:xfrm>
            <a:off x="4112694" y="1841543"/>
            <a:ext cx="1440000" cy="1440000"/>
          </a:xfrm>
          <a:prstGeom prst="ellipse">
            <a:avLst/>
          </a:prstGeom>
          <a:blipFill dpi="0" rotWithShape="1">
            <a:blip r:embed="rId3"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24" name="Oval 23"/>
          <p:cNvSpPr>
            <a:spLocks noChangeAspect="1"/>
          </p:cNvSpPr>
          <p:nvPr/>
        </p:nvSpPr>
        <p:spPr>
          <a:xfrm>
            <a:off x="6336786" y="1841543"/>
            <a:ext cx="1440000" cy="1440000"/>
          </a:xfrm>
          <a:prstGeom prst="ellipse">
            <a:avLst/>
          </a:prstGeom>
          <a:blipFill dpi="0" rotWithShape="1">
            <a:blip r:embed="rId4"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Oval 24"/>
          <p:cNvSpPr>
            <a:spLocks noChangeAspect="1"/>
          </p:cNvSpPr>
          <p:nvPr/>
        </p:nvSpPr>
        <p:spPr>
          <a:xfrm>
            <a:off x="8602212" y="1841543"/>
            <a:ext cx="1440000" cy="1440000"/>
          </a:xfrm>
          <a:prstGeom prst="ellipse">
            <a:avLst/>
          </a:prstGeom>
          <a:blipFill dpi="0" rotWithShape="1">
            <a:blip r:embed="rId5" cstate="hqprint">
              <a:extLst>
                <a:ext uri="{28A0092B-C50C-407E-A947-70E740481C1C}">
                  <a14:useLocalDpi xmlns:a14="http://schemas.microsoft.com/office/drawing/2010/main"/>
                </a:ext>
              </a:extLst>
            </a:blip>
            <a:srcRect/>
            <a:stretch>
              <a:fillRect l="-25000" r="-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0262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2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 calcmode="lin" valueType="num">
                                      <p:cBhvr>
                                        <p:cTn id="14" dur="500" fill="hold"/>
                                        <p:tgtEl>
                                          <p:spTgt spid="22"/>
                                        </p:tgtEl>
                                        <p:attrNameLst>
                                          <p:attrName>style.rotation</p:attrName>
                                        </p:attrNameLst>
                                      </p:cBhvr>
                                      <p:tavLst>
                                        <p:tav tm="0">
                                          <p:val>
                                            <p:fltVal val="360"/>
                                          </p:val>
                                        </p:tav>
                                        <p:tav tm="100000">
                                          <p:val>
                                            <p:fltVal val="0"/>
                                          </p:val>
                                        </p:tav>
                                      </p:tavLst>
                                    </p:anim>
                                    <p:animEffect transition="in" filter="fade">
                                      <p:cBhvr>
                                        <p:cTn id="15" dur="500"/>
                                        <p:tgtEl>
                                          <p:spTgt spid="22"/>
                                        </p:tgtEl>
                                      </p:cBhvr>
                                    </p:animEffect>
                                  </p:childTnLst>
                                </p:cTn>
                              </p:par>
                            </p:childTnLst>
                          </p:cTn>
                        </p:par>
                        <p:par>
                          <p:cTn id="16" fill="hold">
                            <p:stCondLst>
                              <p:cond delay="1000"/>
                            </p:stCondLst>
                            <p:childTnLst>
                              <p:par>
                                <p:cTn id="17" presetID="2" presetClass="entr" presetSubtype="4" decel="8200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250" fill="hold"/>
                                        <p:tgtEl>
                                          <p:spTgt spid="40"/>
                                        </p:tgtEl>
                                        <p:attrNameLst>
                                          <p:attrName>ppt_x</p:attrName>
                                        </p:attrNameLst>
                                      </p:cBhvr>
                                      <p:tavLst>
                                        <p:tav tm="0">
                                          <p:val>
                                            <p:strVal val="#ppt_x"/>
                                          </p:val>
                                        </p:tav>
                                        <p:tav tm="100000">
                                          <p:val>
                                            <p:strVal val="#ppt_x"/>
                                          </p:val>
                                        </p:tav>
                                      </p:tavLst>
                                    </p:anim>
                                    <p:anim calcmode="lin" valueType="num">
                                      <p:cBhvr additive="base">
                                        <p:cTn id="20" dur="250" fill="hold"/>
                                        <p:tgtEl>
                                          <p:spTgt spid="40"/>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2" presetClass="entr" presetSubtype="4" decel="8200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250" fill="hold"/>
                                        <p:tgtEl>
                                          <p:spTgt spid="39"/>
                                        </p:tgtEl>
                                        <p:attrNameLst>
                                          <p:attrName>ppt_x</p:attrName>
                                        </p:attrNameLst>
                                      </p:cBhvr>
                                      <p:tavLst>
                                        <p:tav tm="0">
                                          <p:val>
                                            <p:strVal val="#ppt_x"/>
                                          </p:val>
                                        </p:tav>
                                        <p:tav tm="100000">
                                          <p:val>
                                            <p:strVal val="#ppt_x"/>
                                          </p:val>
                                        </p:tav>
                                      </p:tavLst>
                                    </p:anim>
                                    <p:anim calcmode="lin" valueType="num">
                                      <p:cBhvr additive="base">
                                        <p:cTn id="25" dur="250" fill="hold"/>
                                        <p:tgtEl>
                                          <p:spTgt spid="39"/>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49" presetClass="entr" presetSubtype="0" decel="10000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 calcmode="lin" valueType="num">
                                      <p:cBhvr>
                                        <p:cTn id="31" dur="500" fill="hold"/>
                                        <p:tgtEl>
                                          <p:spTgt spid="23"/>
                                        </p:tgtEl>
                                        <p:attrNameLst>
                                          <p:attrName>style.rotation</p:attrName>
                                        </p:attrNameLst>
                                      </p:cBhvr>
                                      <p:tavLst>
                                        <p:tav tm="0">
                                          <p:val>
                                            <p:fltVal val="360"/>
                                          </p:val>
                                        </p:tav>
                                        <p:tav tm="100000">
                                          <p:val>
                                            <p:fltVal val="0"/>
                                          </p:val>
                                        </p:tav>
                                      </p:tavLst>
                                    </p:anim>
                                    <p:animEffect transition="in" filter="fade">
                                      <p:cBhvr>
                                        <p:cTn id="32" dur="500"/>
                                        <p:tgtEl>
                                          <p:spTgt spid="23"/>
                                        </p:tgtEl>
                                      </p:cBhvr>
                                    </p:animEffect>
                                  </p:childTnLst>
                                </p:cTn>
                              </p:par>
                            </p:childTnLst>
                          </p:cTn>
                        </p:par>
                        <p:par>
                          <p:cTn id="33" fill="hold">
                            <p:stCondLst>
                              <p:cond delay="2000"/>
                            </p:stCondLst>
                            <p:childTnLst>
                              <p:par>
                                <p:cTn id="34" presetID="2" presetClass="entr" presetSubtype="4" decel="82000" fill="hold" grpId="0" nodeType="after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250" fill="hold"/>
                                        <p:tgtEl>
                                          <p:spTgt spid="38"/>
                                        </p:tgtEl>
                                        <p:attrNameLst>
                                          <p:attrName>ppt_x</p:attrName>
                                        </p:attrNameLst>
                                      </p:cBhvr>
                                      <p:tavLst>
                                        <p:tav tm="0">
                                          <p:val>
                                            <p:strVal val="#ppt_x"/>
                                          </p:val>
                                        </p:tav>
                                        <p:tav tm="100000">
                                          <p:val>
                                            <p:strVal val="#ppt_x"/>
                                          </p:val>
                                        </p:tav>
                                      </p:tavLst>
                                    </p:anim>
                                    <p:anim calcmode="lin" valueType="num">
                                      <p:cBhvr additive="base">
                                        <p:cTn id="37" dur="250" fill="hold"/>
                                        <p:tgtEl>
                                          <p:spTgt spid="38"/>
                                        </p:tgtEl>
                                        <p:attrNameLst>
                                          <p:attrName>ppt_y</p:attrName>
                                        </p:attrNameLst>
                                      </p:cBhvr>
                                      <p:tavLst>
                                        <p:tav tm="0">
                                          <p:val>
                                            <p:strVal val="1+#ppt_h/2"/>
                                          </p:val>
                                        </p:tav>
                                        <p:tav tm="100000">
                                          <p:val>
                                            <p:strVal val="#ppt_y"/>
                                          </p:val>
                                        </p:tav>
                                      </p:tavLst>
                                    </p:anim>
                                  </p:childTnLst>
                                </p:cTn>
                              </p:par>
                            </p:childTnLst>
                          </p:cTn>
                        </p:par>
                        <p:par>
                          <p:cTn id="38" fill="hold">
                            <p:stCondLst>
                              <p:cond delay="2250"/>
                            </p:stCondLst>
                            <p:childTnLst>
                              <p:par>
                                <p:cTn id="39" presetID="2" presetClass="entr" presetSubtype="4" decel="82000"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250" fill="hold"/>
                                        <p:tgtEl>
                                          <p:spTgt spid="37"/>
                                        </p:tgtEl>
                                        <p:attrNameLst>
                                          <p:attrName>ppt_x</p:attrName>
                                        </p:attrNameLst>
                                      </p:cBhvr>
                                      <p:tavLst>
                                        <p:tav tm="0">
                                          <p:val>
                                            <p:strVal val="#ppt_x"/>
                                          </p:val>
                                        </p:tav>
                                        <p:tav tm="100000">
                                          <p:val>
                                            <p:strVal val="#ppt_x"/>
                                          </p:val>
                                        </p:tav>
                                      </p:tavLst>
                                    </p:anim>
                                    <p:anim calcmode="lin" valueType="num">
                                      <p:cBhvr additive="base">
                                        <p:cTn id="42" dur="250" fill="hold"/>
                                        <p:tgtEl>
                                          <p:spTgt spid="37"/>
                                        </p:tgtEl>
                                        <p:attrNameLst>
                                          <p:attrName>ppt_y</p:attrName>
                                        </p:attrNameLst>
                                      </p:cBhvr>
                                      <p:tavLst>
                                        <p:tav tm="0">
                                          <p:val>
                                            <p:strVal val="1+#ppt_h/2"/>
                                          </p:val>
                                        </p:tav>
                                        <p:tav tm="100000">
                                          <p:val>
                                            <p:strVal val="#ppt_y"/>
                                          </p:val>
                                        </p:tav>
                                      </p:tavLst>
                                    </p:anim>
                                  </p:childTnLst>
                                </p:cTn>
                              </p:par>
                            </p:childTnLst>
                          </p:cTn>
                        </p:par>
                        <p:par>
                          <p:cTn id="43" fill="hold">
                            <p:stCondLst>
                              <p:cond delay="2500"/>
                            </p:stCondLst>
                            <p:childTnLst>
                              <p:par>
                                <p:cTn id="44" presetID="49" presetClass="entr" presetSubtype="0" decel="10000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ppt_w</p:attrName>
                                        </p:attrNameLst>
                                      </p:cBhvr>
                                      <p:tavLst>
                                        <p:tav tm="0">
                                          <p:val>
                                            <p:fltVal val="0"/>
                                          </p:val>
                                        </p:tav>
                                        <p:tav tm="100000">
                                          <p:val>
                                            <p:strVal val="#ppt_w"/>
                                          </p:val>
                                        </p:tav>
                                      </p:tavLst>
                                    </p:anim>
                                    <p:anim calcmode="lin" valueType="num">
                                      <p:cBhvr>
                                        <p:cTn id="47" dur="500" fill="hold"/>
                                        <p:tgtEl>
                                          <p:spTgt spid="24"/>
                                        </p:tgtEl>
                                        <p:attrNameLst>
                                          <p:attrName>ppt_h</p:attrName>
                                        </p:attrNameLst>
                                      </p:cBhvr>
                                      <p:tavLst>
                                        <p:tav tm="0">
                                          <p:val>
                                            <p:fltVal val="0"/>
                                          </p:val>
                                        </p:tav>
                                        <p:tav tm="100000">
                                          <p:val>
                                            <p:strVal val="#ppt_h"/>
                                          </p:val>
                                        </p:tav>
                                      </p:tavLst>
                                    </p:anim>
                                    <p:anim calcmode="lin" valueType="num">
                                      <p:cBhvr>
                                        <p:cTn id="48" dur="500" fill="hold"/>
                                        <p:tgtEl>
                                          <p:spTgt spid="24"/>
                                        </p:tgtEl>
                                        <p:attrNameLst>
                                          <p:attrName>style.rotation</p:attrName>
                                        </p:attrNameLst>
                                      </p:cBhvr>
                                      <p:tavLst>
                                        <p:tav tm="0">
                                          <p:val>
                                            <p:fltVal val="360"/>
                                          </p:val>
                                        </p:tav>
                                        <p:tav tm="100000">
                                          <p:val>
                                            <p:fltVal val="0"/>
                                          </p:val>
                                        </p:tav>
                                      </p:tavLst>
                                    </p:anim>
                                    <p:animEffect transition="in" filter="fade">
                                      <p:cBhvr>
                                        <p:cTn id="49" dur="500"/>
                                        <p:tgtEl>
                                          <p:spTgt spid="24"/>
                                        </p:tgtEl>
                                      </p:cBhvr>
                                    </p:animEffect>
                                  </p:childTnLst>
                                </p:cTn>
                              </p:par>
                            </p:childTnLst>
                          </p:cTn>
                        </p:par>
                        <p:par>
                          <p:cTn id="50" fill="hold">
                            <p:stCondLst>
                              <p:cond delay="3000"/>
                            </p:stCondLst>
                            <p:childTnLst>
                              <p:par>
                                <p:cTn id="51" presetID="2" presetClass="entr" presetSubtype="4" decel="82000"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additive="base">
                                        <p:cTn id="53" dur="250" fill="hold"/>
                                        <p:tgtEl>
                                          <p:spTgt spid="32"/>
                                        </p:tgtEl>
                                        <p:attrNameLst>
                                          <p:attrName>ppt_x</p:attrName>
                                        </p:attrNameLst>
                                      </p:cBhvr>
                                      <p:tavLst>
                                        <p:tav tm="0">
                                          <p:val>
                                            <p:strVal val="#ppt_x"/>
                                          </p:val>
                                        </p:tav>
                                        <p:tav tm="100000">
                                          <p:val>
                                            <p:strVal val="#ppt_x"/>
                                          </p:val>
                                        </p:tav>
                                      </p:tavLst>
                                    </p:anim>
                                    <p:anim calcmode="lin" valueType="num">
                                      <p:cBhvr additive="base">
                                        <p:cTn id="54" dur="250" fill="hold"/>
                                        <p:tgtEl>
                                          <p:spTgt spid="32"/>
                                        </p:tgtEl>
                                        <p:attrNameLst>
                                          <p:attrName>ppt_y</p:attrName>
                                        </p:attrNameLst>
                                      </p:cBhvr>
                                      <p:tavLst>
                                        <p:tav tm="0">
                                          <p:val>
                                            <p:strVal val="1+#ppt_h/2"/>
                                          </p:val>
                                        </p:tav>
                                        <p:tav tm="100000">
                                          <p:val>
                                            <p:strVal val="#ppt_y"/>
                                          </p:val>
                                        </p:tav>
                                      </p:tavLst>
                                    </p:anim>
                                  </p:childTnLst>
                                </p:cTn>
                              </p:par>
                            </p:childTnLst>
                          </p:cTn>
                        </p:par>
                        <p:par>
                          <p:cTn id="55" fill="hold">
                            <p:stCondLst>
                              <p:cond delay="3250"/>
                            </p:stCondLst>
                            <p:childTnLst>
                              <p:par>
                                <p:cTn id="56" presetID="2" presetClass="entr" presetSubtype="4" decel="82000" fill="hold" grpId="0" nodeType="after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250" fill="hold"/>
                                        <p:tgtEl>
                                          <p:spTgt spid="31"/>
                                        </p:tgtEl>
                                        <p:attrNameLst>
                                          <p:attrName>ppt_x</p:attrName>
                                        </p:attrNameLst>
                                      </p:cBhvr>
                                      <p:tavLst>
                                        <p:tav tm="0">
                                          <p:val>
                                            <p:strVal val="#ppt_x"/>
                                          </p:val>
                                        </p:tav>
                                        <p:tav tm="100000">
                                          <p:val>
                                            <p:strVal val="#ppt_x"/>
                                          </p:val>
                                        </p:tav>
                                      </p:tavLst>
                                    </p:anim>
                                    <p:anim calcmode="lin" valueType="num">
                                      <p:cBhvr additive="base">
                                        <p:cTn id="59" dur="250" fill="hold"/>
                                        <p:tgtEl>
                                          <p:spTgt spid="31"/>
                                        </p:tgtEl>
                                        <p:attrNameLst>
                                          <p:attrName>ppt_y</p:attrName>
                                        </p:attrNameLst>
                                      </p:cBhvr>
                                      <p:tavLst>
                                        <p:tav tm="0">
                                          <p:val>
                                            <p:strVal val="1+#ppt_h/2"/>
                                          </p:val>
                                        </p:tav>
                                        <p:tav tm="100000">
                                          <p:val>
                                            <p:strVal val="#ppt_y"/>
                                          </p:val>
                                        </p:tav>
                                      </p:tavLst>
                                    </p:anim>
                                  </p:childTnLst>
                                </p:cTn>
                              </p:par>
                            </p:childTnLst>
                          </p:cTn>
                        </p:par>
                        <p:par>
                          <p:cTn id="60" fill="hold">
                            <p:stCondLst>
                              <p:cond delay="3500"/>
                            </p:stCondLst>
                            <p:childTnLst>
                              <p:par>
                                <p:cTn id="61" presetID="49" presetClass="entr" presetSubtype="0" decel="10000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p:cTn id="63" dur="500" fill="hold"/>
                                        <p:tgtEl>
                                          <p:spTgt spid="25"/>
                                        </p:tgtEl>
                                        <p:attrNameLst>
                                          <p:attrName>ppt_w</p:attrName>
                                        </p:attrNameLst>
                                      </p:cBhvr>
                                      <p:tavLst>
                                        <p:tav tm="0">
                                          <p:val>
                                            <p:fltVal val="0"/>
                                          </p:val>
                                        </p:tav>
                                        <p:tav tm="100000">
                                          <p:val>
                                            <p:strVal val="#ppt_w"/>
                                          </p:val>
                                        </p:tav>
                                      </p:tavLst>
                                    </p:anim>
                                    <p:anim calcmode="lin" valueType="num">
                                      <p:cBhvr>
                                        <p:cTn id="64" dur="500" fill="hold"/>
                                        <p:tgtEl>
                                          <p:spTgt spid="25"/>
                                        </p:tgtEl>
                                        <p:attrNameLst>
                                          <p:attrName>ppt_h</p:attrName>
                                        </p:attrNameLst>
                                      </p:cBhvr>
                                      <p:tavLst>
                                        <p:tav tm="0">
                                          <p:val>
                                            <p:fltVal val="0"/>
                                          </p:val>
                                        </p:tav>
                                        <p:tav tm="100000">
                                          <p:val>
                                            <p:strVal val="#ppt_h"/>
                                          </p:val>
                                        </p:tav>
                                      </p:tavLst>
                                    </p:anim>
                                    <p:anim calcmode="lin" valueType="num">
                                      <p:cBhvr>
                                        <p:cTn id="65" dur="500" fill="hold"/>
                                        <p:tgtEl>
                                          <p:spTgt spid="25"/>
                                        </p:tgtEl>
                                        <p:attrNameLst>
                                          <p:attrName>style.rotation</p:attrName>
                                        </p:attrNameLst>
                                      </p:cBhvr>
                                      <p:tavLst>
                                        <p:tav tm="0">
                                          <p:val>
                                            <p:fltVal val="360"/>
                                          </p:val>
                                        </p:tav>
                                        <p:tav tm="100000">
                                          <p:val>
                                            <p:fltVal val="0"/>
                                          </p:val>
                                        </p:tav>
                                      </p:tavLst>
                                    </p:anim>
                                    <p:animEffect transition="in" filter="fade">
                                      <p:cBhvr>
                                        <p:cTn id="66" dur="500"/>
                                        <p:tgtEl>
                                          <p:spTgt spid="25"/>
                                        </p:tgtEl>
                                      </p:cBhvr>
                                    </p:animEffect>
                                  </p:childTnLst>
                                </p:cTn>
                              </p:par>
                            </p:childTnLst>
                          </p:cTn>
                        </p:par>
                        <p:par>
                          <p:cTn id="67" fill="hold">
                            <p:stCondLst>
                              <p:cond delay="4000"/>
                            </p:stCondLst>
                            <p:childTnLst>
                              <p:par>
                                <p:cTn id="68" presetID="2" presetClass="entr" presetSubtype="4" decel="82000" fill="hold" grpId="0" nodeType="after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additive="base">
                                        <p:cTn id="70" dur="250" fill="hold"/>
                                        <p:tgtEl>
                                          <p:spTgt spid="34"/>
                                        </p:tgtEl>
                                        <p:attrNameLst>
                                          <p:attrName>ppt_x</p:attrName>
                                        </p:attrNameLst>
                                      </p:cBhvr>
                                      <p:tavLst>
                                        <p:tav tm="0">
                                          <p:val>
                                            <p:strVal val="#ppt_x"/>
                                          </p:val>
                                        </p:tav>
                                        <p:tav tm="100000">
                                          <p:val>
                                            <p:strVal val="#ppt_x"/>
                                          </p:val>
                                        </p:tav>
                                      </p:tavLst>
                                    </p:anim>
                                    <p:anim calcmode="lin" valueType="num">
                                      <p:cBhvr additive="base">
                                        <p:cTn id="71" dur="250" fill="hold"/>
                                        <p:tgtEl>
                                          <p:spTgt spid="34"/>
                                        </p:tgtEl>
                                        <p:attrNameLst>
                                          <p:attrName>ppt_y</p:attrName>
                                        </p:attrNameLst>
                                      </p:cBhvr>
                                      <p:tavLst>
                                        <p:tav tm="0">
                                          <p:val>
                                            <p:strVal val="1+#ppt_h/2"/>
                                          </p:val>
                                        </p:tav>
                                        <p:tav tm="100000">
                                          <p:val>
                                            <p:strVal val="#ppt_y"/>
                                          </p:val>
                                        </p:tav>
                                      </p:tavLst>
                                    </p:anim>
                                  </p:childTnLst>
                                </p:cTn>
                              </p:par>
                            </p:childTnLst>
                          </p:cTn>
                        </p:par>
                        <p:par>
                          <p:cTn id="72" fill="hold">
                            <p:stCondLst>
                              <p:cond delay="4250"/>
                            </p:stCondLst>
                            <p:childTnLst>
                              <p:par>
                                <p:cTn id="73" presetID="2" presetClass="entr" presetSubtype="4" decel="82000" fill="hold" grpId="0" nodeType="after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250" fill="hold"/>
                                        <p:tgtEl>
                                          <p:spTgt spid="33"/>
                                        </p:tgtEl>
                                        <p:attrNameLst>
                                          <p:attrName>ppt_x</p:attrName>
                                        </p:attrNameLst>
                                      </p:cBhvr>
                                      <p:tavLst>
                                        <p:tav tm="0">
                                          <p:val>
                                            <p:strVal val="#ppt_x"/>
                                          </p:val>
                                        </p:tav>
                                        <p:tav tm="100000">
                                          <p:val>
                                            <p:strVal val="#ppt_x"/>
                                          </p:val>
                                        </p:tav>
                                      </p:tavLst>
                                    </p:anim>
                                    <p:anim calcmode="lin" valueType="num">
                                      <p:cBhvr additive="base">
                                        <p:cTn id="76" dur="250" fill="hold"/>
                                        <p:tgtEl>
                                          <p:spTgt spid="33"/>
                                        </p:tgtEl>
                                        <p:attrNameLst>
                                          <p:attrName>ppt_y</p:attrName>
                                        </p:attrNameLst>
                                      </p:cBhvr>
                                      <p:tavLst>
                                        <p:tav tm="0">
                                          <p:val>
                                            <p:strVal val="1+#ppt_h/2"/>
                                          </p:val>
                                        </p:tav>
                                        <p:tav tm="100000">
                                          <p:val>
                                            <p:strVal val="#ppt_y"/>
                                          </p:val>
                                        </p:tav>
                                      </p:tavLst>
                                    </p:anim>
                                  </p:childTnLst>
                                </p:cTn>
                              </p:par>
                            </p:childTnLst>
                          </p:cTn>
                        </p:par>
                        <p:par>
                          <p:cTn id="77" fill="hold">
                            <p:stCondLst>
                              <p:cond delay="4500"/>
                            </p:stCondLst>
                            <p:childTnLst>
                              <p:par>
                                <p:cTn id="78" presetID="2" presetClass="entr" presetSubtype="4" decel="82000"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 calcmode="lin" valueType="num">
                                      <p:cBhvr additive="base">
                                        <p:cTn id="80" dur="500" fill="hold"/>
                                        <p:tgtEl>
                                          <p:spTgt spid="30"/>
                                        </p:tgtEl>
                                        <p:attrNameLst>
                                          <p:attrName>ppt_x</p:attrName>
                                        </p:attrNameLst>
                                      </p:cBhvr>
                                      <p:tavLst>
                                        <p:tav tm="0">
                                          <p:val>
                                            <p:strVal val="#ppt_x"/>
                                          </p:val>
                                        </p:tav>
                                        <p:tav tm="100000">
                                          <p:val>
                                            <p:strVal val="#ppt_x"/>
                                          </p:val>
                                        </p:tav>
                                      </p:tavLst>
                                    </p:anim>
                                    <p:anim calcmode="lin" valueType="num">
                                      <p:cBhvr additive="base">
                                        <p:cTn id="8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0" grpId="0"/>
      <p:bldP spid="31" grpId="0"/>
      <p:bldP spid="32" grpId="0"/>
      <p:bldP spid="33" grpId="0"/>
      <p:bldP spid="34" grpId="0"/>
      <p:bldP spid="37" grpId="0"/>
      <p:bldP spid="38" grpId="0"/>
      <p:bldP spid="39" grpId="0"/>
      <p:bldP spid="40" grpId="0"/>
      <p:bldP spid="22" grpId="0" animBg="1"/>
      <p:bldP spid="23" grpId="0" animBg="1"/>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55397"/>
            <a:ext cx="10515600" cy="1325563"/>
          </a:xfrm>
        </p:spPr>
        <p:txBody>
          <a:bodyPr>
            <a:normAutofit/>
          </a:bodyPr>
          <a:lstStyle/>
          <a:p>
            <a:pPr algn="ctr"/>
            <a:r>
              <a:rPr lang="en-US" sz="3200" b="1" dirty="0">
                <a:solidFill>
                  <a:schemeClr val="tx2">
                    <a:lumMod val="60000"/>
                    <a:lumOff val="40000"/>
                  </a:schemeClr>
                </a:solidFill>
                <a:latin typeface="Arial" panose="020B0604020202020204" pitchFamily="34" charset="0"/>
                <a:cs typeface="Arial" panose="020B0604020202020204" pitchFamily="34" charset="0"/>
              </a:rPr>
              <a:t>TESTIMONIALS</a:t>
            </a:r>
            <a:r>
              <a:rPr lang="en-US" sz="3200" dirty="0">
                <a:solidFill>
                  <a:schemeClr val="tx2">
                    <a:lumMod val="60000"/>
                    <a:lumOff val="40000"/>
                  </a:schemeClr>
                </a:solidFill>
                <a:latin typeface="Arial" panose="020B0604020202020204" pitchFamily="34" charset="0"/>
                <a:cs typeface="Arial" panose="020B0604020202020204" pitchFamily="34" charset="0"/>
              </a:rPr>
              <a:t> 01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7</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3" name="Oval 52"/>
          <p:cNvSpPr>
            <a:spLocks noChangeAspect="1"/>
          </p:cNvSpPr>
          <p:nvPr/>
        </p:nvSpPr>
        <p:spPr>
          <a:xfrm>
            <a:off x="4999091" y="1733571"/>
            <a:ext cx="2117437" cy="2110448"/>
          </a:xfrm>
          <a:prstGeom prst="ellipse">
            <a:avLst/>
          </a:prstGeom>
          <a:blipFill dpi="0" rotWithShape="1">
            <a:blip r:embed="rId2" cstate="hqprint">
              <a:extLst>
                <a:ext uri="{28A0092B-C50C-407E-A947-70E740481C1C}">
                  <a14:useLocalDpi xmlns:a14="http://schemas.microsoft.com/office/drawing/2010/main"/>
                </a:ext>
              </a:extLst>
            </a:blip>
            <a:srcRect/>
            <a:stretch>
              <a:fillRect l="-24714" r="-2471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697EC63A-8D71-4E55-8DC3-F7F8D3C47CF4}"/>
              </a:ext>
            </a:extLst>
          </p:cNvPr>
          <p:cNvGrpSpPr/>
          <p:nvPr/>
        </p:nvGrpSpPr>
        <p:grpSpPr>
          <a:xfrm>
            <a:off x="4258863" y="3901055"/>
            <a:ext cx="3737810" cy="1449876"/>
            <a:chOff x="4258863" y="3901055"/>
            <a:chExt cx="3737810" cy="1449876"/>
          </a:xfrm>
        </p:grpSpPr>
        <p:sp>
          <p:nvSpPr>
            <p:cNvPr id="14" name="Oval Callout 13">
              <a:extLst>
                <a:ext uri="{FF2B5EF4-FFF2-40B4-BE49-F238E27FC236}">
                  <a16:creationId xmlns:a16="http://schemas.microsoft.com/office/drawing/2014/main" id="{CEDF6878-22D8-844A-B36B-48CB3182D81E}"/>
                </a:ext>
              </a:extLst>
            </p:cNvPr>
            <p:cNvSpPr/>
            <p:nvPr/>
          </p:nvSpPr>
          <p:spPr>
            <a:xfrm>
              <a:off x="4258863" y="3901055"/>
              <a:ext cx="3737810" cy="1449876"/>
            </a:xfrm>
            <a:prstGeom prst="wedgeEllipseCallout">
              <a:avLst>
                <a:gd name="adj1" fmla="val -21262"/>
                <a:gd name="adj2" fmla="val -5920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882972" y="4208503"/>
              <a:ext cx="2548375" cy="830997"/>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2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sp>
        <p:nvSpPr>
          <p:cNvPr id="56" name="Rectangle 55"/>
          <p:cNvSpPr/>
          <p:nvPr/>
        </p:nvSpPr>
        <p:spPr>
          <a:xfrm>
            <a:off x="5006753" y="5534387"/>
            <a:ext cx="2102114" cy="276999"/>
          </a:xfrm>
          <a:prstGeom prst="rect">
            <a:avLst/>
          </a:prstGeom>
        </p:spPr>
        <p:txBody>
          <a:bodyPr wrap="none">
            <a:spAutoFit/>
          </a:bodyPr>
          <a:lstStyle/>
          <a:p>
            <a:pPr algn="ctr"/>
            <a:r>
              <a:rPr lang="en-US" sz="1200" b="1" dirty="0">
                <a:solidFill>
                  <a:schemeClr val="tx2">
                    <a:lumMod val="60000"/>
                    <a:lumOff val="40000"/>
                  </a:schemeClr>
                </a:solidFill>
                <a:latin typeface="Arial" panose="020B0604020202020204" pitchFamily="34" charset="0"/>
                <a:cs typeface="Arial" panose="020B0604020202020204" pitchFamily="34" charset="0"/>
              </a:rPr>
              <a:t>JHONE DOE, COMPANY B</a:t>
            </a:r>
          </a:p>
        </p:txBody>
      </p:sp>
      <p:sp>
        <p:nvSpPr>
          <p:cNvPr id="57" name="Oval 56"/>
          <p:cNvSpPr>
            <a:spLocks noChangeAspect="1"/>
          </p:cNvSpPr>
          <p:nvPr/>
        </p:nvSpPr>
        <p:spPr>
          <a:xfrm>
            <a:off x="8611741" y="1733571"/>
            <a:ext cx="2110448" cy="2110448"/>
          </a:xfrm>
          <a:prstGeom prst="ellipse">
            <a:avLst/>
          </a:prstGeom>
          <a:blipFill dpi="0" rotWithShape="1">
            <a:blip r:embed="rId3" cstate="hqprint">
              <a:extLst>
                <a:ext uri="{28A0092B-C50C-407E-A947-70E740481C1C}">
                  <a14:useLocalDpi xmlns:a14="http://schemas.microsoft.com/office/drawing/2010/main"/>
                </a:ext>
              </a:extLst>
            </a:blip>
            <a:srcRect/>
            <a:stretch>
              <a:fillRect l="-24714" r="-2471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58" name="Oval 57"/>
          <p:cNvSpPr>
            <a:spLocks noChangeAspect="1"/>
          </p:cNvSpPr>
          <p:nvPr/>
        </p:nvSpPr>
        <p:spPr>
          <a:xfrm>
            <a:off x="1393429" y="1733571"/>
            <a:ext cx="2110448" cy="2110448"/>
          </a:xfrm>
          <a:prstGeom prst="ellipse">
            <a:avLst/>
          </a:prstGeom>
          <a:blipFill dpi="0" rotWithShape="1">
            <a:blip r:embed="rId4" cstate="hqprint">
              <a:extLst>
                <a:ext uri="{28A0092B-C50C-407E-A947-70E740481C1C}">
                  <a14:useLocalDpi xmlns:a14="http://schemas.microsoft.com/office/drawing/2010/main"/>
                </a:ext>
              </a:extLst>
            </a:blip>
            <a:srcRect/>
            <a:stretch>
              <a:fillRect t="-6327" b="-4367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C56B534-6ACE-489D-9686-1F7E30CD9850}"/>
              </a:ext>
            </a:extLst>
          </p:cNvPr>
          <p:cNvGrpSpPr/>
          <p:nvPr/>
        </p:nvGrpSpPr>
        <p:grpSpPr>
          <a:xfrm>
            <a:off x="529390" y="3908187"/>
            <a:ext cx="3737810" cy="1449876"/>
            <a:chOff x="529390" y="3908187"/>
            <a:chExt cx="3737810" cy="1449876"/>
          </a:xfrm>
        </p:grpSpPr>
        <p:sp>
          <p:nvSpPr>
            <p:cNvPr id="2" name="Oval Callout 1">
              <a:extLst>
                <a:ext uri="{FF2B5EF4-FFF2-40B4-BE49-F238E27FC236}">
                  <a16:creationId xmlns:a16="http://schemas.microsoft.com/office/drawing/2014/main" id="{87ACBC98-B3BF-3949-BCE8-E8CB981FD56D}"/>
                </a:ext>
              </a:extLst>
            </p:cNvPr>
            <p:cNvSpPr/>
            <p:nvPr/>
          </p:nvSpPr>
          <p:spPr>
            <a:xfrm>
              <a:off x="529390" y="3908187"/>
              <a:ext cx="3737810" cy="1449876"/>
            </a:xfrm>
            <a:prstGeom prst="wedgeEllipseCallout">
              <a:avLst>
                <a:gd name="adj1" fmla="val -21262"/>
                <a:gd name="adj2" fmla="val -5920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1097355" y="4224545"/>
              <a:ext cx="2576825" cy="830997"/>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2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sp>
        <p:nvSpPr>
          <p:cNvPr id="60" name="Rectangle 59"/>
          <p:cNvSpPr/>
          <p:nvPr/>
        </p:nvSpPr>
        <p:spPr>
          <a:xfrm>
            <a:off x="1400455" y="5534387"/>
            <a:ext cx="2096408" cy="276999"/>
          </a:xfrm>
          <a:prstGeom prst="rect">
            <a:avLst/>
          </a:prstGeom>
        </p:spPr>
        <p:txBody>
          <a:bodyPr wrap="none">
            <a:spAutoFit/>
          </a:bodyPr>
          <a:lstStyle/>
          <a:p>
            <a:pPr algn="ctr"/>
            <a:r>
              <a:rPr lang="en-US" sz="1200" b="1" dirty="0">
                <a:solidFill>
                  <a:schemeClr val="tx2">
                    <a:lumMod val="60000"/>
                    <a:lumOff val="40000"/>
                  </a:schemeClr>
                </a:solidFill>
                <a:latin typeface="Arial" panose="020B0604020202020204" pitchFamily="34" charset="0"/>
                <a:cs typeface="Arial" panose="020B0604020202020204" pitchFamily="34" charset="0"/>
              </a:rPr>
              <a:t>JHONE DOE, COMPANY A</a:t>
            </a:r>
          </a:p>
        </p:txBody>
      </p:sp>
      <p:grpSp>
        <p:nvGrpSpPr>
          <p:cNvPr id="7" name="Group 6">
            <a:extLst>
              <a:ext uri="{FF2B5EF4-FFF2-40B4-BE49-F238E27FC236}">
                <a16:creationId xmlns:a16="http://schemas.microsoft.com/office/drawing/2014/main" id="{775EF6C4-C0D8-4FD6-9FF9-F034CA70C0DA}"/>
              </a:ext>
            </a:extLst>
          </p:cNvPr>
          <p:cNvGrpSpPr/>
          <p:nvPr/>
        </p:nvGrpSpPr>
        <p:grpSpPr>
          <a:xfrm>
            <a:off x="7940842" y="3863123"/>
            <a:ext cx="3737810" cy="1449876"/>
            <a:chOff x="7940842" y="3863123"/>
            <a:chExt cx="3737810" cy="1449876"/>
          </a:xfrm>
        </p:grpSpPr>
        <p:sp>
          <p:nvSpPr>
            <p:cNvPr id="15" name="Oval Callout 14">
              <a:extLst>
                <a:ext uri="{FF2B5EF4-FFF2-40B4-BE49-F238E27FC236}">
                  <a16:creationId xmlns:a16="http://schemas.microsoft.com/office/drawing/2014/main" id="{5D55B515-9253-264A-BBF5-E68FCEBF5F58}"/>
                </a:ext>
              </a:extLst>
            </p:cNvPr>
            <p:cNvSpPr/>
            <p:nvPr/>
          </p:nvSpPr>
          <p:spPr>
            <a:xfrm>
              <a:off x="7940842" y="3863123"/>
              <a:ext cx="3737810" cy="1449876"/>
            </a:xfrm>
            <a:prstGeom prst="wedgeEllipseCallout">
              <a:avLst>
                <a:gd name="adj1" fmla="val -21262"/>
                <a:gd name="adj2" fmla="val -5920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8540255" y="4176419"/>
              <a:ext cx="2548661" cy="830997"/>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2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2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sp>
        <p:nvSpPr>
          <p:cNvPr id="62" name="Rectangle 61"/>
          <p:cNvSpPr/>
          <p:nvPr/>
        </p:nvSpPr>
        <p:spPr>
          <a:xfrm>
            <a:off x="8615913" y="5534387"/>
            <a:ext cx="2102114" cy="276999"/>
          </a:xfrm>
          <a:prstGeom prst="rect">
            <a:avLst/>
          </a:prstGeom>
        </p:spPr>
        <p:txBody>
          <a:bodyPr wrap="none">
            <a:spAutoFit/>
          </a:bodyPr>
          <a:lstStyle/>
          <a:p>
            <a:pPr algn="ctr"/>
            <a:r>
              <a:rPr lang="en-US" sz="1200" b="1" dirty="0">
                <a:solidFill>
                  <a:schemeClr val="tx2">
                    <a:lumMod val="60000"/>
                    <a:lumOff val="40000"/>
                  </a:schemeClr>
                </a:solidFill>
                <a:latin typeface="Arial" panose="020B0604020202020204" pitchFamily="34" charset="0"/>
                <a:cs typeface="Arial" panose="020B0604020202020204" pitchFamily="34" charset="0"/>
              </a:rPr>
              <a:t>JHONE DOE, COMPANY C</a:t>
            </a:r>
          </a:p>
        </p:txBody>
      </p:sp>
    </p:spTree>
    <p:extLst>
      <p:ext uri="{BB962C8B-B14F-4D97-AF65-F5344CB8AC3E}">
        <p14:creationId xmlns:p14="http://schemas.microsoft.com/office/powerpoint/2010/main" val="3588471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92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grpId="0" nodeType="after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p:cTn id="12" dur="500" fill="hold"/>
                                        <p:tgtEl>
                                          <p:spTgt spid="58"/>
                                        </p:tgtEl>
                                        <p:attrNameLst>
                                          <p:attrName>ppt_w</p:attrName>
                                        </p:attrNameLst>
                                      </p:cBhvr>
                                      <p:tavLst>
                                        <p:tav tm="0">
                                          <p:val>
                                            <p:fltVal val="0"/>
                                          </p:val>
                                        </p:tav>
                                        <p:tav tm="100000">
                                          <p:val>
                                            <p:strVal val="#ppt_w"/>
                                          </p:val>
                                        </p:tav>
                                      </p:tavLst>
                                    </p:anim>
                                    <p:anim calcmode="lin" valueType="num">
                                      <p:cBhvr>
                                        <p:cTn id="13" dur="500" fill="hold"/>
                                        <p:tgtEl>
                                          <p:spTgt spid="58"/>
                                        </p:tgtEl>
                                        <p:attrNameLst>
                                          <p:attrName>ppt_h</p:attrName>
                                        </p:attrNameLst>
                                      </p:cBhvr>
                                      <p:tavLst>
                                        <p:tav tm="0">
                                          <p:val>
                                            <p:fltVal val="0"/>
                                          </p:val>
                                        </p:tav>
                                        <p:tav tm="100000">
                                          <p:val>
                                            <p:strVal val="#ppt_h"/>
                                          </p:val>
                                        </p:tav>
                                      </p:tavLst>
                                    </p:anim>
                                    <p:anim calcmode="lin" valueType="num">
                                      <p:cBhvr>
                                        <p:cTn id="14" dur="500" fill="hold"/>
                                        <p:tgtEl>
                                          <p:spTgt spid="58"/>
                                        </p:tgtEl>
                                        <p:attrNameLst>
                                          <p:attrName>style.rotation</p:attrName>
                                        </p:attrNameLst>
                                      </p:cBhvr>
                                      <p:tavLst>
                                        <p:tav tm="0">
                                          <p:val>
                                            <p:fltVal val="360"/>
                                          </p:val>
                                        </p:tav>
                                        <p:tav tm="100000">
                                          <p:val>
                                            <p:fltVal val="0"/>
                                          </p:val>
                                        </p:tav>
                                      </p:tavLst>
                                    </p:anim>
                                    <p:animEffect transition="in" filter="fade">
                                      <p:cBhvr>
                                        <p:cTn id="15" dur="500"/>
                                        <p:tgtEl>
                                          <p:spTgt spid="5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250" fill="hold"/>
                                        <p:tgtEl>
                                          <p:spTgt spid="3"/>
                                        </p:tgtEl>
                                        <p:attrNameLst>
                                          <p:attrName>ppt_w</p:attrName>
                                        </p:attrNameLst>
                                      </p:cBhvr>
                                      <p:tavLst>
                                        <p:tav tm="0">
                                          <p:val>
                                            <p:fltVal val="0"/>
                                          </p:val>
                                        </p:tav>
                                        <p:tav tm="100000">
                                          <p:val>
                                            <p:strVal val="#ppt_w"/>
                                          </p:val>
                                        </p:tav>
                                      </p:tavLst>
                                    </p:anim>
                                    <p:anim calcmode="lin" valueType="num">
                                      <p:cBhvr>
                                        <p:cTn id="20" dur="250" fill="hold"/>
                                        <p:tgtEl>
                                          <p:spTgt spid="3"/>
                                        </p:tgtEl>
                                        <p:attrNameLst>
                                          <p:attrName>ppt_h</p:attrName>
                                        </p:attrNameLst>
                                      </p:cBhvr>
                                      <p:tavLst>
                                        <p:tav tm="0">
                                          <p:val>
                                            <p:fltVal val="0"/>
                                          </p:val>
                                        </p:tav>
                                        <p:tav tm="100000">
                                          <p:val>
                                            <p:strVal val="#ppt_h"/>
                                          </p:val>
                                        </p:tav>
                                      </p:tavLst>
                                    </p:anim>
                                    <p:animEffect transition="in" filter="fade">
                                      <p:cBhvr>
                                        <p:cTn id="21" dur="250"/>
                                        <p:tgtEl>
                                          <p:spTgt spid="3"/>
                                        </p:tgtEl>
                                      </p:cBhvr>
                                    </p:animEffect>
                                  </p:childTnLst>
                                </p:cTn>
                              </p:par>
                            </p:childTnLst>
                          </p:cTn>
                        </p:par>
                        <p:par>
                          <p:cTn id="22" fill="hold">
                            <p:stCondLst>
                              <p:cond delay="1250"/>
                            </p:stCondLst>
                            <p:childTnLst>
                              <p:par>
                                <p:cTn id="23" presetID="2" presetClass="entr" presetSubtype="4" decel="92000" fill="hold" grpId="0" nodeType="after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ppt_x"/>
                                          </p:val>
                                        </p:tav>
                                        <p:tav tm="100000">
                                          <p:val>
                                            <p:strVal val="#ppt_x"/>
                                          </p:val>
                                        </p:tav>
                                      </p:tavLst>
                                    </p:anim>
                                    <p:anim calcmode="lin" valueType="num">
                                      <p:cBhvr additive="base">
                                        <p:cTn id="26" dur="500" fill="hold"/>
                                        <p:tgtEl>
                                          <p:spTgt spid="60"/>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49" presetClass="entr" presetSubtype="0" decel="100000" fill="hold" grpId="0" nodeType="afterEffect">
                                  <p:stCondLst>
                                    <p:cond delay="0"/>
                                  </p:stCondLst>
                                  <p:childTnLst>
                                    <p:set>
                                      <p:cBhvr>
                                        <p:cTn id="29" dur="1" fill="hold">
                                          <p:stCondLst>
                                            <p:cond delay="0"/>
                                          </p:stCondLst>
                                        </p:cTn>
                                        <p:tgtEl>
                                          <p:spTgt spid="53"/>
                                        </p:tgtEl>
                                        <p:attrNameLst>
                                          <p:attrName>style.visibility</p:attrName>
                                        </p:attrNameLst>
                                      </p:cBhvr>
                                      <p:to>
                                        <p:strVal val="visible"/>
                                      </p:to>
                                    </p:set>
                                    <p:anim calcmode="lin" valueType="num">
                                      <p:cBhvr>
                                        <p:cTn id="30" dur="500" fill="hold"/>
                                        <p:tgtEl>
                                          <p:spTgt spid="53"/>
                                        </p:tgtEl>
                                        <p:attrNameLst>
                                          <p:attrName>ppt_w</p:attrName>
                                        </p:attrNameLst>
                                      </p:cBhvr>
                                      <p:tavLst>
                                        <p:tav tm="0">
                                          <p:val>
                                            <p:fltVal val="0"/>
                                          </p:val>
                                        </p:tav>
                                        <p:tav tm="100000">
                                          <p:val>
                                            <p:strVal val="#ppt_w"/>
                                          </p:val>
                                        </p:tav>
                                      </p:tavLst>
                                    </p:anim>
                                    <p:anim calcmode="lin" valueType="num">
                                      <p:cBhvr>
                                        <p:cTn id="31" dur="500" fill="hold"/>
                                        <p:tgtEl>
                                          <p:spTgt spid="53"/>
                                        </p:tgtEl>
                                        <p:attrNameLst>
                                          <p:attrName>ppt_h</p:attrName>
                                        </p:attrNameLst>
                                      </p:cBhvr>
                                      <p:tavLst>
                                        <p:tav tm="0">
                                          <p:val>
                                            <p:fltVal val="0"/>
                                          </p:val>
                                        </p:tav>
                                        <p:tav tm="100000">
                                          <p:val>
                                            <p:strVal val="#ppt_h"/>
                                          </p:val>
                                        </p:tav>
                                      </p:tavLst>
                                    </p:anim>
                                    <p:anim calcmode="lin" valueType="num">
                                      <p:cBhvr>
                                        <p:cTn id="32" dur="500" fill="hold"/>
                                        <p:tgtEl>
                                          <p:spTgt spid="53"/>
                                        </p:tgtEl>
                                        <p:attrNameLst>
                                          <p:attrName>style.rotation</p:attrName>
                                        </p:attrNameLst>
                                      </p:cBhvr>
                                      <p:tavLst>
                                        <p:tav tm="0">
                                          <p:val>
                                            <p:fltVal val="360"/>
                                          </p:val>
                                        </p:tav>
                                        <p:tav tm="100000">
                                          <p:val>
                                            <p:fltVal val="0"/>
                                          </p:val>
                                        </p:tav>
                                      </p:tavLst>
                                    </p:anim>
                                    <p:animEffect transition="in" filter="fade">
                                      <p:cBhvr>
                                        <p:cTn id="33" dur="500"/>
                                        <p:tgtEl>
                                          <p:spTgt spid="53"/>
                                        </p:tgtEl>
                                      </p:cBhvr>
                                    </p:animEffect>
                                  </p:childTnLst>
                                </p:cTn>
                              </p:par>
                            </p:childTnLst>
                          </p:cTn>
                        </p:par>
                        <p:par>
                          <p:cTn id="34" fill="hold">
                            <p:stCondLst>
                              <p:cond delay="2250"/>
                            </p:stCondLst>
                            <p:childTnLst>
                              <p:par>
                                <p:cTn id="35" presetID="53" presetClass="entr" presetSubtype="16"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250" fill="hold"/>
                                        <p:tgtEl>
                                          <p:spTgt spid="6"/>
                                        </p:tgtEl>
                                        <p:attrNameLst>
                                          <p:attrName>ppt_w</p:attrName>
                                        </p:attrNameLst>
                                      </p:cBhvr>
                                      <p:tavLst>
                                        <p:tav tm="0">
                                          <p:val>
                                            <p:fltVal val="0"/>
                                          </p:val>
                                        </p:tav>
                                        <p:tav tm="100000">
                                          <p:val>
                                            <p:strVal val="#ppt_w"/>
                                          </p:val>
                                        </p:tav>
                                      </p:tavLst>
                                    </p:anim>
                                    <p:anim calcmode="lin" valueType="num">
                                      <p:cBhvr>
                                        <p:cTn id="38" dur="250" fill="hold"/>
                                        <p:tgtEl>
                                          <p:spTgt spid="6"/>
                                        </p:tgtEl>
                                        <p:attrNameLst>
                                          <p:attrName>ppt_h</p:attrName>
                                        </p:attrNameLst>
                                      </p:cBhvr>
                                      <p:tavLst>
                                        <p:tav tm="0">
                                          <p:val>
                                            <p:fltVal val="0"/>
                                          </p:val>
                                        </p:tav>
                                        <p:tav tm="100000">
                                          <p:val>
                                            <p:strVal val="#ppt_h"/>
                                          </p:val>
                                        </p:tav>
                                      </p:tavLst>
                                    </p:anim>
                                    <p:animEffect transition="in" filter="fade">
                                      <p:cBhvr>
                                        <p:cTn id="39" dur="250"/>
                                        <p:tgtEl>
                                          <p:spTgt spid="6"/>
                                        </p:tgtEl>
                                      </p:cBhvr>
                                    </p:animEffect>
                                  </p:childTnLst>
                                </p:cTn>
                              </p:par>
                            </p:childTnLst>
                          </p:cTn>
                        </p:par>
                        <p:par>
                          <p:cTn id="40" fill="hold">
                            <p:stCondLst>
                              <p:cond delay="2500"/>
                            </p:stCondLst>
                            <p:childTnLst>
                              <p:par>
                                <p:cTn id="41" presetID="2" presetClass="entr" presetSubtype="4" decel="92000" fill="hold" grpId="0" nodeType="afterEffect">
                                  <p:stCondLst>
                                    <p:cond delay="0"/>
                                  </p:stCondLst>
                                  <p:childTnLst>
                                    <p:set>
                                      <p:cBhvr>
                                        <p:cTn id="42" dur="1" fill="hold">
                                          <p:stCondLst>
                                            <p:cond delay="0"/>
                                          </p:stCondLst>
                                        </p:cTn>
                                        <p:tgtEl>
                                          <p:spTgt spid="56"/>
                                        </p:tgtEl>
                                        <p:attrNameLst>
                                          <p:attrName>style.visibility</p:attrName>
                                        </p:attrNameLst>
                                      </p:cBhvr>
                                      <p:to>
                                        <p:strVal val="visible"/>
                                      </p:to>
                                    </p:set>
                                    <p:anim calcmode="lin" valueType="num">
                                      <p:cBhvr additive="base">
                                        <p:cTn id="43" dur="500" fill="hold"/>
                                        <p:tgtEl>
                                          <p:spTgt spid="56"/>
                                        </p:tgtEl>
                                        <p:attrNameLst>
                                          <p:attrName>ppt_x</p:attrName>
                                        </p:attrNameLst>
                                      </p:cBhvr>
                                      <p:tavLst>
                                        <p:tav tm="0">
                                          <p:val>
                                            <p:strVal val="#ppt_x"/>
                                          </p:val>
                                        </p:tav>
                                        <p:tav tm="100000">
                                          <p:val>
                                            <p:strVal val="#ppt_x"/>
                                          </p:val>
                                        </p:tav>
                                      </p:tavLst>
                                    </p:anim>
                                    <p:anim calcmode="lin" valueType="num">
                                      <p:cBhvr additive="base">
                                        <p:cTn id="44" dur="500" fill="hold"/>
                                        <p:tgtEl>
                                          <p:spTgt spid="56"/>
                                        </p:tgtEl>
                                        <p:attrNameLst>
                                          <p:attrName>ppt_y</p:attrName>
                                        </p:attrNameLst>
                                      </p:cBhvr>
                                      <p:tavLst>
                                        <p:tav tm="0">
                                          <p:val>
                                            <p:strVal val="1+#ppt_h/2"/>
                                          </p:val>
                                        </p:tav>
                                        <p:tav tm="100000">
                                          <p:val>
                                            <p:strVal val="#ppt_y"/>
                                          </p:val>
                                        </p:tav>
                                      </p:tavLst>
                                    </p:anim>
                                  </p:childTnLst>
                                </p:cTn>
                              </p:par>
                            </p:childTnLst>
                          </p:cTn>
                        </p:par>
                        <p:par>
                          <p:cTn id="45" fill="hold">
                            <p:stCondLst>
                              <p:cond delay="3000"/>
                            </p:stCondLst>
                            <p:childTnLst>
                              <p:par>
                                <p:cTn id="46" presetID="49" presetClass="entr" presetSubtype="0" decel="100000" fill="hold" grpId="0" nodeType="afterEffect">
                                  <p:stCondLst>
                                    <p:cond delay="0"/>
                                  </p:stCondLst>
                                  <p:childTnLst>
                                    <p:set>
                                      <p:cBhvr>
                                        <p:cTn id="47" dur="1" fill="hold">
                                          <p:stCondLst>
                                            <p:cond delay="0"/>
                                          </p:stCondLst>
                                        </p:cTn>
                                        <p:tgtEl>
                                          <p:spTgt spid="57"/>
                                        </p:tgtEl>
                                        <p:attrNameLst>
                                          <p:attrName>style.visibility</p:attrName>
                                        </p:attrNameLst>
                                      </p:cBhvr>
                                      <p:to>
                                        <p:strVal val="visible"/>
                                      </p:to>
                                    </p:set>
                                    <p:anim calcmode="lin" valueType="num">
                                      <p:cBhvr>
                                        <p:cTn id="48" dur="500" fill="hold"/>
                                        <p:tgtEl>
                                          <p:spTgt spid="57"/>
                                        </p:tgtEl>
                                        <p:attrNameLst>
                                          <p:attrName>ppt_w</p:attrName>
                                        </p:attrNameLst>
                                      </p:cBhvr>
                                      <p:tavLst>
                                        <p:tav tm="0">
                                          <p:val>
                                            <p:fltVal val="0"/>
                                          </p:val>
                                        </p:tav>
                                        <p:tav tm="100000">
                                          <p:val>
                                            <p:strVal val="#ppt_w"/>
                                          </p:val>
                                        </p:tav>
                                      </p:tavLst>
                                    </p:anim>
                                    <p:anim calcmode="lin" valueType="num">
                                      <p:cBhvr>
                                        <p:cTn id="49" dur="500" fill="hold"/>
                                        <p:tgtEl>
                                          <p:spTgt spid="57"/>
                                        </p:tgtEl>
                                        <p:attrNameLst>
                                          <p:attrName>ppt_h</p:attrName>
                                        </p:attrNameLst>
                                      </p:cBhvr>
                                      <p:tavLst>
                                        <p:tav tm="0">
                                          <p:val>
                                            <p:fltVal val="0"/>
                                          </p:val>
                                        </p:tav>
                                        <p:tav tm="100000">
                                          <p:val>
                                            <p:strVal val="#ppt_h"/>
                                          </p:val>
                                        </p:tav>
                                      </p:tavLst>
                                    </p:anim>
                                    <p:anim calcmode="lin" valueType="num">
                                      <p:cBhvr>
                                        <p:cTn id="50" dur="500" fill="hold"/>
                                        <p:tgtEl>
                                          <p:spTgt spid="57"/>
                                        </p:tgtEl>
                                        <p:attrNameLst>
                                          <p:attrName>style.rotation</p:attrName>
                                        </p:attrNameLst>
                                      </p:cBhvr>
                                      <p:tavLst>
                                        <p:tav tm="0">
                                          <p:val>
                                            <p:fltVal val="360"/>
                                          </p:val>
                                        </p:tav>
                                        <p:tav tm="100000">
                                          <p:val>
                                            <p:fltVal val="0"/>
                                          </p:val>
                                        </p:tav>
                                      </p:tavLst>
                                    </p:anim>
                                    <p:animEffect transition="in" filter="fade">
                                      <p:cBhvr>
                                        <p:cTn id="51" dur="500"/>
                                        <p:tgtEl>
                                          <p:spTgt spid="57"/>
                                        </p:tgtEl>
                                      </p:cBhvr>
                                    </p:animEffect>
                                  </p:childTnLst>
                                </p:cTn>
                              </p:par>
                            </p:childTnLst>
                          </p:cTn>
                        </p:par>
                        <p:par>
                          <p:cTn id="52" fill="hold">
                            <p:stCondLst>
                              <p:cond delay="3500"/>
                            </p:stCondLst>
                            <p:childTnLst>
                              <p:par>
                                <p:cTn id="53" presetID="53" presetClass="entr" presetSubtype="16" fill="hold" nodeType="after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250" fill="hold"/>
                                        <p:tgtEl>
                                          <p:spTgt spid="7"/>
                                        </p:tgtEl>
                                        <p:attrNameLst>
                                          <p:attrName>ppt_w</p:attrName>
                                        </p:attrNameLst>
                                      </p:cBhvr>
                                      <p:tavLst>
                                        <p:tav tm="0">
                                          <p:val>
                                            <p:fltVal val="0"/>
                                          </p:val>
                                        </p:tav>
                                        <p:tav tm="100000">
                                          <p:val>
                                            <p:strVal val="#ppt_w"/>
                                          </p:val>
                                        </p:tav>
                                      </p:tavLst>
                                    </p:anim>
                                    <p:anim calcmode="lin" valueType="num">
                                      <p:cBhvr>
                                        <p:cTn id="56" dur="250" fill="hold"/>
                                        <p:tgtEl>
                                          <p:spTgt spid="7"/>
                                        </p:tgtEl>
                                        <p:attrNameLst>
                                          <p:attrName>ppt_h</p:attrName>
                                        </p:attrNameLst>
                                      </p:cBhvr>
                                      <p:tavLst>
                                        <p:tav tm="0">
                                          <p:val>
                                            <p:fltVal val="0"/>
                                          </p:val>
                                        </p:tav>
                                        <p:tav tm="100000">
                                          <p:val>
                                            <p:strVal val="#ppt_h"/>
                                          </p:val>
                                        </p:tav>
                                      </p:tavLst>
                                    </p:anim>
                                    <p:animEffect transition="in" filter="fade">
                                      <p:cBhvr>
                                        <p:cTn id="57" dur="250"/>
                                        <p:tgtEl>
                                          <p:spTgt spid="7"/>
                                        </p:tgtEl>
                                      </p:cBhvr>
                                    </p:animEffect>
                                  </p:childTnLst>
                                </p:cTn>
                              </p:par>
                            </p:childTnLst>
                          </p:cTn>
                        </p:par>
                        <p:par>
                          <p:cTn id="58" fill="hold">
                            <p:stCondLst>
                              <p:cond delay="3750"/>
                            </p:stCondLst>
                            <p:childTnLst>
                              <p:par>
                                <p:cTn id="59" presetID="2" presetClass="entr" presetSubtype="4" decel="92000" fill="hold" grpId="0" nodeType="afterEffect">
                                  <p:stCondLst>
                                    <p:cond delay="0"/>
                                  </p:stCondLst>
                                  <p:childTnLst>
                                    <p:set>
                                      <p:cBhvr>
                                        <p:cTn id="60" dur="1" fill="hold">
                                          <p:stCondLst>
                                            <p:cond delay="0"/>
                                          </p:stCondLst>
                                        </p:cTn>
                                        <p:tgtEl>
                                          <p:spTgt spid="62"/>
                                        </p:tgtEl>
                                        <p:attrNameLst>
                                          <p:attrName>style.visibility</p:attrName>
                                        </p:attrNameLst>
                                      </p:cBhvr>
                                      <p:to>
                                        <p:strVal val="visible"/>
                                      </p:to>
                                    </p:set>
                                    <p:anim calcmode="lin" valueType="num">
                                      <p:cBhvr additive="base">
                                        <p:cTn id="61" dur="500" fill="hold"/>
                                        <p:tgtEl>
                                          <p:spTgt spid="62"/>
                                        </p:tgtEl>
                                        <p:attrNameLst>
                                          <p:attrName>ppt_x</p:attrName>
                                        </p:attrNameLst>
                                      </p:cBhvr>
                                      <p:tavLst>
                                        <p:tav tm="0">
                                          <p:val>
                                            <p:strVal val="#ppt_x"/>
                                          </p:val>
                                        </p:tav>
                                        <p:tav tm="100000">
                                          <p:val>
                                            <p:strVal val="#ppt_x"/>
                                          </p:val>
                                        </p:tav>
                                      </p:tavLst>
                                    </p:anim>
                                    <p:anim calcmode="lin" valueType="num">
                                      <p:cBhvr additive="base">
                                        <p:cTn id="6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3" grpId="0" animBg="1"/>
      <p:bldP spid="56" grpId="0"/>
      <p:bldP spid="57" grpId="0" animBg="1"/>
      <p:bldP spid="58" grpId="0" animBg="1"/>
      <p:bldP spid="60" grpId="0"/>
      <p:bldP spid="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0"/>
            <a:ext cx="12192000" cy="4424645"/>
          </a:xfrm>
          <a:prstGeom prst="rect">
            <a:avLst/>
          </a:prstGeom>
          <a:blipFill dpi="0" rotWithShape="1">
            <a:blip r:embed="rId2" cstate="hqprint">
              <a:extLst>
                <a:ext uri="{28A0092B-C50C-407E-A947-70E740481C1C}">
                  <a14:useLocalDpi xmlns:a14="http://schemas.microsoft.com/office/drawing/2010/main"/>
                </a:ext>
              </a:extLst>
            </a:blip>
            <a:srcRect/>
            <a:stretch>
              <a:fillRect t="-53331" b="-53331"/>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4" name="Rectangle 13"/>
          <p:cNvSpPr/>
          <p:nvPr/>
        </p:nvSpPr>
        <p:spPr>
          <a:xfrm>
            <a:off x="-6043" y="2323"/>
            <a:ext cx="12192000" cy="4424645"/>
          </a:xfrm>
          <a:prstGeom prst="rect">
            <a:avLst/>
          </a:prstGeom>
          <a:solidFill>
            <a:schemeClr val="bg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0" name="TextBox 29"/>
          <p:cNvSpPr txBox="1"/>
          <p:nvPr/>
        </p:nvSpPr>
        <p:spPr>
          <a:xfrm>
            <a:off x="4036889" y="5198240"/>
            <a:ext cx="7025268" cy="1117935"/>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a:t>
            </a:r>
          </a:p>
        </p:txBody>
      </p:sp>
      <p:sp>
        <p:nvSpPr>
          <p:cNvPr id="5" name="Rectangle 4"/>
          <p:cNvSpPr/>
          <p:nvPr/>
        </p:nvSpPr>
        <p:spPr>
          <a:xfrm>
            <a:off x="2965253" y="1235348"/>
            <a:ext cx="6249408" cy="3597713"/>
          </a:xfrm>
          <a:prstGeom prst="rect">
            <a:avLst/>
          </a:prstGeom>
          <a:solidFill>
            <a:schemeClr val="bg1"/>
          </a:solidFill>
          <a:ln>
            <a:noFill/>
          </a:ln>
          <a:effectLst>
            <a:outerShdw dist="254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 name="Rectangle 9"/>
          <p:cNvSpPr/>
          <p:nvPr/>
        </p:nvSpPr>
        <p:spPr>
          <a:xfrm>
            <a:off x="4786259" y="854779"/>
            <a:ext cx="2607399" cy="761139"/>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33" b="1" dirty="0">
                <a:solidFill>
                  <a:schemeClr val="tx2">
                    <a:lumMod val="60000"/>
                    <a:lumOff val="40000"/>
                  </a:schemeClr>
                </a:solidFill>
                <a:latin typeface="Raleway" panose="020B0003030101060003" pitchFamily="34" charset="0"/>
              </a:rPr>
              <a:t>MAX MONEY</a:t>
            </a:r>
          </a:p>
        </p:txBody>
      </p:sp>
      <p:sp>
        <p:nvSpPr>
          <p:cNvPr id="53" name="TextBox 52"/>
          <p:cNvSpPr txBox="1"/>
          <p:nvPr/>
        </p:nvSpPr>
        <p:spPr>
          <a:xfrm>
            <a:off x="3363646" y="2024333"/>
            <a:ext cx="5452623" cy="954300"/>
          </a:xfrm>
          <a:prstGeom prst="rect">
            <a:avLst/>
          </a:prstGeom>
          <a:noFill/>
        </p:spPr>
        <p:txBody>
          <a:bodyPr wrap="square" rtlCol="0">
            <a:spAutoFit/>
          </a:bodyPr>
          <a:lstStyle/>
          <a:p>
            <a:pPr algn="ctr"/>
            <a:r>
              <a:rPr lang="en-US" sz="1867" dirty="0">
                <a:solidFill>
                  <a:schemeClr val="tx2">
                    <a:lumMod val="60000"/>
                    <a:lumOff val="40000"/>
                  </a:schemeClr>
                </a:solidFill>
                <a:latin typeface="Calibri Light" panose="020F0302020204030204" pitchFamily="34" charset="0"/>
                <a:ea typeface="Roboto Light" panose="02000000000000000000" pitchFamily="2" charset="0"/>
              </a:rPr>
              <a:t>“ Sugar plum gummi bears candy canes </a:t>
            </a:r>
            <a:r>
              <a:rPr lang="en-US" sz="1867"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867"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Sugar plum gummi bears ”</a:t>
            </a:r>
          </a:p>
        </p:txBody>
      </p:sp>
      <p:cxnSp>
        <p:nvCxnSpPr>
          <p:cNvPr id="12" name="Straight Connector 11"/>
          <p:cNvCxnSpPr/>
          <p:nvPr/>
        </p:nvCxnSpPr>
        <p:spPr>
          <a:xfrm>
            <a:off x="5511502" y="3377229"/>
            <a:ext cx="1168997" cy="0"/>
          </a:xfrm>
          <a:prstGeom prst="line">
            <a:avLst/>
          </a:prstGeom>
          <a:ln w="19050"/>
          <a:effectLst/>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4630391" y="3752229"/>
            <a:ext cx="2919132" cy="420564"/>
          </a:xfrm>
          <a:prstGeom prst="rect">
            <a:avLst/>
          </a:prstGeom>
        </p:spPr>
        <p:txBody>
          <a:bodyPr wrap="none">
            <a:spAutoFit/>
          </a:bodyPr>
          <a:lstStyle/>
          <a:p>
            <a:pPr algn="ctr"/>
            <a:r>
              <a:rPr lang="en-US" sz="2133" b="1" dirty="0">
                <a:solidFill>
                  <a:schemeClr val="tx2">
                    <a:lumMod val="60000"/>
                    <a:lumOff val="40000"/>
                  </a:schemeClr>
                </a:solidFill>
                <a:latin typeface="Raleway" panose="020B0003030101060003" pitchFamily="34" charset="0"/>
              </a:rPr>
              <a:t>CHIN MO, COMPANY A</a:t>
            </a:r>
          </a:p>
        </p:txBody>
      </p:sp>
      <p:sp>
        <p:nvSpPr>
          <p:cNvPr id="2" name="Rectangle 1">
            <a:extLst>
              <a:ext uri="{FF2B5EF4-FFF2-40B4-BE49-F238E27FC236}">
                <a16:creationId xmlns:a16="http://schemas.microsoft.com/office/drawing/2014/main" id="{476825FD-B86E-D84A-A447-FF38D75975F2}"/>
              </a:ext>
            </a:extLst>
          </p:cNvPr>
          <p:cNvSpPr/>
          <p:nvPr/>
        </p:nvSpPr>
        <p:spPr>
          <a:xfrm>
            <a:off x="545153" y="1427360"/>
            <a:ext cx="3686845" cy="5430628"/>
          </a:xfrm>
          <a:prstGeom prst="rect">
            <a:avLst/>
          </a:prstGeom>
          <a:blipFill dpi="0" rotWithShape="1">
            <a:blip r:embed="rId3"/>
            <a:srcRect/>
            <a:stretch>
              <a:fillRect l="-295" r="-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9184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8600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86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8600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8600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86000" fill="hold" grpId="0" nodeType="after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ppt_x"/>
                                          </p:val>
                                        </p:tav>
                                        <p:tav tm="100000">
                                          <p:val>
                                            <p:strVal val="#ppt_x"/>
                                          </p:val>
                                        </p:tav>
                                      </p:tavLst>
                                    </p:anim>
                                    <p:anim calcmode="lin" valueType="num">
                                      <p:cBhvr additive="base">
                                        <p:cTn id="28" dur="500" fill="hold"/>
                                        <p:tgtEl>
                                          <p:spTgt spid="5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86000" fill="hold" grpId="0" nodeType="afterEffect">
                                  <p:stCondLst>
                                    <p:cond delay="0"/>
                                  </p:stCondLst>
                                  <p:childTnLst>
                                    <p:set>
                                      <p:cBhvr>
                                        <p:cTn id="31" dur="1" fill="hold">
                                          <p:stCondLst>
                                            <p:cond delay="0"/>
                                          </p:stCondLst>
                                        </p:cTn>
                                        <p:tgtEl>
                                          <p:spTgt spid="54"/>
                                        </p:tgtEl>
                                        <p:attrNameLst>
                                          <p:attrName>style.visibility</p:attrName>
                                        </p:attrNameLst>
                                      </p:cBhvr>
                                      <p:to>
                                        <p:strVal val="visible"/>
                                      </p:to>
                                    </p:set>
                                    <p:anim calcmode="lin" valueType="num">
                                      <p:cBhvr additive="base">
                                        <p:cTn id="32" dur="500" fill="hold"/>
                                        <p:tgtEl>
                                          <p:spTgt spid="54"/>
                                        </p:tgtEl>
                                        <p:attrNameLst>
                                          <p:attrName>ppt_x</p:attrName>
                                        </p:attrNameLst>
                                      </p:cBhvr>
                                      <p:tavLst>
                                        <p:tav tm="0">
                                          <p:val>
                                            <p:strVal val="#ppt_x"/>
                                          </p:val>
                                        </p:tav>
                                        <p:tav tm="100000">
                                          <p:val>
                                            <p:strVal val="#ppt_x"/>
                                          </p:val>
                                        </p:tav>
                                      </p:tavLst>
                                    </p:anim>
                                    <p:anim calcmode="lin" valueType="num">
                                      <p:cBhvr additive="base">
                                        <p:cTn id="33" dur="500" fill="hold"/>
                                        <p:tgtEl>
                                          <p:spTgt spid="54"/>
                                        </p:tgtEl>
                                        <p:attrNameLst>
                                          <p:attrName>ppt_y</p:attrName>
                                        </p:attrNameLst>
                                      </p:cBhvr>
                                      <p:tavLst>
                                        <p:tav tm="0">
                                          <p:val>
                                            <p:strVal val="1+#ppt_h/2"/>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0-#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par>
                          <p:cTn id="38" fill="hold">
                            <p:stCondLst>
                              <p:cond delay="3000"/>
                            </p:stCondLst>
                            <p:childTnLst>
                              <p:par>
                                <p:cTn id="39" presetID="2" presetClass="entr" presetSubtype="4" decel="86000" fill="hold" grpId="0" nodeType="after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4" decel="8600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4" grpId="0" animBg="1"/>
      <p:bldP spid="30" grpId="0"/>
      <p:bldP spid="5" grpId="0" animBg="1"/>
      <p:bldP spid="10" grpId="0" animBg="1"/>
      <p:bldP spid="53" grpId="0"/>
      <p:bldP spid="54"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92A51664-0FB3-3047-83E6-21DDBE8EB9A6}"/>
              </a:ext>
            </a:extLst>
          </p:cNvPr>
          <p:cNvSpPr/>
          <p:nvPr/>
        </p:nvSpPr>
        <p:spPr>
          <a:xfrm>
            <a:off x="895061" y="1678071"/>
            <a:ext cx="1326777" cy="1326777"/>
          </a:xfrm>
          <a:prstGeom prst="ellipse">
            <a:avLst/>
          </a:prstGeom>
          <a:blipFill dpi="0" rotWithShape="1">
            <a:blip r:embed="rId2" cstate="hqprint">
              <a:extLst>
                <a:ext uri="{28A0092B-C50C-407E-A947-70E740481C1C}">
                  <a14:useLocalDpi xmlns:a14="http://schemas.microsoft.com/office/drawing/2010/main"/>
                </a:ext>
              </a:extLst>
            </a:blip>
            <a:srcRect/>
            <a:stretch>
              <a:fillRect l="-25000" r="-2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6A76F350-4888-4AD2-925D-6BFE5C064616}"/>
              </a:ext>
            </a:extLst>
          </p:cNvPr>
          <p:cNvGrpSpPr/>
          <p:nvPr/>
        </p:nvGrpSpPr>
        <p:grpSpPr>
          <a:xfrm>
            <a:off x="2358180" y="1572295"/>
            <a:ext cx="3737810" cy="1449876"/>
            <a:chOff x="2358180" y="1572295"/>
            <a:chExt cx="3737810" cy="1449876"/>
          </a:xfrm>
        </p:grpSpPr>
        <p:sp>
          <p:nvSpPr>
            <p:cNvPr id="4" name="Oval Callout 3">
              <a:extLst>
                <a:ext uri="{FF2B5EF4-FFF2-40B4-BE49-F238E27FC236}">
                  <a16:creationId xmlns:a16="http://schemas.microsoft.com/office/drawing/2014/main" id="{8D756B90-1E89-2149-A90C-D213D3C662C6}"/>
                </a:ext>
              </a:extLst>
            </p:cNvPr>
            <p:cNvSpPr/>
            <p:nvPr/>
          </p:nvSpPr>
          <p:spPr>
            <a:xfrm>
              <a:off x="2358180" y="1572295"/>
              <a:ext cx="3737810" cy="1449876"/>
            </a:xfrm>
            <a:prstGeom prst="wedgeEllipseCallout">
              <a:avLst>
                <a:gd name="adj1" fmla="val -53370"/>
                <a:gd name="adj2" fmla="val 3243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44949AF-82DE-BB44-83CB-D2953B58100A}"/>
                </a:ext>
              </a:extLst>
            </p:cNvPr>
            <p:cNvSpPr txBox="1"/>
            <p:nvPr/>
          </p:nvSpPr>
          <p:spPr>
            <a:xfrm>
              <a:off x="2737458" y="1888653"/>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2" name="Group 1">
            <a:extLst>
              <a:ext uri="{FF2B5EF4-FFF2-40B4-BE49-F238E27FC236}">
                <a16:creationId xmlns:a16="http://schemas.microsoft.com/office/drawing/2014/main" id="{3A2000EC-1109-4074-84D0-042732D80813}"/>
              </a:ext>
            </a:extLst>
          </p:cNvPr>
          <p:cNvGrpSpPr/>
          <p:nvPr/>
        </p:nvGrpSpPr>
        <p:grpSpPr>
          <a:xfrm>
            <a:off x="1463458" y="2906107"/>
            <a:ext cx="2087563" cy="569387"/>
            <a:chOff x="1463458" y="2906107"/>
            <a:chExt cx="2087563" cy="569387"/>
          </a:xfrm>
        </p:grpSpPr>
        <p:sp>
          <p:nvSpPr>
            <p:cNvPr id="7" name="TextBox 23">
              <a:extLst>
                <a:ext uri="{FF2B5EF4-FFF2-40B4-BE49-F238E27FC236}">
                  <a16:creationId xmlns:a16="http://schemas.microsoft.com/office/drawing/2014/main" id="{2E311C4C-89C8-F248-B1A0-F680B9F9EFC7}"/>
                </a:ext>
              </a:extLst>
            </p:cNvPr>
            <p:cNvSpPr txBox="1"/>
            <p:nvPr/>
          </p:nvSpPr>
          <p:spPr>
            <a:xfrm>
              <a:off x="1463458" y="2906107"/>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8" name="TextBox 63">
              <a:extLst>
                <a:ext uri="{FF2B5EF4-FFF2-40B4-BE49-F238E27FC236}">
                  <a16:creationId xmlns:a16="http://schemas.microsoft.com/office/drawing/2014/main" id="{F32BC638-C104-C140-88FA-4F79005141E5}"/>
                </a:ext>
              </a:extLst>
            </p:cNvPr>
            <p:cNvSpPr txBox="1"/>
            <p:nvPr/>
          </p:nvSpPr>
          <p:spPr>
            <a:xfrm>
              <a:off x="1887518" y="3213884"/>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9" name="Straight Connector 8">
              <a:extLst>
                <a:ext uri="{FF2B5EF4-FFF2-40B4-BE49-F238E27FC236}">
                  <a16:creationId xmlns:a16="http://schemas.microsoft.com/office/drawing/2014/main" id="{13EDB8F6-F994-1246-B6DF-F34288EC92A6}"/>
                </a:ext>
              </a:extLst>
            </p:cNvPr>
            <p:cNvCxnSpPr/>
            <p:nvPr/>
          </p:nvCxnSpPr>
          <p:spPr>
            <a:xfrm>
              <a:off x="1822269" y="3215004"/>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677DC746-ECB4-214E-BB3A-0E6613B0D665}"/>
              </a:ext>
            </a:extLst>
          </p:cNvPr>
          <p:cNvSpPr/>
          <p:nvPr/>
        </p:nvSpPr>
        <p:spPr>
          <a:xfrm>
            <a:off x="6232332" y="1660748"/>
            <a:ext cx="1326777" cy="1326777"/>
          </a:xfrm>
          <a:prstGeom prst="ellipse">
            <a:avLst/>
          </a:prstGeom>
          <a:blipFill dpi="0" rotWithShape="1">
            <a:blip r:embed="rId3" cstate="hqprint">
              <a:extLst>
                <a:ext uri="{28A0092B-C50C-407E-A947-70E740481C1C}">
                  <a14:useLocalDpi xmlns:a14="http://schemas.microsoft.com/office/drawing/2010/main"/>
                </a:ext>
              </a:extLst>
            </a:blip>
            <a:srcRect/>
            <a:stretch>
              <a:fillRect l="-28884" t="-64208" r="-28884" b="-724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BDB05A8F-31ED-4E30-A379-1F1803BB06EB}"/>
              </a:ext>
            </a:extLst>
          </p:cNvPr>
          <p:cNvGrpSpPr/>
          <p:nvPr/>
        </p:nvGrpSpPr>
        <p:grpSpPr>
          <a:xfrm>
            <a:off x="7695451" y="1554972"/>
            <a:ext cx="3737810" cy="1449876"/>
            <a:chOff x="7695451" y="1554972"/>
            <a:chExt cx="3737810" cy="1449876"/>
          </a:xfrm>
        </p:grpSpPr>
        <p:sp>
          <p:nvSpPr>
            <p:cNvPr id="11" name="Oval Callout 10">
              <a:extLst>
                <a:ext uri="{FF2B5EF4-FFF2-40B4-BE49-F238E27FC236}">
                  <a16:creationId xmlns:a16="http://schemas.microsoft.com/office/drawing/2014/main" id="{2121CCB5-E08A-1B42-B15B-2F0A5EF2CF14}"/>
                </a:ext>
              </a:extLst>
            </p:cNvPr>
            <p:cNvSpPr/>
            <p:nvPr/>
          </p:nvSpPr>
          <p:spPr>
            <a:xfrm>
              <a:off x="7695451" y="1554972"/>
              <a:ext cx="3737810" cy="1449876"/>
            </a:xfrm>
            <a:prstGeom prst="wedgeEllipseCallout">
              <a:avLst>
                <a:gd name="adj1" fmla="val -53370"/>
                <a:gd name="adj2" fmla="val 3243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3EF6DB6-7365-4840-B473-B2F896BF2121}"/>
                </a:ext>
              </a:extLst>
            </p:cNvPr>
            <p:cNvSpPr txBox="1"/>
            <p:nvPr/>
          </p:nvSpPr>
          <p:spPr>
            <a:xfrm>
              <a:off x="8074729" y="1871330"/>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6" name="Group 5">
            <a:extLst>
              <a:ext uri="{FF2B5EF4-FFF2-40B4-BE49-F238E27FC236}">
                <a16:creationId xmlns:a16="http://schemas.microsoft.com/office/drawing/2014/main" id="{4D04C2AF-04E3-4441-8F36-0ED276ADAF71}"/>
              </a:ext>
            </a:extLst>
          </p:cNvPr>
          <p:cNvGrpSpPr/>
          <p:nvPr/>
        </p:nvGrpSpPr>
        <p:grpSpPr>
          <a:xfrm>
            <a:off x="6800729" y="2888784"/>
            <a:ext cx="2087563" cy="569387"/>
            <a:chOff x="6800729" y="2888784"/>
            <a:chExt cx="2087563" cy="569387"/>
          </a:xfrm>
        </p:grpSpPr>
        <p:sp>
          <p:nvSpPr>
            <p:cNvPr id="13" name="TextBox 23">
              <a:extLst>
                <a:ext uri="{FF2B5EF4-FFF2-40B4-BE49-F238E27FC236}">
                  <a16:creationId xmlns:a16="http://schemas.microsoft.com/office/drawing/2014/main" id="{30840C04-8163-4B4B-B580-EACCB5E10ECB}"/>
                </a:ext>
              </a:extLst>
            </p:cNvPr>
            <p:cNvSpPr txBox="1"/>
            <p:nvPr/>
          </p:nvSpPr>
          <p:spPr>
            <a:xfrm>
              <a:off x="6800729" y="2888784"/>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4" name="TextBox 63">
              <a:extLst>
                <a:ext uri="{FF2B5EF4-FFF2-40B4-BE49-F238E27FC236}">
                  <a16:creationId xmlns:a16="http://schemas.microsoft.com/office/drawing/2014/main" id="{CEC06BBE-8F32-034F-9612-98D24871E01F}"/>
                </a:ext>
              </a:extLst>
            </p:cNvPr>
            <p:cNvSpPr txBox="1"/>
            <p:nvPr/>
          </p:nvSpPr>
          <p:spPr>
            <a:xfrm>
              <a:off x="7224789" y="3196561"/>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15" name="Straight Connector 14">
              <a:extLst>
                <a:ext uri="{FF2B5EF4-FFF2-40B4-BE49-F238E27FC236}">
                  <a16:creationId xmlns:a16="http://schemas.microsoft.com/office/drawing/2014/main" id="{3FAD4692-DF94-2B4B-8478-4ED6C6FDE85F}"/>
                </a:ext>
              </a:extLst>
            </p:cNvPr>
            <p:cNvCxnSpPr/>
            <p:nvPr/>
          </p:nvCxnSpPr>
          <p:spPr>
            <a:xfrm>
              <a:off x="7159540" y="3197681"/>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6" name="Oval 15">
            <a:extLst>
              <a:ext uri="{FF2B5EF4-FFF2-40B4-BE49-F238E27FC236}">
                <a16:creationId xmlns:a16="http://schemas.microsoft.com/office/drawing/2014/main" id="{9C80F90C-05C3-F443-AE7D-5A8D7FF6EA7E}"/>
              </a:ext>
            </a:extLst>
          </p:cNvPr>
          <p:cNvSpPr/>
          <p:nvPr/>
        </p:nvSpPr>
        <p:spPr>
          <a:xfrm>
            <a:off x="895061" y="4086563"/>
            <a:ext cx="1326777" cy="1326777"/>
          </a:xfrm>
          <a:prstGeom prst="ellipse">
            <a:avLst/>
          </a:prstGeom>
          <a:blipFill dpi="0" rotWithShape="1">
            <a:blip r:embed="rId4" cstate="hqprint">
              <a:extLst>
                <a:ext uri="{28A0092B-C50C-407E-A947-70E740481C1C}">
                  <a14:useLocalDpi xmlns:a14="http://schemas.microsoft.com/office/drawing/2010/main"/>
                </a:ext>
              </a:extLst>
            </a:blip>
            <a:srcRect/>
            <a:stretch>
              <a:fillRect l="-24988" r="-2498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8148A2B7-2E81-467F-8C74-7F0CC2235B9D}"/>
              </a:ext>
            </a:extLst>
          </p:cNvPr>
          <p:cNvGrpSpPr/>
          <p:nvPr/>
        </p:nvGrpSpPr>
        <p:grpSpPr>
          <a:xfrm>
            <a:off x="2358180" y="3980787"/>
            <a:ext cx="3737810" cy="1449876"/>
            <a:chOff x="2358180" y="3980787"/>
            <a:chExt cx="3737810" cy="1449876"/>
          </a:xfrm>
        </p:grpSpPr>
        <p:sp>
          <p:nvSpPr>
            <p:cNvPr id="17" name="Oval Callout 16">
              <a:extLst>
                <a:ext uri="{FF2B5EF4-FFF2-40B4-BE49-F238E27FC236}">
                  <a16:creationId xmlns:a16="http://schemas.microsoft.com/office/drawing/2014/main" id="{8ECCACB4-5662-4048-9194-25DDDC033E7C}"/>
                </a:ext>
              </a:extLst>
            </p:cNvPr>
            <p:cNvSpPr/>
            <p:nvPr/>
          </p:nvSpPr>
          <p:spPr>
            <a:xfrm>
              <a:off x="2358180" y="3980787"/>
              <a:ext cx="3737810" cy="1449876"/>
            </a:xfrm>
            <a:prstGeom prst="wedgeEllipseCallout">
              <a:avLst>
                <a:gd name="adj1" fmla="val -53370"/>
                <a:gd name="adj2" fmla="val 3243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ADDE931-CDA6-A44A-917A-C52DA0155314}"/>
                </a:ext>
              </a:extLst>
            </p:cNvPr>
            <p:cNvSpPr txBox="1"/>
            <p:nvPr/>
          </p:nvSpPr>
          <p:spPr>
            <a:xfrm>
              <a:off x="2737458" y="4297145"/>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30" name="Group 29">
            <a:extLst>
              <a:ext uri="{FF2B5EF4-FFF2-40B4-BE49-F238E27FC236}">
                <a16:creationId xmlns:a16="http://schemas.microsoft.com/office/drawing/2014/main" id="{578E605A-333A-4533-915C-87B4B7C87492}"/>
              </a:ext>
            </a:extLst>
          </p:cNvPr>
          <p:cNvGrpSpPr/>
          <p:nvPr/>
        </p:nvGrpSpPr>
        <p:grpSpPr>
          <a:xfrm>
            <a:off x="1463458" y="5314599"/>
            <a:ext cx="2087563" cy="569387"/>
            <a:chOff x="1463458" y="5314599"/>
            <a:chExt cx="2087563" cy="569387"/>
          </a:xfrm>
        </p:grpSpPr>
        <p:sp>
          <p:nvSpPr>
            <p:cNvPr id="19" name="TextBox 23">
              <a:extLst>
                <a:ext uri="{FF2B5EF4-FFF2-40B4-BE49-F238E27FC236}">
                  <a16:creationId xmlns:a16="http://schemas.microsoft.com/office/drawing/2014/main" id="{D17079F8-542B-1B42-9FEE-11C7B93AAF68}"/>
                </a:ext>
              </a:extLst>
            </p:cNvPr>
            <p:cNvSpPr txBox="1"/>
            <p:nvPr/>
          </p:nvSpPr>
          <p:spPr>
            <a:xfrm>
              <a:off x="1463458" y="5314599"/>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0" name="TextBox 63">
              <a:extLst>
                <a:ext uri="{FF2B5EF4-FFF2-40B4-BE49-F238E27FC236}">
                  <a16:creationId xmlns:a16="http://schemas.microsoft.com/office/drawing/2014/main" id="{EFC29B8C-FB6A-1041-A6F5-3E6ECD1CAE28}"/>
                </a:ext>
              </a:extLst>
            </p:cNvPr>
            <p:cNvSpPr txBox="1"/>
            <p:nvPr/>
          </p:nvSpPr>
          <p:spPr>
            <a:xfrm>
              <a:off x="1887518" y="5622376"/>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1" name="Straight Connector 20">
              <a:extLst>
                <a:ext uri="{FF2B5EF4-FFF2-40B4-BE49-F238E27FC236}">
                  <a16:creationId xmlns:a16="http://schemas.microsoft.com/office/drawing/2014/main" id="{9AAA7BDF-FE14-2A4F-8BE4-9972E9EA61D4}"/>
                </a:ext>
              </a:extLst>
            </p:cNvPr>
            <p:cNvCxnSpPr/>
            <p:nvPr/>
          </p:nvCxnSpPr>
          <p:spPr>
            <a:xfrm>
              <a:off x="1822269" y="5623496"/>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id="{D239D971-BD4C-C143-8630-46E392C8BEDF}"/>
              </a:ext>
            </a:extLst>
          </p:cNvPr>
          <p:cNvSpPr/>
          <p:nvPr/>
        </p:nvSpPr>
        <p:spPr>
          <a:xfrm>
            <a:off x="6232332" y="4069240"/>
            <a:ext cx="1326777" cy="1326777"/>
          </a:xfrm>
          <a:prstGeom prst="ellipse">
            <a:avLst/>
          </a:prstGeom>
          <a:blipFill dpi="0" rotWithShape="1">
            <a:blip r:embed="rId5" cstate="hqprint">
              <a:extLst>
                <a:ext uri="{28A0092B-C50C-407E-A947-70E740481C1C}">
                  <a14:useLocalDpi xmlns:a14="http://schemas.microsoft.com/office/drawing/2010/main"/>
                </a:ext>
              </a:extLst>
            </a:blip>
            <a:srcRect/>
            <a:stretch>
              <a:fillRect l="-24842" r="-24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8DD95B3F-A417-4477-B7B3-D56DBDC66FC4}"/>
              </a:ext>
            </a:extLst>
          </p:cNvPr>
          <p:cNvGrpSpPr/>
          <p:nvPr/>
        </p:nvGrpSpPr>
        <p:grpSpPr>
          <a:xfrm>
            <a:off x="7695451" y="3963464"/>
            <a:ext cx="3737810" cy="1449876"/>
            <a:chOff x="7695451" y="3963464"/>
            <a:chExt cx="3737810" cy="1449876"/>
          </a:xfrm>
        </p:grpSpPr>
        <p:sp>
          <p:nvSpPr>
            <p:cNvPr id="23" name="Oval Callout 22">
              <a:extLst>
                <a:ext uri="{FF2B5EF4-FFF2-40B4-BE49-F238E27FC236}">
                  <a16:creationId xmlns:a16="http://schemas.microsoft.com/office/drawing/2014/main" id="{21CCB028-07B8-7D4B-9B26-86F5BCB06DF2}"/>
                </a:ext>
              </a:extLst>
            </p:cNvPr>
            <p:cNvSpPr/>
            <p:nvPr/>
          </p:nvSpPr>
          <p:spPr>
            <a:xfrm>
              <a:off x="7695451" y="3963464"/>
              <a:ext cx="3737810" cy="1449876"/>
            </a:xfrm>
            <a:prstGeom prst="wedgeEllipseCallout">
              <a:avLst>
                <a:gd name="adj1" fmla="val -53370"/>
                <a:gd name="adj2" fmla="val 324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EC678B8-5495-9040-A4B5-F209155524EB}"/>
                </a:ext>
              </a:extLst>
            </p:cNvPr>
            <p:cNvSpPr txBox="1"/>
            <p:nvPr/>
          </p:nvSpPr>
          <p:spPr>
            <a:xfrm>
              <a:off x="8074729" y="4279822"/>
              <a:ext cx="2877270" cy="95410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“Sugar plum gummi bears candy canes </a:t>
              </a:r>
              <a:r>
                <a:rPr lang="en-US" sz="1400" dirty="0" err="1">
                  <a:solidFill>
                    <a:schemeClr val="bg1"/>
                  </a:solidFill>
                  <a:latin typeface="Arial" panose="020B0604020202020204" pitchFamily="34" charset="0"/>
                  <a:ea typeface="Roboto Light" panose="02000000000000000000" pitchFamily="2" charset="0"/>
                  <a:cs typeface="Arial" panose="020B0604020202020204" pitchFamily="34" charset="0"/>
                </a:rPr>
                <a:t>danish</a:t>
              </a:r>
              <a:r>
                <a:rPr lang="en-US" sz="1400" dirty="0">
                  <a:solidFill>
                    <a:schemeClr val="bg1"/>
                  </a:solidFill>
                  <a:latin typeface="Arial" panose="020B0604020202020204" pitchFamily="34" charset="0"/>
                  <a:ea typeface="Roboto Light" panose="02000000000000000000" pitchFamily="2" charset="0"/>
                  <a:cs typeface="Arial" panose="020B0604020202020204" pitchFamily="34" charset="0"/>
                </a:rPr>
                <a:t> cake bear claw cake. Dessert bear claw powder chocolate”</a:t>
              </a:r>
            </a:p>
          </p:txBody>
        </p:sp>
      </p:grpSp>
      <p:grpSp>
        <p:nvGrpSpPr>
          <p:cNvPr id="29" name="Group 28">
            <a:extLst>
              <a:ext uri="{FF2B5EF4-FFF2-40B4-BE49-F238E27FC236}">
                <a16:creationId xmlns:a16="http://schemas.microsoft.com/office/drawing/2014/main" id="{57608782-1D99-41D2-AC19-C59B4E8976FF}"/>
              </a:ext>
            </a:extLst>
          </p:cNvPr>
          <p:cNvGrpSpPr/>
          <p:nvPr/>
        </p:nvGrpSpPr>
        <p:grpSpPr>
          <a:xfrm>
            <a:off x="6800729" y="5297276"/>
            <a:ext cx="2087563" cy="569387"/>
            <a:chOff x="6800729" y="5297276"/>
            <a:chExt cx="2087563" cy="569387"/>
          </a:xfrm>
        </p:grpSpPr>
        <p:sp>
          <p:nvSpPr>
            <p:cNvPr id="25" name="TextBox 23">
              <a:extLst>
                <a:ext uri="{FF2B5EF4-FFF2-40B4-BE49-F238E27FC236}">
                  <a16:creationId xmlns:a16="http://schemas.microsoft.com/office/drawing/2014/main" id="{F23BE661-1DD5-0E49-9A06-842EC46FA397}"/>
                </a:ext>
              </a:extLst>
            </p:cNvPr>
            <p:cNvSpPr txBox="1"/>
            <p:nvPr/>
          </p:nvSpPr>
          <p:spPr>
            <a:xfrm>
              <a:off x="6800729" y="5297276"/>
              <a:ext cx="2087563" cy="307777"/>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60000"/>
                      <a:lumOff val="40000"/>
                    </a:schemeClr>
                  </a:solidFill>
                  <a:latin typeface="Arial" panose="020B0604020202020204" pitchFamily="34" charset="0"/>
                  <a:cs typeface="Arial" panose="020B0604020202020204" pitchFamily="34" charset="0"/>
                </a:rPr>
                <a:t>JHONE DOE</a:t>
              </a:r>
              <a:endParaRPr lang="id-ID"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TextBox 63">
              <a:extLst>
                <a:ext uri="{FF2B5EF4-FFF2-40B4-BE49-F238E27FC236}">
                  <a16:creationId xmlns:a16="http://schemas.microsoft.com/office/drawing/2014/main" id="{0837B1A4-006B-E140-A005-59AF70BD8FDF}"/>
                </a:ext>
              </a:extLst>
            </p:cNvPr>
            <p:cNvSpPr txBox="1"/>
            <p:nvPr/>
          </p:nvSpPr>
          <p:spPr>
            <a:xfrm>
              <a:off x="7224789" y="5605053"/>
              <a:ext cx="1239443" cy="261610"/>
            </a:xfrm>
            <a:prstGeom prst="rect">
              <a:avLst/>
            </a:prstGeom>
            <a:noFill/>
          </p:spPr>
          <p:txBody>
            <a:bodyPr wrap="non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ctr"/>
              <a:r>
                <a:rPr lang="id-ID" sz="1100" dirty="0">
                  <a:solidFill>
                    <a:schemeClr val="tx2">
                      <a:lumMod val="60000"/>
                      <a:lumOff val="40000"/>
                    </a:schemeClr>
                  </a:solidFill>
                  <a:latin typeface="Arial" panose="020B0604020202020204" pitchFamily="34" charset="0"/>
                  <a:cs typeface="Arial" panose="020B0604020202020204" pitchFamily="34" charset="0"/>
                </a:rPr>
                <a:t>Creative Director</a:t>
              </a:r>
            </a:p>
          </p:txBody>
        </p:sp>
        <p:cxnSp>
          <p:nvCxnSpPr>
            <p:cNvPr id="27" name="Straight Connector 26">
              <a:extLst>
                <a:ext uri="{FF2B5EF4-FFF2-40B4-BE49-F238E27FC236}">
                  <a16:creationId xmlns:a16="http://schemas.microsoft.com/office/drawing/2014/main" id="{D7B9C44D-E86D-5F4B-8D97-BD77B040277A}"/>
                </a:ext>
              </a:extLst>
            </p:cNvPr>
            <p:cNvCxnSpPr/>
            <p:nvPr/>
          </p:nvCxnSpPr>
          <p:spPr>
            <a:xfrm>
              <a:off x="7159540" y="5606173"/>
              <a:ext cx="1369941" cy="0"/>
            </a:xfrm>
            <a:prstGeom prst="line">
              <a:avLst/>
            </a:prstGeom>
            <a:ln w="9525">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28" name="Title 2">
            <a:extLst>
              <a:ext uri="{FF2B5EF4-FFF2-40B4-BE49-F238E27FC236}">
                <a16:creationId xmlns:a16="http://schemas.microsoft.com/office/drawing/2014/main" id="{D5FA8D92-8777-A841-8308-B759998C9149}"/>
              </a:ext>
            </a:extLst>
          </p:cNvPr>
          <p:cNvSpPr txBox="1">
            <a:spLocks/>
          </p:cNvSpPr>
          <p:nvPr/>
        </p:nvSpPr>
        <p:spPr>
          <a:xfrm>
            <a:off x="838200" y="55526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tx2">
                    <a:lumMod val="60000"/>
                    <a:lumOff val="40000"/>
                  </a:schemeClr>
                </a:solidFill>
                <a:latin typeface="Arial" panose="020B0604020202020204" pitchFamily="34" charset="0"/>
                <a:cs typeface="Arial" panose="020B0604020202020204" pitchFamily="34" charset="0"/>
              </a:rPr>
              <a:t>Testimonial </a:t>
            </a:r>
            <a:r>
              <a:rPr lang="en-US" sz="3600" dirty="0">
                <a:solidFill>
                  <a:schemeClr val="tx2">
                    <a:lumMod val="60000"/>
                    <a:lumOff val="40000"/>
                  </a:schemeClr>
                </a:solidFill>
                <a:latin typeface="Arial" panose="020B0604020202020204" pitchFamily="34" charset="0"/>
                <a:cs typeface="Arial" panose="020B0604020202020204" pitchFamily="34" charset="0"/>
              </a:rPr>
              <a:t>08</a:t>
            </a:r>
          </a:p>
        </p:txBody>
      </p:sp>
    </p:spTree>
    <p:extLst>
      <p:ext uri="{BB962C8B-B14F-4D97-AF65-F5344CB8AC3E}">
        <p14:creationId xmlns:p14="http://schemas.microsoft.com/office/powerpoint/2010/main" val="229059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800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88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88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50" presetClass="entr" presetSubtype="0" decel="10000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250" fill="hold"/>
                                        <p:tgtEl>
                                          <p:spTgt spid="31"/>
                                        </p:tgtEl>
                                        <p:attrNameLst>
                                          <p:attrName>ppt_w</p:attrName>
                                        </p:attrNameLst>
                                      </p:cBhvr>
                                      <p:tavLst>
                                        <p:tav tm="0">
                                          <p:val>
                                            <p:strVal val="#ppt_w+.3"/>
                                          </p:val>
                                        </p:tav>
                                        <p:tav tm="100000">
                                          <p:val>
                                            <p:strVal val="#ppt_w"/>
                                          </p:val>
                                        </p:tav>
                                      </p:tavLst>
                                    </p:anim>
                                    <p:anim calcmode="lin" valueType="num">
                                      <p:cBhvr>
                                        <p:cTn id="23" dur="250" fill="hold"/>
                                        <p:tgtEl>
                                          <p:spTgt spid="31"/>
                                        </p:tgtEl>
                                        <p:attrNameLst>
                                          <p:attrName>ppt_h</p:attrName>
                                        </p:attrNameLst>
                                      </p:cBhvr>
                                      <p:tavLst>
                                        <p:tav tm="0">
                                          <p:val>
                                            <p:strVal val="#ppt_h"/>
                                          </p:val>
                                        </p:tav>
                                        <p:tav tm="100000">
                                          <p:val>
                                            <p:strVal val="#ppt_h"/>
                                          </p:val>
                                        </p:tav>
                                      </p:tavLst>
                                    </p:anim>
                                    <p:animEffect transition="in" filter="fade">
                                      <p:cBhvr>
                                        <p:cTn id="24" dur="250"/>
                                        <p:tgtEl>
                                          <p:spTgt spid="31"/>
                                        </p:tgtEl>
                                      </p:cBhvr>
                                    </p:animEffect>
                                  </p:childTnLst>
                                </p:cTn>
                              </p:par>
                            </p:childTnLst>
                          </p:cTn>
                        </p:par>
                        <p:par>
                          <p:cTn id="25" fill="hold">
                            <p:stCondLst>
                              <p:cond delay="1750"/>
                            </p:stCondLst>
                            <p:childTnLst>
                              <p:par>
                                <p:cTn id="26" presetID="2" presetClass="entr" presetSubtype="2" decel="8800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par>
                          <p:cTn id="30" fill="hold">
                            <p:stCondLst>
                              <p:cond delay="2250"/>
                            </p:stCondLst>
                            <p:childTnLst>
                              <p:par>
                                <p:cTn id="31" presetID="2" presetClass="entr" presetSubtype="8" decel="8800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0-#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childTnLst>
                          </p:cTn>
                        </p:par>
                        <p:par>
                          <p:cTn id="35" fill="hold">
                            <p:stCondLst>
                              <p:cond delay="2750"/>
                            </p:stCondLst>
                            <p:childTnLst>
                              <p:par>
                                <p:cTn id="36" presetID="50" presetClass="entr" presetSubtype="0" decel="100000" fill="hold" nodeType="afterEffect">
                                  <p:stCondLst>
                                    <p:cond delay="0"/>
                                  </p:stCondLst>
                                  <p:childTnLst>
                                    <p:set>
                                      <p:cBhvr>
                                        <p:cTn id="37" dur="1" fill="hold">
                                          <p:stCondLst>
                                            <p:cond delay="0"/>
                                          </p:stCondLst>
                                        </p:cTn>
                                        <p:tgtEl>
                                          <p:spTgt spid="32"/>
                                        </p:tgtEl>
                                        <p:attrNameLst>
                                          <p:attrName>style.visibility</p:attrName>
                                        </p:attrNameLst>
                                      </p:cBhvr>
                                      <p:to>
                                        <p:strVal val="visible"/>
                                      </p:to>
                                    </p:set>
                                    <p:anim calcmode="lin" valueType="num">
                                      <p:cBhvr>
                                        <p:cTn id="38" dur="250" fill="hold"/>
                                        <p:tgtEl>
                                          <p:spTgt spid="32"/>
                                        </p:tgtEl>
                                        <p:attrNameLst>
                                          <p:attrName>ppt_w</p:attrName>
                                        </p:attrNameLst>
                                      </p:cBhvr>
                                      <p:tavLst>
                                        <p:tav tm="0">
                                          <p:val>
                                            <p:strVal val="#ppt_w+.3"/>
                                          </p:val>
                                        </p:tav>
                                        <p:tav tm="100000">
                                          <p:val>
                                            <p:strVal val="#ppt_w"/>
                                          </p:val>
                                        </p:tav>
                                      </p:tavLst>
                                    </p:anim>
                                    <p:anim calcmode="lin" valueType="num">
                                      <p:cBhvr>
                                        <p:cTn id="39" dur="250" fill="hold"/>
                                        <p:tgtEl>
                                          <p:spTgt spid="32"/>
                                        </p:tgtEl>
                                        <p:attrNameLst>
                                          <p:attrName>ppt_h</p:attrName>
                                        </p:attrNameLst>
                                      </p:cBhvr>
                                      <p:tavLst>
                                        <p:tav tm="0">
                                          <p:val>
                                            <p:strVal val="#ppt_h"/>
                                          </p:val>
                                        </p:tav>
                                        <p:tav tm="100000">
                                          <p:val>
                                            <p:strVal val="#ppt_h"/>
                                          </p:val>
                                        </p:tav>
                                      </p:tavLst>
                                    </p:anim>
                                    <p:animEffect transition="in" filter="fade">
                                      <p:cBhvr>
                                        <p:cTn id="40" dur="250"/>
                                        <p:tgtEl>
                                          <p:spTgt spid="32"/>
                                        </p:tgtEl>
                                      </p:cBhvr>
                                    </p:animEffect>
                                  </p:childTnLst>
                                </p:cTn>
                              </p:par>
                            </p:childTnLst>
                          </p:cTn>
                        </p:par>
                        <p:par>
                          <p:cTn id="41" fill="hold">
                            <p:stCondLst>
                              <p:cond delay="3000"/>
                            </p:stCondLst>
                            <p:childTnLst>
                              <p:par>
                                <p:cTn id="42" presetID="2" presetClass="entr" presetSubtype="8" decel="88000"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0-#ppt_w/2"/>
                                          </p:val>
                                        </p:tav>
                                        <p:tav tm="100000">
                                          <p:val>
                                            <p:strVal val="#ppt_x"/>
                                          </p:val>
                                        </p:tav>
                                      </p:tavLst>
                                    </p:anim>
                                    <p:anim calcmode="lin" valueType="num">
                                      <p:cBhvr additive="base">
                                        <p:cTn id="45" dur="500" fill="hold"/>
                                        <p:tgtEl>
                                          <p:spTgt spid="16"/>
                                        </p:tgtEl>
                                        <p:attrNameLst>
                                          <p:attrName>ppt_y</p:attrName>
                                        </p:attrNameLst>
                                      </p:cBhvr>
                                      <p:tavLst>
                                        <p:tav tm="0">
                                          <p:val>
                                            <p:strVal val="#ppt_y"/>
                                          </p:val>
                                        </p:tav>
                                        <p:tav tm="100000">
                                          <p:val>
                                            <p:strVal val="#ppt_y"/>
                                          </p:val>
                                        </p:tav>
                                      </p:tavLst>
                                    </p:anim>
                                  </p:childTnLst>
                                </p:cTn>
                              </p:par>
                            </p:childTnLst>
                          </p:cTn>
                        </p:par>
                        <p:par>
                          <p:cTn id="46" fill="hold">
                            <p:stCondLst>
                              <p:cond delay="3500"/>
                            </p:stCondLst>
                            <p:childTnLst>
                              <p:par>
                                <p:cTn id="47" presetID="2" presetClass="entr" presetSubtype="8" decel="88000"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0-#ppt_w/2"/>
                                          </p:val>
                                        </p:tav>
                                        <p:tav tm="100000">
                                          <p:val>
                                            <p:strVal val="#ppt_x"/>
                                          </p:val>
                                        </p:tav>
                                      </p:tavLst>
                                    </p:anim>
                                    <p:anim calcmode="lin" valueType="num">
                                      <p:cBhvr additive="base">
                                        <p:cTn id="50" dur="500" fill="hold"/>
                                        <p:tgtEl>
                                          <p:spTgt spid="30"/>
                                        </p:tgtEl>
                                        <p:attrNameLst>
                                          <p:attrName>ppt_y</p:attrName>
                                        </p:attrNameLst>
                                      </p:cBhvr>
                                      <p:tavLst>
                                        <p:tav tm="0">
                                          <p:val>
                                            <p:strVal val="#ppt_y"/>
                                          </p:val>
                                        </p:tav>
                                        <p:tav tm="100000">
                                          <p:val>
                                            <p:strVal val="#ppt_y"/>
                                          </p:val>
                                        </p:tav>
                                      </p:tavLst>
                                    </p:anim>
                                  </p:childTnLst>
                                </p:cTn>
                              </p:par>
                            </p:childTnLst>
                          </p:cTn>
                        </p:par>
                        <p:par>
                          <p:cTn id="51" fill="hold">
                            <p:stCondLst>
                              <p:cond delay="4000"/>
                            </p:stCondLst>
                            <p:childTnLst>
                              <p:par>
                                <p:cTn id="52" presetID="50" presetClass="entr" presetSubtype="0" decel="100000"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 calcmode="lin" valueType="num">
                                      <p:cBhvr>
                                        <p:cTn id="54" dur="250" fill="hold"/>
                                        <p:tgtEl>
                                          <p:spTgt spid="33"/>
                                        </p:tgtEl>
                                        <p:attrNameLst>
                                          <p:attrName>ppt_w</p:attrName>
                                        </p:attrNameLst>
                                      </p:cBhvr>
                                      <p:tavLst>
                                        <p:tav tm="0">
                                          <p:val>
                                            <p:strVal val="#ppt_w+.3"/>
                                          </p:val>
                                        </p:tav>
                                        <p:tav tm="100000">
                                          <p:val>
                                            <p:strVal val="#ppt_w"/>
                                          </p:val>
                                        </p:tav>
                                      </p:tavLst>
                                    </p:anim>
                                    <p:anim calcmode="lin" valueType="num">
                                      <p:cBhvr>
                                        <p:cTn id="55" dur="250" fill="hold"/>
                                        <p:tgtEl>
                                          <p:spTgt spid="33"/>
                                        </p:tgtEl>
                                        <p:attrNameLst>
                                          <p:attrName>ppt_h</p:attrName>
                                        </p:attrNameLst>
                                      </p:cBhvr>
                                      <p:tavLst>
                                        <p:tav tm="0">
                                          <p:val>
                                            <p:strVal val="#ppt_h"/>
                                          </p:val>
                                        </p:tav>
                                        <p:tav tm="100000">
                                          <p:val>
                                            <p:strVal val="#ppt_h"/>
                                          </p:val>
                                        </p:tav>
                                      </p:tavLst>
                                    </p:anim>
                                    <p:animEffect transition="in" filter="fade">
                                      <p:cBhvr>
                                        <p:cTn id="56" dur="250"/>
                                        <p:tgtEl>
                                          <p:spTgt spid="33"/>
                                        </p:tgtEl>
                                      </p:cBhvr>
                                    </p:animEffect>
                                  </p:childTnLst>
                                </p:cTn>
                              </p:par>
                            </p:childTnLst>
                          </p:cTn>
                        </p:par>
                        <p:par>
                          <p:cTn id="57" fill="hold">
                            <p:stCondLst>
                              <p:cond delay="4250"/>
                            </p:stCondLst>
                            <p:childTnLst>
                              <p:par>
                                <p:cTn id="58" presetID="2" presetClass="entr" presetSubtype="2" decel="8800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1+#ppt_w/2"/>
                                          </p:val>
                                        </p:tav>
                                        <p:tav tm="100000">
                                          <p:val>
                                            <p:strVal val="#ppt_x"/>
                                          </p:val>
                                        </p:tav>
                                      </p:tavLst>
                                    </p:anim>
                                    <p:anim calcmode="lin" valueType="num">
                                      <p:cBhvr additive="base">
                                        <p:cTn id="61" dur="500" fill="hold"/>
                                        <p:tgtEl>
                                          <p:spTgt spid="22"/>
                                        </p:tgtEl>
                                        <p:attrNameLst>
                                          <p:attrName>ppt_y</p:attrName>
                                        </p:attrNameLst>
                                      </p:cBhvr>
                                      <p:tavLst>
                                        <p:tav tm="0">
                                          <p:val>
                                            <p:strVal val="#ppt_y"/>
                                          </p:val>
                                        </p:tav>
                                        <p:tav tm="100000">
                                          <p:val>
                                            <p:strVal val="#ppt_y"/>
                                          </p:val>
                                        </p:tav>
                                      </p:tavLst>
                                    </p:anim>
                                  </p:childTnLst>
                                </p:cTn>
                              </p:par>
                            </p:childTnLst>
                          </p:cTn>
                        </p:par>
                        <p:par>
                          <p:cTn id="62" fill="hold">
                            <p:stCondLst>
                              <p:cond delay="4750"/>
                            </p:stCondLst>
                            <p:childTnLst>
                              <p:par>
                                <p:cTn id="63" presetID="2" presetClass="entr" presetSubtype="8" decel="88000" fill="hold" nodeType="after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0-#ppt_w/2"/>
                                          </p:val>
                                        </p:tav>
                                        <p:tav tm="100000">
                                          <p:val>
                                            <p:strVal val="#ppt_x"/>
                                          </p:val>
                                        </p:tav>
                                      </p:tavLst>
                                    </p:anim>
                                    <p:anim calcmode="lin" valueType="num">
                                      <p:cBhvr additive="base">
                                        <p:cTn id="66" dur="500" fill="hold"/>
                                        <p:tgtEl>
                                          <p:spTgt spid="29"/>
                                        </p:tgtEl>
                                        <p:attrNameLst>
                                          <p:attrName>ppt_y</p:attrName>
                                        </p:attrNameLst>
                                      </p:cBhvr>
                                      <p:tavLst>
                                        <p:tav tm="0">
                                          <p:val>
                                            <p:strVal val="#ppt_y"/>
                                          </p:val>
                                        </p:tav>
                                        <p:tav tm="100000">
                                          <p:val>
                                            <p:strVal val="#ppt_y"/>
                                          </p:val>
                                        </p:tav>
                                      </p:tavLst>
                                    </p:anim>
                                  </p:childTnLst>
                                </p:cTn>
                              </p:par>
                            </p:childTnLst>
                          </p:cTn>
                        </p:par>
                        <p:par>
                          <p:cTn id="67" fill="hold">
                            <p:stCondLst>
                              <p:cond delay="5250"/>
                            </p:stCondLst>
                            <p:childTnLst>
                              <p:par>
                                <p:cTn id="68" presetID="50" presetClass="entr" presetSubtype="0" decel="100000" fill="hold" nodeType="after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p:cTn id="70" dur="250" fill="hold"/>
                                        <p:tgtEl>
                                          <p:spTgt spid="34"/>
                                        </p:tgtEl>
                                        <p:attrNameLst>
                                          <p:attrName>ppt_w</p:attrName>
                                        </p:attrNameLst>
                                      </p:cBhvr>
                                      <p:tavLst>
                                        <p:tav tm="0">
                                          <p:val>
                                            <p:strVal val="#ppt_w+.3"/>
                                          </p:val>
                                        </p:tav>
                                        <p:tav tm="100000">
                                          <p:val>
                                            <p:strVal val="#ppt_w"/>
                                          </p:val>
                                        </p:tav>
                                      </p:tavLst>
                                    </p:anim>
                                    <p:anim calcmode="lin" valueType="num">
                                      <p:cBhvr>
                                        <p:cTn id="71" dur="250" fill="hold"/>
                                        <p:tgtEl>
                                          <p:spTgt spid="34"/>
                                        </p:tgtEl>
                                        <p:attrNameLst>
                                          <p:attrName>ppt_h</p:attrName>
                                        </p:attrNameLst>
                                      </p:cBhvr>
                                      <p:tavLst>
                                        <p:tav tm="0">
                                          <p:val>
                                            <p:strVal val="#ppt_h"/>
                                          </p:val>
                                        </p:tav>
                                        <p:tav tm="100000">
                                          <p:val>
                                            <p:strVal val="#ppt_h"/>
                                          </p:val>
                                        </p:tav>
                                      </p:tavLst>
                                    </p:anim>
                                    <p:animEffect transition="in" filter="fade">
                                      <p:cBhvr>
                                        <p:cTn id="72" dur="2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6" grpId="0" animBg="1"/>
      <p:bldP spid="22" grpId="0" animBg="1"/>
      <p:bldP spid="28"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8313</TotalTime>
  <Words>1627</Words>
  <Application>Microsoft Office PowerPoint</Application>
  <PresentationFormat>Widescreen</PresentationFormat>
  <Paragraphs>257</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Black</vt:lpstr>
      <vt:lpstr>Calibri</vt:lpstr>
      <vt:lpstr>Calibri Light</vt:lpstr>
      <vt:lpstr>Raleway</vt:lpstr>
      <vt:lpstr>Source Sans Pro</vt:lpstr>
      <vt:lpstr>Source Sans Pro Black</vt:lpstr>
      <vt:lpstr>Office Theme</vt:lpstr>
      <vt:lpstr>CLIENT/TESTIMONIAL</vt:lpstr>
      <vt:lpstr>PowerPoint Presentation</vt:lpstr>
      <vt:lpstr>CLIENT TESTIMONIAL</vt:lpstr>
      <vt:lpstr>PowerPoint Presentation</vt:lpstr>
      <vt:lpstr>Testimonial</vt:lpstr>
      <vt:lpstr>CLIENTS 02</vt:lpstr>
      <vt:lpstr>TESTIMONIALS 01</vt:lpstr>
      <vt:lpstr>PowerPoint Presentation</vt:lpstr>
      <vt:lpstr>PowerPoint Presentation</vt:lpstr>
      <vt:lpstr>PowerPoint Presentation</vt:lpstr>
      <vt:lpstr>PowerPoint Presentation</vt:lpstr>
      <vt:lpstr>CLIENT 05</vt:lpstr>
      <vt:lpstr>Client 08</vt:lpstr>
      <vt:lpstr>TESTIMONIAL</vt:lpstr>
      <vt:lpstr>Our Client</vt:lpstr>
      <vt:lpstr>Testimonial</vt:lpstr>
      <vt:lpstr>Testimonial</vt:lpstr>
      <vt:lpstr>Testimonial</vt:lpstr>
      <vt:lpstr>Testimonial</vt:lpstr>
      <vt:lpstr>Testimonial</vt:lpstr>
      <vt:lpstr>Testimonial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145</cp:revision>
  <dcterms:created xsi:type="dcterms:W3CDTF">2021-01-20T17:19:36Z</dcterms:created>
  <dcterms:modified xsi:type="dcterms:W3CDTF">2021-02-19T06:08:43Z</dcterms:modified>
</cp:coreProperties>
</file>